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0" r:id="rId6"/>
    <p:sldId id="263" r:id="rId7"/>
    <p:sldId id="292" r:id="rId8"/>
    <p:sldId id="293" r:id="rId9"/>
    <p:sldId id="261" r:id="rId10"/>
    <p:sldId id="294" r:id="rId11"/>
    <p:sldId id="269" r:id="rId12"/>
    <p:sldId id="265" r:id="rId13"/>
    <p:sldId id="295" r:id="rId14"/>
    <p:sldId id="296" r:id="rId15"/>
    <p:sldId id="297" r:id="rId16"/>
    <p:sldId id="298" r:id="rId17"/>
    <p:sldId id="266" r:id="rId18"/>
    <p:sldId id="264" r:id="rId19"/>
    <p:sldId id="262" r:id="rId20"/>
    <p:sldId id="268" r:id="rId21"/>
    <p:sldId id="267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Montserrat SemiBold" panose="020B0604020202020204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  <p:embeddedFont>
      <p:font typeface="Sue Ellen Francisco" panose="020B060402020202020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94E270-AB9C-45BE-BC67-6E3892AAE009}">
  <a:tblStyle styleId="{C494E270-AB9C-45BE-BC67-6E3892AAE0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3" name="Google Shape;28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4" name="Google Shape;28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" name="Google Shape;3065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6" name="Google Shape;3066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139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" name="Google Shape;4556;gac85b9cf0f_0_2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7" name="Google Shape;4557;gac85b9cf0f_0_2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8" name="Google Shape;4278;gabf9762155_0_4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9" name="Google Shape;4279;gabf9762155_0_4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0" name="Google Shape;4130;gabf9762155_0_45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1" name="Google Shape;4131;gabf9762155_0_45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8236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" name="Google Shape;4556;gac85b9cf0f_0_2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7" name="Google Shape;4557;gac85b9cf0f_0_2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0876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" name="Google Shape;4556;gac85b9cf0f_0_2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7" name="Google Shape;4557;gac85b9cf0f_0_2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2430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9" name="Google Shape;5169;gac85b9cf0f_0_3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0" name="Google Shape;5170;gac85b9cf0f_0_3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0772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8" name="Google Shape;4388;gac85b9cf0f_0_2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9" name="Google Shape;4389;gac85b9cf0f_0_2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0" name="Google Shape;4130;gabf9762155_0_45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1" name="Google Shape;4131;gabf9762155_0_45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" name="Google Shape;3897;gad67507da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8" name="Google Shape;3898;gad67507da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7" name="Google Shape;2997;gabf9762155_0_4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8" name="Google Shape;2998;gabf9762155_0_4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gac85b9cf0f_0_2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2" name="Google Shape;4472;gac85b9cf0f_0_2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6" name="Google Shape;4466;gabf9762155_0_4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7" name="Google Shape;4467;gabf9762155_0_4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1" name="Google Shape;2991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2" name="Google Shape;2992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" name="Google Shape;3065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6" name="Google Shape;3066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" name="Google Shape;3563;gac85b9cf0f_0_2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4" name="Google Shape;3564;gac85b9cf0f_0_2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2" name="Google Shape;4082;gac85b9cf0f_0_2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3" name="Google Shape;4083;gac85b9cf0f_0_2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" name="Google Shape;3065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6" name="Google Shape;3066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082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" name="Google Shape;3065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6" name="Google Shape;3066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299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5" name="Google Shape;3745;gabf9762155_0_4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6" name="Google Shape;3746;gabf9762155_0_4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278810">
            <a:off x="3009431" y="718416"/>
            <a:ext cx="3543849" cy="25800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200"/>
              <a:buNone/>
              <a:defRPr sz="38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261297">
            <a:off x="3390683" y="3084787"/>
            <a:ext cx="3373941" cy="792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4988" y="1321"/>
            <a:ext cx="3646741" cy="5140865"/>
            <a:chOff x="1996600" y="294525"/>
            <a:chExt cx="3606350" cy="5083925"/>
          </a:xfrm>
        </p:grpSpPr>
        <p:sp>
          <p:nvSpPr>
            <p:cNvPr id="12" name="Google Shape;12;p2"/>
            <p:cNvSpPr/>
            <p:nvPr/>
          </p:nvSpPr>
          <p:spPr>
            <a:xfrm>
              <a:off x="19966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9966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123075" y="2947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3" y="789"/>
                    <a:pt x="818" y="653"/>
                    <a:pt x="818" y="380"/>
                  </a:cubicBezTo>
                  <a:cubicBezTo>
                    <a:pt x="818" y="12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12015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96600" y="54247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1"/>
                  </a:moveTo>
                  <a:cubicBezTo>
                    <a:pt x="579" y="1"/>
                    <a:pt x="562" y="3"/>
                    <a:pt x="546" y="6"/>
                  </a:cubicBezTo>
                  <a:cubicBezTo>
                    <a:pt x="156" y="6"/>
                    <a:pt x="1" y="434"/>
                    <a:pt x="234" y="668"/>
                  </a:cubicBezTo>
                  <a:cubicBezTo>
                    <a:pt x="323" y="757"/>
                    <a:pt x="429" y="796"/>
                    <a:pt x="531" y="796"/>
                  </a:cubicBezTo>
                  <a:cubicBezTo>
                    <a:pt x="741" y="796"/>
                    <a:pt x="935" y="631"/>
                    <a:pt x="935" y="395"/>
                  </a:cubicBezTo>
                  <a:cubicBezTo>
                    <a:pt x="935" y="182"/>
                    <a:pt x="772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9966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2015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12015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9966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9966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12015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123075" y="903525"/>
              <a:ext cx="19475" cy="19500"/>
            </a:xfrm>
            <a:custGeom>
              <a:avLst/>
              <a:gdLst/>
              <a:ahLst/>
              <a:cxnLst/>
              <a:rect l="l" t="t" r="r" b="b"/>
              <a:pathLst>
                <a:path w="779" h="780" extrusionOk="0">
                  <a:moveTo>
                    <a:pt x="390" y="1"/>
                  </a:moveTo>
                  <a:cubicBezTo>
                    <a:pt x="156" y="1"/>
                    <a:pt x="1" y="157"/>
                    <a:pt x="1" y="390"/>
                  </a:cubicBezTo>
                  <a:cubicBezTo>
                    <a:pt x="1" y="624"/>
                    <a:pt x="156" y="779"/>
                    <a:pt x="390" y="779"/>
                  </a:cubicBezTo>
                  <a:cubicBezTo>
                    <a:pt x="623" y="779"/>
                    <a:pt x="779" y="624"/>
                    <a:pt x="779" y="390"/>
                  </a:cubicBezTo>
                  <a:cubicBezTo>
                    <a:pt x="779" y="157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966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99525" y="11511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37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3" y="788"/>
                    <a:pt x="818" y="662"/>
                    <a:pt x="818" y="409"/>
                  </a:cubicBezTo>
                  <a:cubicBezTo>
                    <a:pt x="818" y="137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12015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12015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996600" y="12839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11" y="777"/>
                    <a:pt x="408" y="812"/>
                    <a:pt x="505" y="812"/>
                  </a:cubicBezTo>
                  <a:cubicBezTo>
                    <a:pt x="706" y="812"/>
                    <a:pt x="908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9966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3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12015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23075" y="139822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999525" y="15315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9966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2015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12015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96600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9966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23075" y="177910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7"/>
                    <a:pt x="390" y="817"/>
                  </a:cubicBezTo>
                  <a:cubicBezTo>
                    <a:pt x="623" y="817"/>
                    <a:pt x="779" y="623"/>
                    <a:pt x="779" y="428"/>
                  </a:cubicBezTo>
                  <a:cubicBezTo>
                    <a:pt x="779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12015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9966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9966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2015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12015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9966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999525" y="23885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3" y="789"/>
                    <a:pt x="818" y="66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2015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12015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9966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996600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12015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123075" y="2636175"/>
              <a:ext cx="19475" cy="19475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8"/>
                    <a:pt x="390" y="778"/>
                  </a:cubicBezTo>
                  <a:cubicBezTo>
                    <a:pt x="623" y="778"/>
                    <a:pt x="779" y="623"/>
                    <a:pt x="779" y="389"/>
                  </a:cubicBezTo>
                  <a:cubicBezTo>
                    <a:pt x="779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999525" y="27699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3" y="789"/>
                    <a:pt x="818" y="66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9966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12015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12015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996600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9966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123075" y="301655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779" y="623"/>
                    <a:pt x="779" y="428"/>
                  </a:cubicBezTo>
                  <a:cubicBezTo>
                    <a:pt x="779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12015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9966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9966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12015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12015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9966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966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12015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12015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966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996600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12015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123075" y="3873625"/>
              <a:ext cx="19475" cy="19475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9"/>
                    <a:pt x="390" y="779"/>
                  </a:cubicBezTo>
                  <a:cubicBezTo>
                    <a:pt x="623" y="779"/>
                    <a:pt x="779" y="623"/>
                    <a:pt x="779" y="389"/>
                  </a:cubicBezTo>
                  <a:cubicBezTo>
                    <a:pt x="779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9966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9966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12015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123075" y="41209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3" y="788"/>
                    <a:pt x="818" y="652"/>
                    <a:pt x="818" y="380"/>
                  </a:cubicBezTo>
                  <a:cubicBezTo>
                    <a:pt x="818" y="127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9966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9966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123075" y="4254500"/>
              <a:ext cx="20450" cy="19700"/>
            </a:xfrm>
            <a:custGeom>
              <a:avLst/>
              <a:gdLst/>
              <a:ahLst/>
              <a:cxnLst/>
              <a:rect l="l" t="t" r="r" b="b"/>
              <a:pathLst>
                <a:path w="818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3" y="788"/>
                    <a:pt x="818" y="662"/>
                    <a:pt x="818" y="409"/>
                  </a:cubicBezTo>
                  <a:cubicBezTo>
                    <a:pt x="818" y="136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12015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9966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996600" y="4615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12015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12015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996600" y="47500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1"/>
                  </a:moveTo>
                  <a:cubicBezTo>
                    <a:pt x="579" y="1"/>
                    <a:pt x="562" y="2"/>
                    <a:pt x="546" y="6"/>
                  </a:cubicBezTo>
                  <a:cubicBezTo>
                    <a:pt x="156" y="6"/>
                    <a:pt x="1" y="434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1" y="795"/>
                    <a:pt x="935" y="630"/>
                    <a:pt x="935" y="395"/>
                  </a:cubicBezTo>
                  <a:cubicBezTo>
                    <a:pt x="935" y="181"/>
                    <a:pt x="772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9966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123075" y="4749175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1"/>
                  </a:moveTo>
                  <a:cubicBezTo>
                    <a:pt x="156" y="1"/>
                    <a:pt x="1" y="195"/>
                    <a:pt x="1" y="390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779" y="623"/>
                    <a:pt x="779" y="390"/>
                  </a:cubicBezTo>
                  <a:cubicBezTo>
                    <a:pt x="779" y="195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12015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9966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999525" y="51106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81"/>
                    <a:pt x="205" y="817"/>
                    <a:pt x="409" y="817"/>
                  </a:cubicBezTo>
                  <a:cubicBezTo>
                    <a:pt x="613" y="817"/>
                    <a:pt x="818" y="681"/>
                    <a:pt x="818" y="409"/>
                  </a:cubicBezTo>
                  <a:cubicBezTo>
                    <a:pt x="818" y="136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12015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12015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9966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16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996600" y="5358050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1"/>
                  </a:moveTo>
                  <a:cubicBezTo>
                    <a:pt x="579" y="1"/>
                    <a:pt x="562" y="2"/>
                    <a:pt x="546" y="6"/>
                  </a:cubicBezTo>
                  <a:cubicBezTo>
                    <a:pt x="156" y="6"/>
                    <a:pt x="1" y="395"/>
                    <a:pt x="234" y="667"/>
                  </a:cubicBezTo>
                  <a:cubicBezTo>
                    <a:pt x="311" y="756"/>
                    <a:pt x="408" y="795"/>
                    <a:pt x="506" y="795"/>
                  </a:cubicBezTo>
                  <a:cubicBezTo>
                    <a:pt x="706" y="795"/>
                    <a:pt x="909" y="630"/>
                    <a:pt x="935" y="395"/>
                  </a:cubicBezTo>
                  <a:cubicBezTo>
                    <a:pt x="935" y="181"/>
                    <a:pt x="772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12015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16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123075" y="53584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3" y="788"/>
                    <a:pt x="818" y="652"/>
                    <a:pt x="818" y="380"/>
                  </a:cubicBezTo>
                  <a:cubicBezTo>
                    <a:pt x="818" y="127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246625" y="2947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3" y="789"/>
                    <a:pt x="818" y="653"/>
                    <a:pt x="818" y="380"/>
                  </a:cubicBezTo>
                  <a:cubicBezTo>
                    <a:pt x="818" y="12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2437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366275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36627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2437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2437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36627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36627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5" y="1"/>
                    <a:pt x="1" y="468"/>
                    <a:pt x="273" y="701"/>
                  </a:cubicBezTo>
                  <a:cubicBezTo>
                    <a:pt x="350" y="791"/>
                    <a:pt x="447" y="830"/>
                    <a:pt x="543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2437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2437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36627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366275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2"/>
                  </a:cubicBezTo>
                  <a:cubicBezTo>
                    <a:pt x="350" y="752"/>
                    <a:pt x="447" y="791"/>
                    <a:pt x="543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2437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2437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36627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366275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0"/>
                  </a:cubicBezTo>
                  <a:cubicBezTo>
                    <a:pt x="350" y="777"/>
                    <a:pt x="447" y="811"/>
                    <a:pt x="543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24370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246625" y="139822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366275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366275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3"/>
                  </a:cubicBezTo>
                  <a:cubicBezTo>
                    <a:pt x="350" y="752"/>
                    <a:pt x="447" y="791"/>
                    <a:pt x="543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2437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2437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366275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36627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0"/>
                  </a:cubicBezTo>
                  <a:cubicBezTo>
                    <a:pt x="348" y="775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246625" y="17795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2437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366275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36627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2437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2437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36627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36627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2437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2437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36627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366275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2437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246625" y="26356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366275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366275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2437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2437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366275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36627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246625" y="30170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2437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366275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36627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2437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2437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36627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36627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2437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22437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36627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36627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2437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246625" y="38731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366275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366275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2437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246625" y="41209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3" y="788"/>
                    <a:pt x="818" y="652"/>
                    <a:pt x="818" y="380"/>
                  </a:cubicBezTo>
                  <a:cubicBezTo>
                    <a:pt x="818" y="127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36627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9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366275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246625" y="4254500"/>
              <a:ext cx="20450" cy="19700"/>
            </a:xfrm>
            <a:custGeom>
              <a:avLst/>
              <a:gdLst/>
              <a:ahLst/>
              <a:cxnLst/>
              <a:rect l="l" t="t" r="r" b="b"/>
              <a:pathLst>
                <a:path w="818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3" y="788"/>
                    <a:pt x="818" y="662"/>
                    <a:pt x="818" y="409"/>
                  </a:cubicBezTo>
                  <a:cubicBezTo>
                    <a:pt x="818" y="136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2437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366275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5" y="1"/>
                    <a:pt x="1" y="468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36627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2437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2437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36627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36627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243700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2437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366275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36627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2437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24370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366275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366275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2437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16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246625" y="53584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3" y="788"/>
                    <a:pt x="818" y="652"/>
                    <a:pt x="818" y="380"/>
                  </a:cubicBezTo>
                  <a:cubicBezTo>
                    <a:pt x="818" y="127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36627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4" y="772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2366275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4908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24908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613375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61337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4908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4908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61337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61337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5" y="1"/>
                    <a:pt x="1" y="468"/>
                    <a:pt x="273" y="701"/>
                  </a:cubicBezTo>
                  <a:cubicBezTo>
                    <a:pt x="350" y="791"/>
                    <a:pt x="447" y="830"/>
                    <a:pt x="543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4908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4908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261337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613375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2"/>
                  </a:cubicBezTo>
                  <a:cubicBezTo>
                    <a:pt x="350" y="752"/>
                    <a:pt x="447" y="791"/>
                    <a:pt x="543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4908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4908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61337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613375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0"/>
                  </a:cubicBezTo>
                  <a:cubicBezTo>
                    <a:pt x="350" y="777"/>
                    <a:pt x="447" y="811"/>
                    <a:pt x="543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49080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908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3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613375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613375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3"/>
                  </a:cubicBezTo>
                  <a:cubicBezTo>
                    <a:pt x="350" y="752"/>
                    <a:pt x="447" y="791"/>
                    <a:pt x="543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4908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4908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613375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61337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0"/>
                  </a:cubicBezTo>
                  <a:cubicBezTo>
                    <a:pt x="348" y="775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490800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4908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613375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61337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4908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4908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1337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261337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24908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24908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261337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613375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4908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490800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2613375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2613375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4908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24908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613375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261337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490800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24908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613375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61337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4908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4908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61337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261337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4908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4908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61337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61337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4908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490800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613375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613375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4908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4908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61337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9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613375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4908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4908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613375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5" y="1"/>
                    <a:pt x="1" y="468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61337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4908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4908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61337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61337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490800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908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613375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61337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4908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49080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613375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613375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4908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16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490800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61337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4" y="772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613375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7379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7379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860475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86047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738150" y="542550"/>
              <a:ext cx="23125" cy="19825"/>
            </a:xfrm>
            <a:custGeom>
              <a:avLst/>
              <a:gdLst/>
              <a:ahLst/>
              <a:cxnLst/>
              <a:rect l="l" t="t" r="r" b="b"/>
              <a:pathLst>
                <a:path w="925" h="793" extrusionOk="0">
                  <a:moveTo>
                    <a:pt x="491" y="0"/>
                  </a:moveTo>
                  <a:cubicBezTo>
                    <a:pt x="170" y="0"/>
                    <a:pt x="1" y="404"/>
                    <a:pt x="224" y="665"/>
                  </a:cubicBezTo>
                  <a:cubicBezTo>
                    <a:pt x="314" y="754"/>
                    <a:pt x="419" y="793"/>
                    <a:pt x="521" y="793"/>
                  </a:cubicBezTo>
                  <a:cubicBezTo>
                    <a:pt x="731" y="793"/>
                    <a:pt x="925" y="628"/>
                    <a:pt x="925" y="392"/>
                  </a:cubicBezTo>
                  <a:cubicBezTo>
                    <a:pt x="925" y="159"/>
                    <a:pt x="769" y="3"/>
                    <a:pt x="536" y="3"/>
                  </a:cubicBezTo>
                  <a:cubicBezTo>
                    <a:pt x="521" y="1"/>
                    <a:pt x="506" y="0"/>
                    <a:pt x="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7379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4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86047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86047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6" y="1"/>
                    <a:pt x="1" y="468"/>
                    <a:pt x="273" y="701"/>
                  </a:cubicBezTo>
                  <a:cubicBezTo>
                    <a:pt x="350" y="791"/>
                    <a:pt x="447" y="830"/>
                    <a:pt x="543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7379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738150" y="903475"/>
              <a:ext cx="23125" cy="19825"/>
            </a:xfrm>
            <a:custGeom>
              <a:avLst/>
              <a:gdLst/>
              <a:ahLst/>
              <a:cxnLst/>
              <a:rect l="l" t="t" r="r" b="b"/>
              <a:pathLst>
                <a:path w="925" h="793" extrusionOk="0">
                  <a:moveTo>
                    <a:pt x="495" y="1"/>
                  </a:moveTo>
                  <a:cubicBezTo>
                    <a:pt x="171" y="1"/>
                    <a:pt x="0" y="440"/>
                    <a:pt x="224" y="664"/>
                  </a:cubicBezTo>
                  <a:cubicBezTo>
                    <a:pt x="314" y="754"/>
                    <a:pt x="419" y="793"/>
                    <a:pt x="521" y="793"/>
                  </a:cubicBezTo>
                  <a:cubicBezTo>
                    <a:pt x="731" y="793"/>
                    <a:pt x="925" y="628"/>
                    <a:pt x="925" y="392"/>
                  </a:cubicBezTo>
                  <a:cubicBezTo>
                    <a:pt x="925" y="198"/>
                    <a:pt x="769" y="3"/>
                    <a:pt x="536" y="3"/>
                  </a:cubicBezTo>
                  <a:cubicBezTo>
                    <a:pt x="522" y="1"/>
                    <a:pt x="508" y="1"/>
                    <a:pt x="4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86047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860475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2"/>
                    <a:pt x="447" y="791"/>
                    <a:pt x="543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7379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7379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86047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864375" y="115112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0"/>
                  </a:moveTo>
                  <a:cubicBezTo>
                    <a:pt x="195" y="0"/>
                    <a:pt x="1" y="137"/>
                    <a:pt x="1" y="409"/>
                  </a:cubicBezTo>
                  <a:cubicBezTo>
                    <a:pt x="1" y="662"/>
                    <a:pt x="195" y="788"/>
                    <a:pt x="390" y="788"/>
                  </a:cubicBezTo>
                  <a:cubicBezTo>
                    <a:pt x="584" y="788"/>
                    <a:pt x="779" y="662"/>
                    <a:pt x="779" y="409"/>
                  </a:cubicBezTo>
                  <a:cubicBezTo>
                    <a:pt x="779" y="137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737900" y="1283925"/>
              <a:ext cx="23375" cy="20025"/>
            </a:xfrm>
            <a:custGeom>
              <a:avLst/>
              <a:gdLst/>
              <a:ahLst/>
              <a:cxnLst/>
              <a:rect l="l" t="t" r="r" b="b"/>
              <a:pathLst>
                <a:path w="935" h="80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17" y="758"/>
                    <a:pt x="428" y="800"/>
                    <a:pt x="537" y="800"/>
                  </a:cubicBezTo>
                  <a:cubicBezTo>
                    <a:pt x="739" y="800"/>
                    <a:pt x="935" y="655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7379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3"/>
                  </a:cubicBezTo>
                  <a:cubicBezTo>
                    <a:pt x="324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860475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860475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3"/>
                  </a:cubicBezTo>
                  <a:cubicBezTo>
                    <a:pt x="350" y="752"/>
                    <a:pt x="447" y="791"/>
                    <a:pt x="543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7379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7379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864375" y="153150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195" y="818"/>
                    <a:pt x="390" y="818"/>
                  </a:cubicBezTo>
                  <a:cubicBezTo>
                    <a:pt x="584" y="818"/>
                    <a:pt x="779" y="68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86047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48" y="775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737900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7379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860475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86047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7379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7379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86047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86047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7379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7379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86047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864375" y="238857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62"/>
                    <a:pt x="195" y="789"/>
                    <a:pt x="390" y="789"/>
                  </a:cubicBezTo>
                  <a:cubicBezTo>
                    <a:pt x="584" y="789"/>
                    <a:pt x="779" y="66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7379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737900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860475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860475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7379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7379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864375" y="276992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62"/>
                    <a:pt x="195" y="789"/>
                    <a:pt x="390" y="789"/>
                  </a:cubicBezTo>
                  <a:cubicBezTo>
                    <a:pt x="584" y="789"/>
                    <a:pt x="779" y="66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86047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737900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7379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860475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86047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7379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7379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86047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86047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7379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7379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86047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86047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7379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737900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860475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860475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7379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7379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86047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860475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7379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7379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860475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6" y="1"/>
                    <a:pt x="1" y="468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86047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7379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737900" y="461590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86047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86047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738150" y="4750100"/>
              <a:ext cx="23125" cy="19825"/>
            </a:xfrm>
            <a:custGeom>
              <a:avLst/>
              <a:gdLst/>
              <a:ahLst/>
              <a:cxnLst/>
              <a:rect l="l" t="t" r="r" b="b"/>
              <a:pathLst>
                <a:path w="925" h="793" extrusionOk="0">
                  <a:moveTo>
                    <a:pt x="495" y="0"/>
                  </a:moveTo>
                  <a:cubicBezTo>
                    <a:pt x="171" y="0"/>
                    <a:pt x="0" y="440"/>
                    <a:pt x="224" y="664"/>
                  </a:cubicBezTo>
                  <a:cubicBezTo>
                    <a:pt x="314" y="753"/>
                    <a:pt x="419" y="792"/>
                    <a:pt x="521" y="792"/>
                  </a:cubicBezTo>
                  <a:cubicBezTo>
                    <a:pt x="731" y="792"/>
                    <a:pt x="925" y="627"/>
                    <a:pt x="925" y="392"/>
                  </a:cubicBezTo>
                  <a:cubicBezTo>
                    <a:pt x="925" y="158"/>
                    <a:pt x="730" y="3"/>
                    <a:pt x="536" y="3"/>
                  </a:cubicBezTo>
                  <a:cubicBezTo>
                    <a:pt x="522" y="1"/>
                    <a:pt x="508" y="0"/>
                    <a:pt x="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7379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860475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86047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7379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73790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860475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864375" y="511060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0"/>
                  </a:moveTo>
                  <a:cubicBezTo>
                    <a:pt x="195" y="0"/>
                    <a:pt x="1" y="136"/>
                    <a:pt x="1" y="409"/>
                  </a:cubicBezTo>
                  <a:cubicBezTo>
                    <a:pt x="1" y="681"/>
                    <a:pt x="195" y="817"/>
                    <a:pt x="390" y="817"/>
                  </a:cubicBezTo>
                  <a:cubicBezTo>
                    <a:pt x="584" y="817"/>
                    <a:pt x="779" y="681"/>
                    <a:pt x="779" y="409"/>
                  </a:cubicBezTo>
                  <a:cubicBezTo>
                    <a:pt x="779" y="136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7379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17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738150" y="5358125"/>
              <a:ext cx="23125" cy="20050"/>
            </a:xfrm>
            <a:custGeom>
              <a:avLst/>
              <a:gdLst/>
              <a:ahLst/>
              <a:cxnLst/>
              <a:rect l="l" t="t" r="r" b="b"/>
              <a:pathLst>
                <a:path w="925" h="802" extrusionOk="0">
                  <a:moveTo>
                    <a:pt x="491" y="0"/>
                  </a:moveTo>
                  <a:cubicBezTo>
                    <a:pt x="170" y="0"/>
                    <a:pt x="1" y="403"/>
                    <a:pt x="224" y="664"/>
                  </a:cubicBezTo>
                  <a:cubicBezTo>
                    <a:pt x="305" y="758"/>
                    <a:pt x="413" y="801"/>
                    <a:pt x="521" y="801"/>
                  </a:cubicBezTo>
                  <a:cubicBezTo>
                    <a:pt x="725" y="801"/>
                    <a:pt x="925" y="646"/>
                    <a:pt x="925" y="392"/>
                  </a:cubicBezTo>
                  <a:cubicBezTo>
                    <a:pt x="925" y="197"/>
                    <a:pt x="769" y="3"/>
                    <a:pt x="536" y="3"/>
                  </a:cubicBezTo>
                  <a:cubicBezTo>
                    <a:pt x="521" y="1"/>
                    <a:pt x="506" y="0"/>
                    <a:pt x="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86047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4" y="772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860475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9850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7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9850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7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111475" y="2947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395" y="1"/>
                  </a:moveTo>
                  <a:cubicBezTo>
                    <a:pt x="19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4" y="789"/>
                    <a:pt x="818" y="653"/>
                    <a:pt x="818" y="380"/>
                  </a:cubicBezTo>
                  <a:cubicBezTo>
                    <a:pt x="798" y="127"/>
                    <a:pt x="594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107575" y="40835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7" y="811"/>
                    <a:pt x="547" y="811"/>
                  </a:cubicBezTo>
                  <a:cubicBezTo>
                    <a:pt x="758" y="811"/>
                    <a:pt x="974" y="654"/>
                    <a:pt x="974" y="390"/>
                  </a:cubicBezTo>
                  <a:cubicBezTo>
                    <a:pt x="974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9850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7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9850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7" y="1"/>
                    <a:pt x="1" y="468"/>
                    <a:pt x="234" y="701"/>
                  </a:cubicBezTo>
                  <a:cubicBezTo>
                    <a:pt x="324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107575" y="541650"/>
              <a:ext cx="24350" cy="20725"/>
            </a:xfrm>
            <a:custGeom>
              <a:avLst/>
              <a:gdLst/>
              <a:ahLst/>
              <a:cxnLst/>
              <a:rect l="l" t="t" r="r" b="b"/>
              <a:pathLst>
                <a:path w="974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51" y="829"/>
                    <a:pt x="553" y="829"/>
                  </a:cubicBezTo>
                  <a:cubicBezTo>
                    <a:pt x="763" y="829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107575" y="655450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1"/>
                  </a:moveTo>
                  <a:cubicBezTo>
                    <a:pt x="196" y="1"/>
                    <a:pt x="1" y="468"/>
                    <a:pt x="273" y="701"/>
                  </a:cubicBezTo>
                  <a:cubicBezTo>
                    <a:pt x="350" y="791"/>
                    <a:pt x="451" y="830"/>
                    <a:pt x="553" y="830"/>
                  </a:cubicBezTo>
                  <a:cubicBezTo>
                    <a:pt x="763" y="830"/>
                    <a:pt x="974" y="665"/>
                    <a:pt x="974" y="429"/>
                  </a:cubicBezTo>
                  <a:cubicBezTo>
                    <a:pt x="974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9850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987925" y="903525"/>
              <a:ext cx="20450" cy="19500"/>
            </a:xfrm>
            <a:custGeom>
              <a:avLst/>
              <a:gdLst/>
              <a:ahLst/>
              <a:cxnLst/>
              <a:rect l="l" t="t" r="r" b="b"/>
              <a:pathLst>
                <a:path w="818" h="780" extrusionOk="0">
                  <a:moveTo>
                    <a:pt x="429" y="1"/>
                  </a:moveTo>
                  <a:cubicBezTo>
                    <a:pt x="195" y="1"/>
                    <a:pt x="1" y="157"/>
                    <a:pt x="1" y="390"/>
                  </a:cubicBezTo>
                  <a:cubicBezTo>
                    <a:pt x="1" y="624"/>
                    <a:pt x="195" y="779"/>
                    <a:pt x="429" y="779"/>
                  </a:cubicBezTo>
                  <a:cubicBezTo>
                    <a:pt x="623" y="779"/>
                    <a:pt x="818" y="624"/>
                    <a:pt x="818" y="390"/>
                  </a:cubicBezTo>
                  <a:cubicBezTo>
                    <a:pt x="818" y="157"/>
                    <a:pt x="623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107575" y="789725"/>
              <a:ext cx="24350" cy="19750"/>
            </a:xfrm>
            <a:custGeom>
              <a:avLst/>
              <a:gdLst/>
              <a:ahLst/>
              <a:cxnLst/>
              <a:rect l="l" t="t" r="r" b="b"/>
              <a:pathLst>
                <a:path w="974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107575" y="9035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2"/>
                    <a:pt x="451" y="791"/>
                    <a:pt x="553" y="791"/>
                  </a:cubicBezTo>
                  <a:cubicBezTo>
                    <a:pt x="763" y="791"/>
                    <a:pt x="974" y="626"/>
                    <a:pt x="974" y="390"/>
                  </a:cubicBezTo>
                  <a:cubicBezTo>
                    <a:pt x="974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9850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7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987925" y="11511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37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3" y="788"/>
                    <a:pt x="818" y="662"/>
                    <a:pt x="818" y="409"/>
                  </a:cubicBezTo>
                  <a:cubicBezTo>
                    <a:pt x="818" y="137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107575" y="1036825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107575" y="115065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50" y="777"/>
                    <a:pt x="451" y="811"/>
                    <a:pt x="553" y="811"/>
                  </a:cubicBezTo>
                  <a:cubicBezTo>
                    <a:pt x="762" y="811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98500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9850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7" y="1"/>
                    <a:pt x="1" y="429"/>
                    <a:pt x="234" y="663"/>
                  </a:cubicBezTo>
                  <a:cubicBezTo>
                    <a:pt x="324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107575" y="1284900"/>
              <a:ext cx="24350" cy="19750"/>
            </a:xfrm>
            <a:custGeom>
              <a:avLst/>
              <a:gdLst/>
              <a:ahLst/>
              <a:cxnLst/>
              <a:rect l="l" t="t" r="r" b="b"/>
              <a:pathLst>
                <a:path w="974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111475" y="139822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5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798" y="137"/>
                    <a:pt x="594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987925" y="15315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9850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7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107575" y="1532000"/>
              <a:ext cx="24350" cy="20075"/>
            </a:xfrm>
            <a:custGeom>
              <a:avLst/>
              <a:gdLst/>
              <a:ahLst/>
              <a:cxnLst/>
              <a:rect l="l" t="t" r="r" b="b"/>
              <a:pathLst>
                <a:path w="974" h="803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4" y="771"/>
                    <a:pt x="435" y="803"/>
                    <a:pt x="529" y="803"/>
                  </a:cubicBezTo>
                  <a:cubicBezTo>
                    <a:pt x="746" y="803"/>
                    <a:pt x="974" y="63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107575" y="1645825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48" y="775"/>
                    <a:pt x="447" y="810"/>
                    <a:pt x="547" y="810"/>
                  </a:cubicBezTo>
                  <a:cubicBezTo>
                    <a:pt x="758" y="810"/>
                    <a:pt x="974" y="65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987925" y="17791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29" y="0"/>
                  </a:moveTo>
                  <a:cubicBezTo>
                    <a:pt x="195" y="0"/>
                    <a:pt x="1" y="195"/>
                    <a:pt x="1" y="428"/>
                  </a:cubicBezTo>
                  <a:cubicBezTo>
                    <a:pt x="1" y="623"/>
                    <a:pt x="195" y="817"/>
                    <a:pt x="429" y="817"/>
                  </a:cubicBezTo>
                  <a:cubicBezTo>
                    <a:pt x="623" y="817"/>
                    <a:pt x="818" y="623"/>
                    <a:pt x="818" y="428"/>
                  </a:cubicBezTo>
                  <a:cubicBezTo>
                    <a:pt x="818" y="195"/>
                    <a:pt x="623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9850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7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111475" y="17795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5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798" y="137"/>
                    <a:pt x="594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107575" y="1892925"/>
              <a:ext cx="24350" cy="20725"/>
            </a:xfrm>
            <a:custGeom>
              <a:avLst/>
              <a:gdLst/>
              <a:ahLst/>
              <a:cxnLst/>
              <a:rect l="l" t="t" r="r" b="b"/>
              <a:pathLst>
                <a:path w="974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5" y="829"/>
                  </a:cubicBezTo>
                  <a:cubicBezTo>
                    <a:pt x="745" y="829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9850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9850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107575" y="202717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107575" y="2141000"/>
              <a:ext cx="24350" cy="19750"/>
            </a:xfrm>
            <a:custGeom>
              <a:avLst/>
              <a:gdLst/>
              <a:ahLst/>
              <a:cxnLst/>
              <a:rect l="l" t="t" r="r" b="b"/>
              <a:pathLst>
                <a:path w="974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850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7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87925" y="23885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3" y="789"/>
                    <a:pt x="818" y="66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107575" y="2274275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51" y="812"/>
                    <a:pt x="553" y="812"/>
                  </a:cubicBezTo>
                  <a:cubicBezTo>
                    <a:pt x="762" y="812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107575" y="238810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850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87925" y="2636175"/>
              <a:ext cx="20450" cy="19475"/>
            </a:xfrm>
            <a:custGeom>
              <a:avLst/>
              <a:gdLst/>
              <a:ahLst/>
              <a:cxnLst/>
              <a:rect l="l" t="t" r="r" b="b"/>
              <a:pathLst>
                <a:path w="818" h="779" extrusionOk="0">
                  <a:moveTo>
                    <a:pt x="429" y="0"/>
                  </a:moveTo>
                  <a:cubicBezTo>
                    <a:pt x="195" y="0"/>
                    <a:pt x="1" y="156"/>
                    <a:pt x="1" y="389"/>
                  </a:cubicBezTo>
                  <a:cubicBezTo>
                    <a:pt x="1" y="623"/>
                    <a:pt x="195" y="778"/>
                    <a:pt x="429" y="778"/>
                  </a:cubicBezTo>
                  <a:cubicBezTo>
                    <a:pt x="623" y="778"/>
                    <a:pt x="818" y="623"/>
                    <a:pt x="818" y="389"/>
                  </a:cubicBezTo>
                  <a:cubicBezTo>
                    <a:pt x="818" y="156"/>
                    <a:pt x="623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107575" y="252235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111475" y="26356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5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195" y="818"/>
                    <a:pt x="395" y="818"/>
                  </a:cubicBezTo>
                  <a:cubicBezTo>
                    <a:pt x="594" y="818"/>
                    <a:pt x="798" y="682"/>
                    <a:pt x="818" y="409"/>
                  </a:cubicBezTo>
                  <a:cubicBezTo>
                    <a:pt x="798" y="137"/>
                    <a:pt x="594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87925" y="27699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3" y="789"/>
                    <a:pt x="818" y="66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850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7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107575" y="276945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107575" y="2883275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7" y="810"/>
                    <a:pt x="547" y="810"/>
                  </a:cubicBezTo>
                  <a:cubicBezTo>
                    <a:pt x="758" y="810"/>
                    <a:pt x="974" y="65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87925" y="301655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29" y="0"/>
                  </a:moveTo>
                  <a:cubicBezTo>
                    <a:pt x="195" y="0"/>
                    <a:pt x="1" y="195"/>
                    <a:pt x="1" y="428"/>
                  </a:cubicBezTo>
                  <a:cubicBezTo>
                    <a:pt x="1" y="623"/>
                    <a:pt x="195" y="818"/>
                    <a:pt x="429" y="818"/>
                  </a:cubicBezTo>
                  <a:cubicBezTo>
                    <a:pt x="623" y="818"/>
                    <a:pt x="818" y="623"/>
                    <a:pt x="818" y="428"/>
                  </a:cubicBezTo>
                  <a:cubicBezTo>
                    <a:pt x="818" y="195"/>
                    <a:pt x="623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850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7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111475" y="30170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395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798" y="137"/>
                    <a:pt x="594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107575" y="3130375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51" y="829"/>
                    <a:pt x="553" y="829"/>
                  </a:cubicBezTo>
                  <a:cubicBezTo>
                    <a:pt x="763" y="829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29850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29850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107575" y="32646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107575" y="337845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29850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9850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7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107575" y="35117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107575" y="3625550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7" y="810"/>
                    <a:pt x="547" y="810"/>
                  </a:cubicBezTo>
                  <a:cubicBezTo>
                    <a:pt x="758" y="810"/>
                    <a:pt x="974" y="65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9850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987925" y="3873625"/>
              <a:ext cx="20450" cy="19475"/>
            </a:xfrm>
            <a:custGeom>
              <a:avLst/>
              <a:gdLst/>
              <a:ahLst/>
              <a:cxnLst/>
              <a:rect l="l" t="t" r="r" b="b"/>
              <a:pathLst>
                <a:path w="818" h="779" extrusionOk="0">
                  <a:moveTo>
                    <a:pt x="429" y="0"/>
                  </a:moveTo>
                  <a:cubicBezTo>
                    <a:pt x="195" y="0"/>
                    <a:pt x="1" y="156"/>
                    <a:pt x="1" y="389"/>
                  </a:cubicBezTo>
                  <a:cubicBezTo>
                    <a:pt x="1" y="623"/>
                    <a:pt x="195" y="779"/>
                    <a:pt x="429" y="779"/>
                  </a:cubicBezTo>
                  <a:cubicBezTo>
                    <a:pt x="623" y="779"/>
                    <a:pt x="818" y="623"/>
                    <a:pt x="818" y="389"/>
                  </a:cubicBezTo>
                  <a:cubicBezTo>
                    <a:pt x="818" y="156"/>
                    <a:pt x="623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107575" y="375980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111475" y="38731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9850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7" y="0"/>
                    <a:pt x="1" y="429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9850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7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107575" y="4006900"/>
              <a:ext cx="24350" cy="20075"/>
            </a:xfrm>
            <a:custGeom>
              <a:avLst/>
              <a:gdLst/>
              <a:ahLst/>
              <a:cxnLst/>
              <a:rect l="l" t="t" r="r" b="b"/>
              <a:pathLst>
                <a:path w="974" h="803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44" y="771"/>
                    <a:pt x="435" y="803"/>
                    <a:pt x="529" y="803"/>
                  </a:cubicBezTo>
                  <a:cubicBezTo>
                    <a:pt x="746" y="803"/>
                    <a:pt x="974" y="634"/>
                    <a:pt x="974" y="390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111475" y="41209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395" y="0"/>
                  </a:moveTo>
                  <a:cubicBezTo>
                    <a:pt x="19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798" y="127"/>
                    <a:pt x="594" y="0"/>
                    <a:pt x="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9850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7" y="1"/>
                    <a:pt x="1" y="468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9850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7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111475" y="4254500"/>
              <a:ext cx="20450" cy="19700"/>
            </a:xfrm>
            <a:custGeom>
              <a:avLst/>
              <a:gdLst/>
              <a:ahLst/>
              <a:cxnLst/>
              <a:rect l="l" t="t" r="r" b="b"/>
              <a:pathLst>
                <a:path w="818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107575" y="4367825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5" y="829"/>
                  </a:cubicBezTo>
                  <a:cubicBezTo>
                    <a:pt x="745" y="829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29850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7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9850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107575" y="450207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90"/>
                  </a:cubicBezTo>
                  <a:cubicBezTo>
                    <a:pt x="974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107575" y="461590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87925" y="47491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29" y="1"/>
                  </a:moveTo>
                  <a:cubicBezTo>
                    <a:pt x="195" y="1"/>
                    <a:pt x="1" y="195"/>
                    <a:pt x="1" y="390"/>
                  </a:cubicBezTo>
                  <a:cubicBezTo>
                    <a:pt x="1" y="623"/>
                    <a:pt x="195" y="818"/>
                    <a:pt x="429" y="818"/>
                  </a:cubicBezTo>
                  <a:cubicBezTo>
                    <a:pt x="623" y="818"/>
                    <a:pt x="818" y="623"/>
                    <a:pt x="818" y="390"/>
                  </a:cubicBezTo>
                  <a:cubicBezTo>
                    <a:pt x="818" y="195"/>
                    <a:pt x="623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9850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7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107575" y="4749175"/>
              <a:ext cx="24350" cy="20325"/>
            </a:xfrm>
            <a:custGeom>
              <a:avLst/>
              <a:gdLst/>
              <a:ahLst/>
              <a:cxnLst/>
              <a:rect l="l" t="t" r="r" b="b"/>
              <a:pathLst>
                <a:path w="974" h="813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9"/>
                  </a:cubicBezTo>
                  <a:cubicBezTo>
                    <a:pt x="974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107575" y="486300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9850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7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987925" y="51106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81"/>
                    <a:pt x="205" y="817"/>
                    <a:pt x="409" y="817"/>
                  </a:cubicBezTo>
                  <a:cubicBezTo>
                    <a:pt x="613" y="817"/>
                    <a:pt x="818" y="681"/>
                    <a:pt x="818" y="409"/>
                  </a:cubicBezTo>
                  <a:cubicBezTo>
                    <a:pt x="818" y="136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107575" y="499725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3107575" y="511107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9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9850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57" y="1"/>
                    <a:pt x="1" y="429"/>
                    <a:pt x="234" y="701"/>
                  </a:cubicBezTo>
                  <a:cubicBezTo>
                    <a:pt x="317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985000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57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107575" y="5244350"/>
              <a:ext cx="24350" cy="20075"/>
            </a:xfrm>
            <a:custGeom>
              <a:avLst/>
              <a:gdLst/>
              <a:ahLst/>
              <a:cxnLst/>
              <a:rect l="l" t="t" r="r" b="b"/>
              <a:pathLst>
                <a:path w="974" h="803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4" y="772"/>
                    <a:pt x="435" y="803"/>
                    <a:pt x="529" y="803"/>
                  </a:cubicBezTo>
                  <a:cubicBezTo>
                    <a:pt x="746" y="803"/>
                    <a:pt x="974" y="634"/>
                    <a:pt x="974" y="390"/>
                  </a:cubicBezTo>
                  <a:cubicBezTo>
                    <a:pt x="974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111475" y="53584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195" y="788"/>
                    <a:pt x="395" y="788"/>
                  </a:cubicBezTo>
                  <a:cubicBezTo>
                    <a:pt x="594" y="788"/>
                    <a:pt x="79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235025" y="2947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4" y="789"/>
                    <a:pt x="818" y="653"/>
                    <a:pt x="818" y="380"/>
                  </a:cubicBezTo>
                  <a:cubicBezTo>
                    <a:pt x="818" y="12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32321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354675" y="294525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7" y="811"/>
                    <a:pt x="547" y="811"/>
                  </a:cubicBezTo>
                  <a:cubicBezTo>
                    <a:pt x="758" y="811"/>
                    <a:pt x="974" y="655"/>
                    <a:pt x="974" y="390"/>
                  </a:cubicBezTo>
                  <a:cubicBezTo>
                    <a:pt x="974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54675" y="40835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7" y="811"/>
                    <a:pt x="547" y="811"/>
                  </a:cubicBezTo>
                  <a:cubicBezTo>
                    <a:pt x="758" y="811"/>
                    <a:pt x="974" y="654"/>
                    <a:pt x="974" y="390"/>
                  </a:cubicBezTo>
                  <a:cubicBezTo>
                    <a:pt x="974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2321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2321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5" y="1"/>
                    <a:pt x="1" y="468"/>
                    <a:pt x="234" y="701"/>
                  </a:cubicBezTo>
                  <a:cubicBezTo>
                    <a:pt x="324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354675" y="541650"/>
              <a:ext cx="24350" cy="20725"/>
            </a:xfrm>
            <a:custGeom>
              <a:avLst/>
              <a:gdLst/>
              <a:ahLst/>
              <a:cxnLst/>
              <a:rect l="l" t="t" r="r" b="b"/>
              <a:pathLst>
                <a:path w="974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51" y="829"/>
                    <a:pt x="553" y="829"/>
                  </a:cubicBezTo>
                  <a:cubicBezTo>
                    <a:pt x="763" y="829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354675" y="655450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1"/>
                  </a:moveTo>
                  <a:cubicBezTo>
                    <a:pt x="196" y="1"/>
                    <a:pt x="1" y="468"/>
                    <a:pt x="273" y="701"/>
                  </a:cubicBezTo>
                  <a:cubicBezTo>
                    <a:pt x="350" y="791"/>
                    <a:pt x="451" y="830"/>
                    <a:pt x="553" y="830"/>
                  </a:cubicBezTo>
                  <a:cubicBezTo>
                    <a:pt x="763" y="830"/>
                    <a:pt x="974" y="665"/>
                    <a:pt x="974" y="429"/>
                  </a:cubicBezTo>
                  <a:cubicBezTo>
                    <a:pt x="974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2321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2321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2"/>
                  </a:cubicBezTo>
                  <a:cubicBezTo>
                    <a:pt x="324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354675" y="789725"/>
              <a:ext cx="24350" cy="19750"/>
            </a:xfrm>
            <a:custGeom>
              <a:avLst/>
              <a:gdLst/>
              <a:ahLst/>
              <a:cxnLst/>
              <a:rect l="l" t="t" r="r" b="b"/>
              <a:pathLst>
                <a:path w="974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358575" y="903525"/>
              <a:ext cx="20450" cy="19500"/>
            </a:xfrm>
            <a:custGeom>
              <a:avLst/>
              <a:gdLst/>
              <a:ahLst/>
              <a:cxnLst/>
              <a:rect l="l" t="t" r="r" b="b"/>
              <a:pathLst>
                <a:path w="818" h="780" extrusionOk="0">
                  <a:moveTo>
                    <a:pt x="390" y="1"/>
                  </a:moveTo>
                  <a:cubicBezTo>
                    <a:pt x="156" y="1"/>
                    <a:pt x="1" y="157"/>
                    <a:pt x="1" y="390"/>
                  </a:cubicBezTo>
                  <a:cubicBezTo>
                    <a:pt x="1" y="624"/>
                    <a:pt x="156" y="779"/>
                    <a:pt x="390" y="779"/>
                  </a:cubicBezTo>
                  <a:cubicBezTo>
                    <a:pt x="623" y="779"/>
                    <a:pt x="818" y="624"/>
                    <a:pt x="818" y="390"/>
                  </a:cubicBezTo>
                  <a:cubicBezTo>
                    <a:pt x="818" y="157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2321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2321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354675" y="1036825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354675" y="115065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50" y="777"/>
                    <a:pt x="451" y="811"/>
                    <a:pt x="553" y="811"/>
                  </a:cubicBezTo>
                  <a:cubicBezTo>
                    <a:pt x="762" y="811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23210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235025" y="139822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354675" y="1284900"/>
              <a:ext cx="24350" cy="19750"/>
            </a:xfrm>
            <a:custGeom>
              <a:avLst/>
              <a:gdLst/>
              <a:ahLst/>
              <a:cxnLst/>
              <a:rect l="l" t="t" r="r" b="b"/>
              <a:pathLst>
                <a:path w="974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354675" y="139870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3"/>
                  </a:cubicBezTo>
                  <a:cubicBezTo>
                    <a:pt x="350" y="752"/>
                    <a:pt x="447" y="791"/>
                    <a:pt x="545" y="791"/>
                  </a:cubicBezTo>
                  <a:cubicBezTo>
                    <a:pt x="745" y="791"/>
                    <a:pt x="948" y="626"/>
                    <a:pt x="974" y="390"/>
                  </a:cubicBezTo>
                  <a:cubicBezTo>
                    <a:pt x="974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32321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32321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3354675" y="1532000"/>
              <a:ext cx="24350" cy="20075"/>
            </a:xfrm>
            <a:custGeom>
              <a:avLst/>
              <a:gdLst/>
              <a:ahLst/>
              <a:cxnLst/>
              <a:rect l="l" t="t" r="r" b="b"/>
              <a:pathLst>
                <a:path w="974" h="803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4" y="771"/>
                    <a:pt x="436" y="803"/>
                    <a:pt x="529" y="803"/>
                  </a:cubicBezTo>
                  <a:cubicBezTo>
                    <a:pt x="746" y="803"/>
                    <a:pt x="974" y="63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3354675" y="1645825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48" y="775"/>
                    <a:pt x="447" y="810"/>
                    <a:pt x="547" y="810"/>
                  </a:cubicBezTo>
                  <a:cubicBezTo>
                    <a:pt x="758" y="810"/>
                    <a:pt x="974" y="65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3235025" y="17795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32321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3358575" y="17791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7"/>
                    <a:pt x="390" y="817"/>
                  </a:cubicBezTo>
                  <a:cubicBezTo>
                    <a:pt x="623" y="817"/>
                    <a:pt x="818" y="623"/>
                    <a:pt x="818" y="428"/>
                  </a:cubicBezTo>
                  <a:cubicBezTo>
                    <a:pt x="818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3354675" y="1892925"/>
              <a:ext cx="24350" cy="20725"/>
            </a:xfrm>
            <a:custGeom>
              <a:avLst/>
              <a:gdLst/>
              <a:ahLst/>
              <a:cxnLst/>
              <a:rect l="l" t="t" r="r" b="b"/>
              <a:pathLst>
                <a:path w="974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5" y="829"/>
                  </a:cubicBezTo>
                  <a:cubicBezTo>
                    <a:pt x="745" y="829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32321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32321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3354675" y="202717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3354675" y="2141000"/>
              <a:ext cx="24350" cy="19750"/>
            </a:xfrm>
            <a:custGeom>
              <a:avLst/>
              <a:gdLst/>
              <a:ahLst/>
              <a:cxnLst/>
              <a:rect l="l" t="t" r="r" b="b"/>
              <a:pathLst>
                <a:path w="974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32321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32321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3354675" y="2274275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51" y="812"/>
                    <a:pt x="553" y="812"/>
                  </a:cubicBezTo>
                  <a:cubicBezTo>
                    <a:pt x="762" y="812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3354675" y="238810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2321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3235025" y="26356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3354675" y="252235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3358575" y="2636175"/>
              <a:ext cx="20450" cy="19475"/>
            </a:xfrm>
            <a:custGeom>
              <a:avLst/>
              <a:gdLst/>
              <a:ahLst/>
              <a:cxnLst/>
              <a:rect l="l" t="t" r="r" b="b"/>
              <a:pathLst>
                <a:path w="818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8"/>
                    <a:pt x="390" y="778"/>
                  </a:cubicBezTo>
                  <a:cubicBezTo>
                    <a:pt x="623" y="778"/>
                    <a:pt x="818" y="623"/>
                    <a:pt x="818" y="389"/>
                  </a:cubicBezTo>
                  <a:cubicBezTo>
                    <a:pt x="818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32321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32321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3354675" y="276945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3354675" y="2883275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7" y="810"/>
                    <a:pt x="547" y="810"/>
                  </a:cubicBezTo>
                  <a:cubicBezTo>
                    <a:pt x="758" y="810"/>
                    <a:pt x="974" y="65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3235025" y="30170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32321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3358575" y="301655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818" y="623"/>
                    <a:pt x="818" y="428"/>
                  </a:cubicBezTo>
                  <a:cubicBezTo>
                    <a:pt x="818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354675" y="3130375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51" y="829"/>
                    <a:pt x="553" y="829"/>
                  </a:cubicBezTo>
                  <a:cubicBezTo>
                    <a:pt x="763" y="829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32321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2321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3354675" y="32646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3354675" y="337845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32321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32321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354675" y="35117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3354675" y="3625550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7" y="810"/>
                    <a:pt x="547" y="810"/>
                  </a:cubicBezTo>
                  <a:cubicBezTo>
                    <a:pt x="758" y="810"/>
                    <a:pt x="974" y="65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32321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3235025" y="38731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3354675" y="375980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3358575" y="3873625"/>
              <a:ext cx="20450" cy="19475"/>
            </a:xfrm>
            <a:custGeom>
              <a:avLst/>
              <a:gdLst/>
              <a:ahLst/>
              <a:cxnLst/>
              <a:rect l="l" t="t" r="r" b="b"/>
              <a:pathLst>
                <a:path w="818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9"/>
                    <a:pt x="390" y="779"/>
                  </a:cubicBezTo>
                  <a:cubicBezTo>
                    <a:pt x="623" y="779"/>
                    <a:pt x="818" y="623"/>
                    <a:pt x="818" y="389"/>
                  </a:cubicBezTo>
                  <a:cubicBezTo>
                    <a:pt x="818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32321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9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3235025" y="41209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354675" y="4006900"/>
              <a:ext cx="24350" cy="20075"/>
            </a:xfrm>
            <a:custGeom>
              <a:avLst/>
              <a:gdLst/>
              <a:ahLst/>
              <a:cxnLst/>
              <a:rect l="l" t="t" r="r" b="b"/>
              <a:pathLst>
                <a:path w="974" h="803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44" y="771"/>
                    <a:pt x="436" y="803"/>
                    <a:pt x="529" y="803"/>
                  </a:cubicBezTo>
                  <a:cubicBezTo>
                    <a:pt x="746" y="803"/>
                    <a:pt x="974" y="634"/>
                    <a:pt x="974" y="390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3354675" y="4120725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7" y="811"/>
                    <a:pt x="547" y="811"/>
                  </a:cubicBezTo>
                  <a:cubicBezTo>
                    <a:pt x="758" y="811"/>
                    <a:pt x="974" y="654"/>
                    <a:pt x="974" y="390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3235025" y="4254500"/>
              <a:ext cx="20450" cy="19700"/>
            </a:xfrm>
            <a:custGeom>
              <a:avLst/>
              <a:gdLst/>
              <a:ahLst/>
              <a:cxnLst/>
              <a:rect l="l" t="t" r="r" b="b"/>
              <a:pathLst>
                <a:path w="818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2321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3354675" y="4254000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1"/>
                  </a:moveTo>
                  <a:cubicBezTo>
                    <a:pt x="196" y="1"/>
                    <a:pt x="1" y="468"/>
                    <a:pt x="273" y="701"/>
                  </a:cubicBezTo>
                  <a:cubicBezTo>
                    <a:pt x="350" y="790"/>
                    <a:pt x="451" y="829"/>
                    <a:pt x="553" y="829"/>
                  </a:cubicBezTo>
                  <a:cubicBezTo>
                    <a:pt x="763" y="829"/>
                    <a:pt x="974" y="664"/>
                    <a:pt x="974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3354675" y="4367825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5" y="829"/>
                  </a:cubicBezTo>
                  <a:cubicBezTo>
                    <a:pt x="745" y="829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2321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32321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3354675" y="450207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90"/>
                  </a:cubicBezTo>
                  <a:cubicBezTo>
                    <a:pt x="974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3354675" y="461590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3232100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32321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3358575" y="47491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0" y="1"/>
                  </a:moveTo>
                  <a:cubicBezTo>
                    <a:pt x="156" y="1"/>
                    <a:pt x="1" y="195"/>
                    <a:pt x="1" y="390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818" y="623"/>
                    <a:pt x="818" y="390"/>
                  </a:cubicBezTo>
                  <a:cubicBezTo>
                    <a:pt x="818" y="195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3354675" y="486300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2321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23210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354675" y="499725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354675" y="511107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9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2321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17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3235025" y="53584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3354675" y="5244350"/>
              <a:ext cx="24350" cy="20075"/>
            </a:xfrm>
            <a:custGeom>
              <a:avLst/>
              <a:gdLst/>
              <a:ahLst/>
              <a:cxnLst/>
              <a:rect l="l" t="t" r="r" b="b"/>
              <a:pathLst>
                <a:path w="974" h="803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4" y="772"/>
                    <a:pt x="436" y="803"/>
                    <a:pt x="529" y="803"/>
                  </a:cubicBezTo>
                  <a:cubicBezTo>
                    <a:pt x="746" y="803"/>
                    <a:pt x="974" y="634"/>
                    <a:pt x="974" y="390"/>
                  </a:cubicBezTo>
                  <a:cubicBezTo>
                    <a:pt x="974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354675" y="5358175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7" y="811"/>
                    <a:pt x="547" y="811"/>
                  </a:cubicBezTo>
                  <a:cubicBezTo>
                    <a:pt x="758" y="811"/>
                    <a:pt x="974" y="654"/>
                    <a:pt x="974" y="390"/>
                  </a:cubicBezTo>
                  <a:cubicBezTo>
                    <a:pt x="974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34792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34792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3601800" y="2945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5"/>
                    <a:pt x="973" y="390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601800" y="4083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34792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34792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5" y="1"/>
                    <a:pt x="1" y="468"/>
                    <a:pt x="234" y="701"/>
                  </a:cubicBezTo>
                  <a:cubicBezTo>
                    <a:pt x="324" y="791"/>
                    <a:pt x="429" y="830"/>
                    <a:pt x="532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601800" y="54165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601800" y="6554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50" y="830"/>
                    <a:pt x="552" y="830"/>
                  </a:cubicBezTo>
                  <a:cubicBezTo>
                    <a:pt x="762" y="830"/>
                    <a:pt x="973" y="665"/>
                    <a:pt x="973" y="429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4792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4792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2"/>
                  </a:cubicBezTo>
                  <a:cubicBezTo>
                    <a:pt x="324" y="752"/>
                    <a:pt x="429" y="791"/>
                    <a:pt x="532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601800" y="78972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3601800" y="9035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34792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34792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3601800" y="10368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3" y="812"/>
                  </a:cubicBezTo>
                  <a:cubicBezTo>
                    <a:pt x="744" y="812"/>
                    <a:pt x="947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3601800" y="11506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9" y="777"/>
                    <a:pt x="450" y="811"/>
                    <a:pt x="552" y="811"/>
                  </a:cubicBezTo>
                  <a:cubicBezTo>
                    <a:pt x="761" y="811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347920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34792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3"/>
                  </a:cubicBezTo>
                  <a:cubicBezTo>
                    <a:pt x="324" y="752"/>
                    <a:pt x="429" y="791"/>
                    <a:pt x="532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3601800" y="12849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3601800" y="13987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3"/>
                  </a:cubicBezTo>
                  <a:cubicBezTo>
                    <a:pt x="349" y="752"/>
                    <a:pt x="446" y="791"/>
                    <a:pt x="544" y="791"/>
                  </a:cubicBezTo>
                  <a:cubicBezTo>
                    <a:pt x="744" y="791"/>
                    <a:pt x="947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34792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34792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601800" y="15320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601800" y="16458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479200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4792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601800" y="177910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4" y="829"/>
                  </a:cubicBezTo>
                  <a:cubicBezTo>
                    <a:pt x="744" y="829"/>
                    <a:pt x="947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601800" y="1892925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4" y="829"/>
                  </a:cubicBezTo>
                  <a:cubicBezTo>
                    <a:pt x="744" y="829"/>
                    <a:pt x="947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4792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4792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01800" y="20271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601800" y="21410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4792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4792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601800" y="227427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601800" y="23881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3" y="812"/>
                  </a:cubicBezTo>
                  <a:cubicBezTo>
                    <a:pt x="744" y="812"/>
                    <a:pt x="947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4792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479200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601800" y="25223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601800" y="263617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4792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4792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601800" y="27694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3" y="812"/>
                  </a:cubicBezTo>
                  <a:cubicBezTo>
                    <a:pt x="744" y="812"/>
                    <a:pt x="947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01800" y="28832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3479200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34792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3601800" y="30165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3601800" y="313037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34792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34792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3601800" y="3264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3601800" y="33784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34792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34792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3601800" y="35117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3601800" y="3625550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34792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3479200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3601800" y="37598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3601800" y="3873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34792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9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34792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3601800" y="4006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3601800" y="41207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34792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7" y="1"/>
                    <a:pt x="1" y="468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34792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3601800" y="425400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3601800" y="436782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4" y="829"/>
                  </a:cubicBezTo>
                  <a:cubicBezTo>
                    <a:pt x="744" y="829"/>
                    <a:pt x="947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34792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34792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3601800" y="4502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3601800" y="46159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3479200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34792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3601800" y="4749175"/>
              <a:ext cx="24325" cy="20325"/>
            </a:xfrm>
            <a:custGeom>
              <a:avLst/>
              <a:gdLst/>
              <a:ahLst/>
              <a:cxnLst/>
              <a:rect l="l" t="t" r="r" b="b"/>
              <a:pathLst>
                <a:path w="973" h="81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9" y="777"/>
                    <a:pt x="446" y="812"/>
                    <a:pt x="543" y="812"/>
                  </a:cubicBezTo>
                  <a:cubicBezTo>
                    <a:pt x="744" y="812"/>
                    <a:pt x="947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3601800" y="48630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46" y="812"/>
                    <a:pt x="543" y="812"/>
                  </a:cubicBezTo>
                  <a:cubicBezTo>
                    <a:pt x="744" y="812"/>
                    <a:pt x="947" y="664"/>
                    <a:pt x="973" y="42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34792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347920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9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3601800" y="49972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3601800" y="5111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34792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17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3479200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3601800" y="524435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3601800" y="53581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37263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37263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3848900" y="2945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3848900" y="4083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37263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37263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6" y="1"/>
                    <a:pt x="1" y="468"/>
                    <a:pt x="234" y="701"/>
                  </a:cubicBezTo>
                  <a:cubicBezTo>
                    <a:pt x="324" y="791"/>
                    <a:pt x="429" y="830"/>
                    <a:pt x="532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3848900" y="54165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3848900" y="6554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46" y="830"/>
                    <a:pt x="542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37263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37263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34" y="662"/>
                  </a:cubicBezTo>
                  <a:cubicBezTo>
                    <a:pt x="324" y="752"/>
                    <a:pt x="429" y="791"/>
                    <a:pt x="532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3848900" y="78972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3848900" y="9035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46" y="791"/>
                    <a:pt x="542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37263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37263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3848900" y="10368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3852775" y="115112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0"/>
                  </a:moveTo>
                  <a:cubicBezTo>
                    <a:pt x="195" y="0"/>
                    <a:pt x="1" y="137"/>
                    <a:pt x="1" y="409"/>
                  </a:cubicBezTo>
                  <a:cubicBezTo>
                    <a:pt x="1" y="662"/>
                    <a:pt x="195" y="788"/>
                    <a:pt x="390" y="788"/>
                  </a:cubicBezTo>
                  <a:cubicBezTo>
                    <a:pt x="584" y="788"/>
                    <a:pt x="779" y="662"/>
                    <a:pt x="779" y="409"/>
                  </a:cubicBezTo>
                  <a:cubicBezTo>
                    <a:pt x="779" y="137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3726300" y="1284775"/>
              <a:ext cx="23375" cy="19875"/>
            </a:xfrm>
            <a:custGeom>
              <a:avLst/>
              <a:gdLst/>
              <a:ahLst/>
              <a:cxnLst/>
              <a:rect l="l" t="t" r="r" b="b"/>
              <a:pathLst>
                <a:path w="935" h="795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3"/>
                    <a:pt x="234" y="667"/>
                  </a:cubicBezTo>
                  <a:cubicBezTo>
                    <a:pt x="324" y="756"/>
                    <a:pt x="429" y="795"/>
                    <a:pt x="532" y="795"/>
                  </a:cubicBezTo>
                  <a:cubicBezTo>
                    <a:pt x="741" y="795"/>
                    <a:pt x="935" y="630"/>
                    <a:pt x="935" y="394"/>
                  </a:cubicBezTo>
                  <a:cubicBezTo>
                    <a:pt x="935" y="181"/>
                    <a:pt x="772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37263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34" y="663"/>
                  </a:cubicBezTo>
                  <a:cubicBezTo>
                    <a:pt x="324" y="752"/>
                    <a:pt x="429" y="791"/>
                    <a:pt x="532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3848900" y="12849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3848900" y="13987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3"/>
                  </a:cubicBezTo>
                  <a:cubicBezTo>
                    <a:pt x="349" y="752"/>
                    <a:pt x="446" y="791"/>
                    <a:pt x="542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37263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37263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3852775" y="1531500"/>
              <a:ext cx="19975" cy="20450"/>
            </a:xfrm>
            <a:custGeom>
              <a:avLst/>
              <a:gdLst/>
              <a:ahLst/>
              <a:cxnLst/>
              <a:rect l="l" t="t" r="r" b="b"/>
              <a:pathLst>
                <a:path w="799" h="818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205" y="818"/>
                    <a:pt x="404" y="818"/>
                  </a:cubicBezTo>
                  <a:cubicBezTo>
                    <a:pt x="604" y="818"/>
                    <a:pt x="798" y="68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3848900" y="16458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3726300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37263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3848900" y="177910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3848900" y="1892925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37263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37263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3848900" y="20271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3848900" y="21410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37263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37263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3848900" y="227427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3852775" y="238857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62"/>
                    <a:pt x="195" y="789"/>
                    <a:pt x="390" y="789"/>
                  </a:cubicBezTo>
                  <a:cubicBezTo>
                    <a:pt x="584" y="789"/>
                    <a:pt x="779" y="66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3726300" y="25222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3"/>
                    <a:pt x="234" y="667"/>
                  </a:cubicBezTo>
                  <a:cubicBezTo>
                    <a:pt x="324" y="756"/>
                    <a:pt x="429" y="795"/>
                    <a:pt x="532" y="795"/>
                  </a:cubicBezTo>
                  <a:cubicBezTo>
                    <a:pt x="741" y="795"/>
                    <a:pt x="935" y="630"/>
                    <a:pt x="935" y="394"/>
                  </a:cubicBezTo>
                  <a:cubicBezTo>
                    <a:pt x="935" y="181"/>
                    <a:pt x="772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3726300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3848900" y="25223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3848900" y="263617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37263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37263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3852775" y="276992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62"/>
                    <a:pt x="195" y="789"/>
                    <a:pt x="390" y="789"/>
                  </a:cubicBezTo>
                  <a:cubicBezTo>
                    <a:pt x="584" y="789"/>
                    <a:pt x="779" y="66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3848900" y="28832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3726300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37263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3848900" y="3016550"/>
              <a:ext cx="24025" cy="20750"/>
            </a:xfrm>
            <a:custGeom>
              <a:avLst/>
              <a:gdLst/>
              <a:ahLst/>
              <a:cxnLst/>
              <a:rect l="l" t="t" r="r" b="b"/>
              <a:pathLst>
                <a:path w="961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1" y="829"/>
                  </a:cubicBezTo>
                  <a:cubicBezTo>
                    <a:pt x="757" y="829"/>
                    <a:pt x="960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3848900" y="313037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37263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37263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3848900" y="3264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3848900" y="33784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37263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37263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3848900" y="3511725"/>
              <a:ext cx="24025" cy="19775"/>
            </a:xfrm>
            <a:custGeom>
              <a:avLst/>
              <a:gdLst/>
              <a:ahLst/>
              <a:cxnLst/>
              <a:rect l="l" t="t" r="r" b="b"/>
              <a:pathLst>
                <a:path w="961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1" y="790"/>
                  </a:cubicBezTo>
                  <a:cubicBezTo>
                    <a:pt x="757" y="790"/>
                    <a:pt x="960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3848900" y="3625550"/>
              <a:ext cx="24025" cy="20275"/>
            </a:xfrm>
            <a:custGeom>
              <a:avLst/>
              <a:gdLst/>
              <a:ahLst/>
              <a:cxnLst/>
              <a:rect l="l" t="t" r="r" b="b"/>
              <a:pathLst>
                <a:path w="961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5" y="810"/>
                  </a:cubicBezTo>
                  <a:cubicBezTo>
                    <a:pt x="753" y="810"/>
                    <a:pt x="960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3726300" y="375967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3"/>
                    <a:pt x="234" y="667"/>
                  </a:cubicBezTo>
                  <a:cubicBezTo>
                    <a:pt x="324" y="756"/>
                    <a:pt x="429" y="795"/>
                    <a:pt x="532" y="795"/>
                  </a:cubicBezTo>
                  <a:cubicBezTo>
                    <a:pt x="741" y="795"/>
                    <a:pt x="935" y="630"/>
                    <a:pt x="935" y="395"/>
                  </a:cubicBezTo>
                  <a:cubicBezTo>
                    <a:pt x="935" y="181"/>
                    <a:pt x="772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3726300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3848900" y="3759800"/>
              <a:ext cx="24025" cy="19775"/>
            </a:xfrm>
            <a:custGeom>
              <a:avLst/>
              <a:gdLst/>
              <a:ahLst/>
              <a:cxnLst/>
              <a:rect l="l" t="t" r="r" b="b"/>
              <a:pathLst>
                <a:path w="961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1" y="790"/>
                  </a:cubicBezTo>
                  <a:cubicBezTo>
                    <a:pt x="757" y="790"/>
                    <a:pt x="960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3848900" y="3873625"/>
              <a:ext cx="24025" cy="19775"/>
            </a:xfrm>
            <a:custGeom>
              <a:avLst/>
              <a:gdLst/>
              <a:ahLst/>
              <a:cxnLst/>
              <a:rect l="l" t="t" r="r" b="b"/>
              <a:pathLst>
                <a:path w="961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1" y="790"/>
                  </a:cubicBezTo>
                  <a:cubicBezTo>
                    <a:pt x="757" y="790"/>
                    <a:pt x="960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37263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6" y="0"/>
                    <a:pt x="1" y="429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37263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3848900" y="4006900"/>
              <a:ext cx="24050" cy="20075"/>
            </a:xfrm>
            <a:custGeom>
              <a:avLst/>
              <a:gdLst/>
              <a:ahLst/>
              <a:cxnLst/>
              <a:rect l="l" t="t" r="r" b="b"/>
              <a:pathLst>
                <a:path w="962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5" y="803"/>
                    <a:pt x="527" y="803"/>
                  </a:cubicBezTo>
                  <a:cubicBezTo>
                    <a:pt x="742" y="803"/>
                    <a:pt x="961" y="63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3848900" y="4120725"/>
              <a:ext cx="24025" cy="20275"/>
            </a:xfrm>
            <a:custGeom>
              <a:avLst/>
              <a:gdLst/>
              <a:ahLst/>
              <a:cxnLst/>
              <a:rect l="l" t="t" r="r" b="b"/>
              <a:pathLst>
                <a:path w="961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1"/>
                    <a:pt x="545" y="811"/>
                  </a:cubicBezTo>
                  <a:cubicBezTo>
                    <a:pt x="753" y="811"/>
                    <a:pt x="960" y="65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37263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7" y="1"/>
                    <a:pt x="1" y="468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37263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3848900" y="4254000"/>
              <a:ext cx="24025" cy="20750"/>
            </a:xfrm>
            <a:custGeom>
              <a:avLst/>
              <a:gdLst/>
              <a:ahLst/>
              <a:cxnLst/>
              <a:rect l="l" t="t" r="r" b="b"/>
              <a:pathLst>
                <a:path w="961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0"/>
                    <a:pt x="450" y="829"/>
                    <a:pt x="551" y="829"/>
                  </a:cubicBezTo>
                  <a:cubicBezTo>
                    <a:pt x="757" y="829"/>
                    <a:pt x="960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3848900" y="436782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37263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37263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3848900" y="4502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3848900" y="46159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3726300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37263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3848900" y="4749175"/>
              <a:ext cx="23350" cy="20325"/>
            </a:xfrm>
            <a:custGeom>
              <a:avLst/>
              <a:gdLst/>
              <a:ahLst/>
              <a:cxnLst/>
              <a:rect l="l" t="t" r="r" b="b"/>
              <a:pathLst>
                <a:path w="934" h="81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3848900" y="48630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3726300" y="49971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1"/>
                  </a:moveTo>
                  <a:cubicBezTo>
                    <a:pt x="579" y="1"/>
                    <a:pt x="563" y="2"/>
                    <a:pt x="546" y="6"/>
                  </a:cubicBezTo>
                  <a:cubicBezTo>
                    <a:pt x="196" y="6"/>
                    <a:pt x="1" y="434"/>
                    <a:pt x="234" y="667"/>
                  </a:cubicBezTo>
                  <a:cubicBezTo>
                    <a:pt x="324" y="756"/>
                    <a:pt x="429" y="795"/>
                    <a:pt x="532" y="795"/>
                  </a:cubicBezTo>
                  <a:cubicBezTo>
                    <a:pt x="741" y="795"/>
                    <a:pt x="935" y="630"/>
                    <a:pt x="935" y="395"/>
                  </a:cubicBezTo>
                  <a:cubicBezTo>
                    <a:pt x="935" y="181"/>
                    <a:pt x="772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3726300" y="5110950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4"/>
                    <a:pt x="234" y="667"/>
                  </a:cubicBezTo>
                  <a:cubicBezTo>
                    <a:pt x="324" y="756"/>
                    <a:pt x="429" y="795"/>
                    <a:pt x="532" y="795"/>
                  </a:cubicBezTo>
                  <a:cubicBezTo>
                    <a:pt x="741" y="795"/>
                    <a:pt x="935" y="630"/>
                    <a:pt x="935" y="395"/>
                  </a:cubicBezTo>
                  <a:cubicBezTo>
                    <a:pt x="935" y="181"/>
                    <a:pt x="772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3848900" y="4997250"/>
              <a:ext cx="24025" cy="19775"/>
            </a:xfrm>
            <a:custGeom>
              <a:avLst/>
              <a:gdLst/>
              <a:ahLst/>
              <a:cxnLst/>
              <a:rect l="l" t="t" r="r" b="b"/>
              <a:pathLst>
                <a:path w="961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50" y="790"/>
                    <a:pt x="551" y="790"/>
                  </a:cubicBezTo>
                  <a:cubicBezTo>
                    <a:pt x="757" y="790"/>
                    <a:pt x="960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3852775" y="5110600"/>
              <a:ext cx="19975" cy="20450"/>
            </a:xfrm>
            <a:custGeom>
              <a:avLst/>
              <a:gdLst/>
              <a:ahLst/>
              <a:cxnLst/>
              <a:rect l="l" t="t" r="r" b="b"/>
              <a:pathLst>
                <a:path w="799" h="818" extrusionOk="0">
                  <a:moveTo>
                    <a:pt x="390" y="0"/>
                  </a:moveTo>
                  <a:cubicBezTo>
                    <a:pt x="195" y="0"/>
                    <a:pt x="1" y="136"/>
                    <a:pt x="1" y="409"/>
                  </a:cubicBezTo>
                  <a:cubicBezTo>
                    <a:pt x="1" y="681"/>
                    <a:pt x="205" y="817"/>
                    <a:pt x="404" y="817"/>
                  </a:cubicBezTo>
                  <a:cubicBezTo>
                    <a:pt x="604" y="817"/>
                    <a:pt x="798" y="681"/>
                    <a:pt x="779" y="409"/>
                  </a:cubicBezTo>
                  <a:cubicBezTo>
                    <a:pt x="779" y="136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37263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17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3726300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3848900" y="5244350"/>
              <a:ext cx="24050" cy="20075"/>
            </a:xfrm>
            <a:custGeom>
              <a:avLst/>
              <a:gdLst/>
              <a:ahLst/>
              <a:cxnLst/>
              <a:rect l="l" t="t" r="r" b="b"/>
              <a:pathLst>
                <a:path w="962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5" y="803"/>
                    <a:pt x="527" y="803"/>
                  </a:cubicBezTo>
                  <a:cubicBezTo>
                    <a:pt x="742" y="803"/>
                    <a:pt x="961" y="63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3848900" y="5358175"/>
              <a:ext cx="24025" cy="20275"/>
            </a:xfrm>
            <a:custGeom>
              <a:avLst/>
              <a:gdLst/>
              <a:ahLst/>
              <a:cxnLst/>
              <a:rect l="l" t="t" r="r" b="b"/>
              <a:pathLst>
                <a:path w="961" h="811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6" y="811"/>
                    <a:pt x="545" y="811"/>
                  </a:cubicBezTo>
                  <a:cubicBezTo>
                    <a:pt x="753" y="811"/>
                    <a:pt x="960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39734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39734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4099875" y="2947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4" y="789"/>
                    <a:pt x="818" y="653"/>
                    <a:pt x="818" y="380"/>
                  </a:cubicBezTo>
                  <a:cubicBezTo>
                    <a:pt x="818" y="12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4096000" y="4083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39734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39734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6" y="1"/>
                    <a:pt x="1" y="468"/>
                    <a:pt x="234" y="701"/>
                  </a:cubicBezTo>
                  <a:cubicBezTo>
                    <a:pt x="324" y="791"/>
                    <a:pt x="430" y="830"/>
                    <a:pt x="532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4096000" y="54165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4096000" y="6554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50" y="830"/>
                    <a:pt x="552" y="830"/>
                  </a:cubicBezTo>
                  <a:cubicBezTo>
                    <a:pt x="762" y="830"/>
                    <a:pt x="973" y="665"/>
                    <a:pt x="973" y="429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39734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39734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34" y="662"/>
                  </a:cubicBezTo>
                  <a:cubicBezTo>
                    <a:pt x="324" y="752"/>
                    <a:pt x="430" y="791"/>
                    <a:pt x="532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4096000" y="78972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4096000" y="9035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39734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3976325" y="11511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37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4096000" y="10368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4096000" y="11506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9" y="777"/>
                    <a:pt x="450" y="811"/>
                    <a:pt x="552" y="811"/>
                  </a:cubicBezTo>
                  <a:cubicBezTo>
                    <a:pt x="761" y="811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3973400" y="1284775"/>
              <a:ext cx="23375" cy="19875"/>
            </a:xfrm>
            <a:custGeom>
              <a:avLst/>
              <a:gdLst/>
              <a:ahLst/>
              <a:cxnLst/>
              <a:rect l="l" t="t" r="r" b="b"/>
              <a:pathLst>
                <a:path w="935" h="795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3"/>
                    <a:pt x="234" y="667"/>
                  </a:cubicBezTo>
                  <a:cubicBezTo>
                    <a:pt x="324" y="756"/>
                    <a:pt x="430" y="795"/>
                    <a:pt x="532" y="795"/>
                  </a:cubicBezTo>
                  <a:cubicBezTo>
                    <a:pt x="741" y="795"/>
                    <a:pt x="935" y="630"/>
                    <a:pt x="935" y="394"/>
                  </a:cubicBezTo>
                  <a:cubicBezTo>
                    <a:pt x="935" y="181"/>
                    <a:pt x="77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39734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34" y="663"/>
                  </a:cubicBezTo>
                  <a:cubicBezTo>
                    <a:pt x="324" y="752"/>
                    <a:pt x="430" y="791"/>
                    <a:pt x="532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4096000" y="12849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4099875" y="139822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3976325" y="15315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39734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4096000" y="15320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4096000" y="16458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3973400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39734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4099875" y="17795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4096000" y="1892925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39734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39734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4096000" y="20271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4096000" y="21410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39734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3976325" y="23885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4" y="789"/>
                    <a:pt x="818" y="66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4096000" y="227427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4096000" y="23881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3973400" y="25222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3"/>
                    <a:pt x="234" y="667"/>
                  </a:cubicBezTo>
                  <a:cubicBezTo>
                    <a:pt x="324" y="756"/>
                    <a:pt x="430" y="795"/>
                    <a:pt x="532" y="795"/>
                  </a:cubicBezTo>
                  <a:cubicBezTo>
                    <a:pt x="741" y="795"/>
                    <a:pt x="935" y="630"/>
                    <a:pt x="935" y="394"/>
                  </a:cubicBezTo>
                  <a:cubicBezTo>
                    <a:pt x="935" y="181"/>
                    <a:pt x="77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3973400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4096000" y="25223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4099875" y="26356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3976325" y="27699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4" y="789"/>
                    <a:pt x="818" y="66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39734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4096000" y="27694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4096000" y="28832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3973400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39734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4099875" y="30170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4096000" y="313037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39734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39734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4096000" y="3264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4096000" y="33784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39734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39734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4096000" y="35117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4096000" y="3625550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3973400" y="375967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3"/>
                    <a:pt x="234" y="667"/>
                  </a:cubicBezTo>
                  <a:cubicBezTo>
                    <a:pt x="324" y="756"/>
                    <a:pt x="430" y="795"/>
                    <a:pt x="532" y="795"/>
                  </a:cubicBezTo>
                  <a:cubicBezTo>
                    <a:pt x="741" y="795"/>
                    <a:pt x="935" y="630"/>
                    <a:pt x="935" y="395"/>
                  </a:cubicBezTo>
                  <a:cubicBezTo>
                    <a:pt x="935" y="181"/>
                    <a:pt x="77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3973400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4096000" y="37598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4099875" y="38731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39734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6" y="0"/>
                    <a:pt x="1" y="429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39734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4096000" y="4006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4099875" y="41209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39734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7" y="1"/>
                    <a:pt x="1" y="468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39734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4099875" y="4254500"/>
              <a:ext cx="20450" cy="19700"/>
            </a:xfrm>
            <a:custGeom>
              <a:avLst/>
              <a:gdLst/>
              <a:ahLst/>
              <a:cxnLst/>
              <a:rect l="l" t="t" r="r" b="b"/>
              <a:pathLst>
                <a:path w="818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4096000" y="436782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39734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39734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4096000" y="4502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4096000" y="46159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3973400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39734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4096000" y="4749175"/>
              <a:ext cx="24325" cy="20325"/>
            </a:xfrm>
            <a:custGeom>
              <a:avLst/>
              <a:gdLst/>
              <a:ahLst/>
              <a:cxnLst/>
              <a:rect l="l" t="t" r="r" b="b"/>
              <a:pathLst>
                <a:path w="973" h="81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4096000" y="48630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3973400" y="49971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1"/>
                  </a:moveTo>
                  <a:cubicBezTo>
                    <a:pt x="579" y="1"/>
                    <a:pt x="563" y="2"/>
                    <a:pt x="546" y="6"/>
                  </a:cubicBezTo>
                  <a:cubicBezTo>
                    <a:pt x="196" y="6"/>
                    <a:pt x="1" y="434"/>
                    <a:pt x="234" y="667"/>
                  </a:cubicBezTo>
                  <a:cubicBezTo>
                    <a:pt x="324" y="756"/>
                    <a:pt x="430" y="795"/>
                    <a:pt x="532" y="795"/>
                  </a:cubicBezTo>
                  <a:cubicBezTo>
                    <a:pt x="741" y="795"/>
                    <a:pt x="935" y="630"/>
                    <a:pt x="935" y="395"/>
                  </a:cubicBezTo>
                  <a:cubicBezTo>
                    <a:pt x="935" y="181"/>
                    <a:pt x="773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3976325" y="51106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81"/>
                    <a:pt x="205" y="817"/>
                    <a:pt x="409" y="817"/>
                  </a:cubicBezTo>
                  <a:cubicBezTo>
                    <a:pt x="614" y="817"/>
                    <a:pt x="818" y="681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4096000" y="49972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4096000" y="5111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39734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17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3973400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4096000" y="524435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4099875" y="53584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4224400" y="29477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1"/>
                  </a:moveTo>
                  <a:cubicBezTo>
                    <a:pt x="195" y="1"/>
                    <a:pt x="1" y="127"/>
                    <a:pt x="1" y="380"/>
                  </a:cubicBezTo>
                  <a:cubicBezTo>
                    <a:pt x="1" y="653"/>
                    <a:pt x="195" y="789"/>
                    <a:pt x="390" y="789"/>
                  </a:cubicBezTo>
                  <a:cubicBezTo>
                    <a:pt x="584" y="789"/>
                    <a:pt x="779" y="653"/>
                    <a:pt x="779" y="380"/>
                  </a:cubicBezTo>
                  <a:cubicBezTo>
                    <a:pt x="779" y="12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42205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4343100" y="2945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5"/>
                    <a:pt x="973" y="390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4343100" y="4083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60" y="776"/>
                    <a:pt x="463" y="811"/>
                    <a:pt x="563" y="811"/>
                  </a:cubicBezTo>
                  <a:cubicBezTo>
                    <a:pt x="775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42205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42205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6" y="1"/>
                    <a:pt x="1" y="468"/>
                    <a:pt x="273" y="701"/>
                  </a:cubicBezTo>
                  <a:cubicBezTo>
                    <a:pt x="350" y="791"/>
                    <a:pt x="447" y="830"/>
                    <a:pt x="543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4343100" y="542475"/>
              <a:ext cx="24325" cy="19900"/>
            </a:xfrm>
            <a:custGeom>
              <a:avLst/>
              <a:gdLst/>
              <a:ahLst/>
              <a:cxnLst/>
              <a:rect l="l" t="t" r="r" b="b"/>
              <a:pathLst>
                <a:path w="973" h="796" extrusionOk="0">
                  <a:moveTo>
                    <a:pt x="604" y="1"/>
                  </a:moveTo>
                  <a:cubicBezTo>
                    <a:pt x="585" y="1"/>
                    <a:pt x="565" y="3"/>
                    <a:pt x="545" y="6"/>
                  </a:cubicBezTo>
                  <a:cubicBezTo>
                    <a:pt x="195" y="6"/>
                    <a:pt x="0" y="434"/>
                    <a:pt x="272" y="668"/>
                  </a:cubicBezTo>
                  <a:cubicBezTo>
                    <a:pt x="362" y="757"/>
                    <a:pt x="468" y="796"/>
                    <a:pt x="570" y="796"/>
                  </a:cubicBezTo>
                  <a:cubicBezTo>
                    <a:pt x="779" y="796"/>
                    <a:pt x="973" y="631"/>
                    <a:pt x="973" y="395"/>
                  </a:cubicBezTo>
                  <a:cubicBezTo>
                    <a:pt x="973" y="182"/>
                    <a:pt x="811" y="1"/>
                    <a:pt x="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4343100" y="6554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50" y="830"/>
                    <a:pt x="552" y="830"/>
                  </a:cubicBezTo>
                  <a:cubicBezTo>
                    <a:pt x="762" y="830"/>
                    <a:pt x="973" y="665"/>
                    <a:pt x="973" y="429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42205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4224400" y="903525"/>
              <a:ext cx="19475" cy="19500"/>
            </a:xfrm>
            <a:custGeom>
              <a:avLst/>
              <a:gdLst/>
              <a:ahLst/>
              <a:cxnLst/>
              <a:rect l="l" t="t" r="r" b="b"/>
              <a:pathLst>
                <a:path w="779" h="780" extrusionOk="0">
                  <a:moveTo>
                    <a:pt x="390" y="1"/>
                  </a:moveTo>
                  <a:cubicBezTo>
                    <a:pt x="156" y="1"/>
                    <a:pt x="1" y="157"/>
                    <a:pt x="1" y="390"/>
                  </a:cubicBezTo>
                  <a:cubicBezTo>
                    <a:pt x="1" y="624"/>
                    <a:pt x="156" y="779"/>
                    <a:pt x="390" y="779"/>
                  </a:cubicBezTo>
                  <a:cubicBezTo>
                    <a:pt x="623" y="779"/>
                    <a:pt x="779" y="624"/>
                    <a:pt x="779" y="390"/>
                  </a:cubicBezTo>
                  <a:cubicBezTo>
                    <a:pt x="779" y="157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4343100" y="78972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4343100" y="9035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42205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42205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50" y="777"/>
                    <a:pt x="447" y="811"/>
                    <a:pt x="543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4343100" y="10368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4343100" y="11506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9" y="777"/>
                    <a:pt x="450" y="811"/>
                    <a:pt x="552" y="811"/>
                  </a:cubicBezTo>
                  <a:cubicBezTo>
                    <a:pt x="761" y="811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422050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4223925" y="1398225"/>
              <a:ext cx="19950" cy="20450"/>
            </a:xfrm>
            <a:custGeom>
              <a:avLst/>
              <a:gdLst/>
              <a:ahLst/>
              <a:cxnLst/>
              <a:rect l="l" t="t" r="r" b="b"/>
              <a:pathLst>
                <a:path w="798" h="818" extrusionOk="0">
                  <a:moveTo>
                    <a:pt x="409" y="1"/>
                  </a:moveTo>
                  <a:cubicBezTo>
                    <a:pt x="214" y="1"/>
                    <a:pt x="20" y="137"/>
                    <a:pt x="20" y="409"/>
                  </a:cubicBezTo>
                  <a:cubicBezTo>
                    <a:pt x="0" y="682"/>
                    <a:pt x="195" y="818"/>
                    <a:pt x="394" y="818"/>
                  </a:cubicBezTo>
                  <a:cubicBezTo>
                    <a:pt x="594" y="818"/>
                    <a:pt x="798" y="682"/>
                    <a:pt x="798" y="409"/>
                  </a:cubicBezTo>
                  <a:cubicBezTo>
                    <a:pt x="798" y="137"/>
                    <a:pt x="60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4344075" y="12839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8"/>
                    <a:pt x="233" y="701"/>
                  </a:cubicBezTo>
                  <a:cubicBezTo>
                    <a:pt x="310" y="777"/>
                    <a:pt x="407" y="812"/>
                    <a:pt x="504" y="812"/>
                  </a:cubicBezTo>
                  <a:cubicBezTo>
                    <a:pt x="705" y="812"/>
                    <a:pt x="908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4343100" y="13987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3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42205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42205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48" y="775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4343100" y="15320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4343100" y="16458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4224400" y="177910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7"/>
                    <a:pt x="390" y="817"/>
                  </a:cubicBezTo>
                  <a:cubicBezTo>
                    <a:pt x="623" y="817"/>
                    <a:pt x="779" y="623"/>
                    <a:pt x="779" y="428"/>
                  </a:cubicBezTo>
                  <a:cubicBezTo>
                    <a:pt x="779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42205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4343100" y="177910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4343100" y="1892925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42205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42205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4343100" y="20271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4343100" y="21410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42205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42205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4343100" y="227427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4343100" y="23881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42205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4224400" y="2636175"/>
              <a:ext cx="19475" cy="19475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8"/>
                    <a:pt x="390" y="778"/>
                  </a:cubicBezTo>
                  <a:cubicBezTo>
                    <a:pt x="623" y="778"/>
                    <a:pt x="779" y="623"/>
                    <a:pt x="779" y="389"/>
                  </a:cubicBezTo>
                  <a:cubicBezTo>
                    <a:pt x="779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4343100" y="25223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4343100" y="263617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42205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42205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4343100" y="27694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4343100" y="28832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4224400" y="301655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779" y="623"/>
                    <a:pt x="779" y="428"/>
                  </a:cubicBezTo>
                  <a:cubicBezTo>
                    <a:pt x="779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42205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4343100" y="30165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4343100" y="313037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42205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42205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4343100" y="3264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4343100" y="33784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42205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42205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4343100" y="35117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4343100" y="3625550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42205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4224400" y="3873625"/>
              <a:ext cx="19475" cy="19475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9"/>
                    <a:pt x="390" y="779"/>
                  </a:cubicBezTo>
                  <a:cubicBezTo>
                    <a:pt x="623" y="779"/>
                    <a:pt x="779" y="623"/>
                    <a:pt x="779" y="389"/>
                  </a:cubicBezTo>
                  <a:cubicBezTo>
                    <a:pt x="779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4343100" y="37598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4343100" y="3873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62" y="751"/>
                    <a:pt x="468" y="790"/>
                    <a:pt x="570" y="790"/>
                  </a:cubicBezTo>
                  <a:cubicBezTo>
                    <a:pt x="779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42205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4223925" y="4120975"/>
              <a:ext cx="19950" cy="19725"/>
            </a:xfrm>
            <a:custGeom>
              <a:avLst/>
              <a:gdLst/>
              <a:ahLst/>
              <a:cxnLst/>
              <a:rect l="l" t="t" r="r" b="b"/>
              <a:pathLst>
                <a:path w="798" h="789" extrusionOk="0">
                  <a:moveTo>
                    <a:pt x="409" y="0"/>
                  </a:moveTo>
                  <a:cubicBezTo>
                    <a:pt x="214" y="0"/>
                    <a:pt x="20" y="127"/>
                    <a:pt x="20" y="380"/>
                  </a:cubicBezTo>
                  <a:cubicBezTo>
                    <a:pt x="0" y="652"/>
                    <a:pt x="195" y="788"/>
                    <a:pt x="394" y="788"/>
                  </a:cubicBezTo>
                  <a:cubicBezTo>
                    <a:pt x="594" y="788"/>
                    <a:pt x="798" y="652"/>
                    <a:pt x="798" y="380"/>
                  </a:cubicBezTo>
                  <a:cubicBezTo>
                    <a:pt x="798" y="127"/>
                    <a:pt x="60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4343100" y="4006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4343100" y="41207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4224400" y="4254500"/>
              <a:ext cx="19475" cy="19700"/>
            </a:xfrm>
            <a:custGeom>
              <a:avLst/>
              <a:gdLst/>
              <a:ahLst/>
              <a:cxnLst/>
              <a:rect l="l" t="t" r="r" b="b"/>
              <a:pathLst>
                <a:path w="779" h="788" extrusionOk="0">
                  <a:moveTo>
                    <a:pt x="390" y="0"/>
                  </a:moveTo>
                  <a:cubicBezTo>
                    <a:pt x="195" y="0"/>
                    <a:pt x="1" y="136"/>
                    <a:pt x="1" y="409"/>
                  </a:cubicBezTo>
                  <a:cubicBezTo>
                    <a:pt x="1" y="662"/>
                    <a:pt x="195" y="788"/>
                    <a:pt x="390" y="788"/>
                  </a:cubicBezTo>
                  <a:cubicBezTo>
                    <a:pt x="584" y="788"/>
                    <a:pt x="779" y="662"/>
                    <a:pt x="779" y="409"/>
                  </a:cubicBezTo>
                  <a:cubicBezTo>
                    <a:pt x="779" y="136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42205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4343100" y="425400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62" y="790"/>
                    <a:pt x="468" y="829"/>
                    <a:pt x="570" y="829"/>
                  </a:cubicBezTo>
                  <a:cubicBezTo>
                    <a:pt x="779" y="829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4343100" y="436782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42205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42205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4343100" y="4502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4343100" y="4615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55" y="771"/>
                    <a:pt x="451" y="803"/>
                    <a:pt x="545" y="803"/>
                  </a:cubicBezTo>
                  <a:cubicBezTo>
                    <a:pt x="764" y="803"/>
                    <a:pt x="973" y="634"/>
                    <a:pt x="973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4224400" y="4749175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1"/>
                  </a:moveTo>
                  <a:cubicBezTo>
                    <a:pt x="156" y="1"/>
                    <a:pt x="1" y="195"/>
                    <a:pt x="1" y="390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779" y="623"/>
                    <a:pt x="779" y="390"/>
                  </a:cubicBezTo>
                  <a:cubicBezTo>
                    <a:pt x="779" y="195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42205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4343100" y="4750025"/>
              <a:ext cx="24325" cy="19900"/>
            </a:xfrm>
            <a:custGeom>
              <a:avLst/>
              <a:gdLst/>
              <a:ahLst/>
              <a:cxnLst/>
              <a:rect l="l" t="t" r="r" b="b"/>
              <a:pathLst>
                <a:path w="973" h="796" extrusionOk="0">
                  <a:moveTo>
                    <a:pt x="604" y="1"/>
                  </a:moveTo>
                  <a:cubicBezTo>
                    <a:pt x="585" y="1"/>
                    <a:pt x="565" y="2"/>
                    <a:pt x="545" y="6"/>
                  </a:cubicBezTo>
                  <a:cubicBezTo>
                    <a:pt x="195" y="6"/>
                    <a:pt x="0" y="434"/>
                    <a:pt x="272" y="667"/>
                  </a:cubicBezTo>
                  <a:cubicBezTo>
                    <a:pt x="362" y="756"/>
                    <a:pt x="468" y="795"/>
                    <a:pt x="570" y="795"/>
                  </a:cubicBezTo>
                  <a:cubicBezTo>
                    <a:pt x="779" y="795"/>
                    <a:pt x="973" y="630"/>
                    <a:pt x="973" y="395"/>
                  </a:cubicBezTo>
                  <a:cubicBezTo>
                    <a:pt x="937" y="181"/>
                    <a:pt x="804" y="1"/>
                    <a:pt x="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4343100" y="48630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42205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422050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4343100" y="49972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4343100" y="5111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42205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4" y="772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4223925" y="5358425"/>
              <a:ext cx="19950" cy="19725"/>
            </a:xfrm>
            <a:custGeom>
              <a:avLst/>
              <a:gdLst/>
              <a:ahLst/>
              <a:cxnLst/>
              <a:rect l="l" t="t" r="r" b="b"/>
              <a:pathLst>
                <a:path w="798" h="789" extrusionOk="0">
                  <a:moveTo>
                    <a:pt x="409" y="0"/>
                  </a:moveTo>
                  <a:cubicBezTo>
                    <a:pt x="214" y="0"/>
                    <a:pt x="20" y="127"/>
                    <a:pt x="20" y="380"/>
                  </a:cubicBezTo>
                  <a:cubicBezTo>
                    <a:pt x="0" y="652"/>
                    <a:pt x="195" y="788"/>
                    <a:pt x="394" y="788"/>
                  </a:cubicBezTo>
                  <a:cubicBezTo>
                    <a:pt x="594" y="788"/>
                    <a:pt x="798" y="652"/>
                    <a:pt x="798" y="380"/>
                  </a:cubicBezTo>
                  <a:cubicBezTo>
                    <a:pt x="798" y="127"/>
                    <a:pt x="60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4343100" y="524435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4344075" y="5358050"/>
              <a:ext cx="23350" cy="19900"/>
            </a:xfrm>
            <a:custGeom>
              <a:avLst/>
              <a:gdLst/>
              <a:ahLst/>
              <a:cxnLst/>
              <a:rect l="l" t="t" r="r" b="b"/>
              <a:pathLst>
                <a:path w="934" h="796" extrusionOk="0">
                  <a:moveTo>
                    <a:pt x="565" y="1"/>
                  </a:moveTo>
                  <a:cubicBezTo>
                    <a:pt x="546" y="1"/>
                    <a:pt x="526" y="2"/>
                    <a:pt x="506" y="6"/>
                  </a:cubicBezTo>
                  <a:cubicBezTo>
                    <a:pt x="156" y="6"/>
                    <a:pt x="0" y="434"/>
                    <a:pt x="233" y="667"/>
                  </a:cubicBezTo>
                  <a:cubicBezTo>
                    <a:pt x="310" y="756"/>
                    <a:pt x="407" y="795"/>
                    <a:pt x="505" y="795"/>
                  </a:cubicBezTo>
                  <a:cubicBezTo>
                    <a:pt x="706" y="795"/>
                    <a:pt x="908" y="630"/>
                    <a:pt x="934" y="395"/>
                  </a:cubicBezTo>
                  <a:cubicBezTo>
                    <a:pt x="934" y="181"/>
                    <a:pt x="772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4467625" y="2945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4467625" y="4083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4590200" y="2945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5"/>
                    <a:pt x="973" y="390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4590200" y="4083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4467625" y="54165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4467625" y="6554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46" y="830"/>
                    <a:pt x="542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4590200" y="54165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4590200" y="6554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49" y="791"/>
                    <a:pt x="450" y="830"/>
                    <a:pt x="552" y="830"/>
                  </a:cubicBezTo>
                  <a:cubicBezTo>
                    <a:pt x="762" y="830"/>
                    <a:pt x="973" y="665"/>
                    <a:pt x="973" y="429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4467625" y="78972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4467625" y="9035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46" y="791"/>
                    <a:pt x="542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4590200" y="78972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4594075" y="903525"/>
              <a:ext cx="20450" cy="19500"/>
            </a:xfrm>
            <a:custGeom>
              <a:avLst/>
              <a:gdLst/>
              <a:ahLst/>
              <a:cxnLst/>
              <a:rect l="l" t="t" r="r" b="b"/>
              <a:pathLst>
                <a:path w="818" h="780" extrusionOk="0">
                  <a:moveTo>
                    <a:pt x="390" y="1"/>
                  </a:moveTo>
                  <a:cubicBezTo>
                    <a:pt x="195" y="1"/>
                    <a:pt x="1" y="157"/>
                    <a:pt x="1" y="390"/>
                  </a:cubicBezTo>
                  <a:cubicBezTo>
                    <a:pt x="1" y="624"/>
                    <a:pt x="195" y="779"/>
                    <a:pt x="390" y="779"/>
                  </a:cubicBezTo>
                  <a:cubicBezTo>
                    <a:pt x="623" y="779"/>
                    <a:pt x="818" y="624"/>
                    <a:pt x="818" y="390"/>
                  </a:cubicBezTo>
                  <a:cubicBezTo>
                    <a:pt x="818" y="157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4467625" y="10368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4467625" y="11506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9" y="777"/>
                    <a:pt x="446" y="811"/>
                    <a:pt x="542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4590200" y="10368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4590200" y="11506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0"/>
                  </a:cubicBezTo>
                  <a:cubicBezTo>
                    <a:pt x="349" y="777"/>
                    <a:pt x="450" y="811"/>
                    <a:pt x="552" y="811"/>
                  </a:cubicBezTo>
                  <a:cubicBezTo>
                    <a:pt x="761" y="811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4467625" y="12849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4467625" y="13987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3"/>
                  </a:cubicBezTo>
                  <a:cubicBezTo>
                    <a:pt x="349" y="752"/>
                    <a:pt x="446" y="791"/>
                    <a:pt x="542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4590200" y="1284775"/>
              <a:ext cx="24325" cy="19875"/>
            </a:xfrm>
            <a:custGeom>
              <a:avLst/>
              <a:gdLst/>
              <a:ahLst/>
              <a:cxnLst/>
              <a:rect l="l" t="t" r="r" b="b"/>
              <a:pathLst>
                <a:path w="973" h="795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3"/>
                    <a:pt x="273" y="667"/>
                  </a:cubicBezTo>
                  <a:cubicBezTo>
                    <a:pt x="349" y="756"/>
                    <a:pt x="450" y="795"/>
                    <a:pt x="552" y="795"/>
                  </a:cubicBezTo>
                  <a:cubicBezTo>
                    <a:pt x="762" y="795"/>
                    <a:pt x="973" y="630"/>
                    <a:pt x="973" y="394"/>
                  </a:cubicBezTo>
                  <a:cubicBezTo>
                    <a:pt x="973" y="181"/>
                    <a:pt x="811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4590200" y="13987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3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4467625" y="15320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4467625" y="16458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4590200" y="15320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4590200" y="16458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0"/>
                  </a:cubicBezTo>
                  <a:cubicBezTo>
                    <a:pt x="347" y="775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4467625" y="177910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4467625" y="1892925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4594075" y="17791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0" y="0"/>
                  </a:moveTo>
                  <a:cubicBezTo>
                    <a:pt x="195" y="0"/>
                    <a:pt x="1" y="195"/>
                    <a:pt x="1" y="428"/>
                  </a:cubicBezTo>
                  <a:cubicBezTo>
                    <a:pt x="1" y="623"/>
                    <a:pt x="195" y="817"/>
                    <a:pt x="390" y="817"/>
                  </a:cubicBezTo>
                  <a:cubicBezTo>
                    <a:pt x="623" y="817"/>
                    <a:pt x="818" y="623"/>
                    <a:pt x="818" y="428"/>
                  </a:cubicBezTo>
                  <a:cubicBezTo>
                    <a:pt x="818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4590200" y="1892925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4467625" y="20271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4467625" y="21410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4590200" y="20271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4590200" y="21410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4467625" y="227427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4467625" y="23881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4590200" y="227427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4590200" y="23881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4467625" y="25223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4467625" y="263617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4590200" y="2522225"/>
              <a:ext cx="24325" cy="19900"/>
            </a:xfrm>
            <a:custGeom>
              <a:avLst/>
              <a:gdLst/>
              <a:ahLst/>
              <a:cxnLst/>
              <a:rect l="l" t="t" r="r" b="b"/>
              <a:pathLst>
                <a:path w="973" h="796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3"/>
                    <a:pt x="273" y="667"/>
                  </a:cubicBezTo>
                  <a:cubicBezTo>
                    <a:pt x="349" y="756"/>
                    <a:pt x="450" y="795"/>
                    <a:pt x="552" y="795"/>
                  </a:cubicBezTo>
                  <a:cubicBezTo>
                    <a:pt x="762" y="795"/>
                    <a:pt x="973" y="630"/>
                    <a:pt x="973" y="394"/>
                  </a:cubicBezTo>
                  <a:cubicBezTo>
                    <a:pt x="973" y="181"/>
                    <a:pt x="811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4594075" y="2636175"/>
              <a:ext cx="20450" cy="19475"/>
            </a:xfrm>
            <a:custGeom>
              <a:avLst/>
              <a:gdLst/>
              <a:ahLst/>
              <a:cxnLst/>
              <a:rect l="l" t="t" r="r" b="b"/>
              <a:pathLst>
                <a:path w="818" h="779" extrusionOk="0">
                  <a:moveTo>
                    <a:pt x="390" y="0"/>
                  </a:moveTo>
                  <a:cubicBezTo>
                    <a:pt x="195" y="0"/>
                    <a:pt x="1" y="156"/>
                    <a:pt x="1" y="389"/>
                  </a:cubicBezTo>
                  <a:cubicBezTo>
                    <a:pt x="1" y="623"/>
                    <a:pt x="195" y="778"/>
                    <a:pt x="390" y="778"/>
                  </a:cubicBezTo>
                  <a:cubicBezTo>
                    <a:pt x="623" y="778"/>
                    <a:pt x="818" y="623"/>
                    <a:pt x="818" y="389"/>
                  </a:cubicBezTo>
                  <a:cubicBezTo>
                    <a:pt x="818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4467625" y="27694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4467625" y="28832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4590200" y="27694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4590200" y="28832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4467625" y="30165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4467625" y="313037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4594075" y="301655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0" y="0"/>
                  </a:moveTo>
                  <a:cubicBezTo>
                    <a:pt x="195" y="0"/>
                    <a:pt x="1" y="195"/>
                    <a:pt x="1" y="428"/>
                  </a:cubicBezTo>
                  <a:cubicBezTo>
                    <a:pt x="1" y="623"/>
                    <a:pt x="195" y="818"/>
                    <a:pt x="390" y="818"/>
                  </a:cubicBezTo>
                  <a:cubicBezTo>
                    <a:pt x="623" y="818"/>
                    <a:pt x="818" y="623"/>
                    <a:pt x="818" y="428"/>
                  </a:cubicBezTo>
                  <a:cubicBezTo>
                    <a:pt x="818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4590200" y="313037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4467625" y="3264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4467625" y="33784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4590200" y="3264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4590200" y="33784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4467625" y="35117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4467625" y="3625550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4590200" y="35117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4590200" y="3625550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4467625" y="37598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4467625" y="3873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4590200" y="3759675"/>
              <a:ext cx="24325" cy="19900"/>
            </a:xfrm>
            <a:custGeom>
              <a:avLst/>
              <a:gdLst/>
              <a:ahLst/>
              <a:cxnLst/>
              <a:rect l="l" t="t" r="r" b="b"/>
              <a:pathLst>
                <a:path w="973" h="796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3"/>
                    <a:pt x="273" y="667"/>
                  </a:cubicBezTo>
                  <a:cubicBezTo>
                    <a:pt x="349" y="756"/>
                    <a:pt x="450" y="795"/>
                    <a:pt x="552" y="795"/>
                  </a:cubicBezTo>
                  <a:cubicBezTo>
                    <a:pt x="762" y="795"/>
                    <a:pt x="973" y="630"/>
                    <a:pt x="973" y="395"/>
                  </a:cubicBezTo>
                  <a:cubicBezTo>
                    <a:pt x="973" y="181"/>
                    <a:pt x="811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4594075" y="3873625"/>
              <a:ext cx="20450" cy="19475"/>
            </a:xfrm>
            <a:custGeom>
              <a:avLst/>
              <a:gdLst/>
              <a:ahLst/>
              <a:cxnLst/>
              <a:rect l="l" t="t" r="r" b="b"/>
              <a:pathLst>
                <a:path w="818" h="779" extrusionOk="0">
                  <a:moveTo>
                    <a:pt x="390" y="0"/>
                  </a:moveTo>
                  <a:cubicBezTo>
                    <a:pt x="195" y="0"/>
                    <a:pt x="1" y="156"/>
                    <a:pt x="1" y="389"/>
                  </a:cubicBezTo>
                  <a:cubicBezTo>
                    <a:pt x="1" y="623"/>
                    <a:pt x="195" y="779"/>
                    <a:pt x="390" y="779"/>
                  </a:cubicBezTo>
                  <a:cubicBezTo>
                    <a:pt x="623" y="779"/>
                    <a:pt x="818" y="623"/>
                    <a:pt x="818" y="389"/>
                  </a:cubicBezTo>
                  <a:cubicBezTo>
                    <a:pt x="818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4467625" y="40069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4467625" y="41207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4590200" y="4006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9"/>
                    <a:pt x="273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4590200" y="41207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4467625" y="425400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4467625" y="436782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4590200" y="425400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62" y="790"/>
                    <a:pt x="468" y="829"/>
                    <a:pt x="570" y="829"/>
                  </a:cubicBezTo>
                  <a:cubicBezTo>
                    <a:pt x="779" y="829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4590200" y="436782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4467625" y="4502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4467625" y="46159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4590200" y="4502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4590200" y="46159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4467625" y="4749175"/>
              <a:ext cx="23350" cy="20325"/>
            </a:xfrm>
            <a:custGeom>
              <a:avLst/>
              <a:gdLst/>
              <a:ahLst/>
              <a:cxnLst/>
              <a:rect l="l" t="t" r="r" b="b"/>
              <a:pathLst>
                <a:path w="934" h="81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4467625" y="48630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4594075" y="47491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0" y="1"/>
                  </a:moveTo>
                  <a:cubicBezTo>
                    <a:pt x="195" y="1"/>
                    <a:pt x="1" y="195"/>
                    <a:pt x="1" y="390"/>
                  </a:cubicBezTo>
                  <a:cubicBezTo>
                    <a:pt x="1" y="623"/>
                    <a:pt x="195" y="818"/>
                    <a:pt x="390" y="818"/>
                  </a:cubicBezTo>
                  <a:cubicBezTo>
                    <a:pt x="623" y="818"/>
                    <a:pt x="818" y="623"/>
                    <a:pt x="818" y="390"/>
                  </a:cubicBezTo>
                  <a:cubicBezTo>
                    <a:pt x="818" y="195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4590200" y="48630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9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4467625" y="49972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4467625" y="5111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4590200" y="4997125"/>
              <a:ext cx="24325" cy="19900"/>
            </a:xfrm>
            <a:custGeom>
              <a:avLst/>
              <a:gdLst/>
              <a:ahLst/>
              <a:cxnLst/>
              <a:rect l="l" t="t" r="r" b="b"/>
              <a:pathLst>
                <a:path w="973" h="796" extrusionOk="0">
                  <a:moveTo>
                    <a:pt x="604" y="1"/>
                  </a:moveTo>
                  <a:cubicBezTo>
                    <a:pt x="585" y="1"/>
                    <a:pt x="565" y="2"/>
                    <a:pt x="545" y="6"/>
                  </a:cubicBezTo>
                  <a:cubicBezTo>
                    <a:pt x="195" y="6"/>
                    <a:pt x="0" y="434"/>
                    <a:pt x="273" y="667"/>
                  </a:cubicBezTo>
                  <a:cubicBezTo>
                    <a:pt x="349" y="756"/>
                    <a:pt x="450" y="795"/>
                    <a:pt x="552" y="795"/>
                  </a:cubicBezTo>
                  <a:cubicBezTo>
                    <a:pt x="762" y="795"/>
                    <a:pt x="973" y="630"/>
                    <a:pt x="973" y="395"/>
                  </a:cubicBezTo>
                  <a:cubicBezTo>
                    <a:pt x="973" y="181"/>
                    <a:pt x="811" y="1"/>
                    <a:pt x="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4590200" y="5110950"/>
              <a:ext cx="24325" cy="19900"/>
            </a:xfrm>
            <a:custGeom>
              <a:avLst/>
              <a:gdLst/>
              <a:ahLst/>
              <a:cxnLst/>
              <a:rect l="l" t="t" r="r" b="b"/>
              <a:pathLst>
                <a:path w="973" h="796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4"/>
                    <a:pt x="273" y="667"/>
                  </a:cubicBezTo>
                  <a:cubicBezTo>
                    <a:pt x="349" y="756"/>
                    <a:pt x="450" y="795"/>
                    <a:pt x="552" y="795"/>
                  </a:cubicBezTo>
                  <a:cubicBezTo>
                    <a:pt x="762" y="795"/>
                    <a:pt x="973" y="630"/>
                    <a:pt x="973" y="395"/>
                  </a:cubicBezTo>
                  <a:cubicBezTo>
                    <a:pt x="973" y="181"/>
                    <a:pt x="811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4467625" y="524435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4467625" y="53581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4590200" y="524435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3" y="772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4590200" y="53581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4714725" y="2945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4714725" y="4083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4837300" y="2945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5"/>
                    <a:pt x="973" y="390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4837300" y="4083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4714725" y="54165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4714725" y="6554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46" y="830"/>
                    <a:pt x="542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4837300" y="54165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4837300" y="6554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49" y="791"/>
                    <a:pt x="450" y="830"/>
                    <a:pt x="552" y="830"/>
                  </a:cubicBezTo>
                  <a:cubicBezTo>
                    <a:pt x="762" y="830"/>
                    <a:pt x="973" y="665"/>
                    <a:pt x="973" y="429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4714725" y="78972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4714725" y="9035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46" y="791"/>
                    <a:pt x="542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4837300" y="78972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4837300" y="9035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2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4714725" y="10368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4714725" y="11506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9" y="777"/>
                    <a:pt x="446" y="811"/>
                    <a:pt x="542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4837300" y="10368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4841175" y="11511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37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4714725" y="12849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4714725" y="13987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3"/>
                  </a:cubicBezTo>
                  <a:cubicBezTo>
                    <a:pt x="349" y="752"/>
                    <a:pt x="446" y="791"/>
                    <a:pt x="542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4837300" y="12849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4837300" y="13987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3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4714725" y="15320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4714725" y="16458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4841175" y="15315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4837300" y="16458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0"/>
                  </a:cubicBezTo>
                  <a:cubicBezTo>
                    <a:pt x="347" y="775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4714725" y="177910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4714725" y="1892925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4837300" y="177910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4837300" y="1892925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4714725" y="20271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4714725" y="21410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4837300" y="20271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4837300" y="21410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4714725" y="227427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4714725" y="23881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4837300" y="227427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4841175" y="23885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4" y="789"/>
                    <a:pt x="818" y="66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4714725" y="25223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4714725" y="263617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4837300" y="25223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4837300" y="263617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4714725" y="27694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4714725" y="28832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4841175" y="27699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4" y="789"/>
                    <a:pt x="818" y="66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4837300" y="28832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4714725" y="30165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4714725" y="313037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4837300" y="30165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4837300" y="313037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4714725" y="3264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4714725" y="33784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4837300" y="3264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4837300" y="33784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4714725" y="35117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4714725" y="3625550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4837300" y="35117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4837300" y="3625550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4714725" y="37598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4714725" y="3873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4837300" y="37598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4837300" y="3873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62" y="751"/>
                    <a:pt x="468" y="790"/>
                    <a:pt x="570" y="790"/>
                  </a:cubicBezTo>
                  <a:cubicBezTo>
                    <a:pt x="779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4714725" y="40069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4714725" y="41207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4837300" y="4006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9"/>
                    <a:pt x="273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4837300" y="41207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4714725" y="425400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4714725" y="436782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4837300" y="425400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62" y="790"/>
                    <a:pt x="468" y="829"/>
                    <a:pt x="570" y="829"/>
                  </a:cubicBezTo>
                  <a:cubicBezTo>
                    <a:pt x="779" y="829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837300" y="436782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4714725" y="4502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4714725" y="46159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4837300" y="4502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4837300" y="46159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4714725" y="4749175"/>
              <a:ext cx="23350" cy="20325"/>
            </a:xfrm>
            <a:custGeom>
              <a:avLst/>
              <a:gdLst/>
              <a:ahLst/>
              <a:cxnLst/>
              <a:rect l="l" t="t" r="r" b="b"/>
              <a:pathLst>
                <a:path w="934" h="81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4714725" y="48630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4837300" y="4749175"/>
              <a:ext cx="24325" cy="20325"/>
            </a:xfrm>
            <a:custGeom>
              <a:avLst/>
              <a:gdLst/>
              <a:ahLst/>
              <a:cxnLst/>
              <a:rect l="l" t="t" r="r" b="b"/>
              <a:pathLst>
                <a:path w="973" h="813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4837300" y="48630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9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4714725" y="49972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4714725" y="5111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4837300" y="49972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4841175" y="51106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81"/>
                    <a:pt x="205" y="817"/>
                    <a:pt x="409" y="817"/>
                  </a:cubicBezTo>
                  <a:cubicBezTo>
                    <a:pt x="614" y="817"/>
                    <a:pt x="818" y="681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4714725" y="524435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4714725" y="53581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4837300" y="524435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3" y="772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4837300" y="53581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4961825" y="2945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4961825" y="4083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5088275" y="2947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4" y="789"/>
                    <a:pt x="818" y="653"/>
                    <a:pt x="818" y="380"/>
                  </a:cubicBezTo>
                  <a:cubicBezTo>
                    <a:pt x="818" y="12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5084400" y="4083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84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60" y="776"/>
                    <a:pt x="463" y="811"/>
                    <a:pt x="563" y="811"/>
                  </a:cubicBezTo>
                  <a:cubicBezTo>
                    <a:pt x="775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4961825" y="54165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4961825" y="6554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46" y="830"/>
                    <a:pt x="543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084650" y="542550"/>
              <a:ext cx="24075" cy="19825"/>
            </a:xfrm>
            <a:custGeom>
              <a:avLst/>
              <a:gdLst/>
              <a:ahLst/>
              <a:cxnLst/>
              <a:rect l="l" t="t" r="r" b="b"/>
              <a:pathLst>
                <a:path w="963" h="793" extrusionOk="0">
                  <a:moveTo>
                    <a:pt x="529" y="1"/>
                  </a:moveTo>
                  <a:cubicBezTo>
                    <a:pt x="170" y="1"/>
                    <a:pt x="1" y="440"/>
                    <a:pt x="263" y="665"/>
                  </a:cubicBezTo>
                  <a:cubicBezTo>
                    <a:pt x="352" y="754"/>
                    <a:pt x="458" y="793"/>
                    <a:pt x="560" y="793"/>
                  </a:cubicBezTo>
                  <a:cubicBezTo>
                    <a:pt x="769" y="793"/>
                    <a:pt x="963" y="628"/>
                    <a:pt x="963" y="392"/>
                  </a:cubicBezTo>
                  <a:cubicBezTo>
                    <a:pt x="963" y="159"/>
                    <a:pt x="768" y="3"/>
                    <a:pt x="574" y="3"/>
                  </a:cubicBezTo>
                  <a:cubicBezTo>
                    <a:pt x="558" y="1"/>
                    <a:pt x="543" y="1"/>
                    <a:pt x="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5085375" y="6554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06" y="1"/>
                  </a:moveTo>
                  <a:cubicBezTo>
                    <a:pt x="156" y="1"/>
                    <a:pt x="0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4961825" y="78972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961825" y="9035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46" y="791"/>
                    <a:pt x="543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085375" y="78972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085375" y="9035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4961825" y="10368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4965700" y="115112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0"/>
                  </a:moveTo>
                  <a:cubicBezTo>
                    <a:pt x="195" y="0"/>
                    <a:pt x="1" y="137"/>
                    <a:pt x="1" y="409"/>
                  </a:cubicBezTo>
                  <a:cubicBezTo>
                    <a:pt x="1" y="662"/>
                    <a:pt x="195" y="788"/>
                    <a:pt x="390" y="788"/>
                  </a:cubicBezTo>
                  <a:cubicBezTo>
                    <a:pt x="584" y="788"/>
                    <a:pt x="779" y="662"/>
                    <a:pt x="779" y="409"/>
                  </a:cubicBezTo>
                  <a:cubicBezTo>
                    <a:pt x="779" y="137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5085375" y="10368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5085375" y="11506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3" y="777"/>
                    <a:pt x="428" y="811"/>
                    <a:pt x="530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4961825" y="12849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4961825" y="13987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3"/>
                  </a:cubicBezTo>
                  <a:cubicBezTo>
                    <a:pt x="349" y="752"/>
                    <a:pt x="446" y="791"/>
                    <a:pt x="543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5085375" y="1283925"/>
              <a:ext cx="23350" cy="20025"/>
            </a:xfrm>
            <a:custGeom>
              <a:avLst/>
              <a:gdLst/>
              <a:ahLst/>
              <a:cxnLst/>
              <a:rect l="l" t="t" r="r" b="b"/>
              <a:pathLst>
                <a:path w="934" h="801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16" y="758"/>
                    <a:pt x="422" y="800"/>
                    <a:pt x="527" y="800"/>
                  </a:cubicBezTo>
                  <a:cubicBezTo>
                    <a:pt x="720" y="800"/>
                    <a:pt x="909" y="655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5088275" y="139822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4965700" y="153150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195" y="818"/>
                    <a:pt x="390" y="818"/>
                  </a:cubicBezTo>
                  <a:cubicBezTo>
                    <a:pt x="584" y="818"/>
                    <a:pt x="779" y="68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4961825" y="16458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5085375" y="15320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5085375" y="16458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1" y="775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4961825" y="177910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4961825" y="1892925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5088275" y="17795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5085375" y="1892925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4961825" y="20271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4961825" y="21410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5085375" y="20271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5085375" y="21410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4961825" y="227427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4965700" y="238857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62"/>
                    <a:pt x="195" y="789"/>
                    <a:pt x="390" y="789"/>
                  </a:cubicBezTo>
                  <a:cubicBezTo>
                    <a:pt x="584" y="789"/>
                    <a:pt x="779" y="66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5085375" y="227427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5085375" y="23881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4961825" y="25223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4961825" y="263617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5085375" y="25223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5088275" y="26356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4965225" y="2769925"/>
              <a:ext cx="19950" cy="19725"/>
            </a:xfrm>
            <a:custGeom>
              <a:avLst/>
              <a:gdLst/>
              <a:ahLst/>
              <a:cxnLst/>
              <a:rect l="l" t="t" r="r" b="b"/>
              <a:pathLst>
                <a:path w="798" h="789" extrusionOk="0">
                  <a:moveTo>
                    <a:pt x="409" y="1"/>
                  </a:moveTo>
                  <a:cubicBezTo>
                    <a:pt x="214" y="1"/>
                    <a:pt x="20" y="137"/>
                    <a:pt x="20" y="409"/>
                  </a:cubicBezTo>
                  <a:cubicBezTo>
                    <a:pt x="0" y="662"/>
                    <a:pt x="195" y="789"/>
                    <a:pt x="394" y="789"/>
                  </a:cubicBezTo>
                  <a:cubicBezTo>
                    <a:pt x="594" y="789"/>
                    <a:pt x="798" y="662"/>
                    <a:pt x="798" y="409"/>
                  </a:cubicBezTo>
                  <a:cubicBezTo>
                    <a:pt x="798" y="137"/>
                    <a:pt x="60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961825" y="28832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5085375" y="27694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085375" y="28832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4961825" y="30165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4961825" y="313037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5088275" y="30170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5085375" y="313037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4961825" y="3264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4961825" y="33784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5085375" y="3264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5085375" y="33784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4961825" y="35117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4961825" y="3625550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5085375" y="35117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5085375" y="3625550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4961825" y="37598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4961825" y="3873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5085375" y="37598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5088275" y="38731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4961825" y="40069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4961825" y="41207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5085375" y="40069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06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5088275" y="41209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961825" y="425400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961825" y="436782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088275" y="4254500"/>
              <a:ext cx="20450" cy="19700"/>
            </a:xfrm>
            <a:custGeom>
              <a:avLst/>
              <a:gdLst/>
              <a:ahLst/>
              <a:cxnLst/>
              <a:rect l="l" t="t" r="r" b="b"/>
              <a:pathLst>
                <a:path w="818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085375" y="436782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4961825" y="4502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4961825" y="46159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5085375" y="4502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5084400" y="4615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84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55" y="771"/>
                    <a:pt x="451" y="803"/>
                    <a:pt x="546" y="803"/>
                  </a:cubicBezTo>
                  <a:cubicBezTo>
                    <a:pt x="764" y="803"/>
                    <a:pt x="973" y="634"/>
                    <a:pt x="973" y="390"/>
                  </a:cubicBezTo>
                  <a:cubicBezTo>
                    <a:pt x="973" y="195"/>
                    <a:pt x="778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4961825" y="4749175"/>
              <a:ext cx="23350" cy="20325"/>
            </a:xfrm>
            <a:custGeom>
              <a:avLst/>
              <a:gdLst/>
              <a:ahLst/>
              <a:cxnLst/>
              <a:rect l="l" t="t" r="r" b="b"/>
              <a:pathLst>
                <a:path w="934" h="81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4961825" y="48630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5084650" y="4750100"/>
              <a:ext cx="24075" cy="19825"/>
            </a:xfrm>
            <a:custGeom>
              <a:avLst/>
              <a:gdLst/>
              <a:ahLst/>
              <a:cxnLst/>
              <a:rect l="l" t="t" r="r" b="b"/>
              <a:pathLst>
                <a:path w="963" h="793" extrusionOk="0">
                  <a:moveTo>
                    <a:pt x="529" y="0"/>
                  </a:moveTo>
                  <a:cubicBezTo>
                    <a:pt x="170" y="0"/>
                    <a:pt x="1" y="440"/>
                    <a:pt x="263" y="664"/>
                  </a:cubicBezTo>
                  <a:cubicBezTo>
                    <a:pt x="352" y="753"/>
                    <a:pt x="458" y="792"/>
                    <a:pt x="560" y="792"/>
                  </a:cubicBezTo>
                  <a:cubicBezTo>
                    <a:pt x="769" y="792"/>
                    <a:pt x="963" y="627"/>
                    <a:pt x="963" y="392"/>
                  </a:cubicBezTo>
                  <a:cubicBezTo>
                    <a:pt x="963" y="158"/>
                    <a:pt x="768" y="3"/>
                    <a:pt x="574" y="3"/>
                  </a:cubicBezTo>
                  <a:cubicBezTo>
                    <a:pt x="558" y="1"/>
                    <a:pt x="543" y="0"/>
                    <a:pt x="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5085375" y="48630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4961825" y="49972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4965700" y="511060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0"/>
                  </a:moveTo>
                  <a:cubicBezTo>
                    <a:pt x="195" y="0"/>
                    <a:pt x="1" y="136"/>
                    <a:pt x="1" y="409"/>
                  </a:cubicBezTo>
                  <a:cubicBezTo>
                    <a:pt x="1" y="681"/>
                    <a:pt x="195" y="817"/>
                    <a:pt x="390" y="817"/>
                  </a:cubicBezTo>
                  <a:cubicBezTo>
                    <a:pt x="584" y="817"/>
                    <a:pt x="779" y="681"/>
                    <a:pt x="779" y="409"/>
                  </a:cubicBezTo>
                  <a:cubicBezTo>
                    <a:pt x="779" y="136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5085375" y="49972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5085375" y="5111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4961825" y="524435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4961825" y="53581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5085375" y="524435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16" y="772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5088275" y="53584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5211825" y="294775"/>
              <a:ext cx="20475" cy="19725"/>
            </a:xfrm>
            <a:custGeom>
              <a:avLst/>
              <a:gdLst/>
              <a:ahLst/>
              <a:cxnLst/>
              <a:rect l="l" t="t" r="r" b="b"/>
              <a:pathLst>
                <a:path w="819" h="789" extrusionOk="0">
                  <a:moveTo>
                    <a:pt x="409" y="1"/>
                  </a:moveTo>
                  <a:cubicBezTo>
                    <a:pt x="20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4" y="789"/>
                    <a:pt x="818" y="653"/>
                    <a:pt x="818" y="380"/>
                  </a:cubicBezTo>
                  <a:cubicBezTo>
                    <a:pt x="818" y="12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520892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5332475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533247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520892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5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520892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1"/>
                  </a:moveTo>
                  <a:cubicBezTo>
                    <a:pt x="156" y="1"/>
                    <a:pt x="0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39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33247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33247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1"/>
                  </a:moveTo>
                  <a:cubicBezTo>
                    <a:pt x="156" y="1"/>
                    <a:pt x="0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20892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5208925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39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533247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5332475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520892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5208925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3" y="777"/>
                    <a:pt x="428" y="811"/>
                    <a:pt x="530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533247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5332475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3" y="777"/>
                    <a:pt x="428" y="811"/>
                    <a:pt x="530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5208925" y="1284775"/>
              <a:ext cx="23375" cy="19875"/>
            </a:xfrm>
            <a:custGeom>
              <a:avLst/>
              <a:gdLst/>
              <a:ahLst/>
              <a:cxnLst/>
              <a:rect l="l" t="t" r="r" b="b"/>
              <a:pathLst>
                <a:path w="935" h="795" extrusionOk="0">
                  <a:moveTo>
                    <a:pt x="595" y="0"/>
                  </a:moveTo>
                  <a:cubicBezTo>
                    <a:pt x="579" y="0"/>
                    <a:pt x="562" y="2"/>
                    <a:pt x="545" y="5"/>
                  </a:cubicBezTo>
                  <a:cubicBezTo>
                    <a:pt x="156" y="5"/>
                    <a:pt x="0" y="433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4"/>
                  </a:cubicBezTo>
                  <a:cubicBezTo>
                    <a:pt x="934" y="181"/>
                    <a:pt x="772" y="0"/>
                    <a:pt x="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5211825" y="1398225"/>
              <a:ext cx="20475" cy="20450"/>
            </a:xfrm>
            <a:custGeom>
              <a:avLst/>
              <a:gdLst/>
              <a:ahLst/>
              <a:cxnLst/>
              <a:rect l="l" t="t" r="r" b="b"/>
              <a:pathLst>
                <a:path w="819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5332475" y="1284775"/>
              <a:ext cx="23375" cy="19875"/>
            </a:xfrm>
            <a:custGeom>
              <a:avLst/>
              <a:gdLst/>
              <a:ahLst/>
              <a:cxnLst/>
              <a:rect l="l" t="t" r="r" b="b"/>
              <a:pathLst>
                <a:path w="935" h="795" extrusionOk="0">
                  <a:moveTo>
                    <a:pt x="566" y="0"/>
                  </a:moveTo>
                  <a:cubicBezTo>
                    <a:pt x="546" y="0"/>
                    <a:pt x="526" y="2"/>
                    <a:pt x="506" y="5"/>
                  </a:cubicBezTo>
                  <a:cubicBezTo>
                    <a:pt x="156" y="5"/>
                    <a:pt x="0" y="433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4"/>
                  </a:cubicBezTo>
                  <a:cubicBezTo>
                    <a:pt x="934" y="181"/>
                    <a:pt x="772" y="0"/>
                    <a:pt x="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5332475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3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5208925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520892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1" y="775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5332475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533247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1" y="775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5211825" y="1779575"/>
              <a:ext cx="20475" cy="20450"/>
            </a:xfrm>
            <a:custGeom>
              <a:avLst/>
              <a:gdLst/>
              <a:ahLst/>
              <a:cxnLst/>
              <a:rect l="l" t="t" r="r" b="b"/>
              <a:pathLst>
                <a:path w="819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520892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5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5332475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533247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520892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520892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33247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33247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20892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5208925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533247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5332475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5208925" y="25222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5" y="0"/>
                  </a:moveTo>
                  <a:cubicBezTo>
                    <a:pt x="579" y="0"/>
                    <a:pt x="562" y="2"/>
                    <a:pt x="545" y="5"/>
                  </a:cubicBezTo>
                  <a:cubicBezTo>
                    <a:pt x="156" y="5"/>
                    <a:pt x="0" y="433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4"/>
                  </a:cubicBezTo>
                  <a:cubicBezTo>
                    <a:pt x="934" y="181"/>
                    <a:pt x="772" y="0"/>
                    <a:pt x="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5211825" y="2635675"/>
              <a:ext cx="20475" cy="20450"/>
            </a:xfrm>
            <a:custGeom>
              <a:avLst/>
              <a:gdLst/>
              <a:ahLst/>
              <a:cxnLst/>
              <a:rect l="l" t="t" r="r" b="b"/>
              <a:pathLst>
                <a:path w="819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5332475" y="25222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66" y="0"/>
                  </a:moveTo>
                  <a:cubicBezTo>
                    <a:pt x="546" y="0"/>
                    <a:pt x="526" y="2"/>
                    <a:pt x="506" y="5"/>
                  </a:cubicBezTo>
                  <a:cubicBezTo>
                    <a:pt x="156" y="5"/>
                    <a:pt x="0" y="433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4"/>
                  </a:cubicBezTo>
                  <a:cubicBezTo>
                    <a:pt x="934" y="181"/>
                    <a:pt x="772" y="0"/>
                    <a:pt x="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5332475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5208925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520892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5332475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533247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5211825" y="3017025"/>
              <a:ext cx="20475" cy="20475"/>
            </a:xfrm>
            <a:custGeom>
              <a:avLst/>
              <a:gdLst/>
              <a:ahLst/>
              <a:cxnLst/>
              <a:rect l="l" t="t" r="r" b="b"/>
              <a:pathLst>
                <a:path w="819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520892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5332475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533247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520892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520892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533247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533247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520892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520892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533247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33247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208925" y="375967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5" y="0"/>
                  </a:moveTo>
                  <a:cubicBezTo>
                    <a:pt x="579" y="0"/>
                    <a:pt x="562" y="2"/>
                    <a:pt x="545" y="5"/>
                  </a:cubicBezTo>
                  <a:cubicBezTo>
                    <a:pt x="156" y="5"/>
                    <a:pt x="0" y="433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772" y="0"/>
                    <a:pt x="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211825" y="3873125"/>
              <a:ext cx="20475" cy="20475"/>
            </a:xfrm>
            <a:custGeom>
              <a:avLst/>
              <a:gdLst/>
              <a:ahLst/>
              <a:cxnLst/>
              <a:rect l="l" t="t" r="r" b="b"/>
              <a:pathLst>
                <a:path w="819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5332475" y="375967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66" y="0"/>
                  </a:moveTo>
                  <a:cubicBezTo>
                    <a:pt x="546" y="0"/>
                    <a:pt x="526" y="2"/>
                    <a:pt x="506" y="5"/>
                  </a:cubicBezTo>
                  <a:cubicBezTo>
                    <a:pt x="156" y="5"/>
                    <a:pt x="0" y="433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772" y="0"/>
                    <a:pt x="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5331500" y="38736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62" y="751"/>
                    <a:pt x="468" y="790"/>
                    <a:pt x="570" y="790"/>
                  </a:cubicBezTo>
                  <a:cubicBezTo>
                    <a:pt x="779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520892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5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5211825" y="4120975"/>
              <a:ext cx="20475" cy="19725"/>
            </a:xfrm>
            <a:custGeom>
              <a:avLst/>
              <a:gdLst/>
              <a:ahLst/>
              <a:cxnLst/>
              <a:rect l="l" t="t" r="r" b="b"/>
              <a:pathLst>
                <a:path w="819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533247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06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5332475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5211825" y="4254500"/>
              <a:ext cx="20475" cy="19700"/>
            </a:xfrm>
            <a:custGeom>
              <a:avLst/>
              <a:gdLst/>
              <a:ahLst/>
              <a:cxnLst/>
              <a:rect l="l" t="t" r="r" b="b"/>
              <a:pathLst>
                <a:path w="819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520892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5331500" y="4254000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62" y="790"/>
                    <a:pt x="468" y="829"/>
                    <a:pt x="570" y="829"/>
                  </a:cubicBezTo>
                  <a:cubicBezTo>
                    <a:pt x="779" y="829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533247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520892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520892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533247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533247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5208925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5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520892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5332475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533247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5208925" y="49971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5" y="1"/>
                  </a:moveTo>
                  <a:cubicBezTo>
                    <a:pt x="579" y="1"/>
                    <a:pt x="562" y="2"/>
                    <a:pt x="545" y="6"/>
                  </a:cubicBezTo>
                  <a:cubicBezTo>
                    <a:pt x="156" y="6"/>
                    <a:pt x="0" y="434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772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5208925" y="5110950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5" y="0"/>
                  </a:moveTo>
                  <a:cubicBezTo>
                    <a:pt x="579" y="0"/>
                    <a:pt x="562" y="2"/>
                    <a:pt x="545" y="5"/>
                  </a:cubicBezTo>
                  <a:cubicBezTo>
                    <a:pt x="156" y="5"/>
                    <a:pt x="0" y="434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772" y="0"/>
                    <a:pt x="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5332475" y="49971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66" y="1"/>
                  </a:moveTo>
                  <a:cubicBezTo>
                    <a:pt x="546" y="1"/>
                    <a:pt x="526" y="2"/>
                    <a:pt x="506" y="6"/>
                  </a:cubicBezTo>
                  <a:cubicBezTo>
                    <a:pt x="156" y="6"/>
                    <a:pt x="0" y="434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772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5332475" y="5110950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66" y="0"/>
                  </a:moveTo>
                  <a:cubicBezTo>
                    <a:pt x="546" y="0"/>
                    <a:pt x="526" y="2"/>
                    <a:pt x="506" y="5"/>
                  </a:cubicBezTo>
                  <a:cubicBezTo>
                    <a:pt x="156" y="5"/>
                    <a:pt x="0" y="434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772" y="0"/>
                    <a:pt x="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20892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5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16" y="772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211825" y="5358425"/>
              <a:ext cx="20475" cy="19725"/>
            </a:xfrm>
            <a:custGeom>
              <a:avLst/>
              <a:gdLst/>
              <a:ahLst/>
              <a:cxnLst/>
              <a:rect l="l" t="t" r="r" b="b"/>
              <a:pathLst>
                <a:path w="819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33247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16" y="772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5332475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5456025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2" y="811"/>
                    <a:pt x="537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545602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2" y="811"/>
                    <a:pt x="537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5579575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557957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545602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545602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49" y="791"/>
                    <a:pt x="446" y="830"/>
                    <a:pt x="543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557957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557957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1"/>
                  </a:moveTo>
                  <a:cubicBezTo>
                    <a:pt x="156" y="1"/>
                    <a:pt x="0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545602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5459900" y="903525"/>
              <a:ext cx="19500" cy="19500"/>
            </a:xfrm>
            <a:custGeom>
              <a:avLst/>
              <a:gdLst/>
              <a:ahLst/>
              <a:cxnLst/>
              <a:rect l="l" t="t" r="r" b="b"/>
              <a:pathLst>
                <a:path w="780" h="780" extrusionOk="0">
                  <a:moveTo>
                    <a:pt x="390" y="1"/>
                  </a:moveTo>
                  <a:cubicBezTo>
                    <a:pt x="156" y="1"/>
                    <a:pt x="1" y="157"/>
                    <a:pt x="1" y="390"/>
                  </a:cubicBezTo>
                  <a:cubicBezTo>
                    <a:pt x="1" y="624"/>
                    <a:pt x="156" y="779"/>
                    <a:pt x="390" y="779"/>
                  </a:cubicBezTo>
                  <a:cubicBezTo>
                    <a:pt x="623" y="779"/>
                    <a:pt x="779" y="624"/>
                    <a:pt x="779" y="390"/>
                  </a:cubicBezTo>
                  <a:cubicBezTo>
                    <a:pt x="779" y="157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557957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5579575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545602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5456025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0"/>
                  </a:cubicBezTo>
                  <a:cubicBezTo>
                    <a:pt x="349" y="777"/>
                    <a:pt x="446" y="811"/>
                    <a:pt x="542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557957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5579575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3" y="777"/>
                    <a:pt x="428" y="811"/>
                    <a:pt x="530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5456025" y="1284775"/>
              <a:ext cx="23375" cy="19875"/>
            </a:xfrm>
            <a:custGeom>
              <a:avLst/>
              <a:gdLst/>
              <a:ahLst/>
              <a:cxnLst/>
              <a:rect l="l" t="t" r="r" b="b"/>
              <a:pathLst>
                <a:path w="935" h="795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3"/>
                    <a:pt x="273" y="667"/>
                  </a:cubicBezTo>
                  <a:cubicBezTo>
                    <a:pt x="349" y="756"/>
                    <a:pt x="446" y="795"/>
                    <a:pt x="543" y="795"/>
                  </a:cubicBezTo>
                  <a:cubicBezTo>
                    <a:pt x="740" y="795"/>
                    <a:pt x="934" y="630"/>
                    <a:pt x="934" y="394"/>
                  </a:cubicBezTo>
                  <a:cubicBezTo>
                    <a:pt x="934" y="181"/>
                    <a:pt x="804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5456025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3"/>
                  </a:cubicBezTo>
                  <a:cubicBezTo>
                    <a:pt x="349" y="752"/>
                    <a:pt x="446" y="791"/>
                    <a:pt x="543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5579575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5579575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3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5456025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45602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0"/>
                  </a:cubicBezTo>
                  <a:cubicBezTo>
                    <a:pt x="347" y="775"/>
                    <a:pt x="442" y="810"/>
                    <a:pt x="537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79575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57957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1" y="775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5459900" y="1779100"/>
              <a:ext cx="19500" cy="20450"/>
            </a:xfrm>
            <a:custGeom>
              <a:avLst/>
              <a:gdLst/>
              <a:ahLst/>
              <a:cxnLst/>
              <a:rect l="l" t="t" r="r" b="b"/>
              <a:pathLst>
                <a:path w="780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7"/>
                    <a:pt x="390" y="817"/>
                  </a:cubicBezTo>
                  <a:cubicBezTo>
                    <a:pt x="623" y="817"/>
                    <a:pt x="779" y="623"/>
                    <a:pt x="779" y="428"/>
                  </a:cubicBezTo>
                  <a:cubicBezTo>
                    <a:pt x="779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545602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5579575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557957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545602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545602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557957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557957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545602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5456025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557957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5579575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5456025" y="25222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3"/>
                    <a:pt x="273" y="667"/>
                  </a:cubicBezTo>
                  <a:cubicBezTo>
                    <a:pt x="349" y="756"/>
                    <a:pt x="446" y="795"/>
                    <a:pt x="543" y="795"/>
                  </a:cubicBezTo>
                  <a:cubicBezTo>
                    <a:pt x="740" y="795"/>
                    <a:pt x="934" y="630"/>
                    <a:pt x="934" y="394"/>
                  </a:cubicBezTo>
                  <a:cubicBezTo>
                    <a:pt x="934" y="181"/>
                    <a:pt x="804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5459900" y="2636175"/>
              <a:ext cx="19500" cy="19475"/>
            </a:xfrm>
            <a:custGeom>
              <a:avLst/>
              <a:gdLst/>
              <a:ahLst/>
              <a:cxnLst/>
              <a:rect l="l" t="t" r="r" b="b"/>
              <a:pathLst>
                <a:path w="780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8"/>
                    <a:pt x="390" y="778"/>
                  </a:cubicBezTo>
                  <a:cubicBezTo>
                    <a:pt x="623" y="778"/>
                    <a:pt x="779" y="623"/>
                    <a:pt x="779" y="389"/>
                  </a:cubicBezTo>
                  <a:cubicBezTo>
                    <a:pt x="779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5579575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5579575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5456025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545602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2" y="810"/>
                    <a:pt x="537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5579575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557957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5459900" y="3016550"/>
              <a:ext cx="19500" cy="20450"/>
            </a:xfrm>
            <a:custGeom>
              <a:avLst/>
              <a:gdLst/>
              <a:ahLst/>
              <a:cxnLst/>
              <a:rect l="l" t="t" r="r" b="b"/>
              <a:pathLst>
                <a:path w="780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779" y="623"/>
                    <a:pt x="779" y="428"/>
                  </a:cubicBezTo>
                  <a:cubicBezTo>
                    <a:pt x="779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545602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579575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7957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45602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545602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557957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557957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545602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545602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2" y="810"/>
                    <a:pt x="537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557957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557957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5456025" y="375967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3"/>
                    <a:pt x="273" y="667"/>
                  </a:cubicBezTo>
                  <a:cubicBezTo>
                    <a:pt x="349" y="756"/>
                    <a:pt x="446" y="795"/>
                    <a:pt x="543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804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5459900" y="3873625"/>
              <a:ext cx="19500" cy="19475"/>
            </a:xfrm>
            <a:custGeom>
              <a:avLst/>
              <a:gdLst/>
              <a:ahLst/>
              <a:cxnLst/>
              <a:rect l="l" t="t" r="r" b="b"/>
              <a:pathLst>
                <a:path w="780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9"/>
                    <a:pt x="390" y="779"/>
                  </a:cubicBezTo>
                  <a:cubicBezTo>
                    <a:pt x="623" y="779"/>
                    <a:pt x="779" y="623"/>
                    <a:pt x="779" y="389"/>
                  </a:cubicBezTo>
                  <a:cubicBezTo>
                    <a:pt x="779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5579575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5578600" y="38736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62" y="751"/>
                    <a:pt x="468" y="790"/>
                    <a:pt x="570" y="790"/>
                  </a:cubicBezTo>
                  <a:cubicBezTo>
                    <a:pt x="779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545602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5" y="0"/>
                  </a:moveTo>
                  <a:cubicBezTo>
                    <a:pt x="195" y="0"/>
                    <a:pt x="0" y="429"/>
                    <a:pt x="273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5456025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2" y="811"/>
                    <a:pt x="537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557957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06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5579575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5456025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545602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5578600" y="4254000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62" y="790"/>
                    <a:pt x="468" y="829"/>
                    <a:pt x="570" y="829"/>
                  </a:cubicBezTo>
                  <a:cubicBezTo>
                    <a:pt x="779" y="829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557957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545602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545602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557957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557957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459900" y="4749175"/>
              <a:ext cx="19500" cy="20450"/>
            </a:xfrm>
            <a:custGeom>
              <a:avLst/>
              <a:gdLst/>
              <a:ahLst/>
              <a:cxnLst/>
              <a:rect l="l" t="t" r="r" b="b"/>
              <a:pathLst>
                <a:path w="780" h="818" extrusionOk="0">
                  <a:moveTo>
                    <a:pt x="390" y="1"/>
                  </a:moveTo>
                  <a:cubicBezTo>
                    <a:pt x="156" y="1"/>
                    <a:pt x="1" y="195"/>
                    <a:pt x="1" y="390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779" y="623"/>
                    <a:pt x="779" y="390"/>
                  </a:cubicBezTo>
                  <a:cubicBezTo>
                    <a:pt x="779" y="195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45602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95" y="0"/>
                    <a:pt x="0" y="429"/>
                    <a:pt x="273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579575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557957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5456025" y="49971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604" y="1"/>
                  </a:moveTo>
                  <a:cubicBezTo>
                    <a:pt x="585" y="1"/>
                    <a:pt x="565" y="2"/>
                    <a:pt x="545" y="6"/>
                  </a:cubicBezTo>
                  <a:cubicBezTo>
                    <a:pt x="195" y="6"/>
                    <a:pt x="0" y="434"/>
                    <a:pt x="273" y="667"/>
                  </a:cubicBezTo>
                  <a:cubicBezTo>
                    <a:pt x="349" y="756"/>
                    <a:pt x="446" y="795"/>
                    <a:pt x="543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804" y="1"/>
                    <a:pt x="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5456025" y="5110950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4"/>
                    <a:pt x="273" y="667"/>
                  </a:cubicBezTo>
                  <a:cubicBezTo>
                    <a:pt x="349" y="756"/>
                    <a:pt x="446" y="795"/>
                    <a:pt x="543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804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5579575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5579575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545602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3" y="772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5456025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2" y="811"/>
                    <a:pt x="537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557957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16" y="772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5579575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itle and Content_1"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4" name="Google Shape;2794;p13"/>
          <p:cNvSpPr txBox="1">
            <a:spLocks noGrp="1"/>
          </p:cNvSpPr>
          <p:nvPr>
            <p:ph type="title"/>
          </p:nvPr>
        </p:nvSpPr>
        <p:spPr>
          <a:xfrm>
            <a:off x="1746050" y="1368950"/>
            <a:ext cx="2241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95" name="Google Shape;2795;p13"/>
          <p:cNvSpPr txBox="1">
            <a:spLocks noGrp="1"/>
          </p:cNvSpPr>
          <p:nvPr>
            <p:ph type="subTitle" idx="1"/>
          </p:nvPr>
        </p:nvSpPr>
        <p:spPr>
          <a:xfrm>
            <a:off x="1746050" y="1720925"/>
            <a:ext cx="22416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96" name="Google Shape;2796;p13"/>
          <p:cNvSpPr txBox="1">
            <a:spLocks noGrp="1"/>
          </p:cNvSpPr>
          <p:nvPr>
            <p:ph type="title" idx="2"/>
          </p:nvPr>
        </p:nvSpPr>
        <p:spPr>
          <a:xfrm>
            <a:off x="1746050" y="2397747"/>
            <a:ext cx="2241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97" name="Google Shape;2797;p13"/>
          <p:cNvSpPr txBox="1">
            <a:spLocks noGrp="1"/>
          </p:cNvSpPr>
          <p:nvPr>
            <p:ph type="subTitle" idx="3"/>
          </p:nvPr>
        </p:nvSpPr>
        <p:spPr>
          <a:xfrm>
            <a:off x="1746050" y="2743625"/>
            <a:ext cx="22416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98" name="Google Shape;2798;p13"/>
          <p:cNvSpPr txBox="1">
            <a:spLocks noGrp="1"/>
          </p:cNvSpPr>
          <p:nvPr>
            <p:ph type="title" idx="4"/>
          </p:nvPr>
        </p:nvSpPr>
        <p:spPr>
          <a:xfrm>
            <a:off x="1746050" y="3426550"/>
            <a:ext cx="2241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99" name="Google Shape;2799;p13"/>
          <p:cNvSpPr txBox="1">
            <a:spLocks noGrp="1"/>
          </p:cNvSpPr>
          <p:nvPr>
            <p:ph type="subTitle" idx="5"/>
          </p:nvPr>
        </p:nvSpPr>
        <p:spPr>
          <a:xfrm>
            <a:off x="1746050" y="3768350"/>
            <a:ext cx="22416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00" name="Google Shape;2800;p13"/>
          <p:cNvSpPr txBox="1">
            <a:spLocks noGrp="1"/>
          </p:cNvSpPr>
          <p:nvPr>
            <p:ph type="title" idx="6" hasCustomPrompt="1"/>
          </p:nvPr>
        </p:nvSpPr>
        <p:spPr>
          <a:xfrm>
            <a:off x="800100" y="1247900"/>
            <a:ext cx="8697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1" name="Google Shape;2801;p13"/>
          <p:cNvSpPr txBox="1">
            <a:spLocks noGrp="1"/>
          </p:cNvSpPr>
          <p:nvPr>
            <p:ph type="title" idx="7" hasCustomPrompt="1"/>
          </p:nvPr>
        </p:nvSpPr>
        <p:spPr>
          <a:xfrm>
            <a:off x="800100" y="2279375"/>
            <a:ext cx="8697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2" name="Google Shape;2802;p13"/>
          <p:cNvSpPr txBox="1">
            <a:spLocks noGrp="1"/>
          </p:cNvSpPr>
          <p:nvPr>
            <p:ph type="title" idx="8" hasCustomPrompt="1"/>
          </p:nvPr>
        </p:nvSpPr>
        <p:spPr>
          <a:xfrm>
            <a:off x="800100" y="3315350"/>
            <a:ext cx="8697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3" name="Google Shape;2803;p13"/>
          <p:cNvSpPr txBox="1">
            <a:spLocks noGrp="1"/>
          </p:cNvSpPr>
          <p:nvPr>
            <p:ph type="title" idx="9"/>
          </p:nvPr>
        </p:nvSpPr>
        <p:spPr>
          <a:xfrm>
            <a:off x="716150" y="583000"/>
            <a:ext cx="40164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4" name="Google Shape;2804;p13"/>
          <p:cNvSpPr txBox="1">
            <a:spLocks noGrp="1"/>
          </p:cNvSpPr>
          <p:nvPr>
            <p:ph type="title" idx="13"/>
          </p:nvPr>
        </p:nvSpPr>
        <p:spPr>
          <a:xfrm>
            <a:off x="6089450" y="1368950"/>
            <a:ext cx="2241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5" name="Google Shape;2805;p13"/>
          <p:cNvSpPr txBox="1">
            <a:spLocks noGrp="1"/>
          </p:cNvSpPr>
          <p:nvPr>
            <p:ph type="subTitle" idx="14"/>
          </p:nvPr>
        </p:nvSpPr>
        <p:spPr>
          <a:xfrm>
            <a:off x="6089450" y="1720925"/>
            <a:ext cx="22416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06" name="Google Shape;2806;p13"/>
          <p:cNvSpPr txBox="1">
            <a:spLocks noGrp="1"/>
          </p:cNvSpPr>
          <p:nvPr>
            <p:ph type="title" idx="15"/>
          </p:nvPr>
        </p:nvSpPr>
        <p:spPr>
          <a:xfrm>
            <a:off x="6089450" y="2397747"/>
            <a:ext cx="2241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7" name="Google Shape;2807;p13"/>
          <p:cNvSpPr txBox="1">
            <a:spLocks noGrp="1"/>
          </p:cNvSpPr>
          <p:nvPr>
            <p:ph type="subTitle" idx="16"/>
          </p:nvPr>
        </p:nvSpPr>
        <p:spPr>
          <a:xfrm>
            <a:off x="6089450" y="2743625"/>
            <a:ext cx="22416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08" name="Google Shape;2808;p13"/>
          <p:cNvSpPr txBox="1">
            <a:spLocks noGrp="1"/>
          </p:cNvSpPr>
          <p:nvPr>
            <p:ph type="title" idx="17"/>
          </p:nvPr>
        </p:nvSpPr>
        <p:spPr>
          <a:xfrm>
            <a:off x="6089450" y="3426550"/>
            <a:ext cx="2241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9" name="Google Shape;2809;p13"/>
          <p:cNvSpPr txBox="1">
            <a:spLocks noGrp="1"/>
          </p:cNvSpPr>
          <p:nvPr>
            <p:ph type="subTitle" idx="18"/>
          </p:nvPr>
        </p:nvSpPr>
        <p:spPr>
          <a:xfrm>
            <a:off x="6089450" y="3768350"/>
            <a:ext cx="22416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10" name="Google Shape;2810;p13"/>
          <p:cNvSpPr txBox="1">
            <a:spLocks noGrp="1"/>
          </p:cNvSpPr>
          <p:nvPr>
            <p:ph type="title" idx="19" hasCustomPrompt="1"/>
          </p:nvPr>
        </p:nvSpPr>
        <p:spPr>
          <a:xfrm>
            <a:off x="5143500" y="1247900"/>
            <a:ext cx="8697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11" name="Google Shape;2811;p13"/>
          <p:cNvSpPr txBox="1">
            <a:spLocks noGrp="1"/>
          </p:cNvSpPr>
          <p:nvPr>
            <p:ph type="title" idx="20" hasCustomPrompt="1"/>
          </p:nvPr>
        </p:nvSpPr>
        <p:spPr>
          <a:xfrm>
            <a:off x="5143500" y="2279375"/>
            <a:ext cx="8697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12" name="Google Shape;2812;p13"/>
          <p:cNvSpPr txBox="1">
            <a:spLocks noGrp="1"/>
          </p:cNvSpPr>
          <p:nvPr>
            <p:ph type="title" idx="21" hasCustomPrompt="1"/>
          </p:nvPr>
        </p:nvSpPr>
        <p:spPr>
          <a:xfrm>
            <a:off x="5143500" y="3315350"/>
            <a:ext cx="8697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">
  <p:cSld name="TITLE_ONLY_1"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p14"/>
          <p:cNvSpPr txBox="1">
            <a:spLocks noGrp="1"/>
          </p:cNvSpPr>
          <p:nvPr>
            <p:ph type="title"/>
          </p:nvPr>
        </p:nvSpPr>
        <p:spPr>
          <a:xfrm>
            <a:off x="716150" y="583000"/>
            <a:ext cx="30621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8">
    <p:spTree>
      <p:nvGrpSpPr>
        <p:cNvPr id="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Google Shape;2822;p16"/>
          <p:cNvSpPr txBox="1">
            <a:spLocks noGrp="1"/>
          </p:cNvSpPr>
          <p:nvPr>
            <p:ph type="subTitle" idx="1"/>
          </p:nvPr>
        </p:nvSpPr>
        <p:spPr>
          <a:xfrm>
            <a:off x="997913" y="2385225"/>
            <a:ext cx="23811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2823" name="Google Shape;2823;p16"/>
          <p:cNvSpPr txBox="1">
            <a:spLocks noGrp="1"/>
          </p:cNvSpPr>
          <p:nvPr>
            <p:ph type="subTitle" idx="2"/>
          </p:nvPr>
        </p:nvSpPr>
        <p:spPr>
          <a:xfrm>
            <a:off x="997925" y="2725025"/>
            <a:ext cx="2946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24" name="Google Shape;2824;p16"/>
          <p:cNvSpPr txBox="1">
            <a:spLocks noGrp="1"/>
          </p:cNvSpPr>
          <p:nvPr>
            <p:ph type="subTitle" idx="3"/>
          </p:nvPr>
        </p:nvSpPr>
        <p:spPr>
          <a:xfrm>
            <a:off x="5323088" y="1206300"/>
            <a:ext cx="23811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2825" name="Google Shape;2825;p16"/>
          <p:cNvSpPr txBox="1">
            <a:spLocks noGrp="1"/>
          </p:cNvSpPr>
          <p:nvPr>
            <p:ph type="subTitle" idx="4"/>
          </p:nvPr>
        </p:nvSpPr>
        <p:spPr>
          <a:xfrm>
            <a:off x="5323100" y="1549500"/>
            <a:ext cx="2946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26" name="Google Shape;2826;p16"/>
          <p:cNvSpPr txBox="1">
            <a:spLocks noGrp="1"/>
          </p:cNvSpPr>
          <p:nvPr>
            <p:ph type="subTitle" idx="5"/>
          </p:nvPr>
        </p:nvSpPr>
        <p:spPr>
          <a:xfrm>
            <a:off x="997913" y="1206288"/>
            <a:ext cx="23811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2827" name="Google Shape;2827;p16"/>
          <p:cNvSpPr txBox="1">
            <a:spLocks noGrp="1"/>
          </p:cNvSpPr>
          <p:nvPr>
            <p:ph type="subTitle" idx="6"/>
          </p:nvPr>
        </p:nvSpPr>
        <p:spPr>
          <a:xfrm>
            <a:off x="997925" y="1539150"/>
            <a:ext cx="2946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28" name="Google Shape;2828;p16"/>
          <p:cNvSpPr txBox="1">
            <a:spLocks noGrp="1"/>
          </p:cNvSpPr>
          <p:nvPr>
            <p:ph type="title"/>
          </p:nvPr>
        </p:nvSpPr>
        <p:spPr>
          <a:xfrm>
            <a:off x="716150" y="583000"/>
            <a:ext cx="40164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2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8" name="Google Shape;2848;p19"/>
          <p:cNvSpPr txBox="1">
            <a:spLocks noGrp="1"/>
          </p:cNvSpPr>
          <p:nvPr>
            <p:ph type="subTitle" idx="1"/>
          </p:nvPr>
        </p:nvSpPr>
        <p:spPr>
          <a:xfrm>
            <a:off x="5067300" y="1864625"/>
            <a:ext cx="34611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49" name="Google Shape;2849;p19"/>
          <p:cNvSpPr txBox="1">
            <a:spLocks noGrp="1"/>
          </p:cNvSpPr>
          <p:nvPr>
            <p:ph type="subTitle" idx="2"/>
          </p:nvPr>
        </p:nvSpPr>
        <p:spPr>
          <a:xfrm>
            <a:off x="5890350" y="2822975"/>
            <a:ext cx="1815000" cy="2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BLANK_1_1_1_1_2"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1" name="Google Shape;2851;p20"/>
          <p:cNvSpPr txBox="1">
            <a:spLocks noGrp="1"/>
          </p:cNvSpPr>
          <p:nvPr>
            <p:ph type="ctrTitle"/>
          </p:nvPr>
        </p:nvSpPr>
        <p:spPr>
          <a:xfrm>
            <a:off x="1102250" y="1178363"/>
            <a:ext cx="2416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52" name="Google Shape;2852;p20"/>
          <p:cNvSpPr txBox="1">
            <a:spLocks noGrp="1"/>
          </p:cNvSpPr>
          <p:nvPr>
            <p:ph type="subTitle" idx="1"/>
          </p:nvPr>
        </p:nvSpPr>
        <p:spPr>
          <a:xfrm>
            <a:off x="1145651" y="1594000"/>
            <a:ext cx="27969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53" name="Google Shape;2853;p20"/>
          <p:cNvSpPr txBox="1">
            <a:spLocks noGrp="1"/>
          </p:cNvSpPr>
          <p:nvPr>
            <p:ph type="ctrTitle" idx="2"/>
          </p:nvPr>
        </p:nvSpPr>
        <p:spPr>
          <a:xfrm>
            <a:off x="1102250" y="2295634"/>
            <a:ext cx="2416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54" name="Google Shape;2854;p20"/>
          <p:cNvSpPr txBox="1">
            <a:spLocks noGrp="1"/>
          </p:cNvSpPr>
          <p:nvPr>
            <p:ph type="subTitle" idx="3"/>
          </p:nvPr>
        </p:nvSpPr>
        <p:spPr>
          <a:xfrm>
            <a:off x="1151936" y="2715862"/>
            <a:ext cx="27969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55" name="Google Shape;2855;p20"/>
          <p:cNvSpPr txBox="1">
            <a:spLocks noGrp="1"/>
          </p:cNvSpPr>
          <p:nvPr>
            <p:ph type="ctrTitle" idx="4"/>
          </p:nvPr>
        </p:nvSpPr>
        <p:spPr>
          <a:xfrm>
            <a:off x="1102250" y="3425762"/>
            <a:ext cx="2416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56" name="Google Shape;2856;p20"/>
          <p:cNvSpPr txBox="1">
            <a:spLocks noGrp="1"/>
          </p:cNvSpPr>
          <p:nvPr>
            <p:ph type="subTitle" idx="5"/>
          </p:nvPr>
        </p:nvSpPr>
        <p:spPr>
          <a:xfrm>
            <a:off x="1145651" y="3832725"/>
            <a:ext cx="27969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57" name="Google Shape;2857;p20"/>
          <p:cNvSpPr txBox="1">
            <a:spLocks noGrp="1"/>
          </p:cNvSpPr>
          <p:nvPr>
            <p:ph type="ctrTitle" idx="6"/>
          </p:nvPr>
        </p:nvSpPr>
        <p:spPr>
          <a:xfrm>
            <a:off x="5339425" y="1178363"/>
            <a:ext cx="2416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58" name="Google Shape;2858;p20"/>
          <p:cNvSpPr txBox="1">
            <a:spLocks noGrp="1"/>
          </p:cNvSpPr>
          <p:nvPr>
            <p:ph type="subTitle" idx="7"/>
          </p:nvPr>
        </p:nvSpPr>
        <p:spPr>
          <a:xfrm>
            <a:off x="5356851" y="1594000"/>
            <a:ext cx="28032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59" name="Google Shape;2859;p20"/>
          <p:cNvSpPr txBox="1">
            <a:spLocks noGrp="1"/>
          </p:cNvSpPr>
          <p:nvPr>
            <p:ph type="ctrTitle" idx="8"/>
          </p:nvPr>
        </p:nvSpPr>
        <p:spPr>
          <a:xfrm>
            <a:off x="5339425" y="2295634"/>
            <a:ext cx="2416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60" name="Google Shape;2860;p20"/>
          <p:cNvSpPr txBox="1">
            <a:spLocks noGrp="1"/>
          </p:cNvSpPr>
          <p:nvPr>
            <p:ph type="subTitle" idx="9"/>
          </p:nvPr>
        </p:nvSpPr>
        <p:spPr>
          <a:xfrm>
            <a:off x="5356851" y="2715862"/>
            <a:ext cx="28032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61" name="Google Shape;2861;p20"/>
          <p:cNvSpPr txBox="1">
            <a:spLocks noGrp="1"/>
          </p:cNvSpPr>
          <p:nvPr>
            <p:ph type="ctrTitle" idx="13"/>
          </p:nvPr>
        </p:nvSpPr>
        <p:spPr>
          <a:xfrm>
            <a:off x="5339425" y="3425762"/>
            <a:ext cx="2416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62" name="Google Shape;2862;p20"/>
          <p:cNvSpPr txBox="1">
            <a:spLocks noGrp="1"/>
          </p:cNvSpPr>
          <p:nvPr>
            <p:ph type="subTitle" idx="14"/>
          </p:nvPr>
        </p:nvSpPr>
        <p:spPr>
          <a:xfrm>
            <a:off x="5356851" y="3832725"/>
            <a:ext cx="28032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63" name="Google Shape;2863;p20"/>
          <p:cNvSpPr txBox="1">
            <a:spLocks noGrp="1"/>
          </p:cNvSpPr>
          <p:nvPr>
            <p:ph type="title" idx="15"/>
          </p:nvPr>
        </p:nvSpPr>
        <p:spPr>
          <a:xfrm>
            <a:off x="716150" y="506800"/>
            <a:ext cx="40164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Slide_1_1_1"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21"/>
          <p:cNvSpPr txBox="1">
            <a:spLocks noGrp="1"/>
          </p:cNvSpPr>
          <p:nvPr>
            <p:ph type="title"/>
          </p:nvPr>
        </p:nvSpPr>
        <p:spPr>
          <a:xfrm>
            <a:off x="783525" y="1561475"/>
            <a:ext cx="30129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i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66" name="Google Shape;2866;p21"/>
          <p:cNvSpPr txBox="1">
            <a:spLocks noGrp="1"/>
          </p:cNvSpPr>
          <p:nvPr>
            <p:ph type="subTitle" idx="1"/>
          </p:nvPr>
        </p:nvSpPr>
        <p:spPr>
          <a:xfrm>
            <a:off x="685350" y="2547775"/>
            <a:ext cx="3072300" cy="1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_1"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p22"/>
          <p:cNvSpPr txBox="1">
            <a:spLocks noGrp="1"/>
          </p:cNvSpPr>
          <p:nvPr>
            <p:ph type="title"/>
          </p:nvPr>
        </p:nvSpPr>
        <p:spPr>
          <a:xfrm>
            <a:off x="5672750" y="1441600"/>
            <a:ext cx="2612100" cy="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869" name="Google Shape;2869;p22"/>
          <p:cNvSpPr txBox="1">
            <a:spLocks noGrp="1"/>
          </p:cNvSpPr>
          <p:nvPr>
            <p:ph type="subTitle" idx="1"/>
          </p:nvPr>
        </p:nvSpPr>
        <p:spPr>
          <a:xfrm>
            <a:off x="5134550" y="1990600"/>
            <a:ext cx="3150300" cy="14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3"/>
          <p:cNvSpPr txBox="1">
            <a:spLocks noGrp="1"/>
          </p:cNvSpPr>
          <p:nvPr>
            <p:ph type="title"/>
          </p:nvPr>
        </p:nvSpPr>
        <p:spPr>
          <a:xfrm>
            <a:off x="898650" y="2588750"/>
            <a:ext cx="30795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74" name="Google Shape;1274;p3"/>
          <p:cNvSpPr txBox="1">
            <a:spLocks noGrp="1"/>
          </p:cNvSpPr>
          <p:nvPr>
            <p:ph type="subTitle" idx="1"/>
          </p:nvPr>
        </p:nvSpPr>
        <p:spPr>
          <a:xfrm>
            <a:off x="1107150" y="3280650"/>
            <a:ext cx="26625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5" name="Google Shape;1275;p3"/>
          <p:cNvSpPr txBox="1">
            <a:spLocks noGrp="1"/>
          </p:cNvSpPr>
          <p:nvPr>
            <p:ph type="title" idx="2" hasCustomPrompt="1"/>
          </p:nvPr>
        </p:nvSpPr>
        <p:spPr>
          <a:xfrm>
            <a:off x="1542750" y="1389900"/>
            <a:ext cx="1791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noFill/>
        <a:effectLst/>
      </p:bgPr>
    </p:bg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4"/>
          <p:cNvSpPr txBox="1">
            <a:spLocks noGrp="1"/>
          </p:cNvSpPr>
          <p:nvPr>
            <p:ph type="body" idx="1"/>
          </p:nvPr>
        </p:nvSpPr>
        <p:spPr>
          <a:xfrm>
            <a:off x="571500" y="1152475"/>
            <a:ext cx="8001000" cy="3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66546D"/>
              </a:buClr>
              <a:buSzPts val="1800"/>
              <a:buFont typeface="Chau Philomene One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66546D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66546D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66546D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66546D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66546D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66546D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66546D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66546D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grpSp>
        <p:nvGrpSpPr>
          <p:cNvPr id="1278" name="Google Shape;1278;p4"/>
          <p:cNvGrpSpPr/>
          <p:nvPr/>
        </p:nvGrpSpPr>
        <p:grpSpPr>
          <a:xfrm rot="10800000">
            <a:off x="50193" y="-86706"/>
            <a:ext cx="662228" cy="687787"/>
            <a:chOff x="3925613" y="3096468"/>
            <a:chExt cx="335169" cy="348000"/>
          </a:xfrm>
        </p:grpSpPr>
        <p:sp>
          <p:nvSpPr>
            <p:cNvPr id="1279" name="Google Shape;1279;p4"/>
            <p:cNvSpPr/>
            <p:nvPr/>
          </p:nvSpPr>
          <p:spPr>
            <a:xfrm>
              <a:off x="3925613" y="3099145"/>
              <a:ext cx="181299" cy="213761"/>
            </a:xfrm>
            <a:custGeom>
              <a:avLst/>
              <a:gdLst/>
              <a:ahLst/>
              <a:cxnLst/>
              <a:rect l="l" t="t" r="r" b="b"/>
              <a:pathLst>
                <a:path w="16928" h="19959" extrusionOk="0">
                  <a:moveTo>
                    <a:pt x="10217" y="1"/>
                  </a:moveTo>
                  <a:cubicBezTo>
                    <a:pt x="9343" y="1"/>
                    <a:pt x="8477" y="743"/>
                    <a:pt x="7900" y="1512"/>
                  </a:cubicBezTo>
                  <a:cubicBezTo>
                    <a:pt x="7239" y="2446"/>
                    <a:pt x="6460" y="3535"/>
                    <a:pt x="5332" y="3613"/>
                  </a:cubicBezTo>
                  <a:cubicBezTo>
                    <a:pt x="5282" y="3617"/>
                    <a:pt x="5233" y="3618"/>
                    <a:pt x="5183" y="3618"/>
                  </a:cubicBezTo>
                  <a:cubicBezTo>
                    <a:pt x="4688" y="3618"/>
                    <a:pt x="4193" y="3458"/>
                    <a:pt x="3697" y="3458"/>
                  </a:cubicBezTo>
                  <a:cubicBezTo>
                    <a:pt x="2297" y="3535"/>
                    <a:pt x="1440" y="5092"/>
                    <a:pt x="1285" y="6493"/>
                  </a:cubicBezTo>
                  <a:cubicBezTo>
                    <a:pt x="1129" y="7894"/>
                    <a:pt x="1440" y="9334"/>
                    <a:pt x="1051" y="10657"/>
                  </a:cubicBezTo>
                  <a:cubicBezTo>
                    <a:pt x="701" y="11746"/>
                    <a:pt x="1" y="12875"/>
                    <a:pt x="545" y="13848"/>
                  </a:cubicBezTo>
                  <a:cubicBezTo>
                    <a:pt x="779" y="14276"/>
                    <a:pt x="1246" y="14548"/>
                    <a:pt x="1479" y="14937"/>
                  </a:cubicBezTo>
                  <a:cubicBezTo>
                    <a:pt x="2180" y="15988"/>
                    <a:pt x="1440" y="17466"/>
                    <a:pt x="1985" y="18673"/>
                  </a:cubicBezTo>
                  <a:cubicBezTo>
                    <a:pt x="2366" y="19580"/>
                    <a:pt x="3384" y="19959"/>
                    <a:pt x="4395" y="19959"/>
                  </a:cubicBezTo>
                  <a:cubicBezTo>
                    <a:pt x="4729" y="19959"/>
                    <a:pt x="5062" y="19917"/>
                    <a:pt x="5371" y="19840"/>
                  </a:cubicBezTo>
                  <a:cubicBezTo>
                    <a:pt x="6655" y="19490"/>
                    <a:pt x="7744" y="18712"/>
                    <a:pt x="9029" y="18362"/>
                  </a:cubicBezTo>
                  <a:cubicBezTo>
                    <a:pt x="9924" y="18089"/>
                    <a:pt x="10896" y="18050"/>
                    <a:pt x="11830" y="17817"/>
                  </a:cubicBezTo>
                  <a:cubicBezTo>
                    <a:pt x="12803" y="17661"/>
                    <a:pt x="13620" y="17077"/>
                    <a:pt x="14126" y="16221"/>
                  </a:cubicBezTo>
                  <a:cubicBezTo>
                    <a:pt x="14365" y="15675"/>
                    <a:pt x="14664" y="14889"/>
                    <a:pt x="15155" y="14889"/>
                  </a:cubicBezTo>
                  <a:cubicBezTo>
                    <a:pt x="15223" y="14889"/>
                    <a:pt x="15295" y="14904"/>
                    <a:pt x="15371" y="14937"/>
                  </a:cubicBezTo>
                  <a:lnTo>
                    <a:pt x="13543" y="17077"/>
                  </a:lnTo>
                  <a:cubicBezTo>
                    <a:pt x="13711" y="17165"/>
                    <a:pt x="13884" y="17205"/>
                    <a:pt x="14054" y="17205"/>
                  </a:cubicBezTo>
                  <a:cubicBezTo>
                    <a:pt x="14866" y="17205"/>
                    <a:pt x="15632" y="16304"/>
                    <a:pt x="15761" y="15404"/>
                  </a:cubicBezTo>
                  <a:cubicBezTo>
                    <a:pt x="15877" y="14314"/>
                    <a:pt x="15410" y="13225"/>
                    <a:pt x="15410" y="12135"/>
                  </a:cubicBezTo>
                  <a:cubicBezTo>
                    <a:pt x="15410" y="11435"/>
                    <a:pt x="15527" y="10734"/>
                    <a:pt x="15722" y="10034"/>
                  </a:cubicBezTo>
                  <a:lnTo>
                    <a:pt x="16617" y="6376"/>
                  </a:lnTo>
                  <a:cubicBezTo>
                    <a:pt x="16850" y="5598"/>
                    <a:pt x="16928" y="4781"/>
                    <a:pt x="16850" y="3963"/>
                  </a:cubicBezTo>
                  <a:cubicBezTo>
                    <a:pt x="16733" y="3107"/>
                    <a:pt x="16072" y="2446"/>
                    <a:pt x="15255" y="2290"/>
                  </a:cubicBezTo>
                  <a:cubicBezTo>
                    <a:pt x="15193" y="2283"/>
                    <a:pt x="15132" y="2280"/>
                    <a:pt x="15072" y="2280"/>
                  </a:cubicBezTo>
                  <a:cubicBezTo>
                    <a:pt x="14589" y="2280"/>
                    <a:pt x="14123" y="2483"/>
                    <a:pt x="13643" y="2483"/>
                  </a:cubicBezTo>
                  <a:cubicBezTo>
                    <a:pt x="13532" y="2483"/>
                    <a:pt x="13421" y="2472"/>
                    <a:pt x="13309" y="2446"/>
                  </a:cubicBezTo>
                  <a:cubicBezTo>
                    <a:pt x="12142" y="2212"/>
                    <a:pt x="11830" y="539"/>
                    <a:pt x="10780" y="111"/>
                  </a:cubicBezTo>
                  <a:cubicBezTo>
                    <a:pt x="10594" y="35"/>
                    <a:pt x="10405" y="1"/>
                    <a:pt x="10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3926449" y="3096468"/>
              <a:ext cx="183805" cy="219084"/>
            </a:xfrm>
            <a:custGeom>
              <a:avLst/>
              <a:gdLst/>
              <a:ahLst/>
              <a:cxnLst/>
              <a:rect l="l" t="t" r="r" b="b"/>
              <a:pathLst>
                <a:path w="17162" h="20456" extrusionOk="0">
                  <a:moveTo>
                    <a:pt x="15157" y="15280"/>
                  </a:moveTo>
                  <a:cubicBezTo>
                    <a:pt x="15200" y="15280"/>
                    <a:pt x="15245" y="15288"/>
                    <a:pt x="15293" y="15304"/>
                  </a:cubicBezTo>
                  <a:cubicBezTo>
                    <a:pt x="15306" y="15306"/>
                    <a:pt x="15319" y="15308"/>
                    <a:pt x="15331" y="15308"/>
                  </a:cubicBezTo>
                  <a:cubicBezTo>
                    <a:pt x="15343" y="15308"/>
                    <a:pt x="15354" y="15306"/>
                    <a:pt x="15365" y="15304"/>
                  </a:cubicBezTo>
                  <a:lnTo>
                    <a:pt x="15365" y="15304"/>
                  </a:lnTo>
                  <a:cubicBezTo>
                    <a:pt x="15353" y="15898"/>
                    <a:pt x="15186" y="16457"/>
                    <a:pt x="14671" y="16860"/>
                  </a:cubicBezTo>
                  <a:cubicBezTo>
                    <a:pt x="14455" y="17050"/>
                    <a:pt x="14182" y="17164"/>
                    <a:pt x="13893" y="17164"/>
                  </a:cubicBezTo>
                  <a:cubicBezTo>
                    <a:pt x="13877" y="17164"/>
                    <a:pt x="13862" y="17163"/>
                    <a:pt x="13847" y="17163"/>
                  </a:cubicBezTo>
                  <a:lnTo>
                    <a:pt x="13847" y="17163"/>
                  </a:lnTo>
                  <a:cubicBezTo>
                    <a:pt x="14107" y="16855"/>
                    <a:pt x="14311" y="16501"/>
                    <a:pt x="14437" y="16121"/>
                  </a:cubicBezTo>
                  <a:cubicBezTo>
                    <a:pt x="14577" y="15842"/>
                    <a:pt x="14779" y="15280"/>
                    <a:pt x="15157" y="15280"/>
                  </a:cubicBezTo>
                  <a:close/>
                  <a:moveTo>
                    <a:pt x="10021" y="554"/>
                  </a:moveTo>
                  <a:cubicBezTo>
                    <a:pt x="10274" y="554"/>
                    <a:pt x="10530" y="624"/>
                    <a:pt x="10741" y="750"/>
                  </a:cubicBezTo>
                  <a:cubicBezTo>
                    <a:pt x="11052" y="984"/>
                    <a:pt x="11324" y="1256"/>
                    <a:pt x="11519" y="1606"/>
                  </a:cubicBezTo>
                  <a:cubicBezTo>
                    <a:pt x="11947" y="2229"/>
                    <a:pt x="12414" y="2929"/>
                    <a:pt x="13270" y="3046"/>
                  </a:cubicBezTo>
                  <a:cubicBezTo>
                    <a:pt x="13338" y="3056"/>
                    <a:pt x="13406" y="3060"/>
                    <a:pt x="13474" y="3060"/>
                  </a:cubicBezTo>
                  <a:cubicBezTo>
                    <a:pt x="13951" y="3060"/>
                    <a:pt x="14428" y="2851"/>
                    <a:pt x="14904" y="2851"/>
                  </a:cubicBezTo>
                  <a:cubicBezTo>
                    <a:pt x="14934" y="2849"/>
                    <a:pt x="14964" y="2848"/>
                    <a:pt x="14994" y="2848"/>
                  </a:cubicBezTo>
                  <a:cubicBezTo>
                    <a:pt x="15430" y="2848"/>
                    <a:pt x="15853" y="3110"/>
                    <a:pt x="16072" y="3474"/>
                  </a:cubicBezTo>
                  <a:cubicBezTo>
                    <a:pt x="16772" y="4447"/>
                    <a:pt x="16422" y="5731"/>
                    <a:pt x="16150" y="6782"/>
                  </a:cubicBezTo>
                  <a:cubicBezTo>
                    <a:pt x="15877" y="8027"/>
                    <a:pt x="15566" y="9272"/>
                    <a:pt x="15255" y="10517"/>
                  </a:cubicBezTo>
                  <a:cubicBezTo>
                    <a:pt x="15099" y="11101"/>
                    <a:pt x="15021" y="11685"/>
                    <a:pt x="15021" y="12269"/>
                  </a:cubicBezTo>
                  <a:cubicBezTo>
                    <a:pt x="15021" y="12852"/>
                    <a:pt x="15099" y="13436"/>
                    <a:pt x="15216" y="13981"/>
                  </a:cubicBezTo>
                  <a:cubicBezTo>
                    <a:pt x="15281" y="14321"/>
                    <a:pt x="15342" y="14679"/>
                    <a:pt x="15360" y="15031"/>
                  </a:cubicBezTo>
                  <a:lnTo>
                    <a:pt x="15332" y="15031"/>
                  </a:lnTo>
                  <a:cubicBezTo>
                    <a:pt x="15235" y="14993"/>
                    <a:pt x="15144" y="14975"/>
                    <a:pt x="15058" y="14975"/>
                  </a:cubicBezTo>
                  <a:cubicBezTo>
                    <a:pt x="14459" y="14975"/>
                    <a:pt x="14131" y="15839"/>
                    <a:pt x="13893" y="16316"/>
                  </a:cubicBezTo>
                  <a:cubicBezTo>
                    <a:pt x="13426" y="17288"/>
                    <a:pt x="12453" y="17716"/>
                    <a:pt x="11402" y="17911"/>
                  </a:cubicBezTo>
                  <a:cubicBezTo>
                    <a:pt x="10235" y="18145"/>
                    <a:pt x="9067" y="18261"/>
                    <a:pt x="7939" y="18728"/>
                  </a:cubicBezTo>
                  <a:cubicBezTo>
                    <a:pt x="6927" y="19156"/>
                    <a:pt x="5954" y="19779"/>
                    <a:pt x="4865" y="19935"/>
                  </a:cubicBezTo>
                  <a:cubicBezTo>
                    <a:pt x="4664" y="19980"/>
                    <a:pt x="4460" y="20002"/>
                    <a:pt x="4259" y="20002"/>
                  </a:cubicBezTo>
                  <a:cubicBezTo>
                    <a:pt x="3601" y="20002"/>
                    <a:pt x="2958" y="19768"/>
                    <a:pt x="2452" y="19351"/>
                  </a:cubicBezTo>
                  <a:cubicBezTo>
                    <a:pt x="1713" y="18612"/>
                    <a:pt x="1946" y="17483"/>
                    <a:pt x="1946" y="16588"/>
                  </a:cubicBezTo>
                  <a:cubicBezTo>
                    <a:pt x="1985" y="16121"/>
                    <a:pt x="1868" y="15654"/>
                    <a:pt x="1674" y="15226"/>
                  </a:cubicBezTo>
                  <a:cubicBezTo>
                    <a:pt x="1440" y="14759"/>
                    <a:pt x="1012" y="14487"/>
                    <a:pt x="701" y="14059"/>
                  </a:cubicBezTo>
                  <a:cubicBezTo>
                    <a:pt x="117" y="13125"/>
                    <a:pt x="895" y="11918"/>
                    <a:pt x="1168" y="11023"/>
                  </a:cubicBezTo>
                  <a:cubicBezTo>
                    <a:pt x="1752" y="9000"/>
                    <a:pt x="740" y="6470"/>
                    <a:pt x="2257" y="4719"/>
                  </a:cubicBezTo>
                  <a:cubicBezTo>
                    <a:pt x="2530" y="4369"/>
                    <a:pt x="2919" y="4136"/>
                    <a:pt x="3308" y="4058"/>
                  </a:cubicBezTo>
                  <a:cubicBezTo>
                    <a:pt x="3425" y="4034"/>
                    <a:pt x="3540" y="4025"/>
                    <a:pt x="3654" y="4025"/>
                  </a:cubicBezTo>
                  <a:cubicBezTo>
                    <a:pt x="4110" y="4025"/>
                    <a:pt x="4546" y="4175"/>
                    <a:pt x="4981" y="4175"/>
                  </a:cubicBezTo>
                  <a:cubicBezTo>
                    <a:pt x="5010" y="4176"/>
                    <a:pt x="5039" y="4176"/>
                    <a:pt x="5068" y="4176"/>
                  </a:cubicBezTo>
                  <a:cubicBezTo>
                    <a:pt x="5998" y="4176"/>
                    <a:pt x="6711" y="3570"/>
                    <a:pt x="7277" y="2890"/>
                  </a:cubicBezTo>
                  <a:cubicBezTo>
                    <a:pt x="7861" y="2190"/>
                    <a:pt x="8445" y="1178"/>
                    <a:pt x="9418" y="711"/>
                  </a:cubicBezTo>
                  <a:cubicBezTo>
                    <a:pt x="9596" y="604"/>
                    <a:pt x="9807" y="554"/>
                    <a:pt x="10021" y="554"/>
                  </a:cubicBezTo>
                  <a:close/>
                  <a:moveTo>
                    <a:pt x="10013" y="1"/>
                  </a:moveTo>
                  <a:cubicBezTo>
                    <a:pt x="9555" y="1"/>
                    <a:pt x="9095" y="157"/>
                    <a:pt x="8717" y="478"/>
                  </a:cubicBezTo>
                  <a:cubicBezTo>
                    <a:pt x="7783" y="1100"/>
                    <a:pt x="7316" y="2073"/>
                    <a:pt x="6577" y="2851"/>
                  </a:cubicBezTo>
                  <a:cubicBezTo>
                    <a:pt x="6266" y="3202"/>
                    <a:pt x="5837" y="3474"/>
                    <a:pt x="5371" y="3591"/>
                  </a:cubicBezTo>
                  <a:cubicBezTo>
                    <a:pt x="5259" y="3612"/>
                    <a:pt x="5148" y="3620"/>
                    <a:pt x="5037" y="3620"/>
                  </a:cubicBezTo>
                  <a:cubicBezTo>
                    <a:pt x="4569" y="3620"/>
                    <a:pt x="4104" y="3470"/>
                    <a:pt x="3661" y="3470"/>
                  </a:cubicBezTo>
                  <a:cubicBezTo>
                    <a:pt x="3621" y="3470"/>
                    <a:pt x="3581" y="3471"/>
                    <a:pt x="3542" y="3474"/>
                  </a:cubicBezTo>
                  <a:cubicBezTo>
                    <a:pt x="2608" y="3552"/>
                    <a:pt x="1829" y="4136"/>
                    <a:pt x="1440" y="4953"/>
                  </a:cubicBezTo>
                  <a:cubicBezTo>
                    <a:pt x="934" y="5887"/>
                    <a:pt x="740" y="6976"/>
                    <a:pt x="818" y="8066"/>
                  </a:cubicBezTo>
                  <a:cubicBezTo>
                    <a:pt x="857" y="8727"/>
                    <a:pt x="857" y="9389"/>
                    <a:pt x="818" y="10051"/>
                  </a:cubicBezTo>
                  <a:cubicBezTo>
                    <a:pt x="740" y="10634"/>
                    <a:pt x="584" y="11257"/>
                    <a:pt x="351" y="11802"/>
                  </a:cubicBezTo>
                  <a:cubicBezTo>
                    <a:pt x="117" y="12307"/>
                    <a:pt x="0" y="12891"/>
                    <a:pt x="0" y="13436"/>
                  </a:cubicBezTo>
                  <a:cubicBezTo>
                    <a:pt x="39" y="13981"/>
                    <a:pt x="312" y="14448"/>
                    <a:pt x="701" y="14798"/>
                  </a:cubicBezTo>
                  <a:cubicBezTo>
                    <a:pt x="1129" y="15148"/>
                    <a:pt x="1401" y="15654"/>
                    <a:pt x="1479" y="16199"/>
                  </a:cubicBezTo>
                  <a:cubicBezTo>
                    <a:pt x="1518" y="16744"/>
                    <a:pt x="1479" y="17250"/>
                    <a:pt x="1479" y="17794"/>
                  </a:cubicBezTo>
                  <a:cubicBezTo>
                    <a:pt x="1401" y="18728"/>
                    <a:pt x="1868" y="19662"/>
                    <a:pt x="2724" y="20090"/>
                  </a:cubicBezTo>
                  <a:cubicBezTo>
                    <a:pt x="3235" y="20333"/>
                    <a:pt x="3791" y="20455"/>
                    <a:pt x="4346" y="20455"/>
                  </a:cubicBezTo>
                  <a:cubicBezTo>
                    <a:pt x="4679" y="20455"/>
                    <a:pt x="5011" y="20411"/>
                    <a:pt x="5332" y="20324"/>
                  </a:cubicBezTo>
                  <a:cubicBezTo>
                    <a:pt x="6538" y="20051"/>
                    <a:pt x="7550" y="19351"/>
                    <a:pt x="8717" y="18923"/>
                  </a:cubicBezTo>
                  <a:cubicBezTo>
                    <a:pt x="9884" y="18534"/>
                    <a:pt x="11246" y="18573"/>
                    <a:pt x="12414" y="18106"/>
                  </a:cubicBezTo>
                  <a:cubicBezTo>
                    <a:pt x="12779" y="17984"/>
                    <a:pt x="13120" y="17791"/>
                    <a:pt x="13418" y="17564"/>
                  </a:cubicBezTo>
                  <a:lnTo>
                    <a:pt x="13418" y="17564"/>
                  </a:lnTo>
                  <a:cubicBezTo>
                    <a:pt x="13621" y="17678"/>
                    <a:pt x="13828" y="17728"/>
                    <a:pt x="14030" y="17728"/>
                  </a:cubicBezTo>
                  <a:cubicBezTo>
                    <a:pt x="14663" y="17728"/>
                    <a:pt x="15261" y="17239"/>
                    <a:pt x="15605" y="16666"/>
                  </a:cubicBezTo>
                  <a:cubicBezTo>
                    <a:pt x="16227" y="15654"/>
                    <a:pt x="15916" y="14487"/>
                    <a:pt x="15721" y="13397"/>
                  </a:cubicBezTo>
                  <a:cubicBezTo>
                    <a:pt x="15605" y="12736"/>
                    <a:pt x="15605" y="12074"/>
                    <a:pt x="15683" y="11412"/>
                  </a:cubicBezTo>
                  <a:cubicBezTo>
                    <a:pt x="15799" y="10751"/>
                    <a:pt x="15994" y="10089"/>
                    <a:pt x="16150" y="9428"/>
                  </a:cubicBezTo>
                  <a:cubicBezTo>
                    <a:pt x="16500" y="8144"/>
                    <a:pt x="16811" y="6860"/>
                    <a:pt x="17006" y="5537"/>
                  </a:cubicBezTo>
                  <a:cubicBezTo>
                    <a:pt x="17161" y="4447"/>
                    <a:pt x="16967" y="3280"/>
                    <a:pt x="16033" y="2618"/>
                  </a:cubicBezTo>
                  <a:cubicBezTo>
                    <a:pt x="15721" y="2369"/>
                    <a:pt x="15335" y="2244"/>
                    <a:pt x="14935" y="2244"/>
                  </a:cubicBezTo>
                  <a:cubicBezTo>
                    <a:pt x="14834" y="2244"/>
                    <a:pt x="14733" y="2252"/>
                    <a:pt x="14632" y="2268"/>
                  </a:cubicBezTo>
                  <a:cubicBezTo>
                    <a:pt x="14261" y="2321"/>
                    <a:pt x="13872" y="2464"/>
                    <a:pt x="13490" y="2464"/>
                  </a:cubicBezTo>
                  <a:cubicBezTo>
                    <a:pt x="13310" y="2464"/>
                    <a:pt x="13132" y="2433"/>
                    <a:pt x="12959" y="2346"/>
                  </a:cubicBezTo>
                  <a:cubicBezTo>
                    <a:pt x="12219" y="1956"/>
                    <a:pt x="11947" y="1061"/>
                    <a:pt x="11363" y="517"/>
                  </a:cubicBezTo>
                  <a:cubicBezTo>
                    <a:pt x="10983" y="176"/>
                    <a:pt x="10499" y="1"/>
                    <a:pt x="10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3948950" y="3103847"/>
              <a:ext cx="133382" cy="162117"/>
            </a:xfrm>
            <a:custGeom>
              <a:avLst/>
              <a:gdLst/>
              <a:ahLst/>
              <a:cxnLst/>
              <a:rect l="l" t="t" r="r" b="b"/>
              <a:pathLst>
                <a:path w="12454" h="15137" extrusionOk="0">
                  <a:moveTo>
                    <a:pt x="8119" y="474"/>
                  </a:moveTo>
                  <a:cubicBezTo>
                    <a:pt x="8631" y="474"/>
                    <a:pt x="9102" y="681"/>
                    <a:pt x="9457" y="1267"/>
                  </a:cubicBezTo>
                  <a:cubicBezTo>
                    <a:pt x="10196" y="2435"/>
                    <a:pt x="9729" y="3875"/>
                    <a:pt x="9573" y="5159"/>
                  </a:cubicBezTo>
                  <a:cubicBezTo>
                    <a:pt x="9262" y="7727"/>
                    <a:pt x="10624" y="9945"/>
                    <a:pt x="11402" y="12319"/>
                  </a:cubicBezTo>
                  <a:cubicBezTo>
                    <a:pt x="11558" y="12825"/>
                    <a:pt x="12181" y="14381"/>
                    <a:pt x="11480" y="14615"/>
                  </a:cubicBezTo>
                  <a:cubicBezTo>
                    <a:pt x="11390" y="14649"/>
                    <a:pt x="11292" y="14664"/>
                    <a:pt x="11191" y="14664"/>
                  </a:cubicBezTo>
                  <a:cubicBezTo>
                    <a:pt x="10595" y="14664"/>
                    <a:pt x="9856" y="14147"/>
                    <a:pt x="9457" y="13914"/>
                  </a:cubicBezTo>
                  <a:cubicBezTo>
                    <a:pt x="7900" y="13058"/>
                    <a:pt x="6344" y="12241"/>
                    <a:pt x="4826" y="11385"/>
                  </a:cubicBezTo>
                  <a:cubicBezTo>
                    <a:pt x="4779" y="11362"/>
                    <a:pt x="4735" y="11351"/>
                    <a:pt x="4693" y="11351"/>
                  </a:cubicBezTo>
                  <a:cubicBezTo>
                    <a:pt x="4595" y="11351"/>
                    <a:pt x="4515" y="11408"/>
                    <a:pt x="4471" y="11483"/>
                  </a:cubicBezTo>
                  <a:lnTo>
                    <a:pt x="4471" y="11483"/>
                  </a:lnTo>
                  <a:cubicBezTo>
                    <a:pt x="3560" y="11031"/>
                    <a:pt x="2674" y="10508"/>
                    <a:pt x="1830" y="9945"/>
                  </a:cubicBezTo>
                  <a:cubicBezTo>
                    <a:pt x="1246" y="9595"/>
                    <a:pt x="779" y="9050"/>
                    <a:pt x="546" y="8428"/>
                  </a:cubicBezTo>
                  <a:cubicBezTo>
                    <a:pt x="390" y="7727"/>
                    <a:pt x="857" y="7182"/>
                    <a:pt x="1324" y="6715"/>
                  </a:cubicBezTo>
                  <a:cubicBezTo>
                    <a:pt x="1674" y="6404"/>
                    <a:pt x="2024" y="6015"/>
                    <a:pt x="2297" y="5587"/>
                  </a:cubicBezTo>
                  <a:cubicBezTo>
                    <a:pt x="2569" y="5042"/>
                    <a:pt x="2841" y="4458"/>
                    <a:pt x="3036" y="3914"/>
                  </a:cubicBezTo>
                  <a:cubicBezTo>
                    <a:pt x="3542" y="2668"/>
                    <a:pt x="4593" y="1929"/>
                    <a:pt x="5760" y="1306"/>
                  </a:cubicBezTo>
                  <a:cubicBezTo>
                    <a:pt x="6465" y="954"/>
                    <a:pt x="7339" y="474"/>
                    <a:pt x="8119" y="474"/>
                  </a:cubicBezTo>
                  <a:close/>
                  <a:moveTo>
                    <a:pt x="8061" y="0"/>
                  </a:moveTo>
                  <a:cubicBezTo>
                    <a:pt x="7720" y="0"/>
                    <a:pt x="7362" y="74"/>
                    <a:pt x="7005" y="217"/>
                  </a:cubicBezTo>
                  <a:cubicBezTo>
                    <a:pt x="5643" y="645"/>
                    <a:pt x="4437" y="1423"/>
                    <a:pt x="3425" y="2396"/>
                  </a:cubicBezTo>
                  <a:cubicBezTo>
                    <a:pt x="2958" y="2902"/>
                    <a:pt x="2647" y="3486"/>
                    <a:pt x="2452" y="4147"/>
                  </a:cubicBezTo>
                  <a:cubicBezTo>
                    <a:pt x="2180" y="4925"/>
                    <a:pt x="1752" y="5626"/>
                    <a:pt x="1168" y="6209"/>
                  </a:cubicBezTo>
                  <a:cubicBezTo>
                    <a:pt x="662" y="6599"/>
                    <a:pt x="312" y="7143"/>
                    <a:pt x="118" y="7766"/>
                  </a:cubicBezTo>
                  <a:cubicBezTo>
                    <a:pt x="1" y="8428"/>
                    <a:pt x="195" y="9089"/>
                    <a:pt x="662" y="9556"/>
                  </a:cubicBezTo>
                  <a:cubicBezTo>
                    <a:pt x="1246" y="10140"/>
                    <a:pt x="1908" y="10607"/>
                    <a:pt x="2608" y="10996"/>
                  </a:cubicBezTo>
                  <a:cubicBezTo>
                    <a:pt x="3503" y="11541"/>
                    <a:pt x="4398" y="12008"/>
                    <a:pt x="5332" y="12397"/>
                  </a:cubicBezTo>
                  <a:cubicBezTo>
                    <a:pt x="5379" y="12420"/>
                    <a:pt x="5424" y="12430"/>
                    <a:pt x="5466" y="12430"/>
                  </a:cubicBezTo>
                  <a:cubicBezTo>
                    <a:pt x="5522" y="12430"/>
                    <a:pt x="5572" y="12412"/>
                    <a:pt x="5613" y="12383"/>
                  </a:cubicBezTo>
                  <a:lnTo>
                    <a:pt x="5613" y="12383"/>
                  </a:lnTo>
                  <a:lnTo>
                    <a:pt x="9612" y="14537"/>
                  </a:lnTo>
                  <a:cubicBezTo>
                    <a:pt x="10037" y="14773"/>
                    <a:pt x="10746" y="15137"/>
                    <a:pt x="11335" y="15137"/>
                  </a:cubicBezTo>
                  <a:cubicBezTo>
                    <a:pt x="11718" y="15137"/>
                    <a:pt x="12051" y="14982"/>
                    <a:pt x="12220" y="14537"/>
                  </a:cubicBezTo>
                  <a:cubicBezTo>
                    <a:pt x="12453" y="13953"/>
                    <a:pt x="12142" y="13019"/>
                    <a:pt x="11947" y="12436"/>
                  </a:cubicBezTo>
                  <a:cubicBezTo>
                    <a:pt x="11714" y="11696"/>
                    <a:pt x="11402" y="10957"/>
                    <a:pt x="11130" y="10257"/>
                  </a:cubicBezTo>
                  <a:cubicBezTo>
                    <a:pt x="10507" y="8778"/>
                    <a:pt x="9885" y="7221"/>
                    <a:pt x="10002" y="5587"/>
                  </a:cubicBezTo>
                  <a:cubicBezTo>
                    <a:pt x="10118" y="4108"/>
                    <a:pt x="10702" y="2591"/>
                    <a:pt x="9963" y="1190"/>
                  </a:cubicBezTo>
                  <a:cubicBezTo>
                    <a:pt x="9530" y="379"/>
                    <a:pt x="8836" y="0"/>
                    <a:pt x="8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4060570" y="3133663"/>
              <a:ext cx="50519" cy="132119"/>
            </a:xfrm>
            <a:custGeom>
              <a:avLst/>
              <a:gdLst/>
              <a:ahLst/>
              <a:cxnLst/>
              <a:rect l="l" t="t" r="r" b="b"/>
              <a:pathLst>
                <a:path w="4717" h="12336" extrusionOk="0">
                  <a:moveTo>
                    <a:pt x="3063" y="0"/>
                  </a:moveTo>
                  <a:cubicBezTo>
                    <a:pt x="2908" y="0"/>
                    <a:pt x="2754" y="17"/>
                    <a:pt x="2615" y="40"/>
                  </a:cubicBezTo>
                  <a:cubicBezTo>
                    <a:pt x="2134" y="130"/>
                    <a:pt x="1467" y="731"/>
                    <a:pt x="920" y="731"/>
                  </a:cubicBezTo>
                  <a:cubicBezTo>
                    <a:pt x="758" y="731"/>
                    <a:pt x="607" y="679"/>
                    <a:pt x="475" y="546"/>
                  </a:cubicBezTo>
                  <a:cubicBezTo>
                    <a:pt x="427" y="514"/>
                    <a:pt x="377" y="500"/>
                    <a:pt x="330" y="500"/>
                  </a:cubicBezTo>
                  <a:cubicBezTo>
                    <a:pt x="147" y="500"/>
                    <a:pt x="1" y="710"/>
                    <a:pt x="124" y="896"/>
                  </a:cubicBezTo>
                  <a:cubicBezTo>
                    <a:pt x="369" y="1130"/>
                    <a:pt x="611" y="1217"/>
                    <a:pt x="851" y="1217"/>
                  </a:cubicBezTo>
                  <a:cubicBezTo>
                    <a:pt x="1451" y="1217"/>
                    <a:pt x="2043" y="674"/>
                    <a:pt x="2654" y="507"/>
                  </a:cubicBezTo>
                  <a:cubicBezTo>
                    <a:pt x="2770" y="486"/>
                    <a:pt x="2866" y="473"/>
                    <a:pt x="2950" y="473"/>
                  </a:cubicBezTo>
                  <a:cubicBezTo>
                    <a:pt x="3175" y="473"/>
                    <a:pt x="3311" y="563"/>
                    <a:pt x="3510" y="818"/>
                  </a:cubicBezTo>
                  <a:cubicBezTo>
                    <a:pt x="3665" y="1052"/>
                    <a:pt x="3743" y="1363"/>
                    <a:pt x="3665" y="1635"/>
                  </a:cubicBezTo>
                  <a:cubicBezTo>
                    <a:pt x="3588" y="1986"/>
                    <a:pt x="3471" y="2297"/>
                    <a:pt x="3354" y="2608"/>
                  </a:cubicBezTo>
                  <a:cubicBezTo>
                    <a:pt x="3121" y="3231"/>
                    <a:pt x="2887" y="3854"/>
                    <a:pt x="2732" y="4476"/>
                  </a:cubicBezTo>
                  <a:cubicBezTo>
                    <a:pt x="2381" y="5721"/>
                    <a:pt x="2226" y="7006"/>
                    <a:pt x="2226" y="8290"/>
                  </a:cubicBezTo>
                  <a:cubicBezTo>
                    <a:pt x="2265" y="9496"/>
                    <a:pt x="2381" y="10897"/>
                    <a:pt x="1564" y="11909"/>
                  </a:cubicBezTo>
                  <a:cubicBezTo>
                    <a:pt x="1385" y="12088"/>
                    <a:pt x="1550" y="12336"/>
                    <a:pt x="1724" y="12336"/>
                  </a:cubicBezTo>
                  <a:cubicBezTo>
                    <a:pt x="1777" y="12336"/>
                    <a:pt x="1830" y="12313"/>
                    <a:pt x="1875" y="12259"/>
                  </a:cubicBezTo>
                  <a:cubicBezTo>
                    <a:pt x="2693" y="11286"/>
                    <a:pt x="2732" y="10119"/>
                    <a:pt x="2732" y="8912"/>
                  </a:cubicBezTo>
                  <a:cubicBezTo>
                    <a:pt x="2654" y="7317"/>
                    <a:pt x="2848" y="5721"/>
                    <a:pt x="3276" y="4204"/>
                  </a:cubicBezTo>
                  <a:cubicBezTo>
                    <a:pt x="3588" y="3192"/>
                    <a:pt x="4716" y="1480"/>
                    <a:pt x="4016" y="390"/>
                  </a:cubicBezTo>
                  <a:cubicBezTo>
                    <a:pt x="3797" y="90"/>
                    <a:pt x="3426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4073979" y="3267870"/>
              <a:ext cx="6683" cy="5012"/>
            </a:xfrm>
            <a:custGeom>
              <a:avLst/>
              <a:gdLst/>
              <a:ahLst/>
              <a:cxnLst/>
              <a:rect l="l" t="t" r="r" b="b"/>
              <a:pathLst>
                <a:path w="624" h="468" extrusionOk="0">
                  <a:moveTo>
                    <a:pt x="312" y="0"/>
                  </a:moveTo>
                  <a:cubicBezTo>
                    <a:pt x="1" y="0"/>
                    <a:pt x="1" y="467"/>
                    <a:pt x="312" y="467"/>
                  </a:cubicBezTo>
                  <a:cubicBezTo>
                    <a:pt x="623" y="467"/>
                    <a:pt x="623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3927284" y="3209844"/>
              <a:ext cx="161250" cy="73770"/>
            </a:xfrm>
            <a:custGeom>
              <a:avLst/>
              <a:gdLst/>
              <a:ahLst/>
              <a:cxnLst/>
              <a:rect l="l" t="t" r="r" b="b"/>
              <a:pathLst>
                <a:path w="15056" h="6888" extrusionOk="0">
                  <a:moveTo>
                    <a:pt x="3368" y="1"/>
                  </a:moveTo>
                  <a:cubicBezTo>
                    <a:pt x="3349" y="1"/>
                    <a:pt x="3329" y="3"/>
                    <a:pt x="3308" y="9"/>
                  </a:cubicBezTo>
                  <a:cubicBezTo>
                    <a:pt x="2024" y="437"/>
                    <a:pt x="2063" y="2150"/>
                    <a:pt x="1362" y="3083"/>
                  </a:cubicBezTo>
                  <a:cubicBezTo>
                    <a:pt x="856" y="3745"/>
                    <a:pt x="312" y="4290"/>
                    <a:pt x="117" y="5107"/>
                  </a:cubicBezTo>
                  <a:cubicBezTo>
                    <a:pt x="0" y="5613"/>
                    <a:pt x="78" y="6391"/>
                    <a:pt x="623" y="6625"/>
                  </a:cubicBezTo>
                  <a:cubicBezTo>
                    <a:pt x="1020" y="6765"/>
                    <a:pt x="1445" y="6835"/>
                    <a:pt x="1881" y="6835"/>
                  </a:cubicBezTo>
                  <a:cubicBezTo>
                    <a:pt x="2172" y="6835"/>
                    <a:pt x="2467" y="6804"/>
                    <a:pt x="2763" y="6741"/>
                  </a:cubicBezTo>
                  <a:cubicBezTo>
                    <a:pt x="3250" y="6644"/>
                    <a:pt x="3746" y="6595"/>
                    <a:pt x="4242" y="6595"/>
                  </a:cubicBezTo>
                  <a:cubicBezTo>
                    <a:pt x="4738" y="6595"/>
                    <a:pt x="5234" y="6644"/>
                    <a:pt x="5721" y="6741"/>
                  </a:cubicBezTo>
                  <a:cubicBezTo>
                    <a:pt x="6129" y="6839"/>
                    <a:pt x="6557" y="6887"/>
                    <a:pt x="6985" y="6887"/>
                  </a:cubicBezTo>
                  <a:cubicBezTo>
                    <a:pt x="7413" y="6887"/>
                    <a:pt x="7841" y="6839"/>
                    <a:pt x="8250" y="6741"/>
                  </a:cubicBezTo>
                  <a:cubicBezTo>
                    <a:pt x="8717" y="6625"/>
                    <a:pt x="9184" y="6547"/>
                    <a:pt x="9651" y="6469"/>
                  </a:cubicBezTo>
                  <a:cubicBezTo>
                    <a:pt x="10157" y="6469"/>
                    <a:pt x="10624" y="6625"/>
                    <a:pt x="11130" y="6625"/>
                  </a:cubicBezTo>
                  <a:cubicBezTo>
                    <a:pt x="11180" y="6626"/>
                    <a:pt x="11233" y="6627"/>
                    <a:pt x="11287" y="6627"/>
                  </a:cubicBezTo>
                  <a:cubicBezTo>
                    <a:pt x="12679" y="6627"/>
                    <a:pt x="15055" y="6128"/>
                    <a:pt x="14943" y="4368"/>
                  </a:cubicBezTo>
                  <a:cubicBezTo>
                    <a:pt x="14943" y="4212"/>
                    <a:pt x="14826" y="4134"/>
                    <a:pt x="14710" y="4134"/>
                  </a:cubicBezTo>
                  <a:cubicBezTo>
                    <a:pt x="14593" y="4134"/>
                    <a:pt x="14476" y="4212"/>
                    <a:pt x="14476" y="4368"/>
                  </a:cubicBezTo>
                  <a:cubicBezTo>
                    <a:pt x="14554" y="5613"/>
                    <a:pt x="13114" y="5885"/>
                    <a:pt x="12180" y="6041"/>
                  </a:cubicBezTo>
                  <a:cubicBezTo>
                    <a:pt x="11868" y="6089"/>
                    <a:pt x="11555" y="6122"/>
                    <a:pt x="11242" y="6122"/>
                  </a:cubicBezTo>
                  <a:cubicBezTo>
                    <a:pt x="11049" y="6122"/>
                    <a:pt x="10856" y="6110"/>
                    <a:pt x="10663" y="6080"/>
                  </a:cubicBezTo>
                  <a:cubicBezTo>
                    <a:pt x="10415" y="6052"/>
                    <a:pt x="10148" y="6025"/>
                    <a:pt x="9889" y="6025"/>
                  </a:cubicBezTo>
                  <a:cubicBezTo>
                    <a:pt x="9781" y="6025"/>
                    <a:pt x="9676" y="6030"/>
                    <a:pt x="9573" y="6041"/>
                  </a:cubicBezTo>
                  <a:cubicBezTo>
                    <a:pt x="8717" y="6077"/>
                    <a:pt x="7926" y="6439"/>
                    <a:pt x="7080" y="6439"/>
                  </a:cubicBezTo>
                  <a:cubicBezTo>
                    <a:pt x="7004" y="6439"/>
                    <a:pt x="6927" y="6437"/>
                    <a:pt x="6849" y="6430"/>
                  </a:cubicBezTo>
                  <a:cubicBezTo>
                    <a:pt x="5964" y="6393"/>
                    <a:pt x="5219" y="6077"/>
                    <a:pt x="4382" y="6077"/>
                  </a:cubicBezTo>
                  <a:cubicBezTo>
                    <a:pt x="4335" y="6077"/>
                    <a:pt x="4289" y="6078"/>
                    <a:pt x="4242" y="6080"/>
                  </a:cubicBezTo>
                  <a:cubicBezTo>
                    <a:pt x="3347" y="6119"/>
                    <a:pt x="2569" y="6391"/>
                    <a:pt x="1712" y="6391"/>
                  </a:cubicBezTo>
                  <a:cubicBezTo>
                    <a:pt x="1129" y="6391"/>
                    <a:pt x="545" y="6235"/>
                    <a:pt x="545" y="5535"/>
                  </a:cubicBezTo>
                  <a:cubicBezTo>
                    <a:pt x="584" y="5029"/>
                    <a:pt x="779" y="4523"/>
                    <a:pt x="1129" y="4134"/>
                  </a:cubicBezTo>
                  <a:cubicBezTo>
                    <a:pt x="1596" y="3589"/>
                    <a:pt x="2024" y="3006"/>
                    <a:pt x="2296" y="2344"/>
                  </a:cubicBezTo>
                  <a:cubicBezTo>
                    <a:pt x="2569" y="1721"/>
                    <a:pt x="2685" y="749"/>
                    <a:pt x="3425" y="515"/>
                  </a:cubicBezTo>
                  <a:cubicBezTo>
                    <a:pt x="3712" y="407"/>
                    <a:pt x="3601" y="1"/>
                    <a:pt x="3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4072319" y="3171181"/>
              <a:ext cx="12509" cy="92567"/>
            </a:xfrm>
            <a:custGeom>
              <a:avLst/>
              <a:gdLst/>
              <a:ahLst/>
              <a:cxnLst/>
              <a:rect l="l" t="t" r="r" b="b"/>
              <a:pathLst>
                <a:path w="1168" h="8643" extrusionOk="0">
                  <a:moveTo>
                    <a:pt x="399" y="0"/>
                  </a:moveTo>
                  <a:cubicBezTo>
                    <a:pt x="273" y="0"/>
                    <a:pt x="136" y="78"/>
                    <a:pt x="117" y="234"/>
                  </a:cubicBezTo>
                  <a:cubicBezTo>
                    <a:pt x="0" y="1518"/>
                    <a:pt x="39" y="2841"/>
                    <a:pt x="273" y="4125"/>
                  </a:cubicBezTo>
                  <a:cubicBezTo>
                    <a:pt x="389" y="4826"/>
                    <a:pt x="467" y="5526"/>
                    <a:pt x="545" y="6188"/>
                  </a:cubicBezTo>
                  <a:cubicBezTo>
                    <a:pt x="584" y="6810"/>
                    <a:pt x="778" y="7705"/>
                    <a:pt x="467" y="8250"/>
                  </a:cubicBezTo>
                  <a:cubicBezTo>
                    <a:pt x="387" y="8465"/>
                    <a:pt x="565" y="8643"/>
                    <a:pt x="722" y="8643"/>
                  </a:cubicBezTo>
                  <a:cubicBezTo>
                    <a:pt x="793" y="8643"/>
                    <a:pt x="859" y="8607"/>
                    <a:pt x="895" y="8522"/>
                  </a:cubicBezTo>
                  <a:lnTo>
                    <a:pt x="895" y="8484"/>
                  </a:lnTo>
                  <a:cubicBezTo>
                    <a:pt x="1129" y="7939"/>
                    <a:pt x="1168" y="7316"/>
                    <a:pt x="1051" y="6732"/>
                  </a:cubicBezTo>
                  <a:cubicBezTo>
                    <a:pt x="1012" y="5993"/>
                    <a:pt x="934" y="5293"/>
                    <a:pt x="817" y="4592"/>
                  </a:cubicBezTo>
                  <a:cubicBezTo>
                    <a:pt x="584" y="3152"/>
                    <a:pt x="506" y="1674"/>
                    <a:pt x="623" y="234"/>
                  </a:cubicBezTo>
                  <a:cubicBezTo>
                    <a:pt x="642" y="78"/>
                    <a:pt x="525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3995293" y="3208334"/>
              <a:ext cx="90757" cy="52158"/>
            </a:xfrm>
            <a:custGeom>
              <a:avLst/>
              <a:gdLst/>
              <a:ahLst/>
              <a:cxnLst/>
              <a:rect l="l" t="t" r="r" b="b"/>
              <a:pathLst>
                <a:path w="8474" h="4870" extrusionOk="0">
                  <a:moveTo>
                    <a:pt x="379" y="0"/>
                  </a:moveTo>
                  <a:cubicBezTo>
                    <a:pt x="158" y="0"/>
                    <a:pt x="1" y="329"/>
                    <a:pt x="266" y="462"/>
                  </a:cubicBezTo>
                  <a:cubicBezTo>
                    <a:pt x="2951" y="1707"/>
                    <a:pt x="5558" y="3147"/>
                    <a:pt x="8048" y="4820"/>
                  </a:cubicBezTo>
                  <a:cubicBezTo>
                    <a:pt x="8090" y="4855"/>
                    <a:pt x="8131" y="4869"/>
                    <a:pt x="8170" y="4869"/>
                  </a:cubicBezTo>
                  <a:cubicBezTo>
                    <a:pt x="8350" y="4869"/>
                    <a:pt x="8474" y="4552"/>
                    <a:pt x="8282" y="4392"/>
                  </a:cubicBezTo>
                  <a:cubicBezTo>
                    <a:pt x="5830" y="2719"/>
                    <a:pt x="3223" y="1279"/>
                    <a:pt x="499" y="34"/>
                  </a:cubicBezTo>
                  <a:cubicBezTo>
                    <a:pt x="458" y="10"/>
                    <a:pt x="417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4019165" y="3157225"/>
              <a:ext cx="64849" cy="104872"/>
            </a:xfrm>
            <a:custGeom>
              <a:avLst/>
              <a:gdLst/>
              <a:ahLst/>
              <a:cxnLst/>
              <a:rect l="l" t="t" r="r" b="b"/>
              <a:pathLst>
                <a:path w="6055" h="9792" extrusionOk="0">
                  <a:moveTo>
                    <a:pt x="356" y="0"/>
                  </a:moveTo>
                  <a:cubicBezTo>
                    <a:pt x="174" y="0"/>
                    <a:pt x="0" y="165"/>
                    <a:pt x="138" y="330"/>
                  </a:cubicBezTo>
                  <a:cubicBezTo>
                    <a:pt x="2278" y="3249"/>
                    <a:pt x="4068" y="6362"/>
                    <a:pt x="5547" y="9670"/>
                  </a:cubicBezTo>
                  <a:cubicBezTo>
                    <a:pt x="5584" y="9756"/>
                    <a:pt x="5651" y="9791"/>
                    <a:pt x="5723" y="9791"/>
                  </a:cubicBezTo>
                  <a:cubicBezTo>
                    <a:pt x="5879" y="9791"/>
                    <a:pt x="6055" y="9623"/>
                    <a:pt x="5975" y="9436"/>
                  </a:cubicBezTo>
                  <a:cubicBezTo>
                    <a:pt x="4496" y="6129"/>
                    <a:pt x="2706" y="3016"/>
                    <a:pt x="566" y="97"/>
                  </a:cubicBezTo>
                  <a:cubicBezTo>
                    <a:pt x="509" y="29"/>
                    <a:pt x="432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3983383" y="3255275"/>
              <a:ext cx="105386" cy="14523"/>
            </a:xfrm>
            <a:custGeom>
              <a:avLst/>
              <a:gdLst/>
              <a:ahLst/>
              <a:cxnLst/>
              <a:rect l="l" t="t" r="r" b="b"/>
              <a:pathLst>
                <a:path w="9840" h="1356" extrusionOk="0">
                  <a:moveTo>
                    <a:pt x="9501" y="0"/>
                  </a:moveTo>
                  <a:cubicBezTo>
                    <a:pt x="9479" y="0"/>
                    <a:pt x="9456" y="3"/>
                    <a:pt x="9433" y="9"/>
                  </a:cubicBezTo>
                  <a:cubicBezTo>
                    <a:pt x="7894" y="570"/>
                    <a:pt x="6267" y="854"/>
                    <a:pt x="4634" y="854"/>
                  </a:cubicBezTo>
                  <a:cubicBezTo>
                    <a:pt x="3210" y="854"/>
                    <a:pt x="1782" y="638"/>
                    <a:pt x="405" y="203"/>
                  </a:cubicBezTo>
                  <a:cubicBezTo>
                    <a:pt x="384" y="198"/>
                    <a:pt x="364" y="195"/>
                    <a:pt x="345" y="195"/>
                  </a:cubicBezTo>
                  <a:cubicBezTo>
                    <a:pt x="111" y="195"/>
                    <a:pt x="0" y="601"/>
                    <a:pt x="288" y="709"/>
                  </a:cubicBezTo>
                  <a:cubicBezTo>
                    <a:pt x="1689" y="1140"/>
                    <a:pt x="3139" y="1356"/>
                    <a:pt x="4590" y="1356"/>
                  </a:cubicBezTo>
                  <a:cubicBezTo>
                    <a:pt x="6283" y="1356"/>
                    <a:pt x="7975" y="1063"/>
                    <a:pt x="9588" y="476"/>
                  </a:cubicBezTo>
                  <a:cubicBezTo>
                    <a:pt x="9840" y="404"/>
                    <a:pt x="9760" y="0"/>
                    <a:pt x="9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3926449" y="3126488"/>
              <a:ext cx="66434" cy="119952"/>
            </a:xfrm>
            <a:custGeom>
              <a:avLst/>
              <a:gdLst/>
              <a:ahLst/>
              <a:cxnLst/>
              <a:rect l="l" t="t" r="r" b="b"/>
              <a:pathLst>
                <a:path w="6203" h="11200" extrusionOk="0">
                  <a:moveTo>
                    <a:pt x="5866" y="1"/>
                  </a:moveTo>
                  <a:cubicBezTo>
                    <a:pt x="5845" y="1"/>
                    <a:pt x="5822" y="4"/>
                    <a:pt x="5799" y="10"/>
                  </a:cubicBezTo>
                  <a:cubicBezTo>
                    <a:pt x="5254" y="126"/>
                    <a:pt x="4826" y="10"/>
                    <a:pt x="4281" y="243"/>
                  </a:cubicBezTo>
                  <a:cubicBezTo>
                    <a:pt x="3814" y="477"/>
                    <a:pt x="3425" y="788"/>
                    <a:pt x="3036" y="1177"/>
                  </a:cubicBezTo>
                  <a:cubicBezTo>
                    <a:pt x="2608" y="1527"/>
                    <a:pt x="2257" y="1955"/>
                    <a:pt x="1946" y="2383"/>
                  </a:cubicBezTo>
                  <a:cubicBezTo>
                    <a:pt x="1635" y="2928"/>
                    <a:pt x="1362" y="3512"/>
                    <a:pt x="1207" y="4095"/>
                  </a:cubicBezTo>
                  <a:cubicBezTo>
                    <a:pt x="779" y="5341"/>
                    <a:pt x="428" y="6586"/>
                    <a:pt x="156" y="7870"/>
                  </a:cubicBezTo>
                  <a:cubicBezTo>
                    <a:pt x="39" y="8337"/>
                    <a:pt x="0" y="8843"/>
                    <a:pt x="117" y="9349"/>
                  </a:cubicBezTo>
                  <a:cubicBezTo>
                    <a:pt x="156" y="9543"/>
                    <a:pt x="273" y="9738"/>
                    <a:pt x="390" y="9933"/>
                  </a:cubicBezTo>
                  <a:cubicBezTo>
                    <a:pt x="584" y="10166"/>
                    <a:pt x="1090" y="10477"/>
                    <a:pt x="934" y="10828"/>
                  </a:cubicBezTo>
                  <a:cubicBezTo>
                    <a:pt x="833" y="11055"/>
                    <a:pt x="978" y="11200"/>
                    <a:pt x="1134" y="11200"/>
                  </a:cubicBezTo>
                  <a:cubicBezTo>
                    <a:pt x="1219" y="11200"/>
                    <a:pt x="1308" y="11157"/>
                    <a:pt x="1362" y="11061"/>
                  </a:cubicBezTo>
                  <a:lnTo>
                    <a:pt x="1324" y="11061"/>
                  </a:lnTo>
                  <a:cubicBezTo>
                    <a:pt x="1479" y="10750"/>
                    <a:pt x="1440" y="10400"/>
                    <a:pt x="1246" y="10166"/>
                  </a:cubicBezTo>
                  <a:cubicBezTo>
                    <a:pt x="1090" y="9894"/>
                    <a:pt x="818" y="9738"/>
                    <a:pt x="701" y="9504"/>
                  </a:cubicBezTo>
                  <a:cubicBezTo>
                    <a:pt x="545" y="9232"/>
                    <a:pt x="467" y="8921"/>
                    <a:pt x="506" y="8609"/>
                  </a:cubicBezTo>
                  <a:cubicBezTo>
                    <a:pt x="662" y="7403"/>
                    <a:pt x="973" y="6236"/>
                    <a:pt x="1401" y="5068"/>
                  </a:cubicBezTo>
                  <a:cubicBezTo>
                    <a:pt x="1752" y="3940"/>
                    <a:pt x="2102" y="2772"/>
                    <a:pt x="2997" y="1916"/>
                  </a:cubicBezTo>
                  <a:cubicBezTo>
                    <a:pt x="3386" y="1488"/>
                    <a:pt x="3814" y="1099"/>
                    <a:pt x="4320" y="788"/>
                  </a:cubicBezTo>
                  <a:cubicBezTo>
                    <a:pt x="4865" y="477"/>
                    <a:pt x="5332" y="632"/>
                    <a:pt x="5915" y="477"/>
                  </a:cubicBezTo>
                  <a:cubicBezTo>
                    <a:pt x="6203" y="405"/>
                    <a:pt x="6125" y="1"/>
                    <a:pt x="5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3936452" y="3267635"/>
              <a:ext cx="148687" cy="50540"/>
            </a:xfrm>
            <a:custGeom>
              <a:avLst/>
              <a:gdLst/>
              <a:ahLst/>
              <a:cxnLst/>
              <a:rect l="l" t="t" r="r" b="b"/>
              <a:pathLst>
                <a:path w="13883" h="4719" extrusionOk="0">
                  <a:moveTo>
                    <a:pt x="13550" y="0"/>
                  </a:moveTo>
                  <a:cubicBezTo>
                    <a:pt x="13474" y="0"/>
                    <a:pt x="13397" y="40"/>
                    <a:pt x="13348" y="139"/>
                  </a:cubicBezTo>
                  <a:cubicBezTo>
                    <a:pt x="12844" y="1253"/>
                    <a:pt x="11744" y="2301"/>
                    <a:pt x="10474" y="2301"/>
                  </a:cubicBezTo>
                  <a:cubicBezTo>
                    <a:pt x="10370" y="2301"/>
                    <a:pt x="10264" y="2294"/>
                    <a:pt x="10157" y="2279"/>
                  </a:cubicBezTo>
                  <a:cubicBezTo>
                    <a:pt x="10045" y="2265"/>
                    <a:pt x="9934" y="2259"/>
                    <a:pt x="9823" y="2259"/>
                  </a:cubicBezTo>
                  <a:cubicBezTo>
                    <a:pt x="8702" y="2259"/>
                    <a:pt x="7636" y="2923"/>
                    <a:pt x="6538" y="3135"/>
                  </a:cubicBezTo>
                  <a:cubicBezTo>
                    <a:pt x="5837" y="3213"/>
                    <a:pt x="5137" y="3252"/>
                    <a:pt x="4437" y="3291"/>
                  </a:cubicBezTo>
                  <a:cubicBezTo>
                    <a:pt x="3931" y="3330"/>
                    <a:pt x="3425" y="3486"/>
                    <a:pt x="2997" y="3758"/>
                  </a:cubicBezTo>
                  <a:cubicBezTo>
                    <a:pt x="2641" y="3972"/>
                    <a:pt x="2226" y="4229"/>
                    <a:pt x="1843" y="4229"/>
                  </a:cubicBezTo>
                  <a:cubicBezTo>
                    <a:pt x="1598" y="4229"/>
                    <a:pt x="1365" y="4124"/>
                    <a:pt x="1168" y="3836"/>
                  </a:cubicBezTo>
                  <a:cubicBezTo>
                    <a:pt x="662" y="3096"/>
                    <a:pt x="1090" y="2240"/>
                    <a:pt x="1479" y="1618"/>
                  </a:cubicBezTo>
                  <a:cubicBezTo>
                    <a:pt x="1562" y="1424"/>
                    <a:pt x="1409" y="1250"/>
                    <a:pt x="1243" y="1250"/>
                  </a:cubicBezTo>
                  <a:cubicBezTo>
                    <a:pt x="1176" y="1250"/>
                    <a:pt x="1107" y="1278"/>
                    <a:pt x="1051" y="1345"/>
                  </a:cubicBezTo>
                  <a:cubicBezTo>
                    <a:pt x="506" y="2318"/>
                    <a:pt x="0" y="3991"/>
                    <a:pt x="1362" y="4614"/>
                  </a:cubicBezTo>
                  <a:cubicBezTo>
                    <a:pt x="1557" y="4684"/>
                    <a:pt x="1756" y="4718"/>
                    <a:pt x="1954" y="4718"/>
                  </a:cubicBezTo>
                  <a:cubicBezTo>
                    <a:pt x="2309" y="4718"/>
                    <a:pt x="2658" y="4606"/>
                    <a:pt x="2958" y="4381"/>
                  </a:cubicBezTo>
                  <a:cubicBezTo>
                    <a:pt x="3269" y="4147"/>
                    <a:pt x="3619" y="3953"/>
                    <a:pt x="3970" y="3797"/>
                  </a:cubicBezTo>
                  <a:cubicBezTo>
                    <a:pt x="4340" y="3740"/>
                    <a:pt x="4710" y="3704"/>
                    <a:pt x="5081" y="3704"/>
                  </a:cubicBezTo>
                  <a:cubicBezTo>
                    <a:pt x="5216" y="3704"/>
                    <a:pt x="5352" y="3709"/>
                    <a:pt x="5487" y="3719"/>
                  </a:cubicBezTo>
                  <a:cubicBezTo>
                    <a:pt x="6382" y="3680"/>
                    <a:pt x="7238" y="3486"/>
                    <a:pt x="8094" y="3174"/>
                  </a:cubicBezTo>
                  <a:cubicBezTo>
                    <a:pt x="8484" y="3019"/>
                    <a:pt x="8873" y="2902"/>
                    <a:pt x="9301" y="2746"/>
                  </a:cubicBezTo>
                  <a:cubicBezTo>
                    <a:pt x="9405" y="2736"/>
                    <a:pt x="9512" y="2731"/>
                    <a:pt x="9621" y="2731"/>
                  </a:cubicBezTo>
                  <a:cubicBezTo>
                    <a:pt x="9919" y="2731"/>
                    <a:pt x="10233" y="2767"/>
                    <a:pt x="10546" y="2824"/>
                  </a:cubicBezTo>
                  <a:cubicBezTo>
                    <a:pt x="11947" y="2824"/>
                    <a:pt x="13231" y="1540"/>
                    <a:pt x="13776" y="373"/>
                  </a:cubicBezTo>
                  <a:cubicBezTo>
                    <a:pt x="13882" y="186"/>
                    <a:pt x="13716" y="0"/>
                    <a:pt x="13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4073347" y="3249331"/>
              <a:ext cx="145420" cy="113665"/>
            </a:xfrm>
            <a:custGeom>
              <a:avLst/>
              <a:gdLst/>
              <a:ahLst/>
              <a:cxnLst/>
              <a:rect l="l" t="t" r="r" b="b"/>
              <a:pathLst>
                <a:path w="13578" h="10613" extrusionOk="0">
                  <a:moveTo>
                    <a:pt x="356" y="0"/>
                  </a:moveTo>
                  <a:cubicBezTo>
                    <a:pt x="174" y="0"/>
                    <a:pt x="0" y="165"/>
                    <a:pt x="138" y="330"/>
                  </a:cubicBezTo>
                  <a:cubicBezTo>
                    <a:pt x="1928" y="2743"/>
                    <a:pt x="3796" y="5117"/>
                    <a:pt x="6169" y="6985"/>
                  </a:cubicBezTo>
                  <a:cubicBezTo>
                    <a:pt x="8193" y="8580"/>
                    <a:pt x="10605" y="10059"/>
                    <a:pt x="13174" y="10604"/>
                  </a:cubicBezTo>
                  <a:cubicBezTo>
                    <a:pt x="13194" y="10610"/>
                    <a:pt x="13215" y="10612"/>
                    <a:pt x="13234" y="10612"/>
                  </a:cubicBezTo>
                  <a:cubicBezTo>
                    <a:pt x="13467" y="10612"/>
                    <a:pt x="13578" y="10209"/>
                    <a:pt x="13290" y="10137"/>
                  </a:cubicBezTo>
                  <a:cubicBezTo>
                    <a:pt x="10761" y="9631"/>
                    <a:pt x="8387" y="8113"/>
                    <a:pt x="6403" y="6518"/>
                  </a:cubicBezTo>
                  <a:cubicBezTo>
                    <a:pt x="4107" y="4728"/>
                    <a:pt x="2317" y="2393"/>
                    <a:pt x="566" y="97"/>
                  </a:cubicBezTo>
                  <a:cubicBezTo>
                    <a:pt x="509" y="29"/>
                    <a:pt x="432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4076067" y="3232742"/>
              <a:ext cx="22437" cy="46835"/>
            </a:xfrm>
            <a:custGeom>
              <a:avLst/>
              <a:gdLst/>
              <a:ahLst/>
              <a:cxnLst/>
              <a:rect l="l" t="t" r="r" b="b"/>
              <a:pathLst>
                <a:path w="2095" h="4373" extrusionOk="0">
                  <a:moveTo>
                    <a:pt x="1129" y="1"/>
                  </a:moveTo>
                  <a:cubicBezTo>
                    <a:pt x="992" y="1"/>
                    <a:pt x="856" y="99"/>
                    <a:pt x="893" y="273"/>
                  </a:cubicBezTo>
                  <a:lnTo>
                    <a:pt x="893" y="273"/>
                  </a:lnTo>
                  <a:lnTo>
                    <a:pt x="856" y="284"/>
                  </a:lnTo>
                  <a:cubicBezTo>
                    <a:pt x="893" y="379"/>
                    <a:pt x="932" y="476"/>
                    <a:pt x="972" y="575"/>
                  </a:cubicBezTo>
                  <a:lnTo>
                    <a:pt x="972" y="575"/>
                  </a:lnTo>
                  <a:cubicBezTo>
                    <a:pt x="1027" y="812"/>
                    <a:pt x="1065" y="1054"/>
                    <a:pt x="1086" y="1297"/>
                  </a:cubicBezTo>
                  <a:lnTo>
                    <a:pt x="1086" y="1297"/>
                  </a:lnTo>
                  <a:cubicBezTo>
                    <a:pt x="1079" y="1332"/>
                    <a:pt x="1079" y="1370"/>
                    <a:pt x="1090" y="1412"/>
                  </a:cubicBezTo>
                  <a:cubicBezTo>
                    <a:pt x="1093" y="1428"/>
                    <a:pt x="1095" y="1445"/>
                    <a:pt x="1098" y="1461"/>
                  </a:cubicBezTo>
                  <a:lnTo>
                    <a:pt x="1098" y="1461"/>
                  </a:lnTo>
                  <a:cubicBezTo>
                    <a:pt x="1138" y="2165"/>
                    <a:pt x="1041" y="2883"/>
                    <a:pt x="818" y="3553"/>
                  </a:cubicBezTo>
                  <a:cubicBezTo>
                    <a:pt x="811" y="3573"/>
                    <a:pt x="808" y="3594"/>
                    <a:pt x="808" y="3614"/>
                  </a:cubicBezTo>
                  <a:lnTo>
                    <a:pt x="808" y="3614"/>
                  </a:lnTo>
                  <a:cubicBezTo>
                    <a:pt x="661" y="3739"/>
                    <a:pt x="493" y="3838"/>
                    <a:pt x="312" y="3903"/>
                  </a:cubicBezTo>
                  <a:cubicBezTo>
                    <a:pt x="12" y="3903"/>
                    <a:pt x="1" y="4372"/>
                    <a:pt x="278" y="4372"/>
                  </a:cubicBezTo>
                  <a:cubicBezTo>
                    <a:pt x="289" y="4372"/>
                    <a:pt x="300" y="4371"/>
                    <a:pt x="312" y="4370"/>
                  </a:cubicBezTo>
                  <a:cubicBezTo>
                    <a:pt x="1051" y="4253"/>
                    <a:pt x="1674" y="3669"/>
                    <a:pt x="1829" y="2930"/>
                  </a:cubicBezTo>
                  <a:cubicBezTo>
                    <a:pt x="2095" y="2020"/>
                    <a:pt x="1732" y="1074"/>
                    <a:pt x="1390" y="234"/>
                  </a:cubicBezTo>
                  <a:lnTo>
                    <a:pt x="1390" y="234"/>
                  </a:lnTo>
                  <a:cubicBezTo>
                    <a:pt x="1381" y="199"/>
                    <a:pt x="1372" y="164"/>
                    <a:pt x="1362" y="128"/>
                  </a:cubicBezTo>
                  <a:lnTo>
                    <a:pt x="1362" y="128"/>
                  </a:lnTo>
                  <a:lnTo>
                    <a:pt x="1349" y="132"/>
                  </a:lnTo>
                  <a:lnTo>
                    <a:pt x="1349" y="132"/>
                  </a:lnTo>
                  <a:cubicBezTo>
                    <a:pt x="1308" y="43"/>
                    <a:pt x="1218" y="1"/>
                    <a:pt x="1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4113156" y="3187653"/>
              <a:ext cx="48356" cy="140644"/>
            </a:xfrm>
            <a:custGeom>
              <a:avLst/>
              <a:gdLst/>
              <a:ahLst/>
              <a:cxnLst/>
              <a:rect l="l" t="t" r="r" b="b"/>
              <a:pathLst>
                <a:path w="4515" h="13132" extrusionOk="0">
                  <a:moveTo>
                    <a:pt x="896" y="829"/>
                  </a:moveTo>
                  <a:cubicBezTo>
                    <a:pt x="1482" y="1707"/>
                    <a:pt x="2040" y="2634"/>
                    <a:pt x="2569" y="3560"/>
                  </a:cubicBezTo>
                  <a:cubicBezTo>
                    <a:pt x="3231" y="4650"/>
                    <a:pt x="3931" y="5934"/>
                    <a:pt x="3970" y="7296"/>
                  </a:cubicBezTo>
                  <a:cubicBezTo>
                    <a:pt x="4009" y="8580"/>
                    <a:pt x="3503" y="9747"/>
                    <a:pt x="2997" y="10915"/>
                  </a:cubicBezTo>
                  <a:cubicBezTo>
                    <a:pt x="2882" y="11210"/>
                    <a:pt x="2775" y="11532"/>
                    <a:pt x="2732" y="11850"/>
                  </a:cubicBezTo>
                  <a:lnTo>
                    <a:pt x="2732" y="11850"/>
                  </a:lnTo>
                  <a:cubicBezTo>
                    <a:pt x="1647" y="10285"/>
                    <a:pt x="1238" y="8402"/>
                    <a:pt x="1012" y="6556"/>
                  </a:cubicBezTo>
                  <a:cubicBezTo>
                    <a:pt x="799" y="4675"/>
                    <a:pt x="554" y="2697"/>
                    <a:pt x="896" y="829"/>
                  </a:cubicBezTo>
                  <a:close/>
                  <a:moveTo>
                    <a:pt x="810" y="1"/>
                  </a:moveTo>
                  <a:cubicBezTo>
                    <a:pt x="702" y="1"/>
                    <a:pt x="591" y="61"/>
                    <a:pt x="545" y="175"/>
                  </a:cubicBezTo>
                  <a:cubicBezTo>
                    <a:pt x="1" y="2276"/>
                    <a:pt x="312" y="4611"/>
                    <a:pt x="545" y="6751"/>
                  </a:cubicBezTo>
                  <a:cubicBezTo>
                    <a:pt x="779" y="8697"/>
                    <a:pt x="1246" y="10642"/>
                    <a:pt x="2413" y="12238"/>
                  </a:cubicBezTo>
                  <a:cubicBezTo>
                    <a:pt x="2470" y="12306"/>
                    <a:pt x="2547" y="12334"/>
                    <a:pt x="2623" y="12334"/>
                  </a:cubicBezTo>
                  <a:cubicBezTo>
                    <a:pt x="2657" y="12334"/>
                    <a:pt x="2691" y="12329"/>
                    <a:pt x="2723" y="12318"/>
                  </a:cubicBezTo>
                  <a:lnTo>
                    <a:pt x="2723" y="12318"/>
                  </a:lnTo>
                  <a:cubicBezTo>
                    <a:pt x="2755" y="12586"/>
                    <a:pt x="2859" y="12839"/>
                    <a:pt x="3075" y="13055"/>
                  </a:cubicBezTo>
                  <a:cubicBezTo>
                    <a:pt x="3129" y="13109"/>
                    <a:pt x="3190" y="13132"/>
                    <a:pt x="3248" y="13132"/>
                  </a:cubicBezTo>
                  <a:cubicBezTo>
                    <a:pt x="3440" y="13132"/>
                    <a:pt x="3604" y="12884"/>
                    <a:pt x="3425" y="12705"/>
                  </a:cubicBezTo>
                  <a:cubicBezTo>
                    <a:pt x="2725" y="11965"/>
                    <a:pt x="3775" y="10448"/>
                    <a:pt x="4048" y="9631"/>
                  </a:cubicBezTo>
                  <a:cubicBezTo>
                    <a:pt x="4437" y="8580"/>
                    <a:pt x="4515" y="7451"/>
                    <a:pt x="4320" y="6362"/>
                  </a:cubicBezTo>
                  <a:cubicBezTo>
                    <a:pt x="4048" y="5272"/>
                    <a:pt x="3620" y="4260"/>
                    <a:pt x="2997" y="3327"/>
                  </a:cubicBezTo>
                  <a:cubicBezTo>
                    <a:pt x="2374" y="2237"/>
                    <a:pt x="1713" y="1147"/>
                    <a:pt x="1012" y="97"/>
                  </a:cubicBezTo>
                  <a:cubicBezTo>
                    <a:pt x="964" y="32"/>
                    <a:pt x="888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4164179" y="3189227"/>
              <a:ext cx="96604" cy="255241"/>
            </a:xfrm>
            <a:custGeom>
              <a:avLst/>
              <a:gdLst/>
              <a:ahLst/>
              <a:cxnLst/>
              <a:rect l="l" t="t" r="r" b="b"/>
              <a:pathLst>
                <a:path w="9020" h="23832" extrusionOk="0">
                  <a:moveTo>
                    <a:pt x="291" y="0"/>
                  </a:moveTo>
                  <a:cubicBezTo>
                    <a:pt x="154" y="0"/>
                    <a:pt x="0" y="116"/>
                    <a:pt x="23" y="300"/>
                  </a:cubicBezTo>
                  <a:cubicBezTo>
                    <a:pt x="879" y="4386"/>
                    <a:pt x="1696" y="8511"/>
                    <a:pt x="3058" y="12441"/>
                  </a:cubicBezTo>
                  <a:cubicBezTo>
                    <a:pt x="3720" y="14348"/>
                    <a:pt x="4537" y="16216"/>
                    <a:pt x="5471" y="18006"/>
                  </a:cubicBezTo>
                  <a:cubicBezTo>
                    <a:pt x="6444" y="19912"/>
                    <a:pt x="7806" y="21625"/>
                    <a:pt x="8506" y="23648"/>
                  </a:cubicBezTo>
                  <a:cubicBezTo>
                    <a:pt x="8538" y="23776"/>
                    <a:pt x="8635" y="23831"/>
                    <a:pt x="8733" y="23831"/>
                  </a:cubicBezTo>
                  <a:cubicBezTo>
                    <a:pt x="8875" y="23831"/>
                    <a:pt x="9019" y="23715"/>
                    <a:pt x="8973" y="23531"/>
                  </a:cubicBezTo>
                  <a:lnTo>
                    <a:pt x="8973" y="23531"/>
                  </a:lnTo>
                  <a:lnTo>
                    <a:pt x="8973" y="23570"/>
                  </a:lnTo>
                  <a:cubicBezTo>
                    <a:pt x="8312" y="21625"/>
                    <a:pt x="7105" y="19951"/>
                    <a:pt x="6132" y="18161"/>
                  </a:cubicBezTo>
                  <a:cubicBezTo>
                    <a:pt x="5082" y="16293"/>
                    <a:pt x="4265" y="14348"/>
                    <a:pt x="3564" y="12324"/>
                  </a:cubicBezTo>
                  <a:cubicBezTo>
                    <a:pt x="2202" y="8394"/>
                    <a:pt x="1346" y="4269"/>
                    <a:pt x="490" y="183"/>
                  </a:cubicBezTo>
                  <a:cubicBezTo>
                    <a:pt x="474" y="56"/>
                    <a:pt x="386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4146496" y="3146590"/>
              <a:ext cx="24601" cy="49384"/>
            </a:xfrm>
            <a:custGeom>
              <a:avLst/>
              <a:gdLst/>
              <a:ahLst/>
              <a:cxnLst/>
              <a:rect l="l" t="t" r="r" b="b"/>
              <a:pathLst>
                <a:path w="2297" h="4611" extrusionOk="0">
                  <a:moveTo>
                    <a:pt x="807" y="463"/>
                  </a:moveTo>
                  <a:cubicBezTo>
                    <a:pt x="925" y="463"/>
                    <a:pt x="1096" y="665"/>
                    <a:pt x="1168" y="701"/>
                  </a:cubicBezTo>
                  <a:cubicBezTo>
                    <a:pt x="1246" y="818"/>
                    <a:pt x="1363" y="934"/>
                    <a:pt x="1441" y="1051"/>
                  </a:cubicBezTo>
                  <a:cubicBezTo>
                    <a:pt x="1596" y="1362"/>
                    <a:pt x="1713" y="1674"/>
                    <a:pt x="1752" y="2024"/>
                  </a:cubicBezTo>
                  <a:cubicBezTo>
                    <a:pt x="1812" y="2621"/>
                    <a:pt x="1825" y="3218"/>
                    <a:pt x="1829" y="3798"/>
                  </a:cubicBezTo>
                  <a:lnTo>
                    <a:pt x="1829" y="3798"/>
                  </a:lnTo>
                  <a:cubicBezTo>
                    <a:pt x="1533" y="3309"/>
                    <a:pt x="1242" y="2803"/>
                    <a:pt x="974" y="2296"/>
                  </a:cubicBezTo>
                  <a:cubicBezTo>
                    <a:pt x="779" y="1985"/>
                    <a:pt x="662" y="1635"/>
                    <a:pt x="584" y="1285"/>
                  </a:cubicBezTo>
                  <a:cubicBezTo>
                    <a:pt x="546" y="1090"/>
                    <a:pt x="507" y="545"/>
                    <a:pt x="779" y="467"/>
                  </a:cubicBezTo>
                  <a:cubicBezTo>
                    <a:pt x="788" y="464"/>
                    <a:pt x="797" y="463"/>
                    <a:pt x="807" y="463"/>
                  </a:cubicBezTo>
                  <a:close/>
                  <a:moveTo>
                    <a:pt x="779" y="0"/>
                  </a:moveTo>
                  <a:cubicBezTo>
                    <a:pt x="507" y="0"/>
                    <a:pt x="273" y="195"/>
                    <a:pt x="195" y="467"/>
                  </a:cubicBezTo>
                  <a:cubicBezTo>
                    <a:pt x="1" y="1129"/>
                    <a:pt x="118" y="1790"/>
                    <a:pt x="468" y="2374"/>
                  </a:cubicBezTo>
                  <a:cubicBezTo>
                    <a:pt x="818" y="3114"/>
                    <a:pt x="1246" y="3814"/>
                    <a:pt x="1713" y="4514"/>
                  </a:cubicBezTo>
                  <a:cubicBezTo>
                    <a:pt x="1758" y="4582"/>
                    <a:pt x="1825" y="4610"/>
                    <a:pt x="1894" y="4610"/>
                  </a:cubicBezTo>
                  <a:cubicBezTo>
                    <a:pt x="1946" y="4610"/>
                    <a:pt x="1998" y="4594"/>
                    <a:pt x="2042" y="4566"/>
                  </a:cubicBezTo>
                  <a:lnTo>
                    <a:pt x="2042" y="4566"/>
                  </a:lnTo>
                  <a:cubicBezTo>
                    <a:pt x="2052" y="4567"/>
                    <a:pt x="2063" y="4568"/>
                    <a:pt x="2073" y="4568"/>
                  </a:cubicBezTo>
                  <a:cubicBezTo>
                    <a:pt x="2187" y="4568"/>
                    <a:pt x="2297" y="4490"/>
                    <a:pt x="2297" y="4320"/>
                  </a:cubicBezTo>
                  <a:cubicBezTo>
                    <a:pt x="2297" y="3619"/>
                    <a:pt x="2297" y="2880"/>
                    <a:pt x="2219" y="2102"/>
                  </a:cubicBezTo>
                  <a:cubicBezTo>
                    <a:pt x="2219" y="1479"/>
                    <a:pt x="1946" y="895"/>
                    <a:pt x="1557" y="428"/>
                  </a:cubicBezTo>
                  <a:cubicBezTo>
                    <a:pt x="1363" y="195"/>
                    <a:pt x="1090" y="39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4136076" y="3188488"/>
              <a:ext cx="40698" cy="38385"/>
            </a:xfrm>
            <a:custGeom>
              <a:avLst/>
              <a:gdLst/>
              <a:ahLst/>
              <a:cxnLst/>
              <a:rect l="l" t="t" r="r" b="b"/>
              <a:pathLst>
                <a:path w="3800" h="3584" extrusionOk="0">
                  <a:moveTo>
                    <a:pt x="624" y="486"/>
                  </a:moveTo>
                  <a:cubicBezTo>
                    <a:pt x="779" y="525"/>
                    <a:pt x="896" y="525"/>
                    <a:pt x="1013" y="563"/>
                  </a:cubicBezTo>
                  <a:cubicBezTo>
                    <a:pt x="1519" y="758"/>
                    <a:pt x="1947" y="1147"/>
                    <a:pt x="2180" y="1614"/>
                  </a:cubicBezTo>
                  <a:cubicBezTo>
                    <a:pt x="2438" y="2026"/>
                    <a:pt x="2678" y="2422"/>
                    <a:pt x="2913" y="2822"/>
                  </a:cubicBezTo>
                  <a:lnTo>
                    <a:pt x="2913" y="2822"/>
                  </a:lnTo>
                  <a:cubicBezTo>
                    <a:pt x="2237" y="2410"/>
                    <a:pt x="1629" y="1910"/>
                    <a:pt x="1091" y="1342"/>
                  </a:cubicBezTo>
                  <a:cubicBezTo>
                    <a:pt x="896" y="1147"/>
                    <a:pt x="779" y="953"/>
                    <a:pt x="662" y="719"/>
                  </a:cubicBezTo>
                  <a:cubicBezTo>
                    <a:pt x="624" y="641"/>
                    <a:pt x="624" y="602"/>
                    <a:pt x="585" y="563"/>
                  </a:cubicBezTo>
                  <a:lnTo>
                    <a:pt x="585" y="486"/>
                  </a:lnTo>
                  <a:cubicBezTo>
                    <a:pt x="585" y="499"/>
                    <a:pt x="589" y="503"/>
                    <a:pt x="595" y="503"/>
                  </a:cubicBezTo>
                  <a:cubicBezTo>
                    <a:pt x="606" y="503"/>
                    <a:pt x="624" y="486"/>
                    <a:pt x="624" y="486"/>
                  </a:cubicBezTo>
                  <a:close/>
                  <a:moveTo>
                    <a:pt x="692" y="0"/>
                  </a:moveTo>
                  <a:cubicBezTo>
                    <a:pt x="487" y="0"/>
                    <a:pt x="287" y="53"/>
                    <a:pt x="195" y="213"/>
                  </a:cubicBezTo>
                  <a:cubicBezTo>
                    <a:pt x="1" y="486"/>
                    <a:pt x="195" y="875"/>
                    <a:pt x="351" y="1108"/>
                  </a:cubicBezTo>
                  <a:cubicBezTo>
                    <a:pt x="662" y="1614"/>
                    <a:pt x="1052" y="2081"/>
                    <a:pt x="1557" y="2431"/>
                  </a:cubicBezTo>
                  <a:cubicBezTo>
                    <a:pt x="2102" y="2859"/>
                    <a:pt x="2686" y="3210"/>
                    <a:pt x="3309" y="3560"/>
                  </a:cubicBezTo>
                  <a:cubicBezTo>
                    <a:pt x="3341" y="3576"/>
                    <a:pt x="3373" y="3583"/>
                    <a:pt x="3404" y="3583"/>
                  </a:cubicBezTo>
                  <a:cubicBezTo>
                    <a:pt x="3442" y="3583"/>
                    <a:pt x="3479" y="3572"/>
                    <a:pt x="3511" y="3553"/>
                  </a:cubicBezTo>
                  <a:lnTo>
                    <a:pt x="3511" y="3553"/>
                  </a:lnTo>
                  <a:cubicBezTo>
                    <a:pt x="3668" y="3527"/>
                    <a:pt x="3799" y="3349"/>
                    <a:pt x="3698" y="3171"/>
                  </a:cubicBezTo>
                  <a:cubicBezTo>
                    <a:pt x="3309" y="2548"/>
                    <a:pt x="2958" y="1925"/>
                    <a:pt x="2530" y="1303"/>
                  </a:cubicBezTo>
                  <a:cubicBezTo>
                    <a:pt x="2219" y="719"/>
                    <a:pt x="1713" y="291"/>
                    <a:pt x="1091" y="58"/>
                  </a:cubicBezTo>
                  <a:cubicBezTo>
                    <a:pt x="979" y="26"/>
                    <a:pt x="834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4171922" y="3179973"/>
              <a:ext cx="23765" cy="45678"/>
            </a:xfrm>
            <a:custGeom>
              <a:avLst/>
              <a:gdLst/>
              <a:ahLst/>
              <a:cxnLst/>
              <a:rect l="l" t="t" r="r" b="b"/>
              <a:pathLst>
                <a:path w="2219" h="4265" extrusionOk="0">
                  <a:moveTo>
                    <a:pt x="1525" y="492"/>
                  </a:moveTo>
                  <a:cubicBezTo>
                    <a:pt x="1549" y="492"/>
                    <a:pt x="1572" y="506"/>
                    <a:pt x="1596" y="541"/>
                  </a:cubicBezTo>
                  <a:cubicBezTo>
                    <a:pt x="1946" y="1047"/>
                    <a:pt x="1557" y="1748"/>
                    <a:pt x="1285" y="2176"/>
                  </a:cubicBezTo>
                  <a:cubicBezTo>
                    <a:pt x="1050" y="2495"/>
                    <a:pt x="828" y="2815"/>
                    <a:pt x="610" y="3134"/>
                  </a:cubicBezTo>
                  <a:lnTo>
                    <a:pt x="610" y="3134"/>
                  </a:lnTo>
                  <a:cubicBezTo>
                    <a:pt x="684" y="2710"/>
                    <a:pt x="763" y="2300"/>
                    <a:pt x="857" y="1903"/>
                  </a:cubicBezTo>
                  <a:cubicBezTo>
                    <a:pt x="934" y="1592"/>
                    <a:pt x="1012" y="1281"/>
                    <a:pt x="1168" y="1008"/>
                  </a:cubicBezTo>
                  <a:cubicBezTo>
                    <a:pt x="1207" y="892"/>
                    <a:pt x="1285" y="736"/>
                    <a:pt x="1362" y="619"/>
                  </a:cubicBezTo>
                  <a:cubicBezTo>
                    <a:pt x="1417" y="565"/>
                    <a:pt x="1471" y="492"/>
                    <a:pt x="1525" y="492"/>
                  </a:cubicBezTo>
                  <a:close/>
                  <a:moveTo>
                    <a:pt x="1539" y="1"/>
                  </a:moveTo>
                  <a:cubicBezTo>
                    <a:pt x="1406" y="1"/>
                    <a:pt x="1271" y="49"/>
                    <a:pt x="1168" y="152"/>
                  </a:cubicBezTo>
                  <a:cubicBezTo>
                    <a:pt x="740" y="580"/>
                    <a:pt x="506" y="1125"/>
                    <a:pt x="390" y="1748"/>
                  </a:cubicBezTo>
                  <a:cubicBezTo>
                    <a:pt x="234" y="2487"/>
                    <a:pt x="78" y="3226"/>
                    <a:pt x="0" y="4005"/>
                  </a:cubicBezTo>
                  <a:cubicBezTo>
                    <a:pt x="0" y="4046"/>
                    <a:pt x="15" y="4087"/>
                    <a:pt x="39" y="4124"/>
                  </a:cubicBezTo>
                  <a:lnTo>
                    <a:pt x="39" y="4124"/>
                  </a:lnTo>
                  <a:cubicBezTo>
                    <a:pt x="71" y="4209"/>
                    <a:pt x="169" y="4264"/>
                    <a:pt x="269" y="4264"/>
                  </a:cubicBezTo>
                  <a:cubicBezTo>
                    <a:pt x="343" y="4264"/>
                    <a:pt x="419" y="4233"/>
                    <a:pt x="467" y="4160"/>
                  </a:cubicBezTo>
                  <a:cubicBezTo>
                    <a:pt x="857" y="3615"/>
                    <a:pt x="1246" y="3071"/>
                    <a:pt x="1635" y="2526"/>
                  </a:cubicBezTo>
                  <a:cubicBezTo>
                    <a:pt x="2024" y="2059"/>
                    <a:pt x="2219" y="1436"/>
                    <a:pt x="2219" y="853"/>
                  </a:cubicBezTo>
                  <a:cubicBezTo>
                    <a:pt x="2180" y="580"/>
                    <a:pt x="2063" y="308"/>
                    <a:pt x="1868" y="113"/>
                  </a:cubicBezTo>
                  <a:cubicBezTo>
                    <a:pt x="1776" y="40"/>
                    <a:pt x="1659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4146496" y="3222364"/>
              <a:ext cx="36039" cy="32794"/>
            </a:xfrm>
            <a:custGeom>
              <a:avLst/>
              <a:gdLst/>
              <a:ahLst/>
              <a:cxnLst/>
              <a:rect l="l" t="t" r="r" b="b"/>
              <a:pathLst>
                <a:path w="3365" h="3062" extrusionOk="0">
                  <a:moveTo>
                    <a:pt x="742" y="528"/>
                  </a:moveTo>
                  <a:cubicBezTo>
                    <a:pt x="767" y="528"/>
                    <a:pt x="792" y="535"/>
                    <a:pt x="818" y="552"/>
                  </a:cubicBezTo>
                  <a:cubicBezTo>
                    <a:pt x="1013" y="669"/>
                    <a:pt x="1168" y="825"/>
                    <a:pt x="1324" y="981"/>
                  </a:cubicBezTo>
                  <a:cubicBezTo>
                    <a:pt x="1479" y="1136"/>
                    <a:pt x="1674" y="1292"/>
                    <a:pt x="1791" y="1448"/>
                  </a:cubicBezTo>
                  <a:cubicBezTo>
                    <a:pt x="2079" y="1736"/>
                    <a:pt x="2325" y="2045"/>
                    <a:pt x="2559" y="2361"/>
                  </a:cubicBezTo>
                  <a:lnTo>
                    <a:pt x="2559" y="2361"/>
                  </a:lnTo>
                  <a:cubicBezTo>
                    <a:pt x="2341" y="2260"/>
                    <a:pt x="2133" y="2137"/>
                    <a:pt x="1946" y="1992"/>
                  </a:cubicBezTo>
                  <a:cubicBezTo>
                    <a:pt x="1557" y="1759"/>
                    <a:pt x="1207" y="1525"/>
                    <a:pt x="857" y="1214"/>
                  </a:cubicBezTo>
                  <a:cubicBezTo>
                    <a:pt x="701" y="1097"/>
                    <a:pt x="584" y="942"/>
                    <a:pt x="584" y="747"/>
                  </a:cubicBezTo>
                  <a:cubicBezTo>
                    <a:pt x="584" y="626"/>
                    <a:pt x="656" y="528"/>
                    <a:pt x="742" y="528"/>
                  </a:cubicBezTo>
                  <a:close/>
                  <a:moveTo>
                    <a:pt x="766" y="0"/>
                  </a:moveTo>
                  <a:cubicBezTo>
                    <a:pt x="556" y="0"/>
                    <a:pt x="331" y="115"/>
                    <a:pt x="195" y="319"/>
                  </a:cubicBezTo>
                  <a:cubicBezTo>
                    <a:pt x="40" y="552"/>
                    <a:pt x="1" y="825"/>
                    <a:pt x="118" y="1097"/>
                  </a:cubicBezTo>
                  <a:cubicBezTo>
                    <a:pt x="234" y="1331"/>
                    <a:pt x="429" y="1564"/>
                    <a:pt x="662" y="1720"/>
                  </a:cubicBezTo>
                  <a:cubicBezTo>
                    <a:pt x="896" y="1876"/>
                    <a:pt x="1090" y="2031"/>
                    <a:pt x="1324" y="2187"/>
                  </a:cubicBezTo>
                  <a:cubicBezTo>
                    <a:pt x="1830" y="2576"/>
                    <a:pt x="2413" y="2848"/>
                    <a:pt x="2997" y="3043"/>
                  </a:cubicBezTo>
                  <a:cubicBezTo>
                    <a:pt x="3031" y="3056"/>
                    <a:pt x="3063" y="3062"/>
                    <a:pt x="3092" y="3062"/>
                  </a:cubicBezTo>
                  <a:cubicBezTo>
                    <a:pt x="3288" y="3062"/>
                    <a:pt x="3364" y="2801"/>
                    <a:pt x="3228" y="2652"/>
                  </a:cubicBezTo>
                  <a:lnTo>
                    <a:pt x="3228" y="2652"/>
                  </a:lnTo>
                  <a:cubicBezTo>
                    <a:pt x="3250" y="2592"/>
                    <a:pt x="3253" y="2526"/>
                    <a:pt x="3231" y="2459"/>
                  </a:cubicBezTo>
                  <a:cubicBezTo>
                    <a:pt x="2880" y="1992"/>
                    <a:pt x="2530" y="1525"/>
                    <a:pt x="2141" y="1136"/>
                  </a:cubicBezTo>
                  <a:cubicBezTo>
                    <a:pt x="1946" y="903"/>
                    <a:pt x="1752" y="708"/>
                    <a:pt x="1557" y="514"/>
                  </a:cubicBezTo>
                  <a:cubicBezTo>
                    <a:pt x="1363" y="280"/>
                    <a:pt x="1129" y="124"/>
                    <a:pt x="857" y="8"/>
                  </a:cubicBezTo>
                  <a:cubicBezTo>
                    <a:pt x="827" y="3"/>
                    <a:pt x="797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4181090" y="3215627"/>
              <a:ext cx="27514" cy="55628"/>
            </a:xfrm>
            <a:custGeom>
              <a:avLst/>
              <a:gdLst/>
              <a:ahLst/>
              <a:cxnLst/>
              <a:rect l="l" t="t" r="r" b="b"/>
              <a:pathLst>
                <a:path w="2569" h="5194" extrusionOk="0">
                  <a:moveTo>
                    <a:pt x="1518" y="481"/>
                  </a:moveTo>
                  <a:cubicBezTo>
                    <a:pt x="1791" y="520"/>
                    <a:pt x="1791" y="1181"/>
                    <a:pt x="1752" y="1376"/>
                  </a:cubicBezTo>
                  <a:cubicBezTo>
                    <a:pt x="1713" y="1804"/>
                    <a:pt x="1596" y="2232"/>
                    <a:pt x="1401" y="2621"/>
                  </a:cubicBezTo>
                  <a:cubicBezTo>
                    <a:pt x="1170" y="3172"/>
                    <a:pt x="830" y="3701"/>
                    <a:pt x="527" y="4240"/>
                  </a:cubicBezTo>
                  <a:lnTo>
                    <a:pt x="527" y="4240"/>
                  </a:lnTo>
                  <a:cubicBezTo>
                    <a:pt x="510" y="3637"/>
                    <a:pt x="522" y="3020"/>
                    <a:pt x="584" y="2427"/>
                  </a:cubicBezTo>
                  <a:cubicBezTo>
                    <a:pt x="662" y="2038"/>
                    <a:pt x="740" y="1648"/>
                    <a:pt x="896" y="1298"/>
                  </a:cubicBezTo>
                  <a:cubicBezTo>
                    <a:pt x="973" y="1104"/>
                    <a:pt x="1207" y="481"/>
                    <a:pt x="1518" y="481"/>
                  </a:cubicBezTo>
                  <a:close/>
                  <a:moveTo>
                    <a:pt x="1475" y="0"/>
                  </a:moveTo>
                  <a:cubicBezTo>
                    <a:pt x="1264" y="0"/>
                    <a:pt x="1071" y="96"/>
                    <a:pt x="935" y="286"/>
                  </a:cubicBezTo>
                  <a:cubicBezTo>
                    <a:pt x="506" y="831"/>
                    <a:pt x="234" y="1493"/>
                    <a:pt x="156" y="2232"/>
                  </a:cubicBezTo>
                  <a:cubicBezTo>
                    <a:pt x="39" y="3049"/>
                    <a:pt x="1" y="3867"/>
                    <a:pt x="78" y="4684"/>
                  </a:cubicBezTo>
                  <a:cubicBezTo>
                    <a:pt x="78" y="4790"/>
                    <a:pt x="132" y="4859"/>
                    <a:pt x="204" y="4893"/>
                  </a:cubicBezTo>
                  <a:lnTo>
                    <a:pt x="204" y="4893"/>
                  </a:lnTo>
                  <a:cubicBezTo>
                    <a:pt x="177" y="5064"/>
                    <a:pt x="322" y="5193"/>
                    <a:pt x="464" y="5193"/>
                  </a:cubicBezTo>
                  <a:cubicBezTo>
                    <a:pt x="540" y="5193"/>
                    <a:pt x="614" y="5157"/>
                    <a:pt x="662" y="5073"/>
                  </a:cubicBezTo>
                  <a:cubicBezTo>
                    <a:pt x="1285" y="3711"/>
                    <a:pt x="2569" y="2310"/>
                    <a:pt x="2219" y="715"/>
                  </a:cubicBezTo>
                  <a:cubicBezTo>
                    <a:pt x="2180" y="442"/>
                    <a:pt x="2024" y="170"/>
                    <a:pt x="1752" y="53"/>
                  </a:cubicBezTo>
                  <a:cubicBezTo>
                    <a:pt x="1658" y="18"/>
                    <a:pt x="1565" y="0"/>
                    <a:pt x="1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4154004" y="3257193"/>
              <a:ext cx="37935" cy="32034"/>
            </a:xfrm>
            <a:custGeom>
              <a:avLst/>
              <a:gdLst/>
              <a:ahLst/>
              <a:cxnLst/>
              <a:rect l="l" t="t" r="r" b="b"/>
              <a:pathLst>
                <a:path w="3542" h="2991" extrusionOk="0">
                  <a:moveTo>
                    <a:pt x="646" y="493"/>
                  </a:moveTo>
                  <a:cubicBezTo>
                    <a:pt x="684" y="493"/>
                    <a:pt x="729" y="506"/>
                    <a:pt x="778" y="530"/>
                  </a:cubicBezTo>
                  <a:cubicBezTo>
                    <a:pt x="973" y="647"/>
                    <a:pt x="1168" y="764"/>
                    <a:pt x="1323" y="958"/>
                  </a:cubicBezTo>
                  <a:cubicBezTo>
                    <a:pt x="1518" y="1114"/>
                    <a:pt x="1712" y="1270"/>
                    <a:pt x="1907" y="1464"/>
                  </a:cubicBezTo>
                  <a:cubicBezTo>
                    <a:pt x="2224" y="1753"/>
                    <a:pt x="2520" y="2063"/>
                    <a:pt x="2795" y="2378"/>
                  </a:cubicBezTo>
                  <a:lnTo>
                    <a:pt x="2795" y="2378"/>
                  </a:lnTo>
                  <a:cubicBezTo>
                    <a:pt x="2100" y="2129"/>
                    <a:pt x="1450" y="1747"/>
                    <a:pt x="934" y="1231"/>
                  </a:cubicBezTo>
                  <a:cubicBezTo>
                    <a:pt x="740" y="1075"/>
                    <a:pt x="623" y="881"/>
                    <a:pt x="545" y="686"/>
                  </a:cubicBezTo>
                  <a:cubicBezTo>
                    <a:pt x="518" y="553"/>
                    <a:pt x="565" y="493"/>
                    <a:pt x="646" y="493"/>
                  </a:cubicBezTo>
                  <a:close/>
                  <a:moveTo>
                    <a:pt x="613" y="1"/>
                  </a:moveTo>
                  <a:cubicBezTo>
                    <a:pt x="401" y="1"/>
                    <a:pt x="210" y="119"/>
                    <a:pt x="117" y="336"/>
                  </a:cubicBezTo>
                  <a:cubicBezTo>
                    <a:pt x="0" y="569"/>
                    <a:pt x="39" y="881"/>
                    <a:pt x="195" y="1114"/>
                  </a:cubicBezTo>
                  <a:cubicBezTo>
                    <a:pt x="506" y="1542"/>
                    <a:pt x="934" y="1931"/>
                    <a:pt x="1401" y="2243"/>
                  </a:cubicBezTo>
                  <a:cubicBezTo>
                    <a:pt x="1946" y="2593"/>
                    <a:pt x="2491" y="2826"/>
                    <a:pt x="3113" y="2982"/>
                  </a:cubicBezTo>
                  <a:cubicBezTo>
                    <a:pt x="3134" y="2988"/>
                    <a:pt x="3154" y="2991"/>
                    <a:pt x="3173" y="2991"/>
                  </a:cubicBezTo>
                  <a:cubicBezTo>
                    <a:pt x="3302" y="2991"/>
                    <a:pt x="3393" y="2867"/>
                    <a:pt x="3401" y="2739"/>
                  </a:cubicBezTo>
                  <a:lnTo>
                    <a:pt x="3401" y="2739"/>
                  </a:lnTo>
                  <a:cubicBezTo>
                    <a:pt x="3410" y="2730"/>
                    <a:pt x="3417" y="2720"/>
                    <a:pt x="3425" y="2709"/>
                  </a:cubicBezTo>
                  <a:cubicBezTo>
                    <a:pt x="3541" y="2632"/>
                    <a:pt x="3541" y="2476"/>
                    <a:pt x="3425" y="2398"/>
                  </a:cubicBezTo>
                  <a:cubicBezTo>
                    <a:pt x="3035" y="1931"/>
                    <a:pt x="2646" y="1464"/>
                    <a:pt x="2179" y="1075"/>
                  </a:cubicBezTo>
                  <a:cubicBezTo>
                    <a:pt x="1985" y="842"/>
                    <a:pt x="1751" y="647"/>
                    <a:pt x="1518" y="453"/>
                  </a:cubicBezTo>
                  <a:cubicBezTo>
                    <a:pt x="1323" y="258"/>
                    <a:pt x="1090" y="102"/>
                    <a:pt x="778" y="24"/>
                  </a:cubicBezTo>
                  <a:cubicBezTo>
                    <a:pt x="723" y="9"/>
                    <a:pt x="667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4189422" y="3253947"/>
              <a:ext cx="25019" cy="44982"/>
            </a:xfrm>
            <a:custGeom>
              <a:avLst/>
              <a:gdLst/>
              <a:ahLst/>
              <a:cxnLst/>
              <a:rect l="l" t="t" r="r" b="b"/>
              <a:pathLst>
                <a:path w="2336" h="4200" extrusionOk="0">
                  <a:moveTo>
                    <a:pt x="1734" y="494"/>
                  </a:moveTo>
                  <a:cubicBezTo>
                    <a:pt x="1868" y="494"/>
                    <a:pt x="1862" y="704"/>
                    <a:pt x="1830" y="833"/>
                  </a:cubicBezTo>
                  <a:cubicBezTo>
                    <a:pt x="1791" y="1339"/>
                    <a:pt x="1635" y="1845"/>
                    <a:pt x="1363" y="2312"/>
                  </a:cubicBezTo>
                  <a:cubicBezTo>
                    <a:pt x="1108" y="2726"/>
                    <a:pt x="828" y="3140"/>
                    <a:pt x="521" y="3532"/>
                  </a:cubicBezTo>
                  <a:lnTo>
                    <a:pt x="521" y="3532"/>
                  </a:lnTo>
                  <a:cubicBezTo>
                    <a:pt x="479" y="2653"/>
                    <a:pt x="714" y="1758"/>
                    <a:pt x="1168" y="989"/>
                  </a:cubicBezTo>
                  <a:cubicBezTo>
                    <a:pt x="1285" y="794"/>
                    <a:pt x="1441" y="600"/>
                    <a:pt x="1635" y="522"/>
                  </a:cubicBezTo>
                  <a:cubicBezTo>
                    <a:pt x="1675" y="502"/>
                    <a:pt x="1707" y="494"/>
                    <a:pt x="1734" y="494"/>
                  </a:cubicBezTo>
                  <a:close/>
                  <a:moveTo>
                    <a:pt x="1707" y="0"/>
                  </a:moveTo>
                  <a:cubicBezTo>
                    <a:pt x="1505" y="0"/>
                    <a:pt x="1300" y="79"/>
                    <a:pt x="1168" y="211"/>
                  </a:cubicBezTo>
                  <a:cubicBezTo>
                    <a:pt x="740" y="639"/>
                    <a:pt x="429" y="1184"/>
                    <a:pt x="273" y="1767"/>
                  </a:cubicBezTo>
                  <a:cubicBezTo>
                    <a:pt x="79" y="2429"/>
                    <a:pt x="1" y="3129"/>
                    <a:pt x="40" y="3830"/>
                  </a:cubicBezTo>
                  <a:cubicBezTo>
                    <a:pt x="40" y="3977"/>
                    <a:pt x="153" y="4054"/>
                    <a:pt x="272" y="4062"/>
                  </a:cubicBezTo>
                  <a:lnTo>
                    <a:pt x="272" y="4062"/>
                  </a:lnTo>
                  <a:cubicBezTo>
                    <a:pt x="281" y="4089"/>
                    <a:pt x="295" y="4115"/>
                    <a:pt x="312" y="4141"/>
                  </a:cubicBezTo>
                  <a:cubicBezTo>
                    <a:pt x="371" y="4180"/>
                    <a:pt x="439" y="4199"/>
                    <a:pt x="502" y="4199"/>
                  </a:cubicBezTo>
                  <a:cubicBezTo>
                    <a:pt x="565" y="4199"/>
                    <a:pt x="623" y="4180"/>
                    <a:pt x="662" y="4141"/>
                  </a:cubicBezTo>
                  <a:lnTo>
                    <a:pt x="623" y="4141"/>
                  </a:lnTo>
                  <a:cubicBezTo>
                    <a:pt x="1052" y="3635"/>
                    <a:pt x="1441" y="3090"/>
                    <a:pt x="1752" y="2507"/>
                  </a:cubicBezTo>
                  <a:cubicBezTo>
                    <a:pt x="2102" y="1962"/>
                    <a:pt x="2297" y="1339"/>
                    <a:pt x="2336" y="717"/>
                  </a:cubicBezTo>
                  <a:cubicBezTo>
                    <a:pt x="2336" y="444"/>
                    <a:pt x="2219" y="172"/>
                    <a:pt x="1985" y="55"/>
                  </a:cubicBezTo>
                  <a:cubicBezTo>
                    <a:pt x="1898" y="18"/>
                    <a:pt x="1803" y="0"/>
                    <a:pt x="1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4161501" y="3286870"/>
              <a:ext cx="38631" cy="32708"/>
            </a:xfrm>
            <a:custGeom>
              <a:avLst/>
              <a:gdLst/>
              <a:ahLst/>
              <a:cxnLst/>
              <a:rect l="l" t="t" r="r" b="b"/>
              <a:pathLst>
                <a:path w="3607" h="3054" extrusionOk="0">
                  <a:moveTo>
                    <a:pt x="681" y="487"/>
                  </a:moveTo>
                  <a:cubicBezTo>
                    <a:pt x="748" y="487"/>
                    <a:pt x="822" y="505"/>
                    <a:pt x="857" y="522"/>
                  </a:cubicBezTo>
                  <a:cubicBezTo>
                    <a:pt x="1090" y="678"/>
                    <a:pt x="1285" y="795"/>
                    <a:pt x="1479" y="989"/>
                  </a:cubicBezTo>
                  <a:cubicBezTo>
                    <a:pt x="1674" y="1145"/>
                    <a:pt x="1830" y="1300"/>
                    <a:pt x="2024" y="1456"/>
                  </a:cubicBezTo>
                  <a:cubicBezTo>
                    <a:pt x="2312" y="1744"/>
                    <a:pt x="2600" y="2054"/>
                    <a:pt x="2873" y="2385"/>
                  </a:cubicBezTo>
                  <a:lnTo>
                    <a:pt x="2873" y="2385"/>
                  </a:lnTo>
                  <a:cubicBezTo>
                    <a:pt x="2585" y="2275"/>
                    <a:pt x="2309" y="2134"/>
                    <a:pt x="2063" y="1962"/>
                  </a:cubicBezTo>
                  <a:cubicBezTo>
                    <a:pt x="1635" y="1729"/>
                    <a:pt x="1246" y="1456"/>
                    <a:pt x="896" y="1106"/>
                  </a:cubicBezTo>
                  <a:cubicBezTo>
                    <a:pt x="740" y="989"/>
                    <a:pt x="623" y="795"/>
                    <a:pt x="545" y="600"/>
                  </a:cubicBezTo>
                  <a:cubicBezTo>
                    <a:pt x="524" y="514"/>
                    <a:pt x="598" y="487"/>
                    <a:pt x="681" y="487"/>
                  </a:cubicBezTo>
                  <a:close/>
                  <a:moveTo>
                    <a:pt x="675" y="0"/>
                  </a:moveTo>
                  <a:cubicBezTo>
                    <a:pt x="496" y="0"/>
                    <a:pt x="327" y="79"/>
                    <a:pt x="195" y="211"/>
                  </a:cubicBezTo>
                  <a:cubicBezTo>
                    <a:pt x="1" y="444"/>
                    <a:pt x="1" y="756"/>
                    <a:pt x="195" y="989"/>
                  </a:cubicBezTo>
                  <a:cubicBezTo>
                    <a:pt x="507" y="1456"/>
                    <a:pt x="935" y="1845"/>
                    <a:pt x="1440" y="2118"/>
                  </a:cubicBezTo>
                  <a:cubicBezTo>
                    <a:pt x="1985" y="2546"/>
                    <a:pt x="2569" y="2857"/>
                    <a:pt x="3230" y="3052"/>
                  </a:cubicBezTo>
                  <a:cubicBezTo>
                    <a:pt x="3243" y="3053"/>
                    <a:pt x="3255" y="3054"/>
                    <a:pt x="3267" y="3054"/>
                  </a:cubicBezTo>
                  <a:cubicBezTo>
                    <a:pt x="3439" y="3054"/>
                    <a:pt x="3556" y="2897"/>
                    <a:pt x="3556" y="2756"/>
                  </a:cubicBezTo>
                  <a:lnTo>
                    <a:pt x="3556" y="2756"/>
                  </a:lnTo>
                  <a:cubicBezTo>
                    <a:pt x="3598" y="2678"/>
                    <a:pt x="3606" y="2584"/>
                    <a:pt x="3581" y="2507"/>
                  </a:cubicBezTo>
                  <a:cubicBezTo>
                    <a:pt x="3192" y="2001"/>
                    <a:pt x="2802" y="1573"/>
                    <a:pt x="2374" y="1145"/>
                  </a:cubicBezTo>
                  <a:cubicBezTo>
                    <a:pt x="2141" y="911"/>
                    <a:pt x="1907" y="717"/>
                    <a:pt x="1674" y="522"/>
                  </a:cubicBezTo>
                  <a:cubicBezTo>
                    <a:pt x="1479" y="328"/>
                    <a:pt x="1207" y="172"/>
                    <a:pt x="935" y="55"/>
                  </a:cubicBezTo>
                  <a:cubicBezTo>
                    <a:pt x="847" y="18"/>
                    <a:pt x="760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4201514" y="3291882"/>
              <a:ext cx="23348" cy="45785"/>
            </a:xfrm>
            <a:custGeom>
              <a:avLst/>
              <a:gdLst/>
              <a:ahLst/>
              <a:cxnLst/>
              <a:rect l="l" t="t" r="r" b="b"/>
              <a:pathLst>
                <a:path w="2180" h="4275" extrusionOk="0">
                  <a:moveTo>
                    <a:pt x="1270" y="462"/>
                  </a:moveTo>
                  <a:cubicBezTo>
                    <a:pt x="1300" y="462"/>
                    <a:pt x="1330" y="469"/>
                    <a:pt x="1362" y="482"/>
                  </a:cubicBezTo>
                  <a:cubicBezTo>
                    <a:pt x="1596" y="599"/>
                    <a:pt x="1596" y="988"/>
                    <a:pt x="1557" y="1183"/>
                  </a:cubicBezTo>
                  <a:cubicBezTo>
                    <a:pt x="1479" y="1494"/>
                    <a:pt x="1362" y="1805"/>
                    <a:pt x="1207" y="2117"/>
                  </a:cubicBezTo>
                  <a:cubicBezTo>
                    <a:pt x="1010" y="2565"/>
                    <a:pt x="794" y="3014"/>
                    <a:pt x="543" y="3433"/>
                  </a:cubicBezTo>
                  <a:lnTo>
                    <a:pt x="543" y="3433"/>
                  </a:lnTo>
                  <a:cubicBezTo>
                    <a:pt x="510" y="2903"/>
                    <a:pt x="524" y="2385"/>
                    <a:pt x="584" y="1844"/>
                  </a:cubicBezTo>
                  <a:cubicBezTo>
                    <a:pt x="623" y="1533"/>
                    <a:pt x="662" y="1261"/>
                    <a:pt x="779" y="988"/>
                  </a:cubicBezTo>
                  <a:cubicBezTo>
                    <a:pt x="882" y="816"/>
                    <a:pt x="1045" y="462"/>
                    <a:pt x="1270" y="462"/>
                  </a:cubicBezTo>
                  <a:close/>
                  <a:moveTo>
                    <a:pt x="1245" y="1"/>
                  </a:moveTo>
                  <a:cubicBezTo>
                    <a:pt x="1100" y="1"/>
                    <a:pt x="952" y="42"/>
                    <a:pt x="818" y="132"/>
                  </a:cubicBezTo>
                  <a:cubicBezTo>
                    <a:pt x="389" y="521"/>
                    <a:pt x="117" y="1066"/>
                    <a:pt x="117" y="1650"/>
                  </a:cubicBezTo>
                  <a:cubicBezTo>
                    <a:pt x="0" y="2389"/>
                    <a:pt x="0" y="3167"/>
                    <a:pt x="117" y="3907"/>
                  </a:cubicBezTo>
                  <a:cubicBezTo>
                    <a:pt x="117" y="3993"/>
                    <a:pt x="156" y="4056"/>
                    <a:pt x="212" y="4094"/>
                  </a:cubicBezTo>
                  <a:lnTo>
                    <a:pt x="212" y="4094"/>
                  </a:lnTo>
                  <a:cubicBezTo>
                    <a:pt x="249" y="4200"/>
                    <a:pt x="368" y="4275"/>
                    <a:pt x="480" y="4275"/>
                  </a:cubicBezTo>
                  <a:cubicBezTo>
                    <a:pt x="550" y="4275"/>
                    <a:pt x="617" y="4246"/>
                    <a:pt x="662" y="4179"/>
                  </a:cubicBezTo>
                  <a:lnTo>
                    <a:pt x="662" y="4140"/>
                  </a:lnTo>
                  <a:cubicBezTo>
                    <a:pt x="1012" y="3595"/>
                    <a:pt x="1284" y="3051"/>
                    <a:pt x="1557" y="2467"/>
                  </a:cubicBezTo>
                  <a:cubicBezTo>
                    <a:pt x="1829" y="1922"/>
                    <a:pt x="2179" y="1261"/>
                    <a:pt x="2024" y="638"/>
                  </a:cubicBezTo>
                  <a:cubicBezTo>
                    <a:pt x="1941" y="251"/>
                    <a:pt x="1602" y="1"/>
                    <a:pt x="1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4175253" y="3317393"/>
              <a:ext cx="37710" cy="34358"/>
            </a:xfrm>
            <a:custGeom>
              <a:avLst/>
              <a:gdLst/>
              <a:ahLst/>
              <a:cxnLst/>
              <a:rect l="l" t="t" r="r" b="b"/>
              <a:pathLst>
                <a:path w="3521" h="3208" extrusionOk="0">
                  <a:moveTo>
                    <a:pt x="623" y="474"/>
                  </a:moveTo>
                  <a:cubicBezTo>
                    <a:pt x="662" y="513"/>
                    <a:pt x="701" y="513"/>
                    <a:pt x="740" y="513"/>
                  </a:cubicBezTo>
                  <a:cubicBezTo>
                    <a:pt x="857" y="552"/>
                    <a:pt x="974" y="630"/>
                    <a:pt x="1051" y="669"/>
                  </a:cubicBezTo>
                  <a:cubicBezTo>
                    <a:pt x="1441" y="941"/>
                    <a:pt x="1791" y="1252"/>
                    <a:pt x="2063" y="1641"/>
                  </a:cubicBezTo>
                  <a:cubicBezTo>
                    <a:pt x="2184" y="1786"/>
                    <a:pt x="2289" y="1916"/>
                    <a:pt x="2389" y="2049"/>
                  </a:cubicBezTo>
                  <a:lnTo>
                    <a:pt x="2389" y="2049"/>
                  </a:lnTo>
                  <a:cubicBezTo>
                    <a:pt x="2253" y="1953"/>
                    <a:pt x="2119" y="1855"/>
                    <a:pt x="1985" y="1758"/>
                  </a:cubicBezTo>
                  <a:cubicBezTo>
                    <a:pt x="1557" y="1525"/>
                    <a:pt x="1168" y="1213"/>
                    <a:pt x="818" y="902"/>
                  </a:cubicBezTo>
                  <a:cubicBezTo>
                    <a:pt x="740" y="785"/>
                    <a:pt x="662" y="707"/>
                    <a:pt x="623" y="630"/>
                  </a:cubicBezTo>
                  <a:cubicBezTo>
                    <a:pt x="584" y="591"/>
                    <a:pt x="584" y="552"/>
                    <a:pt x="546" y="474"/>
                  </a:cubicBezTo>
                  <a:close/>
                  <a:moveTo>
                    <a:pt x="639" y="1"/>
                  </a:moveTo>
                  <a:cubicBezTo>
                    <a:pt x="432" y="1"/>
                    <a:pt x="233" y="117"/>
                    <a:pt x="118" y="318"/>
                  </a:cubicBezTo>
                  <a:cubicBezTo>
                    <a:pt x="1" y="630"/>
                    <a:pt x="273" y="941"/>
                    <a:pt x="468" y="1174"/>
                  </a:cubicBezTo>
                  <a:cubicBezTo>
                    <a:pt x="662" y="1408"/>
                    <a:pt x="896" y="1602"/>
                    <a:pt x="1168" y="1797"/>
                  </a:cubicBezTo>
                  <a:cubicBezTo>
                    <a:pt x="1742" y="2228"/>
                    <a:pt x="2349" y="2592"/>
                    <a:pt x="2989" y="2982"/>
                  </a:cubicBezTo>
                  <a:lnTo>
                    <a:pt x="2989" y="2982"/>
                  </a:lnTo>
                  <a:cubicBezTo>
                    <a:pt x="2992" y="2989"/>
                    <a:pt x="2995" y="2996"/>
                    <a:pt x="2997" y="3003"/>
                  </a:cubicBezTo>
                  <a:cubicBezTo>
                    <a:pt x="3029" y="3132"/>
                    <a:pt x="3115" y="3208"/>
                    <a:pt x="3232" y="3208"/>
                  </a:cubicBezTo>
                  <a:cubicBezTo>
                    <a:pt x="3256" y="3208"/>
                    <a:pt x="3282" y="3205"/>
                    <a:pt x="3308" y="3198"/>
                  </a:cubicBezTo>
                  <a:cubicBezTo>
                    <a:pt x="3447" y="3143"/>
                    <a:pt x="3506" y="3028"/>
                    <a:pt x="3501" y="2911"/>
                  </a:cubicBezTo>
                  <a:lnTo>
                    <a:pt x="3501" y="2911"/>
                  </a:lnTo>
                  <a:cubicBezTo>
                    <a:pt x="3520" y="2825"/>
                    <a:pt x="3498" y="2732"/>
                    <a:pt x="3412" y="2670"/>
                  </a:cubicBezTo>
                  <a:lnTo>
                    <a:pt x="3412" y="2670"/>
                  </a:lnTo>
                  <a:cubicBezTo>
                    <a:pt x="3266" y="2399"/>
                    <a:pt x="3093" y="2157"/>
                    <a:pt x="2919" y="1914"/>
                  </a:cubicBezTo>
                  <a:cubicBezTo>
                    <a:pt x="2569" y="1408"/>
                    <a:pt x="2141" y="902"/>
                    <a:pt x="1635" y="513"/>
                  </a:cubicBezTo>
                  <a:cubicBezTo>
                    <a:pt x="1402" y="279"/>
                    <a:pt x="1129" y="163"/>
                    <a:pt x="857" y="46"/>
                  </a:cubicBezTo>
                  <a:cubicBezTo>
                    <a:pt x="786" y="15"/>
                    <a:pt x="712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4007845" y="3374349"/>
              <a:ext cx="64903" cy="25790"/>
            </a:xfrm>
            <a:custGeom>
              <a:avLst/>
              <a:gdLst/>
              <a:ahLst/>
              <a:cxnLst/>
              <a:rect l="l" t="t" r="r" b="b"/>
              <a:pathLst>
                <a:path w="6060" h="2408" extrusionOk="0">
                  <a:moveTo>
                    <a:pt x="3852" y="466"/>
                  </a:moveTo>
                  <a:cubicBezTo>
                    <a:pt x="4506" y="466"/>
                    <a:pt x="5279" y="584"/>
                    <a:pt x="5398" y="1265"/>
                  </a:cubicBezTo>
                  <a:cubicBezTo>
                    <a:pt x="5500" y="1728"/>
                    <a:pt x="5234" y="1866"/>
                    <a:pt x="4860" y="1866"/>
                  </a:cubicBezTo>
                  <a:cubicBezTo>
                    <a:pt x="4384" y="1866"/>
                    <a:pt x="3735" y="1642"/>
                    <a:pt x="3452" y="1577"/>
                  </a:cubicBezTo>
                  <a:lnTo>
                    <a:pt x="910" y="1005"/>
                  </a:lnTo>
                  <a:lnTo>
                    <a:pt x="910" y="1005"/>
                  </a:lnTo>
                  <a:cubicBezTo>
                    <a:pt x="1680" y="716"/>
                    <a:pt x="2475" y="550"/>
                    <a:pt x="3296" y="487"/>
                  </a:cubicBezTo>
                  <a:cubicBezTo>
                    <a:pt x="3454" y="478"/>
                    <a:pt x="3647" y="466"/>
                    <a:pt x="3852" y="466"/>
                  </a:cubicBezTo>
                  <a:close/>
                  <a:moveTo>
                    <a:pt x="3812" y="0"/>
                  </a:moveTo>
                  <a:cubicBezTo>
                    <a:pt x="3594" y="0"/>
                    <a:pt x="3380" y="10"/>
                    <a:pt x="3179" y="20"/>
                  </a:cubicBezTo>
                  <a:cubicBezTo>
                    <a:pt x="2129" y="98"/>
                    <a:pt x="1117" y="370"/>
                    <a:pt x="144" y="798"/>
                  </a:cubicBezTo>
                  <a:cubicBezTo>
                    <a:pt x="19" y="852"/>
                    <a:pt x="1" y="971"/>
                    <a:pt x="44" y="1073"/>
                  </a:cubicBezTo>
                  <a:lnTo>
                    <a:pt x="44" y="1073"/>
                  </a:lnTo>
                  <a:cubicBezTo>
                    <a:pt x="22" y="1191"/>
                    <a:pt x="73" y="1326"/>
                    <a:pt x="222" y="1382"/>
                  </a:cubicBezTo>
                  <a:lnTo>
                    <a:pt x="222" y="1343"/>
                  </a:lnTo>
                  <a:lnTo>
                    <a:pt x="3179" y="2044"/>
                  </a:lnTo>
                  <a:cubicBezTo>
                    <a:pt x="3646" y="2122"/>
                    <a:pt x="4113" y="2277"/>
                    <a:pt x="4580" y="2355"/>
                  </a:cubicBezTo>
                  <a:cubicBezTo>
                    <a:pt x="4685" y="2390"/>
                    <a:pt x="4794" y="2408"/>
                    <a:pt x="4903" y="2408"/>
                  </a:cubicBezTo>
                  <a:cubicBezTo>
                    <a:pt x="5157" y="2408"/>
                    <a:pt x="5413" y="2312"/>
                    <a:pt x="5631" y="2122"/>
                  </a:cubicBezTo>
                  <a:cubicBezTo>
                    <a:pt x="6059" y="1655"/>
                    <a:pt x="6020" y="915"/>
                    <a:pt x="5553" y="487"/>
                  </a:cubicBezTo>
                  <a:cubicBezTo>
                    <a:pt x="5091" y="83"/>
                    <a:pt x="4437" y="0"/>
                    <a:pt x="3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4007299" y="3333084"/>
              <a:ext cx="26272" cy="54193"/>
            </a:xfrm>
            <a:custGeom>
              <a:avLst/>
              <a:gdLst/>
              <a:ahLst/>
              <a:cxnLst/>
              <a:rect l="l" t="t" r="r" b="b"/>
              <a:pathLst>
                <a:path w="2453" h="5060" extrusionOk="0">
                  <a:moveTo>
                    <a:pt x="1696" y="503"/>
                  </a:moveTo>
                  <a:cubicBezTo>
                    <a:pt x="1727" y="503"/>
                    <a:pt x="1758" y="510"/>
                    <a:pt x="1791" y="527"/>
                  </a:cubicBezTo>
                  <a:cubicBezTo>
                    <a:pt x="2063" y="682"/>
                    <a:pt x="1869" y="1344"/>
                    <a:pt x="1830" y="1616"/>
                  </a:cubicBezTo>
                  <a:cubicBezTo>
                    <a:pt x="1556" y="2607"/>
                    <a:pt x="1133" y="3537"/>
                    <a:pt x="561" y="4381"/>
                  </a:cubicBezTo>
                  <a:lnTo>
                    <a:pt x="561" y="4381"/>
                  </a:lnTo>
                  <a:cubicBezTo>
                    <a:pt x="531" y="3681"/>
                    <a:pt x="612" y="2984"/>
                    <a:pt x="779" y="2317"/>
                  </a:cubicBezTo>
                  <a:cubicBezTo>
                    <a:pt x="896" y="1928"/>
                    <a:pt x="1012" y="1538"/>
                    <a:pt x="1168" y="1188"/>
                  </a:cubicBezTo>
                  <a:cubicBezTo>
                    <a:pt x="1238" y="1049"/>
                    <a:pt x="1432" y="503"/>
                    <a:pt x="1696" y="503"/>
                  </a:cubicBezTo>
                  <a:close/>
                  <a:moveTo>
                    <a:pt x="1685" y="1"/>
                  </a:moveTo>
                  <a:cubicBezTo>
                    <a:pt x="1540" y="1"/>
                    <a:pt x="1389" y="54"/>
                    <a:pt x="1246" y="176"/>
                  </a:cubicBezTo>
                  <a:cubicBezTo>
                    <a:pt x="1012" y="449"/>
                    <a:pt x="818" y="721"/>
                    <a:pt x="701" y="1071"/>
                  </a:cubicBezTo>
                  <a:cubicBezTo>
                    <a:pt x="545" y="1383"/>
                    <a:pt x="429" y="1772"/>
                    <a:pt x="312" y="2122"/>
                  </a:cubicBezTo>
                  <a:cubicBezTo>
                    <a:pt x="117" y="2978"/>
                    <a:pt x="1" y="3873"/>
                    <a:pt x="78" y="4729"/>
                  </a:cubicBezTo>
                  <a:cubicBezTo>
                    <a:pt x="78" y="4874"/>
                    <a:pt x="187" y="4951"/>
                    <a:pt x="304" y="4962"/>
                  </a:cubicBezTo>
                  <a:lnTo>
                    <a:pt x="304" y="4962"/>
                  </a:lnTo>
                  <a:cubicBezTo>
                    <a:pt x="352" y="5021"/>
                    <a:pt x="435" y="5059"/>
                    <a:pt x="517" y="5059"/>
                  </a:cubicBezTo>
                  <a:cubicBezTo>
                    <a:pt x="587" y="5059"/>
                    <a:pt x="656" y="5031"/>
                    <a:pt x="701" y="4963"/>
                  </a:cubicBezTo>
                  <a:cubicBezTo>
                    <a:pt x="1168" y="4379"/>
                    <a:pt x="1557" y="3718"/>
                    <a:pt x="1830" y="3017"/>
                  </a:cubicBezTo>
                  <a:cubicBezTo>
                    <a:pt x="1985" y="2706"/>
                    <a:pt x="2102" y="2356"/>
                    <a:pt x="2219" y="2005"/>
                  </a:cubicBezTo>
                  <a:cubicBezTo>
                    <a:pt x="2335" y="1655"/>
                    <a:pt x="2413" y="1266"/>
                    <a:pt x="2452" y="877"/>
                  </a:cubicBezTo>
                  <a:cubicBezTo>
                    <a:pt x="2452" y="418"/>
                    <a:pt x="2092" y="1"/>
                    <a:pt x="1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4016188" y="3326540"/>
              <a:ext cx="47381" cy="57813"/>
            </a:xfrm>
            <a:custGeom>
              <a:avLst/>
              <a:gdLst/>
              <a:ahLst/>
              <a:cxnLst/>
              <a:rect l="l" t="t" r="r" b="b"/>
              <a:pathLst>
                <a:path w="4424" h="5398" extrusionOk="0">
                  <a:moveTo>
                    <a:pt x="3870" y="513"/>
                  </a:moveTo>
                  <a:cubicBezTo>
                    <a:pt x="3874" y="513"/>
                    <a:pt x="3877" y="514"/>
                    <a:pt x="3879" y="515"/>
                  </a:cubicBezTo>
                  <a:cubicBezTo>
                    <a:pt x="4035" y="671"/>
                    <a:pt x="3801" y="1254"/>
                    <a:pt x="3724" y="1410"/>
                  </a:cubicBezTo>
                  <a:cubicBezTo>
                    <a:pt x="3451" y="2033"/>
                    <a:pt x="3023" y="2577"/>
                    <a:pt x="2478" y="3005"/>
                  </a:cubicBezTo>
                  <a:cubicBezTo>
                    <a:pt x="1997" y="3486"/>
                    <a:pt x="1475" y="3967"/>
                    <a:pt x="957" y="4448"/>
                  </a:cubicBezTo>
                  <a:lnTo>
                    <a:pt x="957" y="4448"/>
                  </a:lnTo>
                  <a:cubicBezTo>
                    <a:pt x="1049" y="4312"/>
                    <a:pt x="1141" y="4171"/>
                    <a:pt x="1233" y="4017"/>
                  </a:cubicBezTo>
                  <a:cubicBezTo>
                    <a:pt x="1428" y="3667"/>
                    <a:pt x="1544" y="3317"/>
                    <a:pt x="1739" y="2967"/>
                  </a:cubicBezTo>
                  <a:cubicBezTo>
                    <a:pt x="2089" y="2266"/>
                    <a:pt x="2556" y="1682"/>
                    <a:pt x="3101" y="1177"/>
                  </a:cubicBezTo>
                  <a:cubicBezTo>
                    <a:pt x="3214" y="1064"/>
                    <a:pt x="3764" y="513"/>
                    <a:pt x="3870" y="513"/>
                  </a:cubicBezTo>
                  <a:close/>
                  <a:moveTo>
                    <a:pt x="3834" y="1"/>
                  </a:moveTo>
                  <a:cubicBezTo>
                    <a:pt x="3724" y="1"/>
                    <a:pt x="3616" y="39"/>
                    <a:pt x="3529" y="126"/>
                  </a:cubicBezTo>
                  <a:cubicBezTo>
                    <a:pt x="2829" y="671"/>
                    <a:pt x="2245" y="1293"/>
                    <a:pt x="1700" y="1994"/>
                  </a:cubicBezTo>
                  <a:cubicBezTo>
                    <a:pt x="1428" y="2461"/>
                    <a:pt x="1194" y="2928"/>
                    <a:pt x="961" y="3395"/>
                  </a:cubicBezTo>
                  <a:cubicBezTo>
                    <a:pt x="727" y="3900"/>
                    <a:pt x="455" y="4367"/>
                    <a:pt x="105" y="4795"/>
                  </a:cubicBezTo>
                  <a:cubicBezTo>
                    <a:pt x="1" y="4951"/>
                    <a:pt x="139" y="5107"/>
                    <a:pt x="301" y="5124"/>
                  </a:cubicBezTo>
                  <a:lnTo>
                    <a:pt x="301" y="5124"/>
                  </a:lnTo>
                  <a:cubicBezTo>
                    <a:pt x="288" y="5259"/>
                    <a:pt x="426" y="5397"/>
                    <a:pt x="574" y="5397"/>
                  </a:cubicBezTo>
                  <a:cubicBezTo>
                    <a:pt x="626" y="5397"/>
                    <a:pt x="679" y="5380"/>
                    <a:pt x="727" y="5340"/>
                  </a:cubicBezTo>
                  <a:cubicBezTo>
                    <a:pt x="1467" y="4640"/>
                    <a:pt x="2167" y="3978"/>
                    <a:pt x="2906" y="3278"/>
                  </a:cubicBezTo>
                  <a:cubicBezTo>
                    <a:pt x="3529" y="2733"/>
                    <a:pt x="3996" y="2072"/>
                    <a:pt x="4268" y="1332"/>
                  </a:cubicBezTo>
                  <a:cubicBezTo>
                    <a:pt x="4424" y="1021"/>
                    <a:pt x="4424" y="632"/>
                    <a:pt x="4307" y="282"/>
                  </a:cubicBezTo>
                  <a:cubicBezTo>
                    <a:pt x="4209" y="110"/>
                    <a:pt x="4019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4028879" y="3352233"/>
              <a:ext cx="61368" cy="25458"/>
            </a:xfrm>
            <a:custGeom>
              <a:avLst/>
              <a:gdLst/>
              <a:ahLst/>
              <a:cxnLst/>
              <a:rect l="l" t="t" r="r" b="b"/>
              <a:pathLst>
                <a:path w="5730" h="2377" extrusionOk="0">
                  <a:moveTo>
                    <a:pt x="4688" y="494"/>
                  </a:moveTo>
                  <a:cubicBezTo>
                    <a:pt x="4971" y="494"/>
                    <a:pt x="5224" y="537"/>
                    <a:pt x="5224" y="684"/>
                  </a:cubicBezTo>
                  <a:cubicBezTo>
                    <a:pt x="5224" y="801"/>
                    <a:pt x="4834" y="996"/>
                    <a:pt x="4757" y="1035"/>
                  </a:cubicBezTo>
                  <a:cubicBezTo>
                    <a:pt x="4523" y="1151"/>
                    <a:pt x="4329" y="1229"/>
                    <a:pt x="4095" y="1307"/>
                  </a:cubicBezTo>
                  <a:cubicBezTo>
                    <a:pt x="3706" y="1385"/>
                    <a:pt x="3317" y="1463"/>
                    <a:pt x="2928" y="1463"/>
                  </a:cubicBezTo>
                  <a:cubicBezTo>
                    <a:pt x="2451" y="1463"/>
                    <a:pt x="1964" y="1507"/>
                    <a:pt x="1483" y="1589"/>
                  </a:cubicBezTo>
                  <a:lnTo>
                    <a:pt x="1483" y="1589"/>
                  </a:lnTo>
                  <a:cubicBezTo>
                    <a:pt x="1498" y="1573"/>
                    <a:pt x="1512" y="1557"/>
                    <a:pt x="1527" y="1540"/>
                  </a:cubicBezTo>
                  <a:cubicBezTo>
                    <a:pt x="1838" y="1268"/>
                    <a:pt x="2227" y="1035"/>
                    <a:pt x="2655" y="879"/>
                  </a:cubicBezTo>
                  <a:cubicBezTo>
                    <a:pt x="3044" y="762"/>
                    <a:pt x="3511" y="645"/>
                    <a:pt x="3939" y="568"/>
                  </a:cubicBezTo>
                  <a:cubicBezTo>
                    <a:pt x="4021" y="547"/>
                    <a:pt x="4373" y="494"/>
                    <a:pt x="4688" y="494"/>
                  </a:cubicBezTo>
                  <a:close/>
                  <a:moveTo>
                    <a:pt x="4493" y="0"/>
                  </a:moveTo>
                  <a:cubicBezTo>
                    <a:pt x="3806" y="0"/>
                    <a:pt x="3098" y="230"/>
                    <a:pt x="2461" y="412"/>
                  </a:cubicBezTo>
                  <a:cubicBezTo>
                    <a:pt x="2033" y="568"/>
                    <a:pt x="1644" y="762"/>
                    <a:pt x="1332" y="1035"/>
                  </a:cubicBezTo>
                  <a:cubicBezTo>
                    <a:pt x="1021" y="1346"/>
                    <a:pt x="671" y="1618"/>
                    <a:pt x="320" y="1852"/>
                  </a:cubicBezTo>
                  <a:cubicBezTo>
                    <a:pt x="300" y="1860"/>
                    <a:pt x="283" y="1871"/>
                    <a:pt x="268" y="1883"/>
                  </a:cubicBezTo>
                  <a:lnTo>
                    <a:pt x="268" y="1883"/>
                  </a:lnTo>
                  <a:cubicBezTo>
                    <a:pt x="259" y="1885"/>
                    <a:pt x="251" y="1888"/>
                    <a:pt x="243" y="1891"/>
                  </a:cubicBezTo>
                  <a:cubicBezTo>
                    <a:pt x="0" y="1995"/>
                    <a:pt x="66" y="2376"/>
                    <a:pt x="276" y="2376"/>
                  </a:cubicBezTo>
                  <a:cubicBezTo>
                    <a:pt x="302" y="2376"/>
                    <a:pt x="330" y="2370"/>
                    <a:pt x="359" y="2358"/>
                  </a:cubicBezTo>
                  <a:lnTo>
                    <a:pt x="320" y="2358"/>
                  </a:lnTo>
                  <a:cubicBezTo>
                    <a:pt x="1838" y="1774"/>
                    <a:pt x="3628" y="2241"/>
                    <a:pt x="5068" y="1385"/>
                  </a:cubicBezTo>
                  <a:cubicBezTo>
                    <a:pt x="5340" y="1229"/>
                    <a:pt x="5729" y="957"/>
                    <a:pt x="5691" y="606"/>
                  </a:cubicBezTo>
                  <a:cubicBezTo>
                    <a:pt x="5613" y="295"/>
                    <a:pt x="5379" y="101"/>
                    <a:pt x="5068" y="62"/>
                  </a:cubicBezTo>
                  <a:cubicBezTo>
                    <a:pt x="4879" y="19"/>
                    <a:pt x="4687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4045672" y="3325383"/>
              <a:ext cx="43740" cy="37742"/>
            </a:xfrm>
            <a:custGeom>
              <a:avLst/>
              <a:gdLst/>
              <a:ahLst/>
              <a:cxnLst/>
              <a:rect l="l" t="t" r="r" b="b"/>
              <a:pathLst>
                <a:path w="4084" h="3524" extrusionOk="0">
                  <a:moveTo>
                    <a:pt x="3539" y="467"/>
                  </a:moveTo>
                  <a:cubicBezTo>
                    <a:pt x="3539" y="467"/>
                    <a:pt x="3539" y="506"/>
                    <a:pt x="3539" y="506"/>
                  </a:cubicBezTo>
                  <a:cubicBezTo>
                    <a:pt x="3539" y="545"/>
                    <a:pt x="3539" y="584"/>
                    <a:pt x="3539" y="623"/>
                  </a:cubicBezTo>
                  <a:cubicBezTo>
                    <a:pt x="3539" y="779"/>
                    <a:pt x="3461" y="895"/>
                    <a:pt x="3422" y="1012"/>
                  </a:cubicBezTo>
                  <a:cubicBezTo>
                    <a:pt x="3072" y="1479"/>
                    <a:pt x="2644" y="1829"/>
                    <a:pt x="2138" y="2063"/>
                  </a:cubicBezTo>
                  <a:cubicBezTo>
                    <a:pt x="1827" y="2218"/>
                    <a:pt x="1515" y="2374"/>
                    <a:pt x="1204" y="2569"/>
                  </a:cubicBezTo>
                  <a:lnTo>
                    <a:pt x="1123" y="2616"/>
                  </a:lnTo>
                  <a:lnTo>
                    <a:pt x="1123" y="2616"/>
                  </a:lnTo>
                  <a:cubicBezTo>
                    <a:pt x="1303" y="2402"/>
                    <a:pt x="1483" y="2190"/>
                    <a:pt x="1671" y="1985"/>
                  </a:cubicBezTo>
                  <a:cubicBezTo>
                    <a:pt x="2021" y="1557"/>
                    <a:pt x="2449" y="1168"/>
                    <a:pt x="2877" y="818"/>
                  </a:cubicBezTo>
                  <a:cubicBezTo>
                    <a:pt x="2994" y="740"/>
                    <a:pt x="3072" y="662"/>
                    <a:pt x="3189" y="623"/>
                  </a:cubicBezTo>
                  <a:cubicBezTo>
                    <a:pt x="3305" y="545"/>
                    <a:pt x="3422" y="506"/>
                    <a:pt x="3539" y="467"/>
                  </a:cubicBezTo>
                  <a:close/>
                  <a:moveTo>
                    <a:pt x="417" y="2985"/>
                  </a:moveTo>
                  <a:cubicBezTo>
                    <a:pt x="422" y="2985"/>
                    <a:pt x="427" y="2987"/>
                    <a:pt x="433" y="2993"/>
                  </a:cubicBezTo>
                  <a:lnTo>
                    <a:pt x="433" y="2993"/>
                  </a:lnTo>
                  <a:lnTo>
                    <a:pt x="426" y="2997"/>
                  </a:lnTo>
                  <a:cubicBezTo>
                    <a:pt x="423" y="3000"/>
                    <a:pt x="420" y="3002"/>
                    <a:pt x="418" y="3004"/>
                  </a:cubicBezTo>
                  <a:lnTo>
                    <a:pt x="418" y="3004"/>
                  </a:lnTo>
                  <a:cubicBezTo>
                    <a:pt x="413" y="2999"/>
                    <a:pt x="408" y="2995"/>
                    <a:pt x="403" y="2991"/>
                  </a:cubicBezTo>
                  <a:lnTo>
                    <a:pt x="403" y="2991"/>
                  </a:lnTo>
                  <a:cubicBezTo>
                    <a:pt x="406" y="2987"/>
                    <a:pt x="411" y="2985"/>
                    <a:pt x="417" y="2985"/>
                  </a:cubicBezTo>
                  <a:close/>
                  <a:moveTo>
                    <a:pt x="3500" y="0"/>
                  </a:moveTo>
                  <a:cubicBezTo>
                    <a:pt x="3189" y="39"/>
                    <a:pt x="2877" y="195"/>
                    <a:pt x="2644" y="390"/>
                  </a:cubicBezTo>
                  <a:cubicBezTo>
                    <a:pt x="2333" y="623"/>
                    <a:pt x="2099" y="856"/>
                    <a:pt x="1827" y="1090"/>
                  </a:cubicBezTo>
                  <a:cubicBezTo>
                    <a:pt x="1282" y="1671"/>
                    <a:pt x="737" y="2320"/>
                    <a:pt x="193" y="2973"/>
                  </a:cubicBezTo>
                  <a:lnTo>
                    <a:pt x="193" y="2973"/>
                  </a:lnTo>
                  <a:cubicBezTo>
                    <a:pt x="88" y="3016"/>
                    <a:pt x="0" y="3124"/>
                    <a:pt x="19" y="3248"/>
                  </a:cubicBezTo>
                  <a:lnTo>
                    <a:pt x="19" y="3248"/>
                  </a:lnTo>
                  <a:cubicBezTo>
                    <a:pt x="8" y="3389"/>
                    <a:pt x="128" y="3524"/>
                    <a:pt x="256" y="3524"/>
                  </a:cubicBezTo>
                  <a:cubicBezTo>
                    <a:pt x="291" y="3524"/>
                    <a:pt x="327" y="3514"/>
                    <a:pt x="361" y="3490"/>
                  </a:cubicBezTo>
                  <a:lnTo>
                    <a:pt x="361" y="3490"/>
                  </a:lnTo>
                  <a:cubicBezTo>
                    <a:pt x="517" y="3485"/>
                    <a:pt x="688" y="3410"/>
                    <a:pt x="815" y="3347"/>
                  </a:cubicBezTo>
                  <a:lnTo>
                    <a:pt x="1866" y="2724"/>
                  </a:lnTo>
                  <a:cubicBezTo>
                    <a:pt x="2566" y="2452"/>
                    <a:pt x="3189" y="2024"/>
                    <a:pt x="3694" y="1479"/>
                  </a:cubicBezTo>
                  <a:cubicBezTo>
                    <a:pt x="3889" y="1207"/>
                    <a:pt x="4006" y="934"/>
                    <a:pt x="4045" y="584"/>
                  </a:cubicBezTo>
                  <a:cubicBezTo>
                    <a:pt x="4084" y="273"/>
                    <a:pt x="3850" y="0"/>
                    <a:pt x="3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3980609" y="3375699"/>
              <a:ext cx="43761" cy="51022"/>
            </a:xfrm>
            <a:custGeom>
              <a:avLst/>
              <a:gdLst/>
              <a:ahLst/>
              <a:cxnLst/>
              <a:rect l="l" t="t" r="r" b="b"/>
              <a:pathLst>
                <a:path w="4086" h="4764" extrusionOk="0">
                  <a:moveTo>
                    <a:pt x="3782" y="0"/>
                  </a:moveTo>
                  <a:cubicBezTo>
                    <a:pt x="3743" y="0"/>
                    <a:pt x="3702" y="15"/>
                    <a:pt x="3660" y="50"/>
                  </a:cubicBezTo>
                  <a:cubicBezTo>
                    <a:pt x="2104" y="1139"/>
                    <a:pt x="858" y="2657"/>
                    <a:pt x="80" y="4408"/>
                  </a:cubicBezTo>
                  <a:cubicBezTo>
                    <a:pt x="0" y="4595"/>
                    <a:pt x="176" y="4763"/>
                    <a:pt x="332" y="4763"/>
                  </a:cubicBezTo>
                  <a:cubicBezTo>
                    <a:pt x="404" y="4763"/>
                    <a:pt x="471" y="4727"/>
                    <a:pt x="508" y="4642"/>
                  </a:cubicBezTo>
                  <a:cubicBezTo>
                    <a:pt x="1247" y="2968"/>
                    <a:pt x="2415" y="1529"/>
                    <a:pt x="3894" y="478"/>
                  </a:cubicBezTo>
                  <a:cubicBezTo>
                    <a:pt x="4085" y="318"/>
                    <a:pt x="3962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1" name="Google Shape;1311;p4"/>
          <p:cNvSpPr txBox="1">
            <a:spLocks noGrp="1"/>
          </p:cNvSpPr>
          <p:nvPr>
            <p:ph type="title"/>
          </p:nvPr>
        </p:nvSpPr>
        <p:spPr>
          <a:xfrm>
            <a:off x="716150" y="583000"/>
            <a:ext cx="75687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312" name="Google Shape;1312;p4"/>
          <p:cNvGrpSpPr/>
          <p:nvPr/>
        </p:nvGrpSpPr>
        <p:grpSpPr>
          <a:xfrm rot="10800000">
            <a:off x="7181105" y="156774"/>
            <a:ext cx="1962887" cy="444304"/>
            <a:chOff x="1674590" y="1628882"/>
            <a:chExt cx="753016" cy="150296"/>
          </a:xfrm>
        </p:grpSpPr>
        <p:sp>
          <p:nvSpPr>
            <p:cNvPr id="1313" name="Google Shape;1313;p4"/>
            <p:cNvSpPr/>
            <p:nvPr/>
          </p:nvSpPr>
          <p:spPr>
            <a:xfrm>
              <a:off x="1678930" y="1708015"/>
              <a:ext cx="654798" cy="4411"/>
            </a:xfrm>
            <a:custGeom>
              <a:avLst/>
              <a:gdLst/>
              <a:ahLst/>
              <a:cxnLst/>
              <a:rect l="l" t="t" r="r" b="b"/>
              <a:pathLst>
                <a:path w="55374" h="373" extrusionOk="0">
                  <a:moveTo>
                    <a:pt x="13865" y="0"/>
                  </a:moveTo>
                  <a:cubicBezTo>
                    <a:pt x="8284" y="0"/>
                    <a:pt x="1" y="221"/>
                    <a:pt x="1" y="221"/>
                  </a:cubicBezTo>
                  <a:lnTo>
                    <a:pt x="38896" y="197"/>
                  </a:lnTo>
                  <a:lnTo>
                    <a:pt x="38896" y="197"/>
                  </a:lnTo>
                  <a:cubicBezTo>
                    <a:pt x="41889" y="283"/>
                    <a:pt x="45757" y="373"/>
                    <a:pt x="48334" y="373"/>
                  </a:cubicBezTo>
                  <a:cubicBezTo>
                    <a:pt x="48984" y="373"/>
                    <a:pt x="49552" y="367"/>
                    <a:pt x="50003" y="354"/>
                  </a:cubicBezTo>
                  <a:cubicBezTo>
                    <a:pt x="53505" y="221"/>
                    <a:pt x="55373" y="187"/>
                    <a:pt x="55373" y="187"/>
                  </a:cubicBezTo>
                  <a:lnTo>
                    <a:pt x="55373" y="187"/>
                  </a:lnTo>
                  <a:lnTo>
                    <a:pt x="38896" y="197"/>
                  </a:lnTo>
                  <a:lnTo>
                    <a:pt x="38896" y="197"/>
                  </a:lnTo>
                  <a:cubicBezTo>
                    <a:pt x="36783" y="137"/>
                    <a:pt x="35106" y="78"/>
                    <a:pt x="34625" y="54"/>
                  </a:cubicBezTo>
                  <a:cubicBezTo>
                    <a:pt x="34327" y="39"/>
                    <a:pt x="33532" y="34"/>
                    <a:pt x="32420" y="34"/>
                  </a:cubicBezTo>
                  <a:cubicBezTo>
                    <a:pt x="29940" y="34"/>
                    <a:pt x="25879" y="59"/>
                    <a:pt x="22204" y="59"/>
                  </a:cubicBezTo>
                  <a:cubicBezTo>
                    <a:pt x="19974" y="59"/>
                    <a:pt x="17886" y="50"/>
                    <a:pt x="16379" y="21"/>
                  </a:cubicBezTo>
                  <a:cubicBezTo>
                    <a:pt x="15650" y="6"/>
                    <a:pt x="14795" y="0"/>
                    <a:pt x="13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1678930" y="1707069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75" y="0"/>
                    <a:pt x="16379" y="101"/>
                  </a:cubicBezTo>
                  <a:cubicBezTo>
                    <a:pt x="21483" y="201"/>
                    <a:pt x="33258" y="67"/>
                    <a:pt x="34625" y="134"/>
                  </a:cubicBezTo>
                  <a:cubicBezTo>
                    <a:pt x="35960" y="201"/>
                    <a:pt x="46500" y="534"/>
                    <a:pt x="50003" y="434"/>
                  </a:cubicBezTo>
                  <a:cubicBezTo>
                    <a:pt x="53505" y="301"/>
                    <a:pt x="55373" y="267"/>
                    <a:pt x="55373" y="267"/>
                  </a:cubicBezTo>
                </a:path>
              </a:pathLst>
            </a:custGeom>
            <a:noFill/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1710491" y="1712201"/>
              <a:ext cx="72582" cy="62105"/>
            </a:xfrm>
            <a:custGeom>
              <a:avLst/>
              <a:gdLst/>
              <a:ahLst/>
              <a:cxnLst/>
              <a:rect l="l" t="t" r="r" b="b"/>
              <a:pathLst>
                <a:path w="6138" h="5252" extrusionOk="0">
                  <a:moveTo>
                    <a:pt x="0" y="0"/>
                  </a:moveTo>
                  <a:lnTo>
                    <a:pt x="2002" y="2902"/>
                  </a:lnTo>
                  <a:cubicBezTo>
                    <a:pt x="2368" y="3436"/>
                    <a:pt x="2769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3" y="1901"/>
                    <a:pt x="2335" y="1001"/>
                    <a:pt x="50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1703798" y="1707625"/>
              <a:ext cx="85199" cy="71553"/>
            </a:xfrm>
            <a:custGeom>
              <a:avLst/>
              <a:gdLst/>
              <a:ahLst/>
              <a:cxnLst/>
              <a:rect l="l" t="t" r="r" b="b"/>
              <a:pathLst>
                <a:path w="7205" h="6051" extrusionOk="0">
                  <a:moveTo>
                    <a:pt x="1716" y="1290"/>
                  </a:moveTo>
                  <a:cubicBezTo>
                    <a:pt x="3151" y="1979"/>
                    <a:pt x="4590" y="2748"/>
                    <a:pt x="5703" y="3890"/>
                  </a:cubicBezTo>
                  <a:cubicBezTo>
                    <a:pt x="5937" y="4123"/>
                    <a:pt x="6470" y="4657"/>
                    <a:pt x="6203" y="5024"/>
                  </a:cubicBezTo>
                  <a:cubicBezTo>
                    <a:pt x="6099" y="5163"/>
                    <a:pt x="5903" y="5212"/>
                    <a:pt x="5701" y="5212"/>
                  </a:cubicBezTo>
                  <a:cubicBezTo>
                    <a:pt x="5518" y="5212"/>
                    <a:pt x="5330" y="5172"/>
                    <a:pt x="5203" y="5124"/>
                  </a:cubicBezTo>
                  <a:cubicBezTo>
                    <a:pt x="4269" y="4857"/>
                    <a:pt x="3635" y="4023"/>
                    <a:pt x="3101" y="3289"/>
                  </a:cubicBezTo>
                  <a:cubicBezTo>
                    <a:pt x="2632" y="2628"/>
                    <a:pt x="2176" y="1952"/>
                    <a:pt x="1716" y="1290"/>
                  </a:cubicBezTo>
                  <a:close/>
                  <a:moveTo>
                    <a:pt x="581" y="0"/>
                  </a:moveTo>
                  <a:cubicBezTo>
                    <a:pt x="285" y="0"/>
                    <a:pt x="1" y="286"/>
                    <a:pt x="233" y="587"/>
                  </a:cubicBezTo>
                  <a:lnTo>
                    <a:pt x="199" y="587"/>
                  </a:lnTo>
                  <a:cubicBezTo>
                    <a:pt x="933" y="1688"/>
                    <a:pt x="1700" y="2755"/>
                    <a:pt x="2467" y="3823"/>
                  </a:cubicBezTo>
                  <a:cubicBezTo>
                    <a:pt x="3101" y="4757"/>
                    <a:pt x="3902" y="5691"/>
                    <a:pt x="5069" y="5958"/>
                  </a:cubicBezTo>
                  <a:cubicBezTo>
                    <a:pt x="5246" y="6021"/>
                    <a:pt x="5431" y="6050"/>
                    <a:pt x="5620" y="6050"/>
                  </a:cubicBezTo>
                  <a:cubicBezTo>
                    <a:pt x="5930" y="6050"/>
                    <a:pt x="6246" y="5970"/>
                    <a:pt x="6537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470" y="3423"/>
                    <a:pt x="6037" y="3056"/>
                  </a:cubicBezTo>
                  <a:cubicBezTo>
                    <a:pt x="5603" y="2689"/>
                    <a:pt x="5169" y="2322"/>
                    <a:pt x="4702" y="1988"/>
                  </a:cubicBezTo>
                  <a:cubicBezTo>
                    <a:pt x="3602" y="1288"/>
                    <a:pt x="2467" y="687"/>
                    <a:pt x="1267" y="154"/>
                  </a:cubicBezTo>
                  <a:cubicBezTo>
                    <a:pt x="1204" y="122"/>
                    <a:pt x="1142" y="108"/>
                    <a:pt x="1082" y="108"/>
                  </a:cubicBezTo>
                  <a:cubicBezTo>
                    <a:pt x="1019" y="108"/>
                    <a:pt x="960" y="124"/>
                    <a:pt x="906" y="151"/>
                  </a:cubicBezTo>
                  <a:lnTo>
                    <a:pt x="906" y="151"/>
                  </a:lnTo>
                  <a:cubicBezTo>
                    <a:pt x="816" y="45"/>
                    <a:pt x="698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1711673" y="1644255"/>
              <a:ext cx="77324" cy="64009"/>
            </a:xfrm>
            <a:custGeom>
              <a:avLst/>
              <a:gdLst/>
              <a:ahLst/>
              <a:cxnLst/>
              <a:rect l="l" t="t" r="r" b="b"/>
              <a:pathLst>
                <a:path w="6539" h="5413" extrusionOk="0">
                  <a:moveTo>
                    <a:pt x="5617" y="0"/>
                  </a:moveTo>
                  <a:cubicBezTo>
                    <a:pt x="5471" y="0"/>
                    <a:pt x="5321" y="25"/>
                    <a:pt x="5171" y="75"/>
                  </a:cubicBezTo>
                  <a:cubicBezTo>
                    <a:pt x="4503" y="309"/>
                    <a:pt x="3870" y="676"/>
                    <a:pt x="3303" y="1176"/>
                  </a:cubicBezTo>
                  <a:cubicBezTo>
                    <a:pt x="1902" y="2310"/>
                    <a:pt x="767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71" y="1009"/>
                  </a:cubicBezTo>
                  <a:cubicBezTo>
                    <a:pt x="6538" y="642"/>
                    <a:pt x="6371" y="275"/>
                    <a:pt x="6038" y="75"/>
                  </a:cubicBezTo>
                  <a:cubicBezTo>
                    <a:pt x="5904" y="25"/>
                    <a:pt x="5763" y="0"/>
                    <a:pt x="5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1705832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204" y="0"/>
                  </a:moveTo>
                  <a:cubicBezTo>
                    <a:pt x="5925" y="0"/>
                    <a:pt x="5633" y="72"/>
                    <a:pt x="5364" y="167"/>
                  </a:cubicBezTo>
                  <a:cubicBezTo>
                    <a:pt x="4230" y="668"/>
                    <a:pt x="3229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4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64" y="968"/>
                    <a:pt x="6065" y="868"/>
                  </a:cubicBezTo>
                  <a:cubicBezTo>
                    <a:pt x="6107" y="860"/>
                    <a:pt x="6146" y="856"/>
                    <a:pt x="6182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6" y="4437"/>
                    <a:pt x="2429" y="4971"/>
                    <a:pt x="1395" y="5438"/>
                  </a:cubicBezTo>
                  <a:cubicBezTo>
                    <a:pt x="964" y="5639"/>
                    <a:pt x="1225" y="6185"/>
                    <a:pt x="1604" y="6185"/>
                  </a:cubicBezTo>
                  <a:cubicBezTo>
                    <a:pt x="1665" y="6185"/>
                    <a:pt x="1730" y="6171"/>
                    <a:pt x="1795" y="6138"/>
                  </a:cubicBezTo>
                  <a:cubicBezTo>
                    <a:pt x="2896" y="5671"/>
                    <a:pt x="3963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332" y="1802"/>
                  </a:cubicBezTo>
                  <a:cubicBezTo>
                    <a:pt x="7499" y="1302"/>
                    <a:pt x="7399" y="734"/>
                    <a:pt x="7032" y="334"/>
                  </a:cubicBezTo>
                  <a:cubicBezTo>
                    <a:pt x="6804" y="89"/>
                    <a:pt x="6512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1773991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803" y="3936"/>
                    <a:pt x="3270" y="4403"/>
                  </a:cubicBezTo>
                  <a:cubicBezTo>
                    <a:pt x="3737" y="4870"/>
                    <a:pt x="4370" y="5170"/>
                    <a:pt x="5004" y="5237"/>
                  </a:cubicBezTo>
                  <a:cubicBezTo>
                    <a:pt x="5063" y="5247"/>
                    <a:pt x="5122" y="5252"/>
                    <a:pt x="5179" y="5252"/>
                  </a:cubicBezTo>
                  <a:cubicBezTo>
                    <a:pt x="5510" y="5252"/>
                    <a:pt x="5806" y="5093"/>
                    <a:pt x="6005" y="4837"/>
                  </a:cubicBezTo>
                  <a:cubicBezTo>
                    <a:pt x="6138" y="4603"/>
                    <a:pt x="6172" y="4303"/>
                    <a:pt x="6072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37" y="1901"/>
                    <a:pt x="2336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1767310" y="1707625"/>
              <a:ext cx="85187" cy="71553"/>
            </a:xfrm>
            <a:custGeom>
              <a:avLst/>
              <a:gdLst/>
              <a:ahLst/>
              <a:cxnLst/>
              <a:rect l="l" t="t" r="r" b="b"/>
              <a:pathLst>
                <a:path w="7204" h="6051" extrusionOk="0">
                  <a:moveTo>
                    <a:pt x="1710" y="1282"/>
                  </a:moveTo>
                  <a:cubicBezTo>
                    <a:pt x="3162" y="1972"/>
                    <a:pt x="4585" y="2744"/>
                    <a:pt x="5703" y="3890"/>
                  </a:cubicBezTo>
                  <a:cubicBezTo>
                    <a:pt x="5936" y="4123"/>
                    <a:pt x="6470" y="4657"/>
                    <a:pt x="6203" y="5024"/>
                  </a:cubicBezTo>
                  <a:cubicBezTo>
                    <a:pt x="6103" y="5174"/>
                    <a:pt x="5919" y="5224"/>
                    <a:pt x="5728" y="5224"/>
                  </a:cubicBezTo>
                  <a:cubicBezTo>
                    <a:pt x="5536" y="5224"/>
                    <a:pt x="5336" y="5174"/>
                    <a:pt x="5202" y="5124"/>
                  </a:cubicBezTo>
                  <a:cubicBezTo>
                    <a:pt x="4268" y="4857"/>
                    <a:pt x="3634" y="4023"/>
                    <a:pt x="3101" y="3289"/>
                  </a:cubicBezTo>
                  <a:cubicBezTo>
                    <a:pt x="2629" y="2625"/>
                    <a:pt x="2172" y="1947"/>
                    <a:pt x="1710" y="1282"/>
                  </a:cubicBezTo>
                  <a:close/>
                  <a:moveTo>
                    <a:pt x="580" y="0"/>
                  </a:moveTo>
                  <a:cubicBezTo>
                    <a:pt x="284" y="0"/>
                    <a:pt x="0" y="286"/>
                    <a:pt x="232" y="587"/>
                  </a:cubicBezTo>
                  <a:lnTo>
                    <a:pt x="199" y="587"/>
                  </a:lnTo>
                  <a:cubicBezTo>
                    <a:pt x="966" y="1688"/>
                    <a:pt x="1700" y="2755"/>
                    <a:pt x="2467" y="3823"/>
                  </a:cubicBezTo>
                  <a:cubicBezTo>
                    <a:pt x="3134" y="4757"/>
                    <a:pt x="3935" y="5691"/>
                    <a:pt x="5069" y="5958"/>
                  </a:cubicBezTo>
                  <a:cubicBezTo>
                    <a:pt x="5258" y="6021"/>
                    <a:pt x="5451" y="6050"/>
                    <a:pt x="5644" y="6050"/>
                  </a:cubicBezTo>
                  <a:cubicBezTo>
                    <a:pt x="5963" y="6050"/>
                    <a:pt x="6279" y="5970"/>
                    <a:pt x="6570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503" y="3423"/>
                    <a:pt x="6036" y="3056"/>
                  </a:cubicBezTo>
                  <a:cubicBezTo>
                    <a:pt x="5636" y="2689"/>
                    <a:pt x="5202" y="2322"/>
                    <a:pt x="4702" y="1988"/>
                  </a:cubicBezTo>
                  <a:cubicBezTo>
                    <a:pt x="3634" y="1288"/>
                    <a:pt x="2467" y="687"/>
                    <a:pt x="1299" y="154"/>
                  </a:cubicBezTo>
                  <a:cubicBezTo>
                    <a:pt x="1232" y="122"/>
                    <a:pt x="1166" y="108"/>
                    <a:pt x="1103" y="108"/>
                  </a:cubicBezTo>
                  <a:cubicBezTo>
                    <a:pt x="1033" y="108"/>
                    <a:pt x="968" y="126"/>
                    <a:pt x="909" y="155"/>
                  </a:cubicBezTo>
                  <a:lnTo>
                    <a:pt x="909" y="155"/>
                  </a:lnTo>
                  <a:cubicBezTo>
                    <a:pt x="819" y="46"/>
                    <a:pt x="699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1775576" y="1643959"/>
              <a:ext cx="76922" cy="64304"/>
            </a:xfrm>
            <a:custGeom>
              <a:avLst/>
              <a:gdLst/>
              <a:ahLst/>
              <a:cxnLst/>
              <a:rect l="l" t="t" r="r" b="b"/>
              <a:pathLst>
                <a:path w="6505" h="5438" extrusionOk="0">
                  <a:moveTo>
                    <a:pt x="5604" y="0"/>
                  </a:moveTo>
                  <a:cubicBezTo>
                    <a:pt x="5454" y="0"/>
                    <a:pt x="5304" y="34"/>
                    <a:pt x="5170" y="100"/>
                  </a:cubicBezTo>
                  <a:cubicBezTo>
                    <a:pt x="4470" y="334"/>
                    <a:pt x="3836" y="701"/>
                    <a:pt x="3269" y="1201"/>
                  </a:cubicBezTo>
                  <a:cubicBezTo>
                    <a:pt x="1868" y="2335"/>
                    <a:pt x="734" y="3770"/>
                    <a:pt x="0" y="5438"/>
                  </a:cubicBezTo>
                  <a:lnTo>
                    <a:pt x="1067" y="5371"/>
                  </a:lnTo>
                  <a:cubicBezTo>
                    <a:pt x="2869" y="4504"/>
                    <a:pt x="4737" y="3570"/>
                    <a:pt x="5971" y="2002"/>
                  </a:cubicBezTo>
                  <a:cubicBezTo>
                    <a:pt x="6204" y="1735"/>
                    <a:pt x="6371" y="1401"/>
                    <a:pt x="6438" y="1034"/>
                  </a:cubicBezTo>
                  <a:cubicBezTo>
                    <a:pt x="6505" y="667"/>
                    <a:pt x="6371" y="267"/>
                    <a:pt x="6038" y="100"/>
                  </a:cubicBezTo>
                  <a:cubicBezTo>
                    <a:pt x="5904" y="34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1769722" y="1638827"/>
              <a:ext cx="88297" cy="74249"/>
            </a:xfrm>
            <a:custGeom>
              <a:avLst/>
              <a:gdLst/>
              <a:ahLst/>
              <a:cxnLst/>
              <a:rect l="l" t="t" r="r" b="b"/>
              <a:pathLst>
                <a:path w="7467" h="6279" extrusionOk="0">
                  <a:moveTo>
                    <a:pt x="6180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396" y="2302"/>
                  </a:cubicBezTo>
                  <a:cubicBezTo>
                    <a:pt x="1462" y="3270"/>
                    <a:pt x="695" y="4404"/>
                    <a:pt x="161" y="5638"/>
                  </a:cubicBezTo>
                  <a:cubicBezTo>
                    <a:pt x="1" y="5982"/>
                    <a:pt x="282" y="6279"/>
                    <a:pt x="549" y="6279"/>
                  </a:cubicBezTo>
                  <a:cubicBezTo>
                    <a:pt x="671" y="6279"/>
                    <a:pt x="789" y="6218"/>
                    <a:pt x="862" y="6072"/>
                  </a:cubicBezTo>
                  <a:cubicBezTo>
                    <a:pt x="1663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5" y="860"/>
                    <a:pt x="6114" y="856"/>
                    <a:pt x="6150" y="856"/>
                  </a:cubicBezTo>
                  <a:cubicBezTo>
                    <a:pt x="6575" y="856"/>
                    <a:pt x="6620" y="1364"/>
                    <a:pt x="6466" y="1702"/>
                  </a:cubicBezTo>
                  <a:cubicBezTo>
                    <a:pt x="6199" y="2136"/>
                    <a:pt x="5866" y="2536"/>
                    <a:pt x="5499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62" y="5438"/>
                  </a:cubicBezTo>
                  <a:cubicBezTo>
                    <a:pt x="961" y="5639"/>
                    <a:pt x="1201" y="6185"/>
                    <a:pt x="1594" y="6185"/>
                  </a:cubicBezTo>
                  <a:cubicBezTo>
                    <a:pt x="1658" y="6185"/>
                    <a:pt x="1726" y="6171"/>
                    <a:pt x="1796" y="6138"/>
                  </a:cubicBezTo>
                  <a:cubicBezTo>
                    <a:pt x="2897" y="5671"/>
                    <a:pt x="3931" y="5071"/>
                    <a:pt x="4932" y="4404"/>
                  </a:cubicBezTo>
                  <a:cubicBezTo>
                    <a:pt x="5399" y="4070"/>
                    <a:pt x="5866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467" y="1302"/>
                    <a:pt x="7367" y="734"/>
                    <a:pt x="7033" y="334"/>
                  </a:cubicBezTo>
                  <a:cubicBezTo>
                    <a:pt x="6788" y="89"/>
                    <a:pt x="6487" y="0"/>
                    <a:pt x="6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1839076" y="1712201"/>
              <a:ext cx="71411" cy="62105"/>
            </a:xfrm>
            <a:custGeom>
              <a:avLst/>
              <a:gdLst/>
              <a:ahLst/>
              <a:cxnLst/>
              <a:rect l="l" t="t" r="r" b="b"/>
              <a:pathLst>
                <a:path w="6039" h="5252" extrusionOk="0">
                  <a:moveTo>
                    <a:pt x="1" y="0"/>
                  </a:moveTo>
                  <a:lnTo>
                    <a:pt x="1" y="0"/>
                  </a:lnTo>
                  <a:cubicBezTo>
                    <a:pt x="668" y="967"/>
                    <a:pt x="1235" y="1935"/>
                    <a:pt x="1902" y="2902"/>
                  </a:cubicBezTo>
                  <a:cubicBezTo>
                    <a:pt x="2269" y="3436"/>
                    <a:pt x="2669" y="3936"/>
                    <a:pt x="3169" y="4403"/>
                  </a:cubicBezTo>
                  <a:cubicBezTo>
                    <a:pt x="3636" y="4870"/>
                    <a:pt x="4237" y="5170"/>
                    <a:pt x="4904" y="5237"/>
                  </a:cubicBezTo>
                  <a:cubicBezTo>
                    <a:pt x="4958" y="5247"/>
                    <a:pt x="5012" y="5252"/>
                    <a:pt x="5066" y="5252"/>
                  </a:cubicBezTo>
                  <a:cubicBezTo>
                    <a:pt x="5377" y="5252"/>
                    <a:pt x="5677" y="5093"/>
                    <a:pt x="5905" y="4837"/>
                  </a:cubicBezTo>
                  <a:cubicBezTo>
                    <a:pt x="6038" y="4603"/>
                    <a:pt x="6038" y="4303"/>
                    <a:pt x="5938" y="4036"/>
                  </a:cubicBezTo>
                  <a:cubicBezTo>
                    <a:pt x="5838" y="3803"/>
                    <a:pt x="5671" y="3569"/>
                    <a:pt x="5471" y="3369"/>
                  </a:cubicBezTo>
                  <a:cubicBezTo>
                    <a:pt x="4103" y="1901"/>
                    <a:pt x="2235" y="1001"/>
                    <a:pt x="4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1832277" y="1707447"/>
              <a:ext cx="84123" cy="71719"/>
            </a:xfrm>
            <a:custGeom>
              <a:avLst/>
              <a:gdLst/>
              <a:ahLst/>
              <a:cxnLst/>
              <a:rect l="l" t="t" r="r" b="b"/>
              <a:pathLst>
                <a:path w="7114" h="6065" extrusionOk="0">
                  <a:moveTo>
                    <a:pt x="1718" y="1351"/>
                  </a:moveTo>
                  <a:cubicBezTo>
                    <a:pt x="3113" y="2027"/>
                    <a:pt x="4490" y="2782"/>
                    <a:pt x="5579" y="3871"/>
                  </a:cubicBezTo>
                  <a:cubicBezTo>
                    <a:pt x="5813" y="4138"/>
                    <a:pt x="6280" y="4572"/>
                    <a:pt x="6146" y="4972"/>
                  </a:cubicBezTo>
                  <a:cubicBezTo>
                    <a:pt x="6057" y="5187"/>
                    <a:pt x="5851" y="5248"/>
                    <a:pt x="5639" y="5248"/>
                  </a:cubicBezTo>
                  <a:cubicBezTo>
                    <a:pt x="5457" y="5248"/>
                    <a:pt x="5269" y="5203"/>
                    <a:pt x="5145" y="5172"/>
                  </a:cubicBezTo>
                  <a:cubicBezTo>
                    <a:pt x="4211" y="4905"/>
                    <a:pt x="3544" y="4105"/>
                    <a:pt x="3011" y="3338"/>
                  </a:cubicBezTo>
                  <a:cubicBezTo>
                    <a:pt x="2567" y="2683"/>
                    <a:pt x="2150" y="2015"/>
                    <a:pt x="1718" y="1351"/>
                  </a:cubicBezTo>
                  <a:close/>
                  <a:moveTo>
                    <a:pt x="587" y="0"/>
                  </a:moveTo>
                  <a:cubicBezTo>
                    <a:pt x="290" y="0"/>
                    <a:pt x="0" y="301"/>
                    <a:pt x="209" y="602"/>
                  </a:cubicBezTo>
                  <a:cubicBezTo>
                    <a:pt x="976" y="1703"/>
                    <a:pt x="1610" y="2804"/>
                    <a:pt x="2377" y="3871"/>
                  </a:cubicBezTo>
                  <a:cubicBezTo>
                    <a:pt x="3044" y="4805"/>
                    <a:pt x="3878" y="5739"/>
                    <a:pt x="5045" y="6006"/>
                  </a:cubicBezTo>
                  <a:cubicBezTo>
                    <a:pt x="5195" y="6046"/>
                    <a:pt x="5347" y="6065"/>
                    <a:pt x="5499" y="6065"/>
                  </a:cubicBezTo>
                  <a:cubicBezTo>
                    <a:pt x="5855" y="6065"/>
                    <a:pt x="6209" y="5960"/>
                    <a:pt x="6513" y="5773"/>
                  </a:cubicBezTo>
                  <a:cubicBezTo>
                    <a:pt x="6947" y="5439"/>
                    <a:pt x="7114" y="4839"/>
                    <a:pt x="6913" y="4338"/>
                  </a:cubicBezTo>
                  <a:cubicBezTo>
                    <a:pt x="6680" y="3838"/>
                    <a:pt x="6346" y="3404"/>
                    <a:pt x="5913" y="3037"/>
                  </a:cubicBezTo>
                  <a:cubicBezTo>
                    <a:pt x="5512" y="2670"/>
                    <a:pt x="5045" y="2337"/>
                    <a:pt x="4578" y="2003"/>
                  </a:cubicBezTo>
                  <a:cubicBezTo>
                    <a:pt x="3511" y="1303"/>
                    <a:pt x="2377" y="702"/>
                    <a:pt x="1176" y="169"/>
                  </a:cubicBezTo>
                  <a:cubicBezTo>
                    <a:pt x="1113" y="137"/>
                    <a:pt x="1051" y="123"/>
                    <a:pt x="992" y="123"/>
                  </a:cubicBezTo>
                  <a:cubicBezTo>
                    <a:pt x="958" y="123"/>
                    <a:pt x="924" y="128"/>
                    <a:pt x="892" y="136"/>
                  </a:cubicBezTo>
                  <a:lnTo>
                    <a:pt x="892" y="136"/>
                  </a:lnTo>
                  <a:cubicBezTo>
                    <a:pt x="806" y="41"/>
                    <a:pt x="696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1839076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605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72" y="275"/>
                    <a:pt x="6038" y="75"/>
                  </a:cubicBezTo>
                  <a:cubicBezTo>
                    <a:pt x="5905" y="25"/>
                    <a:pt x="5755" y="0"/>
                    <a:pt x="5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1833234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1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5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31" y="968"/>
                    <a:pt x="6065" y="868"/>
                  </a:cubicBezTo>
                  <a:cubicBezTo>
                    <a:pt x="6107" y="860"/>
                    <a:pt x="6146" y="856"/>
                    <a:pt x="6183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7" y="4437"/>
                    <a:pt x="2429" y="4971"/>
                    <a:pt x="1395" y="5438"/>
                  </a:cubicBezTo>
                  <a:cubicBezTo>
                    <a:pt x="965" y="5639"/>
                    <a:pt x="1226" y="6185"/>
                    <a:pt x="1604" y="6185"/>
                  </a:cubicBezTo>
                  <a:cubicBezTo>
                    <a:pt x="1666" y="6185"/>
                    <a:pt x="1730" y="6171"/>
                    <a:pt x="1795" y="6138"/>
                  </a:cubicBezTo>
                  <a:cubicBezTo>
                    <a:pt x="2896" y="5671"/>
                    <a:pt x="3964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299" y="1802"/>
                  </a:cubicBezTo>
                  <a:cubicBezTo>
                    <a:pt x="7500" y="1302"/>
                    <a:pt x="7399" y="734"/>
                    <a:pt x="7033" y="334"/>
                  </a:cubicBezTo>
                  <a:cubicBezTo>
                    <a:pt x="6787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1902186" y="1711019"/>
              <a:ext cx="72203" cy="63287"/>
            </a:xfrm>
            <a:custGeom>
              <a:avLst/>
              <a:gdLst/>
              <a:ahLst/>
              <a:cxnLst/>
              <a:rect l="l" t="t" r="r" b="b"/>
              <a:pathLst>
                <a:path w="6106" h="5352" extrusionOk="0">
                  <a:moveTo>
                    <a:pt x="1" y="0"/>
                  </a:moveTo>
                  <a:cubicBezTo>
                    <a:pt x="668" y="967"/>
                    <a:pt x="1268" y="2035"/>
                    <a:pt x="1935" y="3002"/>
                  </a:cubicBezTo>
                  <a:cubicBezTo>
                    <a:pt x="2302" y="3536"/>
                    <a:pt x="2736" y="4036"/>
                    <a:pt x="3203" y="4503"/>
                  </a:cubicBezTo>
                  <a:cubicBezTo>
                    <a:pt x="3670" y="4970"/>
                    <a:pt x="4270" y="5270"/>
                    <a:pt x="4938" y="5337"/>
                  </a:cubicBezTo>
                  <a:cubicBezTo>
                    <a:pt x="4992" y="5347"/>
                    <a:pt x="5047" y="5352"/>
                    <a:pt x="5101" y="5352"/>
                  </a:cubicBezTo>
                  <a:cubicBezTo>
                    <a:pt x="5419" y="5352"/>
                    <a:pt x="5739" y="5193"/>
                    <a:pt x="5938" y="4937"/>
                  </a:cubicBezTo>
                  <a:cubicBezTo>
                    <a:pt x="6072" y="4703"/>
                    <a:pt x="6105" y="4403"/>
                    <a:pt x="5972" y="4136"/>
                  </a:cubicBezTo>
                  <a:cubicBezTo>
                    <a:pt x="5872" y="3903"/>
                    <a:pt x="5705" y="3669"/>
                    <a:pt x="5505" y="3469"/>
                  </a:cubicBezTo>
                  <a:cubicBezTo>
                    <a:pt x="4137" y="2001"/>
                    <a:pt x="2269" y="1101"/>
                    <a:pt x="468" y="2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1895458" y="1706123"/>
              <a:ext cx="84454" cy="72960"/>
            </a:xfrm>
            <a:custGeom>
              <a:avLst/>
              <a:gdLst/>
              <a:ahLst/>
              <a:cxnLst/>
              <a:rect l="l" t="t" r="r" b="b"/>
              <a:pathLst>
                <a:path w="7142" h="6170" extrusionOk="0">
                  <a:moveTo>
                    <a:pt x="1799" y="1488"/>
                  </a:moveTo>
                  <a:lnTo>
                    <a:pt x="1799" y="1488"/>
                  </a:lnTo>
                  <a:cubicBezTo>
                    <a:pt x="3231" y="2181"/>
                    <a:pt x="4623" y="2945"/>
                    <a:pt x="5707" y="4083"/>
                  </a:cubicBezTo>
                  <a:cubicBezTo>
                    <a:pt x="5940" y="4317"/>
                    <a:pt x="6407" y="4817"/>
                    <a:pt x="6140" y="5151"/>
                  </a:cubicBezTo>
                  <a:cubicBezTo>
                    <a:pt x="6010" y="5310"/>
                    <a:pt x="5842" y="5363"/>
                    <a:pt x="5668" y="5363"/>
                  </a:cubicBezTo>
                  <a:cubicBezTo>
                    <a:pt x="5443" y="5363"/>
                    <a:pt x="5209" y="5274"/>
                    <a:pt x="5040" y="5217"/>
                  </a:cubicBezTo>
                  <a:cubicBezTo>
                    <a:pt x="4106" y="4917"/>
                    <a:pt x="3505" y="4050"/>
                    <a:pt x="2971" y="3283"/>
                  </a:cubicBezTo>
                  <a:cubicBezTo>
                    <a:pt x="2567" y="2705"/>
                    <a:pt x="2185" y="2094"/>
                    <a:pt x="1799" y="1488"/>
                  </a:cubicBezTo>
                  <a:close/>
                  <a:moveTo>
                    <a:pt x="599" y="1"/>
                  </a:moveTo>
                  <a:cubicBezTo>
                    <a:pt x="298" y="1"/>
                    <a:pt x="0" y="308"/>
                    <a:pt x="236" y="614"/>
                  </a:cubicBezTo>
                  <a:lnTo>
                    <a:pt x="203" y="614"/>
                  </a:lnTo>
                  <a:cubicBezTo>
                    <a:pt x="937" y="1682"/>
                    <a:pt x="1570" y="2782"/>
                    <a:pt x="2304" y="3816"/>
                  </a:cubicBezTo>
                  <a:cubicBezTo>
                    <a:pt x="2971" y="4784"/>
                    <a:pt x="3739" y="5718"/>
                    <a:pt x="4906" y="6051"/>
                  </a:cubicBezTo>
                  <a:cubicBezTo>
                    <a:pt x="5135" y="6128"/>
                    <a:pt x="5371" y="6169"/>
                    <a:pt x="5605" y="6169"/>
                  </a:cubicBezTo>
                  <a:cubicBezTo>
                    <a:pt x="5881" y="6169"/>
                    <a:pt x="6154" y="6111"/>
                    <a:pt x="6407" y="5985"/>
                  </a:cubicBezTo>
                  <a:cubicBezTo>
                    <a:pt x="6908" y="5684"/>
                    <a:pt x="7141" y="5117"/>
                    <a:pt x="6974" y="4584"/>
                  </a:cubicBezTo>
                  <a:cubicBezTo>
                    <a:pt x="6807" y="4050"/>
                    <a:pt x="6474" y="3583"/>
                    <a:pt x="6007" y="3216"/>
                  </a:cubicBezTo>
                  <a:cubicBezTo>
                    <a:pt x="5607" y="2849"/>
                    <a:pt x="5173" y="2482"/>
                    <a:pt x="4673" y="2149"/>
                  </a:cubicBezTo>
                  <a:cubicBezTo>
                    <a:pt x="3572" y="1448"/>
                    <a:pt x="2438" y="814"/>
                    <a:pt x="1237" y="281"/>
                  </a:cubicBezTo>
                  <a:cubicBezTo>
                    <a:pt x="1170" y="249"/>
                    <a:pt x="1104" y="235"/>
                    <a:pt x="1041" y="235"/>
                  </a:cubicBezTo>
                  <a:cubicBezTo>
                    <a:pt x="1020" y="235"/>
                    <a:pt x="999" y="237"/>
                    <a:pt x="978" y="240"/>
                  </a:cubicBezTo>
                  <a:lnTo>
                    <a:pt x="978" y="240"/>
                  </a:lnTo>
                  <a:cubicBezTo>
                    <a:pt x="964" y="220"/>
                    <a:pt x="950" y="200"/>
                    <a:pt x="937" y="181"/>
                  </a:cubicBezTo>
                  <a:cubicBezTo>
                    <a:pt x="849" y="53"/>
                    <a:pt x="724" y="1"/>
                    <a:pt x="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1902978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8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30" y="0"/>
                    <a:pt x="5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1897007" y="1638827"/>
              <a:ext cx="88427" cy="74249"/>
            </a:xfrm>
            <a:custGeom>
              <a:avLst/>
              <a:gdLst/>
              <a:ahLst/>
              <a:cxnLst/>
              <a:rect l="l" t="t" r="r" b="b"/>
              <a:pathLst>
                <a:path w="7478" h="6279" extrusionOk="0">
                  <a:moveTo>
                    <a:pt x="6181" y="0"/>
                  </a:moveTo>
                  <a:cubicBezTo>
                    <a:pt x="5903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7" y="2302"/>
                  </a:cubicBezTo>
                  <a:cubicBezTo>
                    <a:pt x="1473" y="3270"/>
                    <a:pt x="706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lnTo>
                    <a:pt x="839" y="6072"/>
                  </a:lnTo>
                  <a:cubicBezTo>
                    <a:pt x="1673" y="4204"/>
                    <a:pt x="2974" y="2636"/>
                    <a:pt x="4642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0" y="856"/>
                    <a:pt x="6597" y="1364"/>
                    <a:pt x="6443" y="1702"/>
                  </a:cubicBezTo>
                  <a:cubicBezTo>
                    <a:pt x="6209" y="2136"/>
                    <a:pt x="5876" y="2536"/>
                    <a:pt x="5476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42" y="5639"/>
                    <a:pt x="1203" y="6185"/>
                    <a:pt x="1603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874" y="5671"/>
                    <a:pt x="3941" y="5071"/>
                    <a:pt x="4942" y="4404"/>
                  </a:cubicBezTo>
                  <a:cubicBezTo>
                    <a:pt x="5409" y="4070"/>
                    <a:pt x="5843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10" y="334"/>
                  </a:cubicBezTo>
                  <a:cubicBezTo>
                    <a:pt x="6782" y="89"/>
                    <a:pt x="6490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1965698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301" y="2035"/>
                    <a:pt x="1968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303" y="5270"/>
                    <a:pt x="4970" y="5337"/>
                  </a:cubicBezTo>
                  <a:cubicBezTo>
                    <a:pt x="5025" y="5347"/>
                    <a:pt x="5079" y="5352"/>
                    <a:pt x="5132" y="5352"/>
                  </a:cubicBezTo>
                  <a:cubicBezTo>
                    <a:pt x="5443" y="5352"/>
                    <a:pt x="5744" y="5193"/>
                    <a:pt x="5971" y="4937"/>
                  </a:cubicBezTo>
                  <a:cubicBezTo>
                    <a:pt x="6105" y="4703"/>
                    <a:pt x="6105" y="4403"/>
                    <a:pt x="6004" y="4136"/>
                  </a:cubicBezTo>
                  <a:cubicBezTo>
                    <a:pt x="5871" y="3903"/>
                    <a:pt x="5738" y="3669"/>
                    <a:pt x="5537" y="3469"/>
                  </a:cubicBezTo>
                  <a:cubicBezTo>
                    <a:pt x="4170" y="2001"/>
                    <a:pt x="2302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1958840" y="1706123"/>
              <a:ext cx="84572" cy="72960"/>
            </a:xfrm>
            <a:custGeom>
              <a:avLst/>
              <a:gdLst/>
              <a:ahLst/>
              <a:cxnLst/>
              <a:rect l="l" t="t" r="r" b="b"/>
              <a:pathLst>
                <a:path w="7152" h="6170" extrusionOk="0">
                  <a:moveTo>
                    <a:pt x="1811" y="1480"/>
                  </a:moveTo>
                  <a:lnTo>
                    <a:pt x="1811" y="1480"/>
                  </a:lnTo>
                  <a:cubicBezTo>
                    <a:pt x="3232" y="2175"/>
                    <a:pt x="4635" y="2941"/>
                    <a:pt x="5751" y="4083"/>
                  </a:cubicBezTo>
                  <a:cubicBezTo>
                    <a:pt x="5951" y="4317"/>
                    <a:pt x="6451" y="4817"/>
                    <a:pt x="6151" y="5151"/>
                  </a:cubicBezTo>
                  <a:cubicBezTo>
                    <a:pt x="6035" y="5310"/>
                    <a:pt x="5868" y="5363"/>
                    <a:pt x="5693" y="5363"/>
                  </a:cubicBezTo>
                  <a:cubicBezTo>
                    <a:pt x="5464" y="5363"/>
                    <a:pt x="5220" y="5274"/>
                    <a:pt x="5050" y="5217"/>
                  </a:cubicBezTo>
                  <a:cubicBezTo>
                    <a:pt x="4116" y="4917"/>
                    <a:pt x="3516" y="4050"/>
                    <a:pt x="2982" y="3283"/>
                  </a:cubicBezTo>
                  <a:cubicBezTo>
                    <a:pt x="2578" y="2686"/>
                    <a:pt x="2196" y="2079"/>
                    <a:pt x="1811" y="1480"/>
                  </a:cubicBezTo>
                  <a:close/>
                  <a:moveTo>
                    <a:pt x="609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82" y="4784"/>
                    <a:pt x="3782" y="5718"/>
                    <a:pt x="4917" y="6051"/>
                  </a:cubicBezTo>
                  <a:cubicBezTo>
                    <a:pt x="5146" y="6128"/>
                    <a:pt x="5389" y="6169"/>
                    <a:pt x="5630" y="6169"/>
                  </a:cubicBezTo>
                  <a:cubicBezTo>
                    <a:pt x="5915" y="6169"/>
                    <a:pt x="6198" y="6111"/>
                    <a:pt x="6451" y="5985"/>
                  </a:cubicBezTo>
                  <a:cubicBezTo>
                    <a:pt x="6918" y="5684"/>
                    <a:pt x="7152" y="5117"/>
                    <a:pt x="7018" y="4584"/>
                  </a:cubicBezTo>
                  <a:cubicBezTo>
                    <a:pt x="6818" y="4050"/>
                    <a:pt x="6484" y="3583"/>
                    <a:pt x="6051" y="3216"/>
                  </a:cubicBezTo>
                  <a:cubicBezTo>
                    <a:pt x="5617" y="2849"/>
                    <a:pt x="5183" y="2482"/>
                    <a:pt x="4716" y="2149"/>
                  </a:cubicBezTo>
                  <a:cubicBezTo>
                    <a:pt x="3616" y="1448"/>
                    <a:pt x="2448" y="814"/>
                    <a:pt x="1247" y="281"/>
                  </a:cubicBezTo>
                  <a:cubicBezTo>
                    <a:pt x="1185" y="249"/>
                    <a:pt x="1122" y="235"/>
                    <a:pt x="1063" y="235"/>
                  </a:cubicBezTo>
                  <a:cubicBezTo>
                    <a:pt x="1038" y="235"/>
                    <a:pt x="1014" y="238"/>
                    <a:pt x="990" y="242"/>
                  </a:cubicBezTo>
                  <a:lnTo>
                    <a:pt x="990" y="242"/>
                  </a:lnTo>
                  <a:cubicBezTo>
                    <a:pt x="976" y="222"/>
                    <a:pt x="962" y="201"/>
                    <a:pt x="947" y="181"/>
                  </a:cubicBezTo>
                  <a:cubicBezTo>
                    <a:pt x="859" y="53"/>
                    <a:pt x="734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1966479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92" y="0"/>
                  </a:moveTo>
                  <a:cubicBezTo>
                    <a:pt x="5446" y="0"/>
                    <a:pt x="5305" y="25"/>
                    <a:pt x="5171" y="75"/>
                  </a:cubicBezTo>
                  <a:cubicBezTo>
                    <a:pt x="4471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70" y="4479"/>
                    <a:pt x="4738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6" y="642"/>
                    <a:pt x="6339" y="275"/>
                    <a:pt x="6039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1960637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30" y="2302"/>
                  </a:cubicBezTo>
                  <a:cubicBezTo>
                    <a:pt x="1496" y="3270"/>
                    <a:pt x="728" y="4404"/>
                    <a:pt x="161" y="5638"/>
                  </a:cubicBezTo>
                  <a:cubicBezTo>
                    <a:pt x="1" y="5982"/>
                    <a:pt x="298" y="6279"/>
                    <a:pt x="564" y="6279"/>
                  </a:cubicBezTo>
                  <a:cubicBezTo>
                    <a:pt x="685" y="6279"/>
                    <a:pt x="799" y="6218"/>
                    <a:pt x="862" y="6072"/>
                  </a:cubicBezTo>
                  <a:cubicBezTo>
                    <a:pt x="1662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4" y="860"/>
                    <a:pt x="6114" y="856"/>
                    <a:pt x="6150" y="856"/>
                  </a:cubicBezTo>
                  <a:cubicBezTo>
                    <a:pt x="6575" y="856"/>
                    <a:pt x="6619" y="1364"/>
                    <a:pt x="6466" y="1702"/>
                  </a:cubicBezTo>
                  <a:cubicBezTo>
                    <a:pt x="6199" y="2136"/>
                    <a:pt x="5899" y="2536"/>
                    <a:pt x="5498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96" y="5438"/>
                  </a:cubicBezTo>
                  <a:cubicBezTo>
                    <a:pt x="965" y="5639"/>
                    <a:pt x="1226" y="6185"/>
                    <a:pt x="1605" y="6185"/>
                  </a:cubicBezTo>
                  <a:cubicBezTo>
                    <a:pt x="1666" y="6185"/>
                    <a:pt x="1731" y="6171"/>
                    <a:pt x="1796" y="6138"/>
                  </a:cubicBezTo>
                  <a:cubicBezTo>
                    <a:pt x="2897" y="5671"/>
                    <a:pt x="3931" y="5071"/>
                    <a:pt x="4931" y="4404"/>
                  </a:cubicBezTo>
                  <a:cubicBezTo>
                    <a:pt x="5432" y="4070"/>
                    <a:pt x="5865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500" y="1302"/>
                    <a:pt x="7366" y="734"/>
                    <a:pt x="7033" y="334"/>
                  </a:cubicBezTo>
                  <a:cubicBezTo>
                    <a:pt x="6788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029600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268" y="2035"/>
                    <a:pt x="1935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270" y="5270"/>
                    <a:pt x="4937" y="5337"/>
                  </a:cubicBezTo>
                  <a:cubicBezTo>
                    <a:pt x="4991" y="5347"/>
                    <a:pt x="5046" y="5352"/>
                    <a:pt x="5101" y="5352"/>
                  </a:cubicBezTo>
                  <a:cubicBezTo>
                    <a:pt x="5418" y="5352"/>
                    <a:pt x="5739" y="5193"/>
                    <a:pt x="5938" y="4937"/>
                  </a:cubicBezTo>
                  <a:cubicBezTo>
                    <a:pt x="6071" y="4703"/>
                    <a:pt x="6104" y="4403"/>
                    <a:pt x="5971" y="4136"/>
                  </a:cubicBezTo>
                  <a:cubicBezTo>
                    <a:pt x="5871" y="3903"/>
                    <a:pt x="5704" y="3669"/>
                    <a:pt x="5504" y="3469"/>
                  </a:cubicBezTo>
                  <a:cubicBezTo>
                    <a:pt x="4136" y="2001"/>
                    <a:pt x="2268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022742" y="1706123"/>
              <a:ext cx="84182" cy="72830"/>
            </a:xfrm>
            <a:custGeom>
              <a:avLst/>
              <a:gdLst/>
              <a:ahLst/>
              <a:cxnLst/>
              <a:rect l="l" t="t" r="r" b="b"/>
              <a:pathLst>
                <a:path w="7119" h="6159" extrusionOk="0">
                  <a:moveTo>
                    <a:pt x="1798" y="1490"/>
                  </a:moveTo>
                  <a:cubicBezTo>
                    <a:pt x="3211" y="2183"/>
                    <a:pt x="4607" y="2946"/>
                    <a:pt x="5717" y="4083"/>
                  </a:cubicBezTo>
                  <a:cubicBezTo>
                    <a:pt x="5917" y="4317"/>
                    <a:pt x="6418" y="4817"/>
                    <a:pt x="6117" y="5151"/>
                  </a:cubicBezTo>
                  <a:cubicBezTo>
                    <a:pt x="6001" y="5310"/>
                    <a:pt x="5835" y="5363"/>
                    <a:pt x="5662" y="5363"/>
                  </a:cubicBezTo>
                  <a:cubicBezTo>
                    <a:pt x="5437" y="5363"/>
                    <a:pt x="5201" y="5274"/>
                    <a:pt x="5050" y="5217"/>
                  </a:cubicBezTo>
                  <a:cubicBezTo>
                    <a:pt x="4116" y="4917"/>
                    <a:pt x="3482" y="4050"/>
                    <a:pt x="2948" y="3283"/>
                  </a:cubicBezTo>
                  <a:cubicBezTo>
                    <a:pt x="2544" y="2706"/>
                    <a:pt x="2174" y="2095"/>
                    <a:pt x="1798" y="1490"/>
                  </a:cubicBezTo>
                  <a:close/>
                  <a:moveTo>
                    <a:pt x="608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48" y="4784"/>
                    <a:pt x="3749" y="5718"/>
                    <a:pt x="4916" y="6051"/>
                  </a:cubicBezTo>
                  <a:cubicBezTo>
                    <a:pt x="5118" y="6123"/>
                    <a:pt x="5339" y="6158"/>
                    <a:pt x="5562" y="6158"/>
                  </a:cubicBezTo>
                  <a:cubicBezTo>
                    <a:pt x="5855" y="6158"/>
                    <a:pt x="6152" y="6098"/>
                    <a:pt x="6418" y="5985"/>
                  </a:cubicBezTo>
                  <a:cubicBezTo>
                    <a:pt x="6885" y="5684"/>
                    <a:pt x="7118" y="5117"/>
                    <a:pt x="6985" y="4584"/>
                  </a:cubicBezTo>
                  <a:cubicBezTo>
                    <a:pt x="6784" y="4050"/>
                    <a:pt x="6451" y="3583"/>
                    <a:pt x="6017" y="3216"/>
                  </a:cubicBezTo>
                  <a:cubicBezTo>
                    <a:pt x="5584" y="2849"/>
                    <a:pt x="5150" y="2482"/>
                    <a:pt x="4683" y="2149"/>
                  </a:cubicBezTo>
                  <a:cubicBezTo>
                    <a:pt x="3582" y="1448"/>
                    <a:pt x="2415" y="814"/>
                    <a:pt x="1214" y="281"/>
                  </a:cubicBezTo>
                  <a:cubicBezTo>
                    <a:pt x="1151" y="249"/>
                    <a:pt x="1089" y="235"/>
                    <a:pt x="1030" y="235"/>
                  </a:cubicBezTo>
                  <a:cubicBezTo>
                    <a:pt x="1015" y="235"/>
                    <a:pt x="1001" y="236"/>
                    <a:pt x="987" y="238"/>
                  </a:cubicBezTo>
                  <a:lnTo>
                    <a:pt x="987" y="238"/>
                  </a:lnTo>
                  <a:cubicBezTo>
                    <a:pt x="974" y="219"/>
                    <a:pt x="960" y="200"/>
                    <a:pt x="947" y="181"/>
                  </a:cubicBezTo>
                  <a:cubicBezTo>
                    <a:pt x="859" y="53"/>
                    <a:pt x="734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030381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4" y="0"/>
                  </a:moveTo>
                  <a:cubicBezTo>
                    <a:pt x="5438" y="0"/>
                    <a:pt x="5288" y="25"/>
                    <a:pt x="5138" y="75"/>
                  </a:cubicBezTo>
                  <a:cubicBezTo>
                    <a:pt x="4471" y="309"/>
                    <a:pt x="3837" y="676"/>
                    <a:pt x="3270" y="1176"/>
                  </a:cubicBezTo>
                  <a:cubicBezTo>
                    <a:pt x="1869" y="2310"/>
                    <a:pt x="735" y="3745"/>
                    <a:pt x="1" y="5413"/>
                  </a:cubicBezTo>
                  <a:lnTo>
                    <a:pt x="1035" y="5379"/>
                  </a:lnTo>
                  <a:cubicBezTo>
                    <a:pt x="2869" y="4479"/>
                    <a:pt x="4704" y="3578"/>
                    <a:pt x="5938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9" y="275"/>
                    <a:pt x="6005" y="75"/>
                  </a:cubicBezTo>
                  <a:cubicBezTo>
                    <a:pt x="5872" y="25"/>
                    <a:pt x="5730" y="0"/>
                    <a:pt x="5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0244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81" y="0"/>
                  </a:moveTo>
                  <a:cubicBezTo>
                    <a:pt x="5902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0" y="5982"/>
                    <a:pt x="288" y="6279"/>
                    <a:pt x="558" y="6279"/>
                  </a:cubicBezTo>
                  <a:cubicBezTo>
                    <a:pt x="680" y="6279"/>
                    <a:pt x="799" y="6218"/>
                    <a:pt x="872" y="6072"/>
                  </a:cubicBezTo>
                  <a:lnTo>
                    <a:pt x="838" y="6072"/>
                  </a:lnTo>
                  <a:cubicBezTo>
                    <a:pt x="1672" y="4204"/>
                    <a:pt x="2973" y="2636"/>
                    <a:pt x="4641" y="1468"/>
                  </a:cubicBezTo>
                  <a:cubicBezTo>
                    <a:pt x="5041" y="1168"/>
                    <a:pt x="5542" y="968"/>
                    <a:pt x="6042" y="868"/>
                  </a:cubicBezTo>
                  <a:cubicBezTo>
                    <a:pt x="6084" y="860"/>
                    <a:pt x="6123" y="856"/>
                    <a:pt x="6159" y="856"/>
                  </a:cubicBezTo>
                  <a:cubicBezTo>
                    <a:pt x="6580" y="856"/>
                    <a:pt x="6596" y="1364"/>
                    <a:pt x="6442" y="1702"/>
                  </a:cubicBezTo>
                  <a:cubicBezTo>
                    <a:pt x="6209" y="2136"/>
                    <a:pt x="5875" y="2536"/>
                    <a:pt x="5475" y="2903"/>
                  </a:cubicBezTo>
                  <a:cubicBezTo>
                    <a:pt x="5141" y="3236"/>
                    <a:pt x="4741" y="3537"/>
                    <a:pt x="4341" y="3803"/>
                  </a:cubicBezTo>
                  <a:cubicBezTo>
                    <a:pt x="3407" y="4437"/>
                    <a:pt x="2406" y="4971"/>
                    <a:pt x="1372" y="5438"/>
                  </a:cubicBezTo>
                  <a:cubicBezTo>
                    <a:pt x="942" y="5639"/>
                    <a:pt x="1202" y="6185"/>
                    <a:pt x="1581" y="6185"/>
                  </a:cubicBezTo>
                  <a:cubicBezTo>
                    <a:pt x="1643" y="6185"/>
                    <a:pt x="1707" y="6171"/>
                    <a:pt x="1772" y="6138"/>
                  </a:cubicBezTo>
                  <a:cubicBezTo>
                    <a:pt x="2873" y="5671"/>
                    <a:pt x="3941" y="5071"/>
                    <a:pt x="4941" y="4404"/>
                  </a:cubicBezTo>
                  <a:cubicBezTo>
                    <a:pt x="5408" y="4070"/>
                    <a:pt x="5842" y="3703"/>
                    <a:pt x="6242" y="3303"/>
                  </a:cubicBezTo>
                  <a:cubicBezTo>
                    <a:pt x="6709" y="2869"/>
                    <a:pt x="7076" y="2369"/>
                    <a:pt x="7310" y="1802"/>
                  </a:cubicBezTo>
                  <a:cubicBezTo>
                    <a:pt x="7476" y="1302"/>
                    <a:pt x="7376" y="734"/>
                    <a:pt x="7009" y="334"/>
                  </a:cubicBezTo>
                  <a:cubicBezTo>
                    <a:pt x="6782" y="89"/>
                    <a:pt x="6489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093491" y="1711799"/>
              <a:ext cx="71801" cy="62401"/>
            </a:xfrm>
            <a:custGeom>
              <a:avLst/>
              <a:gdLst/>
              <a:ahLst/>
              <a:cxnLst/>
              <a:rect l="l" t="t" r="r" b="b"/>
              <a:pathLst>
                <a:path w="6072" h="5277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968"/>
                    <a:pt x="1235" y="1969"/>
                    <a:pt x="1936" y="2903"/>
                  </a:cubicBezTo>
                  <a:cubicBezTo>
                    <a:pt x="2269" y="3470"/>
                    <a:pt x="2703" y="3970"/>
                    <a:pt x="3170" y="4437"/>
                  </a:cubicBezTo>
                  <a:cubicBezTo>
                    <a:pt x="3637" y="4904"/>
                    <a:pt x="4271" y="5171"/>
                    <a:pt x="4904" y="5271"/>
                  </a:cubicBezTo>
                  <a:cubicBezTo>
                    <a:pt x="4944" y="5275"/>
                    <a:pt x="4984" y="5276"/>
                    <a:pt x="5023" y="5276"/>
                  </a:cubicBezTo>
                  <a:cubicBezTo>
                    <a:pt x="5377" y="5276"/>
                    <a:pt x="5695" y="5141"/>
                    <a:pt x="5905" y="4871"/>
                  </a:cubicBezTo>
                  <a:cubicBezTo>
                    <a:pt x="6072" y="4637"/>
                    <a:pt x="6072" y="4337"/>
                    <a:pt x="5972" y="4070"/>
                  </a:cubicBezTo>
                  <a:cubicBezTo>
                    <a:pt x="5838" y="3803"/>
                    <a:pt x="5705" y="3603"/>
                    <a:pt x="5505" y="3403"/>
                  </a:cubicBezTo>
                  <a:cubicBezTo>
                    <a:pt x="4137" y="1902"/>
                    <a:pt x="2269" y="1035"/>
                    <a:pt x="435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086656" y="1706904"/>
              <a:ext cx="84159" cy="71979"/>
            </a:xfrm>
            <a:custGeom>
              <a:avLst/>
              <a:gdLst/>
              <a:ahLst/>
              <a:cxnLst/>
              <a:rect l="l" t="t" r="r" b="b"/>
              <a:pathLst>
                <a:path w="7117" h="6087" extrusionOk="0">
                  <a:moveTo>
                    <a:pt x="1746" y="1382"/>
                  </a:moveTo>
                  <a:cubicBezTo>
                    <a:pt x="3165" y="2077"/>
                    <a:pt x="4562" y="2842"/>
                    <a:pt x="5649" y="3984"/>
                  </a:cubicBezTo>
                  <a:cubicBezTo>
                    <a:pt x="5883" y="4217"/>
                    <a:pt x="6383" y="4718"/>
                    <a:pt x="6116" y="5051"/>
                  </a:cubicBezTo>
                  <a:cubicBezTo>
                    <a:pt x="6007" y="5222"/>
                    <a:pt x="5834" y="5277"/>
                    <a:pt x="5652" y="5277"/>
                  </a:cubicBezTo>
                  <a:cubicBezTo>
                    <a:pt x="5443" y="5277"/>
                    <a:pt x="5225" y="5205"/>
                    <a:pt x="5082" y="5151"/>
                  </a:cubicBezTo>
                  <a:cubicBezTo>
                    <a:pt x="4148" y="4885"/>
                    <a:pt x="3514" y="4051"/>
                    <a:pt x="2981" y="3283"/>
                  </a:cubicBezTo>
                  <a:cubicBezTo>
                    <a:pt x="2555" y="2655"/>
                    <a:pt x="2153" y="2013"/>
                    <a:pt x="1746" y="1382"/>
                  </a:cubicBezTo>
                  <a:close/>
                  <a:moveTo>
                    <a:pt x="604" y="1"/>
                  </a:moveTo>
                  <a:cubicBezTo>
                    <a:pt x="302" y="1"/>
                    <a:pt x="0" y="299"/>
                    <a:pt x="212" y="582"/>
                  </a:cubicBezTo>
                  <a:lnTo>
                    <a:pt x="212" y="615"/>
                  </a:lnTo>
                  <a:cubicBezTo>
                    <a:pt x="946" y="1649"/>
                    <a:pt x="1613" y="2783"/>
                    <a:pt x="2347" y="3817"/>
                  </a:cubicBezTo>
                  <a:cubicBezTo>
                    <a:pt x="3014" y="4751"/>
                    <a:pt x="3815" y="5719"/>
                    <a:pt x="4982" y="6019"/>
                  </a:cubicBezTo>
                  <a:cubicBezTo>
                    <a:pt x="5154" y="6065"/>
                    <a:pt x="5329" y="6087"/>
                    <a:pt x="5505" y="6087"/>
                  </a:cubicBezTo>
                  <a:cubicBezTo>
                    <a:pt x="5841" y="6087"/>
                    <a:pt x="6176" y="6005"/>
                    <a:pt x="6483" y="5852"/>
                  </a:cubicBezTo>
                  <a:cubicBezTo>
                    <a:pt x="6917" y="5552"/>
                    <a:pt x="7117" y="4985"/>
                    <a:pt x="6950" y="4451"/>
                  </a:cubicBezTo>
                  <a:cubicBezTo>
                    <a:pt x="6750" y="3951"/>
                    <a:pt x="6416" y="3484"/>
                    <a:pt x="6016" y="3150"/>
                  </a:cubicBezTo>
                  <a:cubicBezTo>
                    <a:pt x="5582" y="2750"/>
                    <a:pt x="5149" y="2383"/>
                    <a:pt x="4682" y="2083"/>
                  </a:cubicBezTo>
                  <a:cubicBezTo>
                    <a:pt x="3581" y="1349"/>
                    <a:pt x="2414" y="748"/>
                    <a:pt x="1213" y="215"/>
                  </a:cubicBezTo>
                  <a:cubicBezTo>
                    <a:pt x="1145" y="183"/>
                    <a:pt x="1080" y="169"/>
                    <a:pt x="1018" y="169"/>
                  </a:cubicBezTo>
                  <a:cubicBezTo>
                    <a:pt x="992" y="169"/>
                    <a:pt x="967" y="172"/>
                    <a:pt x="942" y="176"/>
                  </a:cubicBezTo>
                  <a:lnTo>
                    <a:pt x="942" y="176"/>
                  </a:lnTo>
                  <a:cubicBezTo>
                    <a:pt x="854" y="52"/>
                    <a:pt x="729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093893" y="1644255"/>
              <a:ext cx="76922" cy="64009"/>
            </a:xfrm>
            <a:custGeom>
              <a:avLst/>
              <a:gdLst/>
              <a:ahLst/>
              <a:cxnLst/>
              <a:rect l="l" t="t" r="r" b="b"/>
              <a:pathLst>
                <a:path w="6505" h="5413" extrusionOk="0">
                  <a:moveTo>
                    <a:pt x="5583" y="0"/>
                  </a:moveTo>
                  <a:cubicBezTo>
                    <a:pt x="5437" y="0"/>
                    <a:pt x="5287" y="25"/>
                    <a:pt x="5137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34" y="5379"/>
                  </a:lnTo>
                  <a:cubicBezTo>
                    <a:pt x="2836" y="4479"/>
                    <a:pt x="4704" y="3578"/>
                    <a:pt x="5938" y="1977"/>
                  </a:cubicBezTo>
                  <a:cubicBezTo>
                    <a:pt x="6171" y="1710"/>
                    <a:pt x="6338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29" y="0"/>
                    <a:pt x="5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0879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90" y="0"/>
                  </a:moveTo>
                  <a:cubicBezTo>
                    <a:pt x="5912" y="0"/>
                    <a:pt x="5629" y="72"/>
                    <a:pt x="5375" y="167"/>
                  </a:cubicBezTo>
                  <a:cubicBezTo>
                    <a:pt x="4241" y="668"/>
                    <a:pt x="3241" y="1402"/>
                    <a:pt x="2407" y="2302"/>
                  </a:cubicBezTo>
                  <a:cubicBezTo>
                    <a:pt x="1473" y="3270"/>
                    <a:pt x="705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cubicBezTo>
                    <a:pt x="1673" y="4204"/>
                    <a:pt x="3007" y="2636"/>
                    <a:pt x="4675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1" y="856"/>
                    <a:pt x="6599" y="1364"/>
                    <a:pt x="6476" y="1702"/>
                  </a:cubicBezTo>
                  <a:cubicBezTo>
                    <a:pt x="6209" y="2136"/>
                    <a:pt x="5876" y="2536"/>
                    <a:pt x="5509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71" y="5639"/>
                    <a:pt x="1211" y="6185"/>
                    <a:pt x="1605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907" y="5671"/>
                    <a:pt x="3941" y="5071"/>
                    <a:pt x="4942" y="4404"/>
                  </a:cubicBezTo>
                  <a:cubicBezTo>
                    <a:pt x="5409" y="4070"/>
                    <a:pt x="5842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43" y="334"/>
                  </a:cubicBezTo>
                  <a:cubicBezTo>
                    <a:pt x="6798" y="89"/>
                    <a:pt x="6497" y="0"/>
                    <a:pt x="6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156211" y="1712201"/>
              <a:ext cx="72594" cy="62105"/>
            </a:xfrm>
            <a:custGeom>
              <a:avLst/>
              <a:gdLst/>
              <a:ahLst/>
              <a:cxnLst/>
              <a:rect l="l" t="t" r="r" b="b"/>
              <a:pathLst>
                <a:path w="6139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769" y="3936"/>
                    <a:pt x="3270" y="4403"/>
                  </a:cubicBezTo>
                  <a:cubicBezTo>
                    <a:pt x="3737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6" y="5252"/>
                    <a:pt x="5806" y="5093"/>
                    <a:pt x="6005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4" y="1901"/>
                    <a:pt x="2336" y="1001"/>
                    <a:pt x="5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149400" y="1707625"/>
              <a:ext cx="85317" cy="71553"/>
            </a:xfrm>
            <a:custGeom>
              <a:avLst/>
              <a:gdLst/>
              <a:ahLst/>
              <a:cxnLst/>
              <a:rect l="l" t="t" r="r" b="b"/>
              <a:pathLst>
                <a:path w="7215" h="6051" extrusionOk="0">
                  <a:moveTo>
                    <a:pt x="1727" y="1290"/>
                  </a:moveTo>
                  <a:cubicBezTo>
                    <a:pt x="3161" y="1979"/>
                    <a:pt x="4600" y="2748"/>
                    <a:pt x="5714" y="3890"/>
                  </a:cubicBezTo>
                  <a:cubicBezTo>
                    <a:pt x="5947" y="4123"/>
                    <a:pt x="6481" y="4657"/>
                    <a:pt x="6214" y="5024"/>
                  </a:cubicBezTo>
                  <a:cubicBezTo>
                    <a:pt x="6109" y="5163"/>
                    <a:pt x="5913" y="5212"/>
                    <a:pt x="5707" y="5212"/>
                  </a:cubicBezTo>
                  <a:cubicBezTo>
                    <a:pt x="5519" y="5212"/>
                    <a:pt x="5323" y="5172"/>
                    <a:pt x="5180" y="5124"/>
                  </a:cubicBezTo>
                  <a:cubicBezTo>
                    <a:pt x="4279" y="4857"/>
                    <a:pt x="3646" y="4023"/>
                    <a:pt x="3112" y="3289"/>
                  </a:cubicBezTo>
                  <a:cubicBezTo>
                    <a:pt x="2642" y="2628"/>
                    <a:pt x="2187" y="1952"/>
                    <a:pt x="1727" y="1290"/>
                  </a:cubicBezTo>
                  <a:close/>
                  <a:moveTo>
                    <a:pt x="590" y="0"/>
                  </a:moveTo>
                  <a:cubicBezTo>
                    <a:pt x="292" y="0"/>
                    <a:pt x="1" y="286"/>
                    <a:pt x="210" y="587"/>
                  </a:cubicBezTo>
                  <a:cubicBezTo>
                    <a:pt x="944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80" y="5958"/>
                  </a:cubicBezTo>
                  <a:cubicBezTo>
                    <a:pt x="5256" y="6021"/>
                    <a:pt x="5442" y="6050"/>
                    <a:pt x="5630" y="6050"/>
                  </a:cubicBezTo>
                  <a:cubicBezTo>
                    <a:pt x="5940" y="6050"/>
                    <a:pt x="6257" y="5970"/>
                    <a:pt x="6548" y="5824"/>
                  </a:cubicBezTo>
                  <a:cubicBezTo>
                    <a:pt x="7015" y="5491"/>
                    <a:pt x="7215" y="4924"/>
                    <a:pt x="7048" y="4423"/>
                  </a:cubicBezTo>
                  <a:cubicBezTo>
                    <a:pt x="6814" y="3890"/>
                    <a:pt x="6481" y="3423"/>
                    <a:pt x="6047" y="3056"/>
                  </a:cubicBezTo>
                  <a:cubicBezTo>
                    <a:pt x="5614" y="2689"/>
                    <a:pt x="5180" y="2322"/>
                    <a:pt x="4713" y="1988"/>
                  </a:cubicBezTo>
                  <a:cubicBezTo>
                    <a:pt x="3612" y="1288"/>
                    <a:pt x="2478" y="687"/>
                    <a:pt x="1277" y="154"/>
                  </a:cubicBezTo>
                  <a:cubicBezTo>
                    <a:pt x="1214" y="122"/>
                    <a:pt x="1152" y="108"/>
                    <a:pt x="1093" y="108"/>
                  </a:cubicBezTo>
                  <a:cubicBezTo>
                    <a:pt x="1030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7" y="45"/>
                    <a:pt x="708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157393" y="1644255"/>
              <a:ext cx="77324" cy="65191"/>
            </a:xfrm>
            <a:custGeom>
              <a:avLst/>
              <a:gdLst/>
              <a:ahLst/>
              <a:cxnLst/>
              <a:rect l="l" t="t" r="r" b="b"/>
              <a:pathLst>
                <a:path w="6539" h="5513" extrusionOk="0">
                  <a:moveTo>
                    <a:pt x="5626" y="0"/>
                  </a:moveTo>
                  <a:cubicBezTo>
                    <a:pt x="5480" y="0"/>
                    <a:pt x="5338" y="25"/>
                    <a:pt x="5204" y="75"/>
                  </a:cubicBezTo>
                  <a:cubicBezTo>
                    <a:pt x="4504" y="309"/>
                    <a:pt x="3870" y="676"/>
                    <a:pt x="3336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635" y="5513"/>
                  </a:lnTo>
                  <a:cubicBezTo>
                    <a:pt x="2436" y="4645"/>
                    <a:pt x="4737" y="3578"/>
                    <a:pt x="6005" y="1977"/>
                  </a:cubicBezTo>
                  <a:cubicBezTo>
                    <a:pt x="6239" y="1710"/>
                    <a:pt x="6405" y="1376"/>
                    <a:pt x="6472" y="1009"/>
                  </a:cubicBezTo>
                  <a:cubicBezTo>
                    <a:pt x="6539" y="642"/>
                    <a:pt x="6372" y="275"/>
                    <a:pt x="6072" y="75"/>
                  </a:cubicBezTo>
                  <a:cubicBezTo>
                    <a:pt x="5922" y="25"/>
                    <a:pt x="5772" y="0"/>
                    <a:pt x="5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151433" y="1638993"/>
              <a:ext cx="88416" cy="75219"/>
            </a:xfrm>
            <a:custGeom>
              <a:avLst/>
              <a:gdLst/>
              <a:ahLst/>
              <a:cxnLst/>
              <a:rect l="l" t="t" r="r" b="b"/>
              <a:pathLst>
                <a:path w="7477" h="6361" extrusionOk="0">
                  <a:moveTo>
                    <a:pt x="6134" y="837"/>
                  </a:moveTo>
                  <a:cubicBezTo>
                    <a:pt x="6259" y="837"/>
                    <a:pt x="6367" y="871"/>
                    <a:pt x="6442" y="954"/>
                  </a:cubicBezTo>
                  <a:cubicBezTo>
                    <a:pt x="6776" y="1288"/>
                    <a:pt x="6376" y="1888"/>
                    <a:pt x="6142" y="2188"/>
                  </a:cubicBezTo>
                  <a:cubicBezTo>
                    <a:pt x="5508" y="2922"/>
                    <a:pt x="4741" y="3556"/>
                    <a:pt x="3907" y="4056"/>
                  </a:cubicBezTo>
                  <a:cubicBezTo>
                    <a:pt x="3020" y="4576"/>
                    <a:pt x="2104" y="5012"/>
                    <a:pt x="1161" y="5467"/>
                  </a:cubicBezTo>
                  <a:lnTo>
                    <a:pt x="1161" y="5467"/>
                  </a:lnTo>
                  <a:cubicBezTo>
                    <a:pt x="2042" y="3783"/>
                    <a:pt x="3364" y="2214"/>
                    <a:pt x="5008" y="1288"/>
                  </a:cubicBezTo>
                  <a:cubicBezTo>
                    <a:pt x="5233" y="1137"/>
                    <a:pt x="5759" y="837"/>
                    <a:pt x="6134" y="837"/>
                  </a:cubicBezTo>
                  <a:close/>
                  <a:moveTo>
                    <a:pt x="6111" y="0"/>
                  </a:moveTo>
                  <a:cubicBezTo>
                    <a:pt x="5988" y="0"/>
                    <a:pt x="5863" y="18"/>
                    <a:pt x="5742" y="53"/>
                  </a:cubicBezTo>
                  <a:cubicBezTo>
                    <a:pt x="4508" y="354"/>
                    <a:pt x="3440" y="1288"/>
                    <a:pt x="2573" y="2155"/>
                  </a:cubicBezTo>
                  <a:cubicBezTo>
                    <a:pt x="1572" y="3156"/>
                    <a:pt x="738" y="4323"/>
                    <a:pt x="138" y="5624"/>
                  </a:cubicBezTo>
                  <a:cubicBezTo>
                    <a:pt x="0" y="5968"/>
                    <a:pt x="288" y="6265"/>
                    <a:pt x="558" y="6265"/>
                  </a:cubicBezTo>
                  <a:cubicBezTo>
                    <a:pt x="642" y="6265"/>
                    <a:pt x="725" y="6236"/>
                    <a:pt x="792" y="6170"/>
                  </a:cubicBezTo>
                  <a:lnTo>
                    <a:pt x="792" y="6170"/>
                  </a:lnTo>
                  <a:cubicBezTo>
                    <a:pt x="875" y="6280"/>
                    <a:pt x="1007" y="6360"/>
                    <a:pt x="1161" y="6360"/>
                  </a:cubicBezTo>
                  <a:cubicBezTo>
                    <a:pt x="1218" y="6360"/>
                    <a:pt x="1277" y="6349"/>
                    <a:pt x="1339" y="6325"/>
                  </a:cubicBezTo>
                  <a:cubicBezTo>
                    <a:pt x="2406" y="5824"/>
                    <a:pt x="3440" y="5290"/>
                    <a:pt x="4441" y="4690"/>
                  </a:cubicBezTo>
                  <a:cubicBezTo>
                    <a:pt x="5475" y="4090"/>
                    <a:pt x="6376" y="3322"/>
                    <a:pt x="7043" y="2355"/>
                  </a:cubicBezTo>
                  <a:cubicBezTo>
                    <a:pt x="7410" y="1855"/>
                    <a:pt x="7476" y="1221"/>
                    <a:pt x="7243" y="654"/>
                  </a:cubicBezTo>
                  <a:cubicBezTo>
                    <a:pt x="7007" y="234"/>
                    <a:pt x="6565" y="0"/>
                    <a:pt x="6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2197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0" y="0"/>
                  </a:moveTo>
                  <a:lnTo>
                    <a:pt x="2035" y="2902"/>
                  </a:lnTo>
                  <a:cubicBezTo>
                    <a:pt x="2369" y="3436"/>
                    <a:pt x="2802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71" y="4303"/>
                    <a:pt x="6071" y="4036"/>
                  </a:cubicBezTo>
                  <a:cubicBezTo>
                    <a:pt x="5938" y="3803"/>
                    <a:pt x="5771" y="3569"/>
                    <a:pt x="5604" y="3369"/>
                  </a:cubicBezTo>
                  <a:cubicBezTo>
                    <a:pt x="4203" y="1901"/>
                    <a:pt x="2335" y="1001"/>
                    <a:pt x="534" y="1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213302" y="1707625"/>
              <a:ext cx="84927" cy="71553"/>
            </a:xfrm>
            <a:custGeom>
              <a:avLst/>
              <a:gdLst/>
              <a:ahLst/>
              <a:cxnLst/>
              <a:rect l="l" t="t" r="r" b="b"/>
              <a:pathLst>
                <a:path w="7182" h="6051" extrusionOk="0">
                  <a:moveTo>
                    <a:pt x="1700" y="1287"/>
                  </a:moveTo>
                  <a:cubicBezTo>
                    <a:pt x="3148" y="1977"/>
                    <a:pt x="4565" y="2747"/>
                    <a:pt x="5680" y="3890"/>
                  </a:cubicBezTo>
                  <a:cubicBezTo>
                    <a:pt x="5914" y="4123"/>
                    <a:pt x="6447" y="4657"/>
                    <a:pt x="6181" y="5024"/>
                  </a:cubicBezTo>
                  <a:cubicBezTo>
                    <a:pt x="6076" y="5163"/>
                    <a:pt x="5880" y="5212"/>
                    <a:pt x="5679" y="5212"/>
                  </a:cubicBezTo>
                  <a:cubicBezTo>
                    <a:pt x="5495" y="5212"/>
                    <a:pt x="5307" y="5172"/>
                    <a:pt x="5180" y="5124"/>
                  </a:cubicBezTo>
                  <a:cubicBezTo>
                    <a:pt x="4246" y="4857"/>
                    <a:pt x="3612" y="4023"/>
                    <a:pt x="3078" y="3289"/>
                  </a:cubicBezTo>
                  <a:cubicBezTo>
                    <a:pt x="2630" y="2627"/>
                    <a:pt x="2167" y="1951"/>
                    <a:pt x="1700" y="1287"/>
                  </a:cubicBezTo>
                  <a:close/>
                  <a:moveTo>
                    <a:pt x="564" y="0"/>
                  </a:moveTo>
                  <a:cubicBezTo>
                    <a:pt x="276" y="0"/>
                    <a:pt x="1" y="286"/>
                    <a:pt x="210" y="587"/>
                  </a:cubicBezTo>
                  <a:lnTo>
                    <a:pt x="176" y="587"/>
                  </a:lnTo>
                  <a:cubicBezTo>
                    <a:pt x="943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46" y="5958"/>
                  </a:cubicBezTo>
                  <a:cubicBezTo>
                    <a:pt x="5235" y="6021"/>
                    <a:pt x="5429" y="6050"/>
                    <a:pt x="5622" y="6050"/>
                  </a:cubicBezTo>
                  <a:cubicBezTo>
                    <a:pt x="5940" y="6050"/>
                    <a:pt x="6257" y="5970"/>
                    <a:pt x="6547" y="5824"/>
                  </a:cubicBezTo>
                  <a:cubicBezTo>
                    <a:pt x="6981" y="5491"/>
                    <a:pt x="7181" y="4924"/>
                    <a:pt x="7014" y="4423"/>
                  </a:cubicBezTo>
                  <a:cubicBezTo>
                    <a:pt x="6814" y="3890"/>
                    <a:pt x="6481" y="3423"/>
                    <a:pt x="6014" y="3056"/>
                  </a:cubicBezTo>
                  <a:cubicBezTo>
                    <a:pt x="5613" y="2689"/>
                    <a:pt x="5146" y="2322"/>
                    <a:pt x="4679" y="1988"/>
                  </a:cubicBezTo>
                  <a:cubicBezTo>
                    <a:pt x="3612" y="1288"/>
                    <a:pt x="2445" y="687"/>
                    <a:pt x="1277" y="154"/>
                  </a:cubicBezTo>
                  <a:cubicBezTo>
                    <a:pt x="1210" y="122"/>
                    <a:pt x="1144" y="108"/>
                    <a:pt x="1083" y="108"/>
                  </a:cubicBezTo>
                  <a:cubicBezTo>
                    <a:pt x="1012" y="108"/>
                    <a:pt x="946" y="126"/>
                    <a:pt x="888" y="157"/>
                  </a:cubicBezTo>
                  <a:lnTo>
                    <a:pt x="888" y="157"/>
                  </a:lnTo>
                  <a:cubicBezTo>
                    <a:pt x="799" y="47"/>
                    <a:pt x="680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221296" y="1644255"/>
              <a:ext cx="76933" cy="66374"/>
            </a:xfrm>
            <a:custGeom>
              <a:avLst/>
              <a:gdLst/>
              <a:ahLst/>
              <a:cxnLst/>
              <a:rect l="l" t="t" r="r" b="b"/>
              <a:pathLst>
                <a:path w="6506" h="5613" extrusionOk="0">
                  <a:moveTo>
                    <a:pt x="5592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234" y="5613"/>
                  </a:lnTo>
                  <a:cubicBezTo>
                    <a:pt x="2035" y="4745"/>
                    <a:pt x="4737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215383" y="1639146"/>
              <a:ext cx="87576" cy="75964"/>
            </a:xfrm>
            <a:custGeom>
              <a:avLst/>
              <a:gdLst/>
              <a:ahLst/>
              <a:cxnLst/>
              <a:rect l="l" t="t" r="r" b="b"/>
              <a:pathLst>
                <a:path w="7406" h="6424" extrusionOk="0">
                  <a:moveTo>
                    <a:pt x="6121" y="836"/>
                  </a:moveTo>
                  <a:cubicBezTo>
                    <a:pt x="6312" y="836"/>
                    <a:pt x="6465" y="914"/>
                    <a:pt x="6505" y="1141"/>
                  </a:cubicBezTo>
                  <a:cubicBezTo>
                    <a:pt x="6605" y="1642"/>
                    <a:pt x="6171" y="2109"/>
                    <a:pt x="5871" y="2442"/>
                  </a:cubicBezTo>
                  <a:cubicBezTo>
                    <a:pt x="5204" y="3109"/>
                    <a:pt x="4403" y="3710"/>
                    <a:pt x="3503" y="4177"/>
                  </a:cubicBezTo>
                  <a:cubicBezTo>
                    <a:pt x="2752" y="4591"/>
                    <a:pt x="1982" y="4965"/>
                    <a:pt x="1207" y="5330"/>
                  </a:cubicBezTo>
                  <a:lnTo>
                    <a:pt x="1207" y="5330"/>
                  </a:lnTo>
                  <a:cubicBezTo>
                    <a:pt x="1606" y="4576"/>
                    <a:pt x="2108" y="3880"/>
                    <a:pt x="2669" y="3243"/>
                  </a:cubicBezTo>
                  <a:cubicBezTo>
                    <a:pt x="3369" y="2375"/>
                    <a:pt x="4270" y="1642"/>
                    <a:pt x="5271" y="1108"/>
                  </a:cubicBezTo>
                  <a:cubicBezTo>
                    <a:pt x="5470" y="1008"/>
                    <a:pt x="5837" y="836"/>
                    <a:pt x="6121" y="836"/>
                  </a:cubicBezTo>
                  <a:close/>
                  <a:moveTo>
                    <a:pt x="6160" y="0"/>
                  </a:moveTo>
                  <a:cubicBezTo>
                    <a:pt x="6120" y="0"/>
                    <a:pt x="6079" y="2"/>
                    <a:pt x="6038" y="7"/>
                  </a:cubicBezTo>
                  <a:cubicBezTo>
                    <a:pt x="4770" y="107"/>
                    <a:pt x="3569" y="1141"/>
                    <a:pt x="2702" y="2008"/>
                  </a:cubicBezTo>
                  <a:cubicBezTo>
                    <a:pt x="1635" y="3043"/>
                    <a:pt x="767" y="4277"/>
                    <a:pt x="134" y="5611"/>
                  </a:cubicBezTo>
                  <a:cubicBezTo>
                    <a:pt x="0" y="5897"/>
                    <a:pt x="183" y="6162"/>
                    <a:pt x="408" y="6242"/>
                  </a:cubicBezTo>
                  <a:lnTo>
                    <a:pt x="408" y="6242"/>
                  </a:lnTo>
                  <a:cubicBezTo>
                    <a:pt x="488" y="6348"/>
                    <a:pt x="612" y="6424"/>
                    <a:pt x="750" y="6424"/>
                  </a:cubicBezTo>
                  <a:cubicBezTo>
                    <a:pt x="809" y="6424"/>
                    <a:pt x="872" y="6410"/>
                    <a:pt x="934" y="6378"/>
                  </a:cubicBezTo>
                  <a:cubicBezTo>
                    <a:pt x="2002" y="5878"/>
                    <a:pt x="3036" y="5378"/>
                    <a:pt x="4070" y="4810"/>
                  </a:cubicBezTo>
                  <a:cubicBezTo>
                    <a:pt x="5071" y="4277"/>
                    <a:pt x="6005" y="3576"/>
                    <a:pt x="6772" y="2709"/>
                  </a:cubicBezTo>
                  <a:cubicBezTo>
                    <a:pt x="7205" y="2242"/>
                    <a:pt x="7406" y="1608"/>
                    <a:pt x="7339" y="974"/>
                  </a:cubicBezTo>
                  <a:cubicBezTo>
                    <a:pt x="7215" y="415"/>
                    <a:pt x="6714" y="0"/>
                    <a:pt x="6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2832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36" y="2902"/>
                  </a:lnTo>
                  <a:cubicBezTo>
                    <a:pt x="2402" y="3436"/>
                    <a:pt x="2803" y="3936"/>
                    <a:pt x="3270" y="4403"/>
                  </a:cubicBezTo>
                  <a:cubicBezTo>
                    <a:pt x="3770" y="4870"/>
                    <a:pt x="4371" y="5170"/>
                    <a:pt x="5038" y="5237"/>
                  </a:cubicBezTo>
                  <a:cubicBezTo>
                    <a:pt x="5092" y="5247"/>
                    <a:pt x="5146" y="5252"/>
                    <a:pt x="5200" y="5252"/>
                  </a:cubicBezTo>
                  <a:cubicBezTo>
                    <a:pt x="5511" y="5252"/>
                    <a:pt x="5811" y="5093"/>
                    <a:pt x="6038" y="4837"/>
                  </a:cubicBezTo>
                  <a:cubicBezTo>
                    <a:pt x="6172" y="4603"/>
                    <a:pt x="6172" y="4303"/>
                    <a:pt x="6072" y="4036"/>
                  </a:cubicBezTo>
                  <a:cubicBezTo>
                    <a:pt x="5972" y="3803"/>
                    <a:pt x="5805" y="3569"/>
                    <a:pt x="5605" y="3369"/>
                  </a:cubicBezTo>
                  <a:cubicBezTo>
                    <a:pt x="4237" y="1901"/>
                    <a:pt x="2369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276814" y="1707625"/>
              <a:ext cx="84915" cy="71553"/>
            </a:xfrm>
            <a:custGeom>
              <a:avLst/>
              <a:gdLst/>
              <a:ahLst/>
              <a:cxnLst/>
              <a:rect l="l" t="t" r="r" b="b"/>
              <a:pathLst>
                <a:path w="7181" h="6051" extrusionOk="0">
                  <a:moveTo>
                    <a:pt x="1705" y="1281"/>
                  </a:moveTo>
                  <a:cubicBezTo>
                    <a:pt x="3139" y="1972"/>
                    <a:pt x="4567" y="2743"/>
                    <a:pt x="5713" y="3890"/>
                  </a:cubicBezTo>
                  <a:cubicBezTo>
                    <a:pt x="5947" y="4123"/>
                    <a:pt x="6480" y="4657"/>
                    <a:pt x="6213" y="5024"/>
                  </a:cubicBezTo>
                  <a:cubicBezTo>
                    <a:pt x="6091" y="5163"/>
                    <a:pt x="5896" y="5212"/>
                    <a:pt x="5695" y="5212"/>
                  </a:cubicBezTo>
                  <a:cubicBezTo>
                    <a:pt x="5511" y="5212"/>
                    <a:pt x="5323" y="5172"/>
                    <a:pt x="5179" y="5124"/>
                  </a:cubicBezTo>
                  <a:cubicBezTo>
                    <a:pt x="4245" y="4857"/>
                    <a:pt x="3612" y="4023"/>
                    <a:pt x="3111" y="3289"/>
                  </a:cubicBezTo>
                  <a:cubicBezTo>
                    <a:pt x="2640" y="2625"/>
                    <a:pt x="2168" y="1946"/>
                    <a:pt x="1705" y="1281"/>
                  </a:cubicBezTo>
                  <a:close/>
                  <a:moveTo>
                    <a:pt x="590" y="0"/>
                  </a:moveTo>
                  <a:cubicBezTo>
                    <a:pt x="292" y="0"/>
                    <a:pt x="0" y="286"/>
                    <a:pt x="209" y="587"/>
                  </a:cubicBezTo>
                  <a:cubicBezTo>
                    <a:pt x="943" y="1688"/>
                    <a:pt x="1677" y="2755"/>
                    <a:pt x="2444" y="3823"/>
                  </a:cubicBezTo>
                  <a:cubicBezTo>
                    <a:pt x="3111" y="4757"/>
                    <a:pt x="3912" y="5691"/>
                    <a:pt x="5046" y="5958"/>
                  </a:cubicBezTo>
                  <a:cubicBezTo>
                    <a:pt x="5235" y="6021"/>
                    <a:pt x="5428" y="6050"/>
                    <a:pt x="5621" y="6050"/>
                  </a:cubicBezTo>
                  <a:cubicBezTo>
                    <a:pt x="5940" y="6050"/>
                    <a:pt x="6256" y="5970"/>
                    <a:pt x="6547" y="5824"/>
                  </a:cubicBezTo>
                  <a:cubicBezTo>
                    <a:pt x="6981" y="5491"/>
                    <a:pt x="7181" y="4924"/>
                    <a:pt x="7047" y="4423"/>
                  </a:cubicBezTo>
                  <a:cubicBezTo>
                    <a:pt x="6814" y="3890"/>
                    <a:pt x="6480" y="3423"/>
                    <a:pt x="6047" y="3056"/>
                  </a:cubicBezTo>
                  <a:cubicBezTo>
                    <a:pt x="5613" y="2689"/>
                    <a:pt x="5179" y="2322"/>
                    <a:pt x="4712" y="1988"/>
                  </a:cubicBezTo>
                  <a:cubicBezTo>
                    <a:pt x="3612" y="1288"/>
                    <a:pt x="2477" y="687"/>
                    <a:pt x="1277" y="154"/>
                  </a:cubicBezTo>
                  <a:cubicBezTo>
                    <a:pt x="1214" y="122"/>
                    <a:pt x="1152" y="108"/>
                    <a:pt x="1092" y="108"/>
                  </a:cubicBezTo>
                  <a:cubicBezTo>
                    <a:pt x="1029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6" y="45"/>
                    <a:pt x="707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319514" y="1698661"/>
              <a:ext cx="103362" cy="27552"/>
            </a:xfrm>
            <a:custGeom>
              <a:avLst/>
              <a:gdLst/>
              <a:ahLst/>
              <a:cxnLst/>
              <a:rect l="l" t="t" r="r" b="b"/>
              <a:pathLst>
                <a:path w="8741" h="2330" extrusionOk="0">
                  <a:moveTo>
                    <a:pt x="6296" y="0"/>
                  </a:moveTo>
                  <a:cubicBezTo>
                    <a:pt x="4364" y="0"/>
                    <a:pt x="1917" y="501"/>
                    <a:pt x="301" y="912"/>
                  </a:cubicBezTo>
                  <a:lnTo>
                    <a:pt x="1" y="1012"/>
                  </a:lnTo>
                  <a:cubicBezTo>
                    <a:pt x="1869" y="1379"/>
                    <a:pt x="3270" y="1579"/>
                    <a:pt x="4404" y="1912"/>
                  </a:cubicBezTo>
                  <a:cubicBezTo>
                    <a:pt x="5004" y="2112"/>
                    <a:pt x="5671" y="2246"/>
                    <a:pt x="6305" y="2313"/>
                  </a:cubicBezTo>
                  <a:cubicBezTo>
                    <a:pt x="6415" y="2324"/>
                    <a:pt x="6524" y="2329"/>
                    <a:pt x="6634" y="2329"/>
                  </a:cubicBezTo>
                  <a:cubicBezTo>
                    <a:pt x="7188" y="2329"/>
                    <a:pt x="7727" y="2186"/>
                    <a:pt x="8173" y="1879"/>
                  </a:cubicBezTo>
                  <a:cubicBezTo>
                    <a:pt x="8507" y="1679"/>
                    <a:pt x="8740" y="1345"/>
                    <a:pt x="8740" y="945"/>
                  </a:cubicBezTo>
                  <a:cubicBezTo>
                    <a:pt x="8673" y="678"/>
                    <a:pt x="8507" y="445"/>
                    <a:pt x="8273" y="311"/>
                  </a:cubicBezTo>
                  <a:cubicBezTo>
                    <a:pt x="8006" y="178"/>
                    <a:pt x="7739" y="78"/>
                    <a:pt x="7473" y="78"/>
                  </a:cubicBezTo>
                  <a:cubicBezTo>
                    <a:pt x="7114" y="24"/>
                    <a:pt x="6717" y="0"/>
                    <a:pt x="6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312490" y="1693092"/>
              <a:ext cx="115116" cy="37994"/>
            </a:xfrm>
            <a:custGeom>
              <a:avLst/>
              <a:gdLst/>
              <a:ahLst/>
              <a:cxnLst/>
              <a:rect l="l" t="t" r="r" b="b"/>
              <a:pathLst>
                <a:path w="9735" h="3213" extrusionOk="0">
                  <a:moveTo>
                    <a:pt x="7427" y="879"/>
                  </a:moveTo>
                  <a:cubicBezTo>
                    <a:pt x="7943" y="879"/>
                    <a:pt x="8600" y="919"/>
                    <a:pt x="8834" y="1283"/>
                  </a:cubicBezTo>
                  <a:cubicBezTo>
                    <a:pt x="9267" y="1983"/>
                    <a:pt x="7766" y="2350"/>
                    <a:pt x="7333" y="2350"/>
                  </a:cubicBezTo>
                  <a:cubicBezTo>
                    <a:pt x="6499" y="2350"/>
                    <a:pt x="5665" y="2183"/>
                    <a:pt x="4898" y="1883"/>
                  </a:cubicBezTo>
                  <a:cubicBezTo>
                    <a:pt x="4158" y="1684"/>
                    <a:pt x="3398" y="1535"/>
                    <a:pt x="2640" y="1397"/>
                  </a:cubicBezTo>
                  <a:lnTo>
                    <a:pt x="2640" y="1397"/>
                  </a:lnTo>
                  <a:cubicBezTo>
                    <a:pt x="3406" y="1245"/>
                    <a:pt x="4185" y="1113"/>
                    <a:pt x="4964" y="1016"/>
                  </a:cubicBezTo>
                  <a:cubicBezTo>
                    <a:pt x="5632" y="916"/>
                    <a:pt x="6332" y="882"/>
                    <a:pt x="7033" y="882"/>
                  </a:cubicBezTo>
                  <a:cubicBezTo>
                    <a:pt x="7144" y="882"/>
                    <a:pt x="7280" y="879"/>
                    <a:pt x="7427" y="879"/>
                  </a:cubicBezTo>
                  <a:close/>
                  <a:moveTo>
                    <a:pt x="7045" y="1"/>
                  </a:moveTo>
                  <a:cubicBezTo>
                    <a:pt x="6350" y="1"/>
                    <a:pt x="5646" y="91"/>
                    <a:pt x="5031" y="182"/>
                  </a:cubicBezTo>
                  <a:cubicBezTo>
                    <a:pt x="3597" y="349"/>
                    <a:pt x="2196" y="615"/>
                    <a:pt x="795" y="949"/>
                  </a:cubicBezTo>
                  <a:cubicBezTo>
                    <a:pt x="719" y="968"/>
                    <a:pt x="659" y="1000"/>
                    <a:pt x="613" y="1041"/>
                  </a:cubicBezTo>
                  <a:lnTo>
                    <a:pt x="613" y="1041"/>
                  </a:lnTo>
                  <a:cubicBezTo>
                    <a:pt x="164" y="1065"/>
                    <a:pt x="1" y="1757"/>
                    <a:pt x="495" y="1850"/>
                  </a:cubicBezTo>
                  <a:lnTo>
                    <a:pt x="495" y="1883"/>
                  </a:lnTo>
                  <a:cubicBezTo>
                    <a:pt x="1829" y="2150"/>
                    <a:pt x="3196" y="2317"/>
                    <a:pt x="4497" y="2684"/>
                  </a:cubicBezTo>
                  <a:cubicBezTo>
                    <a:pt x="5380" y="2904"/>
                    <a:pt x="6306" y="3212"/>
                    <a:pt x="7228" y="3212"/>
                  </a:cubicBezTo>
                  <a:cubicBezTo>
                    <a:pt x="7700" y="3212"/>
                    <a:pt x="8171" y="3132"/>
                    <a:pt x="8634" y="2917"/>
                  </a:cubicBezTo>
                  <a:cubicBezTo>
                    <a:pt x="9167" y="2684"/>
                    <a:pt x="9734" y="2183"/>
                    <a:pt x="9734" y="1549"/>
                  </a:cubicBezTo>
                  <a:cubicBezTo>
                    <a:pt x="9701" y="949"/>
                    <a:pt x="9301" y="415"/>
                    <a:pt x="8734" y="248"/>
                  </a:cubicBezTo>
                  <a:cubicBezTo>
                    <a:pt x="8215" y="65"/>
                    <a:pt x="7633" y="1"/>
                    <a:pt x="7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284808" y="1644255"/>
              <a:ext cx="76922" cy="66764"/>
            </a:xfrm>
            <a:custGeom>
              <a:avLst/>
              <a:gdLst/>
              <a:ahLst/>
              <a:cxnLst/>
              <a:rect l="l" t="t" r="r" b="b"/>
              <a:pathLst>
                <a:path w="6505" h="5646" extrusionOk="0">
                  <a:moveTo>
                    <a:pt x="5604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303" y="1176"/>
                  </a:cubicBezTo>
                  <a:cubicBezTo>
                    <a:pt x="1868" y="2310"/>
                    <a:pt x="767" y="3745"/>
                    <a:pt x="0" y="5413"/>
                  </a:cubicBezTo>
                  <a:lnTo>
                    <a:pt x="601" y="5646"/>
                  </a:lnTo>
                  <a:cubicBezTo>
                    <a:pt x="2402" y="47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38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904" y="25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278564" y="1639170"/>
              <a:ext cx="88688" cy="76614"/>
            </a:xfrm>
            <a:custGeom>
              <a:avLst/>
              <a:gdLst/>
              <a:ahLst/>
              <a:cxnLst/>
              <a:rect l="l" t="t" r="r" b="b"/>
              <a:pathLst>
                <a:path w="7500" h="6479" extrusionOk="0">
                  <a:moveTo>
                    <a:pt x="6143" y="822"/>
                  </a:moveTo>
                  <a:cubicBezTo>
                    <a:pt x="6270" y="822"/>
                    <a:pt x="6382" y="856"/>
                    <a:pt x="6466" y="939"/>
                  </a:cubicBezTo>
                  <a:cubicBezTo>
                    <a:pt x="6799" y="1273"/>
                    <a:pt x="6399" y="1873"/>
                    <a:pt x="6166" y="2173"/>
                  </a:cubicBezTo>
                  <a:cubicBezTo>
                    <a:pt x="5532" y="2940"/>
                    <a:pt x="4765" y="3574"/>
                    <a:pt x="3931" y="4075"/>
                  </a:cubicBezTo>
                  <a:cubicBezTo>
                    <a:pt x="3014" y="4644"/>
                    <a:pt x="2067" y="5183"/>
                    <a:pt x="1090" y="5635"/>
                  </a:cubicBezTo>
                  <a:lnTo>
                    <a:pt x="1090" y="5635"/>
                  </a:lnTo>
                  <a:cubicBezTo>
                    <a:pt x="1970" y="3882"/>
                    <a:pt x="3328" y="2233"/>
                    <a:pt x="5031" y="1273"/>
                  </a:cubicBezTo>
                  <a:cubicBezTo>
                    <a:pt x="5257" y="1122"/>
                    <a:pt x="5763" y="822"/>
                    <a:pt x="6143" y="822"/>
                  </a:cubicBezTo>
                  <a:close/>
                  <a:moveTo>
                    <a:pt x="6174" y="1"/>
                  </a:moveTo>
                  <a:cubicBezTo>
                    <a:pt x="6039" y="1"/>
                    <a:pt x="5901" y="24"/>
                    <a:pt x="5765" y="72"/>
                  </a:cubicBezTo>
                  <a:cubicBezTo>
                    <a:pt x="4531" y="372"/>
                    <a:pt x="3464" y="1306"/>
                    <a:pt x="2596" y="2173"/>
                  </a:cubicBezTo>
                  <a:cubicBezTo>
                    <a:pt x="1596" y="3174"/>
                    <a:pt x="762" y="4341"/>
                    <a:pt x="161" y="5609"/>
                  </a:cubicBezTo>
                  <a:cubicBezTo>
                    <a:pt x="1" y="5953"/>
                    <a:pt x="297" y="6265"/>
                    <a:pt x="573" y="6265"/>
                  </a:cubicBezTo>
                  <a:cubicBezTo>
                    <a:pt x="637" y="6265"/>
                    <a:pt x="699" y="6248"/>
                    <a:pt x="755" y="6212"/>
                  </a:cubicBezTo>
                  <a:lnTo>
                    <a:pt x="755" y="6212"/>
                  </a:lnTo>
                  <a:cubicBezTo>
                    <a:pt x="832" y="6360"/>
                    <a:pt x="993" y="6478"/>
                    <a:pt x="1183" y="6478"/>
                  </a:cubicBezTo>
                  <a:cubicBezTo>
                    <a:pt x="1240" y="6478"/>
                    <a:pt x="1301" y="6467"/>
                    <a:pt x="1362" y="6443"/>
                  </a:cubicBezTo>
                  <a:cubicBezTo>
                    <a:pt x="2430" y="5943"/>
                    <a:pt x="3464" y="5342"/>
                    <a:pt x="4464" y="4708"/>
                  </a:cubicBezTo>
                  <a:cubicBezTo>
                    <a:pt x="5498" y="4108"/>
                    <a:pt x="6366" y="3307"/>
                    <a:pt x="7066" y="2340"/>
                  </a:cubicBezTo>
                  <a:cubicBezTo>
                    <a:pt x="7433" y="1840"/>
                    <a:pt x="7500" y="1206"/>
                    <a:pt x="7266" y="639"/>
                  </a:cubicBezTo>
                  <a:cubicBezTo>
                    <a:pt x="7013" y="233"/>
                    <a:pt x="6605" y="1"/>
                    <a:pt x="6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1674590" y="1697207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42" y="1"/>
                    <a:pt x="16379" y="67"/>
                  </a:cubicBezTo>
                  <a:cubicBezTo>
                    <a:pt x="21483" y="167"/>
                    <a:pt x="33258" y="34"/>
                    <a:pt x="34592" y="101"/>
                  </a:cubicBezTo>
                  <a:cubicBezTo>
                    <a:pt x="35960" y="201"/>
                    <a:pt x="46500" y="534"/>
                    <a:pt x="50003" y="401"/>
                  </a:cubicBezTo>
                  <a:cubicBezTo>
                    <a:pt x="53506" y="267"/>
                    <a:pt x="55374" y="234"/>
                    <a:pt x="55374" y="2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1699293" y="1697621"/>
              <a:ext cx="84963" cy="71399"/>
            </a:xfrm>
            <a:custGeom>
              <a:avLst/>
              <a:gdLst/>
              <a:ahLst/>
              <a:cxnLst/>
              <a:rect l="l" t="t" r="r" b="b"/>
              <a:pathLst>
                <a:path w="7185" h="6038" extrusionOk="0">
                  <a:moveTo>
                    <a:pt x="1718" y="1287"/>
                  </a:moveTo>
                  <a:cubicBezTo>
                    <a:pt x="3161" y="1994"/>
                    <a:pt x="4573" y="2763"/>
                    <a:pt x="5684" y="3902"/>
                  </a:cubicBezTo>
                  <a:cubicBezTo>
                    <a:pt x="5917" y="4135"/>
                    <a:pt x="6451" y="4636"/>
                    <a:pt x="6184" y="5002"/>
                  </a:cubicBezTo>
                  <a:cubicBezTo>
                    <a:pt x="6079" y="5160"/>
                    <a:pt x="5883" y="5207"/>
                    <a:pt x="5682" y="5207"/>
                  </a:cubicBezTo>
                  <a:cubicBezTo>
                    <a:pt x="5498" y="5207"/>
                    <a:pt x="5311" y="5168"/>
                    <a:pt x="5183" y="5136"/>
                  </a:cubicBezTo>
                  <a:cubicBezTo>
                    <a:pt x="4249" y="4869"/>
                    <a:pt x="3616" y="4035"/>
                    <a:pt x="3115" y="3268"/>
                  </a:cubicBezTo>
                  <a:cubicBezTo>
                    <a:pt x="2647" y="2608"/>
                    <a:pt x="2178" y="1947"/>
                    <a:pt x="1718" y="1287"/>
                  </a:cubicBezTo>
                  <a:close/>
                  <a:moveTo>
                    <a:pt x="597" y="1"/>
                  </a:moveTo>
                  <a:cubicBezTo>
                    <a:pt x="291" y="1"/>
                    <a:pt x="0" y="292"/>
                    <a:pt x="213" y="599"/>
                  </a:cubicBezTo>
                  <a:lnTo>
                    <a:pt x="180" y="599"/>
                  </a:lnTo>
                  <a:cubicBezTo>
                    <a:pt x="947" y="1667"/>
                    <a:pt x="1681" y="2768"/>
                    <a:pt x="2448" y="3835"/>
                  </a:cubicBezTo>
                  <a:cubicBezTo>
                    <a:pt x="3115" y="4736"/>
                    <a:pt x="3916" y="5670"/>
                    <a:pt x="5050" y="5970"/>
                  </a:cubicBezTo>
                  <a:cubicBezTo>
                    <a:pt x="5222" y="6016"/>
                    <a:pt x="5397" y="6038"/>
                    <a:pt x="5573" y="6038"/>
                  </a:cubicBezTo>
                  <a:cubicBezTo>
                    <a:pt x="5909" y="6038"/>
                    <a:pt x="6244" y="5956"/>
                    <a:pt x="6551" y="5803"/>
                  </a:cubicBezTo>
                  <a:cubicBezTo>
                    <a:pt x="6985" y="5503"/>
                    <a:pt x="7185" y="4936"/>
                    <a:pt x="7018" y="4402"/>
                  </a:cubicBezTo>
                  <a:cubicBezTo>
                    <a:pt x="6818" y="3868"/>
                    <a:pt x="6484" y="3401"/>
                    <a:pt x="6017" y="3068"/>
                  </a:cubicBezTo>
                  <a:cubicBezTo>
                    <a:pt x="5617" y="2667"/>
                    <a:pt x="5183" y="2301"/>
                    <a:pt x="4683" y="2000"/>
                  </a:cubicBezTo>
                  <a:cubicBezTo>
                    <a:pt x="3616" y="1300"/>
                    <a:pt x="2448" y="666"/>
                    <a:pt x="1281" y="166"/>
                  </a:cubicBezTo>
                  <a:cubicBezTo>
                    <a:pt x="1211" y="133"/>
                    <a:pt x="1143" y="119"/>
                    <a:pt x="1079" y="119"/>
                  </a:cubicBezTo>
                  <a:cubicBezTo>
                    <a:pt x="1026" y="119"/>
                    <a:pt x="976" y="129"/>
                    <a:pt x="930" y="146"/>
                  </a:cubicBezTo>
                  <a:lnTo>
                    <a:pt x="930" y="146"/>
                  </a:lnTo>
                  <a:cubicBezTo>
                    <a:pt x="835" y="44"/>
                    <a:pt x="71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1701374" y="1628965"/>
              <a:ext cx="88404" cy="74048"/>
            </a:xfrm>
            <a:custGeom>
              <a:avLst/>
              <a:gdLst/>
              <a:ahLst/>
              <a:cxnLst/>
              <a:rect l="l" t="t" r="r" b="b"/>
              <a:pathLst>
                <a:path w="7476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4" y="167"/>
                  </a:cubicBezTo>
                  <a:cubicBezTo>
                    <a:pt x="4240" y="634"/>
                    <a:pt x="3240" y="1368"/>
                    <a:pt x="2406" y="2302"/>
                  </a:cubicBezTo>
                  <a:cubicBezTo>
                    <a:pt x="1472" y="3270"/>
                    <a:pt x="704" y="4404"/>
                    <a:pt x="137" y="5638"/>
                  </a:cubicBezTo>
                  <a:cubicBezTo>
                    <a:pt x="0" y="5958"/>
                    <a:pt x="285" y="6261"/>
                    <a:pt x="553" y="6261"/>
                  </a:cubicBezTo>
                  <a:cubicBezTo>
                    <a:pt x="677" y="6261"/>
                    <a:pt x="797" y="6196"/>
                    <a:pt x="871" y="6038"/>
                  </a:cubicBezTo>
                  <a:cubicBezTo>
                    <a:pt x="1672" y="4204"/>
                    <a:pt x="3006" y="2603"/>
                    <a:pt x="4674" y="1468"/>
                  </a:cubicBezTo>
                  <a:cubicBezTo>
                    <a:pt x="5074" y="1168"/>
                    <a:pt x="5541" y="935"/>
                    <a:pt x="6042" y="835"/>
                  </a:cubicBezTo>
                  <a:cubicBezTo>
                    <a:pt x="6072" y="831"/>
                    <a:pt x="6102" y="829"/>
                    <a:pt x="6129" y="829"/>
                  </a:cubicBezTo>
                  <a:cubicBezTo>
                    <a:pt x="6582" y="829"/>
                    <a:pt x="6632" y="1323"/>
                    <a:pt x="6475" y="1669"/>
                  </a:cubicBezTo>
                  <a:cubicBezTo>
                    <a:pt x="6208" y="2136"/>
                    <a:pt x="5875" y="2536"/>
                    <a:pt x="5508" y="2869"/>
                  </a:cubicBezTo>
                  <a:cubicBezTo>
                    <a:pt x="5141" y="3203"/>
                    <a:pt x="4774" y="3503"/>
                    <a:pt x="4340" y="3803"/>
                  </a:cubicBezTo>
                  <a:cubicBezTo>
                    <a:pt x="3406" y="4404"/>
                    <a:pt x="2406" y="4938"/>
                    <a:pt x="1372" y="5405"/>
                  </a:cubicBezTo>
                  <a:cubicBezTo>
                    <a:pt x="967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5" y="6138"/>
                  </a:cubicBezTo>
                  <a:cubicBezTo>
                    <a:pt x="2906" y="5638"/>
                    <a:pt x="3940" y="5071"/>
                    <a:pt x="4941" y="4404"/>
                  </a:cubicBezTo>
                  <a:cubicBezTo>
                    <a:pt x="5408" y="4070"/>
                    <a:pt x="5841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2" y="334"/>
                  </a:cubicBezTo>
                  <a:cubicBezTo>
                    <a:pt x="6797" y="89"/>
                    <a:pt x="6496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1762793" y="1697621"/>
              <a:ext cx="85365" cy="71399"/>
            </a:xfrm>
            <a:custGeom>
              <a:avLst/>
              <a:gdLst/>
              <a:ahLst/>
              <a:cxnLst/>
              <a:rect l="l" t="t" r="r" b="b"/>
              <a:pathLst>
                <a:path w="7219" h="6038" extrusionOk="0">
                  <a:moveTo>
                    <a:pt x="1730" y="1282"/>
                  </a:moveTo>
                  <a:cubicBezTo>
                    <a:pt x="3165" y="1990"/>
                    <a:pt x="4604" y="2760"/>
                    <a:pt x="5718" y="3902"/>
                  </a:cubicBezTo>
                  <a:cubicBezTo>
                    <a:pt x="5951" y="4135"/>
                    <a:pt x="6485" y="4636"/>
                    <a:pt x="6218" y="5002"/>
                  </a:cubicBezTo>
                  <a:cubicBezTo>
                    <a:pt x="6113" y="5160"/>
                    <a:pt x="5917" y="5207"/>
                    <a:pt x="5711" y="5207"/>
                  </a:cubicBezTo>
                  <a:cubicBezTo>
                    <a:pt x="5523" y="5207"/>
                    <a:pt x="5327" y="5168"/>
                    <a:pt x="5184" y="5136"/>
                  </a:cubicBezTo>
                  <a:cubicBezTo>
                    <a:pt x="4250" y="4869"/>
                    <a:pt x="3616" y="4035"/>
                    <a:pt x="3116" y="3268"/>
                  </a:cubicBezTo>
                  <a:cubicBezTo>
                    <a:pt x="2646" y="2606"/>
                    <a:pt x="2190" y="1944"/>
                    <a:pt x="1730" y="1282"/>
                  </a:cubicBezTo>
                  <a:close/>
                  <a:moveTo>
                    <a:pt x="612" y="1"/>
                  </a:moveTo>
                  <a:cubicBezTo>
                    <a:pt x="308" y="1"/>
                    <a:pt x="1" y="292"/>
                    <a:pt x="214" y="599"/>
                  </a:cubicBezTo>
                  <a:cubicBezTo>
                    <a:pt x="948" y="1667"/>
                    <a:pt x="1715" y="2768"/>
                    <a:pt x="2449" y="3835"/>
                  </a:cubicBezTo>
                  <a:cubicBezTo>
                    <a:pt x="3116" y="4736"/>
                    <a:pt x="3916" y="5670"/>
                    <a:pt x="5084" y="5970"/>
                  </a:cubicBezTo>
                  <a:cubicBezTo>
                    <a:pt x="5244" y="6016"/>
                    <a:pt x="5412" y="6038"/>
                    <a:pt x="5583" y="6038"/>
                  </a:cubicBezTo>
                  <a:cubicBezTo>
                    <a:pt x="5909" y="6038"/>
                    <a:pt x="6245" y="5956"/>
                    <a:pt x="6552" y="5803"/>
                  </a:cubicBezTo>
                  <a:cubicBezTo>
                    <a:pt x="7019" y="5503"/>
                    <a:pt x="7219" y="4936"/>
                    <a:pt x="7052" y="4402"/>
                  </a:cubicBezTo>
                  <a:cubicBezTo>
                    <a:pt x="6818" y="3868"/>
                    <a:pt x="6485" y="3401"/>
                    <a:pt x="6051" y="3068"/>
                  </a:cubicBezTo>
                  <a:cubicBezTo>
                    <a:pt x="5618" y="2667"/>
                    <a:pt x="5184" y="2301"/>
                    <a:pt x="4717" y="2000"/>
                  </a:cubicBezTo>
                  <a:cubicBezTo>
                    <a:pt x="3616" y="1300"/>
                    <a:pt x="2482" y="666"/>
                    <a:pt x="1281" y="166"/>
                  </a:cubicBezTo>
                  <a:cubicBezTo>
                    <a:pt x="1216" y="133"/>
                    <a:pt x="1151" y="119"/>
                    <a:pt x="1090" y="119"/>
                  </a:cubicBezTo>
                  <a:cubicBezTo>
                    <a:pt x="1035" y="119"/>
                    <a:pt x="983" y="130"/>
                    <a:pt x="935" y="150"/>
                  </a:cubicBezTo>
                  <a:lnTo>
                    <a:pt x="935" y="150"/>
                  </a:lnTo>
                  <a:cubicBezTo>
                    <a:pt x="849" y="45"/>
                    <a:pt x="731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1765004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1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7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5" y="4204"/>
                    <a:pt x="2996" y="2603"/>
                    <a:pt x="4663" y="1468"/>
                  </a:cubicBezTo>
                  <a:cubicBezTo>
                    <a:pt x="5064" y="1168"/>
                    <a:pt x="5531" y="935"/>
                    <a:pt x="6064" y="835"/>
                  </a:cubicBezTo>
                  <a:cubicBezTo>
                    <a:pt x="6093" y="831"/>
                    <a:pt x="6121" y="829"/>
                    <a:pt x="6147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786" y="89"/>
                    <a:pt x="6486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1827878" y="1697621"/>
              <a:ext cx="83792" cy="71388"/>
            </a:xfrm>
            <a:custGeom>
              <a:avLst/>
              <a:gdLst/>
              <a:ahLst/>
              <a:cxnLst/>
              <a:rect l="l" t="t" r="r" b="b"/>
              <a:pathLst>
                <a:path w="7086" h="6037" extrusionOk="0">
                  <a:moveTo>
                    <a:pt x="1684" y="1312"/>
                  </a:moveTo>
                  <a:lnTo>
                    <a:pt x="1684" y="1312"/>
                  </a:lnTo>
                  <a:cubicBezTo>
                    <a:pt x="3081" y="1990"/>
                    <a:pt x="4461" y="2751"/>
                    <a:pt x="5551" y="3868"/>
                  </a:cubicBezTo>
                  <a:cubicBezTo>
                    <a:pt x="5784" y="4102"/>
                    <a:pt x="6285" y="4535"/>
                    <a:pt x="6118" y="4936"/>
                  </a:cubicBezTo>
                  <a:cubicBezTo>
                    <a:pt x="6028" y="5151"/>
                    <a:pt x="5823" y="5212"/>
                    <a:pt x="5611" y="5212"/>
                  </a:cubicBezTo>
                  <a:cubicBezTo>
                    <a:pt x="5428" y="5212"/>
                    <a:pt x="5241" y="5167"/>
                    <a:pt x="5117" y="5136"/>
                  </a:cubicBezTo>
                  <a:cubicBezTo>
                    <a:pt x="4183" y="4902"/>
                    <a:pt x="3549" y="4068"/>
                    <a:pt x="3016" y="3301"/>
                  </a:cubicBezTo>
                  <a:cubicBezTo>
                    <a:pt x="2549" y="2664"/>
                    <a:pt x="2122" y="1987"/>
                    <a:pt x="1684" y="1312"/>
                  </a:cubicBezTo>
                  <a:close/>
                  <a:moveTo>
                    <a:pt x="586" y="1"/>
                  </a:moveTo>
                  <a:cubicBezTo>
                    <a:pt x="292" y="1"/>
                    <a:pt x="1" y="292"/>
                    <a:pt x="214" y="599"/>
                  </a:cubicBezTo>
                  <a:cubicBezTo>
                    <a:pt x="948" y="1667"/>
                    <a:pt x="1615" y="2801"/>
                    <a:pt x="2382" y="3868"/>
                  </a:cubicBezTo>
                  <a:cubicBezTo>
                    <a:pt x="3049" y="4802"/>
                    <a:pt x="3850" y="5736"/>
                    <a:pt x="5050" y="5970"/>
                  </a:cubicBezTo>
                  <a:cubicBezTo>
                    <a:pt x="5217" y="6014"/>
                    <a:pt x="5384" y="6037"/>
                    <a:pt x="5548" y="6037"/>
                  </a:cubicBezTo>
                  <a:cubicBezTo>
                    <a:pt x="5877" y="6037"/>
                    <a:pt x="6196" y="5948"/>
                    <a:pt x="6485" y="5770"/>
                  </a:cubicBezTo>
                  <a:cubicBezTo>
                    <a:pt x="6918" y="5403"/>
                    <a:pt x="7085" y="4836"/>
                    <a:pt x="6885" y="4302"/>
                  </a:cubicBezTo>
                  <a:cubicBezTo>
                    <a:pt x="6652" y="3802"/>
                    <a:pt x="6318" y="3368"/>
                    <a:pt x="5884" y="3034"/>
                  </a:cubicBezTo>
                  <a:cubicBezTo>
                    <a:pt x="5484" y="2634"/>
                    <a:pt x="5050" y="2301"/>
                    <a:pt x="4583" y="2000"/>
                  </a:cubicBezTo>
                  <a:cubicBezTo>
                    <a:pt x="3483" y="1300"/>
                    <a:pt x="2349" y="666"/>
                    <a:pt x="1181" y="166"/>
                  </a:cubicBezTo>
                  <a:cubicBezTo>
                    <a:pt x="1114" y="134"/>
                    <a:pt x="1047" y="120"/>
                    <a:pt x="984" y="120"/>
                  </a:cubicBezTo>
                  <a:cubicBezTo>
                    <a:pt x="951" y="120"/>
                    <a:pt x="918" y="124"/>
                    <a:pt x="886" y="132"/>
                  </a:cubicBezTo>
                  <a:lnTo>
                    <a:pt x="886" y="132"/>
                  </a:lnTo>
                  <a:cubicBezTo>
                    <a:pt x="802" y="40"/>
                    <a:pt x="694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1828776" y="1628965"/>
              <a:ext cx="88416" cy="74048"/>
            </a:xfrm>
            <a:custGeom>
              <a:avLst/>
              <a:gdLst/>
              <a:ahLst/>
              <a:cxnLst/>
              <a:rect l="l" t="t" r="r" b="b"/>
              <a:pathLst>
                <a:path w="7477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5" y="167"/>
                  </a:cubicBezTo>
                  <a:cubicBezTo>
                    <a:pt x="4241" y="634"/>
                    <a:pt x="3240" y="1368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1" y="5958"/>
                    <a:pt x="285" y="6261"/>
                    <a:pt x="553" y="6261"/>
                  </a:cubicBezTo>
                  <a:cubicBezTo>
                    <a:pt x="677" y="6261"/>
                    <a:pt x="798" y="6196"/>
                    <a:pt x="872" y="6038"/>
                  </a:cubicBezTo>
                  <a:cubicBezTo>
                    <a:pt x="1672" y="4204"/>
                    <a:pt x="2973" y="2603"/>
                    <a:pt x="4641" y="1468"/>
                  </a:cubicBezTo>
                  <a:cubicBezTo>
                    <a:pt x="5075" y="1168"/>
                    <a:pt x="5542" y="935"/>
                    <a:pt x="6042" y="835"/>
                  </a:cubicBezTo>
                  <a:cubicBezTo>
                    <a:pt x="6073" y="831"/>
                    <a:pt x="6102" y="829"/>
                    <a:pt x="6129" y="829"/>
                  </a:cubicBezTo>
                  <a:cubicBezTo>
                    <a:pt x="6579" y="829"/>
                    <a:pt x="6601" y="1323"/>
                    <a:pt x="6476" y="1669"/>
                  </a:cubicBezTo>
                  <a:cubicBezTo>
                    <a:pt x="6209" y="2136"/>
                    <a:pt x="5875" y="2536"/>
                    <a:pt x="5508" y="2869"/>
                  </a:cubicBezTo>
                  <a:cubicBezTo>
                    <a:pt x="5141" y="3203"/>
                    <a:pt x="4741" y="3503"/>
                    <a:pt x="4341" y="3803"/>
                  </a:cubicBezTo>
                  <a:cubicBezTo>
                    <a:pt x="3407" y="4404"/>
                    <a:pt x="2406" y="4938"/>
                    <a:pt x="1372" y="5405"/>
                  </a:cubicBezTo>
                  <a:cubicBezTo>
                    <a:pt x="968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6" y="6138"/>
                  </a:cubicBezTo>
                  <a:cubicBezTo>
                    <a:pt x="2873" y="5638"/>
                    <a:pt x="3940" y="5071"/>
                    <a:pt x="4941" y="4404"/>
                  </a:cubicBezTo>
                  <a:cubicBezTo>
                    <a:pt x="5408" y="4070"/>
                    <a:pt x="5842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3" y="334"/>
                  </a:cubicBezTo>
                  <a:cubicBezTo>
                    <a:pt x="6797" y="89"/>
                    <a:pt x="6497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1890763" y="1696178"/>
              <a:ext cx="84407" cy="72877"/>
            </a:xfrm>
            <a:custGeom>
              <a:avLst/>
              <a:gdLst/>
              <a:ahLst/>
              <a:cxnLst/>
              <a:rect l="l" t="t" r="r" b="b"/>
              <a:pathLst>
                <a:path w="7138" h="6163" extrusionOk="0">
                  <a:moveTo>
                    <a:pt x="1768" y="1454"/>
                  </a:moveTo>
                  <a:cubicBezTo>
                    <a:pt x="3195" y="2151"/>
                    <a:pt x="4616" y="2921"/>
                    <a:pt x="5703" y="4090"/>
                  </a:cubicBezTo>
                  <a:cubicBezTo>
                    <a:pt x="5937" y="4324"/>
                    <a:pt x="6404" y="4824"/>
                    <a:pt x="6137" y="5158"/>
                  </a:cubicBezTo>
                  <a:cubicBezTo>
                    <a:pt x="6003" y="5307"/>
                    <a:pt x="5829" y="5356"/>
                    <a:pt x="5651" y="5356"/>
                  </a:cubicBezTo>
                  <a:cubicBezTo>
                    <a:pt x="5430" y="5356"/>
                    <a:pt x="5203" y="5280"/>
                    <a:pt x="5036" y="5225"/>
                  </a:cubicBezTo>
                  <a:cubicBezTo>
                    <a:pt x="4102" y="4891"/>
                    <a:pt x="3468" y="4024"/>
                    <a:pt x="2968" y="3256"/>
                  </a:cubicBezTo>
                  <a:cubicBezTo>
                    <a:pt x="2538" y="2670"/>
                    <a:pt x="2153" y="2060"/>
                    <a:pt x="1768" y="1454"/>
                  </a:cubicBezTo>
                  <a:close/>
                  <a:moveTo>
                    <a:pt x="581" y="1"/>
                  </a:moveTo>
                  <a:cubicBezTo>
                    <a:pt x="285" y="1"/>
                    <a:pt x="1" y="286"/>
                    <a:pt x="233" y="588"/>
                  </a:cubicBezTo>
                  <a:lnTo>
                    <a:pt x="199" y="621"/>
                  </a:lnTo>
                  <a:cubicBezTo>
                    <a:pt x="933" y="1655"/>
                    <a:pt x="1567" y="2756"/>
                    <a:pt x="2301" y="3824"/>
                  </a:cubicBezTo>
                  <a:cubicBezTo>
                    <a:pt x="2968" y="4758"/>
                    <a:pt x="3735" y="5725"/>
                    <a:pt x="4903" y="6058"/>
                  </a:cubicBezTo>
                  <a:cubicBezTo>
                    <a:pt x="5111" y="6128"/>
                    <a:pt x="5326" y="6163"/>
                    <a:pt x="5538" y="6163"/>
                  </a:cubicBezTo>
                  <a:cubicBezTo>
                    <a:pt x="5836" y="6163"/>
                    <a:pt x="6132" y="6095"/>
                    <a:pt x="6404" y="5958"/>
                  </a:cubicBezTo>
                  <a:cubicBezTo>
                    <a:pt x="6904" y="5692"/>
                    <a:pt x="7138" y="5124"/>
                    <a:pt x="6971" y="4557"/>
                  </a:cubicBezTo>
                  <a:cubicBezTo>
                    <a:pt x="6771" y="4024"/>
                    <a:pt x="6437" y="3557"/>
                    <a:pt x="6004" y="3223"/>
                  </a:cubicBezTo>
                  <a:cubicBezTo>
                    <a:pt x="5603" y="2823"/>
                    <a:pt x="5136" y="2456"/>
                    <a:pt x="4669" y="2156"/>
                  </a:cubicBezTo>
                  <a:cubicBezTo>
                    <a:pt x="3569" y="1422"/>
                    <a:pt x="2434" y="821"/>
                    <a:pt x="1234" y="288"/>
                  </a:cubicBezTo>
                  <a:cubicBezTo>
                    <a:pt x="1164" y="255"/>
                    <a:pt x="1095" y="241"/>
                    <a:pt x="1030" y="241"/>
                  </a:cubicBezTo>
                  <a:cubicBezTo>
                    <a:pt x="1011" y="241"/>
                    <a:pt x="992" y="242"/>
                    <a:pt x="973" y="244"/>
                  </a:cubicBezTo>
                  <a:lnTo>
                    <a:pt x="973" y="244"/>
                  </a:lnTo>
                  <a:cubicBezTo>
                    <a:pt x="960" y="225"/>
                    <a:pt x="947" y="207"/>
                    <a:pt x="933" y="188"/>
                  </a:cubicBezTo>
                  <a:cubicBezTo>
                    <a:pt x="842" y="56"/>
                    <a:pt x="710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1892407" y="1628965"/>
              <a:ext cx="88688" cy="74048"/>
            </a:xfrm>
            <a:custGeom>
              <a:avLst/>
              <a:gdLst/>
              <a:ahLst/>
              <a:cxnLst/>
              <a:rect l="l" t="t" r="r" b="b"/>
              <a:pathLst>
                <a:path w="7500" h="6262" extrusionOk="0">
                  <a:moveTo>
                    <a:pt x="6179" y="0"/>
                  </a:moveTo>
                  <a:cubicBezTo>
                    <a:pt x="5901" y="0"/>
                    <a:pt x="5618" y="73"/>
                    <a:pt x="5364" y="167"/>
                  </a:cubicBezTo>
                  <a:cubicBezTo>
                    <a:pt x="4230" y="634"/>
                    <a:pt x="3229" y="1368"/>
                    <a:pt x="2395" y="2302"/>
                  </a:cubicBezTo>
                  <a:cubicBezTo>
                    <a:pt x="1461" y="3270"/>
                    <a:pt x="694" y="4404"/>
                    <a:pt x="161" y="5638"/>
                  </a:cubicBezTo>
                  <a:cubicBezTo>
                    <a:pt x="1" y="5958"/>
                    <a:pt x="278" y="6261"/>
                    <a:pt x="544" y="6261"/>
                  </a:cubicBezTo>
                  <a:cubicBezTo>
                    <a:pt x="667" y="6261"/>
                    <a:pt x="787" y="6196"/>
                    <a:pt x="861" y="6038"/>
                  </a:cubicBezTo>
                  <a:cubicBezTo>
                    <a:pt x="1662" y="4204"/>
                    <a:pt x="2996" y="2603"/>
                    <a:pt x="4664" y="1468"/>
                  </a:cubicBezTo>
                  <a:cubicBezTo>
                    <a:pt x="5064" y="1168"/>
                    <a:pt x="5531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198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4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30" y="5071"/>
                    <a:pt x="4931" y="4404"/>
                  </a:cubicBezTo>
                  <a:cubicBezTo>
                    <a:pt x="5398" y="4070"/>
                    <a:pt x="5865" y="3703"/>
                    <a:pt x="6265" y="3270"/>
                  </a:cubicBezTo>
                  <a:cubicBezTo>
                    <a:pt x="6699" y="2869"/>
                    <a:pt x="7065" y="2369"/>
                    <a:pt x="7299" y="1802"/>
                  </a:cubicBezTo>
                  <a:cubicBezTo>
                    <a:pt x="7499" y="1302"/>
                    <a:pt x="7366" y="735"/>
                    <a:pt x="7032" y="334"/>
                  </a:cubicBezTo>
                  <a:cubicBezTo>
                    <a:pt x="6787" y="89"/>
                    <a:pt x="6486" y="0"/>
                    <a:pt x="6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1954547" y="1696178"/>
              <a:ext cx="84525" cy="72877"/>
            </a:xfrm>
            <a:custGeom>
              <a:avLst/>
              <a:gdLst/>
              <a:ahLst/>
              <a:cxnLst/>
              <a:rect l="l" t="t" r="r" b="b"/>
              <a:pathLst>
                <a:path w="7148" h="6163" extrusionOk="0">
                  <a:moveTo>
                    <a:pt x="1778" y="1454"/>
                  </a:moveTo>
                  <a:cubicBezTo>
                    <a:pt x="3205" y="2151"/>
                    <a:pt x="4625" y="2921"/>
                    <a:pt x="5713" y="4090"/>
                  </a:cubicBezTo>
                  <a:cubicBezTo>
                    <a:pt x="5947" y="4324"/>
                    <a:pt x="6414" y="4824"/>
                    <a:pt x="6147" y="5158"/>
                  </a:cubicBezTo>
                  <a:cubicBezTo>
                    <a:pt x="6013" y="5307"/>
                    <a:pt x="5839" y="5356"/>
                    <a:pt x="5661" y="5356"/>
                  </a:cubicBezTo>
                  <a:cubicBezTo>
                    <a:pt x="5440" y="5356"/>
                    <a:pt x="5212" y="5280"/>
                    <a:pt x="5046" y="5225"/>
                  </a:cubicBezTo>
                  <a:cubicBezTo>
                    <a:pt x="4112" y="4891"/>
                    <a:pt x="3478" y="4024"/>
                    <a:pt x="2978" y="3256"/>
                  </a:cubicBezTo>
                  <a:cubicBezTo>
                    <a:pt x="2548" y="2670"/>
                    <a:pt x="2163" y="2060"/>
                    <a:pt x="1778" y="1454"/>
                  </a:cubicBezTo>
                  <a:close/>
                  <a:moveTo>
                    <a:pt x="590" y="1"/>
                  </a:moveTo>
                  <a:cubicBezTo>
                    <a:pt x="292" y="1"/>
                    <a:pt x="1" y="286"/>
                    <a:pt x="209" y="588"/>
                  </a:cubicBezTo>
                  <a:lnTo>
                    <a:pt x="176" y="621"/>
                  </a:lnTo>
                  <a:cubicBezTo>
                    <a:pt x="910" y="1655"/>
                    <a:pt x="1577" y="2756"/>
                    <a:pt x="2311" y="3824"/>
                  </a:cubicBezTo>
                  <a:cubicBezTo>
                    <a:pt x="2978" y="4758"/>
                    <a:pt x="3745" y="5725"/>
                    <a:pt x="4913" y="6058"/>
                  </a:cubicBezTo>
                  <a:cubicBezTo>
                    <a:pt x="5121" y="6128"/>
                    <a:pt x="5335" y="6163"/>
                    <a:pt x="5548" y="6163"/>
                  </a:cubicBezTo>
                  <a:cubicBezTo>
                    <a:pt x="5846" y="6163"/>
                    <a:pt x="6141" y="6095"/>
                    <a:pt x="6414" y="5958"/>
                  </a:cubicBezTo>
                  <a:cubicBezTo>
                    <a:pt x="6914" y="5692"/>
                    <a:pt x="7148" y="5124"/>
                    <a:pt x="6981" y="4557"/>
                  </a:cubicBezTo>
                  <a:cubicBezTo>
                    <a:pt x="6814" y="4024"/>
                    <a:pt x="6447" y="3557"/>
                    <a:pt x="6013" y="3223"/>
                  </a:cubicBezTo>
                  <a:cubicBezTo>
                    <a:pt x="5613" y="2823"/>
                    <a:pt x="5146" y="2456"/>
                    <a:pt x="4679" y="2156"/>
                  </a:cubicBezTo>
                  <a:cubicBezTo>
                    <a:pt x="3578" y="1422"/>
                    <a:pt x="2444" y="821"/>
                    <a:pt x="1243" y="288"/>
                  </a:cubicBezTo>
                  <a:cubicBezTo>
                    <a:pt x="1174" y="255"/>
                    <a:pt x="1105" y="241"/>
                    <a:pt x="1040" y="241"/>
                  </a:cubicBezTo>
                  <a:cubicBezTo>
                    <a:pt x="1021" y="241"/>
                    <a:pt x="1002" y="242"/>
                    <a:pt x="983" y="244"/>
                  </a:cubicBezTo>
                  <a:lnTo>
                    <a:pt x="983" y="244"/>
                  </a:lnTo>
                  <a:cubicBezTo>
                    <a:pt x="970" y="225"/>
                    <a:pt x="956" y="207"/>
                    <a:pt x="943" y="188"/>
                  </a:cubicBezTo>
                  <a:cubicBezTo>
                    <a:pt x="852" y="56"/>
                    <a:pt x="720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1955919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203" y="0"/>
                  </a:moveTo>
                  <a:cubicBezTo>
                    <a:pt x="5925" y="0"/>
                    <a:pt x="5633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6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4" y="4204"/>
                    <a:pt x="2995" y="2603"/>
                    <a:pt x="4663" y="1468"/>
                  </a:cubicBezTo>
                  <a:cubicBezTo>
                    <a:pt x="5097" y="1168"/>
                    <a:pt x="5564" y="935"/>
                    <a:pt x="6064" y="835"/>
                  </a:cubicBezTo>
                  <a:cubicBezTo>
                    <a:pt x="6095" y="831"/>
                    <a:pt x="6124" y="829"/>
                    <a:pt x="6152" y="829"/>
                  </a:cubicBezTo>
                  <a:cubicBezTo>
                    <a:pt x="6601" y="829"/>
                    <a:pt x="6622" y="1323"/>
                    <a:pt x="6465" y="1669"/>
                  </a:cubicBezTo>
                  <a:cubicBezTo>
                    <a:pt x="6231" y="2136"/>
                    <a:pt x="5897" y="2536"/>
                    <a:pt x="5497" y="2869"/>
                  </a:cubicBezTo>
                  <a:cubicBezTo>
                    <a:pt x="5164" y="3203"/>
                    <a:pt x="4763" y="3503"/>
                    <a:pt x="4363" y="3803"/>
                  </a:cubicBezTo>
                  <a:cubicBezTo>
                    <a:pt x="3429" y="4404"/>
                    <a:pt x="2428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3" y="4404"/>
                  </a:cubicBezTo>
                  <a:cubicBezTo>
                    <a:pt x="5430" y="4070"/>
                    <a:pt x="5864" y="3703"/>
                    <a:pt x="6264" y="3270"/>
                  </a:cubicBezTo>
                  <a:cubicBezTo>
                    <a:pt x="6731" y="2869"/>
                    <a:pt x="7065" y="2369"/>
                    <a:pt x="7332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11" y="0"/>
                    <a:pt x="6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018449" y="1696178"/>
              <a:ext cx="84135" cy="72877"/>
            </a:xfrm>
            <a:custGeom>
              <a:avLst/>
              <a:gdLst/>
              <a:ahLst/>
              <a:cxnLst/>
              <a:rect l="l" t="t" r="r" b="b"/>
              <a:pathLst>
                <a:path w="7115" h="6163" extrusionOk="0">
                  <a:moveTo>
                    <a:pt x="1744" y="1454"/>
                  </a:moveTo>
                  <a:cubicBezTo>
                    <a:pt x="3172" y="2151"/>
                    <a:pt x="4592" y="2921"/>
                    <a:pt x="5680" y="4090"/>
                  </a:cubicBezTo>
                  <a:cubicBezTo>
                    <a:pt x="5913" y="4324"/>
                    <a:pt x="6380" y="4824"/>
                    <a:pt x="6113" y="5158"/>
                  </a:cubicBezTo>
                  <a:cubicBezTo>
                    <a:pt x="5979" y="5307"/>
                    <a:pt x="5806" y="5356"/>
                    <a:pt x="5628" y="5356"/>
                  </a:cubicBezTo>
                  <a:cubicBezTo>
                    <a:pt x="5407" y="5356"/>
                    <a:pt x="5179" y="5280"/>
                    <a:pt x="5013" y="5225"/>
                  </a:cubicBezTo>
                  <a:cubicBezTo>
                    <a:pt x="4079" y="4891"/>
                    <a:pt x="3445" y="4024"/>
                    <a:pt x="2944" y="3256"/>
                  </a:cubicBezTo>
                  <a:cubicBezTo>
                    <a:pt x="2514" y="2670"/>
                    <a:pt x="2130" y="2060"/>
                    <a:pt x="1744" y="1454"/>
                  </a:cubicBezTo>
                  <a:close/>
                  <a:moveTo>
                    <a:pt x="564" y="1"/>
                  </a:moveTo>
                  <a:cubicBezTo>
                    <a:pt x="276" y="1"/>
                    <a:pt x="0" y="286"/>
                    <a:pt x="209" y="588"/>
                  </a:cubicBezTo>
                  <a:lnTo>
                    <a:pt x="209" y="621"/>
                  </a:lnTo>
                  <a:cubicBezTo>
                    <a:pt x="910" y="1655"/>
                    <a:pt x="1543" y="2756"/>
                    <a:pt x="2277" y="3824"/>
                  </a:cubicBezTo>
                  <a:cubicBezTo>
                    <a:pt x="2944" y="4758"/>
                    <a:pt x="3712" y="5725"/>
                    <a:pt x="4879" y="6058"/>
                  </a:cubicBezTo>
                  <a:cubicBezTo>
                    <a:pt x="5088" y="6128"/>
                    <a:pt x="5302" y="6163"/>
                    <a:pt x="5515" y="6163"/>
                  </a:cubicBezTo>
                  <a:cubicBezTo>
                    <a:pt x="5813" y="6163"/>
                    <a:pt x="6108" y="6095"/>
                    <a:pt x="6380" y="5958"/>
                  </a:cubicBezTo>
                  <a:cubicBezTo>
                    <a:pt x="6881" y="5692"/>
                    <a:pt x="7114" y="5124"/>
                    <a:pt x="6947" y="4557"/>
                  </a:cubicBezTo>
                  <a:cubicBezTo>
                    <a:pt x="6781" y="4024"/>
                    <a:pt x="6447" y="3557"/>
                    <a:pt x="5980" y="3223"/>
                  </a:cubicBezTo>
                  <a:cubicBezTo>
                    <a:pt x="5580" y="2823"/>
                    <a:pt x="5113" y="2456"/>
                    <a:pt x="4646" y="2156"/>
                  </a:cubicBezTo>
                  <a:cubicBezTo>
                    <a:pt x="3545" y="1422"/>
                    <a:pt x="2411" y="821"/>
                    <a:pt x="1210" y="288"/>
                  </a:cubicBezTo>
                  <a:cubicBezTo>
                    <a:pt x="1140" y="255"/>
                    <a:pt x="1072" y="241"/>
                    <a:pt x="1007" y="241"/>
                  </a:cubicBezTo>
                  <a:cubicBezTo>
                    <a:pt x="987" y="241"/>
                    <a:pt x="968" y="242"/>
                    <a:pt x="949" y="244"/>
                  </a:cubicBezTo>
                  <a:lnTo>
                    <a:pt x="949" y="244"/>
                  </a:lnTo>
                  <a:cubicBezTo>
                    <a:pt x="936" y="225"/>
                    <a:pt x="923" y="207"/>
                    <a:pt x="910" y="188"/>
                  </a:cubicBezTo>
                  <a:cubicBezTo>
                    <a:pt x="818" y="56"/>
                    <a:pt x="690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0198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0" y="0"/>
                    <a:pt x="5617" y="73"/>
                    <a:pt x="5364" y="167"/>
                  </a:cubicBezTo>
                  <a:cubicBezTo>
                    <a:pt x="4229" y="634"/>
                    <a:pt x="3229" y="1368"/>
                    <a:pt x="2395" y="2302"/>
                  </a:cubicBezTo>
                  <a:cubicBezTo>
                    <a:pt x="1461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58" y="6261"/>
                  </a:cubicBezTo>
                  <a:cubicBezTo>
                    <a:pt x="681" y="6261"/>
                    <a:pt x="797" y="6196"/>
                    <a:pt x="860" y="6038"/>
                  </a:cubicBezTo>
                  <a:cubicBezTo>
                    <a:pt x="1661" y="4204"/>
                    <a:pt x="2995" y="2603"/>
                    <a:pt x="4663" y="1468"/>
                  </a:cubicBezTo>
                  <a:cubicBezTo>
                    <a:pt x="5063" y="1168"/>
                    <a:pt x="5530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1" y="829"/>
                    <a:pt x="6622" y="1323"/>
                    <a:pt x="6464" y="1669"/>
                  </a:cubicBezTo>
                  <a:cubicBezTo>
                    <a:pt x="6198" y="2136"/>
                    <a:pt x="5897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7" y="6184"/>
                    <a:pt x="1610" y="6184"/>
                  </a:cubicBezTo>
                  <a:cubicBezTo>
                    <a:pt x="1670" y="6184"/>
                    <a:pt x="1732" y="6170"/>
                    <a:pt x="1794" y="6138"/>
                  </a:cubicBezTo>
                  <a:cubicBezTo>
                    <a:pt x="2895" y="5638"/>
                    <a:pt x="3929" y="5071"/>
                    <a:pt x="4930" y="4404"/>
                  </a:cubicBezTo>
                  <a:cubicBezTo>
                    <a:pt x="5397" y="4070"/>
                    <a:pt x="5864" y="3703"/>
                    <a:pt x="6264" y="3270"/>
                  </a:cubicBezTo>
                  <a:cubicBezTo>
                    <a:pt x="6698" y="2869"/>
                    <a:pt x="7065" y="2369"/>
                    <a:pt x="7298" y="1802"/>
                  </a:cubicBezTo>
                  <a:cubicBezTo>
                    <a:pt x="7498" y="1302"/>
                    <a:pt x="7365" y="735"/>
                    <a:pt x="7031" y="334"/>
                  </a:cubicBezTo>
                  <a:cubicBezTo>
                    <a:pt x="6786" y="89"/>
                    <a:pt x="6485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082080" y="1696971"/>
              <a:ext cx="84395" cy="72050"/>
            </a:xfrm>
            <a:custGeom>
              <a:avLst/>
              <a:gdLst/>
              <a:ahLst/>
              <a:cxnLst/>
              <a:rect l="l" t="t" r="r" b="b"/>
              <a:pathLst>
                <a:path w="7137" h="6093" extrusionOk="0">
                  <a:moveTo>
                    <a:pt x="1722" y="1368"/>
                  </a:moveTo>
                  <a:cubicBezTo>
                    <a:pt x="3148" y="2068"/>
                    <a:pt x="4544" y="2837"/>
                    <a:pt x="5669" y="3990"/>
                  </a:cubicBezTo>
                  <a:cubicBezTo>
                    <a:pt x="5903" y="4224"/>
                    <a:pt x="6370" y="4724"/>
                    <a:pt x="6136" y="5057"/>
                  </a:cubicBezTo>
                  <a:cubicBezTo>
                    <a:pt x="6012" y="5228"/>
                    <a:pt x="5837" y="5283"/>
                    <a:pt x="5655" y="5283"/>
                  </a:cubicBezTo>
                  <a:cubicBezTo>
                    <a:pt x="5447" y="5283"/>
                    <a:pt x="5229" y="5211"/>
                    <a:pt x="5069" y="5158"/>
                  </a:cubicBezTo>
                  <a:cubicBezTo>
                    <a:pt x="4135" y="4891"/>
                    <a:pt x="3534" y="4057"/>
                    <a:pt x="3001" y="3290"/>
                  </a:cubicBezTo>
                  <a:cubicBezTo>
                    <a:pt x="2549" y="2654"/>
                    <a:pt x="2136" y="2005"/>
                    <a:pt x="1722" y="1368"/>
                  </a:cubicBezTo>
                  <a:close/>
                  <a:moveTo>
                    <a:pt x="580" y="1"/>
                  </a:moveTo>
                  <a:cubicBezTo>
                    <a:pt x="284" y="1"/>
                    <a:pt x="0" y="286"/>
                    <a:pt x="232" y="588"/>
                  </a:cubicBezTo>
                  <a:lnTo>
                    <a:pt x="199" y="621"/>
                  </a:lnTo>
                  <a:cubicBezTo>
                    <a:pt x="966" y="1655"/>
                    <a:pt x="1600" y="2789"/>
                    <a:pt x="2367" y="3823"/>
                  </a:cubicBezTo>
                  <a:cubicBezTo>
                    <a:pt x="3034" y="4757"/>
                    <a:pt x="3835" y="5725"/>
                    <a:pt x="5002" y="6025"/>
                  </a:cubicBezTo>
                  <a:cubicBezTo>
                    <a:pt x="5162" y="6071"/>
                    <a:pt x="5330" y="6093"/>
                    <a:pt x="5501" y="6093"/>
                  </a:cubicBezTo>
                  <a:cubicBezTo>
                    <a:pt x="5828" y="6093"/>
                    <a:pt x="6163" y="6011"/>
                    <a:pt x="6470" y="5858"/>
                  </a:cubicBezTo>
                  <a:cubicBezTo>
                    <a:pt x="6937" y="5558"/>
                    <a:pt x="7137" y="4991"/>
                    <a:pt x="6970" y="4457"/>
                  </a:cubicBezTo>
                  <a:cubicBezTo>
                    <a:pt x="6770" y="3957"/>
                    <a:pt x="6436" y="3490"/>
                    <a:pt x="6003" y="3156"/>
                  </a:cubicBezTo>
                  <a:cubicBezTo>
                    <a:pt x="5603" y="2756"/>
                    <a:pt x="5136" y="2389"/>
                    <a:pt x="4669" y="2089"/>
                  </a:cubicBezTo>
                  <a:cubicBezTo>
                    <a:pt x="3568" y="1355"/>
                    <a:pt x="2400" y="754"/>
                    <a:pt x="1199" y="221"/>
                  </a:cubicBezTo>
                  <a:cubicBezTo>
                    <a:pt x="1136" y="189"/>
                    <a:pt x="1074" y="175"/>
                    <a:pt x="1015" y="175"/>
                  </a:cubicBezTo>
                  <a:cubicBezTo>
                    <a:pt x="986" y="175"/>
                    <a:pt x="958" y="179"/>
                    <a:pt x="931" y="185"/>
                  </a:cubicBezTo>
                  <a:lnTo>
                    <a:pt x="931" y="185"/>
                  </a:lnTo>
                  <a:cubicBezTo>
                    <a:pt x="839" y="54"/>
                    <a:pt x="709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0833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90" y="0"/>
                  </a:moveTo>
                  <a:cubicBezTo>
                    <a:pt x="5908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9" y="2302"/>
                  </a:cubicBezTo>
                  <a:cubicBezTo>
                    <a:pt x="1495" y="3270"/>
                    <a:pt x="727" y="4404"/>
                    <a:pt x="160" y="5638"/>
                  </a:cubicBezTo>
                  <a:cubicBezTo>
                    <a:pt x="1" y="5958"/>
                    <a:pt x="294" y="6261"/>
                    <a:pt x="559" y="6261"/>
                  </a:cubicBezTo>
                  <a:cubicBezTo>
                    <a:pt x="681" y="6261"/>
                    <a:pt x="798" y="6196"/>
                    <a:pt x="861" y="6038"/>
                  </a:cubicBezTo>
                  <a:cubicBezTo>
                    <a:pt x="1695" y="4204"/>
                    <a:pt x="2996" y="2603"/>
                    <a:pt x="4664" y="1468"/>
                  </a:cubicBezTo>
                  <a:cubicBezTo>
                    <a:pt x="5064" y="1168"/>
                    <a:pt x="5564" y="935"/>
                    <a:pt x="6065" y="835"/>
                  </a:cubicBezTo>
                  <a:cubicBezTo>
                    <a:pt x="6095" y="831"/>
                    <a:pt x="6125" y="829"/>
                    <a:pt x="6152" y="829"/>
                  </a:cubicBezTo>
                  <a:cubicBezTo>
                    <a:pt x="660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3" y="3803"/>
                  </a:cubicBezTo>
                  <a:cubicBezTo>
                    <a:pt x="3396" y="4404"/>
                    <a:pt x="2429" y="4938"/>
                    <a:pt x="1395" y="5405"/>
                  </a:cubicBezTo>
                  <a:cubicBezTo>
                    <a:pt x="962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03" y="0"/>
                    <a:pt x="6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1450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718" y="1289"/>
                  </a:moveTo>
                  <a:lnTo>
                    <a:pt x="1718" y="1289"/>
                  </a:lnTo>
                  <a:cubicBezTo>
                    <a:pt x="3160" y="1977"/>
                    <a:pt x="4572" y="2750"/>
                    <a:pt x="5682" y="3917"/>
                  </a:cubicBezTo>
                  <a:cubicBezTo>
                    <a:pt x="5916" y="4150"/>
                    <a:pt x="6450" y="4651"/>
                    <a:pt x="6183" y="5017"/>
                  </a:cubicBezTo>
                  <a:cubicBezTo>
                    <a:pt x="6083" y="5168"/>
                    <a:pt x="5908" y="5218"/>
                    <a:pt x="5720" y="5218"/>
                  </a:cubicBezTo>
                  <a:cubicBezTo>
                    <a:pt x="5532" y="5218"/>
                    <a:pt x="5332" y="5168"/>
                    <a:pt x="5182" y="5118"/>
                  </a:cubicBezTo>
                  <a:cubicBezTo>
                    <a:pt x="4248" y="4851"/>
                    <a:pt x="3614" y="4050"/>
                    <a:pt x="3114" y="3283"/>
                  </a:cubicBezTo>
                  <a:cubicBezTo>
                    <a:pt x="2646" y="2623"/>
                    <a:pt x="2177" y="1950"/>
                    <a:pt x="1718" y="1289"/>
                  </a:cubicBezTo>
                  <a:close/>
                  <a:moveTo>
                    <a:pt x="589" y="0"/>
                  </a:moveTo>
                  <a:cubicBezTo>
                    <a:pt x="286" y="0"/>
                    <a:pt x="0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4" y="5685"/>
                    <a:pt x="5049" y="5985"/>
                  </a:cubicBezTo>
                  <a:cubicBezTo>
                    <a:pt x="5220" y="6031"/>
                    <a:pt x="5396" y="6053"/>
                    <a:pt x="5571" y="6053"/>
                  </a:cubicBezTo>
                  <a:cubicBezTo>
                    <a:pt x="5907" y="6053"/>
                    <a:pt x="6243" y="5971"/>
                    <a:pt x="6550" y="5818"/>
                  </a:cubicBezTo>
                  <a:cubicBezTo>
                    <a:pt x="6983" y="5518"/>
                    <a:pt x="7183" y="4951"/>
                    <a:pt x="7017" y="4417"/>
                  </a:cubicBezTo>
                  <a:cubicBezTo>
                    <a:pt x="6817" y="3883"/>
                    <a:pt x="6483" y="3416"/>
                    <a:pt x="6049" y="3083"/>
                  </a:cubicBezTo>
                  <a:cubicBezTo>
                    <a:pt x="5616" y="2682"/>
                    <a:pt x="5182" y="2316"/>
                    <a:pt x="4682" y="2015"/>
                  </a:cubicBezTo>
                  <a:cubicBezTo>
                    <a:pt x="3614" y="1315"/>
                    <a:pt x="2447" y="681"/>
                    <a:pt x="1279" y="181"/>
                  </a:cubicBezTo>
                  <a:cubicBezTo>
                    <a:pt x="1209" y="148"/>
                    <a:pt x="1142" y="134"/>
                    <a:pt x="1078" y="134"/>
                  </a:cubicBezTo>
                  <a:cubicBezTo>
                    <a:pt x="1025" y="134"/>
                    <a:pt x="975" y="143"/>
                    <a:pt x="930" y="161"/>
                  </a:cubicBezTo>
                  <a:lnTo>
                    <a:pt x="930" y="161"/>
                  </a:lnTo>
                  <a:cubicBezTo>
                    <a:pt x="833" y="47"/>
                    <a:pt x="710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146833" y="1628918"/>
              <a:ext cx="88676" cy="75148"/>
            </a:xfrm>
            <a:custGeom>
              <a:avLst/>
              <a:gdLst/>
              <a:ahLst/>
              <a:cxnLst/>
              <a:rect l="l" t="t" r="r" b="b"/>
              <a:pathLst>
                <a:path w="7499" h="6355" extrusionOk="0">
                  <a:moveTo>
                    <a:pt x="6151" y="827"/>
                  </a:moveTo>
                  <a:cubicBezTo>
                    <a:pt x="6275" y="827"/>
                    <a:pt x="6384" y="858"/>
                    <a:pt x="6464" y="939"/>
                  </a:cubicBezTo>
                  <a:cubicBezTo>
                    <a:pt x="6765" y="1272"/>
                    <a:pt x="6364" y="1906"/>
                    <a:pt x="6131" y="2206"/>
                  </a:cubicBezTo>
                  <a:cubicBezTo>
                    <a:pt x="5497" y="2940"/>
                    <a:pt x="4763" y="3574"/>
                    <a:pt x="3896" y="4041"/>
                  </a:cubicBezTo>
                  <a:cubicBezTo>
                    <a:pt x="3012" y="4559"/>
                    <a:pt x="2100" y="5022"/>
                    <a:pt x="1186" y="5454"/>
                  </a:cubicBezTo>
                  <a:lnTo>
                    <a:pt x="1186" y="5454"/>
                  </a:lnTo>
                  <a:cubicBezTo>
                    <a:pt x="2061" y="3796"/>
                    <a:pt x="3355" y="2227"/>
                    <a:pt x="4997" y="1272"/>
                  </a:cubicBezTo>
                  <a:cubicBezTo>
                    <a:pt x="5225" y="1146"/>
                    <a:pt x="5761" y="827"/>
                    <a:pt x="6151" y="827"/>
                  </a:cubicBezTo>
                  <a:close/>
                  <a:moveTo>
                    <a:pt x="6144" y="0"/>
                  </a:moveTo>
                  <a:cubicBezTo>
                    <a:pt x="6006" y="0"/>
                    <a:pt x="5866" y="23"/>
                    <a:pt x="5731" y="71"/>
                  </a:cubicBezTo>
                  <a:cubicBezTo>
                    <a:pt x="4496" y="372"/>
                    <a:pt x="3429" y="1306"/>
                    <a:pt x="2562" y="2140"/>
                  </a:cubicBezTo>
                  <a:cubicBezTo>
                    <a:pt x="1561" y="3174"/>
                    <a:pt x="760" y="4341"/>
                    <a:pt x="160" y="5642"/>
                  </a:cubicBezTo>
                  <a:cubicBezTo>
                    <a:pt x="0" y="5962"/>
                    <a:pt x="293" y="6265"/>
                    <a:pt x="558" y="6265"/>
                  </a:cubicBezTo>
                  <a:cubicBezTo>
                    <a:pt x="644" y="6265"/>
                    <a:pt x="727" y="6233"/>
                    <a:pt x="791" y="6159"/>
                  </a:cubicBezTo>
                  <a:lnTo>
                    <a:pt x="791" y="6159"/>
                  </a:lnTo>
                  <a:cubicBezTo>
                    <a:pt x="871" y="6272"/>
                    <a:pt x="999" y="6355"/>
                    <a:pt x="1143" y="6355"/>
                  </a:cubicBezTo>
                  <a:cubicBezTo>
                    <a:pt x="1203" y="6355"/>
                    <a:pt x="1265" y="6341"/>
                    <a:pt x="1327" y="6309"/>
                  </a:cubicBezTo>
                  <a:cubicBezTo>
                    <a:pt x="2395" y="5809"/>
                    <a:pt x="3429" y="5275"/>
                    <a:pt x="4463" y="4675"/>
                  </a:cubicBezTo>
                  <a:cubicBezTo>
                    <a:pt x="5464" y="4108"/>
                    <a:pt x="6364" y="3307"/>
                    <a:pt x="7065" y="2340"/>
                  </a:cubicBezTo>
                  <a:cubicBezTo>
                    <a:pt x="7432" y="1873"/>
                    <a:pt x="7498" y="1206"/>
                    <a:pt x="7232" y="638"/>
                  </a:cubicBezTo>
                  <a:cubicBezTo>
                    <a:pt x="7003" y="233"/>
                    <a:pt x="6582" y="0"/>
                    <a:pt x="6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2085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692" y="1266"/>
                  </a:moveTo>
                  <a:cubicBezTo>
                    <a:pt x="3139" y="1960"/>
                    <a:pt x="4593" y="2737"/>
                    <a:pt x="5716" y="3917"/>
                  </a:cubicBezTo>
                  <a:cubicBezTo>
                    <a:pt x="5950" y="4150"/>
                    <a:pt x="6483" y="4651"/>
                    <a:pt x="6217" y="5017"/>
                  </a:cubicBezTo>
                  <a:cubicBezTo>
                    <a:pt x="6100" y="5168"/>
                    <a:pt x="5916" y="5218"/>
                    <a:pt x="5725" y="5218"/>
                  </a:cubicBezTo>
                  <a:cubicBezTo>
                    <a:pt x="5533" y="5218"/>
                    <a:pt x="5333" y="5168"/>
                    <a:pt x="5183" y="5118"/>
                  </a:cubicBezTo>
                  <a:cubicBezTo>
                    <a:pt x="4249" y="4851"/>
                    <a:pt x="3615" y="4050"/>
                    <a:pt x="3081" y="3283"/>
                  </a:cubicBezTo>
                  <a:cubicBezTo>
                    <a:pt x="2629" y="2615"/>
                    <a:pt x="2163" y="1934"/>
                    <a:pt x="1692" y="1266"/>
                  </a:cubicBezTo>
                  <a:close/>
                  <a:moveTo>
                    <a:pt x="578" y="0"/>
                  </a:moveTo>
                  <a:cubicBezTo>
                    <a:pt x="286" y="0"/>
                    <a:pt x="1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5" y="5685"/>
                    <a:pt x="5049" y="5985"/>
                  </a:cubicBezTo>
                  <a:cubicBezTo>
                    <a:pt x="5221" y="6031"/>
                    <a:pt x="5396" y="6053"/>
                    <a:pt x="5572" y="6053"/>
                  </a:cubicBezTo>
                  <a:cubicBezTo>
                    <a:pt x="5908" y="6053"/>
                    <a:pt x="6243" y="5971"/>
                    <a:pt x="6550" y="5818"/>
                  </a:cubicBezTo>
                  <a:cubicBezTo>
                    <a:pt x="7017" y="5518"/>
                    <a:pt x="7184" y="4951"/>
                    <a:pt x="7051" y="4417"/>
                  </a:cubicBezTo>
                  <a:cubicBezTo>
                    <a:pt x="6817" y="3883"/>
                    <a:pt x="6483" y="3416"/>
                    <a:pt x="6050" y="3083"/>
                  </a:cubicBezTo>
                  <a:cubicBezTo>
                    <a:pt x="5616" y="2682"/>
                    <a:pt x="5183" y="2316"/>
                    <a:pt x="4716" y="2015"/>
                  </a:cubicBezTo>
                  <a:cubicBezTo>
                    <a:pt x="3615" y="1315"/>
                    <a:pt x="2481" y="681"/>
                    <a:pt x="1280" y="181"/>
                  </a:cubicBezTo>
                  <a:cubicBezTo>
                    <a:pt x="1215" y="148"/>
                    <a:pt x="1150" y="134"/>
                    <a:pt x="1089" y="134"/>
                  </a:cubicBezTo>
                  <a:cubicBezTo>
                    <a:pt x="1025" y="134"/>
                    <a:pt x="964" y="149"/>
                    <a:pt x="910" y="176"/>
                  </a:cubicBezTo>
                  <a:lnTo>
                    <a:pt x="910" y="176"/>
                  </a:lnTo>
                  <a:cubicBezTo>
                    <a:pt x="821" y="51"/>
                    <a:pt x="69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210878" y="1628882"/>
              <a:ext cx="87351" cy="75987"/>
            </a:xfrm>
            <a:custGeom>
              <a:avLst/>
              <a:gdLst/>
              <a:ahLst/>
              <a:cxnLst/>
              <a:rect l="l" t="t" r="r" b="b"/>
              <a:pathLst>
                <a:path w="7387" h="6426" extrusionOk="0">
                  <a:moveTo>
                    <a:pt x="6110" y="846"/>
                  </a:moveTo>
                  <a:cubicBezTo>
                    <a:pt x="6305" y="846"/>
                    <a:pt x="6465" y="930"/>
                    <a:pt x="6519" y="1175"/>
                  </a:cubicBezTo>
                  <a:cubicBezTo>
                    <a:pt x="6619" y="1642"/>
                    <a:pt x="6185" y="2109"/>
                    <a:pt x="5885" y="2443"/>
                  </a:cubicBezTo>
                  <a:cubicBezTo>
                    <a:pt x="5185" y="3143"/>
                    <a:pt x="4384" y="3744"/>
                    <a:pt x="3517" y="4177"/>
                  </a:cubicBezTo>
                  <a:cubicBezTo>
                    <a:pt x="2771" y="4589"/>
                    <a:pt x="1986" y="4961"/>
                    <a:pt x="1206" y="5339"/>
                  </a:cubicBezTo>
                  <a:lnTo>
                    <a:pt x="1206" y="5339"/>
                  </a:lnTo>
                  <a:cubicBezTo>
                    <a:pt x="1610" y="4602"/>
                    <a:pt x="2091" y="3903"/>
                    <a:pt x="2650" y="3243"/>
                  </a:cubicBezTo>
                  <a:cubicBezTo>
                    <a:pt x="3383" y="2376"/>
                    <a:pt x="4251" y="1676"/>
                    <a:pt x="5251" y="1142"/>
                  </a:cubicBezTo>
                  <a:cubicBezTo>
                    <a:pt x="5469" y="1023"/>
                    <a:pt x="5826" y="846"/>
                    <a:pt x="6110" y="846"/>
                  </a:cubicBezTo>
                  <a:close/>
                  <a:moveTo>
                    <a:pt x="6141" y="1"/>
                  </a:moveTo>
                  <a:cubicBezTo>
                    <a:pt x="6100" y="1"/>
                    <a:pt x="6060" y="3"/>
                    <a:pt x="6019" y="8"/>
                  </a:cubicBezTo>
                  <a:cubicBezTo>
                    <a:pt x="4751" y="141"/>
                    <a:pt x="3550" y="1175"/>
                    <a:pt x="2683" y="2009"/>
                  </a:cubicBezTo>
                  <a:cubicBezTo>
                    <a:pt x="1615" y="3043"/>
                    <a:pt x="748" y="4277"/>
                    <a:pt x="114" y="5645"/>
                  </a:cubicBezTo>
                  <a:cubicBezTo>
                    <a:pt x="1" y="5911"/>
                    <a:pt x="178" y="6166"/>
                    <a:pt x="396" y="6244"/>
                  </a:cubicBezTo>
                  <a:lnTo>
                    <a:pt x="396" y="6244"/>
                  </a:lnTo>
                  <a:cubicBezTo>
                    <a:pt x="474" y="6350"/>
                    <a:pt x="600" y="6426"/>
                    <a:pt x="747" y="6426"/>
                  </a:cubicBezTo>
                  <a:cubicBezTo>
                    <a:pt x="811" y="6426"/>
                    <a:pt x="878" y="6412"/>
                    <a:pt x="948" y="6379"/>
                  </a:cubicBezTo>
                  <a:cubicBezTo>
                    <a:pt x="1982" y="5879"/>
                    <a:pt x="3050" y="5412"/>
                    <a:pt x="4051" y="4811"/>
                  </a:cubicBezTo>
                  <a:cubicBezTo>
                    <a:pt x="5085" y="4311"/>
                    <a:pt x="5985" y="3577"/>
                    <a:pt x="6752" y="2710"/>
                  </a:cubicBezTo>
                  <a:cubicBezTo>
                    <a:pt x="7186" y="2243"/>
                    <a:pt x="7386" y="1609"/>
                    <a:pt x="7320" y="975"/>
                  </a:cubicBezTo>
                  <a:cubicBezTo>
                    <a:pt x="7195" y="416"/>
                    <a:pt x="6694" y="1"/>
                    <a:pt x="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272143" y="1697621"/>
              <a:ext cx="85246" cy="71399"/>
            </a:xfrm>
            <a:custGeom>
              <a:avLst/>
              <a:gdLst/>
              <a:ahLst/>
              <a:cxnLst/>
              <a:rect l="l" t="t" r="r" b="b"/>
              <a:pathLst>
                <a:path w="7209" h="6038" extrusionOk="0">
                  <a:moveTo>
                    <a:pt x="1714" y="1273"/>
                  </a:moveTo>
                  <a:cubicBezTo>
                    <a:pt x="3167" y="1984"/>
                    <a:pt x="4590" y="2755"/>
                    <a:pt x="5708" y="3902"/>
                  </a:cubicBezTo>
                  <a:cubicBezTo>
                    <a:pt x="5941" y="4135"/>
                    <a:pt x="6475" y="4636"/>
                    <a:pt x="6208" y="5002"/>
                  </a:cubicBezTo>
                  <a:cubicBezTo>
                    <a:pt x="6103" y="5160"/>
                    <a:pt x="5907" y="5207"/>
                    <a:pt x="5706" y="5207"/>
                  </a:cubicBezTo>
                  <a:cubicBezTo>
                    <a:pt x="5522" y="5207"/>
                    <a:pt x="5335" y="5168"/>
                    <a:pt x="5207" y="5136"/>
                  </a:cubicBezTo>
                  <a:cubicBezTo>
                    <a:pt x="4273" y="4869"/>
                    <a:pt x="3640" y="4035"/>
                    <a:pt x="3106" y="3268"/>
                  </a:cubicBezTo>
                  <a:cubicBezTo>
                    <a:pt x="2634" y="2603"/>
                    <a:pt x="2176" y="1938"/>
                    <a:pt x="1714" y="1273"/>
                  </a:cubicBezTo>
                  <a:close/>
                  <a:moveTo>
                    <a:pt x="603" y="1"/>
                  </a:moveTo>
                  <a:cubicBezTo>
                    <a:pt x="301" y="1"/>
                    <a:pt x="1" y="292"/>
                    <a:pt x="237" y="599"/>
                  </a:cubicBezTo>
                  <a:lnTo>
                    <a:pt x="204" y="599"/>
                  </a:lnTo>
                  <a:cubicBezTo>
                    <a:pt x="971" y="1667"/>
                    <a:pt x="1705" y="2768"/>
                    <a:pt x="2472" y="3835"/>
                  </a:cubicBezTo>
                  <a:cubicBezTo>
                    <a:pt x="3139" y="4736"/>
                    <a:pt x="3907" y="5670"/>
                    <a:pt x="5074" y="5970"/>
                  </a:cubicBezTo>
                  <a:cubicBezTo>
                    <a:pt x="5246" y="6016"/>
                    <a:pt x="5421" y="6038"/>
                    <a:pt x="5595" y="6038"/>
                  </a:cubicBezTo>
                  <a:cubicBezTo>
                    <a:pt x="5929" y="6038"/>
                    <a:pt x="6257" y="5956"/>
                    <a:pt x="6542" y="5803"/>
                  </a:cubicBezTo>
                  <a:cubicBezTo>
                    <a:pt x="7009" y="5503"/>
                    <a:pt x="7209" y="4936"/>
                    <a:pt x="7042" y="4402"/>
                  </a:cubicBezTo>
                  <a:cubicBezTo>
                    <a:pt x="6842" y="3868"/>
                    <a:pt x="6475" y="3401"/>
                    <a:pt x="6041" y="3068"/>
                  </a:cubicBezTo>
                  <a:cubicBezTo>
                    <a:pt x="5641" y="2667"/>
                    <a:pt x="5174" y="2301"/>
                    <a:pt x="4707" y="2000"/>
                  </a:cubicBezTo>
                  <a:cubicBezTo>
                    <a:pt x="3606" y="1300"/>
                    <a:pt x="2472" y="666"/>
                    <a:pt x="1305" y="166"/>
                  </a:cubicBezTo>
                  <a:cubicBezTo>
                    <a:pt x="1235" y="133"/>
                    <a:pt x="1166" y="119"/>
                    <a:pt x="1101" y="119"/>
                  </a:cubicBezTo>
                  <a:cubicBezTo>
                    <a:pt x="1040" y="119"/>
                    <a:pt x="982" y="132"/>
                    <a:pt x="929" y="154"/>
                  </a:cubicBezTo>
                  <a:lnTo>
                    <a:pt x="929" y="154"/>
                  </a:lnTo>
                  <a:cubicBezTo>
                    <a:pt x="842" y="46"/>
                    <a:pt x="723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307772" y="1683194"/>
              <a:ext cx="115495" cy="37722"/>
            </a:xfrm>
            <a:custGeom>
              <a:avLst/>
              <a:gdLst/>
              <a:ahLst/>
              <a:cxnLst/>
              <a:rect l="l" t="t" r="r" b="b"/>
              <a:pathLst>
                <a:path w="9767" h="3190" extrusionOk="0">
                  <a:moveTo>
                    <a:pt x="7241" y="851"/>
                  </a:moveTo>
                  <a:cubicBezTo>
                    <a:pt x="7778" y="851"/>
                    <a:pt x="8599" y="877"/>
                    <a:pt x="8833" y="1286"/>
                  </a:cubicBezTo>
                  <a:cubicBezTo>
                    <a:pt x="9266" y="1953"/>
                    <a:pt x="7765" y="2320"/>
                    <a:pt x="7331" y="2353"/>
                  </a:cubicBezTo>
                  <a:cubicBezTo>
                    <a:pt x="6498" y="2320"/>
                    <a:pt x="5664" y="2153"/>
                    <a:pt x="4896" y="1886"/>
                  </a:cubicBezTo>
                  <a:cubicBezTo>
                    <a:pt x="4145" y="1684"/>
                    <a:pt x="3373" y="1533"/>
                    <a:pt x="2603" y="1393"/>
                  </a:cubicBezTo>
                  <a:lnTo>
                    <a:pt x="2603" y="1393"/>
                  </a:lnTo>
                  <a:cubicBezTo>
                    <a:pt x="3383" y="1236"/>
                    <a:pt x="4167" y="1105"/>
                    <a:pt x="4963" y="985"/>
                  </a:cubicBezTo>
                  <a:cubicBezTo>
                    <a:pt x="5664" y="885"/>
                    <a:pt x="6364" y="852"/>
                    <a:pt x="7031" y="852"/>
                  </a:cubicBezTo>
                  <a:cubicBezTo>
                    <a:pt x="7094" y="852"/>
                    <a:pt x="7165" y="851"/>
                    <a:pt x="7241" y="851"/>
                  </a:cubicBezTo>
                  <a:close/>
                  <a:moveTo>
                    <a:pt x="7009" y="1"/>
                  </a:moveTo>
                  <a:cubicBezTo>
                    <a:pt x="6334" y="1"/>
                    <a:pt x="5649" y="81"/>
                    <a:pt x="5030" y="151"/>
                  </a:cubicBezTo>
                  <a:cubicBezTo>
                    <a:pt x="3595" y="318"/>
                    <a:pt x="2194" y="585"/>
                    <a:pt x="793" y="952"/>
                  </a:cubicBezTo>
                  <a:cubicBezTo>
                    <a:pt x="715" y="968"/>
                    <a:pt x="654" y="1000"/>
                    <a:pt x="609" y="1044"/>
                  </a:cubicBezTo>
                  <a:lnTo>
                    <a:pt x="609" y="1044"/>
                  </a:lnTo>
                  <a:cubicBezTo>
                    <a:pt x="162" y="1072"/>
                    <a:pt x="1" y="1760"/>
                    <a:pt x="493" y="1853"/>
                  </a:cubicBezTo>
                  <a:cubicBezTo>
                    <a:pt x="1828" y="2120"/>
                    <a:pt x="3195" y="2320"/>
                    <a:pt x="4529" y="2653"/>
                  </a:cubicBezTo>
                  <a:cubicBezTo>
                    <a:pt x="5401" y="2893"/>
                    <a:pt x="6316" y="3190"/>
                    <a:pt x="7218" y="3190"/>
                  </a:cubicBezTo>
                  <a:cubicBezTo>
                    <a:pt x="7696" y="3190"/>
                    <a:pt x="8170" y="3106"/>
                    <a:pt x="8632" y="2887"/>
                  </a:cubicBezTo>
                  <a:cubicBezTo>
                    <a:pt x="9166" y="2653"/>
                    <a:pt x="9733" y="2186"/>
                    <a:pt x="9767" y="1519"/>
                  </a:cubicBezTo>
                  <a:cubicBezTo>
                    <a:pt x="9733" y="919"/>
                    <a:pt x="9333" y="385"/>
                    <a:pt x="8732" y="252"/>
                  </a:cubicBezTo>
                  <a:cubicBezTo>
                    <a:pt x="8200" y="63"/>
                    <a:pt x="7608" y="1"/>
                    <a:pt x="7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274236" y="1628918"/>
              <a:ext cx="88676" cy="76721"/>
            </a:xfrm>
            <a:custGeom>
              <a:avLst/>
              <a:gdLst/>
              <a:ahLst/>
              <a:cxnLst/>
              <a:rect l="l" t="t" r="r" b="b"/>
              <a:pathLst>
                <a:path w="7499" h="6488" extrusionOk="0">
                  <a:moveTo>
                    <a:pt x="6152" y="827"/>
                  </a:moveTo>
                  <a:cubicBezTo>
                    <a:pt x="6275" y="827"/>
                    <a:pt x="6385" y="858"/>
                    <a:pt x="6465" y="939"/>
                  </a:cubicBezTo>
                  <a:cubicBezTo>
                    <a:pt x="6765" y="1272"/>
                    <a:pt x="6365" y="1906"/>
                    <a:pt x="6131" y="2206"/>
                  </a:cubicBezTo>
                  <a:cubicBezTo>
                    <a:pt x="5497" y="2940"/>
                    <a:pt x="4764" y="3607"/>
                    <a:pt x="3896" y="4108"/>
                  </a:cubicBezTo>
                  <a:cubicBezTo>
                    <a:pt x="2981" y="4676"/>
                    <a:pt x="2035" y="5184"/>
                    <a:pt x="1060" y="5633"/>
                  </a:cubicBezTo>
                  <a:lnTo>
                    <a:pt x="1060" y="5633"/>
                  </a:lnTo>
                  <a:cubicBezTo>
                    <a:pt x="1940" y="3910"/>
                    <a:pt x="3297" y="2262"/>
                    <a:pt x="4997" y="1272"/>
                  </a:cubicBezTo>
                  <a:cubicBezTo>
                    <a:pt x="5225" y="1146"/>
                    <a:pt x="5761" y="827"/>
                    <a:pt x="6152" y="827"/>
                  </a:cubicBezTo>
                  <a:close/>
                  <a:moveTo>
                    <a:pt x="6145" y="0"/>
                  </a:moveTo>
                  <a:cubicBezTo>
                    <a:pt x="6007" y="0"/>
                    <a:pt x="5867" y="23"/>
                    <a:pt x="5731" y="71"/>
                  </a:cubicBezTo>
                  <a:cubicBezTo>
                    <a:pt x="4497" y="372"/>
                    <a:pt x="3429" y="1306"/>
                    <a:pt x="2562" y="2173"/>
                  </a:cubicBezTo>
                  <a:cubicBezTo>
                    <a:pt x="1561" y="3174"/>
                    <a:pt x="761" y="4341"/>
                    <a:pt x="160" y="5642"/>
                  </a:cubicBezTo>
                  <a:cubicBezTo>
                    <a:pt x="1" y="5962"/>
                    <a:pt x="293" y="6265"/>
                    <a:pt x="559" y="6265"/>
                  </a:cubicBezTo>
                  <a:cubicBezTo>
                    <a:pt x="622" y="6265"/>
                    <a:pt x="684" y="6248"/>
                    <a:pt x="738" y="6209"/>
                  </a:cubicBezTo>
                  <a:lnTo>
                    <a:pt x="738" y="6209"/>
                  </a:lnTo>
                  <a:cubicBezTo>
                    <a:pt x="811" y="6363"/>
                    <a:pt x="965" y="6488"/>
                    <a:pt x="1143" y="6488"/>
                  </a:cubicBezTo>
                  <a:cubicBezTo>
                    <a:pt x="1203" y="6488"/>
                    <a:pt x="1265" y="6474"/>
                    <a:pt x="1328" y="6443"/>
                  </a:cubicBezTo>
                  <a:cubicBezTo>
                    <a:pt x="2395" y="5942"/>
                    <a:pt x="3429" y="5375"/>
                    <a:pt x="4463" y="4741"/>
                  </a:cubicBezTo>
                  <a:cubicBezTo>
                    <a:pt x="5464" y="4141"/>
                    <a:pt x="6365" y="3307"/>
                    <a:pt x="7032" y="2373"/>
                  </a:cubicBezTo>
                  <a:cubicBezTo>
                    <a:pt x="7399" y="1873"/>
                    <a:pt x="7499" y="1206"/>
                    <a:pt x="7232" y="638"/>
                  </a:cubicBezTo>
                  <a:cubicBezTo>
                    <a:pt x="7004" y="233"/>
                    <a:pt x="6583" y="0"/>
                    <a:pt x="6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1379" name="Google Shape;1379;p4"/>
          <p:cNvGrpSpPr/>
          <p:nvPr/>
        </p:nvGrpSpPr>
        <p:grpSpPr>
          <a:xfrm>
            <a:off x="7943188" y="-20279"/>
            <a:ext cx="3646741" cy="5140865"/>
            <a:chOff x="1996600" y="294525"/>
            <a:chExt cx="3606350" cy="5083925"/>
          </a:xfrm>
        </p:grpSpPr>
        <p:sp>
          <p:nvSpPr>
            <p:cNvPr id="1380" name="Google Shape;1380;p4"/>
            <p:cNvSpPr/>
            <p:nvPr/>
          </p:nvSpPr>
          <p:spPr>
            <a:xfrm>
              <a:off x="19966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19966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123075" y="2947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3" y="789"/>
                    <a:pt x="818" y="653"/>
                    <a:pt x="818" y="380"/>
                  </a:cubicBezTo>
                  <a:cubicBezTo>
                    <a:pt x="818" y="12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12015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1996600" y="54247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1"/>
                  </a:moveTo>
                  <a:cubicBezTo>
                    <a:pt x="579" y="1"/>
                    <a:pt x="562" y="3"/>
                    <a:pt x="546" y="6"/>
                  </a:cubicBezTo>
                  <a:cubicBezTo>
                    <a:pt x="156" y="6"/>
                    <a:pt x="1" y="434"/>
                    <a:pt x="234" y="668"/>
                  </a:cubicBezTo>
                  <a:cubicBezTo>
                    <a:pt x="323" y="757"/>
                    <a:pt x="429" y="796"/>
                    <a:pt x="531" y="796"/>
                  </a:cubicBezTo>
                  <a:cubicBezTo>
                    <a:pt x="741" y="796"/>
                    <a:pt x="935" y="631"/>
                    <a:pt x="935" y="395"/>
                  </a:cubicBezTo>
                  <a:cubicBezTo>
                    <a:pt x="935" y="182"/>
                    <a:pt x="772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19966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12015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12015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19966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19966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12015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123075" y="903525"/>
              <a:ext cx="19475" cy="19500"/>
            </a:xfrm>
            <a:custGeom>
              <a:avLst/>
              <a:gdLst/>
              <a:ahLst/>
              <a:cxnLst/>
              <a:rect l="l" t="t" r="r" b="b"/>
              <a:pathLst>
                <a:path w="779" h="780" extrusionOk="0">
                  <a:moveTo>
                    <a:pt x="390" y="1"/>
                  </a:moveTo>
                  <a:cubicBezTo>
                    <a:pt x="156" y="1"/>
                    <a:pt x="1" y="157"/>
                    <a:pt x="1" y="390"/>
                  </a:cubicBezTo>
                  <a:cubicBezTo>
                    <a:pt x="1" y="624"/>
                    <a:pt x="156" y="779"/>
                    <a:pt x="390" y="779"/>
                  </a:cubicBezTo>
                  <a:cubicBezTo>
                    <a:pt x="623" y="779"/>
                    <a:pt x="779" y="624"/>
                    <a:pt x="779" y="390"/>
                  </a:cubicBezTo>
                  <a:cubicBezTo>
                    <a:pt x="779" y="157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19966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1999525" y="11511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37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3" y="788"/>
                    <a:pt x="818" y="662"/>
                    <a:pt x="818" y="409"/>
                  </a:cubicBezTo>
                  <a:cubicBezTo>
                    <a:pt x="818" y="137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12015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12015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1996600" y="12839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11" y="777"/>
                    <a:pt x="408" y="812"/>
                    <a:pt x="505" y="812"/>
                  </a:cubicBezTo>
                  <a:cubicBezTo>
                    <a:pt x="706" y="812"/>
                    <a:pt x="908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19966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3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12015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123075" y="139822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1999525" y="15315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19966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12015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12015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1996600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19966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123075" y="177910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7"/>
                    <a:pt x="390" y="817"/>
                  </a:cubicBezTo>
                  <a:cubicBezTo>
                    <a:pt x="623" y="817"/>
                    <a:pt x="779" y="623"/>
                    <a:pt x="779" y="428"/>
                  </a:cubicBezTo>
                  <a:cubicBezTo>
                    <a:pt x="779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12015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19966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19966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12015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12015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19966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1999525" y="23885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3" y="789"/>
                    <a:pt x="818" y="66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12015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12015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19966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1996600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12015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123075" y="2636175"/>
              <a:ext cx="19475" cy="19475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8"/>
                    <a:pt x="390" y="778"/>
                  </a:cubicBezTo>
                  <a:cubicBezTo>
                    <a:pt x="623" y="778"/>
                    <a:pt x="779" y="623"/>
                    <a:pt x="779" y="389"/>
                  </a:cubicBezTo>
                  <a:cubicBezTo>
                    <a:pt x="779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1999525" y="27699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3" y="789"/>
                    <a:pt x="818" y="66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19966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12015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12015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1996600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19966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123075" y="301655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779" y="623"/>
                    <a:pt x="779" y="428"/>
                  </a:cubicBezTo>
                  <a:cubicBezTo>
                    <a:pt x="779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12015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19966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19966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12015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12015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19966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19966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212015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212015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19966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1996600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212015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2123075" y="3873625"/>
              <a:ext cx="19475" cy="19475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9"/>
                    <a:pt x="390" y="779"/>
                  </a:cubicBezTo>
                  <a:cubicBezTo>
                    <a:pt x="623" y="779"/>
                    <a:pt x="779" y="623"/>
                    <a:pt x="779" y="389"/>
                  </a:cubicBezTo>
                  <a:cubicBezTo>
                    <a:pt x="779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19966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19966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212015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2123075" y="41209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3" y="788"/>
                    <a:pt x="818" y="652"/>
                    <a:pt x="818" y="380"/>
                  </a:cubicBezTo>
                  <a:cubicBezTo>
                    <a:pt x="818" y="127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19966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19966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2123075" y="4254500"/>
              <a:ext cx="20450" cy="19700"/>
            </a:xfrm>
            <a:custGeom>
              <a:avLst/>
              <a:gdLst/>
              <a:ahLst/>
              <a:cxnLst/>
              <a:rect l="l" t="t" r="r" b="b"/>
              <a:pathLst>
                <a:path w="818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3" y="788"/>
                    <a:pt x="818" y="662"/>
                    <a:pt x="818" y="409"/>
                  </a:cubicBezTo>
                  <a:cubicBezTo>
                    <a:pt x="818" y="136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212015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19966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1996600" y="4615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212015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212015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1996600" y="47500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1"/>
                  </a:moveTo>
                  <a:cubicBezTo>
                    <a:pt x="579" y="1"/>
                    <a:pt x="562" y="2"/>
                    <a:pt x="546" y="6"/>
                  </a:cubicBezTo>
                  <a:cubicBezTo>
                    <a:pt x="156" y="6"/>
                    <a:pt x="1" y="434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1" y="795"/>
                    <a:pt x="935" y="630"/>
                    <a:pt x="935" y="395"/>
                  </a:cubicBezTo>
                  <a:cubicBezTo>
                    <a:pt x="935" y="181"/>
                    <a:pt x="772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19966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2123075" y="4749175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1"/>
                  </a:moveTo>
                  <a:cubicBezTo>
                    <a:pt x="156" y="1"/>
                    <a:pt x="1" y="195"/>
                    <a:pt x="1" y="390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779" y="623"/>
                    <a:pt x="779" y="390"/>
                  </a:cubicBezTo>
                  <a:cubicBezTo>
                    <a:pt x="779" y="195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212015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19966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1999525" y="51106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81"/>
                    <a:pt x="205" y="817"/>
                    <a:pt x="409" y="817"/>
                  </a:cubicBezTo>
                  <a:cubicBezTo>
                    <a:pt x="613" y="817"/>
                    <a:pt x="818" y="681"/>
                    <a:pt x="818" y="409"/>
                  </a:cubicBezTo>
                  <a:cubicBezTo>
                    <a:pt x="818" y="136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212015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"/>
            <p:cNvSpPr/>
            <p:nvPr/>
          </p:nvSpPr>
          <p:spPr>
            <a:xfrm>
              <a:off x="212015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19966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16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996600" y="5358050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1"/>
                  </a:moveTo>
                  <a:cubicBezTo>
                    <a:pt x="579" y="1"/>
                    <a:pt x="562" y="2"/>
                    <a:pt x="546" y="6"/>
                  </a:cubicBezTo>
                  <a:cubicBezTo>
                    <a:pt x="156" y="6"/>
                    <a:pt x="1" y="395"/>
                    <a:pt x="234" y="667"/>
                  </a:cubicBezTo>
                  <a:cubicBezTo>
                    <a:pt x="311" y="756"/>
                    <a:pt x="408" y="795"/>
                    <a:pt x="506" y="795"/>
                  </a:cubicBezTo>
                  <a:cubicBezTo>
                    <a:pt x="706" y="795"/>
                    <a:pt x="909" y="630"/>
                    <a:pt x="935" y="395"/>
                  </a:cubicBezTo>
                  <a:cubicBezTo>
                    <a:pt x="935" y="181"/>
                    <a:pt x="772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212015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16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2123075" y="53584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3" y="788"/>
                    <a:pt x="818" y="652"/>
                    <a:pt x="818" y="380"/>
                  </a:cubicBezTo>
                  <a:cubicBezTo>
                    <a:pt x="818" y="127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2246625" y="2947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3" y="789"/>
                    <a:pt x="818" y="653"/>
                    <a:pt x="818" y="380"/>
                  </a:cubicBezTo>
                  <a:cubicBezTo>
                    <a:pt x="818" y="12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22437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2366275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236627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22437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22437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236627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236627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5" y="1"/>
                    <a:pt x="1" y="468"/>
                    <a:pt x="273" y="701"/>
                  </a:cubicBezTo>
                  <a:cubicBezTo>
                    <a:pt x="350" y="791"/>
                    <a:pt x="447" y="830"/>
                    <a:pt x="543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22437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22437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236627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2366275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2"/>
                  </a:cubicBezTo>
                  <a:cubicBezTo>
                    <a:pt x="350" y="752"/>
                    <a:pt x="447" y="791"/>
                    <a:pt x="543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22437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22437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236627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2366275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0"/>
                  </a:cubicBezTo>
                  <a:cubicBezTo>
                    <a:pt x="350" y="777"/>
                    <a:pt x="447" y="811"/>
                    <a:pt x="543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224370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2246625" y="139822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2366275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2366275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3"/>
                  </a:cubicBezTo>
                  <a:cubicBezTo>
                    <a:pt x="350" y="752"/>
                    <a:pt x="447" y="791"/>
                    <a:pt x="543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22437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22437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2366275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236627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0"/>
                  </a:cubicBezTo>
                  <a:cubicBezTo>
                    <a:pt x="348" y="775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2246625" y="17795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22437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2366275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236627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22437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22437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236627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236627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22437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22437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236627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2366275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22437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2246625" y="26356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2366275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2366275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22437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22437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2366275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236627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2246625" y="30170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22437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2366275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236627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22437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22437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236627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236627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22437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2437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36627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36627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2437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246625" y="38731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366275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366275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2437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246625" y="41209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3" y="788"/>
                    <a:pt x="818" y="652"/>
                    <a:pt x="818" y="380"/>
                  </a:cubicBezTo>
                  <a:cubicBezTo>
                    <a:pt x="818" y="127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36627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9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366275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246625" y="4254500"/>
              <a:ext cx="20450" cy="19700"/>
            </a:xfrm>
            <a:custGeom>
              <a:avLst/>
              <a:gdLst/>
              <a:ahLst/>
              <a:cxnLst/>
              <a:rect l="l" t="t" r="r" b="b"/>
              <a:pathLst>
                <a:path w="818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3" y="788"/>
                    <a:pt x="818" y="662"/>
                    <a:pt x="818" y="409"/>
                  </a:cubicBezTo>
                  <a:cubicBezTo>
                    <a:pt x="818" y="136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2437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366275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5" y="1"/>
                    <a:pt x="1" y="468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36627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2437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2437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36627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36627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243700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2437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366275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6627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2437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24370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66275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66275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2437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16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246625" y="53584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3" y="788"/>
                    <a:pt x="818" y="652"/>
                    <a:pt x="818" y="380"/>
                  </a:cubicBezTo>
                  <a:cubicBezTo>
                    <a:pt x="818" y="127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36627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4" y="772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366275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08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08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613375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61337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4908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4908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1337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1337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5" y="1"/>
                    <a:pt x="1" y="468"/>
                    <a:pt x="273" y="701"/>
                  </a:cubicBezTo>
                  <a:cubicBezTo>
                    <a:pt x="350" y="791"/>
                    <a:pt x="447" y="830"/>
                    <a:pt x="543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4908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4908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61337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2613375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2"/>
                  </a:cubicBezTo>
                  <a:cubicBezTo>
                    <a:pt x="350" y="752"/>
                    <a:pt x="447" y="791"/>
                    <a:pt x="543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24908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24908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"/>
            <p:cNvSpPr/>
            <p:nvPr/>
          </p:nvSpPr>
          <p:spPr>
            <a:xfrm>
              <a:off x="261337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"/>
            <p:cNvSpPr/>
            <p:nvPr/>
          </p:nvSpPr>
          <p:spPr>
            <a:xfrm>
              <a:off x="2613375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0"/>
                  </a:cubicBezTo>
                  <a:cubicBezTo>
                    <a:pt x="350" y="777"/>
                    <a:pt x="447" y="811"/>
                    <a:pt x="543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"/>
            <p:cNvSpPr/>
            <p:nvPr/>
          </p:nvSpPr>
          <p:spPr>
            <a:xfrm>
              <a:off x="249080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"/>
            <p:cNvSpPr/>
            <p:nvPr/>
          </p:nvSpPr>
          <p:spPr>
            <a:xfrm>
              <a:off x="24908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3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"/>
            <p:cNvSpPr/>
            <p:nvPr/>
          </p:nvSpPr>
          <p:spPr>
            <a:xfrm>
              <a:off x="2613375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"/>
            <p:cNvSpPr/>
            <p:nvPr/>
          </p:nvSpPr>
          <p:spPr>
            <a:xfrm>
              <a:off x="2613375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3"/>
                  </a:cubicBezTo>
                  <a:cubicBezTo>
                    <a:pt x="350" y="752"/>
                    <a:pt x="447" y="791"/>
                    <a:pt x="543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"/>
            <p:cNvSpPr/>
            <p:nvPr/>
          </p:nvSpPr>
          <p:spPr>
            <a:xfrm>
              <a:off x="24908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"/>
            <p:cNvSpPr/>
            <p:nvPr/>
          </p:nvSpPr>
          <p:spPr>
            <a:xfrm>
              <a:off x="24908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"/>
            <p:cNvSpPr/>
            <p:nvPr/>
          </p:nvSpPr>
          <p:spPr>
            <a:xfrm>
              <a:off x="2613375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"/>
            <p:cNvSpPr/>
            <p:nvPr/>
          </p:nvSpPr>
          <p:spPr>
            <a:xfrm>
              <a:off x="261337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0"/>
                  </a:cubicBezTo>
                  <a:cubicBezTo>
                    <a:pt x="348" y="775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"/>
            <p:cNvSpPr/>
            <p:nvPr/>
          </p:nvSpPr>
          <p:spPr>
            <a:xfrm>
              <a:off x="2490800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"/>
            <p:cNvSpPr/>
            <p:nvPr/>
          </p:nvSpPr>
          <p:spPr>
            <a:xfrm>
              <a:off x="24908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"/>
            <p:cNvSpPr/>
            <p:nvPr/>
          </p:nvSpPr>
          <p:spPr>
            <a:xfrm>
              <a:off x="2613375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"/>
            <p:cNvSpPr/>
            <p:nvPr/>
          </p:nvSpPr>
          <p:spPr>
            <a:xfrm>
              <a:off x="261337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"/>
            <p:cNvSpPr/>
            <p:nvPr/>
          </p:nvSpPr>
          <p:spPr>
            <a:xfrm>
              <a:off x="24908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"/>
            <p:cNvSpPr/>
            <p:nvPr/>
          </p:nvSpPr>
          <p:spPr>
            <a:xfrm>
              <a:off x="24908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"/>
            <p:cNvSpPr/>
            <p:nvPr/>
          </p:nvSpPr>
          <p:spPr>
            <a:xfrm>
              <a:off x="261337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"/>
            <p:cNvSpPr/>
            <p:nvPr/>
          </p:nvSpPr>
          <p:spPr>
            <a:xfrm>
              <a:off x="261337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"/>
            <p:cNvSpPr/>
            <p:nvPr/>
          </p:nvSpPr>
          <p:spPr>
            <a:xfrm>
              <a:off x="24908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"/>
            <p:cNvSpPr/>
            <p:nvPr/>
          </p:nvSpPr>
          <p:spPr>
            <a:xfrm>
              <a:off x="24908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"/>
            <p:cNvSpPr/>
            <p:nvPr/>
          </p:nvSpPr>
          <p:spPr>
            <a:xfrm>
              <a:off x="261337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"/>
            <p:cNvSpPr/>
            <p:nvPr/>
          </p:nvSpPr>
          <p:spPr>
            <a:xfrm>
              <a:off x="2613375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"/>
            <p:cNvSpPr/>
            <p:nvPr/>
          </p:nvSpPr>
          <p:spPr>
            <a:xfrm>
              <a:off x="24908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"/>
            <p:cNvSpPr/>
            <p:nvPr/>
          </p:nvSpPr>
          <p:spPr>
            <a:xfrm>
              <a:off x="2490800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"/>
            <p:cNvSpPr/>
            <p:nvPr/>
          </p:nvSpPr>
          <p:spPr>
            <a:xfrm>
              <a:off x="2613375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"/>
            <p:cNvSpPr/>
            <p:nvPr/>
          </p:nvSpPr>
          <p:spPr>
            <a:xfrm>
              <a:off x="2613375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"/>
            <p:cNvSpPr/>
            <p:nvPr/>
          </p:nvSpPr>
          <p:spPr>
            <a:xfrm>
              <a:off x="24908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"/>
            <p:cNvSpPr/>
            <p:nvPr/>
          </p:nvSpPr>
          <p:spPr>
            <a:xfrm>
              <a:off x="24908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"/>
            <p:cNvSpPr/>
            <p:nvPr/>
          </p:nvSpPr>
          <p:spPr>
            <a:xfrm>
              <a:off x="2613375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"/>
            <p:cNvSpPr/>
            <p:nvPr/>
          </p:nvSpPr>
          <p:spPr>
            <a:xfrm>
              <a:off x="261337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"/>
            <p:cNvSpPr/>
            <p:nvPr/>
          </p:nvSpPr>
          <p:spPr>
            <a:xfrm>
              <a:off x="2490800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"/>
            <p:cNvSpPr/>
            <p:nvPr/>
          </p:nvSpPr>
          <p:spPr>
            <a:xfrm>
              <a:off x="24908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"/>
            <p:cNvSpPr/>
            <p:nvPr/>
          </p:nvSpPr>
          <p:spPr>
            <a:xfrm>
              <a:off x="2613375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"/>
            <p:cNvSpPr/>
            <p:nvPr/>
          </p:nvSpPr>
          <p:spPr>
            <a:xfrm>
              <a:off x="261337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"/>
            <p:cNvSpPr/>
            <p:nvPr/>
          </p:nvSpPr>
          <p:spPr>
            <a:xfrm>
              <a:off x="24908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"/>
            <p:cNvSpPr/>
            <p:nvPr/>
          </p:nvSpPr>
          <p:spPr>
            <a:xfrm>
              <a:off x="24908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"/>
            <p:cNvSpPr/>
            <p:nvPr/>
          </p:nvSpPr>
          <p:spPr>
            <a:xfrm>
              <a:off x="261337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"/>
            <p:cNvSpPr/>
            <p:nvPr/>
          </p:nvSpPr>
          <p:spPr>
            <a:xfrm>
              <a:off x="261337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"/>
            <p:cNvSpPr/>
            <p:nvPr/>
          </p:nvSpPr>
          <p:spPr>
            <a:xfrm>
              <a:off x="24908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"/>
            <p:cNvSpPr/>
            <p:nvPr/>
          </p:nvSpPr>
          <p:spPr>
            <a:xfrm>
              <a:off x="24908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"/>
            <p:cNvSpPr/>
            <p:nvPr/>
          </p:nvSpPr>
          <p:spPr>
            <a:xfrm>
              <a:off x="261337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"/>
            <p:cNvSpPr/>
            <p:nvPr/>
          </p:nvSpPr>
          <p:spPr>
            <a:xfrm>
              <a:off x="261337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"/>
            <p:cNvSpPr/>
            <p:nvPr/>
          </p:nvSpPr>
          <p:spPr>
            <a:xfrm>
              <a:off x="24908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"/>
            <p:cNvSpPr/>
            <p:nvPr/>
          </p:nvSpPr>
          <p:spPr>
            <a:xfrm>
              <a:off x="2490800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"/>
            <p:cNvSpPr/>
            <p:nvPr/>
          </p:nvSpPr>
          <p:spPr>
            <a:xfrm>
              <a:off x="2613375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"/>
            <p:cNvSpPr/>
            <p:nvPr/>
          </p:nvSpPr>
          <p:spPr>
            <a:xfrm>
              <a:off x="2613375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"/>
            <p:cNvSpPr/>
            <p:nvPr/>
          </p:nvSpPr>
          <p:spPr>
            <a:xfrm>
              <a:off x="24908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16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"/>
            <p:cNvSpPr/>
            <p:nvPr/>
          </p:nvSpPr>
          <p:spPr>
            <a:xfrm>
              <a:off x="24908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"/>
            <p:cNvSpPr/>
            <p:nvPr/>
          </p:nvSpPr>
          <p:spPr>
            <a:xfrm>
              <a:off x="261337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9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"/>
            <p:cNvSpPr/>
            <p:nvPr/>
          </p:nvSpPr>
          <p:spPr>
            <a:xfrm>
              <a:off x="2613375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"/>
            <p:cNvSpPr/>
            <p:nvPr/>
          </p:nvSpPr>
          <p:spPr>
            <a:xfrm>
              <a:off x="24908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"/>
            <p:cNvSpPr/>
            <p:nvPr/>
          </p:nvSpPr>
          <p:spPr>
            <a:xfrm>
              <a:off x="24908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"/>
            <p:cNvSpPr/>
            <p:nvPr/>
          </p:nvSpPr>
          <p:spPr>
            <a:xfrm>
              <a:off x="2613375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5" y="1"/>
                    <a:pt x="1" y="468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"/>
            <p:cNvSpPr/>
            <p:nvPr/>
          </p:nvSpPr>
          <p:spPr>
            <a:xfrm>
              <a:off x="261337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"/>
            <p:cNvSpPr/>
            <p:nvPr/>
          </p:nvSpPr>
          <p:spPr>
            <a:xfrm>
              <a:off x="24908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"/>
            <p:cNvSpPr/>
            <p:nvPr/>
          </p:nvSpPr>
          <p:spPr>
            <a:xfrm>
              <a:off x="24908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"/>
            <p:cNvSpPr/>
            <p:nvPr/>
          </p:nvSpPr>
          <p:spPr>
            <a:xfrm>
              <a:off x="261337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"/>
            <p:cNvSpPr/>
            <p:nvPr/>
          </p:nvSpPr>
          <p:spPr>
            <a:xfrm>
              <a:off x="261337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"/>
            <p:cNvSpPr/>
            <p:nvPr/>
          </p:nvSpPr>
          <p:spPr>
            <a:xfrm>
              <a:off x="2490800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"/>
            <p:cNvSpPr/>
            <p:nvPr/>
          </p:nvSpPr>
          <p:spPr>
            <a:xfrm>
              <a:off x="24908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"/>
            <p:cNvSpPr/>
            <p:nvPr/>
          </p:nvSpPr>
          <p:spPr>
            <a:xfrm>
              <a:off x="2613375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"/>
            <p:cNvSpPr/>
            <p:nvPr/>
          </p:nvSpPr>
          <p:spPr>
            <a:xfrm>
              <a:off x="261337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"/>
            <p:cNvSpPr/>
            <p:nvPr/>
          </p:nvSpPr>
          <p:spPr>
            <a:xfrm>
              <a:off x="24908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"/>
            <p:cNvSpPr/>
            <p:nvPr/>
          </p:nvSpPr>
          <p:spPr>
            <a:xfrm>
              <a:off x="249080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"/>
            <p:cNvSpPr/>
            <p:nvPr/>
          </p:nvSpPr>
          <p:spPr>
            <a:xfrm>
              <a:off x="2613375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"/>
            <p:cNvSpPr/>
            <p:nvPr/>
          </p:nvSpPr>
          <p:spPr>
            <a:xfrm>
              <a:off x="2613375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"/>
            <p:cNvSpPr/>
            <p:nvPr/>
          </p:nvSpPr>
          <p:spPr>
            <a:xfrm>
              <a:off x="24908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16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"/>
            <p:cNvSpPr/>
            <p:nvPr/>
          </p:nvSpPr>
          <p:spPr>
            <a:xfrm>
              <a:off x="2490800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"/>
            <p:cNvSpPr/>
            <p:nvPr/>
          </p:nvSpPr>
          <p:spPr>
            <a:xfrm>
              <a:off x="261337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4" y="772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"/>
            <p:cNvSpPr/>
            <p:nvPr/>
          </p:nvSpPr>
          <p:spPr>
            <a:xfrm>
              <a:off x="2613375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95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"/>
            <p:cNvSpPr/>
            <p:nvPr/>
          </p:nvSpPr>
          <p:spPr>
            <a:xfrm>
              <a:off x="27379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"/>
            <p:cNvSpPr/>
            <p:nvPr/>
          </p:nvSpPr>
          <p:spPr>
            <a:xfrm>
              <a:off x="27379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"/>
            <p:cNvSpPr/>
            <p:nvPr/>
          </p:nvSpPr>
          <p:spPr>
            <a:xfrm>
              <a:off x="2860475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"/>
            <p:cNvSpPr/>
            <p:nvPr/>
          </p:nvSpPr>
          <p:spPr>
            <a:xfrm>
              <a:off x="286047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"/>
            <p:cNvSpPr/>
            <p:nvPr/>
          </p:nvSpPr>
          <p:spPr>
            <a:xfrm>
              <a:off x="2738150" y="542550"/>
              <a:ext cx="23125" cy="19825"/>
            </a:xfrm>
            <a:custGeom>
              <a:avLst/>
              <a:gdLst/>
              <a:ahLst/>
              <a:cxnLst/>
              <a:rect l="l" t="t" r="r" b="b"/>
              <a:pathLst>
                <a:path w="925" h="793" extrusionOk="0">
                  <a:moveTo>
                    <a:pt x="491" y="0"/>
                  </a:moveTo>
                  <a:cubicBezTo>
                    <a:pt x="170" y="0"/>
                    <a:pt x="1" y="404"/>
                    <a:pt x="224" y="665"/>
                  </a:cubicBezTo>
                  <a:cubicBezTo>
                    <a:pt x="314" y="754"/>
                    <a:pt x="419" y="793"/>
                    <a:pt x="521" y="793"/>
                  </a:cubicBezTo>
                  <a:cubicBezTo>
                    <a:pt x="731" y="793"/>
                    <a:pt x="925" y="628"/>
                    <a:pt x="925" y="392"/>
                  </a:cubicBezTo>
                  <a:cubicBezTo>
                    <a:pt x="925" y="159"/>
                    <a:pt x="769" y="3"/>
                    <a:pt x="536" y="3"/>
                  </a:cubicBezTo>
                  <a:cubicBezTo>
                    <a:pt x="521" y="1"/>
                    <a:pt x="506" y="0"/>
                    <a:pt x="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"/>
            <p:cNvSpPr/>
            <p:nvPr/>
          </p:nvSpPr>
          <p:spPr>
            <a:xfrm>
              <a:off x="27379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4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"/>
            <p:cNvSpPr/>
            <p:nvPr/>
          </p:nvSpPr>
          <p:spPr>
            <a:xfrm>
              <a:off x="286047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"/>
            <p:cNvSpPr/>
            <p:nvPr/>
          </p:nvSpPr>
          <p:spPr>
            <a:xfrm>
              <a:off x="286047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6" y="1"/>
                    <a:pt x="1" y="468"/>
                    <a:pt x="273" y="701"/>
                  </a:cubicBezTo>
                  <a:cubicBezTo>
                    <a:pt x="350" y="791"/>
                    <a:pt x="447" y="830"/>
                    <a:pt x="543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"/>
            <p:cNvSpPr/>
            <p:nvPr/>
          </p:nvSpPr>
          <p:spPr>
            <a:xfrm>
              <a:off x="27379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"/>
            <p:cNvSpPr/>
            <p:nvPr/>
          </p:nvSpPr>
          <p:spPr>
            <a:xfrm>
              <a:off x="2738150" y="903475"/>
              <a:ext cx="23125" cy="19825"/>
            </a:xfrm>
            <a:custGeom>
              <a:avLst/>
              <a:gdLst/>
              <a:ahLst/>
              <a:cxnLst/>
              <a:rect l="l" t="t" r="r" b="b"/>
              <a:pathLst>
                <a:path w="925" h="793" extrusionOk="0">
                  <a:moveTo>
                    <a:pt x="495" y="1"/>
                  </a:moveTo>
                  <a:cubicBezTo>
                    <a:pt x="171" y="1"/>
                    <a:pt x="0" y="440"/>
                    <a:pt x="224" y="664"/>
                  </a:cubicBezTo>
                  <a:cubicBezTo>
                    <a:pt x="314" y="754"/>
                    <a:pt x="419" y="793"/>
                    <a:pt x="521" y="793"/>
                  </a:cubicBezTo>
                  <a:cubicBezTo>
                    <a:pt x="731" y="793"/>
                    <a:pt x="925" y="628"/>
                    <a:pt x="925" y="392"/>
                  </a:cubicBezTo>
                  <a:cubicBezTo>
                    <a:pt x="925" y="198"/>
                    <a:pt x="769" y="3"/>
                    <a:pt x="536" y="3"/>
                  </a:cubicBezTo>
                  <a:cubicBezTo>
                    <a:pt x="522" y="1"/>
                    <a:pt x="508" y="1"/>
                    <a:pt x="4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"/>
            <p:cNvSpPr/>
            <p:nvPr/>
          </p:nvSpPr>
          <p:spPr>
            <a:xfrm>
              <a:off x="286047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"/>
            <p:cNvSpPr/>
            <p:nvPr/>
          </p:nvSpPr>
          <p:spPr>
            <a:xfrm>
              <a:off x="2860475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2"/>
                    <a:pt x="447" y="791"/>
                    <a:pt x="543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"/>
            <p:cNvSpPr/>
            <p:nvPr/>
          </p:nvSpPr>
          <p:spPr>
            <a:xfrm>
              <a:off x="27379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"/>
            <p:cNvSpPr/>
            <p:nvPr/>
          </p:nvSpPr>
          <p:spPr>
            <a:xfrm>
              <a:off x="27379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"/>
            <p:cNvSpPr/>
            <p:nvPr/>
          </p:nvSpPr>
          <p:spPr>
            <a:xfrm>
              <a:off x="286047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"/>
            <p:cNvSpPr/>
            <p:nvPr/>
          </p:nvSpPr>
          <p:spPr>
            <a:xfrm>
              <a:off x="2864375" y="115112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0"/>
                  </a:moveTo>
                  <a:cubicBezTo>
                    <a:pt x="195" y="0"/>
                    <a:pt x="1" y="137"/>
                    <a:pt x="1" y="409"/>
                  </a:cubicBezTo>
                  <a:cubicBezTo>
                    <a:pt x="1" y="662"/>
                    <a:pt x="195" y="788"/>
                    <a:pt x="390" y="788"/>
                  </a:cubicBezTo>
                  <a:cubicBezTo>
                    <a:pt x="584" y="788"/>
                    <a:pt x="779" y="662"/>
                    <a:pt x="779" y="409"/>
                  </a:cubicBezTo>
                  <a:cubicBezTo>
                    <a:pt x="779" y="137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"/>
            <p:cNvSpPr/>
            <p:nvPr/>
          </p:nvSpPr>
          <p:spPr>
            <a:xfrm>
              <a:off x="2737900" y="1283925"/>
              <a:ext cx="23375" cy="20025"/>
            </a:xfrm>
            <a:custGeom>
              <a:avLst/>
              <a:gdLst/>
              <a:ahLst/>
              <a:cxnLst/>
              <a:rect l="l" t="t" r="r" b="b"/>
              <a:pathLst>
                <a:path w="935" h="80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17" y="758"/>
                    <a:pt x="428" y="800"/>
                    <a:pt x="537" y="800"/>
                  </a:cubicBezTo>
                  <a:cubicBezTo>
                    <a:pt x="739" y="800"/>
                    <a:pt x="935" y="655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"/>
            <p:cNvSpPr/>
            <p:nvPr/>
          </p:nvSpPr>
          <p:spPr>
            <a:xfrm>
              <a:off x="27379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3"/>
                  </a:cubicBezTo>
                  <a:cubicBezTo>
                    <a:pt x="324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"/>
            <p:cNvSpPr/>
            <p:nvPr/>
          </p:nvSpPr>
          <p:spPr>
            <a:xfrm>
              <a:off x="2860475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"/>
            <p:cNvSpPr/>
            <p:nvPr/>
          </p:nvSpPr>
          <p:spPr>
            <a:xfrm>
              <a:off x="2860475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3"/>
                  </a:cubicBezTo>
                  <a:cubicBezTo>
                    <a:pt x="350" y="752"/>
                    <a:pt x="447" y="791"/>
                    <a:pt x="543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"/>
            <p:cNvSpPr/>
            <p:nvPr/>
          </p:nvSpPr>
          <p:spPr>
            <a:xfrm>
              <a:off x="27379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"/>
            <p:cNvSpPr/>
            <p:nvPr/>
          </p:nvSpPr>
          <p:spPr>
            <a:xfrm>
              <a:off x="27379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"/>
            <p:cNvSpPr/>
            <p:nvPr/>
          </p:nvSpPr>
          <p:spPr>
            <a:xfrm>
              <a:off x="2864375" y="153150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195" y="818"/>
                    <a:pt x="390" y="818"/>
                  </a:cubicBezTo>
                  <a:cubicBezTo>
                    <a:pt x="584" y="818"/>
                    <a:pt x="779" y="68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"/>
            <p:cNvSpPr/>
            <p:nvPr/>
          </p:nvSpPr>
          <p:spPr>
            <a:xfrm>
              <a:off x="286047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48" y="775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"/>
            <p:cNvSpPr/>
            <p:nvPr/>
          </p:nvSpPr>
          <p:spPr>
            <a:xfrm>
              <a:off x="2737900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"/>
            <p:cNvSpPr/>
            <p:nvPr/>
          </p:nvSpPr>
          <p:spPr>
            <a:xfrm>
              <a:off x="27379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"/>
            <p:cNvSpPr/>
            <p:nvPr/>
          </p:nvSpPr>
          <p:spPr>
            <a:xfrm>
              <a:off x="2860475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"/>
            <p:cNvSpPr/>
            <p:nvPr/>
          </p:nvSpPr>
          <p:spPr>
            <a:xfrm>
              <a:off x="286047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"/>
            <p:cNvSpPr/>
            <p:nvPr/>
          </p:nvSpPr>
          <p:spPr>
            <a:xfrm>
              <a:off x="27379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"/>
            <p:cNvSpPr/>
            <p:nvPr/>
          </p:nvSpPr>
          <p:spPr>
            <a:xfrm>
              <a:off x="27379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"/>
            <p:cNvSpPr/>
            <p:nvPr/>
          </p:nvSpPr>
          <p:spPr>
            <a:xfrm>
              <a:off x="286047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"/>
            <p:cNvSpPr/>
            <p:nvPr/>
          </p:nvSpPr>
          <p:spPr>
            <a:xfrm>
              <a:off x="286047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"/>
            <p:cNvSpPr/>
            <p:nvPr/>
          </p:nvSpPr>
          <p:spPr>
            <a:xfrm>
              <a:off x="27379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"/>
            <p:cNvSpPr/>
            <p:nvPr/>
          </p:nvSpPr>
          <p:spPr>
            <a:xfrm>
              <a:off x="27379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"/>
            <p:cNvSpPr/>
            <p:nvPr/>
          </p:nvSpPr>
          <p:spPr>
            <a:xfrm>
              <a:off x="286047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"/>
            <p:cNvSpPr/>
            <p:nvPr/>
          </p:nvSpPr>
          <p:spPr>
            <a:xfrm>
              <a:off x="2864375" y="238857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62"/>
                    <a:pt x="195" y="789"/>
                    <a:pt x="390" y="789"/>
                  </a:cubicBezTo>
                  <a:cubicBezTo>
                    <a:pt x="584" y="789"/>
                    <a:pt x="779" y="66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"/>
            <p:cNvSpPr/>
            <p:nvPr/>
          </p:nvSpPr>
          <p:spPr>
            <a:xfrm>
              <a:off x="27379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"/>
            <p:cNvSpPr/>
            <p:nvPr/>
          </p:nvSpPr>
          <p:spPr>
            <a:xfrm>
              <a:off x="2737900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"/>
            <p:cNvSpPr/>
            <p:nvPr/>
          </p:nvSpPr>
          <p:spPr>
            <a:xfrm>
              <a:off x="2860475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"/>
            <p:cNvSpPr/>
            <p:nvPr/>
          </p:nvSpPr>
          <p:spPr>
            <a:xfrm>
              <a:off x="2860475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"/>
            <p:cNvSpPr/>
            <p:nvPr/>
          </p:nvSpPr>
          <p:spPr>
            <a:xfrm>
              <a:off x="27379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"/>
            <p:cNvSpPr/>
            <p:nvPr/>
          </p:nvSpPr>
          <p:spPr>
            <a:xfrm>
              <a:off x="27379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"/>
            <p:cNvSpPr/>
            <p:nvPr/>
          </p:nvSpPr>
          <p:spPr>
            <a:xfrm>
              <a:off x="2864375" y="276992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62"/>
                    <a:pt x="195" y="789"/>
                    <a:pt x="390" y="789"/>
                  </a:cubicBezTo>
                  <a:cubicBezTo>
                    <a:pt x="584" y="789"/>
                    <a:pt x="779" y="66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"/>
            <p:cNvSpPr/>
            <p:nvPr/>
          </p:nvSpPr>
          <p:spPr>
            <a:xfrm>
              <a:off x="286047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"/>
            <p:cNvSpPr/>
            <p:nvPr/>
          </p:nvSpPr>
          <p:spPr>
            <a:xfrm>
              <a:off x="2737900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"/>
            <p:cNvSpPr/>
            <p:nvPr/>
          </p:nvSpPr>
          <p:spPr>
            <a:xfrm>
              <a:off x="27379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"/>
            <p:cNvSpPr/>
            <p:nvPr/>
          </p:nvSpPr>
          <p:spPr>
            <a:xfrm>
              <a:off x="2860475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"/>
            <p:cNvSpPr/>
            <p:nvPr/>
          </p:nvSpPr>
          <p:spPr>
            <a:xfrm>
              <a:off x="286047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"/>
            <p:cNvSpPr/>
            <p:nvPr/>
          </p:nvSpPr>
          <p:spPr>
            <a:xfrm>
              <a:off x="27379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"/>
            <p:cNvSpPr/>
            <p:nvPr/>
          </p:nvSpPr>
          <p:spPr>
            <a:xfrm>
              <a:off x="27379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"/>
            <p:cNvSpPr/>
            <p:nvPr/>
          </p:nvSpPr>
          <p:spPr>
            <a:xfrm>
              <a:off x="286047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"/>
            <p:cNvSpPr/>
            <p:nvPr/>
          </p:nvSpPr>
          <p:spPr>
            <a:xfrm>
              <a:off x="286047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"/>
            <p:cNvSpPr/>
            <p:nvPr/>
          </p:nvSpPr>
          <p:spPr>
            <a:xfrm>
              <a:off x="27379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"/>
            <p:cNvSpPr/>
            <p:nvPr/>
          </p:nvSpPr>
          <p:spPr>
            <a:xfrm>
              <a:off x="27379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"/>
            <p:cNvSpPr/>
            <p:nvPr/>
          </p:nvSpPr>
          <p:spPr>
            <a:xfrm>
              <a:off x="286047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"/>
            <p:cNvSpPr/>
            <p:nvPr/>
          </p:nvSpPr>
          <p:spPr>
            <a:xfrm>
              <a:off x="286047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"/>
            <p:cNvSpPr/>
            <p:nvPr/>
          </p:nvSpPr>
          <p:spPr>
            <a:xfrm>
              <a:off x="27379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"/>
            <p:cNvSpPr/>
            <p:nvPr/>
          </p:nvSpPr>
          <p:spPr>
            <a:xfrm>
              <a:off x="2737900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"/>
            <p:cNvSpPr/>
            <p:nvPr/>
          </p:nvSpPr>
          <p:spPr>
            <a:xfrm>
              <a:off x="2860475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"/>
            <p:cNvSpPr/>
            <p:nvPr/>
          </p:nvSpPr>
          <p:spPr>
            <a:xfrm>
              <a:off x="2860475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"/>
            <p:cNvSpPr/>
            <p:nvPr/>
          </p:nvSpPr>
          <p:spPr>
            <a:xfrm>
              <a:off x="27379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"/>
            <p:cNvSpPr/>
            <p:nvPr/>
          </p:nvSpPr>
          <p:spPr>
            <a:xfrm>
              <a:off x="27379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6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"/>
            <p:cNvSpPr/>
            <p:nvPr/>
          </p:nvSpPr>
          <p:spPr>
            <a:xfrm>
              <a:off x="286047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"/>
            <p:cNvSpPr/>
            <p:nvPr/>
          </p:nvSpPr>
          <p:spPr>
            <a:xfrm>
              <a:off x="2860475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"/>
            <p:cNvSpPr/>
            <p:nvPr/>
          </p:nvSpPr>
          <p:spPr>
            <a:xfrm>
              <a:off x="27379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6" y="1"/>
                    <a:pt x="1" y="468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"/>
            <p:cNvSpPr/>
            <p:nvPr/>
          </p:nvSpPr>
          <p:spPr>
            <a:xfrm>
              <a:off x="27379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"/>
            <p:cNvSpPr/>
            <p:nvPr/>
          </p:nvSpPr>
          <p:spPr>
            <a:xfrm>
              <a:off x="2860475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6" y="1"/>
                    <a:pt x="1" y="468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"/>
            <p:cNvSpPr/>
            <p:nvPr/>
          </p:nvSpPr>
          <p:spPr>
            <a:xfrm>
              <a:off x="286047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"/>
            <p:cNvSpPr/>
            <p:nvPr/>
          </p:nvSpPr>
          <p:spPr>
            <a:xfrm>
              <a:off x="27379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"/>
            <p:cNvSpPr/>
            <p:nvPr/>
          </p:nvSpPr>
          <p:spPr>
            <a:xfrm>
              <a:off x="2737900" y="461590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"/>
            <p:cNvSpPr/>
            <p:nvPr/>
          </p:nvSpPr>
          <p:spPr>
            <a:xfrm>
              <a:off x="286047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"/>
            <p:cNvSpPr/>
            <p:nvPr/>
          </p:nvSpPr>
          <p:spPr>
            <a:xfrm>
              <a:off x="286047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"/>
            <p:cNvSpPr/>
            <p:nvPr/>
          </p:nvSpPr>
          <p:spPr>
            <a:xfrm>
              <a:off x="2738150" y="4750100"/>
              <a:ext cx="23125" cy="19825"/>
            </a:xfrm>
            <a:custGeom>
              <a:avLst/>
              <a:gdLst/>
              <a:ahLst/>
              <a:cxnLst/>
              <a:rect l="l" t="t" r="r" b="b"/>
              <a:pathLst>
                <a:path w="925" h="793" extrusionOk="0">
                  <a:moveTo>
                    <a:pt x="495" y="0"/>
                  </a:moveTo>
                  <a:cubicBezTo>
                    <a:pt x="171" y="0"/>
                    <a:pt x="0" y="440"/>
                    <a:pt x="224" y="664"/>
                  </a:cubicBezTo>
                  <a:cubicBezTo>
                    <a:pt x="314" y="753"/>
                    <a:pt x="419" y="792"/>
                    <a:pt x="521" y="792"/>
                  </a:cubicBezTo>
                  <a:cubicBezTo>
                    <a:pt x="731" y="792"/>
                    <a:pt x="925" y="627"/>
                    <a:pt x="925" y="392"/>
                  </a:cubicBezTo>
                  <a:cubicBezTo>
                    <a:pt x="925" y="158"/>
                    <a:pt x="730" y="3"/>
                    <a:pt x="536" y="3"/>
                  </a:cubicBezTo>
                  <a:cubicBezTo>
                    <a:pt x="522" y="1"/>
                    <a:pt x="508" y="0"/>
                    <a:pt x="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"/>
            <p:cNvSpPr/>
            <p:nvPr/>
          </p:nvSpPr>
          <p:spPr>
            <a:xfrm>
              <a:off x="27379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"/>
            <p:cNvSpPr/>
            <p:nvPr/>
          </p:nvSpPr>
          <p:spPr>
            <a:xfrm>
              <a:off x="2860475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"/>
            <p:cNvSpPr/>
            <p:nvPr/>
          </p:nvSpPr>
          <p:spPr>
            <a:xfrm>
              <a:off x="286047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"/>
            <p:cNvSpPr/>
            <p:nvPr/>
          </p:nvSpPr>
          <p:spPr>
            <a:xfrm>
              <a:off x="27379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6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"/>
            <p:cNvSpPr/>
            <p:nvPr/>
          </p:nvSpPr>
          <p:spPr>
            <a:xfrm>
              <a:off x="273790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6" y="0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"/>
            <p:cNvSpPr/>
            <p:nvPr/>
          </p:nvSpPr>
          <p:spPr>
            <a:xfrm>
              <a:off x="2860475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"/>
            <p:cNvSpPr/>
            <p:nvPr/>
          </p:nvSpPr>
          <p:spPr>
            <a:xfrm>
              <a:off x="2864375" y="511060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0"/>
                  </a:moveTo>
                  <a:cubicBezTo>
                    <a:pt x="195" y="0"/>
                    <a:pt x="1" y="136"/>
                    <a:pt x="1" y="409"/>
                  </a:cubicBezTo>
                  <a:cubicBezTo>
                    <a:pt x="1" y="681"/>
                    <a:pt x="195" y="817"/>
                    <a:pt x="390" y="817"/>
                  </a:cubicBezTo>
                  <a:cubicBezTo>
                    <a:pt x="584" y="817"/>
                    <a:pt x="779" y="681"/>
                    <a:pt x="779" y="409"/>
                  </a:cubicBezTo>
                  <a:cubicBezTo>
                    <a:pt x="779" y="136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"/>
            <p:cNvSpPr/>
            <p:nvPr/>
          </p:nvSpPr>
          <p:spPr>
            <a:xfrm>
              <a:off x="27379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56" y="1"/>
                    <a:pt x="1" y="429"/>
                    <a:pt x="234" y="701"/>
                  </a:cubicBezTo>
                  <a:cubicBezTo>
                    <a:pt x="317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"/>
            <p:cNvSpPr/>
            <p:nvPr/>
          </p:nvSpPr>
          <p:spPr>
            <a:xfrm>
              <a:off x="2738150" y="5358125"/>
              <a:ext cx="23125" cy="20050"/>
            </a:xfrm>
            <a:custGeom>
              <a:avLst/>
              <a:gdLst/>
              <a:ahLst/>
              <a:cxnLst/>
              <a:rect l="l" t="t" r="r" b="b"/>
              <a:pathLst>
                <a:path w="925" h="802" extrusionOk="0">
                  <a:moveTo>
                    <a:pt x="491" y="0"/>
                  </a:moveTo>
                  <a:cubicBezTo>
                    <a:pt x="170" y="0"/>
                    <a:pt x="1" y="403"/>
                    <a:pt x="224" y="664"/>
                  </a:cubicBezTo>
                  <a:cubicBezTo>
                    <a:pt x="305" y="758"/>
                    <a:pt x="413" y="801"/>
                    <a:pt x="521" y="801"/>
                  </a:cubicBezTo>
                  <a:cubicBezTo>
                    <a:pt x="725" y="801"/>
                    <a:pt x="925" y="646"/>
                    <a:pt x="925" y="392"/>
                  </a:cubicBezTo>
                  <a:cubicBezTo>
                    <a:pt x="925" y="197"/>
                    <a:pt x="769" y="3"/>
                    <a:pt x="536" y="3"/>
                  </a:cubicBezTo>
                  <a:cubicBezTo>
                    <a:pt x="521" y="1"/>
                    <a:pt x="506" y="0"/>
                    <a:pt x="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"/>
            <p:cNvSpPr/>
            <p:nvPr/>
          </p:nvSpPr>
          <p:spPr>
            <a:xfrm>
              <a:off x="286047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4" y="772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"/>
            <p:cNvSpPr/>
            <p:nvPr/>
          </p:nvSpPr>
          <p:spPr>
            <a:xfrm>
              <a:off x="2860475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"/>
            <p:cNvSpPr/>
            <p:nvPr/>
          </p:nvSpPr>
          <p:spPr>
            <a:xfrm>
              <a:off x="29850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7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"/>
            <p:cNvSpPr/>
            <p:nvPr/>
          </p:nvSpPr>
          <p:spPr>
            <a:xfrm>
              <a:off x="29850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57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"/>
            <p:cNvSpPr/>
            <p:nvPr/>
          </p:nvSpPr>
          <p:spPr>
            <a:xfrm>
              <a:off x="3111475" y="2947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395" y="1"/>
                  </a:moveTo>
                  <a:cubicBezTo>
                    <a:pt x="19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4" y="789"/>
                    <a:pt x="818" y="653"/>
                    <a:pt x="818" y="380"/>
                  </a:cubicBezTo>
                  <a:cubicBezTo>
                    <a:pt x="798" y="127"/>
                    <a:pt x="594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"/>
            <p:cNvSpPr/>
            <p:nvPr/>
          </p:nvSpPr>
          <p:spPr>
            <a:xfrm>
              <a:off x="3107575" y="40835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7" y="811"/>
                    <a:pt x="547" y="811"/>
                  </a:cubicBezTo>
                  <a:cubicBezTo>
                    <a:pt x="758" y="811"/>
                    <a:pt x="974" y="654"/>
                    <a:pt x="974" y="390"/>
                  </a:cubicBezTo>
                  <a:cubicBezTo>
                    <a:pt x="974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"/>
            <p:cNvSpPr/>
            <p:nvPr/>
          </p:nvSpPr>
          <p:spPr>
            <a:xfrm>
              <a:off x="29850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7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"/>
            <p:cNvSpPr/>
            <p:nvPr/>
          </p:nvSpPr>
          <p:spPr>
            <a:xfrm>
              <a:off x="29850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7" y="1"/>
                    <a:pt x="1" y="468"/>
                    <a:pt x="234" y="701"/>
                  </a:cubicBezTo>
                  <a:cubicBezTo>
                    <a:pt x="324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"/>
            <p:cNvSpPr/>
            <p:nvPr/>
          </p:nvSpPr>
          <p:spPr>
            <a:xfrm>
              <a:off x="3107575" y="541650"/>
              <a:ext cx="24350" cy="20725"/>
            </a:xfrm>
            <a:custGeom>
              <a:avLst/>
              <a:gdLst/>
              <a:ahLst/>
              <a:cxnLst/>
              <a:rect l="l" t="t" r="r" b="b"/>
              <a:pathLst>
                <a:path w="974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51" y="829"/>
                    <a:pt x="553" y="829"/>
                  </a:cubicBezTo>
                  <a:cubicBezTo>
                    <a:pt x="763" y="829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"/>
            <p:cNvSpPr/>
            <p:nvPr/>
          </p:nvSpPr>
          <p:spPr>
            <a:xfrm>
              <a:off x="3107575" y="655450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1"/>
                  </a:moveTo>
                  <a:cubicBezTo>
                    <a:pt x="196" y="1"/>
                    <a:pt x="1" y="468"/>
                    <a:pt x="273" y="701"/>
                  </a:cubicBezTo>
                  <a:cubicBezTo>
                    <a:pt x="350" y="791"/>
                    <a:pt x="451" y="830"/>
                    <a:pt x="553" y="830"/>
                  </a:cubicBezTo>
                  <a:cubicBezTo>
                    <a:pt x="763" y="830"/>
                    <a:pt x="974" y="665"/>
                    <a:pt x="974" y="429"/>
                  </a:cubicBezTo>
                  <a:cubicBezTo>
                    <a:pt x="974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"/>
            <p:cNvSpPr/>
            <p:nvPr/>
          </p:nvSpPr>
          <p:spPr>
            <a:xfrm>
              <a:off x="29850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"/>
            <p:cNvSpPr/>
            <p:nvPr/>
          </p:nvSpPr>
          <p:spPr>
            <a:xfrm>
              <a:off x="2987925" y="903525"/>
              <a:ext cx="20450" cy="19500"/>
            </a:xfrm>
            <a:custGeom>
              <a:avLst/>
              <a:gdLst/>
              <a:ahLst/>
              <a:cxnLst/>
              <a:rect l="l" t="t" r="r" b="b"/>
              <a:pathLst>
                <a:path w="818" h="780" extrusionOk="0">
                  <a:moveTo>
                    <a:pt x="429" y="1"/>
                  </a:moveTo>
                  <a:cubicBezTo>
                    <a:pt x="195" y="1"/>
                    <a:pt x="1" y="157"/>
                    <a:pt x="1" y="390"/>
                  </a:cubicBezTo>
                  <a:cubicBezTo>
                    <a:pt x="1" y="624"/>
                    <a:pt x="195" y="779"/>
                    <a:pt x="429" y="779"/>
                  </a:cubicBezTo>
                  <a:cubicBezTo>
                    <a:pt x="623" y="779"/>
                    <a:pt x="818" y="624"/>
                    <a:pt x="818" y="390"/>
                  </a:cubicBezTo>
                  <a:cubicBezTo>
                    <a:pt x="818" y="157"/>
                    <a:pt x="623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"/>
            <p:cNvSpPr/>
            <p:nvPr/>
          </p:nvSpPr>
          <p:spPr>
            <a:xfrm>
              <a:off x="3107575" y="789725"/>
              <a:ext cx="24350" cy="19750"/>
            </a:xfrm>
            <a:custGeom>
              <a:avLst/>
              <a:gdLst/>
              <a:ahLst/>
              <a:cxnLst/>
              <a:rect l="l" t="t" r="r" b="b"/>
              <a:pathLst>
                <a:path w="974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"/>
            <p:cNvSpPr/>
            <p:nvPr/>
          </p:nvSpPr>
          <p:spPr>
            <a:xfrm>
              <a:off x="3107575" y="9035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2"/>
                    <a:pt x="451" y="791"/>
                    <a:pt x="553" y="791"/>
                  </a:cubicBezTo>
                  <a:cubicBezTo>
                    <a:pt x="763" y="791"/>
                    <a:pt x="974" y="626"/>
                    <a:pt x="974" y="390"/>
                  </a:cubicBezTo>
                  <a:cubicBezTo>
                    <a:pt x="974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"/>
            <p:cNvSpPr/>
            <p:nvPr/>
          </p:nvSpPr>
          <p:spPr>
            <a:xfrm>
              <a:off x="29850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7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"/>
            <p:cNvSpPr/>
            <p:nvPr/>
          </p:nvSpPr>
          <p:spPr>
            <a:xfrm>
              <a:off x="2987925" y="11511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37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3" y="788"/>
                    <a:pt x="818" y="662"/>
                    <a:pt x="818" y="409"/>
                  </a:cubicBezTo>
                  <a:cubicBezTo>
                    <a:pt x="818" y="137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"/>
            <p:cNvSpPr/>
            <p:nvPr/>
          </p:nvSpPr>
          <p:spPr>
            <a:xfrm>
              <a:off x="3107575" y="1036825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"/>
            <p:cNvSpPr/>
            <p:nvPr/>
          </p:nvSpPr>
          <p:spPr>
            <a:xfrm>
              <a:off x="3107575" y="115065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50" y="777"/>
                    <a:pt x="451" y="811"/>
                    <a:pt x="553" y="811"/>
                  </a:cubicBezTo>
                  <a:cubicBezTo>
                    <a:pt x="762" y="811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"/>
            <p:cNvSpPr/>
            <p:nvPr/>
          </p:nvSpPr>
          <p:spPr>
            <a:xfrm>
              <a:off x="298500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"/>
            <p:cNvSpPr/>
            <p:nvPr/>
          </p:nvSpPr>
          <p:spPr>
            <a:xfrm>
              <a:off x="29850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7" y="1"/>
                    <a:pt x="1" y="429"/>
                    <a:pt x="234" y="663"/>
                  </a:cubicBezTo>
                  <a:cubicBezTo>
                    <a:pt x="324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"/>
            <p:cNvSpPr/>
            <p:nvPr/>
          </p:nvSpPr>
          <p:spPr>
            <a:xfrm>
              <a:off x="3107575" y="1284900"/>
              <a:ext cx="24350" cy="19750"/>
            </a:xfrm>
            <a:custGeom>
              <a:avLst/>
              <a:gdLst/>
              <a:ahLst/>
              <a:cxnLst/>
              <a:rect l="l" t="t" r="r" b="b"/>
              <a:pathLst>
                <a:path w="974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"/>
            <p:cNvSpPr/>
            <p:nvPr/>
          </p:nvSpPr>
          <p:spPr>
            <a:xfrm>
              <a:off x="3111475" y="139822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5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798" y="137"/>
                    <a:pt x="594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"/>
            <p:cNvSpPr/>
            <p:nvPr/>
          </p:nvSpPr>
          <p:spPr>
            <a:xfrm>
              <a:off x="2987925" y="15315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3" y="818"/>
                    <a:pt x="818" y="68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"/>
            <p:cNvSpPr/>
            <p:nvPr/>
          </p:nvSpPr>
          <p:spPr>
            <a:xfrm>
              <a:off x="29850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7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"/>
            <p:cNvSpPr/>
            <p:nvPr/>
          </p:nvSpPr>
          <p:spPr>
            <a:xfrm>
              <a:off x="3107575" y="1532000"/>
              <a:ext cx="24350" cy="20075"/>
            </a:xfrm>
            <a:custGeom>
              <a:avLst/>
              <a:gdLst/>
              <a:ahLst/>
              <a:cxnLst/>
              <a:rect l="l" t="t" r="r" b="b"/>
              <a:pathLst>
                <a:path w="974" h="803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4" y="771"/>
                    <a:pt x="435" y="803"/>
                    <a:pt x="529" y="803"/>
                  </a:cubicBezTo>
                  <a:cubicBezTo>
                    <a:pt x="746" y="803"/>
                    <a:pt x="974" y="63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"/>
            <p:cNvSpPr/>
            <p:nvPr/>
          </p:nvSpPr>
          <p:spPr>
            <a:xfrm>
              <a:off x="3107575" y="1645825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48" y="775"/>
                    <a:pt x="447" y="810"/>
                    <a:pt x="547" y="810"/>
                  </a:cubicBezTo>
                  <a:cubicBezTo>
                    <a:pt x="758" y="810"/>
                    <a:pt x="974" y="65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"/>
            <p:cNvSpPr/>
            <p:nvPr/>
          </p:nvSpPr>
          <p:spPr>
            <a:xfrm>
              <a:off x="2987925" y="17791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29" y="0"/>
                  </a:moveTo>
                  <a:cubicBezTo>
                    <a:pt x="195" y="0"/>
                    <a:pt x="1" y="195"/>
                    <a:pt x="1" y="428"/>
                  </a:cubicBezTo>
                  <a:cubicBezTo>
                    <a:pt x="1" y="623"/>
                    <a:pt x="195" y="817"/>
                    <a:pt x="429" y="817"/>
                  </a:cubicBezTo>
                  <a:cubicBezTo>
                    <a:pt x="623" y="817"/>
                    <a:pt x="818" y="623"/>
                    <a:pt x="818" y="428"/>
                  </a:cubicBezTo>
                  <a:cubicBezTo>
                    <a:pt x="818" y="195"/>
                    <a:pt x="623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"/>
            <p:cNvSpPr/>
            <p:nvPr/>
          </p:nvSpPr>
          <p:spPr>
            <a:xfrm>
              <a:off x="29850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57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"/>
            <p:cNvSpPr/>
            <p:nvPr/>
          </p:nvSpPr>
          <p:spPr>
            <a:xfrm>
              <a:off x="3111475" y="17795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5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798" y="137"/>
                    <a:pt x="594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"/>
            <p:cNvSpPr/>
            <p:nvPr/>
          </p:nvSpPr>
          <p:spPr>
            <a:xfrm>
              <a:off x="3107575" y="1892925"/>
              <a:ext cx="24350" cy="20725"/>
            </a:xfrm>
            <a:custGeom>
              <a:avLst/>
              <a:gdLst/>
              <a:ahLst/>
              <a:cxnLst/>
              <a:rect l="l" t="t" r="r" b="b"/>
              <a:pathLst>
                <a:path w="974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5" y="829"/>
                  </a:cubicBezTo>
                  <a:cubicBezTo>
                    <a:pt x="745" y="829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"/>
            <p:cNvSpPr/>
            <p:nvPr/>
          </p:nvSpPr>
          <p:spPr>
            <a:xfrm>
              <a:off x="29850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"/>
            <p:cNvSpPr/>
            <p:nvPr/>
          </p:nvSpPr>
          <p:spPr>
            <a:xfrm>
              <a:off x="29850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"/>
            <p:cNvSpPr/>
            <p:nvPr/>
          </p:nvSpPr>
          <p:spPr>
            <a:xfrm>
              <a:off x="3107575" y="202717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"/>
            <p:cNvSpPr/>
            <p:nvPr/>
          </p:nvSpPr>
          <p:spPr>
            <a:xfrm>
              <a:off x="3107575" y="2141000"/>
              <a:ext cx="24350" cy="19750"/>
            </a:xfrm>
            <a:custGeom>
              <a:avLst/>
              <a:gdLst/>
              <a:ahLst/>
              <a:cxnLst/>
              <a:rect l="l" t="t" r="r" b="b"/>
              <a:pathLst>
                <a:path w="974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"/>
            <p:cNvSpPr/>
            <p:nvPr/>
          </p:nvSpPr>
          <p:spPr>
            <a:xfrm>
              <a:off x="29850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7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"/>
            <p:cNvSpPr/>
            <p:nvPr/>
          </p:nvSpPr>
          <p:spPr>
            <a:xfrm>
              <a:off x="2987925" y="23885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3" y="789"/>
                    <a:pt x="818" y="66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"/>
            <p:cNvSpPr/>
            <p:nvPr/>
          </p:nvSpPr>
          <p:spPr>
            <a:xfrm>
              <a:off x="3107575" y="2274275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51" y="812"/>
                    <a:pt x="553" y="812"/>
                  </a:cubicBezTo>
                  <a:cubicBezTo>
                    <a:pt x="762" y="812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"/>
            <p:cNvSpPr/>
            <p:nvPr/>
          </p:nvSpPr>
          <p:spPr>
            <a:xfrm>
              <a:off x="3107575" y="238810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"/>
            <p:cNvSpPr/>
            <p:nvPr/>
          </p:nvSpPr>
          <p:spPr>
            <a:xfrm>
              <a:off x="29850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"/>
            <p:cNvSpPr/>
            <p:nvPr/>
          </p:nvSpPr>
          <p:spPr>
            <a:xfrm>
              <a:off x="2987925" y="2636175"/>
              <a:ext cx="20450" cy="19475"/>
            </a:xfrm>
            <a:custGeom>
              <a:avLst/>
              <a:gdLst/>
              <a:ahLst/>
              <a:cxnLst/>
              <a:rect l="l" t="t" r="r" b="b"/>
              <a:pathLst>
                <a:path w="818" h="779" extrusionOk="0">
                  <a:moveTo>
                    <a:pt x="429" y="0"/>
                  </a:moveTo>
                  <a:cubicBezTo>
                    <a:pt x="195" y="0"/>
                    <a:pt x="1" y="156"/>
                    <a:pt x="1" y="389"/>
                  </a:cubicBezTo>
                  <a:cubicBezTo>
                    <a:pt x="1" y="623"/>
                    <a:pt x="195" y="778"/>
                    <a:pt x="429" y="778"/>
                  </a:cubicBezTo>
                  <a:cubicBezTo>
                    <a:pt x="623" y="778"/>
                    <a:pt x="818" y="623"/>
                    <a:pt x="818" y="389"/>
                  </a:cubicBezTo>
                  <a:cubicBezTo>
                    <a:pt x="818" y="156"/>
                    <a:pt x="623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"/>
            <p:cNvSpPr/>
            <p:nvPr/>
          </p:nvSpPr>
          <p:spPr>
            <a:xfrm>
              <a:off x="3107575" y="252235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"/>
            <p:cNvSpPr/>
            <p:nvPr/>
          </p:nvSpPr>
          <p:spPr>
            <a:xfrm>
              <a:off x="3111475" y="26356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5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195" y="818"/>
                    <a:pt x="395" y="818"/>
                  </a:cubicBezTo>
                  <a:cubicBezTo>
                    <a:pt x="594" y="818"/>
                    <a:pt x="798" y="682"/>
                    <a:pt x="818" y="409"/>
                  </a:cubicBezTo>
                  <a:cubicBezTo>
                    <a:pt x="798" y="137"/>
                    <a:pt x="594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"/>
            <p:cNvSpPr/>
            <p:nvPr/>
          </p:nvSpPr>
          <p:spPr>
            <a:xfrm>
              <a:off x="2987925" y="27699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3" y="789"/>
                    <a:pt x="818" y="662"/>
                    <a:pt x="818" y="409"/>
                  </a:cubicBezTo>
                  <a:cubicBezTo>
                    <a:pt x="818" y="137"/>
                    <a:pt x="61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"/>
            <p:cNvSpPr/>
            <p:nvPr/>
          </p:nvSpPr>
          <p:spPr>
            <a:xfrm>
              <a:off x="29850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7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"/>
            <p:cNvSpPr/>
            <p:nvPr/>
          </p:nvSpPr>
          <p:spPr>
            <a:xfrm>
              <a:off x="3107575" y="276945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"/>
            <p:cNvSpPr/>
            <p:nvPr/>
          </p:nvSpPr>
          <p:spPr>
            <a:xfrm>
              <a:off x="3107575" y="2883275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7" y="810"/>
                    <a:pt x="547" y="810"/>
                  </a:cubicBezTo>
                  <a:cubicBezTo>
                    <a:pt x="758" y="810"/>
                    <a:pt x="974" y="65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"/>
            <p:cNvSpPr/>
            <p:nvPr/>
          </p:nvSpPr>
          <p:spPr>
            <a:xfrm>
              <a:off x="2987925" y="301655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29" y="0"/>
                  </a:moveTo>
                  <a:cubicBezTo>
                    <a:pt x="195" y="0"/>
                    <a:pt x="1" y="195"/>
                    <a:pt x="1" y="428"/>
                  </a:cubicBezTo>
                  <a:cubicBezTo>
                    <a:pt x="1" y="623"/>
                    <a:pt x="195" y="818"/>
                    <a:pt x="429" y="818"/>
                  </a:cubicBezTo>
                  <a:cubicBezTo>
                    <a:pt x="623" y="818"/>
                    <a:pt x="818" y="623"/>
                    <a:pt x="818" y="428"/>
                  </a:cubicBezTo>
                  <a:cubicBezTo>
                    <a:pt x="818" y="195"/>
                    <a:pt x="623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"/>
            <p:cNvSpPr/>
            <p:nvPr/>
          </p:nvSpPr>
          <p:spPr>
            <a:xfrm>
              <a:off x="29850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7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"/>
            <p:cNvSpPr/>
            <p:nvPr/>
          </p:nvSpPr>
          <p:spPr>
            <a:xfrm>
              <a:off x="3111475" y="30170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395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798" y="137"/>
                    <a:pt x="594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"/>
            <p:cNvSpPr/>
            <p:nvPr/>
          </p:nvSpPr>
          <p:spPr>
            <a:xfrm>
              <a:off x="3107575" y="3130375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51" y="829"/>
                    <a:pt x="553" y="829"/>
                  </a:cubicBezTo>
                  <a:cubicBezTo>
                    <a:pt x="763" y="829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"/>
            <p:cNvSpPr/>
            <p:nvPr/>
          </p:nvSpPr>
          <p:spPr>
            <a:xfrm>
              <a:off x="29850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"/>
            <p:cNvSpPr/>
            <p:nvPr/>
          </p:nvSpPr>
          <p:spPr>
            <a:xfrm>
              <a:off x="29850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"/>
            <p:cNvSpPr/>
            <p:nvPr/>
          </p:nvSpPr>
          <p:spPr>
            <a:xfrm>
              <a:off x="3107575" y="32646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"/>
            <p:cNvSpPr/>
            <p:nvPr/>
          </p:nvSpPr>
          <p:spPr>
            <a:xfrm>
              <a:off x="3107575" y="337845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"/>
            <p:cNvSpPr/>
            <p:nvPr/>
          </p:nvSpPr>
          <p:spPr>
            <a:xfrm>
              <a:off x="29850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"/>
            <p:cNvSpPr/>
            <p:nvPr/>
          </p:nvSpPr>
          <p:spPr>
            <a:xfrm>
              <a:off x="29850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7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"/>
            <p:cNvSpPr/>
            <p:nvPr/>
          </p:nvSpPr>
          <p:spPr>
            <a:xfrm>
              <a:off x="3107575" y="35117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"/>
            <p:cNvSpPr/>
            <p:nvPr/>
          </p:nvSpPr>
          <p:spPr>
            <a:xfrm>
              <a:off x="3107575" y="3625550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7" y="810"/>
                    <a:pt x="547" y="810"/>
                  </a:cubicBezTo>
                  <a:cubicBezTo>
                    <a:pt x="758" y="810"/>
                    <a:pt x="974" y="65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"/>
            <p:cNvSpPr/>
            <p:nvPr/>
          </p:nvSpPr>
          <p:spPr>
            <a:xfrm>
              <a:off x="29850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"/>
            <p:cNvSpPr/>
            <p:nvPr/>
          </p:nvSpPr>
          <p:spPr>
            <a:xfrm>
              <a:off x="2987925" y="3873625"/>
              <a:ext cx="20450" cy="19475"/>
            </a:xfrm>
            <a:custGeom>
              <a:avLst/>
              <a:gdLst/>
              <a:ahLst/>
              <a:cxnLst/>
              <a:rect l="l" t="t" r="r" b="b"/>
              <a:pathLst>
                <a:path w="818" h="779" extrusionOk="0">
                  <a:moveTo>
                    <a:pt x="429" y="0"/>
                  </a:moveTo>
                  <a:cubicBezTo>
                    <a:pt x="195" y="0"/>
                    <a:pt x="1" y="156"/>
                    <a:pt x="1" y="389"/>
                  </a:cubicBezTo>
                  <a:cubicBezTo>
                    <a:pt x="1" y="623"/>
                    <a:pt x="195" y="779"/>
                    <a:pt x="429" y="779"/>
                  </a:cubicBezTo>
                  <a:cubicBezTo>
                    <a:pt x="623" y="779"/>
                    <a:pt x="818" y="623"/>
                    <a:pt x="818" y="389"/>
                  </a:cubicBezTo>
                  <a:cubicBezTo>
                    <a:pt x="818" y="156"/>
                    <a:pt x="623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"/>
            <p:cNvSpPr/>
            <p:nvPr/>
          </p:nvSpPr>
          <p:spPr>
            <a:xfrm>
              <a:off x="3107575" y="375980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"/>
            <p:cNvSpPr/>
            <p:nvPr/>
          </p:nvSpPr>
          <p:spPr>
            <a:xfrm>
              <a:off x="3111475" y="38731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"/>
            <p:cNvSpPr/>
            <p:nvPr/>
          </p:nvSpPr>
          <p:spPr>
            <a:xfrm>
              <a:off x="29850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57" y="0"/>
                    <a:pt x="1" y="429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"/>
            <p:cNvSpPr/>
            <p:nvPr/>
          </p:nvSpPr>
          <p:spPr>
            <a:xfrm>
              <a:off x="29850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57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"/>
            <p:cNvSpPr/>
            <p:nvPr/>
          </p:nvSpPr>
          <p:spPr>
            <a:xfrm>
              <a:off x="3107575" y="4006900"/>
              <a:ext cx="24350" cy="20075"/>
            </a:xfrm>
            <a:custGeom>
              <a:avLst/>
              <a:gdLst/>
              <a:ahLst/>
              <a:cxnLst/>
              <a:rect l="l" t="t" r="r" b="b"/>
              <a:pathLst>
                <a:path w="974" h="803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44" y="771"/>
                    <a:pt x="435" y="803"/>
                    <a:pt x="529" y="803"/>
                  </a:cubicBezTo>
                  <a:cubicBezTo>
                    <a:pt x="746" y="803"/>
                    <a:pt x="974" y="634"/>
                    <a:pt x="974" y="390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"/>
            <p:cNvSpPr/>
            <p:nvPr/>
          </p:nvSpPr>
          <p:spPr>
            <a:xfrm>
              <a:off x="3111475" y="41209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395" y="0"/>
                  </a:moveTo>
                  <a:cubicBezTo>
                    <a:pt x="19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798" y="127"/>
                    <a:pt x="594" y="0"/>
                    <a:pt x="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"/>
            <p:cNvSpPr/>
            <p:nvPr/>
          </p:nvSpPr>
          <p:spPr>
            <a:xfrm>
              <a:off x="29850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7" y="1"/>
                    <a:pt x="1" y="468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"/>
            <p:cNvSpPr/>
            <p:nvPr/>
          </p:nvSpPr>
          <p:spPr>
            <a:xfrm>
              <a:off x="29850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57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"/>
            <p:cNvSpPr/>
            <p:nvPr/>
          </p:nvSpPr>
          <p:spPr>
            <a:xfrm>
              <a:off x="3111475" y="4254500"/>
              <a:ext cx="20450" cy="19700"/>
            </a:xfrm>
            <a:custGeom>
              <a:avLst/>
              <a:gdLst/>
              <a:ahLst/>
              <a:cxnLst/>
              <a:rect l="l" t="t" r="r" b="b"/>
              <a:pathLst>
                <a:path w="818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"/>
            <p:cNvSpPr/>
            <p:nvPr/>
          </p:nvSpPr>
          <p:spPr>
            <a:xfrm>
              <a:off x="3107575" y="4367825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5" y="829"/>
                  </a:cubicBezTo>
                  <a:cubicBezTo>
                    <a:pt x="745" y="829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"/>
            <p:cNvSpPr/>
            <p:nvPr/>
          </p:nvSpPr>
          <p:spPr>
            <a:xfrm>
              <a:off x="29850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7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"/>
            <p:cNvSpPr/>
            <p:nvPr/>
          </p:nvSpPr>
          <p:spPr>
            <a:xfrm>
              <a:off x="29850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"/>
            <p:cNvSpPr/>
            <p:nvPr/>
          </p:nvSpPr>
          <p:spPr>
            <a:xfrm>
              <a:off x="3107575" y="450207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90"/>
                  </a:cubicBezTo>
                  <a:cubicBezTo>
                    <a:pt x="974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"/>
            <p:cNvSpPr/>
            <p:nvPr/>
          </p:nvSpPr>
          <p:spPr>
            <a:xfrm>
              <a:off x="3107575" y="461590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"/>
            <p:cNvSpPr/>
            <p:nvPr/>
          </p:nvSpPr>
          <p:spPr>
            <a:xfrm>
              <a:off x="2987925" y="47491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29" y="1"/>
                  </a:moveTo>
                  <a:cubicBezTo>
                    <a:pt x="195" y="1"/>
                    <a:pt x="1" y="195"/>
                    <a:pt x="1" y="390"/>
                  </a:cubicBezTo>
                  <a:cubicBezTo>
                    <a:pt x="1" y="623"/>
                    <a:pt x="195" y="818"/>
                    <a:pt x="429" y="818"/>
                  </a:cubicBezTo>
                  <a:cubicBezTo>
                    <a:pt x="623" y="818"/>
                    <a:pt x="818" y="623"/>
                    <a:pt x="818" y="390"/>
                  </a:cubicBezTo>
                  <a:cubicBezTo>
                    <a:pt x="818" y="195"/>
                    <a:pt x="623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"/>
            <p:cNvSpPr/>
            <p:nvPr/>
          </p:nvSpPr>
          <p:spPr>
            <a:xfrm>
              <a:off x="29850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57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"/>
            <p:cNvSpPr/>
            <p:nvPr/>
          </p:nvSpPr>
          <p:spPr>
            <a:xfrm>
              <a:off x="3107575" y="4749175"/>
              <a:ext cx="24350" cy="20325"/>
            </a:xfrm>
            <a:custGeom>
              <a:avLst/>
              <a:gdLst/>
              <a:ahLst/>
              <a:cxnLst/>
              <a:rect l="l" t="t" r="r" b="b"/>
              <a:pathLst>
                <a:path w="974" h="813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9"/>
                  </a:cubicBezTo>
                  <a:cubicBezTo>
                    <a:pt x="974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"/>
            <p:cNvSpPr/>
            <p:nvPr/>
          </p:nvSpPr>
          <p:spPr>
            <a:xfrm>
              <a:off x="3107575" y="486300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"/>
            <p:cNvSpPr/>
            <p:nvPr/>
          </p:nvSpPr>
          <p:spPr>
            <a:xfrm>
              <a:off x="29850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57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"/>
            <p:cNvSpPr/>
            <p:nvPr/>
          </p:nvSpPr>
          <p:spPr>
            <a:xfrm>
              <a:off x="2987925" y="51106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81"/>
                    <a:pt x="205" y="817"/>
                    <a:pt x="409" y="817"/>
                  </a:cubicBezTo>
                  <a:cubicBezTo>
                    <a:pt x="613" y="817"/>
                    <a:pt x="818" y="681"/>
                    <a:pt x="818" y="409"/>
                  </a:cubicBezTo>
                  <a:cubicBezTo>
                    <a:pt x="818" y="136"/>
                    <a:pt x="61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"/>
            <p:cNvSpPr/>
            <p:nvPr/>
          </p:nvSpPr>
          <p:spPr>
            <a:xfrm>
              <a:off x="3107575" y="499725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"/>
            <p:cNvSpPr/>
            <p:nvPr/>
          </p:nvSpPr>
          <p:spPr>
            <a:xfrm>
              <a:off x="3107575" y="511107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9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"/>
            <p:cNvSpPr/>
            <p:nvPr/>
          </p:nvSpPr>
          <p:spPr>
            <a:xfrm>
              <a:off x="29850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57" y="1"/>
                    <a:pt x="1" y="429"/>
                    <a:pt x="234" y="701"/>
                  </a:cubicBezTo>
                  <a:cubicBezTo>
                    <a:pt x="317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"/>
            <p:cNvSpPr/>
            <p:nvPr/>
          </p:nvSpPr>
          <p:spPr>
            <a:xfrm>
              <a:off x="2985000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57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"/>
            <p:cNvSpPr/>
            <p:nvPr/>
          </p:nvSpPr>
          <p:spPr>
            <a:xfrm>
              <a:off x="3107575" y="5244350"/>
              <a:ext cx="24350" cy="20075"/>
            </a:xfrm>
            <a:custGeom>
              <a:avLst/>
              <a:gdLst/>
              <a:ahLst/>
              <a:cxnLst/>
              <a:rect l="l" t="t" r="r" b="b"/>
              <a:pathLst>
                <a:path w="974" h="803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4" y="772"/>
                    <a:pt x="435" y="803"/>
                    <a:pt x="529" y="803"/>
                  </a:cubicBezTo>
                  <a:cubicBezTo>
                    <a:pt x="746" y="803"/>
                    <a:pt x="974" y="634"/>
                    <a:pt x="974" y="390"/>
                  </a:cubicBezTo>
                  <a:cubicBezTo>
                    <a:pt x="974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"/>
            <p:cNvSpPr/>
            <p:nvPr/>
          </p:nvSpPr>
          <p:spPr>
            <a:xfrm>
              <a:off x="3111475" y="53584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195" y="788"/>
                    <a:pt x="395" y="788"/>
                  </a:cubicBezTo>
                  <a:cubicBezTo>
                    <a:pt x="594" y="788"/>
                    <a:pt x="79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"/>
            <p:cNvSpPr/>
            <p:nvPr/>
          </p:nvSpPr>
          <p:spPr>
            <a:xfrm>
              <a:off x="3235025" y="2947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4" y="789"/>
                    <a:pt x="818" y="653"/>
                    <a:pt x="818" y="380"/>
                  </a:cubicBezTo>
                  <a:cubicBezTo>
                    <a:pt x="818" y="12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"/>
            <p:cNvSpPr/>
            <p:nvPr/>
          </p:nvSpPr>
          <p:spPr>
            <a:xfrm>
              <a:off x="32321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"/>
            <p:cNvSpPr/>
            <p:nvPr/>
          </p:nvSpPr>
          <p:spPr>
            <a:xfrm>
              <a:off x="3354675" y="294525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7" y="811"/>
                    <a:pt x="547" y="811"/>
                  </a:cubicBezTo>
                  <a:cubicBezTo>
                    <a:pt x="758" y="811"/>
                    <a:pt x="974" y="655"/>
                    <a:pt x="974" y="390"/>
                  </a:cubicBezTo>
                  <a:cubicBezTo>
                    <a:pt x="974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"/>
            <p:cNvSpPr/>
            <p:nvPr/>
          </p:nvSpPr>
          <p:spPr>
            <a:xfrm>
              <a:off x="3354675" y="40835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7" y="811"/>
                    <a:pt x="547" y="811"/>
                  </a:cubicBezTo>
                  <a:cubicBezTo>
                    <a:pt x="758" y="811"/>
                    <a:pt x="974" y="654"/>
                    <a:pt x="974" y="390"/>
                  </a:cubicBezTo>
                  <a:cubicBezTo>
                    <a:pt x="974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"/>
            <p:cNvSpPr/>
            <p:nvPr/>
          </p:nvSpPr>
          <p:spPr>
            <a:xfrm>
              <a:off x="32321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"/>
            <p:cNvSpPr/>
            <p:nvPr/>
          </p:nvSpPr>
          <p:spPr>
            <a:xfrm>
              <a:off x="32321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5" y="1"/>
                    <a:pt x="1" y="468"/>
                    <a:pt x="234" y="701"/>
                  </a:cubicBezTo>
                  <a:cubicBezTo>
                    <a:pt x="324" y="791"/>
                    <a:pt x="429" y="830"/>
                    <a:pt x="531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"/>
            <p:cNvSpPr/>
            <p:nvPr/>
          </p:nvSpPr>
          <p:spPr>
            <a:xfrm>
              <a:off x="3354675" y="541650"/>
              <a:ext cx="24350" cy="20725"/>
            </a:xfrm>
            <a:custGeom>
              <a:avLst/>
              <a:gdLst/>
              <a:ahLst/>
              <a:cxnLst/>
              <a:rect l="l" t="t" r="r" b="b"/>
              <a:pathLst>
                <a:path w="974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51" y="829"/>
                    <a:pt x="553" y="829"/>
                  </a:cubicBezTo>
                  <a:cubicBezTo>
                    <a:pt x="763" y="829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"/>
            <p:cNvSpPr/>
            <p:nvPr/>
          </p:nvSpPr>
          <p:spPr>
            <a:xfrm>
              <a:off x="3354675" y="655450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1"/>
                  </a:moveTo>
                  <a:cubicBezTo>
                    <a:pt x="196" y="1"/>
                    <a:pt x="1" y="468"/>
                    <a:pt x="273" y="701"/>
                  </a:cubicBezTo>
                  <a:cubicBezTo>
                    <a:pt x="350" y="791"/>
                    <a:pt x="451" y="830"/>
                    <a:pt x="553" y="830"/>
                  </a:cubicBezTo>
                  <a:cubicBezTo>
                    <a:pt x="763" y="830"/>
                    <a:pt x="974" y="665"/>
                    <a:pt x="974" y="429"/>
                  </a:cubicBezTo>
                  <a:cubicBezTo>
                    <a:pt x="974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"/>
            <p:cNvSpPr/>
            <p:nvPr/>
          </p:nvSpPr>
          <p:spPr>
            <a:xfrm>
              <a:off x="32321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"/>
            <p:cNvSpPr/>
            <p:nvPr/>
          </p:nvSpPr>
          <p:spPr>
            <a:xfrm>
              <a:off x="32321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2"/>
                  </a:cubicBezTo>
                  <a:cubicBezTo>
                    <a:pt x="324" y="752"/>
                    <a:pt x="429" y="791"/>
                    <a:pt x="531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"/>
            <p:cNvSpPr/>
            <p:nvPr/>
          </p:nvSpPr>
          <p:spPr>
            <a:xfrm>
              <a:off x="3354675" y="789725"/>
              <a:ext cx="24350" cy="19750"/>
            </a:xfrm>
            <a:custGeom>
              <a:avLst/>
              <a:gdLst/>
              <a:ahLst/>
              <a:cxnLst/>
              <a:rect l="l" t="t" r="r" b="b"/>
              <a:pathLst>
                <a:path w="974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"/>
            <p:cNvSpPr/>
            <p:nvPr/>
          </p:nvSpPr>
          <p:spPr>
            <a:xfrm>
              <a:off x="3358575" y="903525"/>
              <a:ext cx="20450" cy="19500"/>
            </a:xfrm>
            <a:custGeom>
              <a:avLst/>
              <a:gdLst/>
              <a:ahLst/>
              <a:cxnLst/>
              <a:rect l="l" t="t" r="r" b="b"/>
              <a:pathLst>
                <a:path w="818" h="780" extrusionOk="0">
                  <a:moveTo>
                    <a:pt x="390" y="1"/>
                  </a:moveTo>
                  <a:cubicBezTo>
                    <a:pt x="156" y="1"/>
                    <a:pt x="1" y="157"/>
                    <a:pt x="1" y="390"/>
                  </a:cubicBezTo>
                  <a:cubicBezTo>
                    <a:pt x="1" y="624"/>
                    <a:pt x="156" y="779"/>
                    <a:pt x="390" y="779"/>
                  </a:cubicBezTo>
                  <a:cubicBezTo>
                    <a:pt x="623" y="779"/>
                    <a:pt x="818" y="624"/>
                    <a:pt x="818" y="390"/>
                  </a:cubicBezTo>
                  <a:cubicBezTo>
                    <a:pt x="818" y="157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"/>
            <p:cNvSpPr/>
            <p:nvPr/>
          </p:nvSpPr>
          <p:spPr>
            <a:xfrm>
              <a:off x="32321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"/>
            <p:cNvSpPr/>
            <p:nvPr/>
          </p:nvSpPr>
          <p:spPr>
            <a:xfrm>
              <a:off x="32321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"/>
            <p:cNvSpPr/>
            <p:nvPr/>
          </p:nvSpPr>
          <p:spPr>
            <a:xfrm>
              <a:off x="3354675" y="1036825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"/>
            <p:cNvSpPr/>
            <p:nvPr/>
          </p:nvSpPr>
          <p:spPr>
            <a:xfrm>
              <a:off x="3354675" y="115065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50" y="777"/>
                    <a:pt x="451" y="811"/>
                    <a:pt x="553" y="811"/>
                  </a:cubicBezTo>
                  <a:cubicBezTo>
                    <a:pt x="762" y="811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"/>
            <p:cNvSpPr/>
            <p:nvPr/>
          </p:nvSpPr>
          <p:spPr>
            <a:xfrm>
              <a:off x="323210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"/>
            <p:cNvSpPr/>
            <p:nvPr/>
          </p:nvSpPr>
          <p:spPr>
            <a:xfrm>
              <a:off x="3235025" y="139822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"/>
            <p:cNvSpPr/>
            <p:nvPr/>
          </p:nvSpPr>
          <p:spPr>
            <a:xfrm>
              <a:off x="3354675" y="1284900"/>
              <a:ext cx="24350" cy="19750"/>
            </a:xfrm>
            <a:custGeom>
              <a:avLst/>
              <a:gdLst/>
              <a:ahLst/>
              <a:cxnLst/>
              <a:rect l="l" t="t" r="r" b="b"/>
              <a:pathLst>
                <a:path w="974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"/>
            <p:cNvSpPr/>
            <p:nvPr/>
          </p:nvSpPr>
          <p:spPr>
            <a:xfrm>
              <a:off x="3354675" y="139870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3"/>
                  </a:cubicBezTo>
                  <a:cubicBezTo>
                    <a:pt x="350" y="752"/>
                    <a:pt x="447" y="791"/>
                    <a:pt x="545" y="791"/>
                  </a:cubicBezTo>
                  <a:cubicBezTo>
                    <a:pt x="745" y="791"/>
                    <a:pt x="948" y="626"/>
                    <a:pt x="974" y="390"/>
                  </a:cubicBezTo>
                  <a:cubicBezTo>
                    <a:pt x="974" y="157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"/>
            <p:cNvSpPr/>
            <p:nvPr/>
          </p:nvSpPr>
          <p:spPr>
            <a:xfrm>
              <a:off x="32321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"/>
            <p:cNvSpPr/>
            <p:nvPr/>
          </p:nvSpPr>
          <p:spPr>
            <a:xfrm>
              <a:off x="32321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"/>
            <p:cNvSpPr/>
            <p:nvPr/>
          </p:nvSpPr>
          <p:spPr>
            <a:xfrm>
              <a:off x="3354675" y="1532000"/>
              <a:ext cx="24350" cy="20075"/>
            </a:xfrm>
            <a:custGeom>
              <a:avLst/>
              <a:gdLst/>
              <a:ahLst/>
              <a:cxnLst/>
              <a:rect l="l" t="t" r="r" b="b"/>
              <a:pathLst>
                <a:path w="974" h="803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4" y="771"/>
                    <a:pt x="436" y="803"/>
                    <a:pt x="529" y="803"/>
                  </a:cubicBezTo>
                  <a:cubicBezTo>
                    <a:pt x="746" y="803"/>
                    <a:pt x="974" y="63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"/>
            <p:cNvSpPr/>
            <p:nvPr/>
          </p:nvSpPr>
          <p:spPr>
            <a:xfrm>
              <a:off x="3354675" y="1645825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48" y="775"/>
                    <a:pt x="447" y="810"/>
                    <a:pt x="547" y="810"/>
                  </a:cubicBezTo>
                  <a:cubicBezTo>
                    <a:pt x="758" y="810"/>
                    <a:pt x="974" y="65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"/>
            <p:cNvSpPr/>
            <p:nvPr/>
          </p:nvSpPr>
          <p:spPr>
            <a:xfrm>
              <a:off x="3235025" y="17795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"/>
            <p:cNvSpPr/>
            <p:nvPr/>
          </p:nvSpPr>
          <p:spPr>
            <a:xfrm>
              <a:off x="32321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"/>
            <p:cNvSpPr/>
            <p:nvPr/>
          </p:nvSpPr>
          <p:spPr>
            <a:xfrm>
              <a:off x="3358575" y="17791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7"/>
                    <a:pt x="390" y="817"/>
                  </a:cubicBezTo>
                  <a:cubicBezTo>
                    <a:pt x="623" y="817"/>
                    <a:pt x="818" y="623"/>
                    <a:pt x="818" y="428"/>
                  </a:cubicBezTo>
                  <a:cubicBezTo>
                    <a:pt x="818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"/>
            <p:cNvSpPr/>
            <p:nvPr/>
          </p:nvSpPr>
          <p:spPr>
            <a:xfrm>
              <a:off x="3354675" y="1892925"/>
              <a:ext cx="24350" cy="20725"/>
            </a:xfrm>
            <a:custGeom>
              <a:avLst/>
              <a:gdLst/>
              <a:ahLst/>
              <a:cxnLst/>
              <a:rect l="l" t="t" r="r" b="b"/>
              <a:pathLst>
                <a:path w="974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5" y="829"/>
                  </a:cubicBezTo>
                  <a:cubicBezTo>
                    <a:pt x="745" y="829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"/>
            <p:cNvSpPr/>
            <p:nvPr/>
          </p:nvSpPr>
          <p:spPr>
            <a:xfrm>
              <a:off x="32321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"/>
            <p:cNvSpPr/>
            <p:nvPr/>
          </p:nvSpPr>
          <p:spPr>
            <a:xfrm>
              <a:off x="32321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"/>
            <p:cNvSpPr/>
            <p:nvPr/>
          </p:nvSpPr>
          <p:spPr>
            <a:xfrm>
              <a:off x="3354675" y="202717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"/>
            <p:cNvSpPr/>
            <p:nvPr/>
          </p:nvSpPr>
          <p:spPr>
            <a:xfrm>
              <a:off x="3354675" y="2141000"/>
              <a:ext cx="24350" cy="19750"/>
            </a:xfrm>
            <a:custGeom>
              <a:avLst/>
              <a:gdLst/>
              <a:ahLst/>
              <a:cxnLst/>
              <a:rect l="l" t="t" r="r" b="b"/>
              <a:pathLst>
                <a:path w="974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"/>
            <p:cNvSpPr/>
            <p:nvPr/>
          </p:nvSpPr>
          <p:spPr>
            <a:xfrm>
              <a:off x="32321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"/>
            <p:cNvSpPr/>
            <p:nvPr/>
          </p:nvSpPr>
          <p:spPr>
            <a:xfrm>
              <a:off x="32321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"/>
            <p:cNvSpPr/>
            <p:nvPr/>
          </p:nvSpPr>
          <p:spPr>
            <a:xfrm>
              <a:off x="3354675" y="2274275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51" y="812"/>
                    <a:pt x="553" y="812"/>
                  </a:cubicBezTo>
                  <a:cubicBezTo>
                    <a:pt x="762" y="812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"/>
            <p:cNvSpPr/>
            <p:nvPr/>
          </p:nvSpPr>
          <p:spPr>
            <a:xfrm>
              <a:off x="3354675" y="238810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"/>
            <p:cNvSpPr/>
            <p:nvPr/>
          </p:nvSpPr>
          <p:spPr>
            <a:xfrm>
              <a:off x="32321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"/>
            <p:cNvSpPr/>
            <p:nvPr/>
          </p:nvSpPr>
          <p:spPr>
            <a:xfrm>
              <a:off x="3235025" y="26356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"/>
            <p:cNvSpPr/>
            <p:nvPr/>
          </p:nvSpPr>
          <p:spPr>
            <a:xfrm>
              <a:off x="3354675" y="252235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"/>
            <p:cNvSpPr/>
            <p:nvPr/>
          </p:nvSpPr>
          <p:spPr>
            <a:xfrm>
              <a:off x="3358575" y="2636175"/>
              <a:ext cx="20450" cy="19475"/>
            </a:xfrm>
            <a:custGeom>
              <a:avLst/>
              <a:gdLst/>
              <a:ahLst/>
              <a:cxnLst/>
              <a:rect l="l" t="t" r="r" b="b"/>
              <a:pathLst>
                <a:path w="818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8"/>
                    <a:pt x="390" y="778"/>
                  </a:cubicBezTo>
                  <a:cubicBezTo>
                    <a:pt x="623" y="778"/>
                    <a:pt x="818" y="623"/>
                    <a:pt x="818" y="389"/>
                  </a:cubicBezTo>
                  <a:cubicBezTo>
                    <a:pt x="818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"/>
            <p:cNvSpPr/>
            <p:nvPr/>
          </p:nvSpPr>
          <p:spPr>
            <a:xfrm>
              <a:off x="32321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"/>
            <p:cNvSpPr/>
            <p:nvPr/>
          </p:nvSpPr>
          <p:spPr>
            <a:xfrm>
              <a:off x="32321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"/>
            <p:cNvSpPr/>
            <p:nvPr/>
          </p:nvSpPr>
          <p:spPr>
            <a:xfrm>
              <a:off x="3354675" y="276945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"/>
            <p:cNvSpPr/>
            <p:nvPr/>
          </p:nvSpPr>
          <p:spPr>
            <a:xfrm>
              <a:off x="3354675" y="2883275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7" y="810"/>
                    <a:pt x="547" y="810"/>
                  </a:cubicBezTo>
                  <a:cubicBezTo>
                    <a:pt x="758" y="810"/>
                    <a:pt x="974" y="65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"/>
            <p:cNvSpPr/>
            <p:nvPr/>
          </p:nvSpPr>
          <p:spPr>
            <a:xfrm>
              <a:off x="3235025" y="30170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"/>
            <p:cNvSpPr/>
            <p:nvPr/>
          </p:nvSpPr>
          <p:spPr>
            <a:xfrm>
              <a:off x="32321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"/>
            <p:cNvSpPr/>
            <p:nvPr/>
          </p:nvSpPr>
          <p:spPr>
            <a:xfrm>
              <a:off x="3358575" y="301655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818" y="623"/>
                    <a:pt x="818" y="428"/>
                  </a:cubicBezTo>
                  <a:cubicBezTo>
                    <a:pt x="818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"/>
            <p:cNvSpPr/>
            <p:nvPr/>
          </p:nvSpPr>
          <p:spPr>
            <a:xfrm>
              <a:off x="3354675" y="3130375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51" y="829"/>
                    <a:pt x="553" y="829"/>
                  </a:cubicBezTo>
                  <a:cubicBezTo>
                    <a:pt x="763" y="829"/>
                    <a:pt x="974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"/>
            <p:cNvSpPr/>
            <p:nvPr/>
          </p:nvSpPr>
          <p:spPr>
            <a:xfrm>
              <a:off x="32321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"/>
            <p:cNvSpPr/>
            <p:nvPr/>
          </p:nvSpPr>
          <p:spPr>
            <a:xfrm>
              <a:off x="32321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"/>
            <p:cNvSpPr/>
            <p:nvPr/>
          </p:nvSpPr>
          <p:spPr>
            <a:xfrm>
              <a:off x="3354675" y="32646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"/>
            <p:cNvSpPr/>
            <p:nvPr/>
          </p:nvSpPr>
          <p:spPr>
            <a:xfrm>
              <a:off x="3354675" y="337845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89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"/>
            <p:cNvSpPr/>
            <p:nvPr/>
          </p:nvSpPr>
          <p:spPr>
            <a:xfrm>
              <a:off x="32321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"/>
            <p:cNvSpPr/>
            <p:nvPr/>
          </p:nvSpPr>
          <p:spPr>
            <a:xfrm>
              <a:off x="32321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"/>
            <p:cNvSpPr/>
            <p:nvPr/>
          </p:nvSpPr>
          <p:spPr>
            <a:xfrm>
              <a:off x="3354675" y="35117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"/>
            <p:cNvSpPr/>
            <p:nvPr/>
          </p:nvSpPr>
          <p:spPr>
            <a:xfrm>
              <a:off x="3354675" y="3625550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7" y="810"/>
                    <a:pt x="547" y="810"/>
                  </a:cubicBezTo>
                  <a:cubicBezTo>
                    <a:pt x="758" y="810"/>
                    <a:pt x="974" y="654"/>
                    <a:pt x="974" y="38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"/>
            <p:cNvSpPr/>
            <p:nvPr/>
          </p:nvSpPr>
          <p:spPr>
            <a:xfrm>
              <a:off x="32321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"/>
            <p:cNvSpPr/>
            <p:nvPr/>
          </p:nvSpPr>
          <p:spPr>
            <a:xfrm>
              <a:off x="3235025" y="38731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"/>
            <p:cNvSpPr/>
            <p:nvPr/>
          </p:nvSpPr>
          <p:spPr>
            <a:xfrm>
              <a:off x="3354675" y="375980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"/>
            <p:cNvSpPr/>
            <p:nvPr/>
          </p:nvSpPr>
          <p:spPr>
            <a:xfrm>
              <a:off x="3358575" y="3873625"/>
              <a:ext cx="20450" cy="19475"/>
            </a:xfrm>
            <a:custGeom>
              <a:avLst/>
              <a:gdLst/>
              <a:ahLst/>
              <a:cxnLst/>
              <a:rect l="l" t="t" r="r" b="b"/>
              <a:pathLst>
                <a:path w="818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9"/>
                    <a:pt x="390" y="779"/>
                  </a:cubicBezTo>
                  <a:cubicBezTo>
                    <a:pt x="623" y="779"/>
                    <a:pt x="818" y="623"/>
                    <a:pt x="818" y="389"/>
                  </a:cubicBezTo>
                  <a:cubicBezTo>
                    <a:pt x="818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"/>
            <p:cNvSpPr/>
            <p:nvPr/>
          </p:nvSpPr>
          <p:spPr>
            <a:xfrm>
              <a:off x="32321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9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"/>
            <p:cNvSpPr/>
            <p:nvPr/>
          </p:nvSpPr>
          <p:spPr>
            <a:xfrm>
              <a:off x="3235025" y="41209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"/>
            <p:cNvSpPr/>
            <p:nvPr/>
          </p:nvSpPr>
          <p:spPr>
            <a:xfrm>
              <a:off x="3354675" y="4006900"/>
              <a:ext cx="24350" cy="20075"/>
            </a:xfrm>
            <a:custGeom>
              <a:avLst/>
              <a:gdLst/>
              <a:ahLst/>
              <a:cxnLst/>
              <a:rect l="l" t="t" r="r" b="b"/>
              <a:pathLst>
                <a:path w="974" h="803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44" y="771"/>
                    <a:pt x="436" y="803"/>
                    <a:pt x="529" y="803"/>
                  </a:cubicBezTo>
                  <a:cubicBezTo>
                    <a:pt x="746" y="803"/>
                    <a:pt x="974" y="634"/>
                    <a:pt x="974" y="390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"/>
            <p:cNvSpPr/>
            <p:nvPr/>
          </p:nvSpPr>
          <p:spPr>
            <a:xfrm>
              <a:off x="3354675" y="4120725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7" y="811"/>
                    <a:pt x="547" y="811"/>
                  </a:cubicBezTo>
                  <a:cubicBezTo>
                    <a:pt x="758" y="811"/>
                    <a:pt x="974" y="654"/>
                    <a:pt x="974" y="390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"/>
            <p:cNvSpPr/>
            <p:nvPr/>
          </p:nvSpPr>
          <p:spPr>
            <a:xfrm>
              <a:off x="3235025" y="4254500"/>
              <a:ext cx="20450" cy="19700"/>
            </a:xfrm>
            <a:custGeom>
              <a:avLst/>
              <a:gdLst/>
              <a:ahLst/>
              <a:cxnLst/>
              <a:rect l="l" t="t" r="r" b="b"/>
              <a:pathLst>
                <a:path w="818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"/>
            <p:cNvSpPr/>
            <p:nvPr/>
          </p:nvSpPr>
          <p:spPr>
            <a:xfrm>
              <a:off x="32321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1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"/>
            <p:cNvSpPr/>
            <p:nvPr/>
          </p:nvSpPr>
          <p:spPr>
            <a:xfrm>
              <a:off x="3354675" y="4254000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1"/>
                  </a:moveTo>
                  <a:cubicBezTo>
                    <a:pt x="196" y="1"/>
                    <a:pt x="1" y="468"/>
                    <a:pt x="273" y="701"/>
                  </a:cubicBezTo>
                  <a:cubicBezTo>
                    <a:pt x="350" y="790"/>
                    <a:pt x="451" y="829"/>
                    <a:pt x="553" y="829"/>
                  </a:cubicBezTo>
                  <a:cubicBezTo>
                    <a:pt x="763" y="829"/>
                    <a:pt x="974" y="664"/>
                    <a:pt x="974" y="429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"/>
            <p:cNvSpPr/>
            <p:nvPr/>
          </p:nvSpPr>
          <p:spPr>
            <a:xfrm>
              <a:off x="3354675" y="4367825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5" y="829"/>
                  </a:cubicBezTo>
                  <a:cubicBezTo>
                    <a:pt x="745" y="829"/>
                    <a:pt x="948" y="664"/>
                    <a:pt x="974" y="428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"/>
            <p:cNvSpPr/>
            <p:nvPr/>
          </p:nvSpPr>
          <p:spPr>
            <a:xfrm>
              <a:off x="32321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"/>
            <p:cNvSpPr/>
            <p:nvPr/>
          </p:nvSpPr>
          <p:spPr>
            <a:xfrm>
              <a:off x="32321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"/>
            <p:cNvSpPr/>
            <p:nvPr/>
          </p:nvSpPr>
          <p:spPr>
            <a:xfrm>
              <a:off x="3354675" y="450207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90"/>
                  </a:cubicBezTo>
                  <a:cubicBezTo>
                    <a:pt x="974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"/>
            <p:cNvSpPr/>
            <p:nvPr/>
          </p:nvSpPr>
          <p:spPr>
            <a:xfrm>
              <a:off x="3354675" y="461590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5" y="790"/>
                  </a:cubicBezTo>
                  <a:cubicBezTo>
                    <a:pt x="745" y="790"/>
                    <a:pt x="948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"/>
            <p:cNvSpPr/>
            <p:nvPr/>
          </p:nvSpPr>
          <p:spPr>
            <a:xfrm>
              <a:off x="3232100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"/>
            <p:cNvSpPr/>
            <p:nvPr/>
          </p:nvSpPr>
          <p:spPr>
            <a:xfrm>
              <a:off x="32321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"/>
            <p:cNvSpPr/>
            <p:nvPr/>
          </p:nvSpPr>
          <p:spPr>
            <a:xfrm>
              <a:off x="3358575" y="47491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0" y="1"/>
                  </a:moveTo>
                  <a:cubicBezTo>
                    <a:pt x="156" y="1"/>
                    <a:pt x="1" y="195"/>
                    <a:pt x="1" y="390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818" y="623"/>
                    <a:pt x="818" y="390"/>
                  </a:cubicBezTo>
                  <a:cubicBezTo>
                    <a:pt x="818" y="195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"/>
            <p:cNvSpPr/>
            <p:nvPr/>
          </p:nvSpPr>
          <p:spPr>
            <a:xfrm>
              <a:off x="3354675" y="4863000"/>
              <a:ext cx="24350" cy="20300"/>
            </a:xfrm>
            <a:custGeom>
              <a:avLst/>
              <a:gdLst/>
              <a:ahLst/>
              <a:cxnLst/>
              <a:rect l="l" t="t" r="r" b="b"/>
              <a:pathLst>
                <a:path w="974" h="812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50" y="777"/>
                    <a:pt x="447" y="812"/>
                    <a:pt x="544" y="812"/>
                  </a:cubicBezTo>
                  <a:cubicBezTo>
                    <a:pt x="745" y="812"/>
                    <a:pt x="948" y="664"/>
                    <a:pt x="974" y="429"/>
                  </a:cubicBezTo>
                  <a:cubicBezTo>
                    <a:pt x="974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"/>
            <p:cNvSpPr/>
            <p:nvPr/>
          </p:nvSpPr>
          <p:spPr>
            <a:xfrm>
              <a:off x="32321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"/>
            <p:cNvSpPr/>
            <p:nvPr/>
          </p:nvSpPr>
          <p:spPr>
            <a:xfrm>
              <a:off x="323210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9"/>
                    <a:pt x="234" y="662"/>
                  </a:cubicBezTo>
                  <a:cubicBezTo>
                    <a:pt x="324" y="751"/>
                    <a:pt x="429" y="790"/>
                    <a:pt x="531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"/>
            <p:cNvSpPr/>
            <p:nvPr/>
          </p:nvSpPr>
          <p:spPr>
            <a:xfrm>
              <a:off x="3354675" y="4997250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"/>
            <p:cNvSpPr/>
            <p:nvPr/>
          </p:nvSpPr>
          <p:spPr>
            <a:xfrm>
              <a:off x="3354675" y="511107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6" y="0"/>
                  </a:moveTo>
                  <a:cubicBezTo>
                    <a:pt x="196" y="0"/>
                    <a:pt x="1" y="429"/>
                    <a:pt x="273" y="662"/>
                  </a:cubicBezTo>
                  <a:cubicBezTo>
                    <a:pt x="350" y="751"/>
                    <a:pt x="451" y="790"/>
                    <a:pt x="553" y="790"/>
                  </a:cubicBezTo>
                  <a:cubicBezTo>
                    <a:pt x="763" y="790"/>
                    <a:pt x="974" y="625"/>
                    <a:pt x="974" y="390"/>
                  </a:cubicBezTo>
                  <a:cubicBezTo>
                    <a:pt x="974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"/>
            <p:cNvSpPr/>
            <p:nvPr/>
          </p:nvSpPr>
          <p:spPr>
            <a:xfrm>
              <a:off x="32321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17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"/>
            <p:cNvSpPr/>
            <p:nvPr/>
          </p:nvSpPr>
          <p:spPr>
            <a:xfrm>
              <a:off x="3235025" y="53584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"/>
            <p:cNvSpPr/>
            <p:nvPr/>
          </p:nvSpPr>
          <p:spPr>
            <a:xfrm>
              <a:off x="3354675" y="5244350"/>
              <a:ext cx="24350" cy="20075"/>
            </a:xfrm>
            <a:custGeom>
              <a:avLst/>
              <a:gdLst/>
              <a:ahLst/>
              <a:cxnLst/>
              <a:rect l="l" t="t" r="r" b="b"/>
              <a:pathLst>
                <a:path w="974" h="803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4" y="772"/>
                    <a:pt x="436" y="803"/>
                    <a:pt x="529" y="803"/>
                  </a:cubicBezTo>
                  <a:cubicBezTo>
                    <a:pt x="746" y="803"/>
                    <a:pt x="974" y="634"/>
                    <a:pt x="974" y="390"/>
                  </a:cubicBezTo>
                  <a:cubicBezTo>
                    <a:pt x="974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"/>
            <p:cNvSpPr/>
            <p:nvPr/>
          </p:nvSpPr>
          <p:spPr>
            <a:xfrm>
              <a:off x="3354675" y="5358175"/>
              <a:ext cx="24350" cy="20275"/>
            </a:xfrm>
            <a:custGeom>
              <a:avLst/>
              <a:gdLst/>
              <a:ahLst/>
              <a:cxnLst/>
              <a:rect l="l" t="t" r="r" b="b"/>
              <a:pathLst>
                <a:path w="974" h="811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7" y="811"/>
                    <a:pt x="547" y="811"/>
                  </a:cubicBezTo>
                  <a:cubicBezTo>
                    <a:pt x="758" y="811"/>
                    <a:pt x="974" y="654"/>
                    <a:pt x="974" y="390"/>
                  </a:cubicBezTo>
                  <a:cubicBezTo>
                    <a:pt x="974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"/>
            <p:cNvSpPr/>
            <p:nvPr/>
          </p:nvSpPr>
          <p:spPr>
            <a:xfrm>
              <a:off x="34792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"/>
            <p:cNvSpPr/>
            <p:nvPr/>
          </p:nvSpPr>
          <p:spPr>
            <a:xfrm>
              <a:off x="34792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"/>
            <p:cNvSpPr/>
            <p:nvPr/>
          </p:nvSpPr>
          <p:spPr>
            <a:xfrm>
              <a:off x="3601800" y="2945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5"/>
                    <a:pt x="973" y="390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"/>
            <p:cNvSpPr/>
            <p:nvPr/>
          </p:nvSpPr>
          <p:spPr>
            <a:xfrm>
              <a:off x="3601800" y="4083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"/>
            <p:cNvSpPr/>
            <p:nvPr/>
          </p:nvSpPr>
          <p:spPr>
            <a:xfrm>
              <a:off x="34792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"/>
            <p:cNvSpPr/>
            <p:nvPr/>
          </p:nvSpPr>
          <p:spPr>
            <a:xfrm>
              <a:off x="34792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5" y="1"/>
                    <a:pt x="1" y="468"/>
                    <a:pt x="234" y="701"/>
                  </a:cubicBezTo>
                  <a:cubicBezTo>
                    <a:pt x="324" y="791"/>
                    <a:pt x="429" y="830"/>
                    <a:pt x="532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"/>
            <p:cNvSpPr/>
            <p:nvPr/>
          </p:nvSpPr>
          <p:spPr>
            <a:xfrm>
              <a:off x="3601800" y="54165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"/>
            <p:cNvSpPr/>
            <p:nvPr/>
          </p:nvSpPr>
          <p:spPr>
            <a:xfrm>
              <a:off x="3601800" y="6554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50" y="830"/>
                    <a:pt x="552" y="830"/>
                  </a:cubicBezTo>
                  <a:cubicBezTo>
                    <a:pt x="762" y="830"/>
                    <a:pt x="973" y="665"/>
                    <a:pt x="973" y="429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"/>
            <p:cNvSpPr/>
            <p:nvPr/>
          </p:nvSpPr>
          <p:spPr>
            <a:xfrm>
              <a:off x="34792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"/>
            <p:cNvSpPr/>
            <p:nvPr/>
          </p:nvSpPr>
          <p:spPr>
            <a:xfrm>
              <a:off x="34792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2"/>
                  </a:cubicBezTo>
                  <a:cubicBezTo>
                    <a:pt x="324" y="752"/>
                    <a:pt x="429" y="791"/>
                    <a:pt x="532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"/>
            <p:cNvSpPr/>
            <p:nvPr/>
          </p:nvSpPr>
          <p:spPr>
            <a:xfrm>
              <a:off x="3601800" y="78972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"/>
            <p:cNvSpPr/>
            <p:nvPr/>
          </p:nvSpPr>
          <p:spPr>
            <a:xfrm>
              <a:off x="3601800" y="9035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"/>
            <p:cNvSpPr/>
            <p:nvPr/>
          </p:nvSpPr>
          <p:spPr>
            <a:xfrm>
              <a:off x="34792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"/>
            <p:cNvSpPr/>
            <p:nvPr/>
          </p:nvSpPr>
          <p:spPr>
            <a:xfrm>
              <a:off x="34792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"/>
            <p:cNvSpPr/>
            <p:nvPr/>
          </p:nvSpPr>
          <p:spPr>
            <a:xfrm>
              <a:off x="3601800" y="10368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3" y="812"/>
                  </a:cubicBezTo>
                  <a:cubicBezTo>
                    <a:pt x="744" y="812"/>
                    <a:pt x="947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"/>
            <p:cNvSpPr/>
            <p:nvPr/>
          </p:nvSpPr>
          <p:spPr>
            <a:xfrm>
              <a:off x="3601800" y="11506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9" y="777"/>
                    <a:pt x="450" y="811"/>
                    <a:pt x="552" y="811"/>
                  </a:cubicBezTo>
                  <a:cubicBezTo>
                    <a:pt x="761" y="811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"/>
            <p:cNvSpPr/>
            <p:nvPr/>
          </p:nvSpPr>
          <p:spPr>
            <a:xfrm>
              <a:off x="347920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"/>
            <p:cNvSpPr/>
            <p:nvPr/>
          </p:nvSpPr>
          <p:spPr>
            <a:xfrm>
              <a:off x="34792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3"/>
                  </a:cubicBezTo>
                  <a:cubicBezTo>
                    <a:pt x="324" y="752"/>
                    <a:pt x="429" y="791"/>
                    <a:pt x="532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"/>
            <p:cNvSpPr/>
            <p:nvPr/>
          </p:nvSpPr>
          <p:spPr>
            <a:xfrm>
              <a:off x="3601800" y="12849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"/>
            <p:cNvSpPr/>
            <p:nvPr/>
          </p:nvSpPr>
          <p:spPr>
            <a:xfrm>
              <a:off x="3601800" y="13987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3"/>
                  </a:cubicBezTo>
                  <a:cubicBezTo>
                    <a:pt x="349" y="752"/>
                    <a:pt x="446" y="791"/>
                    <a:pt x="544" y="791"/>
                  </a:cubicBezTo>
                  <a:cubicBezTo>
                    <a:pt x="744" y="791"/>
                    <a:pt x="947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"/>
            <p:cNvSpPr/>
            <p:nvPr/>
          </p:nvSpPr>
          <p:spPr>
            <a:xfrm>
              <a:off x="34792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"/>
            <p:cNvSpPr/>
            <p:nvPr/>
          </p:nvSpPr>
          <p:spPr>
            <a:xfrm>
              <a:off x="34792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"/>
            <p:cNvSpPr/>
            <p:nvPr/>
          </p:nvSpPr>
          <p:spPr>
            <a:xfrm>
              <a:off x="3601800" y="15320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"/>
            <p:cNvSpPr/>
            <p:nvPr/>
          </p:nvSpPr>
          <p:spPr>
            <a:xfrm>
              <a:off x="3601800" y="16458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"/>
            <p:cNvSpPr/>
            <p:nvPr/>
          </p:nvSpPr>
          <p:spPr>
            <a:xfrm>
              <a:off x="3479200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"/>
            <p:cNvSpPr/>
            <p:nvPr/>
          </p:nvSpPr>
          <p:spPr>
            <a:xfrm>
              <a:off x="34792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"/>
            <p:cNvSpPr/>
            <p:nvPr/>
          </p:nvSpPr>
          <p:spPr>
            <a:xfrm>
              <a:off x="3601800" y="177910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4" y="829"/>
                  </a:cubicBezTo>
                  <a:cubicBezTo>
                    <a:pt x="744" y="829"/>
                    <a:pt x="947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"/>
            <p:cNvSpPr/>
            <p:nvPr/>
          </p:nvSpPr>
          <p:spPr>
            <a:xfrm>
              <a:off x="3601800" y="1892925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4" y="829"/>
                  </a:cubicBezTo>
                  <a:cubicBezTo>
                    <a:pt x="744" y="829"/>
                    <a:pt x="947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"/>
            <p:cNvSpPr/>
            <p:nvPr/>
          </p:nvSpPr>
          <p:spPr>
            <a:xfrm>
              <a:off x="34792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"/>
            <p:cNvSpPr/>
            <p:nvPr/>
          </p:nvSpPr>
          <p:spPr>
            <a:xfrm>
              <a:off x="34792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"/>
            <p:cNvSpPr/>
            <p:nvPr/>
          </p:nvSpPr>
          <p:spPr>
            <a:xfrm>
              <a:off x="3601800" y="20271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"/>
            <p:cNvSpPr/>
            <p:nvPr/>
          </p:nvSpPr>
          <p:spPr>
            <a:xfrm>
              <a:off x="3601800" y="21410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"/>
            <p:cNvSpPr/>
            <p:nvPr/>
          </p:nvSpPr>
          <p:spPr>
            <a:xfrm>
              <a:off x="34792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"/>
            <p:cNvSpPr/>
            <p:nvPr/>
          </p:nvSpPr>
          <p:spPr>
            <a:xfrm>
              <a:off x="34792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"/>
            <p:cNvSpPr/>
            <p:nvPr/>
          </p:nvSpPr>
          <p:spPr>
            <a:xfrm>
              <a:off x="3601800" y="227427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"/>
            <p:cNvSpPr/>
            <p:nvPr/>
          </p:nvSpPr>
          <p:spPr>
            <a:xfrm>
              <a:off x="3601800" y="23881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3" y="812"/>
                  </a:cubicBezTo>
                  <a:cubicBezTo>
                    <a:pt x="744" y="812"/>
                    <a:pt x="947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"/>
            <p:cNvSpPr/>
            <p:nvPr/>
          </p:nvSpPr>
          <p:spPr>
            <a:xfrm>
              <a:off x="34792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"/>
            <p:cNvSpPr/>
            <p:nvPr/>
          </p:nvSpPr>
          <p:spPr>
            <a:xfrm>
              <a:off x="3479200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"/>
            <p:cNvSpPr/>
            <p:nvPr/>
          </p:nvSpPr>
          <p:spPr>
            <a:xfrm>
              <a:off x="3601800" y="25223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"/>
            <p:cNvSpPr/>
            <p:nvPr/>
          </p:nvSpPr>
          <p:spPr>
            <a:xfrm>
              <a:off x="3601800" y="263617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"/>
            <p:cNvSpPr/>
            <p:nvPr/>
          </p:nvSpPr>
          <p:spPr>
            <a:xfrm>
              <a:off x="34792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"/>
            <p:cNvSpPr/>
            <p:nvPr/>
          </p:nvSpPr>
          <p:spPr>
            <a:xfrm>
              <a:off x="34792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"/>
            <p:cNvSpPr/>
            <p:nvPr/>
          </p:nvSpPr>
          <p:spPr>
            <a:xfrm>
              <a:off x="3601800" y="27694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3" y="812"/>
                  </a:cubicBezTo>
                  <a:cubicBezTo>
                    <a:pt x="744" y="812"/>
                    <a:pt x="947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"/>
            <p:cNvSpPr/>
            <p:nvPr/>
          </p:nvSpPr>
          <p:spPr>
            <a:xfrm>
              <a:off x="3601800" y="28832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"/>
            <p:cNvSpPr/>
            <p:nvPr/>
          </p:nvSpPr>
          <p:spPr>
            <a:xfrm>
              <a:off x="3479200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"/>
            <p:cNvSpPr/>
            <p:nvPr/>
          </p:nvSpPr>
          <p:spPr>
            <a:xfrm>
              <a:off x="34792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"/>
            <p:cNvSpPr/>
            <p:nvPr/>
          </p:nvSpPr>
          <p:spPr>
            <a:xfrm>
              <a:off x="3601800" y="30165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"/>
            <p:cNvSpPr/>
            <p:nvPr/>
          </p:nvSpPr>
          <p:spPr>
            <a:xfrm>
              <a:off x="3601800" y="313037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"/>
            <p:cNvSpPr/>
            <p:nvPr/>
          </p:nvSpPr>
          <p:spPr>
            <a:xfrm>
              <a:off x="34792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"/>
            <p:cNvSpPr/>
            <p:nvPr/>
          </p:nvSpPr>
          <p:spPr>
            <a:xfrm>
              <a:off x="34792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"/>
            <p:cNvSpPr/>
            <p:nvPr/>
          </p:nvSpPr>
          <p:spPr>
            <a:xfrm>
              <a:off x="3601800" y="3264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"/>
            <p:cNvSpPr/>
            <p:nvPr/>
          </p:nvSpPr>
          <p:spPr>
            <a:xfrm>
              <a:off x="3601800" y="33784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"/>
            <p:cNvSpPr/>
            <p:nvPr/>
          </p:nvSpPr>
          <p:spPr>
            <a:xfrm>
              <a:off x="34792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"/>
            <p:cNvSpPr/>
            <p:nvPr/>
          </p:nvSpPr>
          <p:spPr>
            <a:xfrm>
              <a:off x="34792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"/>
            <p:cNvSpPr/>
            <p:nvPr/>
          </p:nvSpPr>
          <p:spPr>
            <a:xfrm>
              <a:off x="3601800" y="35117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"/>
            <p:cNvSpPr/>
            <p:nvPr/>
          </p:nvSpPr>
          <p:spPr>
            <a:xfrm>
              <a:off x="3601800" y="3625550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"/>
            <p:cNvSpPr/>
            <p:nvPr/>
          </p:nvSpPr>
          <p:spPr>
            <a:xfrm>
              <a:off x="34792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"/>
            <p:cNvSpPr/>
            <p:nvPr/>
          </p:nvSpPr>
          <p:spPr>
            <a:xfrm>
              <a:off x="3479200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"/>
            <p:cNvSpPr/>
            <p:nvPr/>
          </p:nvSpPr>
          <p:spPr>
            <a:xfrm>
              <a:off x="3601800" y="37598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"/>
            <p:cNvSpPr/>
            <p:nvPr/>
          </p:nvSpPr>
          <p:spPr>
            <a:xfrm>
              <a:off x="3601800" y="3873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"/>
            <p:cNvSpPr/>
            <p:nvPr/>
          </p:nvSpPr>
          <p:spPr>
            <a:xfrm>
              <a:off x="34792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5" y="0"/>
                    <a:pt x="1" y="429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"/>
            <p:cNvSpPr/>
            <p:nvPr/>
          </p:nvSpPr>
          <p:spPr>
            <a:xfrm>
              <a:off x="34792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5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"/>
            <p:cNvSpPr/>
            <p:nvPr/>
          </p:nvSpPr>
          <p:spPr>
            <a:xfrm>
              <a:off x="3601800" y="4006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"/>
            <p:cNvSpPr/>
            <p:nvPr/>
          </p:nvSpPr>
          <p:spPr>
            <a:xfrm>
              <a:off x="3601800" y="41207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"/>
            <p:cNvSpPr/>
            <p:nvPr/>
          </p:nvSpPr>
          <p:spPr>
            <a:xfrm>
              <a:off x="34792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7" y="1"/>
                    <a:pt x="1" y="468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"/>
            <p:cNvSpPr/>
            <p:nvPr/>
          </p:nvSpPr>
          <p:spPr>
            <a:xfrm>
              <a:off x="34792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5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"/>
            <p:cNvSpPr/>
            <p:nvPr/>
          </p:nvSpPr>
          <p:spPr>
            <a:xfrm>
              <a:off x="3601800" y="425400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"/>
            <p:cNvSpPr/>
            <p:nvPr/>
          </p:nvSpPr>
          <p:spPr>
            <a:xfrm>
              <a:off x="3601800" y="436782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4" y="829"/>
                  </a:cubicBezTo>
                  <a:cubicBezTo>
                    <a:pt x="744" y="829"/>
                    <a:pt x="947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"/>
            <p:cNvSpPr/>
            <p:nvPr/>
          </p:nvSpPr>
          <p:spPr>
            <a:xfrm>
              <a:off x="34792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"/>
            <p:cNvSpPr/>
            <p:nvPr/>
          </p:nvSpPr>
          <p:spPr>
            <a:xfrm>
              <a:off x="34792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"/>
            <p:cNvSpPr/>
            <p:nvPr/>
          </p:nvSpPr>
          <p:spPr>
            <a:xfrm>
              <a:off x="3601800" y="4502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"/>
            <p:cNvSpPr/>
            <p:nvPr/>
          </p:nvSpPr>
          <p:spPr>
            <a:xfrm>
              <a:off x="3601800" y="46159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4" y="790"/>
                  </a:cubicBezTo>
                  <a:cubicBezTo>
                    <a:pt x="744" y="790"/>
                    <a:pt x="947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"/>
            <p:cNvSpPr/>
            <p:nvPr/>
          </p:nvSpPr>
          <p:spPr>
            <a:xfrm>
              <a:off x="3479200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"/>
            <p:cNvSpPr/>
            <p:nvPr/>
          </p:nvSpPr>
          <p:spPr>
            <a:xfrm>
              <a:off x="34792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5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"/>
            <p:cNvSpPr/>
            <p:nvPr/>
          </p:nvSpPr>
          <p:spPr>
            <a:xfrm>
              <a:off x="3601800" y="4749175"/>
              <a:ext cx="24325" cy="20325"/>
            </a:xfrm>
            <a:custGeom>
              <a:avLst/>
              <a:gdLst/>
              <a:ahLst/>
              <a:cxnLst/>
              <a:rect l="l" t="t" r="r" b="b"/>
              <a:pathLst>
                <a:path w="973" h="81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9" y="777"/>
                    <a:pt x="446" y="812"/>
                    <a:pt x="543" y="812"/>
                  </a:cubicBezTo>
                  <a:cubicBezTo>
                    <a:pt x="744" y="812"/>
                    <a:pt x="947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"/>
            <p:cNvSpPr/>
            <p:nvPr/>
          </p:nvSpPr>
          <p:spPr>
            <a:xfrm>
              <a:off x="3601800" y="48630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46" y="812"/>
                    <a:pt x="543" y="812"/>
                  </a:cubicBezTo>
                  <a:cubicBezTo>
                    <a:pt x="744" y="812"/>
                    <a:pt x="947" y="664"/>
                    <a:pt x="973" y="42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"/>
            <p:cNvSpPr/>
            <p:nvPr/>
          </p:nvSpPr>
          <p:spPr>
            <a:xfrm>
              <a:off x="34792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5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"/>
            <p:cNvSpPr/>
            <p:nvPr/>
          </p:nvSpPr>
          <p:spPr>
            <a:xfrm>
              <a:off x="347920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5" y="0"/>
                    <a:pt x="1" y="429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"/>
            <p:cNvSpPr/>
            <p:nvPr/>
          </p:nvSpPr>
          <p:spPr>
            <a:xfrm>
              <a:off x="3601800" y="49972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"/>
            <p:cNvSpPr/>
            <p:nvPr/>
          </p:nvSpPr>
          <p:spPr>
            <a:xfrm>
              <a:off x="3601800" y="5111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"/>
            <p:cNvSpPr/>
            <p:nvPr/>
          </p:nvSpPr>
          <p:spPr>
            <a:xfrm>
              <a:off x="34792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17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"/>
            <p:cNvSpPr/>
            <p:nvPr/>
          </p:nvSpPr>
          <p:spPr>
            <a:xfrm>
              <a:off x="3479200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95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"/>
            <p:cNvSpPr/>
            <p:nvPr/>
          </p:nvSpPr>
          <p:spPr>
            <a:xfrm>
              <a:off x="3601800" y="524435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"/>
            <p:cNvSpPr/>
            <p:nvPr/>
          </p:nvSpPr>
          <p:spPr>
            <a:xfrm>
              <a:off x="3601800" y="53581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"/>
            <p:cNvSpPr/>
            <p:nvPr/>
          </p:nvSpPr>
          <p:spPr>
            <a:xfrm>
              <a:off x="37263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"/>
            <p:cNvSpPr/>
            <p:nvPr/>
          </p:nvSpPr>
          <p:spPr>
            <a:xfrm>
              <a:off x="37263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"/>
            <p:cNvSpPr/>
            <p:nvPr/>
          </p:nvSpPr>
          <p:spPr>
            <a:xfrm>
              <a:off x="3848900" y="2945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"/>
            <p:cNvSpPr/>
            <p:nvPr/>
          </p:nvSpPr>
          <p:spPr>
            <a:xfrm>
              <a:off x="3848900" y="4083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"/>
            <p:cNvSpPr/>
            <p:nvPr/>
          </p:nvSpPr>
          <p:spPr>
            <a:xfrm>
              <a:off x="37263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"/>
            <p:cNvSpPr/>
            <p:nvPr/>
          </p:nvSpPr>
          <p:spPr>
            <a:xfrm>
              <a:off x="37263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6" y="1"/>
                    <a:pt x="1" y="468"/>
                    <a:pt x="234" y="701"/>
                  </a:cubicBezTo>
                  <a:cubicBezTo>
                    <a:pt x="324" y="791"/>
                    <a:pt x="429" y="830"/>
                    <a:pt x="532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"/>
            <p:cNvSpPr/>
            <p:nvPr/>
          </p:nvSpPr>
          <p:spPr>
            <a:xfrm>
              <a:off x="3848900" y="54165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"/>
            <p:cNvSpPr/>
            <p:nvPr/>
          </p:nvSpPr>
          <p:spPr>
            <a:xfrm>
              <a:off x="3848900" y="6554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46" y="830"/>
                    <a:pt x="542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"/>
            <p:cNvSpPr/>
            <p:nvPr/>
          </p:nvSpPr>
          <p:spPr>
            <a:xfrm>
              <a:off x="37263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"/>
            <p:cNvSpPr/>
            <p:nvPr/>
          </p:nvSpPr>
          <p:spPr>
            <a:xfrm>
              <a:off x="37263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34" y="662"/>
                  </a:cubicBezTo>
                  <a:cubicBezTo>
                    <a:pt x="324" y="752"/>
                    <a:pt x="429" y="791"/>
                    <a:pt x="532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"/>
            <p:cNvSpPr/>
            <p:nvPr/>
          </p:nvSpPr>
          <p:spPr>
            <a:xfrm>
              <a:off x="3848900" y="78972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"/>
            <p:cNvSpPr/>
            <p:nvPr/>
          </p:nvSpPr>
          <p:spPr>
            <a:xfrm>
              <a:off x="3848900" y="9035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46" y="791"/>
                    <a:pt x="542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"/>
            <p:cNvSpPr/>
            <p:nvPr/>
          </p:nvSpPr>
          <p:spPr>
            <a:xfrm>
              <a:off x="37263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"/>
            <p:cNvSpPr/>
            <p:nvPr/>
          </p:nvSpPr>
          <p:spPr>
            <a:xfrm>
              <a:off x="37263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0"/>
                  </a:cubicBezTo>
                  <a:cubicBezTo>
                    <a:pt x="323" y="777"/>
                    <a:pt x="429" y="811"/>
                    <a:pt x="531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"/>
            <p:cNvSpPr/>
            <p:nvPr/>
          </p:nvSpPr>
          <p:spPr>
            <a:xfrm>
              <a:off x="3848900" y="10368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"/>
            <p:cNvSpPr/>
            <p:nvPr/>
          </p:nvSpPr>
          <p:spPr>
            <a:xfrm>
              <a:off x="3852775" y="115112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0"/>
                  </a:moveTo>
                  <a:cubicBezTo>
                    <a:pt x="195" y="0"/>
                    <a:pt x="1" y="137"/>
                    <a:pt x="1" y="409"/>
                  </a:cubicBezTo>
                  <a:cubicBezTo>
                    <a:pt x="1" y="662"/>
                    <a:pt x="195" y="788"/>
                    <a:pt x="390" y="788"/>
                  </a:cubicBezTo>
                  <a:cubicBezTo>
                    <a:pt x="584" y="788"/>
                    <a:pt x="779" y="662"/>
                    <a:pt x="779" y="409"/>
                  </a:cubicBezTo>
                  <a:cubicBezTo>
                    <a:pt x="779" y="137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"/>
            <p:cNvSpPr/>
            <p:nvPr/>
          </p:nvSpPr>
          <p:spPr>
            <a:xfrm>
              <a:off x="3726300" y="1284775"/>
              <a:ext cx="23375" cy="19875"/>
            </a:xfrm>
            <a:custGeom>
              <a:avLst/>
              <a:gdLst/>
              <a:ahLst/>
              <a:cxnLst/>
              <a:rect l="l" t="t" r="r" b="b"/>
              <a:pathLst>
                <a:path w="935" h="795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3"/>
                    <a:pt x="234" y="667"/>
                  </a:cubicBezTo>
                  <a:cubicBezTo>
                    <a:pt x="324" y="756"/>
                    <a:pt x="429" y="795"/>
                    <a:pt x="532" y="795"/>
                  </a:cubicBezTo>
                  <a:cubicBezTo>
                    <a:pt x="741" y="795"/>
                    <a:pt x="935" y="630"/>
                    <a:pt x="935" y="394"/>
                  </a:cubicBezTo>
                  <a:cubicBezTo>
                    <a:pt x="935" y="181"/>
                    <a:pt x="772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"/>
            <p:cNvSpPr/>
            <p:nvPr/>
          </p:nvSpPr>
          <p:spPr>
            <a:xfrm>
              <a:off x="37263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34" y="663"/>
                  </a:cubicBezTo>
                  <a:cubicBezTo>
                    <a:pt x="324" y="752"/>
                    <a:pt x="429" y="791"/>
                    <a:pt x="532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"/>
            <p:cNvSpPr/>
            <p:nvPr/>
          </p:nvSpPr>
          <p:spPr>
            <a:xfrm>
              <a:off x="3848900" y="12849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"/>
            <p:cNvSpPr/>
            <p:nvPr/>
          </p:nvSpPr>
          <p:spPr>
            <a:xfrm>
              <a:off x="3848900" y="13987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3"/>
                  </a:cubicBezTo>
                  <a:cubicBezTo>
                    <a:pt x="349" y="752"/>
                    <a:pt x="446" y="791"/>
                    <a:pt x="542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"/>
            <p:cNvSpPr/>
            <p:nvPr/>
          </p:nvSpPr>
          <p:spPr>
            <a:xfrm>
              <a:off x="37263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"/>
            <p:cNvSpPr/>
            <p:nvPr/>
          </p:nvSpPr>
          <p:spPr>
            <a:xfrm>
              <a:off x="37263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"/>
            <p:cNvSpPr/>
            <p:nvPr/>
          </p:nvSpPr>
          <p:spPr>
            <a:xfrm>
              <a:off x="3852775" y="1531500"/>
              <a:ext cx="19975" cy="20450"/>
            </a:xfrm>
            <a:custGeom>
              <a:avLst/>
              <a:gdLst/>
              <a:ahLst/>
              <a:cxnLst/>
              <a:rect l="l" t="t" r="r" b="b"/>
              <a:pathLst>
                <a:path w="799" h="818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205" y="818"/>
                    <a:pt x="404" y="818"/>
                  </a:cubicBezTo>
                  <a:cubicBezTo>
                    <a:pt x="604" y="818"/>
                    <a:pt x="798" y="68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"/>
            <p:cNvSpPr/>
            <p:nvPr/>
          </p:nvSpPr>
          <p:spPr>
            <a:xfrm>
              <a:off x="3848900" y="16458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"/>
            <p:cNvSpPr/>
            <p:nvPr/>
          </p:nvSpPr>
          <p:spPr>
            <a:xfrm>
              <a:off x="3726300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"/>
            <p:cNvSpPr/>
            <p:nvPr/>
          </p:nvSpPr>
          <p:spPr>
            <a:xfrm>
              <a:off x="37263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"/>
            <p:cNvSpPr/>
            <p:nvPr/>
          </p:nvSpPr>
          <p:spPr>
            <a:xfrm>
              <a:off x="3848900" y="177910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"/>
            <p:cNvSpPr/>
            <p:nvPr/>
          </p:nvSpPr>
          <p:spPr>
            <a:xfrm>
              <a:off x="3848900" y="1892925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"/>
            <p:cNvSpPr/>
            <p:nvPr/>
          </p:nvSpPr>
          <p:spPr>
            <a:xfrm>
              <a:off x="37263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"/>
            <p:cNvSpPr/>
            <p:nvPr/>
          </p:nvSpPr>
          <p:spPr>
            <a:xfrm>
              <a:off x="37263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"/>
            <p:cNvSpPr/>
            <p:nvPr/>
          </p:nvSpPr>
          <p:spPr>
            <a:xfrm>
              <a:off x="3848900" y="20271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"/>
            <p:cNvSpPr/>
            <p:nvPr/>
          </p:nvSpPr>
          <p:spPr>
            <a:xfrm>
              <a:off x="3848900" y="21410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"/>
            <p:cNvSpPr/>
            <p:nvPr/>
          </p:nvSpPr>
          <p:spPr>
            <a:xfrm>
              <a:off x="37263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"/>
            <p:cNvSpPr/>
            <p:nvPr/>
          </p:nvSpPr>
          <p:spPr>
            <a:xfrm>
              <a:off x="37263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"/>
            <p:cNvSpPr/>
            <p:nvPr/>
          </p:nvSpPr>
          <p:spPr>
            <a:xfrm>
              <a:off x="3848900" y="227427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"/>
            <p:cNvSpPr/>
            <p:nvPr/>
          </p:nvSpPr>
          <p:spPr>
            <a:xfrm>
              <a:off x="3852775" y="238857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62"/>
                    <a:pt x="195" y="789"/>
                    <a:pt x="390" y="789"/>
                  </a:cubicBezTo>
                  <a:cubicBezTo>
                    <a:pt x="584" y="789"/>
                    <a:pt x="779" y="66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"/>
            <p:cNvSpPr/>
            <p:nvPr/>
          </p:nvSpPr>
          <p:spPr>
            <a:xfrm>
              <a:off x="3726300" y="25222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3"/>
                    <a:pt x="234" y="667"/>
                  </a:cubicBezTo>
                  <a:cubicBezTo>
                    <a:pt x="324" y="756"/>
                    <a:pt x="429" y="795"/>
                    <a:pt x="532" y="795"/>
                  </a:cubicBezTo>
                  <a:cubicBezTo>
                    <a:pt x="741" y="795"/>
                    <a:pt x="935" y="630"/>
                    <a:pt x="935" y="394"/>
                  </a:cubicBezTo>
                  <a:cubicBezTo>
                    <a:pt x="935" y="181"/>
                    <a:pt x="772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"/>
            <p:cNvSpPr/>
            <p:nvPr/>
          </p:nvSpPr>
          <p:spPr>
            <a:xfrm>
              <a:off x="3726300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"/>
            <p:cNvSpPr/>
            <p:nvPr/>
          </p:nvSpPr>
          <p:spPr>
            <a:xfrm>
              <a:off x="3848900" y="25223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"/>
            <p:cNvSpPr/>
            <p:nvPr/>
          </p:nvSpPr>
          <p:spPr>
            <a:xfrm>
              <a:off x="3848900" y="263617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"/>
            <p:cNvSpPr/>
            <p:nvPr/>
          </p:nvSpPr>
          <p:spPr>
            <a:xfrm>
              <a:off x="37263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"/>
            <p:cNvSpPr/>
            <p:nvPr/>
          </p:nvSpPr>
          <p:spPr>
            <a:xfrm>
              <a:off x="37263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"/>
            <p:cNvSpPr/>
            <p:nvPr/>
          </p:nvSpPr>
          <p:spPr>
            <a:xfrm>
              <a:off x="3852775" y="276992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62"/>
                    <a:pt x="195" y="789"/>
                    <a:pt x="390" y="789"/>
                  </a:cubicBezTo>
                  <a:cubicBezTo>
                    <a:pt x="584" y="789"/>
                    <a:pt x="779" y="66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"/>
            <p:cNvSpPr/>
            <p:nvPr/>
          </p:nvSpPr>
          <p:spPr>
            <a:xfrm>
              <a:off x="3848900" y="28832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"/>
            <p:cNvSpPr/>
            <p:nvPr/>
          </p:nvSpPr>
          <p:spPr>
            <a:xfrm>
              <a:off x="3726300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"/>
            <p:cNvSpPr/>
            <p:nvPr/>
          </p:nvSpPr>
          <p:spPr>
            <a:xfrm>
              <a:off x="37263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"/>
            <p:cNvSpPr/>
            <p:nvPr/>
          </p:nvSpPr>
          <p:spPr>
            <a:xfrm>
              <a:off x="3848900" y="3016550"/>
              <a:ext cx="24025" cy="20750"/>
            </a:xfrm>
            <a:custGeom>
              <a:avLst/>
              <a:gdLst/>
              <a:ahLst/>
              <a:cxnLst/>
              <a:rect l="l" t="t" r="r" b="b"/>
              <a:pathLst>
                <a:path w="961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1" y="829"/>
                  </a:cubicBezTo>
                  <a:cubicBezTo>
                    <a:pt x="757" y="829"/>
                    <a:pt x="960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"/>
            <p:cNvSpPr/>
            <p:nvPr/>
          </p:nvSpPr>
          <p:spPr>
            <a:xfrm>
              <a:off x="3848900" y="313037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"/>
            <p:cNvSpPr/>
            <p:nvPr/>
          </p:nvSpPr>
          <p:spPr>
            <a:xfrm>
              <a:off x="37263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"/>
            <p:cNvSpPr/>
            <p:nvPr/>
          </p:nvSpPr>
          <p:spPr>
            <a:xfrm>
              <a:off x="37263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"/>
            <p:cNvSpPr/>
            <p:nvPr/>
          </p:nvSpPr>
          <p:spPr>
            <a:xfrm>
              <a:off x="3848900" y="3264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"/>
            <p:cNvSpPr/>
            <p:nvPr/>
          </p:nvSpPr>
          <p:spPr>
            <a:xfrm>
              <a:off x="3848900" y="33784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"/>
            <p:cNvSpPr/>
            <p:nvPr/>
          </p:nvSpPr>
          <p:spPr>
            <a:xfrm>
              <a:off x="37263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"/>
            <p:cNvSpPr/>
            <p:nvPr/>
          </p:nvSpPr>
          <p:spPr>
            <a:xfrm>
              <a:off x="37263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"/>
            <p:cNvSpPr/>
            <p:nvPr/>
          </p:nvSpPr>
          <p:spPr>
            <a:xfrm>
              <a:off x="3848900" y="3511725"/>
              <a:ext cx="24025" cy="19775"/>
            </a:xfrm>
            <a:custGeom>
              <a:avLst/>
              <a:gdLst/>
              <a:ahLst/>
              <a:cxnLst/>
              <a:rect l="l" t="t" r="r" b="b"/>
              <a:pathLst>
                <a:path w="961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1" y="790"/>
                  </a:cubicBezTo>
                  <a:cubicBezTo>
                    <a:pt x="757" y="790"/>
                    <a:pt x="960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"/>
            <p:cNvSpPr/>
            <p:nvPr/>
          </p:nvSpPr>
          <p:spPr>
            <a:xfrm>
              <a:off x="3848900" y="3625550"/>
              <a:ext cx="24025" cy="20275"/>
            </a:xfrm>
            <a:custGeom>
              <a:avLst/>
              <a:gdLst/>
              <a:ahLst/>
              <a:cxnLst/>
              <a:rect l="l" t="t" r="r" b="b"/>
              <a:pathLst>
                <a:path w="961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5" y="810"/>
                  </a:cubicBezTo>
                  <a:cubicBezTo>
                    <a:pt x="753" y="810"/>
                    <a:pt x="960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"/>
            <p:cNvSpPr/>
            <p:nvPr/>
          </p:nvSpPr>
          <p:spPr>
            <a:xfrm>
              <a:off x="3726300" y="375967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3"/>
                    <a:pt x="234" y="667"/>
                  </a:cubicBezTo>
                  <a:cubicBezTo>
                    <a:pt x="324" y="756"/>
                    <a:pt x="429" y="795"/>
                    <a:pt x="532" y="795"/>
                  </a:cubicBezTo>
                  <a:cubicBezTo>
                    <a:pt x="741" y="795"/>
                    <a:pt x="935" y="630"/>
                    <a:pt x="935" y="395"/>
                  </a:cubicBezTo>
                  <a:cubicBezTo>
                    <a:pt x="935" y="181"/>
                    <a:pt x="772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"/>
            <p:cNvSpPr/>
            <p:nvPr/>
          </p:nvSpPr>
          <p:spPr>
            <a:xfrm>
              <a:off x="3726300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"/>
            <p:cNvSpPr/>
            <p:nvPr/>
          </p:nvSpPr>
          <p:spPr>
            <a:xfrm>
              <a:off x="3848900" y="3759800"/>
              <a:ext cx="24025" cy="19775"/>
            </a:xfrm>
            <a:custGeom>
              <a:avLst/>
              <a:gdLst/>
              <a:ahLst/>
              <a:cxnLst/>
              <a:rect l="l" t="t" r="r" b="b"/>
              <a:pathLst>
                <a:path w="961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1" y="790"/>
                  </a:cubicBezTo>
                  <a:cubicBezTo>
                    <a:pt x="757" y="790"/>
                    <a:pt x="960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"/>
            <p:cNvSpPr/>
            <p:nvPr/>
          </p:nvSpPr>
          <p:spPr>
            <a:xfrm>
              <a:off x="3848900" y="3873625"/>
              <a:ext cx="24025" cy="19775"/>
            </a:xfrm>
            <a:custGeom>
              <a:avLst/>
              <a:gdLst/>
              <a:ahLst/>
              <a:cxnLst/>
              <a:rect l="l" t="t" r="r" b="b"/>
              <a:pathLst>
                <a:path w="961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1" y="790"/>
                  </a:cubicBezTo>
                  <a:cubicBezTo>
                    <a:pt x="757" y="790"/>
                    <a:pt x="960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"/>
            <p:cNvSpPr/>
            <p:nvPr/>
          </p:nvSpPr>
          <p:spPr>
            <a:xfrm>
              <a:off x="37263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6" y="0"/>
                    <a:pt x="1" y="429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"/>
            <p:cNvSpPr/>
            <p:nvPr/>
          </p:nvSpPr>
          <p:spPr>
            <a:xfrm>
              <a:off x="37263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"/>
            <p:cNvSpPr/>
            <p:nvPr/>
          </p:nvSpPr>
          <p:spPr>
            <a:xfrm>
              <a:off x="3848900" y="4006900"/>
              <a:ext cx="24050" cy="20075"/>
            </a:xfrm>
            <a:custGeom>
              <a:avLst/>
              <a:gdLst/>
              <a:ahLst/>
              <a:cxnLst/>
              <a:rect l="l" t="t" r="r" b="b"/>
              <a:pathLst>
                <a:path w="962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5" y="803"/>
                    <a:pt x="527" y="803"/>
                  </a:cubicBezTo>
                  <a:cubicBezTo>
                    <a:pt x="742" y="803"/>
                    <a:pt x="961" y="63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"/>
            <p:cNvSpPr/>
            <p:nvPr/>
          </p:nvSpPr>
          <p:spPr>
            <a:xfrm>
              <a:off x="3848900" y="4120725"/>
              <a:ext cx="24025" cy="20275"/>
            </a:xfrm>
            <a:custGeom>
              <a:avLst/>
              <a:gdLst/>
              <a:ahLst/>
              <a:cxnLst/>
              <a:rect l="l" t="t" r="r" b="b"/>
              <a:pathLst>
                <a:path w="961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1"/>
                    <a:pt x="545" y="811"/>
                  </a:cubicBezTo>
                  <a:cubicBezTo>
                    <a:pt x="753" y="811"/>
                    <a:pt x="960" y="65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"/>
            <p:cNvSpPr/>
            <p:nvPr/>
          </p:nvSpPr>
          <p:spPr>
            <a:xfrm>
              <a:off x="37263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7" y="1"/>
                    <a:pt x="1" y="468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"/>
            <p:cNvSpPr/>
            <p:nvPr/>
          </p:nvSpPr>
          <p:spPr>
            <a:xfrm>
              <a:off x="37263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29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"/>
            <p:cNvSpPr/>
            <p:nvPr/>
          </p:nvSpPr>
          <p:spPr>
            <a:xfrm>
              <a:off x="3848900" y="4254000"/>
              <a:ext cx="24025" cy="20750"/>
            </a:xfrm>
            <a:custGeom>
              <a:avLst/>
              <a:gdLst/>
              <a:ahLst/>
              <a:cxnLst/>
              <a:rect l="l" t="t" r="r" b="b"/>
              <a:pathLst>
                <a:path w="961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0"/>
                    <a:pt x="450" y="829"/>
                    <a:pt x="551" y="829"/>
                  </a:cubicBezTo>
                  <a:cubicBezTo>
                    <a:pt x="757" y="829"/>
                    <a:pt x="960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"/>
            <p:cNvSpPr/>
            <p:nvPr/>
          </p:nvSpPr>
          <p:spPr>
            <a:xfrm>
              <a:off x="3848900" y="436782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"/>
            <p:cNvSpPr/>
            <p:nvPr/>
          </p:nvSpPr>
          <p:spPr>
            <a:xfrm>
              <a:off x="37263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"/>
            <p:cNvSpPr/>
            <p:nvPr/>
          </p:nvSpPr>
          <p:spPr>
            <a:xfrm>
              <a:off x="37263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29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"/>
            <p:cNvSpPr/>
            <p:nvPr/>
          </p:nvSpPr>
          <p:spPr>
            <a:xfrm>
              <a:off x="3848900" y="4502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"/>
            <p:cNvSpPr/>
            <p:nvPr/>
          </p:nvSpPr>
          <p:spPr>
            <a:xfrm>
              <a:off x="3848900" y="46159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"/>
            <p:cNvSpPr/>
            <p:nvPr/>
          </p:nvSpPr>
          <p:spPr>
            <a:xfrm>
              <a:off x="3726300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"/>
            <p:cNvSpPr/>
            <p:nvPr/>
          </p:nvSpPr>
          <p:spPr>
            <a:xfrm>
              <a:off x="37263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"/>
            <p:cNvSpPr/>
            <p:nvPr/>
          </p:nvSpPr>
          <p:spPr>
            <a:xfrm>
              <a:off x="3848900" y="4749175"/>
              <a:ext cx="23350" cy="20325"/>
            </a:xfrm>
            <a:custGeom>
              <a:avLst/>
              <a:gdLst/>
              <a:ahLst/>
              <a:cxnLst/>
              <a:rect l="l" t="t" r="r" b="b"/>
              <a:pathLst>
                <a:path w="934" h="81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"/>
            <p:cNvSpPr/>
            <p:nvPr/>
          </p:nvSpPr>
          <p:spPr>
            <a:xfrm>
              <a:off x="3848900" y="48630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"/>
            <p:cNvSpPr/>
            <p:nvPr/>
          </p:nvSpPr>
          <p:spPr>
            <a:xfrm>
              <a:off x="3726300" y="49971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1"/>
                  </a:moveTo>
                  <a:cubicBezTo>
                    <a:pt x="579" y="1"/>
                    <a:pt x="563" y="2"/>
                    <a:pt x="546" y="6"/>
                  </a:cubicBezTo>
                  <a:cubicBezTo>
                    <a:pt x="196" y="6"/>
                    <a:pt x="1" y="434"/>
                    <a:pt x="234" y="667"/>
                  </a:cubicBezTo>
                  <a:cubicBezTo>
                    <a:pt x="324" y="756"/>
                    <a:pt x="429" y="795"/>
                    <a:pt x="532" y="795"/>
                  </a:cubicBezTo>
                  <a:cubicBezTo>
                    <a:pt x="741" y="795"/>
                    <a:pt x="935" y="630"/>
                    <a:pt x="935" y="395"/>
                  </a:cubicBezTo>
                  <a:cubicBezTo>
                    <a:pt x="935" y="181"/>
                    <a:pt x="772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"/>
            <p:cNvSpPr/>
            <p:nvPr/>
          </p:nvSpPr>
          <p:spPr>
            <a:xfrm>
              <a:off x="3726300" y="5110950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4"/>
                    <a:pt x="234" y="667"/>
                  </a:cubicBezTo>
                  <a:cubicBezTo>
                    <a:pt x="324" y="756"/>
                    <a:pt x="429" y="795"/>
                    <a:pt x="532" y="795"/>
                  </a:cubicBezTo>
                  <a:cubicBezTo>
                    <a:pt x="741" y="795"/>
                    <a:pt x="935" y="630"/>
                    <a:pt x="935" y="395"/>
                  </a:cubicBezTo>
                  <a:cubicBezTo>
                    <a:pt x="935" y="181"/>
                    <a:pt x="772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"/>
            <p:cNvSpPr/>
            <p:nvPr/>
          </p:nvSpPr>
          <p:spPr>
            <a:xfrm>
              <a:off x="3848900" y="4997250"/>
              <a:ext cx="24025" cy="19775"/>
            </a:xfrm>
            <a:custGeom>
              <a:avLst/>
              <a:gdLst/>
              <a:ahLst/>
              <a:cxnLst/>
              <a:rect l="l" t="t" r="r" b="b"/>
              <a:pathLst>
                <a:path w="961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50" y="790"/>
                    <a:pt x="551" y="790"/>
                  </a:cubicBezTo>
                  <a:cubicBezTo>
                    <a:pt x="757" y="790"/>
                    <a:pt x="960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"/>
            <p:cNvSpPr/>
            <p:nvPr/>
          </p:nvSpPr>
          <p:spPr>
            <a:xfrm>
              <a:off x="3852775" y="5110600"/>
              <a:ext cx="19975" cy="20450"/>
            </a:xfrm>
            <a:custGeom>
              <a:avLst/>
              <a:gdLst/>
              <a:ahLst/>
              <a:cxnLst/>
              <a:rect l="l" t="t" r="r" b="b"/>
              <a:pathLst>
                <a:path w="799" h="818" extrusionOk="0">
                  <a:moveTo>
                    <a:pt x="390" y="0"/>
                  </a:moveTo>
                  <a:cubicBezTo>
                    <a:pt x="195" y="0"/>
                    <a:pt x="1" y="136"/>
                    <a:pt x="1" y="409"/>
                  </a:cubicBezTo>
                  <a:cubicBezTo>
                    <a:pt x="1" y="681"/>
                    <a:pt x="205" y="817"/>
                    <a:pt x="404" y="817"/>
                  </a:cubicBezTo>
                  <a:cubicBezTo>
                    <a:pt x="604" y="817"/>
                    <a:pt x="798" y="681"/>
                    <a:pt x="779" y="409"/>
                  </a:cubicBezTo>
                  <a:cubicBezTo>
                    <a:pt x="779" y="136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"/>
            <p:cNvSpPr/>
            <p:nvPr/>
          </p:nvSpPr>
          <p:spPr>
            <a:xfrm>
              <a:off x="37263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17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"/>
            <p:cNvSpPr/>
            <p:nvPr/>
          </p:nvSpPr>
          <p:spPr>
            <a:xfrm>
              <a:off x="3726300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"/>
            <p:cNvSpPr/>
            <p:nvPr/>
          </p:nvSpPr>
          <p:spPr>
            <a:xfrm>
              <a:off x="3848900" y="5244350"/>
              <a:ext cx="24050" cy="20075"/>
            </a:xfrm>
            <a:custGeom>
              <a:avLst/>
              <a:gdLst/>
              <a:ahLst/>
              <a:cxnLst/>
              <a:rect l="l" t="t" r="r" b="b"/>
              <a:pathLst>
                <a:path w="962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5" y="803"/>
                    <a:pt x="527" y="803"/>
                  </a:cubicBezTo>
                  <a:cubicBezTo>
                    <a:pt x="742" y="803"/>
                    <a:pt x="961" y="63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"/>
            <p:cNvSpPr/>
            <p:nvPr/>
          </p:nvSpPr>
          <p:spPr>
            <a:xfrm>
              <a:off x="3848900" y="5358175"/>
              <a:ext cx="24025" cy="20275"/>
            </a:xfrm>
            <a:custGeom>
              <a:avLst/>
              <a:gdLst/>
              <a:ahLst/>
              <a:cxnLst/>
              <a:rect l="l" t="t" r="r" b="b"/>
              <a:pathLst>
                <a:path w="961" h="811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6" y="811"/>
                    <a:pt x="545" y="811"/>
                  </a:cubicBezTo>
                  <a:cubicBezTo>
                    <a:pt x="753" y="811"/>
                    <a:pt x="960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"/>
            <p:cNvSpPr/>
            <p:nvPr/>
          </p:nvSpPr>
          <p:spPr>
            <a:xfrm>
              <a:off x="3973400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5"/>
                    <a:pt x="935" y="390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"/>
            <p:cNvSpPr/>
            <p:nvPr/>
          </p:nvSpPr>
          <p:spPr>
            <a:xfrm>
              <a:off x="39734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"/>
            <p:cNvSpPr/>
            <p:nvPr/>
          </p:nvSpPr>
          <p:spPr>
            <a:xfrm>
              <a:off x="4099875" y="2947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4" y="789"/>
                    <a:pt x="818" y="653"/>
                    <a:pt x="818" y="380"/>
                  </a:cubicBezTo>
                  <a:cubicBezTo>
                    <a:pt x="818" y="12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"/>
            <p:cNvSpPr/>
            <p:nvPr/>
          </p:nvSpPr>
          <p:spPr>
            <a:xfrm>
              <a:off x="4096000" y="4083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"/>
            <p:cNvSpPr/>
            <p:nvPr/>
          </p:nvSpPr>
          <p:spPr>
            <a:xfrm>
              <a:off x="39734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"/>
            <p:cNvSpPr/>
            <p:nvPr/>
          </p:nvSpPr>
          <p:spPr>
            <a:xfrm>
              <a:off x="39734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6" y="1"/>
                    <a:pt x="1" y="468"/>
                    <a:pt x="234" y="701"/>
                  </a:cubicBezTo>
                  <a:cubicBezTo>
                    <a:pt x="324" y="791"/>
                    <a:pt x="430" y="830"/>
                    <a:pt x="532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"/>
            <p:cNvSpPr/>
            <p:nvPr/>
          </p:nvSpPr>
          <p:spPr>
            <a:xfrm>
              <a:off x="4096000" y="54165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"/>
            <p:cNvSpPr/>
            <p:nvPr/>
          </p:nvSpPr>
          <p:spPr>
            <a:xfrm>
              <a:off x="4096000" y="6554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50" y="830"/>
                    <a:pt x="552" y="830"/>
                  </a:cubicBezTo>
                  <a:cubicBezTo>
                    <a:pt x="762" y="830"/>
                    <a:pt x="973" y="665"/>
                    <a:pt x="973" y="429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"/>
            <p:cNvSpPr/>
            <p:nvPr/>
          </p:nvSpPr>
          <p:spPr>
            <a:xfrm>
              <a:off x="39734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"/>
            <p:cNvSpPr/>
            <p:nvPr/>
          </p:nvSpPr>
          <p:spPr>
            <a:xfrm>
              <a:off x="3973400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34" y="662"/>
                  </a:cubicBezTo>
                  <a:cubicBezTo>
                    <a:pt x="324" y="752"/>
                    <a:pt x="430" y="791"/>
                    <a:pt x="532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"/>
            <p:cNvSpPr/>
            <p:nvPr/>
          </p:nvSpPr>
          <p:spPr>
            <a:xfrm>
              <a:off x="4096000" y="78972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"/>
            <p:cNvSpPr/>
            <p:nvPr/>
          </p:nvSpPr>
          <p:spPr>
            <a:xfrm>
              <a:off x="4096000" y="9035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"/>
            <p:cNvSpPr/>
            <p:nvPr/>
          </p:nvSpPr>
          <p:spPr>
            <a:xfrm>
              <a:off x="39734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"/>
            <p:cNvSpPr/>
            <p:nvPr/>
          </p:nvSpPr>
          <p:spPr>
            <a:xfrm>
              <a:off x="3976325" y="11511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37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"/>
            <p:cNvSpPr/>
            <p:nvPr/>
          </p:nvSpPr>
          <p:spPr>
            <a:xfrm>
              <a:off x="4096000" y="10368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"/>
            <p:cNvSpPr/>
            <p:nvPr/>
          </p:nvSpPr>
          <p:spPr>
            <a:xfrm>
              <a:off x="4096000" y="11506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9" y="777"/>
                    <a:pt x="450" y="811"/>
                    <a:pt x="552" y="811"/>
                  </a:cubicBezTo>
                  <a:cubicBezTo>
                    <a:pt x="761" y="811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"/>
            <p:cNvSpPr/>
            <p:nvPr/>
          </p:nvSpPr>
          <p:spPr>
            <a:xfrm>
              <a:off x="3973400" y="1284775"/>
              <a:ext cx="23375" cy="19875"/>
            </a:xfrm>
            <a:custGeom>
              <a:avLst/>
              <a:gdLst/>
              <a:ahLst/>
              <a:cxnLst/>
              <a:rect l="l" t="t" r="r" b="b"/>
              <a:pathLst>
                <a:path w="935" h="795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3"/>
                    <a:pt x="234" y="667"/>
                  </a:cubicBezTo>
                  <a:cubicBezTo>
                    <a:pt x="324" y="756"/>
                    <a:pt x="430" y="795"/>
                    <a:pt x="532" y="795"/>
                  </a:cubicBezTo>
                  <a:cubicBezTo>
                    <a:pt x="741" y="795"/>
                    <a:pt x="935" y="630"/>
                    <a:pt x="935" y="394"/>
                  </a:cubicBezTo>
                  <a:cubicBezTo>
                    <a:pt x="935" y="181"/>
                    <a:pt x="77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"/>
            <p:cNvSpPr/>
            <p:nvPr/>
          </p:nvSpPr>
          <p:spPr>
            <a:xfrm>
              <a:off x="3973400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34" y="663"/>
                  </a:cubicBezTo>
                  <a:cubicBezTo>
                    <a:pt x="324" y="752"/>
                    <a:pt x="430" y="791"/>
                    <a:pt x="532" y="791"/>
                  </a:cubicBezTo>
                  <a:cubicBezTo>
                    <a:pt x="741" y="791"/>
                    <a:pt x="935" y="626"/>
                    <a:pt x="935" y="390"/>
                  </a:cubicBezTo>
                  <a:cubicBezTo>
                    <a:pt x="935" y="157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"/>
            <p:cNvSpPr/>
            <p:nvPr/>
          </p:nvSpPr>
          <p:spPr>
            <a:xfrm>
              <a:off x="4096000" y="12849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"/>
            <p:cNvSpPr/>
            <p:nvPr/>
          </p:nvSpPr>
          <p:spPr>
            <a:xfrm>
              <a:off x="4099875" y="139822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"/>
            <p:cNvSpPr/>
            <p:nvPr/>
          </p:nvSpPr>
          <p:spPr>
            <a:xfrm>
              <a:off x="3976325" y="15315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"/>
            <p:cNvSpPr/>
            <p:nvPr/>
          </p:nvSpPr>
          <p:spPr>
            <a:xfrm>
              <a:off x="39734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0"/>
                  </a:cubicBezTo>
                  <a:cubicBezTo>
                    <a:pt x="322" y="775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"/>
            <p:cNvSpPr/>
            <p:nvPr/>
          </p:nvSpPr>
          <p:spPr>
            <a:xfrm>
              <a:off x="4096000" y="15320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"/>
            <p:cNvSpPr/>
            <p:nvPr/>
          </p:nvSpPr>
          <p:spPr>
            <a:xfrm>
              <a:off x="4096000" y="16458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"/>
            <p:cNvSpPr/>
            <p:nvPr/>
          </p:nvSpPr>
          <p:spPr>
            <a:xfrm>
              <a:off x="3973400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"/>
            <p:cNvSpPr/>
            <p:nvPr/>
          </p:nvSpPr>
          <p:spPr>
            <a:xfrm>
              <a:off x="39734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"/>
            <p:cNvSpPr/>
            <p:nvPr/>
          </p:nvSpPr>
          <p:spPr>
            <a:xfrm>
              <a:off x="4099875" y="17795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"/>
            <p:cNvSpPr/>
            <p:nvPr/>
          </p:nvSpPr>
          <p:spPr>
            <a:xfrm>
              <a:off x="4096000" y="1892925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"/>
            <p:cNvSpPr/>
            <p:nvPr/>
          </p:nvSpPr>
          <p:spPr>
            <a:xfrm>
              <a:off x="39734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"/>
            <p:cNvSpPr/>
            <p:nvPr/>
          </p:nvSpPr>
          <p:spPr>
            <a:xfrm>
              <a:off x="39734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"/>
            <p:cNvSpPr/>
            <p:nvPr/>
          </p:nvSpPr>
          <p:spPr>
            <a:xfrm>
              <a:off x="4096000" y="20271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"/>
            <p:cNvSpPr/>
            <p:nvPr/>
          </p:nvSpPr>
          <p:spPr>
            <a:xfrm>
              <a:off x="4096000" y="21410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"/>
            <p:cNvSpPr/>
            <p:nvPr/>
          </p:nvSpPr>
          <p:spPr>
            <a:xfrm>
              <a:off x="39734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"/>
            <p:cNvSpPr/>
            <p:nvPr/>
          </p:nvSpPr>
          <p:spPr>
            <a:xfrm>
              <a:off x="3976325" y="23885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4" y="789"/>
                    <a:pt x="818" y="66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"/>
            <p:cNvSpPr/>
            <p:nvPr/>
          </p:nvSpPr>
          <p:spPr>
            <a:xfrm>
              <a:off x="4096000" y="227427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"/>
            <p:cNvSpPr/>
            <p:nvPr/>
          </p:nvSpPr>
          <p:spPr>
            <a:xfrm>
              <a:off x="4096000" y="23881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"/>
            <p:cNvSpPr/>
            <p:nvPr/>
          </p:nvSpPr>
          <p:spPr>
            <a:xfrm>
              <a:off x="3973400" y="25222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3"/>
                    <a:pt x="234" y="667"/>
                  </a:cubicBezTo>
                  <a:cubicBezTo>
                    <a:pt x="324" y="756"/>
                    <a:pt x="430" y="795"/>
                    <a:pt x="532" y="795"/>
                  </a:cubicBezTo>
                  <a:cubicBezTo>
                    <a:pt x="741" y="795"/>
                    <a:pt x="935" y="630"/>
                    <a:pt x="935" y="394"/>
                  </a:cubicBezTo>
                  <a:cubicBezTo>
                    <a:pt x="935" y="181"/>
                    <a:pt x="77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"/>
            <p:cNvSpPr/>
            <p:nvPr/>
          </p:nvSpPr>
          <p:spPr>
            <a:xfrm>
              <a:off x="3973400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"/>
            <p:cNvSpPr/>
            <p:nvPr/>
          </p:nvSpPr>
          <p:spPr>
            <a:xfrm>
              <a:off x="4096000" y="25223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"/>
            <p:cNvSpPr/>
            <p:nvPr/>
          </p:nvSpPr>
          <p:spPr>
            <a:xfrm>
              <a:off x="4099875" y="26356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"/>
            <p:cNvSpPr/>
            <p:nvPr/>
          </p:nvSpPr>
          <p:spPr>
            <a:xfrm>
              <a:off x="3976325" y="27699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4" y="789"/>
                    <a:pt x="818" y="66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"/>
            <p:cNvSpPr/>
            <p:nvPr/>
          </p:nvSpPr>
          <p:spPr>
            <a:xfrm>
              <a:off x="39734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"/>
            <p:cNvSpPr/>
            <p:nvPr/>
          </p:nvSpPr>
          <p:spPr>
            <a:xfrm>
              <a:off x="4096000" y="27694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"/>
            <p:cNvSpPr/>
            <p:nvPr/>
          </p:nvSpPr>
          <p:spPr>
            <a:xfrm>
              <a:off x="4096000" y="28832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"/>
            <p:cNvSpPr/>
            <p:nvPr/>
          </p:nvSpPr>
          <p:spPr>
            <a:xfrm>
              <a:off x="3973400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"/>
            <p:cNvSpPr/>
            <p:nvPr/>
          </p:nvSpPr>
          <p:spPr>
            <a:xfrm>
              <a:off x="39734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"/>
            <p:cNvSpPr/>
            <p:nvPr/>
          </p:nvSpPr>
          <p:spPr>
            <a:xfrm>
              <a:off x="4099875" y="30170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"/>
            <p:cNvSpPr/>
            <p:nvPr/>
          </p:nvSpPr>
          <p:spPr>
            <a:xfrm>
              <a:off x="4096000" y="313037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"/>
            <p:cNvSpPr/>
            <p:nvPr/>
          </p:nvSpPr>
          <p:spPr>
            <a:xfrm>
              <a:off x="39734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"/>
            <p:cNvSpPr/>
            <p:nvPr/>
          </p:nvSpPr>
          <p:spPr>
            <a:xfrm>
              <a:off x="39734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"/>
            <p:cNvSpPr/>
            <p:nvPr/>
          </p:nvSpPr>
          <p:spPr>
            <a:xfrm>
              <a:off x="4096000" y="3264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"/>
            <p:cNvSpPr/>
            <p:nvPr/>
          </p:nvSpPr>
          <p:spPr>
            <a:xfrm>
              <a:off x="4096000" y="33784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"/>
            <p:cNvSpPr/>
            <p:nvPr/>
          </p:nvSpPr>
          <p:spPr>
            <a:xfrm>
              <a:off x="39734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"/>
            <p:cNvSpPr/>
            <p:nvPr/>
          </p:nvSpPr>
          <p:spPr>
            <a:xfrm>
              <a:off x="39734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2" y="776"/>
                    <a:pt x="425" y="810"/>
                    <a:pt x="525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"/>
            <p:cNvSpPr/>
            <p:nvPr/>
          </p:nvSpPr>
          <p:spPr>
            <a:xfrm>
              <a:off x="4096000" y="35117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"/>
            <p:cNvSpPr/>
            <p:nvPr/>
          </p:nvSpPr>
          <p:spPr>
            <a:xfrm>
              <a:off x="4096000" y="3625550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"/>
            <p:cNvSpPr/>
            <p:nvPr/>
          </p:nvSpPr>
          <p:spPr>
            <a:xfrm>
              <a:off x="3973400" y="375967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0"/>
                  </a:moveTo>
                  <a:cubicBezTo>
                    <a:pt x="579" y="0"/>
                    <a:pt x="563" y="2"/>
                    <a:pt x="546" y="5"/>
                  </a:cubicBezTo>
                  <a:cubicBezTo>
                    <a:pt x="196" y="5"/>
                    <a:pt x="1" y="433"/>
                    <a:pt x="234" y="667"/>
                  </a:cubicBezTo>
                  <a:cubicBezTo>
                    <a:pt x="324" y="756"/>
                    <a:pt x="430" y="795"/>
                    <a:pt x="532" y="795"/>
                  </a:cubicBezTo>
                  <a:cubicBezTo>
                    <a:pt x="741" y="795"/>
                    <a:pt x="935" y="630"/>
                    <a:pt x="935" y="395"/>
                  </a:cubicBezTo>
                  <a:cubicBezTo>
                    <a:pt x="935" y="181"/>
                    <a:pt x="77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"/>
            <p:cNvSpPr/>
            <p:nvPr/>
          </p:nvSpPr>
          <p:spPr>
            <a:xfrm>
              <a:off x="3973400" y="3873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57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"/>
            <p:cNvSpPr/>
            <p:nvPr/>
          </p:nvSpPr>
          <p:spPr>
            <a:xfrm>
              <a:off x="4096000" y="37598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"/>
            <p:cNvSpPr/>
            <p:nvPr/>
          </p:nvSpPr>
          <p:spPr>
            <a:xfrm>
              <a:off x="4099875" y="38731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"/>
            <p:cNvSpPr/>
            <p:nvPr/>
          </p:nvSpPr>
          <p:spPr>
            <a:xfrm>
              <a:off x="39734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6" y="0"/>
                    <a:pt x="1" y="429"/>
                    <a:pt x="234" y="701"/>
                  </a:cubicBezTo>
                  <a:cubicBezTo>
                    <a:pt x="317" y="771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"/>
            <p:cNvSpPr/>
            <p:nvPr/>
          </p:nvSpPr>
          <p:spPr>
            <a:xfrm>
              <a:off x="3973400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"/>
            <p:cNvSpPr/>
            <p:nvPr/>
          </p:nvSpPr>
          <p:spPr>
            <a:xfrm>
              <a:off x="4096000" y="4006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"/>
            <p:cNvSpPr/>
            <p:nvPr/>
          </p:nvSpPr>
          <p:spPr>
            <a:xfrm>
              <a:off x="4099875" y="41209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"/>
            <p:cNvSpPr/>
            <p:nvPr/>
          </p:nvSpPr>
          <p:spPr>
            <a:xfrm>
              <a:off x="3973400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57" y="1"/>
                    <a:pt x="1" y="468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"/>
            <p:cNvSpPr/>
            <p:nvPr/>
          </p:nvSpPr>
          <p:spPr>
            <a:xfrm>
              <a:off x="39734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34" y="701"/>
                  </a:cubicBezTo>
                  <a:cubicBezTo>
                    <a:pt x="324" y="790"/>
                    <a:pt x="430" y="829"/>
                    <a:pt x="532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"/>
            <p:cNvSpPr/>
            <p:nvPr/>
          </p:nvSpPr>
          <p:spPr>
            <a:xfrm>
              <a:off x="4099875" y="4254500"/>
              <a:ext cx="20450" cy="19700"/>
            </a:xfrm>
            <a:custGeom>
              <a:avLst/>
              <a:gdLst/>
              <a:ahLst/>
              <a:cxnLst/>
              <a:rect l="l" t="t" r="r" b="b"/>
              <a:pathLst>
                <a:path w="818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"/>
            <p:cNvSpPr/>
            <p:nvPr/>
          </p:nvSpPr>
          <p:spPr>
            <a:xfrm>
              <a:off x="4096000" y="436782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"/>
            <p:cNvSpPr/>
            <p:nvPr/>
          </p:nvSpPr>
          <p:spPr>
            <a:xfrm>
              <a:off x="39734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"/>
            <p:cNvSpPr/>
            <p:nvPr/>
          </p:nvSpPr>
          <p:spPr>
            <a:xfrm>
              <a:off x="39734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34" y="662"/>
                  </a:cubicBezTo>
                  <a:cubicBezTo>
                    <a:pt x="324" y="751"/>
                    <a:pt x="430" y="790"/>
                    <a:pt x="532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"/>
            <p:cNvSpPr/>
            <p:nvPr/>
          </p:nvSpPr>
          <p:spPr>
            <a:xfrm>
              <a:off x="4096000" y="4502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"/>
            <p:cNvSpPr/>
            <p:nvPr/>
          </p:nvSpPr>
          <p:spPr>
            <a:xfrm>
              <a:off x="4096000" y="46159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"/>
            <p:cNvSpPr/>
            <p:nvPr/>
          </p:nvSpPr>
          <p:spPr>
            <a:xfrm>
              <a:off x="3973400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"/>
            <p:cNvSpPr/>
            <p:nvPr/>
          </p:nvSpPr>
          <p:spPr>
            <a:xfrm>
              <a:off x="39734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9"/>
                    <a:pt x="234" y="701"/>
                  </a:cubicBezTo>
                  <a:cubicBezTo>
                    <a:pt x="323" y="777"/>
                    <a:pt x="429" y="812"/>
                    <a:pt x="531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"/>
            <p:cNvSpPr/>
            <p:nvPr/>
          </p:nvSpPr>
          <p:spPr>
            <a:xfrm>
              <a:off x="4096000" y="4749175"/>
              <a:ext cx="24325" cy="20325"/>
            </a:xfrm>
            <a:custGeom>
              <a:avLst/>
              <a:gdLst/>
              <a:ahLst/>
              <a:cxnLst/>
              <a:rect l="l" t="t" r="r" b="b"/>
              <a:pathLst>
                <a:path w="973" h="81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"/>
            <p:cNvSpPr/>
            <p:nvPr/>
          </p:nvSpPr>
          <p:spPr>
            <a:xfrm>
              <a:off x="4096000" y="48630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"/>
            <p:cNvSpPr/>
            <p:nvPr/>
          </p:nvSpPr>
          <p:spPr>
            <a:xfrm>
              <a:off x="3973400" y="49971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6" y="1"/>
                  </a:moveTo>
                  <a:cubicBezTo>
                    <a:pt x="579" y="1"/>
                    <a:pt x="563" y="2"/>
                    <a:pt x="546" y="6"/>
                  </a:cubicBezTo>
                  <a:cubicBezTo>
                    <a:pt x="196" y="6"/>
                    <a:pt x="1" y="434"/>
                    <a:pt x="234" y="667"/>
                  </a:cubicBezTo>
                  <a:cubicBezTo>
                    <a:pt x="324" y="756"/>
                    <a:pt x="430" y="795"/>
                    <a:pt x="532" y="795"/>
                  </a:cubicBezTo>
                  <a:cubicBezTo>
                    <a:pt x="741" y="795"/>
                    <a:pt x="935" y="630"/>
                    <a:pt x="935" y="395"/>
                  </a:cubicBezTo>
                  <a:cubicBezTo>
                    <a:pt x="935" y="181"/>
                    <a:pt x="773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"/>
            <p:cNvSpPr/>
            <p:nvPr/>
          </p:nvSpPr>
          <p:spPr>
            <a:xfrm>
              <a:off x="3976325" y="51106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81"/>
                    <a:pt x="205" y="817"/>
                    <a:pt x="409" y="817"/>
                  </a:cubicBezTo>
                  <a:cubicBezTo>
                    <a:pt x="614" y="817"/>
                    <a:pt x="818" y="681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"/>
            <p:cNvSpPr/>
            <p:nvPr/>
          </p:nvSpPr>
          <p:spPr>
            <a:xfrm>
              <a:off x="4096000" y="49972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"/>
            <p:cNvSpPr/>
            <p:nvPr/>
          </p:nvSpPr>
          <p:spPr>
            <a:xfrm>
              <a:off x="4096000" y="5111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"/>
            <p:cNvSpPr/>
            <p:nvPr/>
          </p:nvSpPr>
          <p:spPr>
            <a:xfrm>
              <a:off x="39734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17" y="772"/>
                    <a:pt x="413" y="803"/>
                    <a:pt x="507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"/>
            <p:cNvSpPr/>
            <p:nvPr/>
          </p:nvSpPr>
          <p:spPr>
            <a:xfrm>
              <a:off x="3973400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1"/>
                  </a:moveTo>
                  <a:cubicBezTo>
                    <a:pt x="196" y="1"/>
                    <a:pt x="1" y="429"/>
                    <a:pt x="234" y="701"/>
                  </a:cubicBezTo>
                  <a:cubicBezTo>
                    <a:pt x="322" y="776"/>
                    <a:pt x="425" y="811"/>
                    <a:pt x="525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"/>
            <p:cNvSpPr/>
            <p:nvPr/>
          </p:nvSpPr>
          <p:spPr>
            <a:xfrm>
              <a:off x="4096000" y="524435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"/>
            <p:cNvSpPr/>
            <p:nvPr/>
          </p:nvSpPr>
          <p:spPr>
            <a:xfrm>
              <a:off x="4099875" y="53584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"/>
            <p:cNvSpPr/>
            <p:nvPr/>
          </p:nvSpPr>
          <p:spPr>
            <a:xfrm>
              <a:off x="4224400" y="29477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1"/>
                  </a:moveTo>
                  <a:cubicBezTo>
                    <a:pt x="195" y="1"/>
                    <a:pt x="1" y="127"/>
                    <a:pt x="1" y="380"/>
                  </a:cubicBezTo>
                  <a:cubicBezTo>
                    <a:pt x="1" y="653"/>
                    <a:pt x="195" y="789"/>
                    <a:pt x="390" y="789"/>
                  </a:cubicBezTo>
                  <a:cubicBezTo>
                    <a:pt x="584" y="789"/>
                    <a:pt x="779" y="653"/>
                    <a:pt x="779" y="380"/>
                  </a:cubicBezTo>
                  <a:cubicBezTo>
                    <a:pt x="779" y="12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"/>
            <p:cNvSpPr/>
            <p:nvPr/>
          </p:nvSpPr>
          <p:spPr>
            <a:xfrm>
              <a:off x="4220500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8" y="776"/>
                    <a:pt x="443" y="811"/>
                    <a:pt x="537" y="811"/>
                  </a:cubicBezTo>
                  <a:cubicBezTo>
                    <a:pt x="737" y="811"/>
                    <a:pt x="935" y="65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"/>
            <p:cNvSpPr/>
            <p:nvPr/>
          </p:nvSpPr>
          <p:spPr>
            <a:xfrm>
              <a:off x="4343100" y="2945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5"/>
                    <a:pt x="973" y="390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"/>
            <p:cNvSpPr/>
            <p:nvPr/>
          </p:nvSpPr>
          <p:spPr>
            <a:xfrm>
              <a:off x="4343100" y="4083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60" y="776"/>
                    <a:pt x="463" y="811"/>
                    <a:pt x="563" y="811"/>
                  </a:cubicBezTo>
                  <a:cubicBezTo>
                    <a:pt x="775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"/>
            <p:cNvSpPr/>
            <p:nvPr/>
          </p:nvSpPr>
          <p:spPr>
            <a:xfrm>
              <a:off x="4220500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"/>
            <p:cNvSpPr/>
            <p:nvPr/>
          </p:nvSpPr>
          <p:spPr>
            <a:xfrm>
              <a:off x="4220500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1"/>
                  </a:moveTo>
                  <a:cubicBezTo>
                    <a:pt x="196" y="1"/>
                    <a:pt x="1" y="468"/>
                    <a:pt x="273" y="701"/>
                  </a:cubicBezTo>
                  <a:cubicBezTo>
                    <a:pt x="350" y="791"/>
                    <a:pt x="447" y="830"/>
                    <a:pt x="543" y="830"/>
                  </a:cubicBezTo>
                  <a:cubicBezTo>
                    <a:pt x="741" y="830"/>
                    <a:pt x="935" y="665"/>
                    <a:pt x="935" y="429"/>
                  </a:cubicBezTo>
                  <a:cubicBezTo>
                    <a:pt x="935" y="19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"/>
            <p:cNvSpPr/>
            <p:nvPr/>
          </p:nvSpPr>
          <p:spPr>
            <a:xfrm>
              <a:off x="4343100" y="542475"/>
              <a:ext cx="24325" cy="19900"/>
            </a:xfrm>
            <a:custGeom>
              <a:avLst/>
              <a:gdLst/>
              <a:ahLst/>
              <a:cxnLst/>
              <a:rect l="l" t="t" r="r" b="b"/>
              <a:pathLst>
                <a:path w="973" h="796" extrusionOk="0">
                  <a:moveTo>
                    <a:pt x="604" y="1"/>
                  </a:moveTo>
                  <a:cubicBezTo>
                    <a:pt x="585" y="1"/>
                    <a:pt x="565" y="3"/>
                    <a:pt x="545" y="6"/>
                  </a:cubicBezTo>
                  <a:cubicBezTo>
                    <a:pt x="195" y="6"/>
                    <a:pt x="0" y="434"/>
                    <a:pt x="272" y="668"/>
                  </a:cubicBezTo>
                  <a:cubicBezTo>
                    <a:pt x="362" y="757"/>
                    <a:pt x="468" y="796"/>
                    <a:pt x="570" y="796"/>
                  </a:cubicBezTo>
                  <a:cubicBezTo>
                    <a:pt x="779" y="796"/>
                    <a:pt x="973" y="631"/>
                    <a:pt x="973" y="395"/>
                  </a:cubicBezTo>
                  <a:cubicBezTo>
                    <a:pt x="973" y="182"/>
                    <a:pt x="811" y="1"/>
                    <a:pt x="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"/>
            <p:cNvSpPr/>
            <p:nvPr/>
          </p:nvSpPr>
          <p:spPr>
            <a:xfrm>
              <a:off x="4343100" y="6554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50" y="830"/>
                    <a:pt x="552" y="830"/>
                  </a:cubicBezTo>
                  <a:cubicBezTo>
                    <a:pt x="762" y="830"/>
                    <a:pt x="973" y="665"/>
                    <a:pt x="973" y="429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"/>
            <p:cNvSpPr/>
            <p:nvPr/>
          </p:nvSpPr>
          <p:spPr>
            <a:xfrm>
              <a:off x="4220500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"/>
            <p:cNvSpPr/>
            <p:nvPr/>
          </p:nvSpPr>
          <p:spPr>
            <a:xfrm>
              <a:off x="4224400" y="903525"/>
              <a:ext cx="19475" cy="19500"/>
            </a:xfrm>
            <a:custGeom>
              <a:avLst/>
              <a:gdLst/>
              <a:ahLst/>
              <a:cxnLst/>
              <a:rect l="l" t="t" r="r" b="b"/>
              <a:pathLst>
                <a:path w="779" h="780" extrusionOk="0">
                  <a:moveTo>
                    <a:pt x="390" y="1"/>
                  </a:moveTo>
                  <a:cubicBezTo>
                    <a:pt x="156" y="1"/>
                    <a:pt x="1" y="157"/>
                    <a:pt x="1" y="390"/>
                  </a:cubicBezTo>
                  <a:cubicBezTo>
                    <a:pt x="1" y="624"/>
                    <a:pt x="156" y="779"/>
                    <a:pt x="390" y="779"/>
                  </a:cubicBezTo>
                  <a:cubicBezTo>
                    <a:pt x="623" y="779"/>
                    <a:pt x="779" y="624"/>
                    <a:pt x="779" y="390"/>
                  </a:cubicBezTo>
                  <a:cubicBezTo>
                    <a:pt x="779" y="157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"/>
            <p:cNvSpPr/>
            <p:nvPr/>
          </p:nvSpPr>
          <p:spPr>
            <a:xfrm>
              <a:off x="4343100" y="78972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"/>
            <p:cNvSpPr/>
            <p:nvPr/>
          </p:nvSpPr>
          <p:spPr>
            <a:xfrm>
              <a:off x="4343100" y="9035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"/>
            <p:cNvSpPr/>
            <p:nvPr/>
          </p:nvSpPr>
          <p:spPr>
            <a:xfrm>
              <a:off x="4220500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"/>
            <p:cNvSpPr/>
            <p:nvPr/>
          </p:nvSpPr>
          <p:spPr>
            <a:xfrm>
              <a:off x="4220500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50" y="777"/>
                    <a:pt x="447" y="811"/>
                    <a:pt x="543" y="811"/>
                  </a:cubicBezTo>
                  <a:cubicBezTo>
                    <a:pt x="741" y="811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"/>
            <p:cNvSpPr/>
            <p:nvPr/>
          </p:nvSpPr>
          <p:spPr>
            <a:xfrm>
              <a:off x="4343100" y="10368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"/>
            <p:cNvSpPr/>
            <p:nvPr/>
          </p:nvSpPr>
          <p:spPr>
            <a:xfrm>
              <a:off x="4343100" y="11506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9" y="777"/>
                    <a:pt x="450" y="811"/>
                    <a:pt x="552" y="811"/>
                  </a:cubicBezTo>
                  <a:cubicBezTo>
                    <a:pt x="761" y="811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"/>
            <p:cNvSpPr/>
            <p:nvPr/>
          </p:nvSpPr>
          <p:spPr>
            <a:xfrm>
              <a:off x="4220500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"/>
            <p:cNvSpPr/>
            <p:nvPr/>
          </p:nvSpPr>
          <p:spPr>
            <a:xfrm>
              <a:off x="4223925" y="1398225"/>
              <a:ext cx="19950" cy="20450"/>
            </a:xfrm>
            <a:custGeom>
              <a:avLst/>
              <a:gdLst/>
              <a:ahLst/>
              <a:cxnLst/>
              <a:rect l="l" t="t" r="r" b="b"/>
              <a:pathLst>
                <a:path w="798" h="818" extrusionOk="0">
                  <a:moveTo>
                    <a:pt x="409" y="1"/>
                  </a:moveTo>
                  <a:cubicBezTo>
                    <a:pt x="214" y="1"/>
                    <a:pt x="20" y="137"/>
                    <a:pt x="20" y="409"/>
                  </a:cubicBezTo>
                  <a:cubicBezTo>
                    <a:pt x="0" y="682"/>
                    <a:pt x="195" y="818"/>
                    <a:pt x="394" y="818"/>
                  </a:cubicBezTo>
                  <a:cubicBezTo>
                    <a:pt x="594" y="818"/>
                    <a:pt x="798" y="682"/>
                    <a:pt x="798" y="409"/>
                  </a:cubicBezTo>
                  <a:cubicBezTo>
                    <a:pt x="798" y="137"/>
                    <a:pt x="60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"/>
            <p:cNvSpPr/>
            <p:nvPr/>
          </p:nvSpPr>
          <p:spPr>
            <a:xfrm>
              <a:off x="4344075" y="12839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8"/>
                    <a:pt x="233" y="701"/>
                  </a:cubicBezTo>
                  <a:cubicBezTo>
                    <a:pt x="310" y="777"/>
                    <a:pt x="407" y="812"/>
                    <a:pt x="504" y="812"/>
                  </a:cubicBezTo>
                  <a:cubicBezTo>
                    <a:pt x="705" y="812"/>
                    <a:pt x="908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"/>
            <p:cNvSpPr/>
            <p:nvPr/>
          </p:nvSpPr>
          <p:spPr>
            <a:xfrm>
              <a:off x="4343100" y="13987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3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"/>
            <p:cNvSpPr/>
            <p:nvPr/>
          </p:nvSpPr>
          <p:spPr>
            <a:xfrm>
              <a:off x="4220500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"/>
            <p:cNvSpPr/>
            <p:nvPr/>
          </p:nvSpPr>
          <p:spPr>
            <a:xfrm>
              <a:off x="4220500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0"/>
                  </a:cubicBezTo>
                  <a:cubicBezTo>
                    <a:pt x="348" y="775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"/>
            <p:cNvSpPr/>
            <p:nvPr/>
          </p:nvSpPr>
          <p:spPr>
            <a:xfrm>
              <a:off x="4343100" y="15320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"/>
            <p:cNvSpPr/>
            <p:nvPr/>
          </p:nvSpPr>
          <p:spPr>
            <a:xfrm>
              <a:off x="4343100" y="16458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"/>
            <p:cNvSpPr/>
            <p:nvPr/>
          </p:nvSpPr>
          <p:spPr>
            <a:xfrm>
              <a:off x="4224400" y="177910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7"/>
                    <a:pt x="390" y="817"/>
                  </a:cubicBezTo>
                  <a:cubicBezTo>
                    <a:pt x="623" y="817"/>
                    <a:pt x="779" y="623"/>
                    <a:pt x="779" y="428"/>
                  </a:cubicBezTo>
                  <a:cubicBezTo>
                    <a:pt x="779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"/>
            <p:cNvSpPr/>
            <p:nvPr/>
          </p:nvSpPr>
          <p:spPr>
            <a:xfrm>
              <a:off x="4220500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"/>
            <p:cNvSpPr/>
            <p:nvPr/>
          </p:nvSpPr>
          <p:spPr>
            <a:xfrm>
              <a:off x="4343100" y="177910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"/>
            <p:cNvSpPr/>
            <p:nvPr/>
          </p:nvSpPr>
          <p:spPr>
            <a:xfrm>
              <a:off x="4343100" y="1892925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"/>
            <p:cNvSpPr/>
            <p:nvPr/>
          </p:nvSpPr>
          <p:spPr>
            <a:xfrm>
              <a:off x="4220500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"/>
            <p:cNvSpPr/>
            <p:nvPr/>
          </p:nvSpPr>
          <p:spPr>
            <a:xfrm>
              <a:off x="4220500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"/>
            <p:cNvSpPr/>
            <p:nvPr/>
          </p:nvSpPr>
          <p:spPr>
            <a:xfrm>
              <a:off x="4343100" y="20271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"/>
            <p:cNvSpPr/>
            <p:nvPr/>
          </p:nvSpPr>
          <p:spPr>
            <a:xfrm>
              <a:off x="4343100" y="21410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"/>
            <p:cNvSpPr/>
            <p:nvPr/>
          </p:nvSpPr>
          <p:spPr>
            <a:xfrm>
              <a:off x="4220500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"/>
            <p:cNvSpPr/>
            <p:nvPr/>
          </p:nvSpPr>
          <p:spPr>
            <a:xfrm>
              <a:off x="4220500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"/>
            <p:cNvSpPr/>
            <p:nvPr/>
          </p:nvSpPr>
          <p:spPr>
            <a:xfrm>
              <a:off x="4343100" y="227427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"/>
            <p:cNvSpPr/>
            <p:nvPr/>
          </p:nvSpPr>
          <p:spPr>
            <a:xfrm>
              <a:off x="4343100" y="23881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"/>
            <p:cNvSpPr/>
            <p:nvPr/>
          </p:nvSpPr>
          <p:spPr>
            <a:xfrm>
              <a:off x="4220500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"/>
            <p:cNvSpPr/>
            <p:nvPr/>
          </p:nvSpPr>
          <p:spPr>
            <a:xfrm>
              <a:off x="4224400" y="2636175"/>
              <a:ext cx="19475" cy="19475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8"/>
                    <a:pt x="390" y="778"/>
                  </a:cubicBezTo>
                  <a:cubicBezTo>
                    <a:pt x="623" y="778"/>
                    <a:pt x="779" y="623"/>
                    <a:pt x="779" y="389"/>
                  </a:cubicBezTo>
                  <a:cubicBezTo>
                    <a:pt x="779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"/>
            <p:cNvSpPr/>
            <p:nvPr/>
          </p:nvSpPr>
          <p:spPr>
            <a:xfrm>
              <a:off x="4343100" y="25223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"/>
            <p:cNvSpPr/>
            <p:nvPr/>
          </p:nvSpPr>
          <p:spPr>
            <a:xfrm>
              <a:off x="4343100" y="263617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"/>
            <p:cNvSpPr/>
            <p:nvPr/>
          </p:nvSpPr>
          <p:spPr>
            <a:xfrm>
              <a:off x="4220500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"/>
            <p:cNvSpPr/>
            <p:nvPr/>
          </p:nvSpPr>
          <p:spPr>
            <a:xfrm>
              <a:off x="4220500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"/>
            <p:cNvSpPr/>
            <p:nvPr/>
          </p:nvSpPr>
          <p:spPr>
            <a:xfrm>
              <a:off x="4343100" y="27694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"/>
            <p:cNvSpPr/>
            <p:nvPr/>
          </p:nvSpPr>
          <p:spPr>
            <a:xfrm>
              <a:off x="4343100" y="28832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"/>
            <p:cNvSpPr/>
            <p:nvPr/>
          </p:nvSpPr>
          <p:spPr>
            <a:xfrm>
              <a:off x="4224400" y="301655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779" y="623"/>
                    <a:pt x="779" y="428"/>
                  </a:cubicBezTo>
                  <a:cubicBezTo>
                    <a:pt x="779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"/>
            <p:cNvSpPr/>
            <p:nvPr/>
          </p:nvSpPr>
          <p:spPr>
            <a:xfrm>
              <a:off x="4220500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"/>
            <p:cNvSpPr/>
            <p:nvPr/>
          </p:nvSpPr>
          <p:spPr>
            <a:xfrm>
              <a:off x="4343100" y="30165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"/>
            <p:cNvSpPr/>
            <p:nvPr/>
          </p:nvSpPr>
          <p:spPr>
            <a:xfrm>
              <a:off x="4343100" y="313037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"/>
            <p:cNvSpPr/>
            <p:nvPr/>
          </p:nvSpPr>
          <p:spPr>
            <a:xfrm>
              <a:off x="4220500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"/>
            <p:cNvSpPr/>
            <p:nvPr/>
          </p:nvSpPr>
          <p:spPr>
            <a:xfrm>
              <a:off x="4220500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89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"/>
            <p:cNvSpPr/>
            <p:nvPr/>
          </p:nvSpPr>
          <p:spPr>
            <a:xfrm>
              <a:off x="4343100" y="3264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"/>
            <p:cNvSpPr/>
            <p:nvPr/>
          </p:nvSpPr>
          <p:spPr>
            <a:xfrm>
              <a:off x="4343100" y="33784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"/>
            <p:cNvSpPr/>
            <p:nvPr/>
          </p:nvSpPr>
          <p:spPr>
            <a:xfrm>
              <a:off x="4220500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"/>
            <p:cNvSpPr/>
            <p:nvPr/>
          </p:nvSpPr>
          <p:spPr>
            <a:xfrm>
              <a:off x="4220500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6" y="0"/>
                  </a:moveTo>
                  <a:cubicBezTo>
                    <a:pt x="196" y="0"/>
                    <a:pt x="1" y="428"/>
                    <a:pt x="273" y="701"/>
                  </a:cubicBezTo>
                  <a:cubicBezTo>
                    <a:pt x="348" y="776"/>
                    <a:pt x="443" y="810"/>
                    <a:pt x="537" y="810"/>
                  </a:cubicBezTo>
                  <a:cubicBezTo>
                    <a:pt x="737" y="810"/>
                    <a:pt x="935" y="654"/>
                    <a:pt x="935" y="38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"/>
            <p:cNvSpPr/>
            <p:nvPr/>
          </p:nvSpPr>
          <p:spPr>
            <a:xfrm>
              <a:off x="4343100" y="35117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"/>
            <p:cNvSpPr/>
            <p:nvPr/>
          </p:nvSpPr>
          <p:spPr>
            <a:xfrm>
              <a:off x="4343100" y="3625550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"/>
            <p:cNvSpPr/>
            <p:nvPr/>
          </p:nvSpPr>
          <p:spPr>
            <a:xfrm>
              <a:off x="4220500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"/>
            <p:cNvSpPr/>
            <p:nvPr/>
          </p:nvSpPr>
          <p:spPr>
            <a:xfrm>
              <a:off x="4224400" y="3873625"/>
              <a:ext cx="19475" cy="19475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9"/>
                    <a:pt x="390" y="779"/>
                  </a:cubicBezTo>
                  <a:cubicBezTo>
                    <a:pt x="623" y="779"/>
                    <a:pt x="779" y="623"/>
                    <a:pt x="779" y="389"/>
                  </a:cubicBezTo>
                  <a:cubicBezTo>
                    <a:pt x="779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"/>
            <p:cNvSpPr/>
            <p:nvPr/>
          </p:nvSpPr>
          <p:spPr>
            <a:xfrm>
              <a:off x="4343100" y="37598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"/>
            <p:cNvSpPr/>
            <p:nvPr/>
          </p:nvSpPr>
          <p:spPr>
            <a:xfrm>
              <a:off x="4343100" y="3873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62" y="751"/>
                    <a:pt x="468" y="790"/>
                    <a:pt x="570" y="790"/>
                  </a:cubicBezTo>
                  <a:cubicBezTo>
                    <a:pt x="779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"/>
            <p:cNvSpPr/>
            <p:nvPr/>
          </p:nvSpPr>
          <p:spPr>
            <a:xfrm>
              <a:off x="4220500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44" y="771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"/>
            <p:cNvSpPr/>
            <p:nvPr/>
          </p:nvSpPr>
          <p:spPr>
            <a:xfrm>
              <a:off x="4223925" y="4120975"/>
              <a:ext cx="19950" cy="19725"/>
            </a:xfrm>
            <a:custGeom>
              <a:avLst/>
              <a:gdLst/>
              <a:ahLst/>
              <a:cxnLst/>
              <a:rect l="l" t="t" r="r" b="b"/>
              <a:pathLst>
                <a:path w="798" h="789" extrusionOk="0">
                  <a:moveTo>
                    <a:pt x="409" y="0"/>
                  </a:moveTo>
                  <a:cubicBezTo>
                    <a:pt x="214" y="0"/>
                    <a:pt x="20" y="127"/>
                    <a:pt x="20" y="380"/>
                  </a:cubicBezTo>
                  <a:cubicBezTo>
                    <a:pt x="0" y="652"/>
                    <a:pt x="195" y="788"/>
                    <a:pt x="394" y="788"/>
                  </a:cubicBezTo>
                  <a:cubicBezTo>
                    <a:pt x="594" y="788"/>
                    <a:pt x="798" y="652"/>
                    <a:pt x="798" y="380"/>
                  </a:cubicBezTo>
                  <a:cubicBezTo>
                    <a:pt x="798" y="127"/>
                    <a:pt x="60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"/>
            <p:cNvSpPr/>
            <p:nvPr/>
          </p:nvSpPr>
          <p:spPr>
            <a:xfrm>
              <a:off x="4343100" y="4006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"/>
            <p:cNvSpPr/>
            <p:nvPr/>
          </p:nvSpPr>
          <p:spPr>
            <a:xfrm>
              <a:off x="4343100" y="41207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"/>
            <p:cNvSpPr/>
            <p:nvPr/>
          </p:nvSpPr>
          <p:spPr>
            <a:xfrm>
              <a:off x="4224400" y="4254500"/>
              <a:ext cx="19475" cy="19700"/>
            </a:xfrm>
            <a:custGeom>
              <a:avLst/>
              <a:gdLst/>
              <a:ahLst/>
              <a:cxnLst/>
              <a:rect l="l" t="t" r="r" b="b"/>
              <a:pathLst>
                <a:path w="779" h="788" extrusionOk="0">
                  <a:moveTo>
                    <a:pt x="390" y="0"/>
                  </a:moveTo>
                  <a:cubicBezTo>
                    <a:pt x="195" y="0"/>
                    <a:pt x="1" y="136"/>
                    <a:pt x="1" y="409"/>
                  </a:cubicBezTo>
                  <a:cubicBezTo>
                    <a:pt x="1" y="662"/>
                    <a:pt x="195" y="788"/>
                    <a:pt x="390" y="788"/>
                  </a:cubicBezTo>
                  <a:cubicBezTo>
                    <a:pt x="584" y="788"/>
                    <a:pt x="779" y="662"/>
                    <a:pt x="779" y="409"/>
                  </a:cubicBezTo>
                  <a:cubicBezTo>
                    <a:pt x="779" y="136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"/>
            <p:cNvSpPr/>
            <p:nvPr/>
          </p:nvSpPr>
          <p:spPr>
            <a:xfrm>
              <a:off x="4220500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6" y="0"/>
                  </a:moveTo>
                  <a:cubicBezTo>
                    <a:pt x="196" y="0"/>
                    <a:pt x="1" y="467"/>
                    <a:pt x="273" y="701"/>
                  </a:cubicBezTo>
                  <a:cubicBezTo>
                    <a:pt x="350" y="790"/>
                    <a:pt x="447" y="829"/>
                    <a:pt x="543" y="829"/>
                  </a:cubicBezTo>
                  <a:cubicBezTo>
                    <a:pt x="741" y="829"/>
                    <a:pt x="935" y="664"/>
                    <a:pt x="935" y="428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"/>
            <p:cNvSpPr/>
            <p:nvPr/>
          </p:nvSpPr>
          <p:spPr>
            <a:xfrm>
              <a:off x="4343100" y="425400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62" y="790"/>
                    <a:pt x="468" y="829"/>
                    <a:pt x="570" y="829"/>
                  </a:cubicBezTo>
                  <a:cubicBezTo>
                    <a:pt x="779" y="829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"/>
            <p:cNvSpPr/>
            <p:nvPr/>
          </p:nvSpPr>
          <p:spPr>
            <a:xfrm>
              <a:off x="4343100" y="436782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"/>
            <p:cNvSpPr/>
            <p:nvPr/>
          </p:nvSpPr>
          <p:spPr>
            <a:xfrm>
              <a:off x="4220500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"/>
            <p:cNvSpPr/>
            <p:nvPr/>
          </p:nvSpPr>
          <p:spPr>
            <a:xfrm>
              <a:off x="4220500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8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"/>
            <p:cNvSpPr/>
            <p:nvPr/>
          </p:nvSpPr>
          <p:spPr>
            <a:xfrm>
              <a:off x="4343100" y="4502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"/>
            <p:cNvSpPr/>
            <p:nvPr/>
          </p:nvSpPr>
          <p:spPr>
            <a:xfrm>
              <a:off x="4343100" y="4615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55" y="771"/>
                    <a:pt x="451" y="803"/>
                    <a:pt x="545" y="803"/>
                  </a:cubicBezTo>
                  <a:cubicBezTo>
                    <a:pt x="764" y="803"/>
                    <a:pt x="973" y="634"/>
                    <a:pt x="973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"/>
            <p:cNvSpPr/>
            <p:nvPr/>
          </p:nvSpPr>
          <p:spPr>
            <a:xfrm>
              <a:off x="4224400" y="4749175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1"/>
                  </a:moveTo>
                  <a:cubicBezTo>
                    <a:pt x="156" y="1"/>
                    <a:pt x="1" y="195"/>
                    <a:pt x="1" y="390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779" y="623"/>
                    <a:pt x="779" y="390"/>
                  </a:cubicBezTo>
                  <a:cubicBezTo>
                    <a:pt x="779" y="195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"/>
            <p:cNvSpPr/>
            <p:nvPr/>
          </p:nvSpPr>
          <p:spPr>
            <a:xfrm>
              <a:off x="4220500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6" y="0"/>
                  </a:moveTo>
                  <a:cubicBezTo>
                    <a:pt x="196" y="0"/>
                    <a:pt x="1" y="429"/>
                    <a:pt x="273" y="701"/>
                  </a:cubicBezTo>
                  <a:cubicBezTo>
                    <a:pt x="350" y="777"/>
                    <a:pt x="447" y="812"/>
                    <a:pt x="543" y="812"/>
                  </a:cubicBezTo>
                  <a:cubicBezTo>
                    <a:pt x="741" y="812"/>
                    <a:pt x="935" y="664"/>
                    <a:pt x="935" y="429"/>
                  </a:cubicBezTo>
                  <a:cubicBezTo>
                    <a:pt x="935" y="195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"/>
            <p:cNvSpPr/>
            <p:nvPr/>
          </p:nvSpPr>
          <p:spPr>
            <a:xfrm>
              <a:off x="4343100" y="4750025"/>
              <a:ext cx="24325" cy="19900"/>
            </a:xfrm>
            <a:custGeom>
              <a:avLst/>
              <a:gdLst/>
              <a:ahLst/>
              <a:cxnLst/>
              <a:rect l="l" t="t" r="r" b="b"/>
              <a:pathLst>
                <a:path w="973" h="796" extrusionOk="0">
                  <a:moveTo>
                    <a:pt x="604" y="1"/>
                  </a:moveTo>
                  <a:cubicBezTo>
                    <a:pt x="585" y="1"/>
                    <a:pt x="565" y="2"/>
                    <a:pt x="545" y="6"/>
                  </a:cubicBezTo>
                  <a:cubicBezTo>
                    <a:pt x="195" y="6"/>
                    <a:pt x="0" y="434"/>
                    <a:pt x="272" y="667"/>
                  </a:cubicBezTo>
                  <a:cubicBezTo>
                    <a:pt x="362" y="756"/>
                    <a:pt x="468" y="795"/>
                    <a:pt x="570" y="795"/>
                  </a:cubicBezTo>
                  <a:cubicBezTo>
                    <a:pt x="779" y="795"/>
                    <a:pt x="973" y="630"/>
                    <a:pt x="973" y="395"/>
                  </a:cubicBezTo>
                  <a:cubicBezTo>
                    <a:pt x="937" y="181"/>
                    <a:pt x="804" y="1"/>
                    <a:pt x="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"/>
            <p:cNvSpPr/>
            <p:nvPr/>
          </p:nvSpPr>
          <p:spPr>
            <a:xfrm>
              <a:off x="4343100" y="48630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"/>
            <p:cNvSpPr/>
            <p:nvPr/>
          </p:nvSpPr>
          <p:spPr>
            <a:xfrm>
              <a:off x="4220500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1"/>
                  </a:moveTo>
                  <a:cubicBezTo>
                    <a:pt x="196" y="1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"/>
            <p:cNvSpPr/>
            <p:nvPr/>
          </p:nvSpPr>
          <p:spPr>
            <a:xfrm>
              <a:off x="4220500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6" y="0"/>
                  </a:moveTo>
                  <a:cubicBezTo>
                    <a:pt x="196" y="0"/>
                    <a:pt x="1" y="429"/>
                    <a:pt x="273" y="662"/>
                  </a:cubicBezTo>
                  <a:cubicBezTo>
                    <a:pt x="350" y="751"/>
                    <a:pt x="447" y="790"/>
                    <a:pt x="543" y="790"/>
                  </a:cubicBezTo>
                  <a:cubicBezTo>
                    <a:pt x="741" y="790"/>
                    <a:pt x="935" y="625"/>
                    <a:pt x="935" y="390"/>
                  </a:cubicBezTo>
                  <a:cubicBezTo>
                    <a:pt x="935" y="156"/>
                    <a:pt x="77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"/>
            <p:cNvSpPr/>
            <p:nvPr/>
          </p:nvSpPr>
          <p:spPr>
            <a:xfrm>
              <a:off x="4343100" y="49972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"/>
            <p:cNvSpPr/>
            <p:nvPr/>
          </p:nvSpPr>
          <p:spPr>
            <a:xfrm>
              <a:off x="4343100" y="5111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9"/>
                    <a:pt x="272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"/>
            <p:cNvSpPr/>
            <p:nvPr/>
          </p:nvSpPr>
          <p:spPr>
            <a:xfrm>
              <a:off x="4220500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6" y="1"/>
                  </a:moveTo>
                  <a:cubicBezTo>
                    <a:pt x="196" y="1"/>
                    <a:pt x="1" y="429"/>
                    <a:pt x="273" y="701"/>
                  </a:cubicBezTo>
                  <a:cubicBezTo>
                    <a:pt x="344" y="772"/>
                    <a:pt x="432" y="803"/>
                    <a:pt x="521" y="803"/>
                  </a:cubicBezTo>
                  <a:cubicBezTo>
                    <a:pt x="726" y="803"/>
                    <a:pt x="935" y="634"/>
                    <a:pt x="935" y="390"/>
                  </a:cubicBezTo>
                  <a:cubicBezTo>
                    <a:pt x="935" y="195"/>
                    <a:pt x="77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"/>
            <p:cNvSpPr/>
            <p:nvPr/>
          </p:nvSpPr>
          <p:spPr>
            <a:xfrm>
              <a:off x="4223925" y="5358425"/>
              <a:ext cx="19950" cy="19725"/>
            </a:xfrm>
            <a:custGeom>
              <a:avLst/>
              <a:gdLst/>
              <a:ahLst/>
              <a:cxnLst/>
              <a:rect l="l" t="t" r="r" b="b"/>
              <a:pathLst>
                <a:path w="798" h="789" extrusionOk="0">
                  <a:moveTo>
                    <a:pt x="409" y="0"/>
                  </a:moveTo>
                  <a:cubicBezTo>
                    <a:pt x="214" y="0"/>
                    <a:pt x="20" y="127"/>
                    <a:pt x="20" y="380"/>
                  </a:cubicBezTo>
                  <a:cubicBezTo>
                    <a:pt x="0" y="652"/>
                    <a:pt x="195" y="788"/>
                    <a:pt x="394" y="788"/>
                  </a:cubicBezTo>
                  <a:cubicBezTo>
                    <a:pt x="594" y="788"/>
                    <a:pt x="798" y="652"/>
                    <a:pt x="798" y="380"/>
                  </a:cubicBezTo>
                  <a:cubicBezTo>
                    <a:pt x="798" y="127"/>
                    <a:pt x="603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"/>
            <p:cNvSpPr/>
            <p:nvPr/>
          </p:nvSpPr>
          <p:spPr>
            <a:xfrm>
              <a:off x="4343100" y="524435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"/>
            <p:cNvSpPr/>
            <p:nvPr/>
          </p:nvSpPr>
          <p:spPr>
            <a:xfrm>
              <a:off x="4344075" y="5358050"/>
              <a:ext cx="23350" cy="19900"/>
            </a:xfrm>
            <a:custGeom>
              <a:avLst/>
              <a:gdLst/>
              <a:ahLst/>
              <a:cxnLst/>
              <a:rect l="l" t="t" r="r" b="b"/>
              <a:pathLst>
                <a:path w="934" h="796" extrusionOk="0">
                  <a:moveTo>
                    <a:pt x="565" y="1"/>
                  </a:moveTo>
                  <a:cubicBezTo>
                    <a:pt x="546" y="1"/>
                    <a:pt x="526" y="2"/>
                    <a:pt x="506" y="6"/>
                  </a:cubicBezTo>
                  <a:cubicBezTo>
                    <a:pt x="156" y="6"/>
                    <a:pt x="0" y="434"/>
                    <a:pt x="233" y="667"/>
                  </a:cubicBezTo>
                  <a:cubicBezTo>
                    <a:pt x="310" y="756"/>
                    <a:pt x="407" y="795"/>
                    <a:pt x="505" y="795"/>
                  </a:cubicBezTo>
                  <a:cubicBezTo>
                    <a:pt x="706" y="795"/>
                    <a:pt x="908" y="630"/>
                    <a:pt x="934" y="395"/>
                  </a:cubicBezTo>
                  <a:cubicBezTo>
                    <a:pt x="934" y="181"/>
                    <a:pt x="772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"/>
            <p:cNvSpPr/>
            <p:nvPr/>
          </p:nvSpPr>
          <p:spPr>
            <a:xfrm>
              <a:off x="4467625" y="2945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"/>
            <p:cNvSpPr/>
            <p:nvPr/>
          </p:nvSpPr>
          <p:spPr>
            <a:xfrm>
              <a:off x="4467625" y="4083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"/>
            <p:cNvSpPr/>
            <p:nvPr/>
          </p:nvSpPr>
          <p:spPr>
            <a:xfrm>
              <a:off x="4590200" y="2945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5"/>
                    <a:pt x="973" y="390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"/>
            <p:cNvSpPr/>
            <p:nvPr/>
          </p:nvSpPr>
          <p:spPr>
            <a:xfrm>
              <a:off x="4590200" y="4083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"/>
            <p:cNvSpPr/>
            <p:nvPr/>
          </p:nvSpPr>
          <p:spPr>
            <a:xfrm>
              <a:off x="4467625" y="54165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"/>
            <p:cNvSpPr/>
            <p:nvPr/>
          </p:nvSpPr>
          <p:spPr>
            <a:xfrm>
              <a:off x="4467625" y="6554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46" y="830"/>
                    <a:pt x="542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"/>
            <p:cNvSpPr/>
            <p:nvPr/>
          </p:nvSpPr>
          <p:spPr>
            <a:xfrm>
              <a:off x="4590200" y="54165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"/>
            <p:cNvSpPr/>
            <p:nvPr/>
          </p:nvSpPr>
          <p:spPr>
            <a:xfrm>
              <a:off x="4590200" y="6554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49" y="791"/>
                    <a:pt x="450" y="830"/>
                    <a:pt x="552" y="830"/>
                  </a:cubicBezTo>
                  <a:cubicBezTo>
                    <a:pt x="762" y="830"/>
                    <a:pt x="973" y="665"/>
                    <a:pt x="973" y="429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"/>
            <p:cNvSpPr/>
            <p:nvPr/>
          </p:nvSpPr>
          <p:spPr>
            <a:xfrm>
              <a:off x="4467625" y="78972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"/>
            <p:cNvSpPr/>
            <p:nvPr/>
          </p:nvSpPr>
          <p:spPr>
            <a:xfrm>
              <a:off x="4467625" y="9035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46" y="791"/>
                    <a:pt x="542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"/>
            <p:cNvSpPr/>
            <p:nvPr/>
          </p:nvSpPr>
          <p:spPr>
            <a:xfrm>
              <a:off x="4590200" y="78972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"/>
            <p:cNvSpPr/>
            <p:nvPr/>
          </p:nvSpPr>
          <p:spPr>
            <a:xfrm>
              <a:off x="4594075" y="903525"/>
              <a:ext cx="20450" cy="19500"/>
            </a:xfrm>
            <a:custGeom>
              <a:avLst/>
              <a:gdLst/>
              <a:ahLst/>
              <a:cxnLst/>
              <a:rect l="l" t="t" r="r" b="b"/>
              <a:pathLst>
                <a:path w="818" h="780" extrusionOk="0">
                  <a:moveTo>
                    <a:pt x="390" y="1"/>
                  </a:moveTo>
                  <a:cubicBezTo>
                    <a:pt x="195" y="1"/>
                    <a:pt x="1" y="157"/>
                    <a:pt x="1" y="390"/>
                  </a:cubicBezTo>
                  <a:cubicBezTo>
                    <a:pt x="1" y="624"/>
                    <a:pt x="195" y="779"/>
                    <a:pt x="390" y="779"/>
                  </a:cubicBezTo>
                  <a:cubicBezTo>
                    <a:pt x="623" y="779"/>
                    <a:pt x="818" y="624"/>
                    <a:pt x="818" y="390"/>
                  </a:cubicBezTo>
                  <a:cubicBezTo>
                    <a:pt x="818" y="157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"/>
            <p:cNvSpPr/>
            <p:nvPr/>
          </p:nvSpPr>
          <p:spPr>
            <a:xfrm>
              <a:off x="4467625" y="10368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"/>
            <p:cNvSpPr/>
            <p:nvPr/>
          </p:nvSpPr>
          <p:spPr>
            <a:xfrm>
              <a:off x="4467625" y="11506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9" y="777"/>
                    <a:pt x="446" y="811"/>
                    <a:pt x="542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"/>
            <p:cNvSpPr/>
            <p:nvPr/>
          </p:nvSpPr>
          <p:spPr>
            <a:xfrm>
              <a:off x="4590200" y="10368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"/>
            <p:cNvSpPr/>
            <p:nvPr/>
          </p:nvSpPr>
          <p:spPr>
            <a:xfrm>
              <a:off x="4590200" y="11506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0"/>
                  </a:cubicBezTo>
                  <a:cubicBezTo>
                    <a:pt x="349" y="777"/>
                    <a:pt x="450" y="811"/>
                    <a:pt x="552" y="811"/>
                  </a:cubicBezTo>
                  <a:cubicBezTo>
                    <a:pt x="761" y="811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"/>
            <p:cNvSpPr/>
            <p:nvPr/>
          </p:nvSpPr>
          <p:spPr>
            <a:xfrm>
              <a:off x="4467625" y="12849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"/>
            <p:cNvSpPr/>
            <p:nvPr/>
          </p:nvSpPr>
          <p:spPr>
            <a:xfrm>
              <a:off x="4467625" y="13987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3"/>
                  </a:cubicBezTo>
                  <a:cubicBezTo>
                    <a:pt x="349" y="752"/>
                    <a:pt x="446" y="791"/>
                    <a:pt x="542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"/>
            <p:cNvSpPr/>
            <p:nvPr/>
          </p:nvSpPr>
          <p:spPr>
            <a:xfrm>
              <a:off x="4590200" y="1284775"/>
              <a:ext cx="24325" cy="19875"/>
            </a:xfrm>
            <a:custGeom>
              <a:avLst/>
              <a:gdLst/>
              <a:ahLst/>
              <a:cxnLst/>
              <a:rect l="l" t="t" r="r" b="b"/>
              <a:pathLst>
                <a:path w="973" h="795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3"/>
                    <a:pt x="273" y="667"/>
                  </a:cubicBezTo>
                  <a:cubicBezTo>
                    <a:pt x="349" y="756"/>
                    <a:pt x="450" y="795"/>
                    <a:pt x="552" y="795"/>
                  </a:cubicBezTo>
                  <a:cubicBezTo>
                    <a:pt x="762" y="795"/>
                    <a:pt x="973" y="630"/>
                    <a:pt x="973" y="394"/>
                  </a:cubicBezTo>
                  <a:cubicBezTo>
                    <a:pt x="973" y="181"/>
                    <a:pt x="811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"/>
            <p:cNvSpPr/>
            <p:nvPr/>
          </p:nvSpPr>
          <p:spPr>
            <a:xfrm>
              <a:off x="4590200" y="13987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3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"/>
            <p:cNvSpPr/>
            <p:nvPr/>
          </p:nvSpPr>
          <p:spPr>
            <a:xfrm>
              <a:off x="4467625" y="15320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"/>
            <p:cNvSpPr/>
            <p:nvPr/>
          </p:nvSpPr>
          <p:spPr>
            <a:xfrm>
              <a:off x="4467625" y="16458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"/>
            <p:cNvSpPr/>
            <p:nvPr/>
          </p:nvSpPr>
          <p:spPr>
            <a:xfrm>
              <a:off x="4590200" y="15320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"/>
            <p:cNvSpPr/>
            <p:nvPr/>
          </p:nvSpPr>
          <p:spPr>
            <a:xfrm>
              <a:off x="4590200" y="16458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0"/>
                  </a:cubicBezTo>
                  <a:cubicBezTo>
                    <a:pt x="347" y="775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"/>
            <p:cNvSpPr/>
            <p:nvPr/>
          </p:nvSpPr>
          <p:spPr>
            <a:xfrm>
              <a:off x="4467625" y="177910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"/>
            <p:cNvSpPr/>
            <p:nvPr/>
          </p:nvSpPr>
          <p:spPr>
            <a:xfrm>
              <a:off x="4467625" y="1892925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"/>
            <p:cNvSpPr/>
            <p:nvPr/>
          </p:nvSpPr>
          <p:spPr>
            <a:xfrm>
              <a:off x="4594075" y="17791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0" y="0"/>
                  </a:moveTo>
                  <a:cubicBezTo>
                    <a:pt x="195" y="0"/>
                    <a:pt x="1" y="195"/>
                    <a:pt x="1" y="428"/>
                  </a:cubicBezTo>
                  <a:cubicBezTo>
                    <a:pt x="1" y="623"/>
                    <a:pt x="195" y="817"/>
                    <a:pt x="390" y="817"/>
                  </a:cubicBezTo>
                  <a:cubicBezTo>
                    <a:pt x="623" y="817"/>
                    <a:pt x="818" y="623"/>
                    <a:pt x="818" y="428"/>
                  </a:cubicBezTo>
                  <a:cubicBezTo>
                    <a:pt x="818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"/>
            <p:cNvSpPr/>
            <p:nvPr/>
          </p:nvSpPr>
          <p:spPr>
            <a:xfrm>
              <a:off x="4590200" y="1892925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"/>
            <p:cNvSpPr/>
            <p:nvPr/>
          </p:nvSpPr>
          <p:spPr>
            <a:xfrm>
              <a:off x="4467625" y="20271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"/>
            <p:cNvSpPr/>
            <p:nvPr/>
          </p:nvSpPr>
          <p:spPr>
            <a:xfrm>
              <a:off x="4467625" y="21410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"/>
            <p:cNvSpPr/>
            <p:nvPr/>
          </p:nvSpPr>
          <p:spPr>
            <a:xfrm>
              <a:off x="4590200" y="20271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"/>
            <p:cNvSpPr/>
            <p:nvPr/>
          </p:nvSpPr>
          <p:spPr>
            <a:xfrm>
              <a:off x="4590200" y="21410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"/>
            <p:cNvSpPr/>
            <p:nvPr/>
          </p:nvSpPr>
          <p:spPr>
            <a:xfrm>
              <a:off x="4467625" y="227427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"/>
            <p:cNvSpPr/>
            <p:nvPr/>
          </p:nvSpPr>
          <p:spPr>
            <a:xfrm>
              <a:off x="4467625" y="23881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"/>
            <p:cNvSpPr/>
            <p:nvPr/>
          </p:nvSpPr>
          <p:spPr>
            <a:xfrm>
              <a:off x="4590200" y="227427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"/>
            <p:cNvSpPr/>
            <p:nvPr/>
          </p:nvSpPr>
          <p:spPr>
            <a:xfrm>
              <a:off x="4590200" y="23881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"/>
            <p:cNvSpPr/>
            <p:nvPr/>
          </p:nvSpPr>
          <p:spPr>
            <a:xfrm>
              <a:off x="4467625" y="25223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"/>
            <p:cNvSpPr/>
            <p:nvPr/>
          </p:nvSpPr>
          <p:spPr>
            <a:xfrm>
              <a:off x="4467625" y="263617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"/>
            <p:cNvSpPr/>
            <p:nvPr/>
          </p:nvSpPr>
          <p:spPr>
            <a:xfrm>
              <a:off x="4590200" y="2522225"/>
              <a:ext cx="24325" cy="19900"/>
            </a:xfrm>
            <a:custGeom>
              <a:avLst/>
              <a:gdLst/>
              <a:ahLst/>
              <a:cxnLst/>
              <a:rect l="l" t="t" r="r" b="b"/>
              <a:pathLst>
                <a:path w="973" h="796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3"/>
                    <a:pt x="273" y="667"/>
                  </a:cubicBezTo>
                  <a:cubicBezTo>
                    <a:pt x="349" y="756"/>
                    <a:pt x="450" y="795"/>
                    <a:pt x="552" y="795"/>
                  </a:cubicBezTo>
                  <a:cubicBezTo>
                    <a:pt x="762" y="795"/>
                    <a:pt x="973" y="630"/>
                    <a:pt x="973" y="394"/>
                  </a:cubicBezTo>
                  <a:cubicBezTo>
                    <a:pt x="973" y="181"/>
                    <a:pt x="811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"/>
            <p:cNvSpPr/>
            <p:nvPr/>
          </p:nvSpPr>
          <p:spPr>
            <a:xfrm>
              <a:off x="4594075" y="2636175"/>
              <a:ext cx="20450" cy="19475"/>
            </a:xfrm>
            <a:custGeom>
              <a:avLst/>
              <a:gdLst/>
              <a:ahLst/>
              <a:cxnLst/>
              <a:rect l="l" t="t" r="r" b="b"/>
              <a:pathLst>
                <a:path w="818" h="779" extrusionOk="0">
                  <a:moveTo>
                    <a:pt x="390" y="0"/>
                  </a:moveTo>
                  <a:cubicBezTo>
                    <a:pt x="195" y="0"/>
                    <a:pt x="1" y="156"/>
                    <a:pt x="1" y="389"/>
                  </a:cubicBezTo>
                  <a:cubicBezTo>
                    <a:pt x="1" y="623"/>
                    <a:pt x="195" y="778"/>
                    <a:pt x="390" y="778"/>
                  </a:cubicBezTo>
                  <a:cubicBezTo>
                    <a:pt x="623" y="778"/>
                    <a:pt x="818" y="623"/>
                    <a:pt x="818" y="389"/>
                  </a:cubicBezTo>
                  <a:cubicBezTo>
                    <a:pt x="818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"/>
            <p:cNvSpPr/>
            <p:nvPr/>
          </p:nvSpPr>
          <p:spPr>
            <a:xfrm>
              <a:off x="4467625" y="27694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"/>
            <p:cNvSpPr/>
            <p:nvPr/>
          </p:nvSpPr>
          <p:spPr>
            <a:xfrm>
              <a:off x="4467625" y="28832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"/>
            <p:cNvSpPr/>
            <p:nvPr/>
          </p:nvSpPr>
          <p:spPr>
            <a:xfrm>
              <a:off x="4590200" y="27694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"/>
            <p:cNvSpPr/>
            <p:nvPr/>
          </p:nvSpPr>
          <p:spPr>
            <a:xfrm>
              <a:off x="4590200" y="28832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"/>
            <p:cNvSpPr/>
            <p:nvPr/>
          </p:nvSpPr>
          <p:spPr>
            <a:xfrm>
              <a:off x="4467625" y="30165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"/>
            <p:cNvSpPr/>
            <p:nvPr/>
          </p:nvSpPr>
          <p:spPr>
            <a:xfrm>
              <a:off x="4467625" y="313037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"/>
            <p:cNvSpPr/>
            <p:nvPr/>
          </p:nvSpPr>
          <p:spPr>
            <a:xfrm>
              <a:off x="4594075" y="301655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0" y="0"/>
                  </a:moveTo>
                  <a:cubicBezTo>
                    <a:pt x="195" y="0"/>
                    <a:pt x="1" y="195"/>
                    <a:pt x="1" y="428"/>
                  </a:cubicBezTo>
                  <a:cubicBezTo>
                    <a:pt x="1" y="623"/>
                    <a:pt x="195" y="818"/>
                    <a:pt x="390" y="818"/>
                  </a:cubicBezTo>
                  <a:cubicBezTo>
                    <a:pt x="623" y="818"/>
                    <a:pt x="818" y="623"/>
                    <a:pt x="818" y="428"/>
                  </a:cubicBezTo>
                  <a:cubicBezTo>
                    <a:pt x="818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"/>
            <p:cNvSpPr/>
            <p:nvPr/>
          </p:nvSpPr>
          <p:spPr>
            <a:xfrm>
              <a:off x="4590200" y="313037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"/>
            <p:cNvSpPr/>
            <p:nvPr/>
          </p:nvSpPr>
          <p:spPr>
            <a:xfrm>
              <a:off x="4467625" y="3264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"/>
            <p:cNvSpPr/>
            <p:nvPr/>
          </p:nvSpPr>
          <p:spPr>
            <a:xfrm>
              <a:off x="4467625" y="33784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"/>
            <p:cNvSpPr/>
            <p:nvPr/>
          </p:nvSpPr>
          <p:spPr>
            <a:xfrm>
              <a:off x="4590200" y="3264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"/>
            <p:cNvSpPr/>
            <p:nvPr/>
          </p:nvSpPr>
          <p:spPr>
            <a:xfrm>
              <a:off x="4590200" y="33784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"/>
            <p:cNvSpPr/>
            <p:nvPr/>
          </p:nvSpPr>
          <p:spPr>
            <a:xfrm>
              <a:off x="4467625" y="35117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"/>
            <p:cNvSpPr/>
            <p:nvPr/>
          </p:nvSpPr>
          <p:spPr>
            <a:xfrm>
              <a:off x="4467625" y="3625550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"/>
            <p:cNvSpPr/>
            <p:nvPr/>
          </p:nvSpPr>
          <p:spPr>
            <a:xfrm>
              <a:off x="4590200" y="35117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"/>
            <p:cNvSpPr/>
            <p:nvPr/>
          </p:nvSpPr>
          <p:spPr>
            <a:xfrm>
              <a:off x="4590200" y="3625550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"/>
            <p:cNvSpPr/>
            <p:nvPr/>
          </p:nvSpPr>
          <p:spPr>
            <a:xfrm>
              <a:off x="4467625" y="37598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"/>
            <p:cNvSpPr/>
            <p:nvPr/>
          </p:nvSpPr>
          <p:spPr>
            <a:xfrm>
              <a:off x="4467625" y="3873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"/>
            <p:cNvSpPr/>
            <p:nvPr/>
          </p:nvSpPr>
          <p:spPr>
            <a:xfrm>
              <a:off x="4590200" y="3759675"/>
              <a:ext cx="24325" cy="19900"/>
            </a:xfrm>
            <a:custGeom>
              <a:avLst/>
              <a:gdLst/>
              <a:ahLst/>
              <a:cxnLst/>
              <a:rect l="l" t="t" r="r" b="b"/>
              <a:pathLst>
                <a:path w="973" h="796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3"/>
                    <a:pt x="273" y="667"/>
                  </a:cubicBezTo>
                  <a:cubicBezTo>
                    <a:pt x="349" y="756"/>
                    <a:pt x="450" y="795"/>
                    <a:pt x="552" y="795"/>
                  </a:cubicBezTo>
                  <a:cubicBezTo>
                    <a:pt x="762" y="795"/>
                    <a:pt x="973" y="630"/>
                    <a:pt x="973" y="395"/>
                  </a:cubicBezTo>
                  <a:cubicBezTo>
                    <a:pt x="973" y="181"/>
                    <a:pt x="811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"/>
            <p:cNvSpPr/>
            <p:nvPr/>
          </p:nvSpPr>
          <p:spPr>
            <a:xfrm>
              <a:off x="4594075" y="3873625"/>
              <a:ext cx="20450" cy="19475"/>
            </a:xfrm>
            <a:custGeom>
              <a:avLst/>
              <a:gdLst/>
              <a:ahLst/>
              <a:cxnLst/>
              <a:rect l="l" t="t" r="r" b="b"/>
              <a:pathLst>
                <a:path w="818" h="779" extrusionOk="0">
                  <a:moveTo>
                    <a:pt x="390" y="0"/>
                  </a:moveTo>
                  <a:cubicBezTo>
                    <a:pt x="195" y="0"/>
                    <a:pt x="1" y="156"/>
                    <a:pt x="1" y="389"/>
                  </a:cubicBezTo>
                  <a:cubicBezTo>
                    <a:pt x="1" y="623"/>
                    <a:pt x="195" y="779"/>
                    <a:pt x="390" y="779"/>
                  </a:cubicBezTo>
                  <a:cubicBezTo>
                    <a:pt x="623" y="779"/>
                    <a:pt x="818" y="623"/>
                    <a:pt x="818" y="389"/>
                  </a:cubicBezTo>
                  <a:cubicBezTo>
                    <a:pt x="818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"/>
            <p:cNvSpPr/>
            <p:nvPr/>
          </p:nvSpPr>
          <p:spPr>
            <a:xfrm>
              <a:off x="4467625" y="40069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"/>
            <p:cNvSpPr/>
            <p:nvPr/>
          </p:nvSpPr>
          <p:spPr>
            <a:xfrm>
              <a:off x="4467625" y="41207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"/>
            <p:cNvSpPr/>
            <p:nvPr/>
          </p:nvSpPr>
          <p:spPr>
            <a:xfrm>
              <a:off x="4590200" y="4006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9"/>
                    <a:pt x="273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"/>
            <p:cNvSpPr/>
            <p:nvPr/>
          </p:nvSpPr>
          <p:spPr>
            <a:xfrm>
              <a:off x="4590200" y="41207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"/>
            <p:cNvSpPr/>
            <p:nvPr/>
          </p:nvSpPr>
          <p:spPr>
            <a:xfrm>
              <a:off x="4467625" y="425400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"/>
            <p:cNvSpPr/>
            <p:nvPr/>
          </p:nvSpPr>
          <p:spPr>
            <a:xfrm>
              <a:off x="4467625" y="436782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"/>
            <p:cNvSpPr/>
            <p:nvPr/>
          </p:nvSpPr>
          <p:spPr>
            <a:xfrm>
              <a:off x="4590200" y="425400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62" y="790"/>
                    <a:pt x="468" y="829"/>
                    <a:pt x="570" y="829"/>
                  </a:cubicBezTo>
                  <a:cubicBezTo>
                    <a:pt x="779" y="829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"/>
            <p:cNvSpPr/>
            <p:nvPr/>
          </p:nvSpPr>
          <p:spPr>
            <a:xfrm>
              <a:off x="4590200" y="436782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"/>
            <p:cNvSpPr/>
            <p:nvPr/>
          </p:nvSpPr>
          <p:spPr>
            <a:xfrm>
              <a:off x="4467625" y="4502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"/>
            <p:cNvSpPr/>
            <p:nvPr/>
          </p:nvSpPr>
          <p:spPr>
            <a:xfrm>
              <a:off x="4467625" y="46159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"/>
            <p:cNvSpPr/>
            <p:nvPr/>
          </p:nvSpPr>
          <p:spPr>
            <a:xfrm>
              <a:off x="4590200" y="4502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"/>
            <p:cNvSpPr/>
            <p:nvPr/>
          </p:nvSpPr>
          <p:spPr>
            <a:xfrm>
              <a:off x="4590200" y="46159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"/>
            <p:cNvSpPr/>
            <p:nvPr/>
          </p:nvSpPr>
          <p:spPr>
            <a:xfrm>
              <a:off x="4467625" y="4749175"/>
              <a:ext cx="23350" cy="20325"/>
            </a:xfrm>
            <a:custGeom>
              <a:avLst/>
              <a:gdLst/>
              <a:ahLst/>
              <a:cxnLst/>
              <a:rect l="l" t="t" r="r" b="b"/>
              <a:pathLst>
                <a:path w="934" h="81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"/>
            <p:cNvSpPr/>
            <p:nvPr/>
          </p:nvSpPr>
          <p:spPr>
            <a:xfrm>
              <a:off x="4467625" y="48630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"/>
            <p:cNvSpPr/>
            <p:nvPr/>
          </p:nvSpPr>
          <p:spPr>
            <a:xfrm>
              <a:off x="4594075" y="47491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390" y="1"/>
                  </a:moveTo>
                  <a:cubicBezTo>
                    <a:pt x="195" y="1"/>
                    <a:pt x="1" y="195"/>
                    <a:pt x="1" y="390"/>
                  </a:cubicBezTo>
                  <a:cubicBezTo>
                    <a:pt x="1" y="623"/>
                    <a:pt x="195" y="818"/>
                    <a:pt x="390" y="818"/>
                  </a:cubicBezTo>
                  <a:cubicBezTo>
                    <a:pt x="623" y="818"/>
                    <a:pt x="818" y="623"/>
                    <a:pt x="818" y="390"/>
                  </a:cubicBezTo>
                  <a:cubicBezTo>
                    <a:pt x="818" y="195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"/>
            <p:cNvSpPr/>
            <p:nvPr/>
          </p:nvSpPr>
          <p:spPr>
            <a:xfrm>
              <a:off x="4590200" y="48630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9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"/>
            <p:cNvSpPr/>
            <p:nvPr/>
          </p:nvSpPr>
          <p:spPr>
            <a:xfrm>
              <a:off x="4467625" y="49972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"/>
            <p:cNvSpPr/>
            <p:nvPr/>
          </p:nvSpPr>
          <p:spPr>
            <a:xfrm>
              <a:off x="4467625" y="5111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"/>
            <p:cNvSpPr/>
            <p:nvPr/>
          </p:nvSpPr>
          <p:spPr>
            <a:xfrm>
              <a:off x="4590200" y="4997125"/>
              <a:ext cx="24325" cy="19900"/>
            </a:xfrm>
            <a:custGeom>
              <a:avLst/>
              <a:gdLst/>
              <a:ahLst/>
              <a:cxnLst/>
              <a:rect l="l" t="t" r="r" b="b"/>
              <a:pathLst>
                <a:path w="973" h="796" extrusionOk="0">
                  <a:moveTo>
                    <a:pt x="604" y="1"/>
                  </a:moveTo>
                  <a:cubicBezTo>
                    <a:pt x="585" y="1"/>
                    <a:pt x="565" y="2"/>
                    <a:pt x="545" y="6"/>
                  </a:cubicBezTo>
                  <a:cubicBezTo>
                    <a:pt x="195" y="6"/>
                    <a:pt x="0" y="434"/>
                    <a:pt x="273" y="667"/>
                  </a:cubicBezTo>
                  <a:cubicBezTo>
                    <a:pt x="349" y="756"/>
                    <a:pt x="450" y="795"/>
                    <a:pt x="552" y="795"/>
                  </a:cubicBezTo>
                  <a:cubicBezTo>
                    <a:pt x="762" y="795"/>
                    <a:pt x="973" y="630"/>
                    <a:pt x="973" y="395"/>
                  </a:cubicBezTo>
                  <a:cubicBezTo>
                    <a:pt x="973" y="181"/>
                    <a:pt x="811" y="1"/>
                    <a:pt x="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"/>
            <p:cNvSpPr/>
            <p:nvPr/>
          </p:nvSpPr>
          <p:spPr>
            <a:xfrm>
              <a:off x="4590200" y="5110950"/>
              <a:ext cx="24325" cy="19900"/>
            </a:xfrm>
            <a:custGeom>
              <a:avLst/>
              <a:gdLst/>
              <a:ahLst/>
              <a:cxnLst/>
              <a:rect l="l" t="t" r="r" b="b"/>
              <a:pathLst>
                <a:path w="973" h="796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4"/>
                    <a:pt x="273" y="667"/>
                  </a:cubicBezTo>
                  <a:cubicBezTo>
                    <a:pt x="349" y="756"/>
                    <a:pt x="450" y="795"/>
                    <a:pt x="552" y="795"/>
                  </a:cubicBezTo>
                  <a:cubicBezTo>
                    <a:pt x="762" y="795"/>
                    <a:pt x="973" y="630"/>
                    <a:pt x="973" y="395"/>
                  </a:cubicBezTo>
                  <a:cubicBezTo>
                    <a:pt x="973" y="181"/>
                    <a:pt x="811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"/>
            <p:cNvSpPr/>
            <p:nvPr/>
          </p:nvSpPr>
          <p:spPr>
            <a:xfrm>
              <a:off x="4467625" y="524435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"/>
            <p:cNvSpPr/>
            <p:nvPr/>
          </p:nvSpPr>
          <p:spPr>
            <a:xfrm>
              <a:off x="4467625" y="53581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"/>
            <p:cNvSpPr/>
            <p:nvPr/>
          </p:nvSpPr>
          <p:spPr>
            <a:xfrm>
              <a:off x="4590200" y="524435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3" y="772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"/>
            <p:cNvSpPr/>
            <p:nvPr/>
          </p:nvSpPr>
          <p:spPr>
            <a:xfrm>
              <a:off x="4590200" y="53581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"/>
            <p:cNvSpPr/>
            <p:nvPr/>
          </p:nvSpPr>
          <p:spPr>
            <a:xfrm>
              <a:off x="4714725" y="2945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"/>
            <p:cNvSpPr/>
            <p:nvPr/>
          </p:nvSpPr>
          <p:spPr>
            <a:xfrm>
              <a:off x="4714725" y="4083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"/>
            <p:cNvSpPr/>
            <p:nvPr/>
          </p:nvSpPr>
          <p:spPr>
            <a:xfrm>
              <a:off x="4837300" y="2945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5"/>
                    <a:pt x="973" y="390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"/>
            <p:cNvSpPr/>
            <p:nvPr/>
          </p:nvSpPr>
          <p:spPr>
            <a:xfrm>
              <a:off x="4837300" y="4083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"/>
            <p:cNvSpPr/>
            <p:nvPr/>
          </p:nvSpPr>
          <p:spPr>
            <a:xfrm>
              <a:off x="4714725" y="54165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"/>
            <p:cNvSpPr/>
            <p:nvPr/>
          </p:nvSpPr>
          <p:spPr>
            <a:xfrm>
              <a:off x="4714725" y="6554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46" y="830"/>
                    <a:pt x="542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"/>
            <p:cNvSpPr/>
            <p:nvPr/>
          </p:nvSpPr>
          <p:spPr>
            <a:xfrm>
              <a:off x="4837300" y="54165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"/>
            <p:cNvSpPr/>
            <p:nvPr/>
          </p:nvSpPr>
          <p:spPr>
            <a:xfrm>
              <a:off x="4837300" y="6554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49" y="791"/>
                    <a:pt x="450" y="830"/>
                    <a:pt x="552" y="830"/>
                  </a:cubicBezTo>
                  <a:cubicBezTo>
                    <a:pt x="762" y="830"/>
                    <a:pt x="973" y="665"/>
                    <a:pt x="973" y="429"/>
                  </a:cubicBezTo>
                  <a:cubicBezTo>
                    <a:pt x="973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"/>
            <p:cNvSpPr/>
            <p:nvPr/>
          </p:nvSpPr>
          <p:spPr>
            <a:xfrm>
              <a:off x="4714725" y="78972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"/>
            <p:cNvSpPr/>
            <p:nvPr/>
          </p:nvSpPr>
          <p:spPr>
            <a:xfrm>
              <a:off x="4714725" y="9035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46" y="791"/>
                    <a:pt x="542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"/>
            <p:cNvSpPr/>
            <p:nvPr/>
          </p:nvSpPr>
          <p:spPr>
            <a:xfrm>
              <a:off x="4837300" y="78972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"/>
            <p:cNvSpPr/>
            <p:nvPr/>
          </p:nvSpPr>
          <p:spPr>
            <a:xfrm>
              <a:off x="4837300" y="9035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2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"/>
            <p:cNvSpPr/>
            <p:nvPr/>
          </p:nvSpPr>
          <p:spPr>
            <a:xfrm>
              <a:off x="4714725" y="10368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"/>
            <p:cNvSpPr/>
            <p:nvPr/>
          </p:nvSpPr>
          <p:spPr>
            <a:xfrm>
              <a:off x="4714725" y="11506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9" y="777"/>
                    <a:pt x="446" y="811"/>
                    <a:pt x="542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"/>
            <p:cNvSpPr/>
            <p:nvPr/>
          </p:nvSpPr>
          <p:spPr>
            <a:xfrm>
              <a:off x="4837300" y="103682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"/>
            <p:cNvSpPr/>
            <p:nvPr/>
          </p:nvSpPr>
          <p:spPr>
            <a:xfrm>
              <a:off x="4841175" y="11511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37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"/>
            <p:cNvSpPr/>
            <p:nvPr/>
          </p:nvSpPr>
          <p:spPr>
            <a:xfrm>
              <a:off x="4714725" y="12849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"/>
            <p:cNvSpPr/>
            <p:nvPr/>
          </p:nvSpPr>
          <p:spPr>
            <a:xfrm>
              <a:off x="4714725" y="13987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3"/>
                  </a:cubicBezTo>
                  <a:cubicBezTo>
                    <a:pt x="349" y="752"/>
                    <a:pt x="446" y="791"/>
                    <a:pt x="542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"/>
            <p:cNvSpPr/>
            <p:nvPr/>
          </p:nvSpPr>
          <p:spPr>
            <a:xfrm>
              <a:off x="4837300" y="12849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"/>
            <p:cNvSpPr/>
            <p:nvPr/>
          </p:nvSpPr>
          <p:spPr>
            <a:xfrm>
              <a:off x="4837300" y="13987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3"/>
                  </a:cubicBezTo>
                  <a:cubicBezTo>
                    <a:pt x="349" y="752"/>
                    <a:pt x="450" y="791"/>
                    <a:pt x="552" y="791"/>
                  </a:cubicBezTo>
                  <a:cubicBezTo>
                    <a:pt x="762" y="791"/>
                    <a:pt x="973" y="626"/>
                    <a:pt x="973" y="390"/>
                  </a:cubicBezTo>
                  <a:cubicBezTo>
                    <a:pt x="973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"/>
            <p:cNvSpPr/>
            <p:nvPr/>
          </p:nvSpPr>
          <p:spPr>
            <a:xfrm>
              <a:off x="4714725" y="15320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"/>
            <p:cNvSpPr/>
            <p:nvPr/>
          </p:nvSpPr>
          <p:spPr>
            <a:xfrm>
              <a:off x="4714725" y="16458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"/>
            <p:cNvSpPr/>
            <p:nvPr/>
          </p:nvSpPr>
          <p:spPr>
            <a:xfrm>
              <a:off x="4841175" y="15315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"/>
            <p:cNvSpPr/>
            <p:nvPr/>
          </p:nvSpPr>
          <p:spPr>
            <a:xfrm>
              <a:off x="4837300" y="16458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0"/>
                  </a:cubicBezTo>
                  <a:cubicBezTo>
                    <a:pt x="347" y="775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"/>
            <p:cNvSpPr/>
            <p:nvPr/>
          </p:nvSpPr>
          <p:spPr>
            <a:xfrm>
              <a:off x="4714725" y="177910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"/>
            <p:cNvSpPr/>
            <p:nvPr/>
          </p:nvSpPr>
          <p:spPr>
            <a:xfrm>
              <a:off x="4714725" y="1892925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"/>
            <p:cNvSpPr/>
            <p:nvPr/>
          </p:nvSpPr>
          <p:spPr>
            <a:xfrm>
              <a:off x="4837300" y="1779100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"/>
            <p:cNvSpPr/>
            <p:nvPr/>
          </p:nvSpPr>
          <p:spPr>
            <a:xfrm>
              <a:off x="4837300" y="1892925"/>
              <a:ext cx="24325" cy="20725"/>
            </a:xfrm>
            <a:custGeom>
              <a:avLst/>
              <a:gdLst/>
              <a:ahLst/>
              <a:cxnLst/>
              <a:rect l="l" t="t" r="r" b="b"/>
              <a:pathLst>
                <a:path w="973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"/>
            <p:cNvSpPr/>
            <p:nvPr/>
          </p:nvSpPr>
          <p:spPr>
            <a:xfrm>
              <a:off x="4714725" y="20271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"/>
            <p:cNvSpPr/>
            <p:nvPr/>
          </p:nvSpPr>
          <p:spPr>
            <a:xfrm>
              <a:off x="4714725" y="21410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"/>
            <p:cNvSpPr/>
            <p:nvPr/>
          </p:nvSpPr>
          <p:spPr>
            <a:xfrm>
              <a:off x="4837300" y="20271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"/>
            <p:cNvSpPr/>
            <p:nvPr/>
          </p:nvSpPr>
          <p:spPr>
            <a:xfrm>
              <a:off x="4837300" y="2141000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"/>
            <p:cNvSpPr/>
            <p:nvPr/>
          </p:nvSpPr>
          <p:spPr>
            <a:xfrm>
              <a:off x="4714725" y="227427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"/>
            <p:cNvSpPr/>
            <p:nvPr/>
          </p:nvSpPr>
          <p:spPr>
            <a:xfrm>
              <a:off x="4714725" y="23881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"/>
            <p:cNvSpPr/>
            <p:nvPr/>
          </p:nvSpPr>
          <p:spPr>
            <a:xfrm>
              <a:off x="4837300" y="2274275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"/>
            <p:cNvSpPr/>
            <p:nvPr/>
          </p:nvSpPr>
          <p:spPr>
            <a:xfrm>
              <a:off x="4841175" y="23885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4" y="789"/>
                    <a:pt x="818" y="66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"/>
            <p:cNvSpPr/>
            <p:nvPr/>
          </p:nvSpPr>
          <p:spPr>
            <a:xfrm>
              <a:off x="4714725" y="25223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"/>
            <p:cNvSpPr/>
            <p:nvPr/>
          </p:nvSpPr>
          <p:spPr>
            <a:xfrm>
              <a:off x="4714725" y="263617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"/>
            <p:cNvSpPr/>
            <p:nvPr/>
          </p:nvSpPr>
          <p:spPr>
            <a:xfrm>
              <a:off x="4837300" y="25223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"/>
            <p:cNvSpPr/>
            <p:nvPr/>
          </p:nvSpPr>
          <p:spPr>
            <a:xfrm>
              <a:off x="4837300" y="2636175"/>
              <a:ext cx="24325" cy="19750"/>
            </a:xfrm>
            <a:custGeom>
              <a:avLst/>
              <a:gdLst/>
              <a:ahLst/>
              <a:cxnLst/>
              <a:rect l="l" t="t" r="r" b="b"/>
              <a:pathLst>
                <a:path w="973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"/>
            <p:cNvSpPr/>
            <p:nvPr/>
          </p:nvSpPr>
          <p:spPr>
            <a:xfrm>
              <a:off x="4714725" y="27694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"/>
            <p:cNvSpPr/>
            <p:nvPr/>
          </p:nvSpPr>
          <p:spPr>
            <a:xfrm>
              <a:off x="4714725" y="28832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"/>
            <p:cNvSpPr/>
            <p:nvPr/>
          </p:nvSpPr>
          <p:spPr>
            <a:xfrm>
              <a:off x="4841175" y="27699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62"/>
                    <a:pt x="205" y="789"/>
                    <a:pt x="409" y="789"/>
                  </a:cubicBezTo>
                  <a:cubicBezTo>
                    <a:pt x="614" y="789"/>
                    <a:pt x="818" y="66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"/>
            <p:cNvSpPr/>
            <p:nvPr/>
          </p:nvSpPr>
          <p:spPr>
            <a:xfrm>
              <a:off x="4837300" y="28832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"/>
            <p:cNvSpPr/>
            <p:nvPr/>
          </p:nvSpPr>
          <p:spPr>
            <a:xfrm>
              <a:off x="4714725" y="30165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"/>
            <p:cNvSpPr/>
            <p:nvPr/>
          </p:nvSpPr>
          <p:spPr>
            <a:xfrm>
              <a:off x="4714725" y="313037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"/>
            <p:cNvSpPr/>
            <p:nvPr/>
          </p:nvSpPr>
          <p:spPr>
            <a:xfrm>
              <a:off x="4837300" y="301655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"/>
            <p:cNvSpPr/>
            <p:nvPr/>
          </p:nvSpPr>
          <p:spPr>
            <a:xfrm>
              <a:off x="4837300" y="313037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"/>
            <p:cNvSpPr/>
            <p:nvPr/>
          </p:nvSpPr>
          <p:spPr>
            <a:xfrm>
              <a:off x="4714725" y="3264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"/>
            <p:cNvSpPr/>
            <p:nvPr/>
          </p:nvSpPr>
          <p:spPr>
            <a:xfrm>
              <a:off x="4714725" y="33784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"/>
            <p:cNvSpPr/>
            <p:nvPr/>
          </p:nvSpPr>
          <p:spPr>
            <a:xfrm>
              <a:off x="4837300" y="3264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"/>
            <p:cNvSpPr/>
            <p:nvPr/>
          </p:nvSpPr>
          <p:spPr>
            <a:xfrm>
              <a:off x="4837300" y="33784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"/>
            <p:cNvSpPr/>
            <p:nvPr/>
          </p:nvSpPr>
          <p:spPr>
            <a:xfrm>
              <a:off x="4714725" y="35117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"/>
            <p:cNvSpPr/>
            <p:nvPr/>
          </p:nvSpPr>
          <p:spPr>
            <a:xfrm>
              <a:off x="4714725" y="3625550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"/>
            <p:cNvSpPr/>
            <p:nvPr/>
          </p:nvSpPr>
          <p:spPr>
            <a:xfrm>
              <a:off x="4837300" y="35117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"/>
            <p:cNvSpPr/>
            <p:nvPr/>
          </p:nvSpPr>
          <p:spPr>
            <a:xfrm>
              <a:off x="4837300" y="3625550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6" y="810"/>
                    <a:pt x="546" y="810"/>
                  </a:cubicBezTo>
                  <a:cubicBezTo>
                    <a:pt x="757" y="810"/>
                    <a:pt x="973" y="654"/>
                    <a:pt x="973" y="38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"/>
            <p:cNvSpPr/>
            <p:nvPr/>
          </p:nvSpPr>
          <p:spPr>
            <a:xfrm>
              <a:off x="4714725" y="37598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"/>
            <p:cNvSpPr/>
            <p:nvPr/>
          </p:nvSpPr>
          <p:spPr>
            <a:xfrm>
              <a:off x="4714725" y="3873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"/>
            <p:cNvSpPr/>
            <p:nvPr/>
          </p:nvSpPr>
          <p:spPr>
            <a:xfrm>
              <a:off x="4837300" y="37598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"/>
            <p:cNvSpPr/>
            <p:nvPr/>
          </p:nvSpPr>
          <p:spPr>
            <a:xfrm>
              <a:off x="4837300" y="387362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62" y="751"/>
                    <a:pt x="468" y="790"/>
                    <a:pt x="570" y="790"/>
                  </a:cubicBezTo>
                  <a:cubicBezTo>
                    <a:pt x="779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"/>
            <p:cNvSpPr/>
            <p:nvPr/>
          </p:nvSpPr>
          <p:spPr>
            <a:xfrm>
              <a:off x="4714725" y="40069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"/>
            <p:cNvSpPr/>
            <p:nvPr/>
          </p:nvSpPr>
          <p:spPr>
            <a:xfrm>
              <a:off x="4714725" y="41207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"/>
            <p:cNvSpPr/>
            <p:nvPr/>
          </p:nvSpPr>
          <p:spPr>
            <a:xfrm>
              <a:off x="4837300" y="4006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0"/>
                  </a:moveTo>
                  <a:cubicBezTo>
                    <a:pt x="195" y="0"/>
                    <a:pt x="0" y="429"/>
                    <a:pt x="273" y="701"/>
                  </a:cubicBezTo>
                  <a:cubicBezTo>
                    <a:pt x="343" y="771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"/>
            <p:cNvSpPr/>
            <p:nvPr/>
          </p:nvSpPr>
          <p:spPr>
            <a:xfrm>
              <a:off x="4837300" y="412072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"/>
            <p:cNvSpPr/>
            <p:nvPr/>
          </p:nvSpPr>
          <p:spPr>
            <a:xfrm>
              <a:off x="4714725" y="425400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"/>
            <p:cNvSpPr/>
            <p:nvPr/>
          </p:nvSpPr>
          <p:spPr>
            <a:xfrm>
              <a:off x="4714725" y="436782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2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"/>
            <p:cNvSpPr/>
            <p:nvPr/>
          </p:nvSpPr>
          <p:spPr>
            <a:xfrm>
              <a:off x="4837300" y="4254000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62" y="790"/>
                    <a:pt x="468" y="829"/>
                    <a:pt x="570" y="829"/>
                  </a:cubicBezTo>
                  <a:cubicBezTo>
                    <a:pt x="779" y="829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"/>
            <p:cNvSpPr/>
            <p:nvPr/>
          </p:nvSpPr>
          <p:spPr>
            <a:xfrm>
              <a:off x="4837300" y="4367825"/>
              <a:ext cx="24325" cy="20750"/>
            </a:xfrm>
            <a:custGeom>
              <a:avLst/>
              <a:gdLst/>
              <a:ahLst/>
              <a:cxnLst/>
              <a:rect l="l" t="t" r="r" b="b"/>
              <a:pathLst>
                <a:path w="973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50" y="829"/>
                    <a:pt x="552" y="829"/>
                  </a:cubicBezTo>
                  <a:cubicBezTo>
                    <a:pt x="762" y="829"/>
                    <a:pt x="973" y="664"/>
                    <a:pt x="973" y="428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"/>
            <p:cNvSpPr/>
            <p:nvPr/>
          </p:nvSpPr>
          <p:spPr>
            <a:xfrm>
              <a:off x="4714725" y="4502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"/>
            <p:cNvSpPr/>
            <p:nvPr/>
          </p:nvSpPr>
          <p:spPr>
            <a:xfrm>
              <a:off x="4714725" y="46159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"/>
            <p:cNvSpPr/>
            <p:nvPr/>
          </p:nvSpPr>
          <p:spPr>
            <a:xfrm>
              <a:off x="4837300" y="4502075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"/>
            <p:cNvSpPr/>
            <p:nvPr/>
          </p:nvSpPr>
          <p:spPr>
            <a:xfrm>
              <a:off x="4837300" y="461590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"/>
            <p:cNvSpPr/>
            <p:nvPr/>
          </p:nvSpPr>
          <p:spPr>
            <a:xfrm>
              <a:off x="4714725" y="4749175"/>
              <a:ext cx="23350" cy="20325"/>
            </a:xfrm>
            <a:custGeom>
              <a:avLst/>
              <a:gdLst/>
              <a:ahLst/>
              <a:cxnLst/>
              <a:rect l="l" t="t" r="r" b="b"/>
              <a:pathLst>
                <a:path w="934" h="81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"/>
            <p:cNvSpPr/>
            <p:nvPr/>
          </p:nvSpPr>
          <p:spPr>
            <a:xfrm>
              <a:off x="4714725" y="48630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"/>
            <p:cNvSpPr/>
            <p:nvPr/>
          </p:nvSpPr>
          <p:spPr>
            <a:xfrm>
              <a:off x="4837300" y="4749175"/>
              <a:ext cx="24325" cy="20325"/>
            </a:xfrm>
            <a:custGeom>
              <a:avLst/>
              <a:gdLst/>
              <a:ahLst/>
              <a:cxnLst/>
              <a:rect l="l" t="t" r="r" b="b"/>
              <a:pathLst>
                <a:path w="973" h="813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"/>
            <p:cNvSpPr/>
            <p:nvPr/>
          </p:nvSpPr>
          <p:spPr>
            <a:xfrm>
              <a:off x="4837300" y="486300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45" y="0"/>
                  </a:moveTo>
                  <a:cubicBezTo>
                    <a:pt x="195" y="0"/>
                    <a:pt x="0" y="429"/>
                    <a:pt x="273" y="701"/>
                  </a:cubicBezTo>
                  <a:cubicBezTo>
                    <a:pt x="349" y="777"/>
                    <a:pt x="450" y="812"/>
                    <a:pt x="552" y="812"/>
                  </a:cubicBezTo>
                  <a:cubicBezTo>
                    <a:pt x="761" y="812"/>
                    <a:pt x="973" y="664"/>
                    <a:pt x="973" y="429"/>
                  </a:cubicBezTo>
                  <a:cubicBezTo>
                    <a:pt x="973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"/>
            <p:cNvSpPr/>
            <p:nvPr/>
          </p:nvSpPr>
          <p:spPr>
            <a:xfrm>
              <a:off x="4714725" y="49972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"/>
            <p:cNvSpPr/>
            <p:nvPr/>
          </p:nvSpPr>
          <p:spPr>
            <a:xfrm>
              <a:off x="4714725" y="5111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9"/>
                    <a:pt x="272" y="662"/>
                  </a:cubicBezTo>
                  <a:cubicBezTo>
                    <a:pt x="349" y="751"/>
                    <a:pt x="446" y="790"/>
                    <a:pt x="542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"/>
            <p:cNvSpPr/>
            <p:nvPr/>
          </p:nvSpPr>
          <p:spPr>
            <a:xfrm>
              <a:off x="4837300" y="4997250"/>
              <a:ext cx="24325" cy="19775"/>
            </a:xfrm>
            <a:custGeom>
              <a:avLst/>
              <a:gdLst/>
              <a:ahLst/>
              <a:cxnLst/>
              <a:rect l="l" t="t" r="r" b="b"/>
              <a:pathLst>
                <a:path w="973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2"/>
                  </a:cubicBezTo>
                  <a:cubicBezTo>
                    <a:pt x="349" y="751"/>
                    <a:pt x="450" y="790"/>
                    <a:pt x="552" y="790"/>
                  </a:cubicBezTo>
                  <a:cubicBezTo>
                    <a:pt x="762" y="790"/>
                    <a:pt x="973" y="625"/>
                    <a:pt x="973" y="390"/>
                  </a:cubicBezTo>
                  <a:cubicBezTo>
                    <a:pt x="973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"/>
            <p:cNvSpPr/>
            <p:nvPr/>
          </p:nvSpPr>
          <p:spPr>
            <a:xfrm>
              <a:off x="4841175" y="5110600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81"/>
                    <a:pt x="205" y="817"/>
                    <a:pt x="409" y="817"/>
                  </a:cubicBezTo>
                  <a:cubicBezTo>
                    <a:pt x="614" y="817"/>
                    <a:pt x="818" y="681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"/>
            <p:cNvSpPr/>
            <p:nvPr/>
          </p:nvSpPr>
          <p:spPr>
            <a:xfrm>
              <a:off x="4714725" y="524435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"/>
            <p:cNvSpPr/>
            <p:nvPr/>
          </p:nvSpPr>
          <p:spPr>
            <a:xfrm>
              <a:off x="4714725" y="53581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"/>
            <p:cNvSpPr/>
            <p:nvPr/>
          </p:nvSpPr>
          <p:spPr>
            <a:xfrm>
              <a:off x="4837300" y="524435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3" y="772"/>
                    <a:pt x="435" y="803"/>
                    <a:pt x="528" y="803"/>
                  </a:cubicBezTo>
                  <a:cubicBezTo>
                    <a:pt x="745" y="803"/>
                    <a:pt x="973" y="63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"/>
            <p:cNvSpPr/>
            <p:nvPr/>
          </p:nvSpPr>
          <p:spPr>
            <a:xfrm>
              <a:off x="4837300" y="5358175"/>
              <a:ext cx="24325" cy="20275"/>
            </a:xfrm>
            <a:custGeom>
              <a:avLst/>
              <a:gdLst/>
              <a:ahLst/>
              <a:cxnLst/>
              <a:rect l="l" t="t" r="r" b="b"/>
              <a:pathLst>
                <a:path w="973" h="811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6" y="811"/>
                    <a:pt x="546" y="811"/>
                  </a:cubicBezTo>
                  <a:cubicBezTo>
                    <a:pt x="757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"/>
            <p:cNvSpPr/>
            <p:nvPr/>
          </p:nvSpPr>
          <p:spPr>
            <a:xfrm>
              <a:off x="4961825" y="2945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"/>
            <p:cNvSpPr/>
            <p:nvPr/>
          </p:nvSpPr>
          <p:spPr>
            <a:xfrm>
              <a:off x="4961825" y="4083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"/>
            <p:cNvSpPr/>
            <p:nvPr/>
          </p:nvSpPr>
          <p:spPr>
            <a:xfrm>
              <a:off x="5088275" y="2947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1"/>
                  </a:moveTo>
                  <a:cubicBezTo>
                    <a:pt x="20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4" y="789"/>
                    <a:pt x="818" y="653"/>
                    <a:pt x="818" y="380"/>
                  </a:cubicBezTo>
                  <a:cubicBezTo>
                    <a:pt x="818" y="12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"/>
            <p:cNvSpPr/>
            <p:nvPr/>
          </p:nvSpPr>
          <p:spPr>
            <a:xfrm>
              <a:off x="5084400" y="408350"/>
              <a:ext cx="24325" cy="20300"/>
            </a:xfrm>
            <a:custGeom>
              <a:avLst/>
              <a:gdLst/>
              <a:ahLst/>
              <a:cxnLst/>
              <a:rect l="l" t="t" r="r" b="b"/>
              <a:pathLst>
                <a:path w="973" h="812" extrusionOk="0">
                  <a:moveTo>
                    <a:pt x="584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60" y="776"/>
                    <a:pt x="463" y="811"/>
                    <a:pt x="563" y="811"/>
                  </a:cubicBezTo>
                  <a:cubicBezTo>
                    <a:pt x="775" y="811"/>
                    <a:pt x="973" y="654"/>
                    <a:pt x="973" y="390"/>
                  </a:cubicBezTo>
                  <a:cubicBezTo>
                    <a:pt x="973" y="195"/>
                    <a:pt x="778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"/>
            <p:cNvSpPr/>
            <p:nvPr/>
          </p:nvSpPr>
          <p:spPr>
            <a:xfrm>
              <a:off x="4961825" y="54165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"/>
            <p:cNvSpPr/>
            <p:nvPr/>
          </p:nvSpPr>
          <p:spPr>
            <a:xfrm>
              <a:off x="4961825" y="6554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1"/>
                    <a:pt x="446" y="830"/>
                    <a:pt x="543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"/>
            <p:cNvSpPr/>
            <p:nvPr/>
          </p:nvSpPr>
          <p:spPr>
            <a:xfrm>
              <a:off x="5084650" y="542550"/>
              <a:ext cx="24075" cy="19825"/>
            </a:xfrm>
            <a:custGeom>
              <a:avLst/>
              <a:gdLst/>
              <a:ahLst/>
              <a:cxnLst/>
              <a:rect l="l" t="t" r="r" b="b"/>
              <a:pathLst>
                <a:path w="963" h="793" extrusionOk="0">
                  <a:moveTo>
                    <a:pt x="529" y="1"/>
                  </a:moveTo>
                  <a:cubicBezTo>
                    <a:pt x="170" y="1"/>
                    <a:pt x="1" y="440"/>
                    <a:pt x="263" y="665"/>
                  </a:cubicBezTo>
                  <a:cubicBezTo>
                    <a:pt x="352" y="754"/>
                    <a:pt x="458" y="793"/>
                    <a:pt x="560" y="793"/>
                  </a:cubicBezTo>
                  <a:cubicBezTo>
                    <a:pt x="769" y="793"/>
                    <a:pt x="963" y="628"/>
                    <a:pt x="963" y="392"/>
                  </a:cubicBezTo>
                  <a:cubicBezTo>
                    <a:pt x="963" y="159"/>
                    <a:pt x="768" y="3"/>
                    <a:pt x="574" y="3"/>
                  </a:cubicBezTo>
                  <a:cubicBezTo>
                    <a:pt x="558" y="1"/>
                    <a:pt x="543" y="1"/>
                    <a:pt x="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"/>
            <p:cNvSpPr/>
            <p:nvPr/>
          </p:nvSpPr>
          <p:spPr>
            <a:xfrm>
              <a:off x="5085375" y="6554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06" y="1"/>
                  </a:moveTo>
                  <a:cubicBezTo>
                    <a:pt x="156" y="1"/>
                    <a:pt x="0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"/>
            <p:cNvSpPr/>
            <p:nvPr/>
          </p:nvSpPr>
          <p:spPr>
            <a:xfrm>
              <a:off x="4961825" y="78972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"/>
            <p:cNvSpPr/>
            <p:nvPr/>
          </p:nvSpPr>
          <p:spPr>
            <a:xfrm>
              <a:off x="4961825" y="9035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2"/>
                    <a:pt x="446" y="791"/>
                    <a:pt x="543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"/>
            <p:cNvSpPr/>
            <p:nvPr/>
          </p:nvSpPr>
          <p:spPr>
            <a:xfrm>
              <a:off x="5085375" y="78972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"/>
            <p:cNvSpPr/>
            <p:nvPr/>
          </p:nvSpPr>
          <p:spPr>
            <a:xfrm>
              <a:off x="5085375" y="9035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"/>
            <p:cNvSpPr/>
            <p:nvPr/>
          </p:nvSpPr>
          <p:spPr>
            <a:xfrm>
              <a:off x="4961825" y="10368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"/>
            <p:cNvSpPr/>
            <p:nvPr/>
          </p:nvSpPr>
          <p:spPr>
            <a:xfrm>
              <a:off x="4965700" y="115112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0"/>
                  </a:moveTo>
                  <a:cubicBezTo>
                    <a:pt x="195" y="0"/>
                    <a:pt x="1" y="137"/>
                    <a:pt x="1" y="409"/>
                  </a:cubicBezTo>
                  <a:cubicBezTo>
                    <a:pt x="1" y="662"/>
                    <a:pt x="195" y="788"/>
                    <a:pt x="390" y="788"/>
                  </a:cubicBezTo>
                  <a:cubicBezTo>
                    <a:pt x="584" y="788"/>
                    <a:pt x="779" y="662"/>
                    <a:pt x="779" y="409"/>
                  </a:cubicBezTo>
                  <a:cubicBezTo>
                    <a:pt x="779" y="137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"/>
            <p:cNvSpPr/>
            <p:nvPr/>
          </p:nvSpPr>
          <p:spPr>
            <a:xfrm>
              <a:off x="5085375" y="103682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"/>
            <p:cNvSpPr/>
            <p:nvPr/>
          </p:nvSpPr>
          <p:spPr>
            <a:xfrm>
              <a:off x="5085375" y="11506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3" y="777"/>
                    <a:pt x="428" y="811"/>
                    <a:pt x="530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"/>
            <p:cNvSpPr/>
            <p:nvPr/>
          </p:nvSpPr>
          <p:spPr>
            <a:xfrm>
              <a:off x="4961825" y="12849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"/>
            <p:cNvSpPr/>
            <p:nvPr/>
          </p:nvSpPr>
          <p:spPr>
            <a:xfrm>
              <a:off x="4961825" y="13987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3"/>
                  </a:cubicBezTo>
                  <a:cubicBezTo>
                    <a:pt x="349" y="752"/>
                    <a:pt x="446" y="791"/>
                    <a:pt x="543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"/>
            <p:cNvSpPr/>
            <p:nvPr/>
          </p:nvSpPr>
          <p:spPr>
            <a:xfrm>
              <a:off x="5085375" y="1283925"/>
              <a:ext cx="23350" cy="20025"/>
            </a:xfrm>
            <a:custGeom>
              <a:avLst/>
              <a:gdLst/>
              <a:ahLst/>
              <a:cxnLst/>
              <a:rect l="l" t="t" r="r" b="b"/>
              <a:pathLst>
                <a:path w="934" h="801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16" y="758"/>
                    <a:pt x="422" y="800"/>
                    <a:pt x="527" y="800"/>
                  </a:cubicBezTo>
                  <a:cubicBezTo>
                    <a:pt x="720" y="800"/>
                    <a:pt x="909" y="655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"/>
            <p:cNvSpPr/>
            <p:nvPr/>
          </p:nvSpPr>
          <p:spPr>
            <a:xfrm>
              <a:off x="5088275" y="139822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"/>
            <p:cNvSpPr/>
            <p:nvPr/>
          </p:nvSpPr>
          <p:spPr>
            <a:xfrm>
              <a:off x="4965700" y="153150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82"/>
                    <a:pt x="195" y="818"/>
                    <a:pt x="390" y="818"/>
                  </a:cubicBezTo>
                  <a:cubicBezTo>
                    <a:pt x="584" y="818"/>
                    <a:pt x="779" y="68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"/>
            <p:cNvSpPr/>
            <p:nvPr/>
          </p:nvSpPr>
          <p:spPr>
            <a:xfrm>
              <a:off x="4961825" y="16458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0"/>
                  </a:cubicBezTo>
                  <a:cubicBezTo>
                    <a:pt x="347" y="775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"/>
            <p:cNvSpPr/>
            <p:nvPr/>
          </p:nvSpPr>
          <p:spPr>
            <a:xfrm>
              <a:off x="5085375" y="15320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"/>
            <p:cNvSpPr/>
            <p:nvPr/>
          </p:nvSpPr>
          <p:spPr>
            <a:xfrm>
              <a:off x="5085375" y="16458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1" y="775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"/>
            <p:cNvSpPr/>
            <p:nvPr/>
          </p:nvSpPr>
          <p:spPr>
            <a:xfrm>
              <a:off x="4961825" y="1779100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"/>
            <p:cNvSpPr/>
            <p:nvPr/>
          </p:nvSpPr>
          <p:spPr>
            <a:xfrm>
              <a:off x="4961825" y="1892925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"/>
            <p:cNvSpPr/>
            <p:nvPr/>
          </p:nvSpPr>
          <p:spPr>
            <a:xfrm>
              <a:off x="5088275" y="17795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"/>
            <p:cNvSpPr/>
            <p:nvPr/>
          </p:nvSpPr>
          <p:spPr>
            <a:xfrm>
              <a:off x="5085375" y="1892925"/>
              <a:ext cx="23350" cy="20725"/>
            </a:xfrm>
            <a:custGeom>
              <a:avLst/>
              <a:gdLst/>
              <a:ahLst/>
              <a:cxnLst/>
              <a:rect l="l" t="t" r="r" b="b"/>
              <a:pathLst>
                <a:path w="934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"/>
            <p:cNvSpPr/>
            <p:nvPr/>
          </p:nvSpPr>
          <p:spPr>
            <a:xfrm>
              <a:off x="4961825" y="20271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"/>
            <p:cNvSpPr/>
            <p:nvPr/>
          </p:nvSpPr>
          <p:spPr>
            <a:xfrm>
              <a:off x="4961825" y="21410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"/>
            <p:cNvSpPr/>
            <p:nvPr/>
          </p:nvSpPr>
          <p:spPr>
            <a:xfrm>
              <a:off x="5085375" y="20271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"/>
            <p:cNvSpPr/>
            <p:nvPr/>
          </p:nvSpPr>
          <p:spPr>
            <a:xfrm>
              <a:off x="5085375" y="2141000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"/>
            <p:cNvSpPr/>
            <p:nvPr/>
          </p:nvSpPr>
          <p:spPr>
            <a:xfrm>
              <a:off x="4961825" y="227427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"/>
            <p:cNvSpPr/>
            <p:nvPr/>
          </p:nvSpPr>
          <p:spPr>
            <a:xfrm>
              <a:off x="4965700" y="2388575"/>
              <a:ext cx="19475" cy="19725"/>
            </a:xfrm>
            <a:custGeom>
              <a:avLst/>
              <a:gdLst/>
              <a:ahLst/>
              <a:cxnLst/>
              <a:rect l="l" t="t" r="r" b="b"/>
              <a:pathLst>
                <a:path w="779" h="789" extrusionOk="0">
                  <a:moveTo>
                    <a:pt x="390" y="1"/>
                  </a:moveTo>
                  <a:cubicBezTo>
                    <a:pt x="195" y="1"/>
                    <a:pt x="1" y="137"/>
                    <a:pt x="1" y="409"/>
                  </a:cubicBezTo>
                  <a:cubicBezTo>
                    <a:pt x="1" y="662"/>
                    <a:pt x="195" y="789"/>
                    <a:pt x="390" y="789"/>
                  </a:cubicBezTo>
                  <a:cubicBezTo>
                    <a:pt x="584" y="789"/>
                    <a:pt x="779" y="662"/>
                    <a:pt x="779" y="409"/>
                  </a:cubicBezTo>
                  <a:cubicBezTo>
                    <a:pt x="779" y="137"/>
                    <a:pt x="584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"/>
            <p:cNvSpPr/>
            <p:nvPr/>
          </p:nvSpPr>
          <p:spPr>
            <a:xfrm>
              <a:off x="5085375" y="2274275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"/>
            <p:cNvSpPr/>
            <p:nvPr/>
          </p:nvSpPr>
          <p:spPr>
            <a:xfrm>
              <a:off x="5085375" y="23881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"/>
            <p:cNvSpPr/>
            <p:nvPr/>
          </p:nvSpPr>
          <p:spPr>
            <a:xfrm>
              <a:off x="4961825" y="25223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"/>
            <p:cNvSpPr/>
            <p:nvPr/>
          </p:nvSpPr>
          <p:spPr>
            <a:xfrm>
              <a:off x="4961825" y="2636175"/>
              <a:ext cx="23350" cy="19750"/>
            </a:xfrm>
            <a:custGeom>
              <a:avLst/>
              <a:gdLst/>
              <a:ahLst/>
              <a:cxnLst/>
              <a:rect l="l" t="t" r="r" b="b"/>
              <a:pathLst>
                <a:path w="934" h="790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"/>
            <p:cNvSpPr/>
            <p:nvPr/>
          </p:nvSpPr>
          <p:spPr>
            <a:xfrm>
              <a:off x="5085375" y="25223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"/>
            <p:cNvSpPr/>
            <p:nvPr/>
          </p:nvSpPr>
          <p:spPr>
            <a:xfrm>
              <a:off x="5088275" y="2635675"/>
              <a:ext cx="20450" cy="20450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"/>
            <p:cNvSpPr/>
            <p:nvPr/>
          </p:nvSpPr>
          <p:spPr>
            <a:xfrm>
              <a:off x="4965225" y="2769925"/>
              <a:ext cx="19950" cy="19725"/>
            </a:xfrm>
            <a:custGeom>
              <a:avLst/>
              <a:gdLst/>
              <a:ahLst/>
              <a:cxnLst/>
              <a:rect l="l" t="t" r="r" b="b"/>
              <a:pathLst>
                <a:path w="798" h="789" extrusionOk="0">
                  <a:moveTo>
                    <a:pt x="409" y="1"/>
                  </a:moveTo>
                  <a:cubicBezTo>
                    <a:pt x="214" y="1"/>
                    <a:pt x="20" y="137"/>
                    <a:pt x="20" y="409"/>
                  </a:cubicBezTo>
                  <a:cubicBezTo>
                    <a:pt x="0" y="662"/>
                    <a:pt x="195" y="789"/>
                    <a:pt x="394" y="789"/>
                  </a:cubicBezTo>
                  <a:cubicBezTo>
                    <a:pt x="594" y="789"/>
                    <a:pt x="798" y="662"/>
                    <a:pt x="798" y="409"/>
                  </a:cubicBezTo>
                  <a:cubicBezTo>
                    <a:pt x="798" y="137"/>
                    <a:pt x="603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"/>
            <p:cNvSpPr/>
            <p:nvPr/>
          </p:nvSpPr>
          <p:spPr>
            <a:xfrm>
              <a:off x="4961825" y="28832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"/>
            <p:cNvSpPr/>
            <p:nvPr/>
          </p:nvSpPr>
          <p:spPr>
            <a:xfrm>
              <a:off x="5085375" y="276945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"/>
            <p:cNvSpPr/>
            <p:nvPr/>
          </p:nvSpPr>
          <p:spPr>
            <a:xfrm>
              <a:off x="5085375" y="28832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"/>
            <p:cNvSpPr/>
            <p:nvPr/>
          </p:nvSpPr>
          <p:spPr>
            <a:xfrm>
              <a:off x="4961825" y="301655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"/>
            <p:cNvSpPr/>
            <p:nvPr/>
          </p:nvSpPr>
          <p:spPr>
            <a:xfrm>
              <a:off x="4961825" y="313037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"/>
            <p:cNvSpPr/>
            <p:nvPr/>
          </p:nvSpPr>
          <p:spPr>
            <a:xfrm>
              <a:off x="5088275" y="30170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"/>
            <p:cNvSpPr/>
            <p:nvPr/>
          </p:nvSpPr>
          <p:spPr>
            <a:xfrm>
              <a:off x="5085375" y="313037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"/>
            <p:cNvSpPr/>
            <p:nvPr/>
          </p:nvSpPr>
          <p:spPr>
            <a:xfrm>
              <a:off x="4961825" y="3264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"/>
            <p:cNvSpPr/>
            <p:nvPr/>
          </p:nvSpPr>
          <p:spPr>
            <a:xfrm>
              <a:off x="4961825" y="33784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"/>
            <p:cNvSpPr/>
            <p:nvPr/>
          </p:nvSpPr>
          <p:spPr>
            <a:xfrm>
              <a:off x="5085375" y="3264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"/>
            <p:cNvSpPr/>
            <p:nvPr/>
          </p:nvSpPr>
          <p:spPr>
            <a:xfrm>
              <a:off x="5085375" y="33784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"/>
            <p:cNvSpPr/>
            <p:nvPr/>
          </p:nvSpPr>
          <p:spPr>
            <a:xfrm>
              <a:off x="4961825" y="35117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"/>
            <p:cNvSpPr/>
            <p:nvPr/>
          </p:nvSpPr>
          <p:spPr>
            <a:xfrm>
              <a:off x="4961825" y="3625550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0"/>
                    <a:pt x="536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"/>
            <p:cNvSpPr/>
            <p:nvPr/>
          </p:nvSpPr>
          <p:spPr>
            <a:xfrm>
              <a:off x="5085375" y="35117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"/>
            <p:cNvSpPr/>
            <p:nvPr/>
          </p:nvSpPr>
          <p:spPr>
            <a:xfrm>
              <a:off x="5085375" y="3625550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"/>
            <p:cNvSpPr/>
            <p:nvPr/>
          </p:nvSpPr>
          <p:spPr>
            <a:xfrm>
              <a:off x="4961825" y="37598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"/>
            <p:cNvSpPr/>
            <p:nvPr/>
          </p:nvSpPr>
          <p:spPr>
            <a:xfrm>
              <a:off x="4961825" y="387362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"/>
            <p:cNvSpPr/>
            <p:nvPr/>
          </p:nvSpPr>
          <p:spPr>
            <a:xfrm>
              <a:off x="5085375" y="37598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"/>
            <p:cNvSpPr/>
            <p:nvPr/>
          </p:nvSpPr>
          <p:spPr>
            <a:xfrm>
              <a:off x="5088275" y="3873125"/>
              <a:ext cx="20450" cy="20475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"/>
            <p:cNvSpPr/>
            <p:nvPr/>
          </p:nvSpPr>
          <p:spPr>
            <a:xfrm>
              <a:off x="4961825" y="40069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"/>
            <p:cNvSpPr/>
            <p:nvPr/>
          </p:nvSpPr>
          <p:spPr>
            <a:xfrm>
              <a:off x="4961825" y="412072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0"/>
                  </a:moveTo>
                  <a:cubicBezTo>
                    <a:pt x="195" y="0"/>
                    <a:pt x="0" y="428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"/>
            <p:cNvSpPr/>
            <p:nvPr/>
          </p:nvSpPr>
          <p:spPr>
            <a:xfrm>
              <a:off x="5085375" y="400690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06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"/>
            <p:cNvSpPr/>
            <p:nvPr/>
          </p:nvSpPr>
          <p:spPr>
            <a:xfrm>
              <a:off x="5088275" y="412097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"/>
            <p:cNvSpPr/>
            <p:nvPr/>
          </p:nvSpPr>
          <p:spPr>
            <a:xfrm>
              <a:off x="4961825" y="4254000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1"/>
                  </a:moveTo>
                  <a:cubicBezTo>
                    <a:pt x="195" y="1"/>
                    <a:pt x="0" y="468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"/>
            <p:cNvSpPr/>
            <p:nvPr/>
          </p:nvSpPr>
          <p:spPr>
            <a:xfrm>
              <a:off x="4961825" y="436782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45" y="0"/>
                  </a:moveTo>
                  <a:cubicBezTo>
                    <a:pt x="195" y="0"/>
                    <a:pt x="0" y="467"/>
                    <a:pt x="272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"/>
            <p:cNvSpPr/>
            <p:nvPr/>
          </p:nvSpPr>
          <p:spPr>
            <a:xfrm>
              <a:off x="5088275" y="4254500"/>
              <a:ext cx="20450" cy="19700"/>
            </a:xfrm>
            <a:custGeom>
              <a:avLst/>
              <a:gdLst/>
              <a:ahLst/>
              <a:cxnLst/>
              <a:rect l="l" t="t" r="r" b="b"/>
              <a:pathLst>
                <a:path w="818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"/>
            <p:cNvSpPr/>
            <p:nvPr/>
          </p:nvSpPr>
          <p:spPr>
            <a:xfrm>
              <a:off x="5085375" y="4367825"/>
              <a:ext cx="23350" cy="20750"/>
            </a:xfrm>
            <a:custGeom>
              <a:avLst/>
              <a:gdLst/>
              <a:ahLst/>
              <a:cxnLst/>
              <a:rect l="l" t="t" r="r" b="b"/>
              <a:pathLst>
                <a:path w="934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"/>
            <p:cNvSpPr/>
            <p:nvPr/>
          </p:nvSpPr>
          <p:spPr>
            <a:xfrm>
              <a:off x="4961825" y="4502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"/>
            <p:cNvSpPr/>
            <p:nvPr/>
          </p:nvSpPr>
          <p:spPr>
            <a:xfrm>
              <a:off x="4961825" y="461590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0"/>
                  </a:moveTo>
                  <a:cubicBezTo>
                    <a:pt x="195" y="0"/>
                    <a:pt x="0" y="428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"/>
            <p:cNvSpPr/>
            <p:nvPr/>
          </p:nvSpPr>
          <p:spPr>
            <a:xfrm>
              <a:off x="5085375" y="4502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"/>
            <p:cNvSpPr/>
            <p:nvPr/>
          </p:nvSpPr>
          <p:spPr>
            <a:xfrm>
              <a:off x="5084400" y="4615900"/>
              <a:ext cx="24325" cy="20075"/>
            </a:xfrm>
            <a:custGeom>
              <a:avLst/>
              <a:gdLst/>
              <a:ahLst/>
              <a:cxnLst/>
              <a:rect l="l" t="t" r="r" b="b"/>
              <a:pathLst>
                <a:path w="973" h="803" extrusionOk="0">
                  <a:moveTo>
                    <a:pt x="584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55" y="771"/>
                    <a:pt x="451" y="803"/>
                    <a:pt x="546" y="803"/>
                  </a:cubicBezTo>
                  <a:cubicBezTo>
                    <a:pt x="764" y="803"/>
                    <a:pt x="973" y="634"/>
                    <a:pt x="973" y="390"/>
                  </a:cubicBezTo>
                  <a:cubicBezTo>
                    <a:pt x="973" y="195"/>
                    <a:pt x="778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"/>
            <p:cNvSpPr/>
            <p:nvPr/>
          </p:nvSpPr>
          <p:spPr>
            <a:xfrm>
              <a:off x="4961825" y="4749175"/>
              <a:ext cx="23350" cy="20325"/>
            </a:xfrm>
            <a:custGeom>
              <a:avLst/>
              <a:gdLst/>
              <a:ahLst/>
              <a:cxnLst/>
              <a:rect l="l" t="t" r="r" b="b"/>
              <a:pathLst>
                <a:path w="934" h="81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"/>
            <p:cNvSpPr/>
            <p:nvPr/>
          </p:nvSpPr>
          <p:spPr>
            <a:xfrm>
              <a:off x="4961825" y="48630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45" y="0"/>
                  </a:moveTo>
                  <a:cubicBezTo>
                    <a:pt x="195" y="0"/>
                    <a:pt x="0" y="429"/>
                    <a:pt x="272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"/>
            <p:cNvSpPr/>
            <p:nvPr/>
          </p:nvSpPr>
          <p:spPr>
            <a:xfrm>
              <a:off x="5084650" y="4750100"/>
              <a:ext cx="24075" cy="19825"/>
            </a:xfrm>
            <a:custGeom>
              <a:avLst/>
              <a:gdLst/>
              <a:ahLst/>
              <a:cxnLst/>
              <a:rect l="l" t="t" r="r" b="b"/>
              <a:pathLst>
                <a:path w="963" h="793" extrusionOk="0">
                  <a:moveTo>
                    <a:pt x="529" y="0"/>
                  </a:moveTo>
                  <a:cubicBezTo>
                    <a:pt x="170" y="0"/>
                    <a:pt x="1" y="440"/>
                    <a:pt x="263" y="664"/>
                  </a:cubicBezTo>
                  <a:cubicBezTo>
                    <a:pt x="352" y="753"/>
                    <a:pt x="458" y="792"/>
                    <a:pt x="560" y="792"/>
                  </a:cubicBezTo>
                  <a:cubicBezTo>
                    <a:pt x="769" y="792"/>
                    <a:pt x="963" y="627"/>
                    <a:pt x="963" y="392"/>
                  </a:cubicBezTo>
                  <a:cubicBezTo>
                    <a:pt x="963" y="158"/>
                    <a:pt x="768" y="3"/>
                    <a:pt x="574" y="3"/>
                  </a:cubicBezTo>
                  <a:cubicBezTo>
                    <a:pt x="558" y="1"/>
                    <a:pt x="543" y="0"/>
                    <a:pt x="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"/>
            <p:cNvSpPr/>
            <p:nvPr/>
          </p:nvSpPr>
          <p:spPr>
            <a:xfrm>
              <a:off x="5085375" y="4863000"/>
              <a:ext cx="23350" cy="20300"/>
            </a:xfrm>
            <a:custGeom>
              <a:avLst/>
              <a:gdLst/>
              <a:ahLst/>
              <a:cxnLst/>
              <a:rect l="l" t="t" r="r" b="b"/>
              <a:pathLst>
                <a:path w="934" h="812" extrusionOk="0">
                  <a:moveTo>
                    <a:pt x="506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"/>
            <p:cNvSpPr/>
            <p:nvPr/>
          </p:nvSpPr>
          <p:spPr>
            <a:xfrm>
              <a:off x="4961825" y="49972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45" y="1"/>
                  </a:moveTo>
                  <a:cubicBezTo>
                    <a:pt x="195" y="1"/>
                    <a:pt x="0" y="429"/>
                    <a:pt x="272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"/>
            <p:cNvSpPr/>
            <p:nvPr/>
          </p:nvSpPr>
          <p:spPr>
            <a:xfrm>
              <a:off x="4965700" y="5110600"/>
              <a:ext cx="19475" cy="20450"/>
            </a:xfrm>
            <a:custGeom>
              <a:avLst/>
              <a:gdLst/>
              <a:ahLst/>
              <a:cxnLst/>
              <a:rect l="l" t="t" r="r" b="b"/>
              <a:pathLst>
                <a:path w="779" h="818" extrusionOk="0">
                  <a:moveTo>
                    <a:pt x="390" y="0"/>
                  </a:moveTo>
                  <a:cubicBezTo>
                    <a:pt x="195" y="0"/>
                    <a:pt x="1" y="136"/>
                    <a:pt x="1" y="409"/>
                  </a:cubicBezTo>
                  <a:cubicBezTo>
                    <a:pt x="1" y="681"/>
                    <a:pt x="195" y="817"/>
                    <a:pt x="390" y="817"/>
                  </a:cubicBezTo>
                  <a:cubicBezTo>
                    <a:pt x="584" y="817"/>
                    <a:pt x="779" y="681"/>
                    <a:pt x="779" y="409"/>
                  </a:cubicBezTo>
                  <a:cubicBezTo>
                    <a:pt x="779" y="136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"/>
            <p:cNvSpPr/>
            <p:nvPr/>
          </p:nvSpPr>
          <p:spPr>
            <a:xfrm>
              <a:off x="5085375" y="4997250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"/>
            <p:cNvSpPr/>
            <p:nvPr/>
          </p:nvSpPr>
          <p:spPr>
            <a:xfrm>
              <a:off x="5085375" y="5111075"/>
              <a:ext cx="23350" cy="19775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506" y="0"/>
                  </a:moveTo>
                  <a:cubicBezTo>
                    <a:pt x="156" y="0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"/>
            <p:cNvSpPr/>
            <p:nvPr/>
          </p:nvSpPr>
          <p:spPr>
            <a:xfrm>
              <a:off x="4961825" y="524435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3" y="772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"/>
            <p:cNvSpPr/>
            <p:nvPr/>
          </p:nvSpPr>
          <p:spPr>
            <a:xfrm>
              <a:off x="4961825" y="5358175"/>
              <a:ext cx="23350" cy="20275"/>
            </a:xfrm>
            <a:custGeom>
              <a:avLst/>
              <a:gdLst/>
              <a:ahLst/>
              <a:cxnLst/>
              <a:rect l="l" t="t" r="r" b="b"/>
              <a:pathLst>
                <a:path w="934" h="811" extrusionOk="0">
                  <a:moveTo>
                    <a:pt x="545" y="1"/>
                  </a:moveTo>
                  <a:cubicBezTo>
                    <a:pt x="195" y="1"/>
                    <a:pt x="0" y="429"/>
                    <a:pt x="272" y="701"/>
                  </a:cubicBezTo>
                  <a:cubicBezTo>
                    <a:pt x="347" y="776"/>
                    <a:pt x="442" y="811"/>
                    <a:pt x="536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"/>
            <p:cNvSpPr/>
            <p:nvPr/>
          </p:nvSpPr>
          <p:spPr>
            <a:xfrm>
              <a:off x="5085375" y="5244350"/>
              <a:ext cx="23350" cy="20075"/>
            </a:xfrm>
            <a:custGeom>
              <a:avLst/>
              <a:gdLst/>
              <a:ahLst/>
              <a:cxnLst/>
              <a:rect l="l" t="t" r="r" b="b"/>
              <a:pathLst>
                <a:path w="934" h="803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16" y="772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"/>
            <p:cNvSpPr/>
            <p:nvPr/>
          </p:nvSpPr>
          <p:spPr>
            <a:xfrm>
              <a:off x="5088275" y="5358425"/>
              <a:ext cx="20450" cy="19725"/>
            </a:xfrm>
            <a:custGeom>
              <a:avLst/>
              <a:gdLst/>
              <a:ahLst/>
              <a:cxnLst/>
              <a:rect l="l" t="t" r="r" b="b"/>
              <a:pathLst>
                <a:path w="818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"/>
            <p:cNvSpPr/>
            <p:nvPr/>
          </p:nvSpPr>
          <p:spPr>
            <a:xfrm>
              <a:off x="5211825" y="294775"/>
              <a:ext cx="20475" cy="19725"/>
            </a:xfrm>
            <a:custGeom>
              <a:avLst/>
              <a:gdLst/>
              <a:ahLst/>
              <a:cxnLst/>
              <a:rect l="l" t="t" r="r" b="b"/>
              <a:pathLst>
                <a:path w="819" h="789" extrusionOk="0">
                  <a:moveTo>
                    <a:pt x="409" y="1"/>
                  </a:moveTo>
                  <a:cubicBezTo>
                    <a:pt x="205" y="1"/>
                    <a:pt x="1" y="127"/>
                    <a:pt x="1" y="380"/>
                  </a:cubicBezTo>
                  <a:cubicBezTo>
                    <a:pt x="1" y="653"/>
                    <a:pt x="205" y="789"/>
                    <a:pt x="409" y="789"/>
                  </a:cubicBezTo>
                  <a:cubicBezTo>
                    <a:pt x="614" y="789"/>
                    <a:pt x="818" y="653"/>
                    <a:pt x="818" y="380"/>
                  </a:cubicBezTo>
                  <a:cubicBezTo>
                    <a:pt x="818" y="12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"/>
            <p:cNvSpPr/>
            <p:nvPr/>
          </p:nvSpPr>
          <p:spPr>
            <a:xfrm>
              <a:off x="520892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"/>
            <p:cNvSpPr/>
            <p:nvPr/>
          </p:nvSpPr>
          <p:spPr>
            <a:xfrm>
              <a:off x="5332475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"/>
            <p:cNvSpPr/>
            <p:nvPr/>
          </p:nvSpPr>
          <p:spPr>
            <a:xfrm>
              <a:off x="533247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"/>
            <p:cNvSpPr/>
            <p:nvPr/>
          </p:nvSpPr>
          <p:spPr>
            <a:xfrm>
              <a:off x="520892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5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"/>
            <p:cNvSpPr/>
            <p:nvPr/>
          </p:nvSpPr>
          <p:spPr>
            <a:xfrm>
              <a:off x="520892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1"/>
                  </a:moveTo>
                  <a:cubicBezTo>
                    <a:pt x="156" y="1"/>
                    <a:pt x="0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39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"/>
            <p:cNvSpPr/>
            <p:nvPr/>
          </p:nvSpPr>
          <p:spPr>
            <a:xfrm>
              <a:off x="533247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"/>
            <p:cNvSpPr/>
            <p:nvPr/>
          </p:nvSpPr>
          <p:spPr>
            <a:xfrm>
              <a:off x="533247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1"/>
                  </a:moveTo>
                  <a:cubicBezTo>
                    <a:pt x="156" y="1"/>
                    <a:pt x="0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"/>
            <p:cNvSpPr/>
            <p:nvPr/>
          </p:nvSpPr>
          <p:spPr>
            <a:xfrm>
              <a:off x="520892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"/>
            <p:cNvSpPr/>
            <p:nvPr/>
          </p:nvSpPr>
          <p:spPr>
            <a:xfrm>
              <a:off x="5208925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39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"/>
            <p:cNvSpPr/>
            <p:nvPr/>
          </p:nvSpPr>
          <p:spPr>
            <a:xfrm>
              <a:off x="533247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"/>
            <p:cNvSpPr/>
            <p:nvPr/>
          </p:nvSpPr>
          <p:spPr>
            <a:xfrm>
              <a:off x="5332475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"/>
            <p:cNvSpPr/>
            <p:nvPr/>
          </p:nvSpPr>
          <p:spPr>
            <a:xfrm>
              <a:off x="520892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"/>
            <p:cNvSpPr/>
            <p:nvPr/>
          </p:nvSpPr>
          <p:spPr>
            <a:xfrm>
              <a:off x="5208925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3" y="777"/>
                    <a:pt x="428" y="811"/>
                    <a:pt x="530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"/>
            <p:cNvSpPr/>
            <p:nvPr/>
          </p:nvSpPr>
          <p:spPr>
            <a:xfrm>
              <a:off x="533247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"/>
            <p:cNvSpPr/>
            <p:nvPr/>
          </p:nvSpPr>
          <p:spPr>
            <a:xfrm>
              <a:off x="5332475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3" y="777"/>
                    <a:pt x="428" y="811"/>
                    <a:pt x="530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"/>
            <p:cNvSpPr/>
            <p:nvPr/>
          </p:nvSpPr>
          <p:spPr>
            <a:xfrm>
              <a:off x="5208925" y="1284775"/>
              <a:ext cx="23375" cy="19875"/>
            </a:xfrm>
            <a:custGeom>
              <a:avLst/>
              <a:gdLst/>
              <a:ahLst/>
              <a:cxnLst/>
              <a:rect l="l" t="t" r="r" b="b"/>
              <a:pathLst>
                <a:path w="935" h="795" extrusionOk="0">
                  <a:moveTo>
                    <a:pt x="595" y="0"/>
                  </a:moveTo>
                  <a:cubicBezTo>
                    <a:pt x="579" y="0"/>
                    <a:pt x="562" y="2"/>
                    <a:pt x="545" y="5"/>
                  </a:cubicBezTo>
                  <a:cubicBezTo>
                    <a:pt x="156" y="5"/>
                    <a:pt x="0" y="433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4"/>
                  </a:cubicBezTo>
                  <a:cubicBezTo>
                    <a:pt x="934" y="181"/>
                    <a:pt x="772" y="0"/>
                    <a:pt x="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"/>
            <p:cNvSpPr/>
            <p:nvPr/>
          </p:nvSpPr>
          <p:spPr>
            <a:xfrm>
              <a:off x="5211825" y="1398225"/>
              <a:ext cx="20475" cy="20450"/>
            </a:xfrm>
            <a:custGeom>
              <a:avLst/>
              <a:gdLst/>
              <a:ahLst/>
              <a:cxnLst/>
              <a:rect l="l" t="t" r="r" b="b"/>
              <a:pathLst>
                <a:path w="819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"/>
            <p:cNvSpPr/>
            <p:nvPr/>
          </p:nvSpPr>
          <p:spPr>
            <a:xfrm>
              <a:off x="5332475" y="1284775"/>
              <a:ext cx="23375" cy="19875"/>
            </a:xfrm>
            <a:custGeom>
              <a:avLst/>
              <a:gdLst/>
              <a:ahLst/>
              <a:cxnLst/>
              <a:rect l="l" t="t" r="r" b="b"/>
              <a:pathLst>
                <a:path w="935" h="795" extrusionOk="0">
                  <a:moveTo>
                    <a:pt x="566" y="0"/>
                  </a:moveTo>
                  <a:cubicBezTo>
                    <a:pt x="546" y="0"/>
                    <a:pt x="526" y="2"/>
                    <a:pt x="506" y="5"/>
                  </a:cubicBezTo>
                  <a:cubicBezTo>
                    <a:pt x="156" y="5"/>
                    <a:pt x="0" y="433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4"/>
                  </a:cubicBezTo>
                  <a:cubicBezTo>
                    <a:pt x="934" y="181"/>
                    <a:pt x="772" y="0"/>
                    <a:pt x="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"/>
            <p:cNvSpPr/>
            <p:nvPr/>
          </p:nvSpPr>
          <p:spPr>
            <a:xfrm>
              <a:off x="5332475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3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"/>
            <p:cNvSpPr/>
            <p:nvPr/>
          </p:nvSpPr>
          <p:spPr>
            <a:xfrm>
              <a:off x="5208925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"/>
            <p:cNvSpPr/>
            <p:nvPr/>
          </p:nvSpPr>
          <p:spPr>
            <a:xfrm>
              <a:off x="520892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1" y="775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"/>
            <p:cNvSpPr/>
            <p:nvPr/>
          </p:nvSpPr>
          <p:spPr>
            <a:xfrm>
              <a:off x="5332475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"/>
            <p:cNvSpPr/>
            <p:nvPr/>
          </p:nvSpPr>
          <p:spPr>
            <a:xfrm>
              <a:off x="533247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1" y="775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"/>
            <p:cNvSpPr/>
            <p:nvPr/>
          </p:nvSpPr>
          <p:spPr>
            <a:xfrm>
              <a:off x="5211825" y="1779575"/>
              <a:ext cx="20475" cy="20450"/>
            </a:xfrm>
            <a:custGeom>
              <a:avLst/>
              <a:gdLst/>
              <a:ahLst/>
              <a:cxnLst/>
              <a:rect l="l" t="t" r="r" b="b"/>
              <a:pathLst>
                <a:path w="819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"/>
            <p:cNvSpPr/>
            <p:nvPr/>
          </p:nvSpPr>
          <p:spPr>
            <a:xfrm>
              <a:off x="520892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5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"/>
            <p:cNvSpPr/>
            <p:nvPr/>
          </p:nvSpPr>
          <p:spPr>
            <a:xfrm>
              <a:off x="5332475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"/>
            <p:cNvSpPr/>
            <p:nvPr/>
          </p:nvSpPr>
          <p:spPr>
            <a:xfrm>
              <a:off x="533247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"/>
            <p:cNvSpPr/>
            <p:nvPr/>
          </p:nvSpPr>
          <p:spPr>
            <a:xfrm>
              <a:off x="520892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"/>
            <p:cNvSpPr/>
            <p:nvPr/>
          </p:nvSpPr>
          <p:spPr>
            <a:xfrm>
              <a:off x="520892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"/>
            <p:cNvSpPr/>
            <p:nvPr/>
          </p:nvSpPr>
          <p:spPr>
            <a:xfrm>
              <a:off x="533247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"/>
            <p:cNvSpPr/>
            <p:nvPr/>
          </p:nvSpPr>
          <p:spPr>
            <a:xfrm>
              <a:off x="533247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"/>
            <p:cNvSpPr/>
            <p:nvPr/>
          </p:nvSpPr>
          <p:spPr>
            <a:xfrm>
              <a:off x="520892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"/>
            <p:cNvSpPr/>
            <p:nvPr/>
          </p:nvSpPr>
          <p:spPr>
            <a:xfrm>
              <a:off x="5208925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"/>
            <p:cNvSpPr/>
            <p:nvPr/>
          </p:nvSpPr>
          <p:spPr>
            <a:xfrm>
              <a:off x="533247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"/>
            <p:cNvSpPr/>
            <p:nvPr/>
          </p:nvSpPr>
          <p:spPr>
            <a:xfrm>
              <a:off x="5332475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"/>
            <p:cNvSpPr/>
            <p:nvPr/>
          </p:nvSpPr>
          <p:spPr>
            <a:xfrm>
              <a:off x="5208925" y="25222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5" y="0"/>
                  </a:moveTo>
                  <a:cubicBezTo>
                    <a:pt x="579" y="0"/>
                    <a:pt x="562" y="2"/>
                    <a:pt x="545" y="5"/>
                  </a:cubicBezTo>
                  <a:cubicBezTo>
                    <a:pt x="156" y="5"/>
                    <a:pt x="0" y="433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4"/>
                  </a:cubicBezTo>
                  <a:cubicBezTo>
                    <a:pt x="934" y="181"/>
                    <a:pt x="772" y="0"/>
                    <a:pt x="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"/>
            <p:cNvSpPr/>
            <p:nvPr/>
          </p:nvSpPr>
          <p:spPr>
            <a:xfrm>
              <a:off x="5211825" y="2635675"/>
              <a:ext cx="20475" cy="20450"/>
            </a:xfrm>
            <a:custGeom>
              <a:avLst/>
              <a:gdLst/>
              <a:ahLst/>
              <a:cxnLst/>
              <a:rect l="l" t="t" r="r" b="b"/>
              <a:pathLst>
                <a:path w="819" h="818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"/>
            <p:cNvSpPr/>
            <p:nvPr/>
          </p:nvSpPr>
          <p:spPr>
            <a:xfrm>
              <a:off x="5332475" y="25222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66" y="0"/>
                  </a:moveTo>
                  <a:cubicBezTo>
                    <a:pt x="546" y="0"/>
                    <a:pt x="526" y="2"/>
                    <a:pt x="506" y="5"/>
                  </a:cubicBezTo>
                  <a:cubicBezTo>
                    <a:pt x="156" y="5"/>
                    <a:pt x="0" y="433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4"/>
                  </a:cubicBezTo>
                  <a:cubicBezTo>
                    <a:pt x="934" y="181"/>
                    <a:pt x="772" y="0"/>
                    <a:pt x="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"/>
            <p:cNvSpPr/>
            <p:nvPr/>
          </p:nvSpPr>
          <p:spPr>
            <a:xfrm>
              <a:off x="5332475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"/>
            <p:cNvSpPr/>
            <p:nvPr/>
          </p:nvSpPr>
          <p:spPr>
            <a:xfrm>
              <a:off x="5208925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"/>
            <p:cNvSpPr/>
            <p:nvPr/>
          </p:nvSpPr>
          <p:spPr>
            <a:xfrm>
              <a:off x="520892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"/>
            <p:cNvSpPr/>
            <p:nvPr/>
          </p:nvSpPr>
          <p:spPr>
            <a:xfrm>
              <a:off x="5332475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"/>
            <p:cNvSpPr/>
            <p:nvPr/>
          </p:nvSpPr>
          <p:spPr>
            <a:xfrm>
              <a:off x="533247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"/>
            <p:cNvSpPr/>
            <p:nvPr/>
          </p:nvSpPr>
          <p:spPr>
            <a:xfrm>
              <a:off x="5211825" y="3017025"/>
              <a:ext cx="20475" cy="20475"/>
            </a:xfrm>
            <a:custGeom>
              <a:avLst/>
              <a:gdLst/>
              <a:ahLst/>
              <a:cxnLst/>
              <a:rect l="l" t="t" r="r" b="b"/>
              <a:pathLst>
                <a:path w="819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"/>
            <p:cNvSpPr/>
            <p:nvPr/>
          </p:nvSpPr>
          <p:spPr>
            <a:xfrm>
              <a:off x="520892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"/>
            <p:cNvSpPr/>
            <p:nvPr/>
          </p:nvSpPr>
          <p:spPr>
            <a:xfrm>
              <a:off x="5332475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"/>
            <p:cNvSpPr/>
            <p:nvPr/>
          </p:nvSpPr>
          <p:spPr>
            <a:xfrm>
              <a:off x="533247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"/>
            <p:cNvSpPr/>
            <p:nvPr/>
          </p:nvSpPr>
          <p:spPr>
            <a:xfrm>
              <a:off x="520892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"/>
            <p:cNvSpPr/>
            <p:nvPr/>
          </p:nvSpPr>
          <p:spPr>
            <a:xfrm>
              <a:off x="520892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"/>
            <p:cNvSpPr/>
            <p:nvPr/>
          </p:nvSpPr>
          <p:spPr>
            <a:xfrm>
              <a:off x="533247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"/>
            <p:cNvSpPr/>
            <p:nvPr/>
          </p:nvSpPr>
          <p:spPr>
            <a:xfrm>
              <a:off x="533247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"/>
            <p:cNvSpPr/>
            <p:nvPr/>
          </p:nvSpPr>
          <p:spPr>
            <a:xfrm>
              <a:off x="520892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"/>
            <p:cNvSpPr/>
            <p:nvPr/>
          </p:nvSpPr>
          <p:spPr>
            <a:xfrm>
              <a:off x="520892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"/>
            <p:cNvSpPr/>
            <p:nvPr/>
          </p:nvSpPr>
          <p:spPr>
            <a:xfrm>
              <a:off x="533247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"/>
            <p:cNvSpPr/>
            <p:nvPr/>
          </p:nvSpPr>
          <p:spPr>
            <a:xfrm>
              <a:off x="533247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"/>
            <p:cNvSpPr/>
            <p:nvPr/>
          </p:nvSpPr>
          <p:spPr>
            <a:xfrm>
              <a:off x="5208925" y="375967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5" y="0"/>
                  </a:moveTo>
                  <a:cubicBezTo>
                    <a:pt x="579" y="0"/>
                    <a:pt x="562" y="2"/>
                    <a:pt x="545" y="5"/>
                  </a:cubicBezTo>
                  <a:cubicBezTo>
                    <a:pt x="156" y="5"/>
                    <a:pt x="0" y="433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772" y="0"/>
                    <a:pt x="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"/>
            <p:cNvSpPr/>
            <p:nvPr/>
          </p:nvSpPr>
          <p:spPr>
            <a:xfrm>
              <a:off x="5211825" y="3873125"/>
              <a:ext cx="20475" cy="20475"/>
            </a:xfrm>
            <a:custGeom>
              <a:avLst/>
              <a:gdLst/>
              <a:ahLst/>
              <a:cxnLst/>
              <a:rect l="l" t="t" r="r" b="b"/>
              <a:pathLst>
                <a:path w="819" h="819" extrusionOk="0">
                  <a:moveTo>
                    <a:pt x="409" y="1"/>
                  </a:moveTo>
                  <a:cubicBezTo>
                    <a:pt x="205" y="1"/>
                    <a:pt x="1" y="137"/>
                    <a:pt x="1" y="409"/>
                  </a:cubicBezTo>
                  <a:cubicBezTo>
                    <a:pt x="1" y="682"/>
                    <a:pt x="205" y="818"/>
                    <a:pt x="409" y="818"/>
                  </a:cubicBezTo>
                  <a:cubicBezTo>
                    <a:pt x="614" y="818"/>
                    <a:pt x="818" y="682"/>
                    <a:pt x="818" y="409"/>
                  </a:cubicBezTo>
                  <a:cubicBezTo>
                    <a:pt x="818" y="137"/>
                    <a:pt x="614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"/>
            <p:cNvSpPr/>
            <p:nvPr/>
          </p:nvSpPr>
          <p:spPr>
            <a:xfrm>
              <a:off x="5332475" y="375967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66" y="0"/>
                  </a:moveTo>
                  <a:cubicBezTo>
                    <a:pt x="546" y="0"/>
                    <a:pt x="526" y="2"/>
                    <a:pt x="506" y="5"/>
                  </a:cubicBezTo>
                  <a:cubicBezTo>
                    <a:pt x="156" y="5"/>
                    <a:pt x="0" y="433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772" y="0"/>
                    <a:pt x="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"/>
            <p:cNvSpPr/>
            <p:nvPr/>
          </p:nvSpPr>
          <p:spPr>
            <a:xfrm>
              <a:off x="5331500" y="38736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62" y="751"/>
                    <a:pt x="468" y="790"/>
                    <a:pt x="570" y="790"/>
                  </a:cubicBezTo>
                  <a:cubicBezTo>
                    <a:pt x="779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"/>
            <p:cNvSpPr/>
            <p:nvPr/>
          </p:nvSpPr>
          <p:spPr>
            <a:xfrm>
              <a:off x="520892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5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"/>
            <p:cNvSpPr/>
            <p:nvPr/>
          </p:nvSpPr>
          <p:spPr>
            <a:xfrm>
              <a:off x="5211825" y="4120975"/>
              <a:ext cx="20475" cy="19725"/>
            </a:xfrm>
            <a:custGeom>
              <a:avLst/>
              <a:gdLst/>
              <a:ahLst/>
              <a:cxnLst/>
              <a:rect l="l" t="t" r="r" b="b"/>
              <a:pathLst>
                <a:path w="819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"/>
            <p:cNvSpPr/>
            <p:nvPr/>
          </p:nvSpPr>
          <p:spPr>
            <a:xfrm>
              <a:off x="533247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06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"/>
            <p:cNvSpPr/>
            <p:nvPr/>
          </p:nvSpPr>
          <p:spPr>
            <a:xfrm>
              <a:off x="5332475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"/>
            <p:cNvSpPr/>
            <p:nvPr/>
          </p:nvSpPr>
          <p:spPr>
            <a:xfrm>
              <a:off x="5211825" y="4254500"/>
              <a:ext cx="20475" cy="19700"/>
            </a:xfrm>
            <a:custGeom>
              <a:avLst/>
              <a:gdLst/>
              <a:ahLst/>
              <a:cxnLst/>
              <a:rect l="l" t="t" r="r" b="b"/>
              <a:pathLst>
                <a:path w="819" h="788" extrusionOk="0">
                  <a:moveTo>
                    <a:pt x="409" y="0"/>
                  </a:moveTo>
                  <a:cubicBezTo>
                    <a:pt x="205" y="0"/>
                    <a:pt x="1" y="136"/>
                    <a:pt x="1" y="409"/>
                  </a:cubicBezTo>
                  <a:cubicBezTo>
                    <a:pt x="1" y="662"/>
                    <a:pt x="205" y="788"/>
                    <a:pt x="409" y="788"/>
                  </a:cubicBezTo>
                  <a:cubicBezTo>
                    <a:pt x="614" y="788"/>
                    <a:pt x="818" y="662"/>
                    <a:pt x="818" y="409"/>
                  </a:cubicBezTo>
                  <a:cubicBezTo>
                    <a:pt x="818" y="136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"/>
            <p:cNvSpPr/>
            <p:nvPr/>
          </p:nvSpPr>
          <p:spPr>
            <a:xfrm>
              <a:off x="520892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"/>
            <p:cNvSpPr/>
            <p:nvPr/>
          </p:nvSpPr>
          <p:spPr>
            <a:xfrm>
              <a:off x="5331500" y="4254000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62" y="790"/>
                    <a:pt x="468" y="829"/>
                    <a:pt x="570" y="829"/>
                  </a:cubicBezTo>
                  <a:cubicBezTo>
                    <a:pt x="779" y="829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"/>
            <p:cNvSpPr/>
            <p:nvPr/>
          </p:nvSpPr>
          <p:spPr>
            <a:xfrm>
              <a:off x="533247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"/>
            <p:cNvSpPr/>
            <p:nvPr/>
          </p:nvSpPr>
          <p:spPr>
            <a:xfrm>
              <a:off x="520892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"/>
            <p:cNvSpPr/>
            <p:nvPr/>
          </p:nvSpPr>
          <p:spPr>
            <a:xfrm>
              <a:off x="520892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"/>
            <p:cNvSpPr/>
            <p:nvPr/>
          </p:nvSpPr>
          <p:spPr>
            <a:xfrm>
              <a:off x="533247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"/>
            <p:cNvSpPr/>
            <p:nvPr/>
          </p:nvSpPr>
          <p:spPr>
            <a:xfrm>
              <a:off x="533247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"/>
            <p:cNvSpPr/>
            <p:nvPr/>
          </p:nvSpPr>
          <p:spPr>
            <a:xfrm>
              <a:off x="5208925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45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"/>
            <p:cNvSpPr/>
            <p:nvPr/>
          </p:nvSpPr>
          <p:spPr>
            <a:xfrm>
              <a:off x="520892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"/>
            <p:cNvSpPr/>
            <p:nvPr/>
          </p:nvSpPr>
          <p:spPr>
            <a:xfrm>
              <a:off x="5332475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"/>
            <p:cNvSpPr/>
            <p:nvPr/>
          </p:nvSpPr>
          <p:spPr>
            <a:xfrm>
              <a:off x="533247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"/>
            <p:cNvSpPr/>
            <p:nvPr/>
          </p:nvSpPr>
          <p:spPr>
            <a:xfrm>
              <a:off x="5208925" y="49971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5" y="1"/>
                  </a:moveTo>
                  <a:cubicBezTo>
                    <a:pt x="579" y="1"/>
                    <a:pt x="562" y="2"/>
                    <a:pt x="545" y="6"/>
                  </a:cubicBezTo>
                  <a:cubicBezTo>
                    <a:pt x="156" y="6"/>
                    <a:pt x="0" y="434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772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"/>
            <p:cNvSpPr/>
            <p:nvPr/>
          </p:nvSpPr>
          <p:spPr>
            <a:xfrm>
              <a:off x="5208925" y="5110950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95" y="0"/>
                  </a:moveTo>
                  <a:cubicBezTo>
                    <a:pt x="579" y="0"/>
                    <a:pt x="562" y="2"/>
                    <a:pt x="545" y="5"/>
                  </a:cubicBezTo>
                  <a:cubicBezTo>
                    <a:pt x="156" y="5"/>
                    <a:pt x="0" y="434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772" y="0"/>
                    <a:pt x="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"/>
            <p:cNvSpPr/>
            <p:nvPr/>
          </p:nvSpPr>
          <p:spPr>
            <a:xfrm>
              <a:off x="5332475" y="49971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66" y="1"/>
                  </a:moveTo>
                  <a:cubicBezTo>
                    <a:pt x="546" y="1"/>
                    <a:pt x="526" y="2"/>
                    <a:pt x="506" y="6"/>
                  </a:cubicBezTo>
                  <a:cubicBezTo>
                    <a:pt x="156" y="6"/>
                    <a:pt x="0" y="434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772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"/>
            <p:cNvSpPr/>
            <p:nvPr/>
          </p:nvSpPr>
          <p:spPr>
            <a:xfrm>
              <a:off x="5332475" y="5110950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566" y="0"/>
                  </a:moveTo>
                  <a:cubicBezTo>
                    <a:pt x="546" y="0"/>
                    <a:pt x="526" y="2"/>
                    <a:pt x="506" y="5"/>
                  </a:cubicBezTo>
                  <a:cubicBezTo>
                    <a:pt x="156" y="5"/>
                    <a:pt x="0" y="434"/>
                    <a:pt x="234" y="667"/>
                  </a:cubicBezTo>
                  <a:cubicBezTo>
                    <a:pt x="323" y="756"/>
                    <a:pt x="429" y="795"/>
                    <a:pt x="531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772" y="0"/>
                    <a:pt x="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"/>
            <p:cNvSpPr/>
            <p:nvPr/>
          </p:nvSpPr>
          <p:spPr>
            <a:xfrm>
              <a:off x="520892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5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16" y="772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"/>
            <p:cNvSpPr/>
            <p:nvPr/>
          </p:nvSpPr>
          <p:spPr>
            <a:xfrm>
              <a:off x="5211825" y="5358425"/>
              <a:ext cx="20475" cy="19725"/>
            </a:xfrm>
            <a:custGeom>
              <a:avLst/>
              <a:gdLst/>
              <a:ahLst/>
              <a:cxnLst/>
              <a:rect l="l" t="t" r="r" b="b"/>
              <a:pathLst>
                <a:path w="819" h="789" extrusionOk="0">
                  <a:moveTo>
                    <a:pt x="409" y="0"/>
                  </a:moveTo>
                  <a:cubicBezTo>
                    <a:pt x="205" y="0"/>
                    <a:pt x="1" y="127"/>
                    <a:pt x="1" y="380"/>
                  </a:cubicBezTo>
                  <a:cubicBezTo>
                    <a:pt x="1" y="652"/>
                    <a:pt x="205" y="788"/>
                    <a:pt x="409" y="788"/>
                  </a:cubicBezTo>
                  <a:cubicBezTo>
                    <a:pt x="614" y="788"/>
                    <a:pt x="818" y="652"/>
                    <a:pt x="818" y="380"/>
                  </a:cubicBezTo>
                  <a:cubicBezTo>
                    <a:pt x="818" y="127"/>
                    <a:pt x="61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"/>
            <p:cNvSpPr/>
            <p:nvPr/>
          </p:nvSpPr>
          <p:spPr>
            <a:xfrm>
              <a:off x="533247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16" y="772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"/>
            <p:cNvSpPr/>
            <p:nvPr/>
          </p:nvSpPr>
          <p:spPr>
            <a:xfrm>
              <a:off x="5332475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"/>
            <p:cNvSpPr/>
            <p:nvPr/>
          </p:nvSpPr>
          <p:spPr>
            <a:xfrm>
              <a:off x="5456025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2" y="811"/>
                    <a:pt x="537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"/>
            <p:cNvSpPr/>
            <p:nvPr/>
          </p:nvSpPr>
          <p:spPr>
            <a:xfrm>
              <a:off x="545602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2" y="811"/>
                    <a:pt x="537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"/>
            <p:cNvSpPr/>
            <p:nvPr/>
          </p:nvSpPr>
          <p:spPr>
            <a:xfrm>
              <a:off x="5579575" y="2945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5"/>
                    <a:pt x="934" y="390"/>
                  </a:cubicBezTo>
                  <a:cubicBezTo>
                    <a:pt x="934" y="19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"/>
            <p:cNvSpPr/>
            <p:nvPr/>
          </p:nvSpPr>
          <p:spPr>
            <a:xfrm>
              <a:off x="5579575" y="4083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"/>
            <p:cNvSpPr/>
            <p:nvPr/>
          </p:nvSpPr>
          <p:spPr>
            <a:xfrm>
              <a:off x="545602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"/>
            <p:cNvSpPr/>
            <p:nvPr/>
          </p:nvSpPr>
          <p:spPr>
            <a:xfrm>
              <a:off x="545602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49" y="791"/>
                    <a:pt x="446" y="830"/>
                    <a:pt x="543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"/>
            <p:cNvSpPr/>
            <p:nvPr/>
          </p:nvSpPr>
          <p:spPr>
            <a:xfrm>
              <a:off x="5579575" y="54165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"/>
            <p:cNvSpPr/>
            <p:nvPr/>
          </p:nvSpPr>
          <p:spPr>
            <a:xfrm>
              <a:off x="5579575" y="6554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1"/>
                  </a:moveTo>
                  <a:cubicBezTo>
                    <a:pt x="156" y="1"/>
                    <a:pt x="0" y="468"/>
                    <a:pt x="234" y="701"/>
                  </a:cubicBezTo>
                  <a:cubicBezTo>
                    <a:pt x="323" y="791"/>
                    <a:pt x="429" y="830"/>
                    <a:pt x="531" y="830"/>
                  </a:cubicBezTo>
                  <a:cubicBezTo>
                    <a:pt x="740" y="830"/>
                    <a:pt x="934" y="665"/>
                    <a:pt x="934" y="429"/>
                  </a:cubicBezTo>
                  <a:cubicBezTo>
                    <a:pt x="934" y="19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"/>
            <p:cNvSpPr/>
            <p:nvPr/>
          </p:nvSpPr>
          <p:spPr>
            <a:xfrm>
              <a:off x="545602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"/>
            <p:cNvSpPr/>
            <p:nvPr/>
          </p:nvSpPr>
          <p:spPr>
            <a:xfrm>
              <a:off x="5459900" y="903525"/>
              <a:ext cx="19500" cy="19500"/>
            </a:xfrm>
            <a:custGeom>
              <a:avLst/>
              <a:gdLst/>
              <a:ahLst/>
              <a:cxnLst/>
              <a:rect l="l" t="t" r="r" b="b"/>
              <a:pathLst>
                <a:path w="780" h="780" extrusionOk="0">
                  <a:moveTo>
                    <a:pt x="390" y="1"/>
                  </a:moveTo>
                  <a:cubicBezTo>
                    <a:pt x="156" y="1"/>
                    <a:pt x="1" y="157"/>
                    <a:pt x="1" y="390"/>
                  </a:cubicBezTo>
                  <a:cubicBezTo>
                    <a:pt x="1" y="624"/>
                    <a:pt x="156" y="779"/>
                    <a:pt x="390" y="779"/>
                  </a:cubicBezTo>
                  <a:cubicBezTo>
                    <a:pt x="623" y="779"/>
                    <a:pt x="779" y="624"/>
                    <a:pt x="779" y="390"/>
                  </a:cubicBezTo>
                  <a:cubicBezTo>
                    <a:pt x="779" y="157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"/>
            <p:cNvSpPr/>
            <p:nvPr/>
          </p:nvSpPr>
          <p:spPr>
            <a:xfrm>
              <a:off x="5579575" y="78972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"/>
            <p:cNvSpPr/>
            <p:nvPr/>
          </p:nvSpPr>
          <p:spPr>
            <a:xfrm>
              <a:off x="5579575" y="9035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"/>
            <p:cNvSpPr/>
            <p:nvPr/>
          </p:nvSpPr>
          <p:spPr>
            <a:xfrm>
              <a:off x="545602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"/>
            <p:cNvSpPr/>
            <p:nvPr/>
          </p:nvSpPr>
          <p:spPr>
            <a:xfrm>
              <a:off x="5456025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0"/>
                  </a:cubicBezTo>
                  <a:cubicBezTo>
                    <a:pt x="349" y="777"/>
                    <a:pt x="446" y="811"/>
                    <a:pt x="542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"/>
            <p:cNvSpPr/>
            <p:nvPr/>
          </p:nvSpPr>
          <p:spPr>
            <a:xfrm>
              <a:off x="5579575" y="103682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"/>
            <p:cNvSpPr/>
            <p:nvPr/>
          </p:nvSpPr>
          <p:spPr>
            <a:xfrm>
              <a:off x="5579575" y="11506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3" y="777"/>
                    <a:pt x="428" y="811"/>
                    <a:pt x="530" y="811"/>
                  </a:cubicBezTo>
                  <a:cubicBezTo>
                    <a:pt x="740" y="811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"/>
            <p:cNvSpPr/>
            <p:nvPr/>
          </p:nvSpPr>
          <p:spPr>
            <a:xfrm>
              <a:off x="5456025" y="1284775"/>
              <a:ext cx="23375" cy="19875"/>
            </a:xfrm>
            <a:custGeom>
              <a:avLst/>
              <a:gdLst/>
              <a:ahLst/>
              <a:cxnLst/>
              <a:rect l="l" t="t" r="r" b="b"/>
              <a:pathLst>
                <a:path w="935" h="795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3"/>
                    <a:pt x="273" y="667"/>
                  </a:cubicBezTo>
                  <a:cubicBezTo>
                    <a:pt x="349" y="756"/>
                    <a:pt x="446" y="795"/>
                    <a:pt x="543" y="795"/>
                  </a:cubicBezTo>
                  <a:cubicBezTo>
                    <a:pt x="740" y="795"/>
                    <a:pt x="934" y="630"/>
                    <a:pt x="934" y="394"/>
                  </a:cubicBezTo>
                  <a:cubicBezTo>
                    <a:pt x="934" y="181"/>
                    <a:pt x="804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"/>
            <p:cNvSpPr/>
            <p:nvPr/>
          </p:nvSpPr>
          <p:spPr>
            <a:xfrm>
              <a:off x="5456025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3"/>
                  </a:cubicBezTo>
                  <a:cubicBezTo>
                    <a:pt x="349" y="752"/>
                    <a:pt x="446" y="791"/>
                    <a:pt x="543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"/>
            <p:cNvSpPr/>
            <p:nvPr/>
          </p:nvSpPr>
          <p:spPr>
            <a:xfrm>
              <a:off x="5579575" y="12849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"/>
            <p:cNvSpPr/>
            <p:nvPr/>
          </p:nvSpPr>
          <p:spPr>
            <a:xfrm>
              <a:off x="5579575" y="13987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3"/>
                  </a:cubicBezTo>
                  <a:cubicBezTo>
                    <a:pt x="323" y="752"/>
                    <a:pt x="429" y="791"/>
                    <a:pt x="531" y="791"/>
                  </a:cubicBezTo>
                  <a:cubicBezTo>
                    <a:pt x="740" y="791"/>
                    <a:pt x="934" y="626"/>
                    <a:pt x="934" y="390"/>
                  </a:cubicBezTo>
                  <a:cubicBezTo>
                    <a:pt x="934" y="157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"/>
            <p:cNvSpPr/>
            <p:nvPr/>
          </p:nvSpPr>
          <p:spPr>
            <a:xfrm>
              <a:off x="5456025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"/>
            <p:cNvSpPr/>
            <p:nvPr/>
          </p:nvSpPr>
          <p:spPr>
            <a:xfrm>
              <a:off x="545602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0"/>
                  </a:cubicBezTo>
                  <a:cubicBezTo>
                    <a:pt x="347" y="775"/>
                    <a:pt x="442" y="810"/>
                    <a:pt x="537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"/>
            <p:cNvSpPr/>
            <p:nvPr/>
          </p:nvSpPr>
          <p:spPr>
            <a:xfrm>
              <a:off x="5579575" y="15320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"/>
            <p:cNvSpPr/>
            <p:nvPr/>
          </p:nvSpPr>
          <p:spPr>
            <a:xfrm>
              <a:off x="5579575" y="16458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0"/>
                  </a:cubicBezTo>
                  <a:cubicBezTo>
                    <a:pt x="321" y="775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"/>
            <p:cNvSpPr/>
            <p:nvPr/>
          </p:nvSpPr>
          <p:spPr>
            <a:xfrm>
              <a:off x="5459900" y="1779100"/>
              <a:ext cx="19500" cy="20450"/>
            </a:xfrm>
            <a:custGeom>
              <a:avLst/>
              <a:gdLst/>
              <a:ahLst/>
              <a:cxnLst/>
              <a:rect l="l" t="t" r="r" b="b"/>
              <a:pathLst>
                <a:path w="780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7"/>
                    <a:pt x="390" y="817"/>
                  </a:cubicBezTo>
                  <a:cubicBezTo>
                    <a:pt x="623" y="817"/>
                    <a:pt x="779" y="623"/>
                    <a:pt x="779" y="428"/>
                  </a:cubicBezTo>
                  <a:cubicBezTo>
                    <a:pt x="779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"/>
            <p:cNvSpPr/>
            <p:nvPr/>
          </p:nvSpPr>
          <p:spPr>
            <a:xfrm>
              <a:off x="545602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"/>
            <p:cNvSpPr/>
            <p:nvPr/>
          </p:nvSpPr>
          <p:spPr>
            <a:xfrm>
              <a:off x="5579575" y="1779100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"/>
            <p:cNvSpPr/>
            <p:nvPr/>
          </p:nvSpPr>
          <p:spPr>
            <a:xfrm>
              <a:off x="5579575" y="1892925"/>
              <a:ext cx="23375" cy="20725"/>
            </a:xfrm>
            <a:custGeom>
              <a:avLst/>
              <a:gdLst/>
              <a:ahLst/>
              <a:cxnLst/>
              <a:rect l="l" t="t" r="r" b="b"/>
              <a:pathLst>
                <a:path w="935" h="829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"/>
            <p:cNvSpPr/>
            <p:nvPr/>
          </p:nvSpPr>
          <p:spPr>
            <a:xfrm>
              <a:off x="545602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"/>
            <p:cNvSpPr/>
            <p:nvPr/>
          </p:nvSpPr>
          <p:spPr>
            <a:xfrm>
              <a:off x="545602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"/>
            <p:cNvSpPr/>
            <p:nvPr/>
          </p:nvSpPr>
          <p:spPr>
            <a:xfrm>
              <a:off x="5579575" y="20271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"/>
            <p:cNvSpPr/>
            <p:nvPr/>
          </p:nvSpPr>
          <p:spPr>
            <a:xfrm>
              <a:off x="5579575" y="2141000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"/>
            <p:cNvSpPr/>
            <p:nvPr/>
          </p:nvSpPr>
          <p:spPr>
            <a:xfrm>
              <a:off x="545602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"/>
            <p:cNvSpPr/>
            <p:nvPr/>
          </p:nvSpPr>
          <p:spPr>
            <a:xfrm>
              <a:off x="5456025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"/>
            <p:cNvSpPr/>
            <p:nvPr/>
          </p:nvSpPr>
          <p:spPr>
            <a:xfrm>
              <a:off x="5579575" y="2274275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"/>
            <p:cNvSpPr/>
            <p:nvPr/>
          </p:nvSpPr>
          <p:spPr>
            <a:xfrm>
              <a:off x="5579575" y="23881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"/>
            <p:cNvSpPr/>
            <p:nvPr/>
          </p:nvSpPr>
          <p:spPr>
            <a:xfrm>
              <a:off x="5456025" y="25222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3"/>
                    <a:pt x="273" y="667"/>
                  </a:cubicBezTo>
                  <a:cubicBezTo>
                    <a:pt x="349" y="756"/>
                    <a:pt x="446" y="795"/>
                    <a:pt x="543" y="795"/>
                  </a:cubicBezTo>
                  <a:cubicBezTo>
                    <a:pt x="740" y="795"/>
                    <a:pt x="934" y="630"/>
                    <a:pt x="934" y="394"/>
                  </a:cubicBezTo>
                  <a:cubicBezTo>
                    <a:pt x="934" y="181"/>
                    <a:pt x="804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"/>
            <p:cNvSpPr/>
            <p:nvPr/>
          </p:nvSpPr>
          <p:spPr>
            <a:xfrm>
              <a:off x="5459900" y="2636175"/>
              <a:ext cx="19500" cy="19475"/>
            </a:xfrm>
            <a:custGeom>
              <a:avLst/>
              <a:gdLst/>
              <a:ahLst/>
              <a:cxnLst/>
              <a:rect l="l" t="t" r="r" b="b"/>
              <a:pathLst>
                <a:path w="780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8"/>
                    <a:pt x="390" y="778"/>
                  </a:cubicBezTo>
                  <a:cubicBezTo>
                    <a:pt x="623" y="778"/>
                    <a:pt x="779" y="623"/>
                    <a:pt x="779" y="389"/>
                  </a:cubicBezTo>
                  <a:cubicBezTo>
                    <a:pt x="779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"/>
            <p:cNvSpPr/>
            <p:nvPr/>
          </p:nvSpPr>
          <p:spPr>
            <a:xfrm>
              <a:off x="5579575" y="25223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"/>
            <p:cNvSpPr/>
            <p:nvPr/>
          </p:nvSpPr>
          <p:spPr>
            <a:xfrm>
              <a:off x="5579575" y="2636175"/>
              <a:ext cx="23375" cy="19750"/>
            </a:xfrm>
            <a:custGeom>
              <a:avLst/>
              <a:gdLst/>
              <a:ahLst/>
              <a:cxnLst/>
              <a:rect l="l" t="t" r="r" b="b"/>
              <a:pathLst>
                <a:path w="935" h="790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"/>
            <p:cNvSpPr/>
            <p:nvPr/>
          </p:nvSpPr>
          <p:spPr>
            <a:xfrm>
              <a:off x="5456025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"/>
            <p:cNvSpPr/>
            <p:nvPr/>
          </p:nvSpPr>
          <p:spPr>
            <a:xfrm>
              <a:off x="545602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2" y="810"/>
                    <a:pt x="537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"/>
            <p:cNvSpPr/>
            <p:nvPr/>
          </p:nvSpPr>
          <p:spPr>
            <a:xfrm>
              <a:off x="5579575" y="276945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"/>
            <p:cNvSpPr/>
            <p:nvPr/>
          </p:nvSpPr>
          <p:spPr>
            <a:xfrm>
              <a:off x="5579575" y="28832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"/>
            <p:cNvSpPr/>
            <p:nvPr/>
          </p:nvSpPr>
          <p:spPr>
            <a:xfrm>
              <a:off x="5459900" y="3016550"/>
              <a:ext cx="19500" cy="20450"/>
            </a:xfrm>
            <a:custGeom>
              <a:avLst/>
              <a:gdLst/>
              <a:ahLst/>
              <a:cxnLst/>
              <a:rect l="l" t="t" r="r" b="b"/>
              <a:pathLst>
                <a:path w="780" h="818" extrusionOk="0">
                  <a:moveTo>
                    <a:pt x="390" y="0"/>
                  </a:moveTo>
                  <a:cubicBezTo>
                    <a:pt x="156" y="0"/>
                    <a:pt x="1" y="195"/>
                    <a:pt x="1" y="428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779" y="623"/>
                    <a:pt x="779" y="428"/>
                  </a:cubicBezTo>
                  <a:cubicBezTo>
                    <a:pt x="779" y="195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"/>
            <p:cNvSpPr/>
            <p:nvPr/>
          </p:nvSpPr>
          <p:spPr>
            <a:xfrm>
              <a:off x="545602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"/>
            <p:cNvSpPr/>
            <p:nvPr/>
          </p:nvSpPr>
          <p:spPr>
            <a:xfrm>
              <a:off x="5579575" y="301655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"/>
            <p:cNvSpPr/>
            <p:nvPr/>
          </p:nvSpPr>
          <p:spPr>
            <a:xfrm>
              <a:off x="5579575" y="313037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"/>
            <p:cNvSpPr/>
            <p:nvPr/>
          </p:nvSpPr>
          <p:spPr>
            <a:xfrm>
              <a:off x="545602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"/>
            <p:cNvSpPr/>
            <p:nvPr/>
          </p:nvSpPr>
          <p:spPr>
            <a:xfrm>
              <a:off x="545602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"/>
            <p:cNvSpPr/>
            <p:nvPr/>
          </p:nvSpPr>
          <p:spPr>
            <a:xfrm>
              <a:off x="5579575" y="32646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"/>
            <p:cNvSpPr/>
            <p:nvPr/>
          </p:nvSpPr>
          <p:spPr>
            <a:xfrm>
              <a:off x="5579575" y="33784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89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"/>
            <p:cNvSpPr/>
            <p:nvPr/>
          </p:nvSpPr>
          <p:spPr>
            <a:xfrm>
              <a:off x="545602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"/>
            <p:cNvSpPr/>
            <p:nvPr/>
          </p:nvSpPr>
          <p:spPr>
            <a:xfrm>
              <a:off x="545602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2" y="810"/>
                    <a:pt x="537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"/>
            <p:cNvSpPr/>
            <p:nvPr/>
          </p:nvSpPr>
          <p:spPr>
            <a:xfrm>
              <a:off x="5579575" y="351172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"/>
            <p:cNvSpPr/>
            <p:nvPr/>
          </p:nvSpPr>
          <p:spPr>
            <a:xfrm>
              <a:off x="5579575" y="3625550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0"/>
                    <a:pt x="524" y="810"/>
                  </a:cubicBezTo>
                  <a:cubicBezTo>
                    <a:pt x="736" y="810"/>
                    <a:pt x="934" y="654"/>
                    <a:pt x="934" y="38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"/>
            <p:cNvSpPr/>
            <p:nvPr/>
          </p:nvSpPr>
          <p:spPr>
            <a:xfrm>
              <a:off x="5456025" y="375967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3"/>
                    <a:pt x="273" y="667"/>
                  </a:cubicBezTo>
                  <a:cubicBezTo>
                    <a:pt x="349" y="756"/>
                    <a:pt x="446" y="795"/>
                    <a:pt x="543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804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"/>
            <p:cNvSpPr/>
            <p:nvPr/>
          </p:nvSpPr>
          <p:spPr>
            <a:xfrm>
              <a:off x="5459900" y="3873625"/>
              <a:ext cx="19500" cy="19475"/>
            </a:xfrm>
            <a:custGeom>
              <a:avLst/>
              <a:gdLst/>
              <a:ahLst/>
              <a:cxnLst/>
              <a:rect l="l" t="t" r="r" b="b"/>
              <a:pathLst>
                <a:path w="780" h="779" extrusionOk="0">
                  <a:moveTo>
                    <a:pt x="390" y="0"/>
                  </a:moveTo>
                  <a:cubicBezTo>
                    <a:pt x="156" y="0"/>
                    <a:pt x="1" y="156"/>
                    <a:pt x="1" y="389"/>
                  </a:cubicBezTo>
                  <a:cubicBezTo>
                    <a:pt x="1" y="623"/>
                    <a:pt x="156" y="779"/>
                    <a:pt x="390" y="779"/>
                  </a:cubicBezTo>
                  <a:cubicBezTo>
                    <a:pt x="623" y="779"/>
                    <a:pt x="779" y="623"/>
                    <a:pt x="779" y="389"/>
                  </a:cubicBezTo>
                  <a:cubicBezTo>
                    <a:pt x="779" y="156"/>
                    <a:pt x="623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"/>
            <p:cNvSpPr/>
            <p:nvPr/>
          </p:nvSpPr>
          <p:spPr>
            <a:xfrm>
              <a:off x="5579575" y="37598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"/>
            <p:cNvSpPr/>
            <p:nvPr/>
          </p:nvSpPr>
          <p:spPr>
            <a:xfrm>
              <a:off x="5578600" y="3873625"/>
              <a:ext cx="24350" cy="19775"/>
            </a:xfrm>
            <a:custGeom>
              <a:avLst/>
              <a:gdLst/>
              <a:ahLst/>
              <a:cxnLst/>
              <a:rect l="l" t="t" r="r" b="b"/>
              <a:pathLst>
                <a:path w="974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62" y="751"/>
                    <a:pt x="468" y="790"/>
                    <a:pt x="570" y="790"/>
                  </a:cubicBezTo>
                  <a:cubicBezTo>
                    <a:pt x="779" y="790"/>
                    <a:pt x="973" y="625"/>
                    <a:pt x="973" y="389"/>
                  </a:cubicBezTo>
                  <a:cubicBezTo>
                    <a:pt x="973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"/>
            <p:cNvSpPr/>
            <p:nvPr/>
          </p:nvSpPr>
          <p:spPr>
            <a:xfrm>
              <a:off x="545602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5" y="0"/>
                  </a:moveTo>
                  <a:cubicBezTo>
                    <a:pt x="195" y="0"/>
                    <a:pt x="0" y="429"/>
                    <a:pt x="273" y="701"/>
                  </a:cubicBezTo>
                  <a:cubicBezTo>
                    <a:pt x="343" y="771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"/>
            <p:cNvSpPr/>
            <p:nvPr/>
          </p:nvSpPr>
          <p:spPr>
            <a:xfrm>
              <a:off x="5456025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0"/>
                  </a:moveTo>
                  <a:cubicBezTo>
                    <a:pt x="195" y="0"/>
                    <a:pt x="0" y="428"/>
                    <a:pt x="273" y="701"/>
                  </a:cubicBezTo>
                  <a:cubicBezTo>
                    <a:pt x="347" y="776"/>
                    <a:pt x="442" y="811"/>
                    <a:pt x="537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"/>
            <p:cNvSpPr/>
            <p:nvPr/>
          </p:nvSpPr>
          <p:spPr>
            <a:xfrm>
              <a:off x="5579575" y="400690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06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16" y="771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"/>
            <p:cNvSpPr/>
            <p:nvPr/>
          </p:nvSpPr>
          <p:spPr>
            <a:xfrm>
              <a:off x="5579575" y="412072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0"/>
                  </a:moveTo>
                  <a:cubicBezTo>
                    <a:pt x="156" y="0"/>
                    <a:pt x="0" y="428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"/>
            <p:cNvSpPr/>
            <p:nvPr/>
          </p:nvSpPr>
          <p:spPr>
            <a:xfrm>
              <a:off x="5456025" y="4254000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9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"/>
            <p:cNvSpPr/>
            <p:nvPr/>
          </p:nvSpPr>
          <p:spPr>
            <a:xfrm>
              <a:off x="545602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45" y="0"/>
                  </a:moveTo>
                  <a:cubicBezTo>
                    <a:pt x="195" y="0"/>
                    <a:pt x="0" y="467"/>
                    <a:pt x="273" y="701"/>
                  </a:cubicBezTo>
                  <a:cubicBezTo>
                    <a:pt x="349" y="790"/>
                    <a:pt x="446" y="829"/>
                    <a:pt x="543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"/>
            <p:cNvSpPr/>
            <p:nvPr/>
          </p:nvSpPr>
          <p:spPr>
            <a:xfrm>
              <a:off x="5578600" y="4254000"/>
              <a:ext cx="24350" cy="20750"/>
            </a:xfrm>
            <a:custGeom>
              <a:avLst/>
              <a:gdLst/>
              <a:ahLst/>
              <a:cxnLst/>
              <a:rect l="l" t="t" r="r" b="b"/>
              <a:pathLst>
                <a:path w="974" h="830" extrusionOk="0">
                  <a:moveTo>
                    <a:pt x="545" y="1"/>
                  </a:moveTo>
                  <a:cubicBezTo>
                    <a:pt x="195" y="1"/>
                    <a:pt x="0" y="468"/>
                    <a:pt x="273" y="701"/>
                  </a:cubicBezTo>
                  <a:cubicBezTo>
                    <a:pt x="362" y="790"/>
                    <a:pt x="468" y="829"/>
                    <a:pt x="570" y="829"/>
                  </a:cubicBezTo>
                  <a:cubicBezTo>
                    <a:pt x="779" y="829"/>
                    <a:pt x="973" y="664"/>
                    <a:pt x="973" y="429"/>
                  </a:cubicBezTo>
                  <a:cubicBezTo>
                    <a:pt x="973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"/>
            <p:cNvSpPr/>
            <p:nvPr/>
          </p:nvSpPr>
          <p:spPr>
            <a:xfrm>
              <a:off x="5579575" y="4367825"/>
              <a:ext cx="23375" cy="20750"/>
            </a:xfrm>
            <a:custGeom>
              <a:avLst/>
              <a:gdLst/>
              <a:ahLst/>
              <a:cxnLst/>
              <a:rect l="l" t="t" r="r" b="b"/>
              <a:pathLst>
                <a:path w="935" h="830" extrusionOk="0">
                  <a:moveTo>
                    <a:pt x="506" y="0"/>
                  </a:moveTo>
                  <a:cubicBezTo>
                    <a:pt x="156" y="0"/>
                    <a:pt x="0" y="467"/>
                    <a:pt x="234" y="701"/>
                  </a:cubicBezTo>
                  <a:cubicBezTo>
                    <a:pt x="323" y="790"/>
                    <a:pt x="429" y="829"/>
                    <a:pt x="531" y="829"/>
                  </a:cubicBezTo>
                  <a:cubicBezTo>
                    <a:pt x="740" y="829"/>
                    <a:pt x="934" y="664"/>
                    <a:pt x="934" y="428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"/>
            <p:cNvSpPr/>
            <p:nvPr/>
          </p:nvSpPr>
          <p:spPr>
            <a:xfrm>
              <a:off x="545602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1"/>
                  </a:moveTo>
                  <a:cubicBezTo>
                    <a:pt x="195" y="1"/>
                    <a:pt x="0" y="429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"/>
            <p:cNvSpPr/>
            <p:nvPr/>
          </p:nvSpPr>
          <p:spPr>
            <a:xfrm>
              <a:off x="545602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45" y="0"/>
                  </a:moveTo>
                  <a:cubicBezTo>
                    <a:pt x="195" y="0"/>
                    <a:pt x="0" y="428"/>
                    <a:pt x="273" y="662"/>
                  </a:cubicBezTo>
                  <a:cubicBezTo>
                    <a:pt x="349" y="751"/>
                    <a:pt x="446" y="790"/>
                    <a:pt x="543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"/>
            <p:cNvSpPr/>
            <p:nvPr/>
          </p:nvSpPr>
          <p:spPr>
            <a:xfrm>
              <a:off x="5579575" y="4502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"/>
            <p:cNvSpPr/>
            <p:nvPr/>
          </p:nvSpPr>
          <p:spPr>
            <a:xfrm>
              <a:off x="5579575" y="461590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8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"/>
            <p:cNvSpPr/>
            <p:nvPr/>
          </p:nvSpPr>
          <p:spPr>
            <a:xfrm>
              <a:off x="5459900" y="4749175"/>
              <a:ext cx="19500" cy="20450"/>
            </a:xfrm>
            <a:custGeom>
              <a:avLst/>
              <a:gdLst/>
              <a:ahLst/>
              <a:cxnLst/>
              <a:rect l="l" t="t" r="r" b="b"/>
              <a:pathLst>
                <a:path w="780" h="818" extrusionOk="0">
                  <a:moveTo>
                    <a:pt x="390" y="1"/>
                  </a:moveTo>
                  <a:cubicBezTo>
                    <a:pt x="156" y="1"/>
                    <a:pt x="1" y="195"/>
                    <a:pt x="1" y="390"/>
                  </a:cubicBezTo>
                  <a:cubicBezTo>
                    <a:pt x="1" y="623"/>
                    <a:pt x="156" y="818"/>
                    <a:pt x="390" y="818"/>
                  </a:cubicBezTo>
                  <a:cubicBezTo>
                    <a:pt x="623" y="818"/>
                    <a:pt x="779" y="623"/>
                    <a:pt x="779" y="390"/>
                  </a:cubicBezTo>
                  <a:cubicBezTo>
                    <a:pt x="779" y="195"/>
                    <a:pt x="62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"/>
            <p:cNvSpPr/>
            <p:nvPr/>
          </p:nvSpPr>
          <p:spPr>
            <a:xfrm>
              <a:off x="545602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45" y="0"/>
                  </a:moveTo>
                  <a:cubicBezTo>
                    <a:pt x="195" y="0"/>
                    <a:pt x="0" y="429"/>
                    <a:pt x="273" y="701"/>
                  </a:cubicBezTo>
                  <a:cubicBezTo>
                    <a:pt x="349" y="777"/>
                    <a:pt x="446" y="812"/>
                    <a:pt x="542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7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"/>
            <p:cNvSpPr/>
            <p:nvPr/>
          </p:nvSpPr>
          <p:spPr>
            <a:xfrm>
              <a:off x="5579575" y="4749175"/>
              <a:ext cx="23375" cy="20325"/>
            </a:xfrm>
            <a:custGeom>
              <a:avLst/>
              <a:gdLst/>
              <a:ahLst/>
              <a:cxnLst/>
              <a:rect l="l" t="t" r="r" b="b"/>
              <a:pathLst>
                <a:path w="935" h="813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"/>
            <p:cNvSpPr/>
            <p:nvPr/>
          </p:nvSpPr>
          <p:spPr>
            <a:xfrm>
              <a:off x="5579575" y="4863000"/>
              <a:ext cx="23375" cy="20300"/>
            </a:xfrm>
            <a:custGeom>
              <a:avLst/>
              <a:gdLst/>
              <a:ahLst/>
              <a:cxnLst/>
              <a:rect l="l" t="t" r="r" b="b"/>
              <a:pathLst>
                <a:path w="935" h="812" extrusionOk="0">
                  <a:moveTo>
                    <a:pt x="506" y="0"/>
                  </a:moveTo>
                  <a:cubicBezTo>
                    <a:pt x="156" y="0"/>
                    <a:pt x="0" y="429"/>
                    <a:pt x="234" y="701"/>
                  </a:cubicBezTo>
                  <a:cubicBezTo>
                    <a:pt x="323" y="777"/>
                    <a:pt x="428" y="812"/>
                    <a:pt x="530" y="812"/>
                  </a:cubicBezTo>
                  <a:cubicBezTo>
                    <a:pt x="740" y="812"/>
                    <a:pt x="934" y="664"/>
                    <a:pt x="934" y="429"/>
                  </a:cubicBezTo>
                  <a:cubicBezTo>
                    <a:pt x="934" y="195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"/>
            <p:cNvSpPr/>
            <p:nvPr/>
          </p:nvSpPr>
          <p:spPr>
            <a:xfrm>
              <a:off x="5456025" y="4997125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604" y="1"/>
                  </a:moveTo>
                  <a:cubicBezTo>
                    <a:pt x="585" y="1"/>
                    <a:pt x="565" y="2"/>
                    <a:pt x="545" y="6"/>
                  </a:cubicBezTo>
                  <a:cubicBezTo>
                    <a:pt x="195" y="6"/>
                    <a:pt x="0" y="434"/>
                    <a:pt x="273" y="667"/>
                  </a:cubicBezTo>
                  <a:cubicBezTo>
                    <a:pt x="349" y="756"/>
                    <a:pt x="446" y="795"/>
                    <a:pt x="543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804" y="1"/>
                    <a:pt x="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"/>
            <p:cNvSpPr/>
            <p:nvPr/>
          </p:nvSpPr>
          <p:spPr>
            <a:xfrm>
              <a:off x="5456025" y="5110950"/>
              <a:ext cx="23375" cy="19900"/>
            </a:xfrm>
            <a:custGeom>
              <a:avLst/>
              <a:gdLst/>
              <a:ahLst/>
              <a:cxnLst/>
              <a:rect l="l" t="t" r="r" b="b"/>
              <a:pathLst>
                <a:path w="935" h="796" extrusionOk="0">
                  <a:moveTo>
                    <a:pt x="604" y="0"/>
                  </a:moveTo>
                  <a:cubicBezTo>
                    <a:pt x="585" y="0"/>
                    <a:pt x="565" y="2"/>
                    <a:pt x="545" y="5"/>
                  </a:cubicBezTo>
                  <a:cubicBezTo>
                    <a:pt x="195" y="5"/>
                    <a:pt x="0" y="434"/>
                    <a:pt x="273" y="667"/>
                  </a:cubicBezTo>
                  <a:cubicBezTo>
                    <a:pt x="349" y="756"/>
                    <a:pt x="446" y="795"/>
                    <a:pt x="543" y="795"/>
                  </a:cubicBezTo>
                  <a:cubicBezTo>
                    <a:pt x="740" y="795"/>
                    <a:pt x="934" y="630"/>
                    <a:pt x="934" y="395"/>
                  </a:cubicBezTo>
                  <a:cubicBezTo>
                    <a:pt x="934" y="181"/>
                    <a:pt x="804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"/>
            <p:cNvSpPr/>
            <p:nvPr/>
          </p:nvSpPr>
          <p:spPr>
            <a:xfrm>
              <a:off x="5579575" y="4997250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1"/>
                  </a:moveTo>
                  <a:cubicBezTo>
                    <a:pt x="156" y="1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"/>
            <p:cNvSpPr/>
            <p:nvPr/>
          </p:nvSpPr>
          <p:spPr>
            <a:xfrm>
              <a:off x="5579575" y="5111075"/>
              <a:ext cx="23375" cy="19775"/>
            </a:xfrm>
            <a:custGeom>
              <a:avLst/>
              <a:gdLst/>
              <a:ahLst/>
              <a:cxnLst/>
              <a:rect l="l" t="t" r="r" b="b"/>
              <a:pathLst>
                <a:path w="935" h="791" extrusionOk="0">
                  <a:moveTo>
                    <a:pt x="506" y="0"/>
                  </a:moveTo>
                  <a:cubicBezTo>
                    <a:pt x="156" y="0"/>
                    <a:pt x="0" y="429"/>
                    <a:pt x="234" y="662"/>
                  </a:cubicBezTo>
                  <a:cubicBezTo>
                    <a:pt x="323" y="751"/>
                    <a:pt x="429" y="790"/>
                    <a:pt x="531" y="790"/>
                  </a:cubicBezTo>
                  <a:cubicBezTo>
                    <a:pt x="740" y="790"/>
                    <a:pt x="934" y="625"/>
                    <a:pt x="934" y="390"/>
                  </a:cubicBezTo>
                  <a:cubicBezTo>
                    <a:pt x="934" y="156"/>
                    <a:pt x="73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"/>
            <p:cNvSpPr/>
            <p:nvPr/>
          </p:nvSpPr>
          <p:spPr>
            <a:xfrm>
              <a:off x="545602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3" y="772"/>
                    <a:pt x="431" y="803"/>
                    <a:pt x="520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"/>
            <p:cNvSpPr/>
            <p:nvPr/>
          </p:nvSpPr>
          <p:spPr>
            <a:xfrm>
              <a:off x="5456025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45" y="1"/>
                  </a:moveTo>
                  <a:cubicBezTo>
                    <a:pt x="195" y="1"/>
                    <a:pt x="0" y="429"/>
                    <a:pt x="273" y="701"/>
                  </a:cubicBezTo>
                  <a:cubicBezTo>
                    <a:pt x="347" y="776"/>
                    <a:pt x="442" y="811"/>
                    <a:pt x="537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78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"/>
            <p:cNvSpPr/>
            <p:nvPr/>
          </p:nvSpPr>
          <p:spPr>
            <a:xfrm>
              <a:off x="5579575" y="5244350"/>
              <a:ext cx="23375" cy="20075"/>
            </a:xfrm>
            <a:custGeom>
              <a:avLst/>
              <a:gdLst/>
              <a:ahLst/>
              <a:cxnLst/>
              <a:rect l="l" t="t" r="r" b="b"/>
              <a:pathLst>
                <a:path w="935" h="803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16" y="772"/>
                    <a:pt x="412" y="803"/>
                    <a:pt x="507" y="803"/>
                  </a:cubicBezTo>
                  <a:cubicBezTo>
                    <a:pt x="725" y="803"/>
                    <a:pt x="934" y="63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"/>
            <p:cNvSpPr/>
            <p:nvPr/>
          </p:nvSpPr>
          <p:spPr>
            <a:xfrm>
              <a:off x="5579575" y="5358175"/>
              <a:ext cx="23375" cy="20275"/>
            </a:xfrm>
            <a:custGeom>
              <a:avLst/>
              <a:gdLst/>
              <a:ahLst/>
              <a:cxnLst/>
              <a:rect l="l" t="t" r="r" b="b"/>
              <a:pathLst>
                <a:path w="935" h="811" extrusionOk="0">
                  <a:moveTo>
                    <a:pt x="506" y="1"/>
                  </a:moveTo>
                  <a:cubicBezTo>
                    <a:pt x="156" y="1"/>
                    <a:pt x="0" y="429"/>
                    <a:pt x="234" y="701"/>
                  </a:cubicBezTo>
                  <a:cubicBezTo>
                    <a:pt x="321" y="776"/>
                    <a:pt x="424" y="811"/>
                    <a:pt x="524" y="811"/>
                  </a:cubicBezTo>
                  <a:cubicBezTo>
                    <a:pt x="736" y="811"/>
                    <a:pt x="934" y="654"/>
                    <a:pt x="934" y="390"/>
                  </a:cubicBezTo>
                  <a:cubicBezTo>
                    <a:pt x="934" y="195"/>
                    <a:pt x="73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" name="Google Shape;2641;p5"/>
          <p:cNvSpPr txBox="1">
            <a:spLocks noGrp="1"/>
          </p:cNvSpPr>
          <p:nvPr>
            <p:ph type="subTitle" idx="1"/>
          </p:nvPr>
        </p:nvSpPr>
        <p:spPr>
          <a:xfrm>
            <a:off x="1117807" y="3213875"/>
            <a:ext cx="2577000" cy="6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42" name="Google Shape;2642;p5"/>
          <p:cNvSpPr txBox="1">
            <a:spLocks noGrp="1"/>
          </p:cNvSpPr>
          <p:nvPr>
            <p:ph type="title"/>
          </p:nvPr>
        </p:nvSpPr>
        <p:spPr>
          <a:xfrm>
            <a:off x="1648507" y="28491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2643" name="Google Shape;2643;p5"/>
          <p:cNvSpPr txBox="1">
            <a:spLocks noGrp="1"/>
          </p:cNvSpPr>
          <p:nvPr>
            <p:ph type="subTitle" idx="2"/>
          </p:nvPr>
        </p:nvSpPr>
        <p:spPr>
          <a:xfrm>
            <a:off x="5407893" y="3213875"/>
            <a:ext cx="2577000" cy="6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44" name="Google Shape;2644;p5"/>
          <p:cNvSpPr txBox="1">
            <a:spLocks noGrp="1"/>
          </p:cNvSpPr>
          <p:nvPr>
            <p:ph type="title" idx="3"/>
          </p:nvPr>
        </p:nvSpPr>
        <p:spPr>
          <a:xfrm>
            <a:off x="5938593" y="28491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200"/>
              <a:buNone/>
              <a:defRPr sz="22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2645" name="Google Shape;2645;p5"/>
          <p:cNvSpPr txBox="1">
            <a:spLocks noGrp="1"/>
          </p:cNvSpPr>
          <p:nvPr>
            <p:ph type="title" idx="4"/>
          </p:nvPr>
        </p:nvSpPr>
        <p:spPr>
          <a:xfrm>
            <a:off x="716150" y="583000"/>
            <a:ext cx="3559200" cy="10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" name="Google Shape;2647;p6"/>
          <p:cNvSpPr txBox="1">
            <a:spLocks noGrp="1"/>
          </p:cNvSpPr>
          <p:nvPr>
            <p:ph type="title"/>
          </p:nvPr>
        </p:nvSpPr>
        <p:spPr>
          <a:xfrm>
            <a:off x="716150" y="583000"/>
            <a:ext cx="33876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p7"/>
          <p:cNvSpPr txBox="1">
            <a:spLocks noGrp="1"/>
          </p:cNvSpPr>
          <p:nvPr>
            <p:ph type="body" idx="1"/>
          </p:nvPr>
        </p:nvSpPr>
        <p:spPr>
          <a:xfrm>
            <a:off x="5188400" y="1387925"/>
            <a:ext cx="3091500" cy="27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 sz="12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 sz="12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Char char="■"/>
              <a:defRPr sz="1200"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 sz="1200"/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 sz="1200"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 sz="1200"/>
            </a:lvl9pPr>
          </a:lstStyle>
          <a:p>
            <a:endParaRPr/>
          </a:p>
        </p:txBody>
      </p:sp>
      <p:sp>
        <p:nvSpPr>
          <p:cNvPr id="2650" name="Google Shape;2650;p7"/>
          <p:cNvSpPr txBox="1">
            <a:spLocks noGrp="1"/>
          </p:cNvSpPr>
          <p:nvPr>
            <p:ph type="title"/>
          </p:nvPr>
        </p:nvSpPr>
        <p:spPr>
          <a:xfrm>
            <a:off x="716150" y="583000"/>
            <a:ext cx="34689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p8"/>
          <p:cNvSpPr txBox="1">
            <a:spLocks noGrp="1"/>
          </p:cNvSpPr>
          <p:nvPr>
            <p:ph type="title"/>
          </p:nvPr>
        </p:nvSpPr>
        <p:spPr>
          <a:xfrm>
            <a:off x="800100" y="1491675"/>
            <a:ext cx="3195000" cy="22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3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655" name="Google Shape;265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7" name="Google Shape;2657;p10"/>
          <p:cNvGrpSpPr/>
          <p:nvPr/>
        </p:nvGrpSpPr>
        <p:grpSpPr>
          <a:xfrm rot="5400000">
            <a:off x="-425025" y="527517"/>
            <a:ext cx="1318004" cy="263033"/>
            <a:chOff x="1674590" y="1628882"/>
            <a:chExt cx="753016" cy="150296"/>
          </a:xfrm>
        </p:grpSpPr>
        <p:sp>
          <p:nvSpPr>
            <p:cNvPr id="2658" name="Google Shape;2658;p10"/>
            <p:cNvSpPr/>
            <p:nvPr/>
          </p:nvSpPr>
          <p:spPr>
            <a:xfrm>
              <a:off x="1678930" y="1708015"/>
              <a:ext cx="654798" cy="4411"/>
            </a:xfrm>
            <a:custGeom>
              <a:avLst/>
              <a:gdLst/>
              <a:ahLst/>
              <a:cxnLst/>
              <a:rect l="l" t="t" r="r" b="b"/>
              <a:pathLst>
                <a:path w="55374" h="373" extrusionOk="0">
                  <a:moveTo>
                    <a:pt x="13865" y="0"/>
                  </a:moveTo>
                  <a:cubicBezTo>
                    <a:pt x="8284" y="0"/>
                    <a:pt x="1" y="221"/>
                    <a:pt x="1" y="221"/>
                  </a:cubicBezTo>
                  <a:lnTo>
                    <a:pt x="38896" y="197"/>
                  </a:lnTo>
                  <a:lnTo>
                    <a:pt x="38896" y="197"/>
                  </a:lnTo>
                  <a:cubicBezTo>
                    <a:pt x="41889" y="283"/>
                    <a:pt x="45757" y="373"/>
                    <a:pt x="48334" y="373"/>
                  </a:cubicBezTo>
                  <a:cubicBezTo>
                    <a:pt x="48984" y="373"/>
                    <a:pt x="49552" y="367"/>
                    <a:pt x="50003" y="354"/>
                  </a:cubicBezTo>
                  <a:cubicBezTo>
                    <a:pt x="53505" y="221"/>
                    <a:pt x="55373" y="187"/>
                    <a:pt x="55373" y="187"/>
                  </a:cubicBezTo>
                  <a:lnTo>
                    <a:pt x="55373" y="187"/>
                  </a:lnTo>
                  <a:lnTo>
                    <a:pt x="38896" y="197"/>
                  </a:lnTo>
                  <a:lnTo>
                    <a:pt x="38896" y="197"/>
                  </a:lnTo>
                  <a:cubicBezTo>
                    <a:pt x="36783" y="137"/>
                    <a:pt x="35106" y="78"/>
                    <a:pt x="34625" y="54"/>
                  </a:cubicBezTo>
                  <a:cubicBezTo>
                    <a:pt x="34327" y="39"/>
                    <a:pt x="33532" y="34"/>
                    <a:pt x="32420" y="34"/>
                  </a:cubicBezTo>
                  <a:cubicBezTo>
                    <a:pt x="29940" y="34"/>
                    <a:pt x="25879" y="59"/>
                    <a:pt x="22204" y="59"/>
                  </a:cubicBezTo>
                  <a:cubicBezTo>
                    <a:pt x="19974" y="59"/>
                    <a:pt x="17886" y="50"/>
                    <a:pt x="16379" y="21"/>
                  </a:cubicBezTo>
                  <a:cubicBezTo>
                    <a:pt x="15650" y="6"/>
                    <a:pt x="14795" y="0"/>
                    <a:pt x="13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1678930" y="1707069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75" y="0"/>
                    <a:pt x="16379" y="101"/>
                  </a:cubicBezTo>
                  <a:cubicBezTo>
                    <a:pt x="21483" y="201"/>
                    <a:pt x="33258" y="67"/>
                    <a:pt x="34625" y="134"/>
                  </a:cubicBezTo>
                  <a:cubicBezTo>
                    <a:pt x="35960" y="201"/>
                    <a:pt x="46500" y="534"/>
                    <a:pt x="50003" y="434"/>
                  </a:cubicBezTo>
                  <a:cubicBezTo>
                    <a:pt x="53505" y="301"/>
                    <a:pt x="55373" y="267"/>
                    <a:pt x="55373" y="267"/>
                  </a:cubicBezTo>
                </a:path>
              </a:pathLst>
            </a:custGeom>
            <a:noFill/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1710491" y="1712201"/>
              <a:ext cx="72582" cy="62105"/>
            </a:xfrm>
            <a:custGeom>
              <a:avLst/>
              <a:gdLst/>
              <a:ahLst/>
              <a:cxnLst/>
              <a:rect l="l" t="t" r="r" b="b"/>
              <a:pathLst>
                <a:path w="6138" h="5252" extrusionOk="0">
                  <a:moveTo>
                    <a:pt x="0" y="0"/>
                  </a:moveTo>
                  <a:lnTo>
                    <a:pt x="2002" y="2902"/>
                  </a:lnTo>
                  <a:cubicBezTo>
                    <a:pt x="2368" y="3436"/>
                    <a:pt x="2769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3" y="1901"/>
                    <a:pt x="2335" y="1001"/>
                    <a:pt x="50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1703798" y="1707625"/>
              <a:ext cx="85199" cy="71553"/>
            </a:xfrm>
            <a:custGeom>
              <a:avLst/>
              <a:gdLst/>
              <a:ahLst/>
              <a:cxnLst/>
              <a:rect l="l" t="t" r="r" b="b"/>
              <a:pathLst>
                <a:path w="7205" h="6051" extrusionOk="0">
                  <a:moveTo>
                    <a:pt x="1716" y="1290"/>
                  </a:moveTo>
                  <a:cubicBezTo>
                    <a:pt x="3151" y="1979"/>
                    <a:pt x="4590" y="2748"/>
                    <a:pt x="5703" y="3890"/>
                  </a:cubicBezTo>
                  <a:cubicBezTo>
                    <a:pt x="5937" y="4123"/>
                    <a:pt x="6470" y="4657"/>
                    <a:pt x="6203" y="5024"/>
                  </a:cubicBezTo>
                  <a:cubicBezTo>
                    <a:pt x="6099" y="5163"/>
                    <a:pt x="5903" y="5212"/>
                    <a:pt x="5701" y="5212"/>
                  </a:cubicBezTo>
                  <a:cubicBezTo>
                    <a:pt x="5518" y="5212"/>
                    <a:pt x="5330" y="5172"/>
                    <a:pt x="5203" y="5124"/>
                  </a:cubicBezTo>
                  <a:cubicBezTo>
                    <a:pt x="4269" y="4857"/>
                    <a:pt x="3635" y="4023"/>
                    <a:pt x="3101" y="3289"/>
                  </a:cubicBezTo>
                  <a:cubicBezTo>
                    <a:pt x="2632" y="2628"/>
                    <a:pt x="2176" y="1952"/>
                    <a:pt x="1716" y="1290"/>
                  </a:cubicBezTo>
                  <a:close/>
                  <a:moveTo>
                    <a:pt x="581" y="0"/>
                  </a:moveTo>
                  <a:cubicBezTo>
                    <a:pt x="285" y="0"/>
                    <a:pt x="1" y="286"/>
                    <a:pt x="233" y="587"/>
                  </a:cubicBezTo>
                  <a:lnTo>
                    <a:pt x="199" y="587"/>
                  </a:lnTo>
                  <a:cubicBezTo>
                    <a:pt x="933" y="1688"/>
                    <a:pt x="1700" y="2755"/>
                    <a:pt x="2467" y="3823"/>
                  </a:cubicBezTo>
                  <a:cubicBezTo>
                    <a:pt x="3101" y="4757"/>
                    <a:pt x="3902" y="5691"/>
                    <a:pt x="5069" y="5958"/>
                  </a:cubicBezTo>
                  <a:cubicBezTo>
                    <a:pt x="5246" y="6021"/>
                    <a:pt x="5431" y="6050"/>
                    <a:pt x="5620" y="6050"/>
                  </a:cubicBezTo>
                  <a:cubicBezTo>
                    <a:pt x="5930" y="6050"/>
                    <a:pt x="6246" y="5970"/>
                    <a:pt x="6537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470" y="3423"/>
                    <a:pt x="6037" y="3056"/>
                  </a:cubicBezTo>
                  <a:cubicBezTo>
                    <a:pt x="5603" y="2689"/>
                    <a:pt x="5169" y="2322"/>
                    <a:pt x="4702" y="1988"/>
                  </a:cubicBezTo>
                  <a:cubicBezTo>
                    <a:pt x="3602" y="1288"/>
                    <a:pt x="2467" y="687"/>
                    <a:pt x="1267" y="154"/>
                  </a:cubicBezTo>
                  <a:cubicBezTo>
                    <a:pt x="1204" y="122"/>
                    <a:pt x="1142" y="108"/>
                    <a:pt x="1082" y="108"/>
                  </a:cubicBezTo>
                  <a:cubicBezTo>
                    <a:pt x="1019" y="108"/>
                    <a:pt x="960" y="124"/>
                    <a:pt x="906" y="151"/>
                  </a:cubicBezTo>
                  <a:lnTo>
                    <a:pt x="906" y="151"/>
                  </a:lnTo>
                  <a:cubicBezTo>
                    <a:pt x="816" y="45"/>
                    <a:pt x="698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62" name="Google Shape;2662;p10"/>
            <p:cNvSpPr/>
            <p:nvPr/>
          </p:nvSpPr>
          <p:spPr>
            <a:xfrm>
              <a:off x="1711673" y="1644255"/>
              <a:ext cx="77324" cy="64009"/>
            </a:xfrm>
            <a:custGeom>
              <a:avLst/>
              <a:gdLst/>
              <a:ahLst/>
              <a:cxnLst/>
              <a:rect l="l" t="t" r="r" b="b"/>
              <a:pathLst>
                <a:path w="6539" h="5413" extrusionOk="0">
                  <a:moveTo>
                    <a:pt x="5617" y="0"/>
                  </a:moveTo>
                  <a:cubicBezTo>
                    <a:pt x="5471" y="0"/>
                    <a:pt x="5321" y="25"/>
                    <a:pt x="5171" y="75"/>
                  </a:cubicBezTo>
                  <a:cubicBezTo>
                    <a:pt x="4503" y="309"/>
                    <a:pt x="3870" y="676"/>
                    <a:pt x="3303" y="1176"/>
                  </a:cubicBezTo>
                  <a:cubicBezTo>
                    <a:pt x="1902" y="2310"/>
                    <a:pt x="767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71" y="1009"/>
                  </a:cubicBezTo>
                  <a:cubicBezTo>
                    <a:pt x="6538" y="642"/>
                    <a:pt x="6371" y="275"/>
                    <a:pt x="6038" y="75"/>
                  </a:cubicBezTo>
                  <a:cubicBezTo>
                    <a:pt x="5904" y="25"/>
                    <a:pt x="5763" y="0"/>
                    <a:pt x="5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63" name="Google Shape;2663;p10"/>
            <p:cNvSpPr/>
            <p:nvPr/>
          </p:nvSpPr>
          <p:spPr>
            <a:xfrm>
              <a:off x="1705832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204" y="0"/>
                  </a:moveTo>
                  <a:cubicBezTo>
                    <a:pt x="5925" y="0"/>
                    <a:pt x="5633" y="72"/>
                    <a:pt x="5364" y="167"/>
                  </a:cubicBezTo>
                  <a:cubicBezTo>
                    <a:pt x="4230" y="668"/>
                    <a:pt x="3229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4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64" y="968"/>
                    <a:pt x="6065" y="868"/>
                  </a:cubicBezTo>
                  <a:cubicBezTo>
                    <a:pt x="6107" y="860"/>
                    <a:pt x="6146" y="856"/>
                    <a:pt x="6182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6" y="4437"/>
                    <a:pt x="2429" y="4971"/>
                    <a:pt x="1395" y="5438"/>
                  </a:cubicBezTo>
                  <a:cubicBezTo>
                    <a:pt x="964" y="5639"/>
                    <a:pt x="1225" y="6185"/>
                    <a:pt x="1604" y="6185"/>
                  </a:cubicBezTo>
                  <a:cubicBezTo>
                    <a:pt x="1665" y="6185"/>
                    <a:pt x="1730" y="6171"/>
                    <a:pt x="1795" y="6138"/>
                  </a:cubicBezTo>
                  <a:cubicBezTo>
                    <a:pt x="2896" y="5671"/>
                    <a:pt x="3963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332" y="1802"/>
                  </a:cubicBezTo>
                  <a:cubicBezTo>
                    <a:pt x="7499" y="1302"/>
                    <a:pt x="7399" y="734"/>
                    <a:pt x="7032" y="334"/>
                  </a:cubicBezTo>
                  <a:cubicBezTo>
                    <a:pt x="6804" y="89"/>
                    <a:pt x="6512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64" name="Google Shape;2664;p10"/>
            <p:cNvSpPr/>
            <p:nvPr/>
          </p:nvSpPr>
          <p:spPr>
            <a:xfrm>
              <a:off x="1773991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803" y="3936"/>
                    <a:pt x="3270" y="4403"/>
                  </a:cubicBezTo>
                  <a:cubicBezTo>
                    <a:pt x="3737" y="4870"/>
                    <a:pt x="4370" y="5170"/>
                    <a:pt x="5004" y="5237"/>
                  </a:cubicBezTo>
                  <a:cubicBezTo>
                    <a:pt x="5063" y="5247"/>
                    <a:pt x="5122" y="5252"/>
                    <a:pt x="5179" y="5252"/>
                  </a:cubicBezTo>
                  <a:cubicBezTo>
                    <a:pt x="5510" y="5252"/>
                    <a:pt x="5806" y="5093"/>
                    <a:pt x="6005" y="4837"/>
                  </a:cubicBezTo>
                  <a:cubicBezTo>
                    <a:pt x="6138" y="4603"/>
                    <a:pt x="6172" y="4303"/>
                    <a:pt x="6072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37" y="1901"/>
                    <a:pt x="2336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65" name="Google Shape;2665;p10"/>
            <p:cNvSpPr/>
            <p:nvPr/>
          </p:nvSpPr>
          <p:spPr>
            <a:xfrm>
              <a:off x="1767310" y="1707625"/>
              <a:ext cx="85187" cy="71553"/>
            </a:xfrm>
            <a:custGeom>
              <a:avLst/>
              <a:gdLst/>
              <a:ahLst/>
              <a:cxnLst/>
              <a:rect l="l" t="t" r="r" b="b"/>
              <a:pathLst>
                <a:path w="7204" h="6051" extrusionOk="0">
                  <a:moveTo>
                    <a:pt x="1710" y="1282"/>
                  </a:moveTo>
                  <a:cubicBezTo>
                    <a:pt x="3162" y="1972"/>
                    <a:pt x="4585" y="2744"/>
                    <a:pt x="5703" y="3890"/>
                  </a:cubicBezTo>
                  <a:cubicBezTo>
                    <a:pt x="5936" y="4123"/>
                    <a:pt x="6470" y="4657"/>
                    <a:pt x="6203" y="5024"/>
                  </a:cubicBezTo>
                  <a:cubicBezTo>
                    <a:pt x="6103" y="5174"/>
                    <a:pt x="5919" y="5224"/>
                    <a:pt x="5728" y="5224"/>
                  </a:cubicBezTo>
                  <a:cubicBezTo>
                    <a:pt x="5536" y="5224"/>
                    <a:pt x="5336" y="5174"/>
                    <a:pt x="5202" y="5124"/>
                  </a:cubicBezTo>
                  <a:cubicBezTo>
                    <a:pt x="4268" y="4857"/>
                    <a:pt x="3634" y="4023"/>
                    <a:pt x="3101" y="3289"/>
                  </a:cubicBezTo>
                  <a:cubicBezTo>
                    <a:pt x="2629" y="2625"/>
                    <a:pt x="2172" y="1947"/>
                    <a:pt x="1710" y="1282"/>
                  </a:cubicBezTo>
                  <a:close/>
                  <a:moveTo>
                    <a:pt x="580" y="0"/>
                  </a:moveTo>
                  <a:cubicBezTo>
                    <a:pt x="284" y="0"/>
                    <a:pt x="0" y="286"/>
                    <a:pt x="232" y="587"/>
                  </a:cubicBezTo>
                  <a:lnTo>
                    <a:pt x="199" y="587"/>
                  </a:lnTo>
                  <a:cubicBezTo>
                    <a:pt x="966" y="1688"/>
                    <a:pt x="1700" y="2755"/>
                    <a:pt x="2467" y="3823"/>
                  </a:cubicBezTo>
                  <a:cubicBezTo>
                    <a:pt x="3134" y="4757"/>
                    <a:pt x="3935" y="5691"/>
                    <a:pt x="5069" y="5958"/>
                  </a:cubicBezTo>
                  <a:cubicBezTo>
                    <a:pt x="5258" y="6021"/>
                    <a:pt x="5451" y="6050"/>
                    <a:pt x="5644" y="6050"/>
                  </a:cubicBezTo>
                  <a:cubicBezTo>
                    <a:pt x="5963" y="6050"/>
                    <a:pt x="6279" y="5970"/>
                    <a:pt x="6570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503" y="3423"/>
                    <a:pt x="6036" y="3056"/>
                  </a:cubicBezTo>
                  <a:cubicBezTo>
                    <a:pt x="5636" y="2689"/>
                    <a:pt x="5202" y="2322"/>
                    <a:pt x="4702" y="1988"/>
                  </a:cubicBezTo>
                  <a:cubicBezTo>
                    <a:pt x="3634" y="1288"/>
                    <a:pt x="2467" y="687"/>
                    <a:pt x="1299" y="154"/>
                  </a:cubicBezTo>
                  <a:cubicBezTo>
                    <a:pt x="1232" y="122"/>
                    <a:pt x="1166" y="108"/>
                    <a:pt x="1103" y="108"/>
                  </a:cubicBezTo>
                  <a:cubicBezTo>
                    <a:pt x="1033" y="108"/>
                    <a:pt x="968" y="126"/>
                    <a:pt x="909" y="155"/>
                  </a:cubicBezTo>
                  <a:lnTo>
                    <a:pt x="909" y="155"/>
                  </a:lnTo>
                  <a:cubicBezTo>
                    <a:pt x="819" y="46"/>
                    <a:pt x="699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66" name="Google Shape;2666;p10"/>
            <p:cNvSpPr/>
            <p:nvPr/>
          </p:nvSpPr>
          <p:spPr>
            <a:xfrm>
              <a:off x="1775576" y="1643959"/>
              <a:ext cx="76922" cy="64304"/>
            </a:xfrm>
            <a:custGeom>
              <a:avLst/>
              <a:gdLst/>
              <a:ahLst/>
              <a:cxnLst/>
              <a:rect l="l" t="t" r="r" b="b"/>
              <a:pathLst>
                <a:path w="6505" h="5438" extrusionOk="0">
                  <a:moveTo>
                    <a:pt x="5604" y="0"/>
                  </a:moveTo>
                  <a:cubicBezTo>
                    <a:pt x="5454" y="0"/>
                    <a:pt x="5304" y="34"/>
                    <a:pt x="5170" y="100"/>
                  </a:cubicBezTo>
                  <a:cubicBezTo>
                    <a:pt x="4470" y="334"/>
                    <a:pt x="3836" y="701"/>
                    <a:pt x="3269" y="1201"/>
                  </a:cubicBezTo>
                  <a:cubicBezTo>
                    <a:pt x="1868" y="2335"/>
                    <a:pt x="734" y="3770"/>
                    <a:pt x="0" y="5438"/>
                  </a:cubicBezTo>
                  <a:lnTo>
                    <a:pt x="1067" y="5371"/>
                  </a:lnTo>
                  <a:cubicBezTo>
                    <a:pt x="2869" y="4504"/>
                    <a:pt x="4737" y="3570"/>
                    <a:pt x="5971" y="2002"/>
                  </a:cubicBezTo>
                  <a:cubicBezTo>
                    <a:pt x="6204" y="1735"/>
                    <a:pt x="6371" y="1401"/>
                    <a:pt x="6438" y="1034"/>
                  </a:cubicBezTo>
                  <a:cubicBezTo>
                    <a:pt x="6505" y="667"/>
                    <a:pt x="6371" y="267"/>
                    <a:pt x="6038" y="100"/>
                  </a:cubicBezTo>
                  <a:cubicBezTo>
                    <a:pt x="5904" y="34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67" name="Google Shape;2667;p10"/>
            <p:cNvSpPr/>
            <p:nvPr/>
          </p:nvSpPr>
          <p:spPr>
            <a:xfrm>
              <a:off x="1769722" y="1638827"/>
              <a:ext cx="88297" cy="74249"/>
            </a:xfrm>
            <a:custGeom>
              <a:avLst/>
              <a:gdLst/>
              <a:ahLst/>
              <a:cxnLst/>
              <a:rect l="l" t="t" r="r" b="b"/>
              <a:pathLst>
                <a:path w="7467" h="6279" extrusionOk="0">
                  <a:moveTo>
                    <a:pt x="6180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396" y="2302"/>
                  </a:cubicBezTo>
                  <a:cubicBezTo>
                    <a:pt x="1462" y="3270"/>
                    <a:pt x="695" y="4404"/>
                    <a:pt x="161" y="5638"/>
                  </a:cubicBezTo>
                  <a:cubicBezTo>
                    <a:pt x="1" y="5982"/>
                    <a:pt x="282" y="6279"/>
                    <a:pt x="549" y="6279"/>
                  </a:cubicBezTo>
                  <a:cubicBezTo>
                    <a:pt x="671" y="6279"/>
                    <a:pt x="789" y="6218"/>
                    <a:pt x="862" y="6072"/>
                  </a:cubicBezTo>
                  <a:cubicBezTo>
                    <a:pt x="1663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5" y="860"/>
                    <a:pt x="6114" y="856"/>
                    <a:pt x="6150" y="856"/>
                  </a:cubicBezTo>
                  <a:cubicBezTo>
                    <a:pt x="6575" y="856"/>
                    <a:pt x="6620" y="1364"/>
                    <a:pt x="6466" y="1702"/>
                  </a:cubicBezTo>
                  <a:cubicBezTo>
                    <a:pt x="6199" y="2136"/>
                    <a:pt x="5866" y="2536"/>
                    <a:pt x="5499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62" y="5438"/>
                  </a:cubicBezTo>
                  <a:cubicBezTo>
                    <a:pt x="961" y="5639"/>
                    <a:pt x="1201" y="6185"/>
                    <a:pt x="1594" y="6185"/>
                  </a:cubicBezTo>
                  <a:cubicBezTo>
                    <a:pt x="1658" y="6185"/>
                    <a:pt x="1726" y="6171"/>
                    <a:pt x="1796" y="6138"/>
                  </a:cubicBezTo>
                  <a:cubicBezTo>
                    <a:pt x="2897" y="5671"/>
                    <a:pt x="3931" y="5071"/>
                    <a:pt x="4932" y="4404"/>
                  </a:cubicBezTo>
                  <a:cubicBezTo>
                    <a:pt x="5399" y="4070"/>
                    <a:pt x="5866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467" y="1302"/>
                    <a:pt x="7367" y="734"/>
                    <a:pt x="7033" y="334"/>
                  </a:cubicBezTo>
                  <a:cubicBezTo>
                    <a:pt x="6788" y="89"/>
                    <a:pt x="6487" y="0"/>
                    <a:pt x="6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68" name="Google Shape;2668;p10"/>
            <p:cNvSpPr/>
            <p:nvPr/>
          </p:nvSpPr>
          <p:spPr>
            <a:xfrm>
              <a:off x="1839076" y="1712201"/>
              <a:ext cx="71411" cy="62105"/>
            </a:xfrm>
            <a:custGeom>
              <a:avLst/>
              <a:gdLst/>
              <a:ahLst/>
              <a:cxnLst/>
              <a:rect l="l" t="t" r="r" b="b"/>
              <a:pathLst>
                <a:path w="6039" h="5252" extrusionOk="0">
                  <a:moveTo>
                    <a:pt x="1" y="0"/>
                  </a:moveTo>
                  <a:lnTo>
                    <a:pt x="1" y="0"/>
                  </a:lnTo>
                  <a:cubicBezTo>
                    <a:pt x="668" y="967"/>
                    <a:pt x="1235" y="1935"/>
                    <a:pt x="1902" y="2902"/>
                  </a:cubicBezTo>
                  <a:cubicBezTo>
                    <a:pt x="2269" y="3436"/>
                    <a:pt x="2669" y="3936"/>
                    <a:pt x="3169" y="4403"/>
                  </a:cubicBezTo>
                  <a:cubicBezTo>
                    <a:pt x="3636" y="4870"/>
                    <a:pt x="4237" y="5170"/>
                    <a:pt x="4904" y="5237"/>
                  </a:cubicBezTo>
                  <a:cubicBezTo>
                    <a:pt x="4958" y="5247"/>
                    <a:pt x="5012" y="5252"/>
                    <a:pt x="5066" y="5252"/>
                  </a:cubicBezTo>
                  <a:cubicBezTo>
                    <a:pt x="5377" y="5252"/>
                    <a:pt x="5677" y="5093"/>
                    <a:pt x="5905" y="4837"/>
                  </a:cubicBezTo>
                  <a:cubicBezTo>
                    <a:pt x="6038" y="4603"/>
                    <a:pt x="6038" y="4303"/>
                    <a:pt x="5938" y="4036"/>
                  </a:cubicBezTo>
                  <a:cubicBezTo>
                    <a:pt x="5838" y="3803"/>
                    <a:pt x="5671" y="3569"/>
                    <a:pt x="5471" y="3369"/>
                  </a:cubicBezTo>
                  <a:cubicBezTo>
                    <a:pt x="4103" y="1901"/>
                    <a:pt x="2235" y="1001"/>
                    <a:pt x="4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69" name="Google Shape;2669;p10"/>
            <p:cNvSpPr/>
            <p:nvPr/>
          </p:nvSpPr>
          <p:spPr>
            <a:xfrm>
              <a:off x="1832277" y="1707447"/>
              <a:ext cx="84123" cy="71719"/>
            </a:xfrm>
            <a:custGeom>
              <a:avLst/>
              <a:gdLst/>
              <a:ahLst/>
              <a:cxnLst/>
              <a:rect l="l" t="t" r="r" b="b"/>
              <a:pathLst>
                <a:path w="7114" h="6065" extrusionOk="0">
                  <a:moveTo>
                    <a:pt x="1718" y="1351"/>
                  </a:moveTo>
                  <a:cubicBezTo>
                    <a:pt x="3113" y="2027"/>
                    <a:pt x="4490" y="2782"/>
                    <a:pt x="5579" y="3871"/>
                  </a:cubicBezTo>
                  <a:cubicBezTo>
                    <a:pt x="5813" y="4138"/>
                    <a:pt x="6280" y="4572"/>
                    <a:pt x="6146" y="4972"/>
                  </a:cubicBezTo>
                  <a:cubicBezTo>
                    <a:pt x="6057" y="5187"/>
                    <a:pt x="5851" y="5248"/>
                    <a:pt x="5639" y="5248"/>
                  </a:cubicBezTo>
                  <a:cubicBezTo>
                    <a:pt x="5457" y="5248"/>
                    <a:pt x="5269" y="5203"/>
                    <a:pt x="5145" y="5172"/>
                  </a:cubicBezTo>
                  <a:cubicBezTo>
                    <a:pt x="4211" y="4905"/>
                    <a:pt x="3544" y="4105"/>
                    <a:pt x="3011" y="3338"/>
                  </a:cubicBezTo>
                  <a:cubicBezTo>
                    <a:pt x="2567" y="2683"/>
                    <a:pt x="2150" y="2015"/>
                    <a:pt x="1718" y="1351"/>
                  </a:cubicBezTo>
                  <a:close/>
                  <a:moveTo>
                    <a:pt x="587" y="0"/>
                  </a:moveTo>
                  <a:cubicBezTo>
                    <a:pt x="290" y="0"/>
                    <a:pt x="0" y="301"/>
                    <a:pt x="209" y="602"/>
                  </a:cubicBezTo>
                  <a:cubicBezTo>
                    <a:pt x="976" y="1703"/>
                    <a:pt x="1610" y="2804"/>
                    <a:pt x="2377" y="3871"/>
                  </a:cubicBezTo>
                  <a:cubicBezTo>
                    <a:pt x="3044" y="4805"/>
                    <a:pt x="3878" y="5739"/>
                    <a:pt x="5045" y="6006"/>
                  </a:cubicBezTo>
                  <a:cubicBezTo>
                    <a:pt x="5195" y="6046"/>
                    <a:pt x="5347" y="6065"/>
                    <a:pt x="5499" y="6065"/>
                  </a:cubicBezTo>
                  <a:cubicBezTo>
                    <a:pt x="5855" y="6065"/>
                    <a:pt x="6209" y="5960"/>
                    <a:pt x="6513" y="5773"/>
                  </a:cubicBezTo>
                  <a:cubicBezTo>
                    <a:pt x="6947" y="5439"/>
                    <a:pt x="7114" y="4839"/>
                    <a:pt x="6913" y="4338"/>
                  </a:cubicBezTo>
                  <a:cubicBezTo>
                    <a:pt x="6680" y="3838"/>
                    <a:pt x="6346" y="3404"/>
                    <a:pt x="5913" y="3037"/>
                  </a:cubicBezTo>
                  <a:cubicBezTo>
                    <a:pt x="5512" y="2670"/>
                    <a:pt x="5045" y="2337"/>
                    <a:pt x="4578" y="2003"/>
                  </a:cubicBezTo>
                  <a:cubicBezTo>
                    <a:pt x="3511" y="1303"/>
                    <a:pt x="2377" y="702"/>
                    <a:pt x="1176" y="169"/>
                  </a:cubicBezTo>
                  <a:cubicBezTo>
                    <a:pt x="1113" y="137"/>
                    <a:pt x="1051" y="123"/>
                    <a:pt x="992" y="123"/>
                  </a:cubicBezTo>
                  <a:cubicBezTo>
                    <a:pt x="958" y="123"/>
                    <a:pt x="924" y="128"/>
                    <a:pt x="892" y="136"/>
                  </a:cubicBezTo>
                  <a:lnTo>
                    <a:pt x="892" y="136"/>
                  </a:lnTo>
                  <a:cubicBezTo>
                    <a:pt x="806" y="41"/>
                    <a:pt x="696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70" name="Google Shape;2670;p10"/>
            <p:cNvSpPr/>
            <p:nvPr/>
          </p:nvSpPr>
          <p:spPr>
            <a:xfrm>
              <a:off x="1839076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605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72" y="275"/>
                    <a:pt x="6038" y="75"/>
                  </a:cubicBezTo>
                  <a:cubicBezTo>
                    <a:pt x="5905" y="25"/>
                    <a:pt x="5755" y="0"/>
                    <a:pt x="5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71" name="Google Shape;2671;p10"/>
            <p:cNvSpPr/>
            <p:nvPr/>
          </p:nvSpPr>
          <p:spPr>
            <a:xfrm>
              <a:off x="1833234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1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5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31" y="968"/>
                    <a:pt x="6065" y="868"/>
                  </a:cubicBezTo>
                  <a:cubicBezTo>
                    <a:pt x="6107" y="860"/>
                    <a:pt x="6146" y="856"/>
                    <a:pt x="6183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7" y="4437"/>
                    <a:pt x="2429" y="4971"/>
                    <a:pt x="1395" y="5438"/>
                  </a:cubicBezTo>
                  <a:cubicBezTo>
                    <a:pt x="965" y="5639"/>
                    <a:pt x="1226" y="6185"/>
                    <a:pt x="1604" y="6185"/>
                  </a:cubicBezTo>
                  <a:cubicBezTo>
                    <a:pt x="1666" y="6185"/>
                    <a:pt x="1730" y="6171"/>
                    <a:pt x="1795" y="6138"/>
                  </a:cubicBezTo>
                  <a:cubicBezTo>
                    <a:pt x="2896" y="5671"/>
                    <a:pt x="3964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299" y="1802"/>
                  </a:cubicBezTo>
                  <a:cubicBezTo>
                    <a:pt x="7500" y="1302"/>
                    <a:pt x="7399" y="734"/>
                    <a:pt x="7033" y="334"/>
                  </a:cubicBezTo>
                  <a:cubicBezTo>
                    <a:pt x="6787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72" name="Google Shape;2672;p10"/>
            <p:cNvSpPr/>
            <p:nvPr/>
          </p:nvSpPr>
          <p:spPr>
            <a:xfrm>
              <a:off x="1902186" y="1711019"/>
              <a:ext cx="72203" cy="63287"/>
            </a:xfrm>
            <a:custGeom>
              <a:avLst/>
              <a:gdLst/>
              <a:ahLst/>
              <a:cxnLst/>
              <a:rect l="l" t="t" r="r" b="b"/>
              <a:pathLst>
                <a:path w="6106" h="5352" extrusionOk="0">
                  <a:moveTo>
                    <a:pt x="1" y="0"/>
                  </a:moveTo>
                  <a:cubicBezTo>
                    <a:pt x="668" y="967"/>
                    <a:pt x="1268" y="2035"/>
                    <a:pt x="1935" y="3002"/>
                  </a:cubicBezTo>
                  <a:cubicBezTo>
                    <a:pt x="2302" y="3536"/>
                    <a:pt x="2736" y="4036"/>
                    <a:pt x="3203" y="4503"/>
                  </a:cubicBezTo>
                  <a:cubicBezTo>
                    <a:pt x="3670" y="4970"/>
                    <a:pt x="4270" y="5270"/>
                    <a:pt x="4938" y="5337"/>
                  </a:cubicBezTo>
                  <a:cubicBezTo>
                    <a:pt x="4992" y="5347"/>
                    <a:pt x="5047" y="5352"/>
                    <a:pt x="5101" y="5352"/>
                  </a:cubicBezTo>
                  <a:cubicBezTo>
                    <a:pt x="5419" y="5352"/>
                    <a:pt x="5739" y="5193"/>
                    <a:pt x="5938" y="4937"/>
                  </a:cubicBezTo>
                  <a:cubicBezTo>
                    <a:pt x="6072" y="4703"/>
                    <a:pt x="6105" y="4403"/>
                    <a:pt x="5972" y="4136"/>
                  </a:cubicBezTo>
                  <a:cubicBezTo>
                    <a:pt x="5872" y="3903"/>
                    <a:pt x="5705" y="3669"/>
                    <a:pt x="5505" y="3469"/>
                  </a:cubicBezTo>
                  <a:cubicBezTo>
                    <a:pt x="4137" y="2001"/>
                    <a:pt x="2269" y="1101"/>
                    <a:pt x="468" y="2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73" name="Google Shape;2673;p10"/>
            <p:cNvSpPr/>
            <p:nvPr/>
          </p:nvSpPr>
          <p:spPr>
            <a:xfrm>
              <a:off x="1895458" y="1706123"/>
              <a:ext cx="84454" cy="72960"/>
            </a:xfrm>
            <a:custGeom>
              <a:avLst/>
              <a:gdLst/>
              <a:ahLst/>
              <a:cxnLst/>
              <a:rect l="l" t="t" r="r" b="b"/>
              <a:pathLst>
                <a:path w="7142" h="6170" extrusionOk="0">
                  <a:moveTo>
                    <a:pt x="1799" y="1488"/>
                  </a:moveTo>
                  <a:lnTo>
                    <a:pt x="1799" y="1488"/>
                  </a:lnTo>
                  <a:cubicBezTo>
                    <a:pt x="3231" y="2181"/>
                    <a:pt x="4623" y="2945"/>
                    <a:pt x="5707" y="4083"/>
                  </a:cubicBezTo>
                  <a:cubicBezTo>
                    <a:pt x="5940" y="4317"/>
                    <a:pt x="6407" y="4817"/>
                    <a:pt x="6140" y="5151"/>
                  </a:cubicBezTo>
                  <a:cubicBezTo>
                    <a:pt x="6010" y="5310"/>
                    <a:pt x="5842" y="5363"/>
                    <a:pt x="5668" y="5363"/>
                  </a:cubicBezTo>
                  <a:cubicBezTo>
                    <a:pt x="5443" y="5363"/>
                    <a:pt x="5209" y="5274"/>
                    <a:pt x="5040" y="5217"/>
                  </a:cubicBezTo>
                  <a:cubicBezTo>
                    <a:pt x="4106" y="4917"/>
                    <a:pt x="3505" y="4050"/>
                    <a:pt x="2971" y="3283"/>
                  </a:cubicBezTo>
                  <a:cubicBezTo>
                    <a:pt x="2567" y="2705"/>
                    <a:pt x="2185" y="2094"/>
                    <a:pt x="1799" y="1488"/>
                  </a:cubicBezTo>
                  <a:close/>
                  <a:moveTo>
                    <a:pt x="599" y="1"/>
                  </a:moveTo>
                  <a:cubicBezTo>
                    <a:pt x="298" y="1"/>
                    <a:pt x="0" y="308"/>
                    <a:pt x="236" y="614"/>
                  </a:cubicBezTo>
                  <a:lnTo>
                    <a:pt x="203" y="614"/>
                  </a:lnTo>
                  <a:cubicBezTo>
                    <a:pt x="937" y="1682"/>
                    <a:pt x="1570" y="2782"/>
                    <a:pt x="2304" y="3816"/>
                  </a:cubicBezTo>
                  <a:cubicBezTo>
                    <a:pt x="2971" y="4784"/>
                    <a:pt x="3739" y="5718"/>
                    <a:pt x="4906" y="6051"/>
                  </a:cubicBezTo>
                  <a:cubicBezTo>
                    <a:pt x="5135" y="6128"/>
                    <a:pt x="5371" y="6169"/>
                    <a:pt x="5605" y="6169"/>
                  </a:cubicBezTo>
                  <a:cubicBezTo>
                    <a:pt x="5881" y="6169"/>
                    <a:pt x="6154" y="6111"/>
                    <a:pt x="6407" y="5985"/>
                  </a:cubicBezTo>
                  <a:cubicBezTo>
                    <a:pt x="6908" y="5684"/>
                    <a:pt x="7141" y="5117"/>
                    <a:pt x="6974" y="4584"/>
                  </a:cubicBezTo>
                  <a:cubicBezTo>
                    <a:pt x="6807" y="4050"/>
                    <a:pt x="6474" y="3583"/>
                    <a:pt x="6007" y="3216"/>
                  </a:cubicBezTo>
                  <a:cubicBezTo>
                    <a:pt x="5607" y="2849"/>
                    <a:pt x="5173" y="2482"/>
                    <a:pt x="4673" y="2149"/>
                  </a:cubicBezTo>
                  <a:cubicBezTo>
                    <a:pt x="3572" y="1448"/>
                    <a:pt x="2438" y="814"/>
                    <a:pt x="1237" y="281"/>
                  </a:cubicBezTo>
                  <a:cubicBezTo>
                    <a:pt x="1170" y="249"/>
                    <a:pt x="1104" y="235"/>
                    <a:pt x="1041" y="235"/>
                  </a:cubicBezTo>
                  <a:cubicBezTo>
                    <a:pt x="1020" y="235"/>
                    <a:pt x="999" y="237"/>
                    <a:pt x="978" y="240"/>
                  </a:cubicBezTo>
                  <a:lnTo>
                    <a:pt x="978" y="240"/>
                  </a:lnTo>
                  <a:cubicBezTo>
                    <a:pt x="964" y="220"/>
                    <a:pt x="950" y="200"/>
                    <a:pt x="937" y="181"/>
                  </a:cubicBezTo>
                  <a:cubicBezTo>
                    <a:pt x="849" y="53"/>
                    <a:pt x="724" y="1"/>
                    <a:pt x="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74" name="Google Shape;2674;p10"/>
            <p:cNvSpPr/>
            <p:nvPr/>
          </p:nvSpPr>
          <p:spPr>
            <a:xfrm>
              <a:off x="1902978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8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30" y="0"/>
                    <a:pt x="5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75" name="Google Shape;2675;p10"/>
            <p:cNvSpPr/>
            <p:nvPr/>
          </p:nvSpPr>
          <p:spPr>
            <a:xfrm>
              <a:off x="1897007" y="1638827"/>
              <a:ext cx="88427" cy="74249"/>
            </a:xfrm>
            <a:custGeom>
              <a:avLst/>
              <a:gdLst/>
              <a:ahLst/>
              <a:cxnLst/>
              <a:rect l="l" t="t" r="r" b="b"/>
              <a:pathLst>
                <a:path w="7478" h="6279" extrusionOk="0">
                  <a:moveTo>
                    <a:pt x="6181" y="0"/>
                  </a:moveTo>
                  <a:cubicBezTo>
                    <a:pt x="5903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7" y="2302"/>
                  </a:cubicBezTo>
                  <a:cubicBezTo>
                    <a:pt x="1473" y="3270"/>
                    <a:pt x="706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lnTo>
                    <a:pt x="839" y="6072"/>
                  </a:lnTo>
                  <a:cubicBezTo>
                    <a:pt x="1673" y="4204"/>
                    <a:pt x="2974" y="2636"/>
                    <a:pt x="4642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0" y="856"/>
                    <a:pt x="6597" y="1364"/>
                    <a:pt x="6443" y="1702"/>
                  </a:cubicBezTo>
                  <a:cubicBezTo>
                    <a:pt x="6209" y="2136"/>
                    <a:pt x="5876" y="2536"/>
                    <a:pt x="5476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42" y="5639"/>
                    <a:pt x="1203" y="6185"/>
                    <a:pt x="1603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874" y="5671"/>
                    <a:pt x="3941" y="5071"/>
                    <a:pt x="4942" y="4404"/>
                  </a:cubicBezTo>
                  <a:cubicBezTo>
                    <a:pt x="5409" y="4070"/>
                    <a:pt x="5843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10" y="334"/>
                  </a:cubicBezTo>
                  <a:cubicBezTo>
                    <a:pt x="6782" y="89"/>
                    <a:pt x="6490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76" name="Google Shape;2676;p10"/>
            <p:cNvSpPr/>
            <p:nvPr/>
          </p:nvSpPr>
          <p:spPr>
            <a:xfrm>
              <a:off x="1965698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301" y="2035"/>
                    <a:pt x="1968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303" y="5270"/>
                    <a:pt x="4970" y="5337"/>
                  </a:cubicBezTo>
                  <a:cubicBezTo>
                    <a:pt x="5025" y="5347"/>
                    <a:pt x="5079" y="5352"/>
                    <a:pt x="5132" y="5352"/>
                  </a:cubicBezTo>
                  <a:cubicBezTo>
                    <a:pt x="5443" y="5352"/>
                    <a:pt x="5744" y="5193"/>
                    <a:pt x="5971" y="4937"/>
                  </a:cubicBezTo>
                  <a:cubicBezTo>
                    <a:pt x="6105" y="4703"/>
                    <a:pt x="6105" y="4403"/>
                    <a:pt x="6004" y="4136"/>
                  </a:cubicBezTo>
                  <a:cubicBezTo>
                    <a:pt x="5871" y="3903"/>
                    <a:pt x="5738" y="3669"/>
                    <a:pt x="5537" y="3469"/>
                  </a:cubicBezTo>
                  <a:cubicBezTo>
                    <a:pt x="4170" y="2001"/>
                    <a:pt x="2302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77" name="Google Shape;2677;p10"/>
            <p:cNvSpPr/>
            <p:nvPr/>
          </p:nvSpPr>
          <p:spPr>
            <a:xfrm>
              <a:off x="1958840" y="1706123"/>
              <a:ext cx="84572" cy="72960"/>
            </a:xfrm>
            <a:custGeom>
              <a:avLst/>
              <a:gdLst/>
              <a:ahLst/>
              <a:cxnLst/>
              <a:rect l="l" t="t" r="r" b="b"/>
              <a:pathLst>
                <a:path w="7152" h="6170" extrusionOk="0">
                  <a:moveTo>
                    <a:pt x="1811" y="1480"/>
                  </a:moveTo>
                  <a:lnTo>
                    <a:pt x="1811" y="1480"/>
                  </a:lnTo>
                  <a:cubicBezTo>
                    <a:pt x="3232" y="2175"/>
                    <a:pt x="4635" y="2941"/>
                    <a:pt x="5751" y="4083"/>
                  </a:cubicBezTo>
                  <a:cubicBezTo>
                    <a:pt x="5951" y="4317"/>
                    <a:pt x="6451" y="4817"/>
                    <a:pt x="6151" y="5151"/>
                  </a:cubicBezTo>
                  <a:cubicBezTo>
                    <a:pt x="6035" y="5310"/>
                    <a:pt x="5868" y="5363"/>
                    <a:pt x="5693" y="5363"/>
                  </a:cubicBezTo>
                  <a:cubicBezTo>
                    <a:pt x="5464" y="5363"/>
                    <a:pt x="5220" y="5274"/>
                    <a:pt x="5050" y="5217"/>
                  </a:cubicBezTo>
                  <a:cubicBezTo>
                    <a:pt x="4116" y="4917"/>
                    <a:pt x="3516" y="4050"/>
                    <a:pt x="2982" y="3283"/>
                  </a:cubicBezTo>
                  <a:cubicBezTo>
                    <a:pt x="2578" y="2686"/>
                    <a:pt x="2196" y="2079"/>
                    <a:pt x="1811" y="1480"/>
                  </a:cubicBezTo>
                  <a:close/>
                  <a:moveTo>
                    <a:pt x="609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82" y="4784"/>
                    <a:pt x="3782" y="5718"/>
                    <a:pt x="4917" y="6051"/>
                  </a:cubicBezTo>
                  <a:cubicBezTo>
                    <a:pt x="5146" y="6128"/>
                    <a:pt x="5389" y="6169"/>
                    <a:pt x="5630" y="6169"/>
                  </a:cubicBezTo>
                  <a:cubicBezTo>
                    <a:pt x="5915" y="6169"/>
                    <a:pt x="6198" y="6111"/>
                    <a:pt x="6451" y="5985"/>
                  </a:cubicBezTo>
                  <a:cubicBezTo>
                    <a:pt x="6918" y="5684"/>
                    <a:pt x="7152" y="5117"/>
                    <a:pt x="7018" y="4584"/>
                  </a:cubicBezTo>
                  <a:cubicBezTo>
                    <a:pt x="6818" y="4050"/>
                    <a:pt x="6484" y="3583"/>
                    <a:pt x="6051" y="3216"/>
                  </a:cubicBezTo>
                  <a:cubicBezTo>
                    <a:pt x="5617" y="2849"/>
                    <a:pt x="5183" y="2482"/>
                    <a:pt x="4716" y="2149"/>
                  </a:cubicBezTo>
                  <a:cubicBezTo>
                    <a:pt x="3616" y="1448"/>
                    <a:pt x="2448" y="814"/>
                    <a:pt x="1247" y="281"/>
                  </a:cubicBezTo>
                  <a:cubicBezTo>
                    <a:pt x="1185" y="249"/>
                    <a:pt x="1122" y="235"/>
                    <a:pt x="1063" y="235"/>
                  </a:cubicBezTo>
                  <a:cubicBezTo>
                    <a:pt x="1038" y="235"/>
                    <a:pt x="1014" y="238"/>
                    <a:pt x="990" y="242"/>
                  </a:cubicBezTo>
                  <a:lnTo>
                    <a:pt x="990" y="242"/>
                  </a:lnTo>
                  <a:cubicBezTo>
                    <a:pt x="976" y="222"/>
                    <a:pt x="962" y="201"/>
                    <a:pt x="947" y="181"/>
                  </a:cubicBezTo>
                  <a:cubicBezTo>
                    <a:pt x="859" y="53"/>
                    <a:pt x="734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78" name="Google Shape;2678;p10"/>
            <p:cNvSpPr/>
            <p:nvPr/>
          </p:nvSpPr>
          <p:spPr>
            <a:xfrm>
              <a:off x="1966479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92" y="0"/>
                  </a:moveTo>
                  <a:cubicBezTo>
                    <a:pt x="5446" y="0"/>
                    <a:pt x="5305" y="25"/>
                    <a:pt x="5171" y="75"/>
                  </a:cubicBezTo>
                  <a:cubicBezTo>
                    <a:pt x="4471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70" y="4479"/>
                    <a:pt x="4738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6" y="642"/>
                    <a:pt x="6339" y="275"/>
                    <a:pt x="6039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79" name="Google Shape;2679;p10"/>
            <p:cNvSpPr/>
            <p:nvPr/>
          </p:nvSpPr>
          <p:spPr>
            <a:xfrm>
              <a:off x="1960637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30" y="2302"/>
                  </a:cubicBezTo>
                  <a:cubicBezTo>
                    <a:pt x="1496" y="3270"/>
                    <a:pt x="728" y="4404"/>
                    <a:pt x="161" y="5638"/>
                  </a:cubicBezTo>
                  <a:cubicBezTo>
                    <a:pt x="1" y="5982"/>
                    <a:pt x="298" y="6279"/>
                    <a:pt x="564" y="6279"/>
                  </a:cubicBezTo>
                  <a:cubicBezTo>
                    <a:pt x="685" y="6279"/>
                    <a:pt x="799" y="6218"/>
                    <a:pt x="862" y="6072"/>
                  </a:cubicBezTo>
                  <a:cubicBezTo>
                    <a:pt x="1662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4" y="860"/>
                    <a:pt x="6114" y="856"/>
                    <a:pt x="6150" y="856"/>
                  </a:cubicBezTo>
                  <a:cubicBezTo>
                    <a:pt x="6575" y="856"/>
                    <a:pt x="6619" y="1364"/>
                    <a:pt x="6466" y="1702"/>
                  </a:cubicBezTo>
                  <a:cubicBezTo>
                    <a:pt x="6199" y="2136"/>
                    <a:pt x="5899" y="2536"/>
                    <a:pt x="5498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96" y="5438"/>
                  </a:cubicBezTo>
                  <a:cubicBezTo>
                    <a:pt x="965" y="5639"/>
                    <a:pt x="1226" y="6185"/>
                    <a:pt x="1605" y="6185"/>
                  </a:cubicBezTo>
                  <a:cubicBezTo>
                    <a:pt x="1666" y="6185"/>
                    <a:pt x="1731" y="6171"/>
                    <a:pt x="1796" y="6138"/>
                  </a:cubicBezTo>
                  <a:cubicBezTo>
                    <a:pt x="2897" y="5671"/>
                    <a:pt x="3931" y="5071"/>
                    <a:pt x="4931" y="4404"/>
                  </a:cubicBezTo>
                  <a:cubicBezTo>
                    <a:pt x="5432" y="4070"/>
                    <a:pt x="5865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500" y="1302"/>
                    <a:pt x="7366" y="734"/>
                    <a:pt x="7033" y="334"/>
                  </a:cubicBezTo>
                  <a:cubicBezTo>
                    <a:pt x="6788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80" name="Google Shape;2680;p10"/>
            <p:cNvSpPr/>
            <p:nvPr/>
          </p:nvSpPr>
          <p:spPr>
            <a:xfrm>
              <a:off x="2029600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268" y="2035"/>
                    <a:pt x="1935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270" y="5270"/>
                    <a:pt x="4937" y="5337"/>
                  </a:cubicBezTo>
                  <a:cubicBezTo>
                    <a:pt x="4991" y="5347"/>
                    <a:pt x="5046" y="5352"/>
                    <a:pt x="5101" y="5352"/>
                  </a:cubicBezTo>
                  <a:cubicBezTo>
                    <a:pt x="5418" y="5352"/>
                    <a:pt x="5739" y="5193"/>
                    <a:pt x="5938" y="4937"/>
                  </a:cubicBezTo>
                  <a:cubicBezTo>
                    <a:pt x="6071" y="4703"/>
                    <a:pt x="6104" y="4403"/>
                    <a:pt x="5971" y="4136"/>
                  </a:cubicBezTo>
                  <a:cubicBezTo>
                    <a:pt x="5871" y="3903"/>
                    <a:pt x="5704" y="3669"/>
                    <a:pt x="5504" y="3469"/>
                  </a:cubicBezTo>
                  <a:cubicBezTo>
                    <a:pt x="4136" y="2001"/>
                    <a:pt x="2268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81" name="Google Shape;2681;p10"/>
            <p:cNvSpPr/>
            <p:nvPr/>
          </p:nvSpPr>
          <p:spPr>
            <a:xfrm>
              <a:off x="2022742" y="1706123"/>
              <a:ext cx="84182" cy="72830"/>
            </a:xfrm>
            <a:custGeom>
              <a:avLst/>
              <a:gdLst/>
              <a:ahLst/>
              <a:cxnLst/>
              <a:rect l="l" t="t" r="r" b="b"/>
              <a:pathLst>
                <a:path w="7119" h="6159" extrusionOk="0">
                  <a:moveTo>
                    <a:pt x="1798" y="1490"/>
                  </a:moveTo>
                  <a:cubicBezTo>
                    <a:pt x="3211" y="2183"/>
                    <a:pt x="4607" y="2946"/>
                    <a:pt x="5717" y="4083"/>
                  </a:cubicBezTo>
                  <a:cubicBezTo>
                    <a:pt x="5917" y="4317"/>
                    <a:pt x="6418" y="4817"/>
                    <a:pt x="6117" y="5151"/>
                  </a:cubicBezTo>
                  <a:cubicBezTo>
                    <a:pt x="6001" y="5310"/>
                    <a:pt x="5835" y="5363"/>
                    <a:pt x="5662" y="5363"/>
                  </a:cubicBezTo>
                  <a:cubicBezTo>
                    <a:pt x="5437" y="5363"/>
                    <a:pt x="5201" y="5274"/>
                    <a:pt x="5050" y="5217"/>
                  </a:cubicBezTo>
                  <a:cubicBezTo>
                    <a:pt x="4116" y="4917"/>
                    <a:pt x="3482" y="4050"/>
                    <a:pt x="2948" y="3283"/>
                  </a:cubicBezTo>
                  <a:cubicBezTo>
                    <a:pt x="2544" y="2706"/>
                    <a:pt x="2174" y="2095"/>
                    <a:pt x="1798" y="1490"/>
                  </a:cubicBezTo>
                  <a:close/>
                  <a:moveTo>
                    <a:pt x="608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48" y="4784"/>
                    <a:pt x="3749" y="5718"/>
                    <a:pt x="4916" y="6051"/>
                  </a:cubicBezTo>
                  <a:cubicBezTo>
                    <a:pt x="5118" y="6123"/>
                    <a:pt x="5339" y="6158"/>
                    <a:pt x="5562" y="6158"/>
                  </a:cubicBezTo>
                  <a:cubicBezTo>
                    <a:pt x="5855" y="6158"/>
                    <a:pt x="6152" y="6098"/>
                    <a:pt x="6418" y="5985"/>
                  </a:cubicBezTo>
                  <a:cubicBezTo>
                    <a:pt x="6885" y="5684"/>
                    <a:pt x="7118" y="5117"/>
                    <a:pt x="6985" y="4584"/>
                  </a:cubicBezTo>
                  <a:cubicBezTo>
                    <a:pt x="6784" y="4050"/>
                    <a:pt x="6451" y="3583"/>
                    <a:pt x="6017" y="3216"/>
                  </a:cubicBezTo>
                  <a:cubicBezTo>
                    <a:pt x="5584" y="2849"/>
                    <a:pt x="5150" y="2482"/>
                    <a:pt x="4683" y="2149"/>
                  </a:cubicBezTo>
                  <a:cubicBezTo>
                    <a:pt x="3582" y="1448"/>
                    <a:pt x="2415" y="814"/>
                    <a:pt x="1214" y="281"/>
                  </a:cubicBezTo>
                  <a:cubicBezTo>
                    <a:pt x="1151" y="249"/>
                    <a:pt x="1089" y="235"/>
                    <a:pt x="1030" y="235"/>
                  </a:cubicBezTo>
                  <a:cubicBezTo>
                    <a:pt x="1015" y="235"/>
                    <a:pt x="1001" y="236"/>
                    <a:pt x="987" y="238"/>
                  </a:cubicBezTo>
                  <a:lnTo>
                    <a:pt x="987" y="238"/>
                  </a:lnTo>
                  <a:cubicBezTo>
                    <a:pt x="974" y="219"/>
                    <a:pt x="960" y="200"/>
                    <a:pt x="947" y="181"/>
                  </a:cubicBezTo>
                  <a:cubicBezTo>
                    <a:pt x="859" y="53"/>
                    <a:pt x="734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82" name="Google Shape;2682;p10"/>
            <p:cNvSpPr/>
            <p:nvPr/>
          </p:nvSpPr>
          <p:spPr>
            <a:xfrm>
              <a:off x="2030381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4" y="0"/>
                  </a:moveTo>
                  <a:cubicBezTo>
                    <a:pt x="5438" y="0"/>
                    <a:pt x="5288" y="25"/>
                    <a:pt x="5138" y="75"/>
                  </a:cubicBezTo>
                  <a:cubicBezTo>
                    <a:pt x="4471" y="309"/>
                    <a:pt x="3837" y="676"/>
                    <a:pt x="3270" y="1176"/>
                  </a:cubicBezTo>
                  <a:cubicBezTo>
                    <a:pt x="1869" y="2310"/>
                    <a:pt x="735" y="3745"/>
                    <a:pt x="1" y="5413"/>
                  </a:cubicBezTo>
                  <a:lnTo>
                    <a:pt x="1035" y="5379"/>
                  </a:lnTo>
                  <a:cubicBezTo>
                    <a:pt x="2869" y="4479"/>
                    <a:pt x="4704" y="3578"/>
                    <a:pt x="5938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9" y="275"/>
                    <a:pt x="6005" y="75"/>
                  </a:cubicBezTo>
                  <a:cubicBezTo>
                    <a:pt x="5872" y="25"/>
                    <a:pt x="5730" y="0"/>
                    <a:pt x="5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20244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81" y="0"/>
                  </a:moveTo>
                  <a:cubicBezTo>
                    <a:pt x="5902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0" y="5982"/>
                    <a:pt x="288" y="6279"/>
                    <a:pt x="558" y="6279"/>
                  </a:cubicBezTo>
                  <a:cubicBezTo>
                    <a:pt x="680" y="6279"/>
                    <a:pt x="799" y="6218"/>
                    <a:pt x="872" y="6072"/>
                  </a:cubicBezTo>
                  <a:lnTo>
                    <a:pt x="838" y="6072"/>
                  </a:lnTo>
                  <a:cubicBezTo>
                    <a:pt x="1672" y="4204"/>
                    <a:pt x="2973" y="2636"/>
                    <a:pt x="4641" y="1468"/>
                  </a:cubicBezTo>
                  <a:cubicBezTo>
                    <a:pt x="5041" y="1168"/>
                    <a:pt x="5542" y="968"/>
                    <a:pt x="6042" y="868"/>
                  </a:cubicBezTo>
                  <a:cubicBezTo>
                    <a:pt x="6084" y="860"/>
                    <a:pt x="6123" y="856"/>
                    <a:pt x="6159" y="856"/>
                  </a:cubicBezTo>
                  <a:cubicBezTo>
                    <a:pt x="6580" y="856"/>
                    <a:pt x="6596" y="1364"/>
                    <a:pt x="6442" y="1702"/>
                  </a:cubicBezTo>
                  <a:cubicBezTo>
                    <a:pt x="6209" y="2136"/>
                    <a:pt x="5875" y="2536"/>
                    <a:pt x="5475" y="2903"/>
                  </a:cubicBezTo>
                  <a:cubicBezTo>
                    <a:pt x="5141" y="3236"/>
                    <a:pt x="4741" y="3537"/>
                    <a:pt x="4341" y="3803"/>
                  </a:cubicBezTo>
                  <a:cubicBezTo>
                    <a:pt x="3407" y="4437"/>
                    <a:pt x="2406" y="4971"/>
                    <a:pt x="1372" y="5438"/>
                  </a:cubicBezTo>
                  <a:cubicBezTo>
                    <a:pt x="942" y="5639"/>
                    <a:pt x="1202" y="6185"/>
                    <a:pt x="1581" y="6185"/>
                  </a:cubicBezTo>
                  <a:cubicBezTo>
                    <a:pt x="1643" y="6185"/>
                    <a:pt x="1707" y="6171"/>
                    <a:pt x="1772" y="6138"/>
                  </a:cubicBezTo>
                  <a:cubicBezTo>
                    <a:pt x="2873" y="5671"/>
                    <a:pt x="3941" y="5071"/>
                    <a:pt x="4941" y="4404"/>
                  </a:cubicBezTo>
                  <a:cubicBezTo>
                    <a:pt x="5408" y="4070"/>
                    <a:pt x="5842" y="3703"/>
                    <a:pt x="6242" y="3303"/>
                  </a:cubicBezTo>
                  <a:cubicBezTo>
                    <a:pt x="6709" y="2869"/>
                    <a:pt x="7076" y="2369"/>
                    <a:pt x="7310" y="1802"/>
                  </a:cubicBezTo>
                  <a:cubicBezTo>
                    <a:pt x="7476" y="1302"/>
                    <a:pt x="7376" y="734"/>
                    <a:pt x="7009" y="334"/>
                  </a:cubicBezTo>
                  <a:cubicBezTo>
                    <a:pt x="6782" y="89"/>
                    <a:pt x="6489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84" name="Google Shape;2684;p10"/>
            <p:cNvSpPr/>
            <p:nvPr/>
          </p:nvSpPr>
          <p:spPr>
            <a:xfrm>
              <a:off x="2093491" y="1711799"/>
              <a:ext cx="71801" cy="62401"/>
            </a:xfrm>
            <a:custGeom>
              <a:avLst/>
              <a:gdLst/>
              <a:ahLst/>
              <a:cxnLst/>
              <a:rect l="l" t="t" r="r" b="b"/>
              <a:pathLst>
                <a:path w="6072" h="5277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968"/>
                    <a:pt x="1235" y="1969"/>
                    <a:pt x="1936" y="2903"/>
                  </a:cubicBezTo>
                  <a:cubicBezTo>
                    <a:pt x="2269" y="3470"/>
                    <a:pt x="2703" y="3970"/>
                    <a:pt x="3170" y="4437"/>
                  </a:cubicBezTo>
                  <a:cubicBezTo>
                    <a:pt x="3637" y="4904"/>
                    <a:pt x="4271" y="5171"/>
                    <a:pt x="4904" y="5271"/>
                  </a:cubicBezTo>
                  <a:cubicBezTo>
                    <a:pt x="4944" y="5275"/>
                    <a:pt x="4984" y="5276"/>
                    <a:pt x="5023" y="5276"/>
                  </a:cubicBezTo>
                  <a:cubicBezTo>
                    <a:pt x="5377" y="5276"/>
                    <a:pt x="5695" y="5141"/>
                    <a:pt x="5905" y="4871"/>
                  </a:cubicBezTo>
                  <a:cubicBezTo>
                    <a:pt x="6072" y="4637"/>
                    <a:pt x="6072" y="4337"/>
                    <a:pt x="5972" y="4070"/>
                  </a:cubicBezTo>
                  <a:cubicBezTo>
                    <a:pt x="5838" y="3803"/>
                    <a:pt x="5705" y="3603"/>
                    <a:pt x="5505" y="3403"/>
                  </a:cubicBezTo>
                  <a:cubicBezTo>
                    <a:pt x="4137" y="1902"/>
                    <a:pt x="2269" y="1035"/>
                    <a:pt x="435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85" name="Google Shape;2685;p10"/>
            <p:cNvSpPr/>
            <p:nvPr/>
          </p:nvSpPr>
          <p:spPr>
            <a:xfrm>
              <a:off x="2086656" y="1706904"/>
              <a:ext cx="84159" cy="71979"/>
            </a:xfrm>
            <a:custGeom>
              <a:avLst/>
              <a:gdLst/>
              <a:ahLst/>
              <a:cxnLst/>
              <a:rect l="l" t="t" r="r" b="b"/>
              <a:pathLst>
                <a:path w="7117" h="6087" extrusionOk="0">
                  <a:moveTo>
                    <a:pt x="1746" y="1382"/>
                  </a:moveTo>
                  <a:cubicBezTo>
                    <a:pt x="3165" y="2077"/>
                    <a:pt x="4562" y="2842"/>
                    <a:pt x="5649" y="3984"/>
                  </a:cubicBezTo>
                  <a:cubicBezTo>
                    <a:pt x="5883" y="4217"/>
                    <a:pt x="6383" y="4718"/>
                    <a:pt x="6116" y="5051"/>
                  </a:cubicBezTo>
                  <a:cubicBezTo>
                    <a:pt x="6007" y="5222"/>
                    <a:pt x="5834" y="5277"/>
                    <a:pt x="5652" y="5277"/>
                  </a:cubicBezTo>
                  <a:cubicBezTo>
                    <a:pt x="5443" y="5277"/>
                    <a:pt x="5225" y="5205"/>
                    <a:pt x="5082" y="5151"/>
                  </a:cubicBezTo>
                  <a:cubicBezTo>
                    <a:pt x="4148" y="4885"/>
                    <a:pt x="3514" y="4051"/>
                    <a:pt x="2981" y="3283"/>
                  </a:cubicBezTo>
                  <a:cubicBezTo>
                    <a:pt x="2555" y="2655"/>
                    <a:pt x="2153" y="2013"/>
                    <a:pt x="1746" y="1382"/>
                  </a:cubicBezTo>
                  <a:close/>
                  <a:moveTo>
                    <a:pt x="604" y="1"/>
                  </a:moveTo>
                  <a:cubicBezTo>
                    <a:pt x="302" y="1"/>
                    <a:pt x="0" y="299"/>
                    <a:pt x="212" y="582"/>
                  </a:cubicBezTo>
                  <a:lnTo>
                    <a:pt x="212" y="615"/>
                  </a:lnTo>
                  <a:cubicBezTo>
                    <a:pt x="946" y="1649"/>
                    <a:pt x="1613" y="2783"/>
                    <a:pt x="2347" y="3817"/>
                  </a:cubicBezTo>
                  <a:cubicBezTo>
                    <a:pt x="3014" y="4751"/>
                    <a:pt x="3815" y="5719"/>
                    <a:pt x="4982" y="6019"/>
                  </a:cubicBezTo>
                  <a:cubicBezTo>
                    <a:pt x="5154" y="6065"/>
                    <a:pt x="5329" y="6087"/>
                    <a:pt x="5505" y="6087"/>
                  </a:cubicBezTo>
                  <a:cubicBezTo>
                    <a:pt x="5841" y="6087"/>
                    <a:pt x="6176" y="6005"/>
                    <a:pt x="6483" y="5852"/>
                  </a:cubicBezTo>
                  <a:cubicBezTo>
                    <a:pt x="6917" y="5552"/>
                    <a:pt x="7117" y="4985"/>
                    <a:pt x="6950" y="4451"/>
                  </a:cubicBezTo>
                  <a:cubicBezTo>
                    <a:pt x="6750" y="3951"/>
                    <a:pt x="6416" y="3484"/>
                    <a:pt x="6016" y="3150"/>
                  </a:cubicBezTo>
                  <a:cubicBezTo>
                    <a:pt x="5582" y="2750"/>
                    <a:pt x="5149" y="2383"/>
                    <a:pt x="4682" y="2083"/>
                  </a:cubicBezTo>
                  <a:cubicBezTo>
                    <a:pt x="3581" y="1349"/>
                    <a:pt x="2414" y="748"/>
                    <a:pt x="1213" y="215"/>
                  </a:cubicBezTo>
                  <a:cubicBezTo>
                    <a:pt x="1145" y="183"/>
                    <a:pt x="1080" y="169"/>
                    <a:pt x="1018" y="169"/>
                  </a:cubicBezTo>
                  <a:cubicBezTo>
                    <a:pt x="992" y="169"/>
                    <a:pt x="967" y="172"/>
                    <a:pt x="942" y="176"/>
                  </a:cubicBezTo>
                  <a:lnTo>
                    <a:pt x="942" y="176"/>
                  </a:lnTo>
                  <a:cubicBezTo>
                    <a:pt x="854" y="52"/>
                    <a:pt x="729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86" name="Google Shape;2686;p10"/>
            <p:cNvSpPr/>
            <p:nvPr/>
          </p:nvSpPr>
          <p:spPr>
            <a:xfrm>
              <a:off x="2093893" y="1644255"/>
              <a:ext cx="76922" cy="64009"/>
            </a:xfrm>
            <a:custGeom>
              <a:avLst/>
              <a:gdLst/>
              <a:ahLst/>
              <a:cxnLst/>
              <a:rect l="l" t="t" r="r" b="b"/>
              <a:pathLst>
                <a:path w="6505" h="5413" extrusionOk="0">
                  <a:moveTo>
                    <a:pt x="5583" y="0"/>
                  </a:moveTo>
                  <a:cubicBezTo>
                    <a:pt x="5437" y="0"/>
                    <a:pt x="5287" y="25"/>
                    <a:pt x="5137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34" y="5379"/>
                  </a:lnTo>
                  <a:cubicBezTo>
                    <a:pt x="2836" y="4479"/>
                    <a:pt x="4704" y="3578"/>
                    <a:pt x="5938" y="1977"/>
                  </a:cubicBezTo>
                  <a:cubicBezTo>
                    <a:pt x="6171" y="1710"/>
                    <a:pt x="6338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29" y="0"/>
                    <a:pt x="5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87" name="Google Shape;2687;p10"/>
            <p:cNvSpPr/>
            <p:nvPr/>
          </p:nvSpPr>
          <p:spPr>
            <a:xfrm>
              <a:off x="20879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90" y="0"/>
                  </a:moveTo>
                  <a:cubicBezTo>
                    <a:pt x="5912" y="0"/>
                    <a:pt x="5629" y="72"/>
                    <a:pt x="5375" y="167"/>
                  </a:cubicBezTo>
                  <a:cubicBezTo>
                    <a:pt x="4241" y="668"/>
                    <a:pt x="3241" y="1402"/>
                    <a:pt x="2407" y="2302"/>
                  </a:cubicBezTo>
                  <a:cubicBezTo>
                    <a:pt x="1473" y="3270"/>
                    <a:pt x="705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cubicBezTo>
                    <a:pt x="1673" y="4204"/>
                    <a:pt x="3007" y="2636"/>
                    <a:pt x="4675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1" y="856"/>
                    <a:pt x="6599" y="1364"/>
                    <a:pt x="6476" y="1702"/>
                  </a:cubicBezTo>
                  <a:cubicBezTo>
                    <a:pt x="6209" y="2136"/>
                    <a:pt x="5876" y="2536"/>
                    <a:pt x="5509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71" y="5639"/>
                    <a:pt x="1211" y="6185"/>
                    <a:pt x="1605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907" y="5671"/>
                    <a:pt x="3941" y="5071"/>
                    <a:pt x="4942" y="4404"/>
                  </a:cubicBezTo>
                  <a:cubicBezTo>
                    <a:pt x="5409" y="4070"/>
                    <a:pt x="5842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43" y="334"/>
                  </a:cubicBezTo>
                  <a:cubicBezTo>
                    <a:pt x="6798" y="89"/>
                    <a:pt x="6497" y="0"/>
                    <a:pt x="6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88" name="Google Shape;2688;p10"/>
            <p:cNvSpPr/>
            <p:nvPr/>
          </p:nvSpPr>
          <p:spPr>
            <a:xfrm>
              <a:off x="2156211" y="1712201"/>
              <a:ext cx="72594" cy="62105"/>
            </a:xfrm>
            <a:custGeom>
              <a:avLst/>
              <a:gdLst/>
              <a:ahLst/>
              <a:cxnLst/>
              <a:rect l="l" t="t" r="r" b="b"/>
              <a:pathLst>
                <a:path w="6139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769" y="3936"/>
                    <a:pt x="3270" y="4403"/>
                  </a:cubicBezTo>
                  <a:cubicBezTo>
                    <a:pt x="3737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6" y="5252"/>
                    <a:pt x="5806" y="5093"/>
                    <a:pt x="6005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4" y="1901"/>
                    <a:pt x="2336" y="1001"/>
                    <a:pt x="5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89" name="Google Shape;2689;p10"/>
            <p:cNvSpPr/>
            <p:nvPr/>
          </p:nvSpPr>
          <p:spPr>
            <a:xfrm>
              <a:off x="2149400" y="1707625"/>
              <a:ext cx="85317" cy="71553"/>
            </a:xfrm>
            <a:custGeom>
              <a:avLst/>
              <a:gdLst/>
              <a:ahLst/>
              <a:cxnLst/>
              <a:rect l="l" t="t" r="r" b="b"/>
              <a:pathLst>
                <a:path w="7215" h="6051" extrusionOk="0">
                  <a:moveTo>
                    <a:pt x="1727" y="1290"/>
                  </a:moveTo>
                  <a:cubicBezTo>
                    <a:pt x="3161" y="1979"/>
                    <a:pt x="4600" y="2748"/>
                    <a:pt x="5714" y="3890"/>
                  </a:cubicBezTo>
                  <a:cubicBezTo>
                    <a:pt x="5947" y="4123"/>
                    <a:pt x="6481" y="4657"/>
                    <a:pt x="6214" y="5024"/>
                  </a:cubicBezTo>
                  <a:cubicBezTo>
                    <a:pt x="6109" y="5163"/>
                    <a:pt x="5913" y="5212"/>
                    <a:pt x="5707" y="5212"/>
                  </a:cubicBezTo>
                  <a:cubicBezTo>
                    <a:pt x="5519" y="5212"/>
                    <a:pt x="5323" y="5172"/>
                    <a:pt x="5180" y="5124"/>
                  </a:cubicBezTo>
                  <a:cubicBezTo>
                    <a:pt x="4279" y="4857"/>
                    <a:pt x="3646" y="4023"/>
                    <a:pt x="3112" y="3289"/>
                  </a:cubicBezTo>
                  <a:cubicBezTo>
                    <a:pt x="2642" y="2628"/>
                    <a:pt x="2187" y="1952"/>
                    <a:pt x="1727" y="1290"/>
                  </a:cubicBezTo>
                  <a:close/>
                  <a:moveTo>
                    <a:pt x="590" y="0"/>
                  </a:moveTo>
                  <a:cubicBezTo>
                    <a:pt x="292" y="0"/>
                    <a:pt x="1" y="286"/>
                    <a:pt x="210" y="587"/>
                  </a:cubicBezTo>
                  <a:cubicBezTo>
                    <a:pt x="944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80" y="5958"/>
                  </a:cubicBezTo>
                  <a:cubicBezTo>
                    <a:pt x="5256" y="6021"/>
                    <a:pt x="5442" y="6050"/>
                    <a:pt x="5630" y="6050"/>
                  </a:cubicBezTo>
                  <a:cubicBezTo>
                    <a:pt x="5940" y="6050"/>
                    <a:pt x="6257" y="5970"/>
                    <a:pt x="6548" y="5824"/>
                  </a:cubicBezTo>
                  <a:cubicBezTo>
                    <a:pt x="7015" y="5491"/>
                    <a:pt x="7215" y="4924"/>
                    <a:pt x="7048" y="4423"/>
                  </a:cubicBezTo>
                  <a:cubicBezTo>
                    <a:pt x="6814" y="3890"/>
                    <a:pt x="6481" y="3423"/>
                    <a:pt x="6047" y="3056"/>
                  </a:cubicBezTo>
                  <a:cubicBezTo>
                    <a:pt x="5614" y="2689"/>
                    <a:pt x="5180" y="2322"/>
                    <a:pt x="4713" y="1988"/>
                  </a:cubicBezTo>
                  <a:cubicBezTo>
                    <a:pt x="3612" y="1288"/>
                    <a:pt x="2478" y="687"/>
                    <a:pt x="1277" y="154"/>
                  </a:cubicBezTo>
                  <a:cubicBezTo>
                    <a:pt x="1214" y="122"/>
                    <a:pt x="1152" y="108"/>
                    <a:pt x="1093" y="108"/>
                  </a:cubicBezTo>
                  <a:cubicBezTo>
                    <a:pt x="1030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7" y="45"/>
                    <a:pt x="708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90" name="Google Shape;2690;p10"/>
            <p:cNvSpPr/>
            <p:nvPr/>
          </p:nvSpPr>
          <p:spPr>
            <a:xfrm>
              <a:off x="2157393" y="1644255"/>
              <a:ext cx="77324" cy="65191"/>
            </a:xfrm>
            <a:custGeom>
              <a:avLst/>
              <a:gdLst/>
              <a:ahLst/>
              <a:cxnLst/>
              <a:rect l="l" t="t" r="r" b="b"/>
              <a:pathLst>
                <a:path w="6539" h="5513" extrusionOk="0">
                  <a:moveTo>
                    <a:pt x="5626" y="0"/>
                  </a:moveTo>
                  <a:cubicBezTo>
                    <a:pt x="5480" y="0"/>
                    <a:pt x="5338" y="25"/>
                    <a:pt x="5204" y="75"/>
                  </a:cubicBezTo>
                  <a:cubicBezTo>
                    <a:pt x="4504" y="309"/>
                    <a:pt x="3870" y="676"/>
                    <a:pt x="3336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635" y="5513"/>
                  </a:lnTo>
                  <a:cubicBezTo>
                    <a:pt x="2436" y="4645"/>
                    <a:pt x="4737" y="3578"/>
                    <a:pt x="6005" y="1977"/>
                  </a:cubicBezTo>
                  <a:cubicBezTo>
                    <a:pt x="6239" y="1710"/>
                    <a:pt x="6405" y="1376"/>
                    <a:pt x="6472" y="1009"/>
                  </a:cubicBezTo>
                  <a:cubicBezTo>
                    <a:pt x="6539" y="642"/>
                    <a:pt x="6372" y="275"/>
                    <a:pt x="6072" y="75"/>
                  </a:cubicBezTo>
                  <a:cubicBezTo>
                    <a:pt x="5922" y="25"/>
                    <a:pt x="5772" y="0"/>
                    <a:pt x="5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91" name="Google Shape;2691;p10"/>
            <p:cNvSpPr/>
            <p:nvPr/>
          </p:nvSpPr>
          <p:spPr>
            <a:xfrm>
              <a:off x="2151433" y="1638993"/>
              <a:ext cx="88416" cy="75219"/>
            </a:xfrm>
            <a:custGeom>
              <a:avLst/>
              <a:gdLst/>
              <a:ahLst/>
              <a:cxnLst/>
              <a:rect l="l" t="t" r="r" b="b"/>
              <a:pathLst>
                <a:path w="7477" h="6361" extrusionOk="0">
                  <a:moveTo>
                    <a:pt x="6134" y="837"/>
                  </a:moveTo>
                  <a:cubicBezTo>
                    <a:pt x="6259" y="837"/>
                    <a:pt x="6367" y="871"/>
                    <a:pt x="6442" y="954"/>
                  </a:cubicBezTo>
                  <a:cubicBezTo>
                    <a:pt x="6776" y="1288"/>
                    <a:pt x="6376" y="1888"/>
                    <a:pt x="6142" y="2188"/>
                  </a:cubicBezTo>
                  <a:cubicBezTo>
                    <a:pt x="5508" y="2922"/>
                    <a:pt x="4741" y="3556"/>
                    <a:pt x="3907" y="4056"/>
                  </a:cubicBezTo>
                  <a:cubicBezTo>
                    <a:pt x="3020" y="4576"/>
                    <a:pt x="2104" y="5012"/>
                    <a:pt x="1161" y="5467"/>
                  </a:cubicBezTo>
                  <a:lnTo>
                    <a:pt x="1161" y="5467"/>
                  </a:lnTo>
                  <a:cubicBezTo>
                    <a:pt x="2042" y="3783"/>
                    <a:pt x="3364" y="2214"/>
                    <a:pt x="5008" y="1288"/>
                  </a:cubicBezTo>
                  <a:cubicBezTo>
                    <a:pt x="5233" y="1137"/>
                    <a:pt x="5759" y="837"/>
                    <a:pt x="6134" y="837"/>
                  </a:cubicBezTo>
                  <a:close/>
                  <a:moveTo>
                    <a:pt x="6111" y="0"/>
                  </a:moveTo>
                  <a:cubicBezTo>
                    <a:pt x="5988" y="0"/>
                    <a:pt x="5863" y="18"/>
                    <a:pt x="5742" y="53"/>
                  </a:cubicBezTo>
                  <a:cubicBezTo>
                    <a:pt x="4508" y="354"/>
                    <a:pt x="3440" y="1288"/>
                    <a:pt x="2573" y="2155"/>
                  </a:cubicBezTo>
                  <a:cubicBezTo>
                    <a:pt x="1572" y="3156"/>
                    <a:pt x="738" y="4323"/>
                    <a:pt x="138" y="5624"/>
                  </a:cubicBezTo>
                  <a:cubicBezTo>
                    <a:pt x="0" y="5968"/>
                    <a:pt x="288" y="6265"/>
                    <a:pt x="558" y="6265"/>
                  </a:cubicBezTo>
                  <a:cubicBezTo>
                    <a:pt x="642" y="6265"/>
                    <a:pt x="725" y="6236"/>
                    <a:pt x="792" y="6170"/>
                  </a:cubicBezTo>
                  <a:lnTo>
                    <a:pt x="792" y="6170"/>
                  </a:lnTo>
                  <a:cubicBezTo>
                    <a:pt x="875" y="6280"/>
                    <a:pt x="1007" y="6360"/>
                    <a:pt x="1161" y="6360"/>
                  </a:cubicBezTo>
                  <a:cubicBezTo>
                    <a:pt x="1218" y="6360"/>
                    <a:pt x="1277" y="6349"/>
                    <a:pt x="1339" y="6325"/>
                  </a:cubicBezTo>
                  <a:cubicBezTo>
                    <a:pt x="2406" y="5824"/>
                    <a:pt x="3440" y="5290"/>
                    <a:pt x="4441" y="4690"/>
                  </a:cubicBezTo>
                  <a:cubicBezTo>
                    <a:pt x="5475" y="4090"/>
                    <a:pt x="6376" y="3322"/>
                    <a:pt x="7043" y="2355"/>
                  </a:cubicBezTo>
                  <a:cubicBezTo>
                    <a:pt x="7410" y="1855"/>
                    <a:pt x="7476" y="1221"/>
                    <a:pt x="7243" y="654"/>
                  </a:cubicBezTo>
                  <a:cubicBezTo>
                    <a:pt x="7007" y="234"/>
                    <a:pt x="6565" y="0"/>
                    <a:pt x="6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22197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0" y="0"/>
                  </a:moveTo>
                  <a:lnTo>
                    <a:pt x="2035" y="2902"/>
                  </a:lnTo>
                  <a:cubicBezTo>
                    <a:pt x="2369" y="3436"/>
                    <a:pt x="2802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71" y="4303"/>
                    <a:pt x="6071" y="4036"/>
                  </a:cubicBezTo>
                  <a:cubicBezTo>
                    <a:pt x="5938" y="3803"/>
                    <a:pt x="5771" y="3569"/>
                    <a:pt x="5604" y="3369"/>
                  </a:cubicBezTo>
                  <a:cubicBezTo>
                    <a:pt x="4203" y="1901"/>
                    <a:pt x="2335" y="1001"/>
                    <a:pt x="534" y="1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2213302" y="1707625"/>
              <a:ext cx="84927" cy="71553"/>
            </a:xfrm>
            <a:custGeom>
              <a:avLst/>
              <a:gdLst/>
              <a:ahLst/>
              <a:cxnLst/>
              <a:rect l="l" t="t" r="r" b="b"/>
              <a:pathLst>
                <a:path w="7182" h="6051" extrusionOk="0">
                  <a:moveTo>
                    <a:pt x="1700" y="1287"/>
                  </a:moveTo>
                  <a:cubicBezTo>
                    <a:pt x="3148" y="1977"/>
                    <a:pt x="4565" y="2747"/>
                    <a:pt x="5680" y="3890"/>
                  </a:cubicBezTo>
                  <a:cubicBezTo>
                    <a:pt x="5914" y="4123"/>
                    <a:pt x="6447" y="4657"/>
                    <a:pt x="6181" y="5024"/>
                  </a:cubicBezTo>
                  <a:cubicBezTo>
                    <a:pt x="6076" y="5163"/>
                    <a:pt x="5880" y="5212"/>
                    <a:pt x="5679" y="5212"/>
                  </a:cubicBezTo>
                  <a:cubicBezTo>
                    <a:pt x="5495" y="5212"/>
                    <a:pt x="5307" y="5172"/>
                    <a:pt x="5180" y="5124"/>
                  </a:cubicBezTo>
                  <a:cubicBezTo>
                    <a:pt x="4246" y="4857"/>
                    <a:pt x="3612" y="4023"/>
                    <a:pt x="3078" y="3289"/>
                  </a:cubicBezTo>
                  <a:cubicBezTo>
                    <a:pt x="2630" y="2627"/>
                    <a:pt x="2167" y="1951"/>
                    <a:pt x="1700" y="1287"/>
                  </a:cubicBezTo>
                  <a:close/>
                  <a:moveTo>
                    <a:pt x="564" y="0"/>
                  </a:moveTo>
                  <a:cubicBezTo>
                    <a:pt x="276" y="0"/>
                    <a:pt x="1" y="286"/>
                    <a:pt x="210" y="587"/>
                  </a:cubicBezTo>
                  <a:lnTo>
                    <a:pt x="176" y="587"/>
                  </a:lnTo>
                  <a:cubicBezTo>
                    <a:pt x="943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46" y="5958"/>
                  </a:cubicBezTo>
                  <a:cubicBezTo>
                    <a:pt x="5235" y="6021"/>
                    <a:pt x="5429" y="6050"/>
                    <a:pt x="5622" y="6050"/>
                  </a:cubicBezTo>
                  <a:cubicBezTo>
                    <a:pt x="5940" y="6050"/>
                    <a:pt x="6257" y="5970"/>
                    <a:pt x="6547" y="5824"/>
                  </a:cubicBezTo>
                  <a:cubicBezTo>
                    <a:pt x="6981" y="5491"/>
                    <a:pt x="7181" y="4924"/>
                    <a:pt x="7014" y="4423"/>
                  </a:cubicBezTo>
                  <a:cubicBezTo>
                    <a:pt x="6814" y="3890"/>
                    <a:pt x="6481" y="3423"/>
                    <a:pt x="6014" y="3056"/>
                  </a:cubicBezTo>
                  <a:cubicBezTo>
                    <a:pt x="5613" y="2689"/>
                    <a:pt x="5146" y="2322"/>
                    <a:pt x="4679" y="1988"/>
                  </a:cubicBezTo>
                  <a:cubicBezTo>
                    <a:pt x="3612" y="1288"/>
                    <a:pt x="2445" y="687"/>
                    <a:pt x="1277" y="154"/>
                  </a:cubicBezTo>
                  <a:cubicBezTo>
                    <a:pt x="1210" y="122"/>
                    <a:pt x="1144" y="108"/>
                    <a:pt x="1083" y="108"/>
                  </a:cubicBezTo>
                  <a:cubicBezTo>
                    <a:pt x="1012" y="108"/>
                    <a:pt x="946" y="126"/>
                    <a:pt x="888" y="157"/>
                  </a:cubicBezTo>
                  <a:lnTo>
                    <a:pt x="888" y="157"/>
                  </a:lnTo>
                  <a:cubicBezTo>
                    <a:pt x="799" y="47"/>
                    <a:pt x="680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94" name="Google Shape;2694;p10"/>
            <p:cNvSpPr/>
            <p:nvPr/>
          </p:nvSpPr>
          <p:spPr>
            <a:xfrm>
              <a:off x="2221296" y="1644255"/>
              <a:ext cx="76933" cy="66374"/>
            </a:xfrm>
            <a:custGeom>
              <a:avLst/>
              <a:gdLst/>
              <a:ahLst/>
              <a:cxnLst/>
              <a:rect l="l" t="t" r="r" b="b"/>
              <a:pathLst>
                <a:path w="6506" h="5613" extrusionOk="0">
                  <a:moveTo>
                    <a:pt x="5592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234" y="5613"/>
                  </a:lnTo>
                  <a:cubicBezTo>
                    <a:pt x="2035" y="4745"/>
                    <a:pt x="4737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95" name="Google Shape;2695;p10"/>
            <p:cNvSpPr/>
            <p:nvPr/>
          </p:nvSpPr>
          <p:spPr>
            <a:xfrm>
              <a:off x="2215383" y="1639146"/>
              <a:ext cx="87576" cy="75964"/>
            </a:xfrm>
            <a:custGeom>
              <a:avLst/>
              <a:gdLst/>
              <a:ahLst/>
              <a:cxnLst/>
              <a:rect l="l" t="t" r="r" b="b"/>
              <a:pathLst>
                <a:path w="7406" h="6424" extrusionOk="0">
                  <a:moveTo>
                    <a:pt x="6121" y="836"/>
                  </a:moveTo>
                  <a:cubicBezTo>
                    <a:pt x="6312" y="836"/>
                    <a:pt x="6465" y="914"/>
                    <a:pt x="6505" y="1141"/>
                  </a:cubicBezTo>
                  <a:cubicBezTo>
                    <a:pt x="6605" y="1642"/>
                    <a:pt x="6171" y="2109"/>
                    <a:pt x="5871" y="2442"/>
                  </a:cubicBezTo>
                  <a:cubicBezTo>
                    <a:pt x="5204" y="3109"/>
                    <a:pt x="4403" y="3710"/>
                    <a:pt x="3503" y="4177"/>
                  </a:cubicBezTo>
                  <a:cubicBezTo>
                    <a:pt x="2752" y="4591"/>
                    <a:pt x="1982" y="4965"/>
                    <a:pt x="1207" y="5330"/>
                  </a:cubicBezTo>
                  <a:lnTo>
                    <a:pt x="1207" y="5330"/>
                  </a:lnTo>
                  <a:cubicBezTo>
                    <a:pt x="1606" y="4576"/>
                    <a:pt x="2108" y="3880"/>
                    <a:pt x="2669" y="3243"/>
                  </a:cubicBezTo>
                  <a:cubicBezTo>
                    <a:pt x="3369" y="2375"/>
                    <a:pt x="4270" y="1642"/>
                    <a:pt x="5271" y="1108"/>
                  </a:cubicBezTo>
                  <a:cubicBezTo>
                    <a:pt x="5470" y="1008"/>
                    <a:pt x="5837" y="836"/>
                    <a:pt x="6121" y="836"/>
                  </a:cubicBezTo>
                  <a:close/>
                  <a:moveTo>
                    <a:pt x="6160" y="0"/>
                  </a:moveTo>
                  <a:cubicBezTo>
                    <a:pt x="6120" y="0"/>
                    <a:pt x="6079" y="2"/>
                    <a:pt x="6038" y="7"/>
                  </a:cubicBezTo>
                  <a:cubicBezTo>
                    <a:pt x="4770" y="107"/>
                    <a:pt x="3569" y="1141"/>
                    <a:pt x="2702" y="2008"/>
                  </a:cubicBezTo>
                  <a:cubicBezTo>
                    <a:pt x="1635" y="3043"/>
                    <a:pt x="767" y="4277"/>
                    <a:pt x="134" y="5611"/>
                  </a:cubicBezTo>
                  <a:cubicBezTo>
                    <a:pt x="0" y="5897"/>
                    <a:pt x="183" y="6162"/>
                    <a:pt x="408" y="6242"/>
                  </a:cubicBezTo>
                  <a:lnTo>
                    <a:pt x="408" y="6242"/>
                  </a:lnTo>
                  <a:cubicBezTo>
                    <a:pt x="488" y="6348"/>
                    <a:pt x="612" y="6424"/>
                    <a:pt x="750" y="6424"/>
                  </a:cubicBezTo>
                  <a:cubicBezTo>
                    <a:pt x="809" y="6424"/>
                    <a:pt x="872" y="6410"/>
                    <a:pt x="934" y="6378"/>
                  </a:cubicBezTo>
                  <a:cubicBezTo>
                    <a:pt x="2002" y="5878"/>
                    <a:pt x="3036" y="5378"/>
                    <a:pt x="4070" y="4810"/>
                  </a:cubicBezTo>
                  <a:cubicBezTo>
                    <a:pt x="5071" y="4277"/>
                    <a:pt x="6005" y="3576"/>
                    <a:pt x="6772" y="2709"/>
                  </a:cubicBezTo>
                  <a:cubicBezTo>
                    <a:pt x="7205" y="2242"/>
                    <a:pt x="7406" y="1608"/>
                    <a:pt x="7339" y="974"/>
                  </a:cubicBezTo>
                  <a:cubicBezTo>
                    <a:pt x="7215" y="415"/>
                    <a:pt x="6714" y="0"/>
                    <a:pt x="6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22832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36" y="2902"/>
                  </a:lnTo>
                  <a:cubicBezTo>
                    <a:pt x="2402" y="3436"/>
                    <a:pt x="2803" y="3936"/>
                    <a:pt x="3270" y="4403"/>
                  </a:cubicBezTo>
                  <a:cubicBezTo>
                    <a:pt x="3770" y="4870"/>
                    <a:pt x="4371" y="5170"/>
                    <a:pt x="5038" y="5237"/>
                  </a:cubicBezTo>
                  <a:cubicBezTo>
                    <a:pt x="5092" y="5247"/>
                    <a:pt x="5146" y="5252"/>
                    <a:pt x="5200" y="5252"/>
                  </a:cubicBezTo>
                  <a:cubicBezTo>
                    <a:pt x="5511" y="5252"/>
                    <a:pt x="5811" y="5093"/>
                    <a:pt x="6038" y="4837"/>
                  </a:cubicBezTo>
                  <a:cubicBezTo>
                    <a:pt x="6172" y="4603"/>
                    <a:pt x="6172" y="4303"/>
                    <a:pt x="6072" y="4036"/>
                  </a:cubicBezTo>
                  <a:cubicBezTo>
                    <a:pt x="5972" y="3803"/>
                    <a:pt x="5805" y="3569"/>
                    <a:pt x="5605" y="3369"/>
                  </a:cubicBezTo>
                  <a:cubicBezTo>
                    <a:pt x="4237" y="1901"/>
                    <a:pt x="2369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97" name="Google Shape;2697;p10"/>
            <p:cNvSpPr/>
            <p:nvPr/>
          </p:nvSpPr>
          <p:spPr>
            <a:xfrm>
              <a:off x="2276814" y="1707625"/>
              <a:ext cx="84915" cy="71553"/>
            </a:xfrm>
            <a:custGeom>
              <a:avLst/>
              <a:gdLst/>
              <a:ahLst/>
              <a:cxnLst/>
              <a:rect l="l" t="t" r="r" b="b"/>
              <a:pathLst>
                <a:path w="7181" h="6051" extrusionOk="0">
                  <a:moveTo>
                    <a:pt x="1705" y="1281"/>
                  </a:moveTo>
                  <a:cubicBezTo>
                    <a:pt x="3139" y="1972"/>
                    <a:pt x="4567" y="2743"/>
                    <a:pt x="5713" y="3890"/>
                  </a:cubicBezTo>
                  <a:cubicBezTo>
                    <a:pt x="5947" y="4123"/>
                    <a:pt x="6480" y="4657"/>
                    <a:pt x="6213" y="5024"/>
                  </a:cubicBezTo>
                  <a:cubicBezTo>
                    <a:pt x="6091" y="5163"/>
                    <a:pt x="5896" y="5212"/>
                    <a:pt x="5695" y="5212"/>
                  </a:cubicBezTo>
                  <a:cubicBezTo>
                    <a:pt x="5511" y="5212"/>
                    <a:pt x="5323" y="5172"/>
                    <a:pt x="5179" y="5124"/>
                  </a:cubicBezTo>
                  <a:cubicBezTo>
                    <a:pt x="4245" y="4857"/>
                    <a:pt x="3612" y="4023"/>
                    <a:pt x="3111" y="3289"/>
                  </a:cubicBezTo>
                  <a:cubicBezTo>
                    <a:pt x="2640" y="2625"/>
                    <a:pt x="2168" y="1946"/>
                    <a:pt x="1705" y="1281"/>
                  </a:cubicBezTo>
                  <a:close/>
                  <a:moveTo>
                    <a:pt x="590" y="0"/>
                  </a:moveTo>
                  <a:cubicBezTo>
                    <a:pt x="292" y="0"/>
                    <a:pt x="0" y="286"/>
                    <a:pt x="209" y="587"/>
                  </a:cubicBezTo>
                  <a:cubicBezTo>
                    <a:pt x="943" y="1688"/>
                    <a:pt x="1677" y="2755"/>
                    <a:pt x="2444" y="3823"/>
                  </a:cubicBezTo>
                  <a:cubicBezTo>
                    <a:pt x="3111" y="4757"/>
                    <a:pt x="3912" y="5691"/>
                    <a:pt x="5046" y="5958"/>
                  </a:cubicBezTo>
                  <a:cubicBezTo>
                    <a:pt x="5235" y="6021"/>
                    <a:pt x="5428" y="6050"/>
                    <a:pt x="5621" y="6050"/>
                  </a:cubicBezTo>
                  <a:cubicBezTo>
                    <a:pt x="5940" y="6050"/>
                    <a:pt x="6256" y="5970"/>
                    <a:pt x="6547" y="5824"/>
                  </a:cubicBezTo>
                  <a:cubicBezTo>
                    <a:pt x="6981" y="5491"/>
                    <a:pt x="7181" y="4924"/>
                    <a:pt x="7047" y="4423"/>
                  </a:cubicBezTo>
                  <a:cubicBezTo>
                    <a:pt x="6814" y="3890"/>
                    <a:pt x="6480" y="3423"/>
                    <a:pt x="6047" y="3056"/>
                  </a:cubicBezTo>
                  <a:cubicBezTo>
                    <a:pt x="5613" y="2689"/>
                    <a:pt x="5179" y="2322"/>
                    <a:pt x="4712" y="1988"/>
                  </a:cubicBezTo>
                  <a:cubicBezTo>
                    <a:pt x="3612" y="1288"/>
                    <a:pt x="2477" y="687"/>
                    <a:pt x="1277" y="154"/>
                  </a:cubicBezTo>
                  <a:cubicBezTo>
                    <a:pt x="1214" y="122"/>
                    <a:pt x="1152" y="108"/>
                    <a:pt x="1092" y="108"/>
                  </a:cubicBezTo>
                  <a:cubicBezTo>
                    <a:pt x="1029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6" y="45"/>
                    <a:pt x="707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98" name="Google Shape;2698;p10"/>
            <p:cNvSpPr/>
            <p:nvPr/>
          </p:nvSpPr>
          <p:spPr>
            <a:xfrm>
              <a:off x="2319514" y="1698661"/>
              <a:ext cx="103362" cy="27552"/>
            </a:xfrm>
            <a:custGeom>
              <a:avLst/>
              <a:gdLst/>
              <a:ahLst/>
              <a:cxnLst/>
              <a:rect l="l" t="t" r="r" b="b"/>
              <a:pathLst>
                <a:path w="8741" h="2330" extrusionOk="0">
                  <a:moveTo>
                    <a:pt x="6296" y="0"/>
                  </a:moveTo>
                  <a:cubicBezTo>
                    <a:pt x="4364" y="0"/>
                    <a:pt x="1917" y="501"/>
                    <a:pt x="301" y="912"/>
                  </a:cubicBezTo>
                  <a:lnTo>
                    <a:pt x="1" y="1012"/>
                  </a:lnTo>
                  <a:cubicBezTo>
                    <a:pt x="1869" y="1379"/>
                    <a:pt x="3270" y="1579"/>
                    <a:pt x="4404" y="1912"/>
                  </a:cubicBezTo>
                  <a:cubicBezTo>
                    <a:pt x="5004" y="2112"/>
                    <a:pt x="5671" y="2246"/>
                    <a:pt x="6305" y="2313"/>
                  </a:cubicBezTo>
                  <a:cubicBezTo>
                    <a:pt x="6415" y="2324"/>
                    <a:pt x="6524" y="2329"/>
                    <a:pt x="6634" y="2329"/>
                  </a:cubicBezTo>
                  <a:cubicBezTo>
                    <a:pt x="7188" y="2329"/>
                    <a:pt x="7727" y="2186"/>
                    <a:pt x="8173" y="1879"/>
                  </a:cubicBezTo>
                  <a:cubicBezTo>
                    <a:pt x="8507" y="1679"/>
                    <a:pt x="8740" y="1345"/>
                    <a:pt x="8740" y="945"/>
                  </a:cubicBezTo>
                  <a:cubicBezTo>
                    <a:pt x="8673" y="678"/>
                    <a:pt x="8507" y="445"/>
                    <a:pt x="8273" y="311"/>
                  </a:cubicBezTo>
                  <a:cubicBezTo>
                    <a:pt x="8006" y="178"/>
                    <a:pt x="7739" y="78"/>
                    <a:pt x="7473" y="78"/>
                  </a:cubicBezTo>
                  <a:cubicBezTo>
                    <a:pt x="7114" y="24"/>
                    <a:pt x="6717" y="0"/>
                    <a:pt x="6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99" name="Google Shape;2699;p10"/>
            <p:cNvSpPr/>
            <p:nvPr/>
          </p:nvSpPr>
          <p:spPr>
            <a:xfrm>
              <a:off x="2312490" y="1693092"/>
              <a:ext cx="115116" cy="37994"/>
            </a:xfrm>
            <a:custGeom>
              <a:avLst/>
              <a:gdLst/>
              <a:ahLst/>
              <a:cxnLst/>
              <a:rect l="l" t="t" r="r" b="b"/>
              <a:pathLst>
                <a:path w="9735" h="3213" extrusionOk="0">
                  <a:moveTo>
                    <a:pt x="7427" y="879"/>
                  </a:moveTo>
                  <a:cubicBezTo>
                    <a:pt x="7943" y="879"/>
                    <a:pt x="8600" y="919"/>
                    <a:pt x="8834" y="1283"/>
                  </a:cubicBezTo>
                  <a:cubicBezTo>
                    <a:pt x="9267" y="1983"/>
                    <a:pt x="7766" y="2350"/>
                    <a:pt x="7333" y="2350"/>
                  </a:cubicBezTo>
                  <a:cubicBezTo>
                    <a:pt x="6499" y="2350"/>
                    <a:pt x="5665" y="2183"/>
                    <a:pt x="4898" y="1883"/>
                  </a:cubicBezTo>
                  <a:cubicBezTo>
                    <a:pt x="4158" y="1684"/>
                    <a:pt x="3398" y="1535"/>
                    <a:pt x="2640" y="1397"/>
                  </a:cubicBezTo>
                  <a:lnTo>
                    <a:pt x="2640" y="1397"/>
                  </a:lnTo>
                  <a:cubicBezTo>
                    <a:pt x="3406" y="1245"/>
                    <a:pt x="4185" y="1113"/>
                    <a:pt x="4964" y="1016"/>
                  </a:cubicBezTo>
                  <a:cubicBezTo>
                    <a:pt x="5632" y="916"/>
                    <a:pt x="6332" y="882"/>
                    <a:pt x="7033" y="882"/>
                  </a:cubicBezTo>
                  <a:cubicBezTo>
                    <a:pt x="7144" y="882"/>
                    <a:pt x="7280" y="879"/>
                    <a:pt x="7427" y="879"/>
                  </a:cubicBezTo>
                  <a:close/>
                  <a:moveTo>
                    <a:pt x="7045" y="1"/>
                  </a:moveTo>
                  <a:cubicBezTo>
                    <a:pt x="6350" y="1"/>
                    <a:pt x="5646" y="91"/>
                    <a:pt x="5031" y="182"/>
                  </a:cubicBezTo>
                  <a:cubicBezTo>
                    <a:pt x="3597" y="349"/>
                    <a:pt x="2196" y="615"/>
                    <a:pt x="795" y="949"/>
                  </a:cubicBezTo>
                  <a:cubicBezTo>
                    <a:pt x="719" y="968"/>
                    <a:pt x="659" y="1000"/>
                    <a:pt x="613" y="1041"/>
                  </a:cubicBezTo>
                  <a:lnTo>
                    <a:pt x="613" y="1041"/>
                  </a:lnTo>
                  <a:cubicBezTo>
                    <a:pt x="164" y="1065"/>
                    <a:pt x="1" y="1757"/>
                    <a:pt x="495" y="1850"/>
                  </a:cubicBezTo>
                  <a:lnTo>
                    <a:pt x="495" y="1883"/>
                  </a:lnTo>
                  <a:cubicBezTo>
                    <a:pt x="1829" y="2150"/>
                    <a:pt x="3196" y="2317"/>
                    <a:pt x="4497" y="2684"/>
                  </a:cubicBezTo>
                  <a:cubicBezTo>
                    <a:pt x="5380" y="2904"/>
                    <a:pt x="6306" y="3212"/>
                    <a:pt x="7228" y="3212"/>
                  </a:cubicBezTo>
                  <a:cubicBezTo>
                    <a:pt x="7700" y="3212"/>
                    <a:pt x="8171" y="3132"/>
                    <a:pt x="8634" y="2917"/>
                  </a:cubicBezTo>
                  <a:cubicBezTo>
                    <a:pt x="9167" y="2684"/>
                    <a:pt x="9734" y="2183"/>
                    <a:pt x="9734" y="1549"/>
                  </a:cubicBezTo>
                  <a:cubicBezTo>
                    <a:pt x="9701" y="949"/>
                    <a:pt x="9301" y="415"/>
                    <a:pt x="8734" y="248"/>
                  </a:cubicBezTo>
                  <a:cubicBezTo>
                    <a:pt x="8215" y="65"/>
                    <a:pt x="7633" y="1"/>
                    <a:pt x="7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00" name="Google Shape;2700;p10"/>
            <p:cNvSpPr/>
            <p:nvPr/>
          </p:nvSpPr>
          <p:spPr>
            <a:xfrm>
              <a:off x="2284808" y="1644255"/>
              <a:ext cx="76922" cy="66764"/>
            </a:xfrm>
            <a:custGeom>
              <a:avLst/>
              <a:gdLst/>
              <a:ahLst/>
              <a:cxnLst/>
              <a:rect l="l" t="t" r="r" b="b"/>
              <a:pathLst>
                <a:path w="6505" h="5646" extrusionOk="0">
                  <a:moveTo>
                    <a:pt x="5604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303" y="1176"/>
                  </a:cubicBezTo>
                  <a:cubicBezTo>
                    <a:pt x="1868" y="2310"/>
                    <a:pt x="767" y="3745"/>
                    <a:pt x="0" y="5413"/>
                  </a:cubicBezTo>
                  <a:lnTo>
                    <a:pt x="601" y="5646"/>
                  </a:lnTo>
                  <a:cubicBezTo>
                    <a:pt x="2402" y="47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38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904" y="25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01" name="Google Shape;2701;p10"/>
            <p:cNvSpPr/>
            <p:nvPr/>
          </p:nvSpPr>
          <p:spPr>
            <a:xfrm>
              <a:off x="2278564" y="1639170"/>
              <a:ext cx="88688" cy="76614"/>
            </a:xfrm>
            <a:custGeom>
              <a:avLst/>
              <a:gdLst/>
              <a:ahLst/>
              <a:cxnLst/>
              <a:rect l="l" t="t" r="r" b="b"/>
              <a:pathLst>
                <a:path w="7500" h="6479" extrusionOk="0">
                  <a:moveTo>
                    <a:pt x="6143" y="822"/>
                  </a:moveTo>
                  <a:cubicBezTo>
                    <a:pt x="6270" y="822"/>
                    <a:pt x="6382" y="856"/>
                    <a:pt x="6466" y="939"/>
                  </a:cubicBezTo>
                  <a:cubicBezTo>
                    <a:pt x="6799" y="1273"/>
                    <a:pt x="6399" y="1873"/>
                    <a:pt x="6166" y="2173"/>
                  </a:cubicBezTo>
                  <a:cubicBezTo>
                    <a:pt x="5532" y="2940"/>
                    <a:pt x="4765" y="3574"/>
                    <a:pt x="3931" y="4075"/>
                  </a:cubicBezTo>
                  <a:cubicBezTo>
                    <a:pt x="3014" y="4644"/>
                    <a:pt x="2067" y="5183"/>
                    <a:pt x="1090" y="5635"/>
                  </a:cubicBezTo>
                  <a:lnTo>
                    <a:pt x="1090" y="5635"/>
                  </a:lnTo>
                  <a:cubicBezTo>
                    <a:pt x="1970" y="3882"/>
                    <a:pt x="3328" y="2233"/>
                    <a:pt x="5031" y="1273"/>
                  </a:cubicBezTo>
                  <a:cubicBezTo>
                    <a:pt x="5257" y="1122"/>
                    <a:pt x="5763" y="822"/>
                    <a:pt x="6143" y="822"/>
                  </a:cubicBezTo>
                  <a:close/>
                  <a:moveTo>
                    <a:pt x="6174" y="1"/>
                  </a:moveTo>
                  <a:cubicBezTo>
                    <a:pt x="6039" y="1"/>
                    <a:pt x="5901" y="24"/>
                    <a:pt x="5765" y="72"/>
                  </a:cubicBezTo>
                  <a:cubicBezTo>
                    <a:pt x="4531" y="372"/>
                    <a:pt x="3464" y="1306"/>
                    <a:pt x="2596" y="2173"/>
                  </a:cubicBezTo>
                  <a:cubicBezTo>
                    <a:pt x="1596" y="3174"/>
                    <a:pt x="762" y="4341"/>
                    <a:pt x="161" y="5609"/>
                  </a:cubicBezTo>
                  <a:cubicBezTo>
                    <a:pt x="1" y="5953"/>
                    <a:pt x="297" y="6265"/>
                    <a:pt x="573" y="6265"/>
                  </a:cubicBezTo>
                  <a:cubicBezTo>
                    <a:pt x="637" y="6265"/>
                    <a:pt x="699" y="6248"/>
                    <a:pt x="755" y="6212"/>
                  </a:cubicBezTo>
                  <a:lnTo>
                    <a:pt x="755" y="6212"/>
                  </a:lnTo>
                  <a:cubicBezTo>
                    <a:pt x="832" y="6360"/>
                    <a:pt x="993" y="6478"/>
                    <a:pt x="1183" y="6478"/>
                  </a:cubicBezTo>
                  <a:cubicBezTo>
                    <a:pt x="1240" y="6478"/>
                    <a:pt x="1301" y="6467"/>
                    <a:pt x="1362" y="6443"/>
                  </a:cubicBezTo>
                  <a:cubicBezTo>
                    <a:pt x="2430" y="5943"/>
                    <a:pt x="3464" y="5342"/>
                    <a:pt x="4464" y="4708"/>
                  </a:cubicBezTo>
                  <a:cubicBezTo>
                    <a:pt x="5498" y="4108"/>
                    <a:pt x="6366" y="3307"/>
                    <a:pt x="7066" y="2340"/>
                  </a:cubicBezTo>
                  <a:cubicBezTo>
                    <a:pt x="7433" y="1840"/>
                    <a:pt x="7500" y="1206"/>
                    <a:pt x="7266" y="639"/>
                  </a:cubicBezTo>
                  <a:cubicBezTo>
                    <a:pt x="7013" y="233"/>
                    <a:pt x="6605" y="1"/>
                    <a:pt x="6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02" name="Google Shape;2702;p10"/>
            <p:cNvSpPr/>
            <p:nvPr/>
          </p:nvSpPr>
          <p:spPr>
            <a:xfrm>
              <a:off x="1674590" y="1697207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42" y="1"/>
                    <a:pt x="16379" y="67"/>
                  </a:cubicBezTo>
                  <a:cubicBezTo>
                    <a:pt x="21483" y="167"/>
                    <a:pt x="33258" y="34"/>
                    <a:pt x="34592" y="101"/>
                  </a:cubicBezTo>
                  <a:cubicBezTo>
                    <a:pt x="35960" y="201"/>
                    <a:pt x="46500" y="534"/>
                    <a:pt x="50003" y="401"/>
                  </a:cubicBezTo>
                  <a:cubicBezTo>
                    <a:pt x="53506" y="267"/>
                    <a:pt x="55374" y="234"/>
                    <a:pt x="55374" y="2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03" name="Google Shape;2703;p10"/>
            <p:cNvSpPr/>
            <p:nvPr/>
          </p:nvSpPr>
          <p:spPr>
            <a:xfrm>
              <a:off x="1699293" y="1697621"/>
              <a:ext cx="84963" cy="71399"/>
            </a:xfrm>
            <a:custGeom>
              <a:avLst/>
              <a:gdLst/>
              <a:ahLst/>
              <a:cxnLst/>
              <a:rect l="l" t="t" r="r" b="b"/>
              <a:pathLst>
                <a:path w="7185" h="6038" extrusionOk="0">
                  <a:moveTo>
                    <a:pt x="1718" y="1287"/>
                  </a:moveTo>
                  <a:cubicBezTo>
                    <a:pt x="3161" y="1994"/>
                    <a:pt x="4573" y="2763"/>
                    <a:pt x="5684" y="3902"/>
                  </a:cubicBezTo>
                  <a:cubicBezTo>
                    <a:pt x="5917" y="4135"/>
                    <a:pt x="6451" y="4636"/>
                    <a:pt x="6184" y="5002"/>
                  </a:cubicBezTo>
                  <a:cubicBezTo>
                    <a:pt x="6079" y="5160"/>
                    <a:pt x="5883" y="5207"/>
                    <a:pt x="5682" y="5207"/>
                  </a:cubicBezTo>
                  <a:cubicBezTo>
                    <a:pt x="5498" y="5207"/>
                    <a:pt x="5311" y="5168"/>
                    <a:pt x="5183" y="5136"/>
                  </a:cubicBezTo>
                  <a:cubicBezTo>
                    <a:pt x="4249" y="4869"/>
                    <a:pt x="3616" y="4035"/>
                    <a:pt x="3115" y="3268"/>
                  </a:cubicBezTo>
                  <a:cubicBezTo>
                    <a:pt x="2647" y="2608"/>
                    <a:pt x="2178" y="1947"/>
                    <a:pt x="1718" y="1287"/>
                  </a:cubicBezTo>
                  <a:close/>
                  <a:moveTo>
                    <a:pt x="597" y="1"/>
                  </a:moveTo>
                  <a:cubicBezTo>
                    <a:pt x="291" y="1"/>
                    <a:pt x="0" y="292"/>
                    <a:pt x="213" y="599"/>
                  </a:cubicBezTo>
                  <a:lnTo>
                    <a:pt x="180" y="599"/>
                  </a:lnTo>
                  <a:cubicBezTo>
                    <a:pt x="947" y="1667"/>
                    <a:pt x="1681" y="2768"/>
                    <a:pt x="2448" y="3835"/>
                  </a:cubicBezTo>
                  <a:cubicBezTo>
                    <a:pt x="3115" y="4736"/>
                    <a:pt x="3916" y="5670"/>
                    <a:pt x="5050" y="5970"/>
                  </a:cubicBezTo>
                  <a:cubicBezTo>
                    <a:pt x="5222" y="6016"/>
                    <a:pt x="5397" y="6038"/>
                    <a:pt x="5573" y="6038"/>
                  </a:cubicBezTo>
                  <a:cubicBezTo>
                    <a:pt x="5909" y="6038"/>
                    <a:pt x="6244" y="5956"/>
                    <a:pt x="6551" y="5803"/>
                  </a:cubicBezTo>
                  <a:cubicBezTo>
                    <a:pt x="6985" y="5503"/>
                    <a:pt x="7185" y="4936"/>
                    <a:pt x="7018" y="4402"/>
                  </a:cubicBezTo>
                  <a:cubicBezTo>
                    <a:pt x="6818" y="3868"/>
                    <a:pt x="6484" y="3401"/>
                    <a:pt x="6017" y="3068"/>
                  </a:cubicBezTo>
                  <a:cubicBezTo>
                    <a:pt x="5617" y="2667"/>
                    <a:pt x="5183" y="2301"/>
                    <a:pt x="4683" y="2000"/>
                  </a:cubicBezTo>
                  <a:cubicBezTo>
                    <a:pt x="3616" y="1300"/>
                    <a:pt x="2448" y="666"/>
                    <a:pt x="1281" y="166"/>
                  </a:cubicBezTo>
                  <a:cubicBezTo>
                    <a:pt x="1211" y="133"/>
                    <a:pt x="1143" y="119"/>
                    <a:pt x="1079" y="119"/>
                  </a:cubicBezTo>
                  <a:cubicBezTo>
                    <a:pt x="1026" y="119"/>
                    <a:pt x="976" y="129"/>
                    <a:pt x="930" y="146"/>
                  </a:cubicBezTo>
                  <a:lnTo>
                    <a:pt x="930" y="146"/>
                  </a:lnTo>
                  <a:cubicBezTo>
                    <a:pt x="835" y="44"/>
                    <a:pt x="71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04" name="Google Shape;2704;p10"/>
            <p:cNvSpPr/>
            <p:nvPr/>
          </p:nvSpPr>
          <p:spPr>
            <a:xfrm>
              <a:off x="1701374" y="1628965"/>
              <a:ext cx="88404" cy="74048"/>
            </a:xfrm>
            <a:custGeom>
              <a:avLst/>
              <a:gdLst/>
              <a:ahLst/>
              <a:cxnLst/>
              <a:rect l="l" t="t" r="r" b="b"/>
              <a:pathLst>
                <a:path w="7476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4" y="167"/>
                  </a:cubicBezTo>
                  <a:cubicBezTo>
                    <a:pt x="4240" y="634"/>
                    <a:pt x="3240" y="1368"/>
                    <a:pt x="2406" y="2302"/>
                  </a:cubicBezTo>
                  <a:cubicBezTo>
                    <a:pt x="1472" y="3270"/>
                    <a:pt x="704" y="4404"/>
                    <a:pt x="137" y="5638"/>
                  </a:cubicBezTo>
                  <a:cubicBezTo>
                    <a:pt x="0" y="5958"/>
                    <a:pt x="285" y="6261"/>
                    <a:pt x="553" y="6261"/>
                  </a:cubicBezTo>
                  <a:cubicBezTo>
                    <a:pt x="677" y="6261"/>
                    <a:pt x="797" y="6196"/>
                    <a:pt x="871" y="6038"/>
                  </a:cubicBezTo>
                  <a:cubicBezTo>
                    <a:pt x="1672" y="4204"/>
                    <a:pt x="3006" y="2603"/>
                    <a:pt x="4674" y="1468"/>
                  </a:cubicBezTo>
                  <a:cubicBezTo>
                    <a:pt x="5074" y="1168"/>
                    <a:pt x="5541" y="935"/>
                    <a:pt x="6042" y="835"/>
                  </a:cubicBezTo>
                  <a:cubicBezTo>
                    <a:pt x="6072" y="831"/>
                    <a:pt x="6102" y="829"/>
                    <a:pt x="6129" y="829"/>
                  </a:cubicBezTo>
                  <a:cubicBezTo>
                    <a:pt x="6582" y="829"/>
                    <a:pt x="6632" y="1323"/>
                    <a:pt x="6475" y="1669"/>
                  </a:cubicBezTo>
                  <a:cubicBezTo>
                    <a:pt x="6208" y="2136"/>
                    <a:pt x="5875" y="2536"/>
                    <a:pt x="5508" y="2869"/>
                  </a:cubicBezTo>
                  <a:cubicBezTo>
                    <a:pt x="5141" y="3203"/>
                    <a:pt x="4774" y="3503"/>
                    <a:pt x="4340" y="3803"/>
                  </a:cubicBezTo>
                  <a:cubicBezTo>
                    <a:pt x="3406" y="4404"/>
                    <a:pt x="2406" y="4938"/>
                    <a:pt x="1372" y="5405"/>
                  </a:cubicBezTo>
                  <a:cubicBezTo>
                    <a:pt x="967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5" y="6138"/>
                  </a:cubicBezTo>
                  <a:cubicBezTo>
                    <a:pt x="2906" y="5638"/>
                    <a:pt x="3940" y="5071"/>
                    <a:pt x="4941" y="4404"/>
                  </a:cubicBezTo>
                  <a:cubicBezTo>
                    <a:pt x="5408" y="4070"/>
                    <a:pt x="5841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2" y="334"/>
                  </a:cubicBezTo>
                  <a:cubicBezTo>
                    <a:pt x="6797" y="89"/>
                    <a:pt x="6496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05" name="Google Shape;2705;p10"/>
            <p:cNvSpPr/>
            <p:nvPr/>
          </p:nvSpPr>
          <p:spPr>
            <a:xfrm>
              <a:off x="1762793" y="1697621"/>
              <a:ext cx="85365" cy="71399"/>
            </a:xfrm>
            <a:custGeom>
              <a:avLst/>
              <a:gdLst/>
              <a:ahLst/>
              <a:cxnLst/>
              <a:rect l="l" t="t" r="r" b="b"/>
              <a:pathLst>
                <a:path w="7219" h="6038" extrusionOk="0">
                  <a:moveTo>
                    <a:pt x="1730" y="1282"/>
                  </a:moveTo>
                  <a:cubicBezTo>
                    <a:pt x="3165" y="1990"/>
                    <a:pt x="4604" y="2760"/>
                    <a:pt x="5718" y="3902"/>
                  </a:cubicBezTo>
                  <a:cubicBezTo>
                    <a:pt x="5951" y="4135"/>
                    <a:pt x="6485" y="4636"/>
                    <a:pt x="6218" y="5002"/>
                  </a:cubicBezTo>
                  <a:cubicBezTo>
                    <a:pt x="6113" y="5160"/>
                    <a:pt x="5917" y="5207"/>
                    <a:pt x="5711" y="5207"/>
                  </a:cubicBezTo>
                  <a:cubicBezTo>
                    <a:pt x="5523" y="5207"/>
                    <a:pt x="5327" y="5168"/>
                    <a:pt x="5184" y="5136"/>
                  </a:cubicBezTo>
                  <a:cubicBezTo>
                    <a:pt x="4250" y="4869"/>
                    <a:pt x="3616" y="4035"/>
                    <a:pt x="3116" y="3268"/>
                  </a:cubicBezTo>
                  <a:cubicBezTo>
                    <a:pt x="2646" y="2606"/>
                    <a:pt x="2190" y="1944"/>
                    <a:pt x="1730" y="1282"/>
                  </a:cubicBezTo>
                  <a:close/>
                  <a:moveTo>
                    <a:pt x="612" y="1"/>
                  </a:moveTo>
                  <a:cubicBezTo>
                    <a:pt x="308" y="1"/>
                    <a:pt x="1" y="292"/>
                    <a:pt x="214" y="599"/>
                  </a:cubicBezTo>
                  <a:cubicBezTo>
                    <a:pt x="948" y="1667"/>
                    <a:pt x="1715" y="2768"/>
                    <a:pt x="2449" y="3835"/>
                  </a:cubicBezTo>
                  <a:cubicBezTo>
                    <a:pt x="3116" y="4736"/>
                    <a:pt x="3916" y="5670"/>
                    <a:pt x="5084" y="5970"/>
                  </a:cubicBezTo>
                  <a:cubicBezTo>
                    <a:pt x="5244" y="6016"/>
                    <a:pt x="5412" y="6038"/>
                    <a:pt x="5583" y="6038"/>
                  </a:cubicBezTo>
                  <a:cubicBezTo>
                    <a:pt x="5909" y="6038"/>
                    <a:pt x="6245" y="5956"/>
                    <a:pt x="6552" y="5803"/>
                  </a:cubicBezTo>
                  <a:cubicBezTo>
                    <a:pt x="7019" y="5503"/>
                    <a:pt x="7219" y="4936"/>
                    <a:pt x="7052" y="4402"/>
                  </a:cubicBezTo>
                  <a:cubicBezTo>
                    <a:pt x="6818" y="3868"/>
                    <a:pt x="6485" y="3401"/>
                    <a:pt x="6051" y="3068"/>
                  </a:cubicBezTo>
                  <a:cubicBezTo>
                    <a:pt x="5618" y="2667"/>
                    <a:pt x="5184" y="2301"/>
                    <a:pt x="4717" y="2000"/>
                  </a:cubicBezTo>
                  <a:cubicBezTo>
                    <a:pt x="3616" y="1300"/>
                    <a:pt x="2482" y="666"/>
                    <a:pt x="1281" y="166"/>
                  </a:cubicBezTo>
                  <a:cubicBezTo>
                    <a:pt x="1216" y="133"/>
                    <a:pt x="1151" y="119"/>
                    <a:pt x="1090" y="119"/>
                  </a:cubicBezTo>
                  <a:cubicBezTo>
                    <a:pt x="1035" y="119"/>
                    <a:pt x="983" y="130"/>
                    <a:pt x="935" y="150"/>
                  </a:cubicBezTo>
                  <a:lnTo>
                    <a:pt x="935" y="150"/>
                  </a:lnTo>
                  <a:cubicBezTo>
                    <a:pt x="849" y="45"/>
                    <a:pt x="731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06" name="Google Shape;2706;p10"/>
            <p:cNvSpPr/>
            <p:nvPr/>
          </p:nvSpPr>
          <p:spPr>
            <a:xfrm>
              <a:off x="1765004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1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7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5" y="4204"/>
                    <a:pt x="2996" y="2603"/>
                    <a:pt x="4663" y="1468"/>
                  </a:cubicBezTo>
                  <a:cubicBezTo>
                    <a:pt x="5064" y="1168"/>
                    <a:pt x="5531" y="935"/>
                    <a:pt x="6064" y="835"/>
                  </a:cubicBezTo>
                  <a:cubicBezTo>
                    <a:pt x="6093" y="831"/>
                    <a:pt x="6121" y="829"/>
                    <a:pt x="6147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786" y="89"/>
                    <a:pt x="6486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07" name="Google Shape;2707;p10"/>
            <p:cNvSpPr/>
            <p:nvPr/>
          </p:nvSpPr>
          <p:spPr>
            <a:xfrm>
              <a:off x="1827878" y="1697621"/>
              <a:ext cx="83792" cy="71388"/>
            </a:xfrm>
            <a:custGeom>
              <a:avLst/>
              <a:gdLst/>
              <a:ahLst/>
              <a:cxnLst/>
              <a:rect l="l" t="t" r="r" b="b"/>
              <a:pathLst>
                <a:path w="7086" h="6037" extrusionOk="0">
                  <a:moveTo>
                    <a:pt x="1684" y="1312"/>
                  </a:moveTo>
                  <a:lnTo>
                    <a:pt x="1684" y="1312"/>
                  </a:lnTo>
                  <a:cubicBezTo>
                    <a:pt x="3081" y="1990"/>
                    <a:pt x="4461" y="2751"/>
                    <a:pt x="5551" y="3868"/>
                  </a:cubicBezTo>
                  <a:cubicBezTo>
                    <a:pt x="5784" y="4102"/>
                    <a:pt x="6285" y="4535"/>
                    <a:pt x="6118" y="4936"/>
                  </a:cubicBezTo>
                  <a:cubicBezTo>
                    <a:pt x="6028" y="5151"/>
                    <a:pt x="5823" y="5212"/>
                    <a:pt x="5611" y="5212"/>
                  </a:cubicBezTo>
                  <a:cubicBezTo>
                    <a:pt x="5428" y="5212"/>
                    <a:pt x="5241" y="5167"/>
                    <a:pt x="5117" y="5136"/>
                  </a:cubicBezTo>
                  <a:cubicBezTo>
                    <a:pt x="4183" y="4902"/>
                    <a:pt x="3549" y="4068"/>
                    <a:pt x="3016" y="3301"/>
                  </a:cubicBezTo>
                  <a:cubicBezTo>
                    <a:pt x="2549" y="2664"/>
                    <a:pt x="2122" y="1987"/>
                    <a:pt x="1684" y="1312"/>
                  </a:cubicBezTo>
                  <a:close/>
                  <a:moveTo>
                    <a:pt x="586" y="1"/>
                  </a:moveTo>
                  <a:cubicBezTo>
                    <a:pt x="292" y="1"/>
                    <a:pt x="1" y="292"/>
                    <a:pt x="214" y="599"/>
                  </a:cubicBezTo>
                  <a:cubicBezTo>
                    <a:pt x="948" y="1667"/>
                    <a:pt x="1615" y="2801"/>
                    <a:pt x="2382" y="3868"/>
                  </a:cubicBezTo>
                  <a:cubicBezTo>
                    <a:pt x="3049" y="4802"/>
                    <a:pt x="3850" y="5736"/>
                    <a:pt x="5050" y="5970"/>
                  </a:cubicBezTo>
                  <a:cubicBezTo>
                    <a:pt x="5217" y="6014"/>
                    <a:pt x="5384" y="6037"/>
                    <a:pt x="5548" y="6037"/>
                  </a:cubicBezTo>
                  <a:cubicBezTo>
                    <a:pt x="5877" y="6037"/>
                    <a:pt x="6196" y="5948"/>
                    <a:pt x="6485" y="5770"/>
                  </a:cubicBezTo>
                  <a:cubicBezTo>
                    <a:pt x="6918" y="5403"/>
                    <a:pt x="7085" y="4836"/>
                    <a:pt x="6885" y="4302"/>
                  </a:cubicBezTo>
                  <a:cubicBezTo>
                    <a:pt x="6652" y="3802"/>
                    <a:pt x="6318" y="3368"/>
                    <a:pt x="5884" y="3034"/>
                  </a:cubicBezTo>
                  <a:cubicBezTo>
                    <a:pt x="5484" y="2634"/>
                    <a:pt x="5050" y="2301"/>
                    <a:pt x="4583" y="2000"/>
                  </a:cubicBezTo>
                  <a:cubicBezTo>
                    <a:pt x="3483" y="1300"/>
                    <a:pt x="2349" y="666"/>
                    <a:pt x="1181" y="166"/>
                  </a:cubicBezTo>
                  <a:cubicBezTo>
                    <a:pt x="1114" y="134"/>
                    <a:pt x="1047" y="120"/>
                    <a:pt x="984" y="120"/>
                  </a:cubicBezTo>
                  <a:cubicBezTo>
                    <a:pt x="951" y="120"/>
                    <a:pt x="918" y="124"/>
                    <a:pt x="886" y="132"/>
                  </a:cubicBezTo>
                  <a:lnTo>
                    <a:pt x="886" y="132"/>
                  </a:lnTo>
                  <a:cubicBezTo>
                    <a:pt x="802" y="40"/>
                    <a:pt x="694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08" name="Google Shape;2708;p10"/>
            <p:cNvSpPr/>
            <p:nvPr/>
          </p:nvSpPr>
          <p:spPr>
            <a:xfrm>
              <a:off x="1828776" y="1628965"/>
              <a:ext cx="88416" cy="74048"/>
            </a:xfrm>
            <a:custGeom>
              <a:avLst/>
              <a:gdLst/>
              <a:ahLst/>
              <a:cxnLst/>
              <a:rect l="l" t="t" r="r" b="b"/>
              <a:pathLst>
                <a:path w="7477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5" y="167"/>
                  </a:cubicBezTo>
                  <a:cubicBezTo>
                    <a:pt x="4241" y="634"/>
                    <a:pt x="3240" y="1368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1" y="5958"/>
                    <a:pt x="285" y="6261"/>
                    <a:pt x="553" y="6261"/>
                  </a:cubicBezTo>
                  <a:cubicBezTo>
                    <a:pt x="677" y="6261"/>
                    <a:pt x="798" y="6196"/>
                    <a:pt x="872" y="6038"/>
                  </a:cubicBezTo>
                  <a:cubicBezTo>
                    <a:pt x="1672" y="4204"/>
                    <a:pt x="2973" y="2603"/>
                    <a:pt x="4641" y="1468"/>
                  </a:cubicBezTo>
                  <a:cubicBezTo>
                    <a:pt x="5075" y="1168"/>
                    <a:pt x="5542" y="935"/>
                    <a:pt x="6042" y="835"/>
                  </a:cubicBezTo>
                  <a:cubicBezTo>
                    <a:pt x="6073" y="831"/>
                    <a:pt x="6102" y="829"/>
                    <a:pt x="6129" y="829"/>
                  </a:cubicBezTo>
                  <a:cubicBezTo>
                    <a:pt x="6579" y="829"/>
                    <a:pt x="6601" y="1323"/>
                    <a:pt x="6476" y="1669"/>
                  </a:cubicBezTo>
                  <a:cubicBezTo>
                    <a:pt x="6209" y="2136"/>
                    <a:pt x="5875" y="2536"/>
                    <a:pt x="5508" y="2869"/>
                  </a:cubicBezTo>
                  <a:cubicBezTo>
                    <a:pt x="5141" y="3203"/>
                    <a:pt x="4741" y="3503"/>
                    <a:pt x="4341" y="3803"/>
                  </a:cubicBezTo>
                  <a:cubicBezTo>
                    <a:pt x="3407" y="4404"/>
                    <a:pt x="2406" y="4938"/>
                    <a:pt x="1372" y="5405"/>
                  </a:cubicBezTo>
                  <a:cubicBezTo>
                    <a:pt x="968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6" y="6138"/>
                  </a:cubicBezTo>
                  <a:cubicBezTo>
                    <a:pt x="2873" y="5638"/>
                    <a:pt x="3940" y="5071"/>
                    <a:pt x="4941" y="4404"/>
                  </a:cubicBezTo>
                  <a:cubicBezTo>
                    <a:pt x="5408" y="4070"/>
                    <a:pt x="5842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3" y="334"/>
                  </a:cubicBezTo>
                  <a:cubicBezTo>
                    <a:pt x="6797" y="89"/>
                    <a:pt x="6497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09" name="Google Shape;2709;p10"/>
            <p:cNvSpPr/>
            <p:nvPr/>
          </p:nvSpPr>
          <p:spPr>
            <a:xfrm>
              <a:off x="1890763" y="1696178"/>
              <a:ext cx="84407" cy="72877"/>
            </a:xfrm>
            <a:custGeom>
              <a:avLst/>
              <a:gdLst/>
              <a:ahLst/>
              <a:cxnLst/>
              <a:rect l="l" t="t" r="r" b="b"/>
              <a:pathLst>
                <a:path w="7138" h="6163" extrusionOk="0">
                  <a:moveTo>
                    <a:pt x="1768" y="1454"/>
                  </a:moveTo>
                  <a:cubicBezTo>
                    <a:pt x="3195" y="2151"/>
                    <a:pt x="4616" y="2921"/>
                    <a:pt x="5703" y="4090"/>
                  </a:cubicBezTo>
                  <a:cubicBezTo>
                    <a:pt x="5937" y="4324"/>
                    <a:pt x="6404" y="4824"/>
                    <a:pt x="6137" y="5158"/>
                  </a:cubicBezTo>
                  <a:cubicBezTo>
                    <a:pt x="6003" y="5307"/>
                    <a:pt x="5829" y="5356"/>
                    <a:pt x="5651" y="5356"/>
                  </a:cubicBezTo>
                  <a:cubicBezTo>
                    <a:pt x="5430" y="5356"/>
                    <a:pt x="5203" y="5280"/>
                    <a:pt x="5036" y="5225"/>
                  </a:cubicBezTo>
                  <a:cubicBezTo>
                    <a:pt x="4102" y="4891"/>
                    <a:pt x="3468" y="4024"/>
                    <a:pt x="2968" y="3256"/>
                  </a:cubicBezTo>
                  <a:cubicBezTo>
                    <a:pt x="2538" y="2670"/>
                    <a:pt x="2153" y="2060"/>
                    <a:pt x="1768" y="1454"/>
                  </a:cubicBezTo>
                  <a:close/>
                  <a:moveTo>
                    <a:pt x="581" y="1"/>
                  </a:moveTo>
                  <a:cubicBezTo>
                    <a:pt x="285" y="1"/>
                    <a:pt x="1" y="286"/>
                    <a:pt x="233" y="588"/>
                  </a:cubicBezTo>
                  <a:lnTo>
                    <a:pt x="199" y="621"/>
                  </a:lnTo>
                  <a:cubicBezTo>
                    <a:pt x="933" y="1655"/>
                    <a:pt x="1567" y="2756"/>
                    <a:pt x="2301" y="3824"/>
                  </a:cubicBezTo>
                  <a:cubicBezTo>
                    <a:pt x="2968" y="4758"/>
                    <a:pt x="3735" y="5725"/>
                    <a:pt x="4903" y="6058"/>
                  </a:cubicBezTo>
                  <a:cubicBezTo>
                    <a:pt x="5111" y="6128"/>
                    <a:pt x="5326" y="6163"/>
                    <a:pt x="5538" y="6163"/>
                  </a:cubicBezTo>
                  <a:cubicBezTo>
                    <a:pt x="5836" y="6163"/>
                    <a:pt x="6132" y="6095"/>
                    <a:pt x="6404" y="5958"/>
                  </a:cubicBezTo>
                  <a:cubicBezTo>
                    <a:pt x="6904" y="5692"/>
                    <a:pt x="7138" y="5124"/>
                    <a:pt x="6971" y="4557"/>
                  </a:cubicBezTo>
                  <a:cubicBezTo>
                    <a:pt x="6771" y="4024"/>
                    <a:pt x="6437" y="3557"/>
                    <a:pt x="6004" y="3223"/>
                  </a:cubicBezTo>
                  <a:cubicBezTo>
                    <a:pt x="5603" y="2823"/>
                    <a:pt x="5136" y="2456"/>
                    <a:pt x="4669" y="2156"/>
                  </a:cubicBezTo>
                  <a:cubicBezTo>
                    <a:pt x="3569" y="1422"/>
                    <a:pt x="2434" y="821"/>
                    <a:pt x="1234" y="288"/>
                  </a:cubicBezTo>
                  <a:cubicBezTo>
                    <a:pt x="1164" y="255"/>
                    <a:pt x="1095" y="241"/>
                    <a:pt x="1030" y="241"/>
                  </a:cubicBezTo>
                  <a:cubicBezTo>
                    <a:pt x="1011" y="241"/>
                    <a:pt x="992" y="242"/>
                    <a:pt x="973" y="244"/>
                  </a:cubicBezTo>
                  <a:lnTo>
                    <a:pt x="973" y="244"/>
                  </a:lnTo>
                  <a:cubicBezTo>
                    <a:pt x="960" y="225"/>
                    <a:pt x="947" y="207"/>
                    <a:pt x="933" y="188"/>
                  </a:cubicBezTo>
                  <a:cubicBezTo>
                    <a:pt x="842" y="56"/>
                    <a:pt x="710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10" name="Google Shape;2710;p10"/>
            <p:cNvSpPr/>
            <p:nvPr/>
          </p:nvSpPr>
          <p:spPr>
            <a:xfrm>
              <a:off x="1892407" y="1628965"/>
              <a:ext cx="88688" cy="74048"/>
            </a:xfrm>
            <a:custGeom>
              <a:avLst/>
              <a:gdLst/>
              <a:ahLst/>
              <a:cxnLst/>
              <a:rect l="l" t="t" r="r" b="b"/>
              <a:pathLst>
                <a:path w="7500" h="6262" extrusionOk="0">
                  <a:moveTo>
                    <a:pt x="6179" y="0"/>
                  </a:moveTo>
                  <a:cubicBezTo>
                    <a:pt x="5901" y="0"/>
                    <a:pt x="5618" y="73"/>
                    <a:pt x="5364" y="167"/>
                  </a:cubicBezTo>
                  <a:cubicBezTo>
                    <a:pt x="4230" y="634"/>
                    <a:pt x="3229" y="1368"/>
                    <a:pt x="2395" y="2302"/>
                  </a:cubicBezTo>
                  <a:cubicBezTo>
                    <a:pt x="1461" y="3270"/>
                    <a:pt x="694" y="4404"/>
                    <a:pt x="161" y="5638"/>
                  </a:cubicBezTo>
                  <a:cubicBezTo>
                    <a:pt x="1" y="5958"/>
                    <a:pt x="278" y="6261"/>
                    <a:pt x="544" y="6261"/>
                  </a:cubicBezTo>
                  <a:cubicBezTo>
                    <a:pt x="667" y="6261"/>
                    <a:pt x="787" y="6196"/>
                    <a:pt x="861" y="6038"/>
                  </a:cubicBezTo>
                  <a:cubicBezTo>
                    <a:pt x="1662" y="4204"/>
                    <a:pt x="2996" y="2603"/>
                    <a:pt x="4664" y="1468"/>
                  </a:cubicBezTo>
                  <a:cubicBezTo>
                    <a:pt x="5064" y="1168"/>
                    <a:pt x="5531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198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4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30" y="5071"/>
                    <a:pt x="4931" y="4404"/>
                  </a:cubicBezTo>
                  <a:cubicBezTo>
                    <a:pt x="5398" y="4070"/>
                    <a:pt x="5865" y="3703"/>
                    <a:pt x="6265" y="3270"/>
                  </a:cubicBezTo>
                  <a:cubicBezTo>
                    <a:pt x="6699" y="2869"/>
                    <a:pt x="7065" y="2369"/>
                    <a:pt x="7299" y="1802"/>
                  </a:cubicBezTo>
                  <a:cubicBezTo>
                    <a:pt x="7499" y="1302"/>
                    <a:pt x="7366" y="735"/>
                    <a:pt x="7032" y="334"/>
                  </a:cubicBezTo>
                  <a:cubicBezTo>
                    <a:pt x="6787" y="89"/>
                    <a:pt x="6486" y="0"/>
                    <a:pt x="6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11" name="Google Shape;2711;p10"/>
            <p:cNvSpPr/>
            <p:nvPr/>
          </p:nvSpPr>
          <p:spPr>
            <a:xfrm>
              <a:off x="1954547" y="1696178"/>
              <a:ext cx="84525" cy="72877"/>
            </a:xfrm>
            <a:custGeom>
              <a:avLst/>
              <a:gdLst/>
              <a:ahLst/>
              <a:cxnLst/>
              <a:rect l="l" t="t" r="r" b="b"/>
              <a:pathLst>
                <a:path w="7148" h="6163" extrusionOk="0">
                  <a:moveTo>
                    <a:pt x="1778" y="1454"/>
                  </a:moveTo>
                  <a:cubicBezTo>
                    <a:pt x="3205" y="2151"/>
                    <a:pt x="4625" y="2921"/>
                    <a:pt x="5713" y="4090"/>
                  </a:cubicBezTo>
                  <a:cubicBezTo>
                    <a:pt x="5947" y="4324"/>
                    <a:pt x="6414" y="4824"/>
                    <a:pt x="6147" y="5158"/>
                  </a:cubicBezTo>
                  <a:cubicBezTo>
                    <a:pt x="6013" y="5307"/>
                    <a:pt x="5839" y="5356"/>
                    <a:pt x="5661" y="5356"/>
                  </a:cubicBezTo>
                  <a:cubicBezTo>
                    <a:pt x="5440" y="5356"/>
                    <a:pt x="5212" y="5280"/>
                    <a:pt x="5046" y="5225"/>
                  </a:cubicBezTo>
                  <a:cubicBezTo>
                    <a:pt x="4112" y="4891"/>
                    <a:pt x="3478" y="4024"/>
                    <a:pt x="2978" y="3256"/>
                  </a:cubicBezTo>
                  <a:cubicBezTo>
                    <a:pt x="2548" y="2670"/>
                    <a:pt x="2163" y="2060"/>
                    <a:pt x="1778" y="1454"/>
                  </a:cubicBezTo>
                  <a:close/>
                  <a:moveTo>
                    <a:pt x="590" y="1"/>
                  </a:moveTo>
                  <a:cubicBezTo>
                    <a:pt x="292" y="1"/>
                    <a:pt x="1" y="286"/>
                    <a:pt x="209" y="588"/>
                  </a:cubicBezTo>
                  <a:lnTo>
                    <a:pt x="176" y="621"/>
                  </a:lnTo>
                  <a:cubicBezTo>
                    <a:pt x="910" y="1655"/>
                    <a:pt x="1577" y="2756"/>
                    <a:pt x="2311" y="3824"/>
                  </a:cubicBezTo>
                  <a:cubicBezTo>
                    <a:pt x="2978" y="4758"/>
                    <a:pt x="3745" y="5725"/>
                    <a:pt x="4913" y="6058"/>
                  </a:cubicBezTo>
                  <a:cubicBezTo>
                    <a:pt x="5121" y="6128"/>
                    <a:pt x="5335" y="6163"/>
                    <a:pt x="5548" y="6163"/>
                  </a:cubicBezTo>
                  <a:cubicBezTo>
                    <a:pt x="5846" y="6163"/>
                    <a:pt x="6141" y="6095"/>
                    <a:pt x="6414" y="5958"/>
                  </a:cubicBezTo>
                  <a:cubicBezTo>
                    <a:pt x="6914" y="5692"/>
                    <a:pt x="7148" y="5124"/>
                    <a:pt x="6981" y="4557"/>
                  </a:cubicBezTo>
                  <a:cubicBezTo>
                    <a:pt x="6814" y="4024"/>
                    <a:pt x="6447" y="3557"/>
                    <a:pt x="6013" y="3223"/>
                  </a:cubicBezTo>
                  <a:cubicBezTo>
                    <a:pt x="5613" y="2823"/>
                    <a:pt x="5146" y="2456"/>
                    <a:pt x="4679" y="2156"/>
                  </a:cubicBezTo>
                  <a:cubicBezTo>
                    <a:pt x="3578" y="1422"/>
                    <a:pt x="2444" y="821"/>
                    <a:pt x="1243" y="288"/>
                  </a:cubicBezTo>
                  <a:cubicBezTo>
                    <a:pt x="1174" y="255"/>
                    <a:pt x="1105" y="241"/>
                    <a:pt x="1040" y="241"/>
                  </a:cubicBezTo>
                  <a:cubicBezTo>
                    <a:pt x="1021" y="241"/>
                    <a:pt x="1002" y="242"/>
                    <a:pt x="983" y="244"/>
                  </a:cubicBezTo>
                  <a:lnTo>
                    <a:pt x="983" y="244"/>
                  </a:lnTo>
                  <a:cubicBezTo>
                    <a:pt x="970" y="225"/>
                    <a:pt x="956" y="207"/>
                    <a:pt x="943" y="188"/>
                  </a:cubicBezTo>
                  <a:cubicBezTo>
                    <a:pt x="852" y="56"/>
                    <a:pt x="720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12" name="Google Shape;2712;p10"/>
            <p:cNvSpPr/>
            <p:nvPr/>
          </p:nvSpPr>
          <p:spPr>
            <a:xfrm>
              <a:off x="1955919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203" y="0"/>
                  </a:moveTo>
                  <a:cubicBezTo>
                    <a:pt x="5925" y="0"/>
                    <a:pt x="5633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6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4" y="4204"/>
                    <a:pt x="2995" y="2603"/>
                    <a:pt x="4663" y="1468"/>
                  </a:cubicBezTo>
                  <a:cubicBezTo>
                    <a:pt x="5097" y="1168"/>
                    <a:pt x="5564" y="935"/>
                    <a:pt x="6064" y="835"/>
                  </a:cubicBezTo>
                  <a:cubicBezTo>
                    <a:pt x="6095" y="831"/>
                    <a:pt x="6124" y="829"/>
                    <a:pt x="6152" y="829"/>
                  </a:cubicBezTo>
                  <a:cubicBezTo>
                    <a:pt x="6601" y="829"/>
                    <a:pt x="6622" y="1323"/>
                    <a:pt x="6465" y="1669"/>
                  </a:cubicBezTo>
                  <a:cubicBezTo>
                    <a:pt x="6231" y="2136"/>
                    <a:pt x="5897" y="2536"/>
                    <a:pt x="5497" y="2869"/>
                  </a:cubicBezTo>
                  <a:cubicBezTo>
                    <a:pt x="5164" y="3203"/>
                    <a:pt x="4763" y="3503"/>
                    <a:pt x="4363" y="3803"/>
                  </a:cubicBezTo>
                  <a:cubicBezTo>
                    <a:pt x="3429" y="4404"/>
                    <a:pt x="2428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3" y="4404"/>
                  </a:cubicBezTo>
                  <a:cubicBezTo>
                    <a:pt x="5430" y="4070"/>
                    <a:pt x="5864" y="3703"/>
                    <a:pt x="6264" y="3270"/>
                  </a:cubicBezTo>
                  <a:cubicBezTo>
                    <a:pt x="6731" y="2869"/>
                    <a:pt x="7065" y="2369"/>
                    <a:pt x="7332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11" y="0"/>
                    <a:pt x="6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13" name="Google Shape;2713;p10"/>
            <p:cNvSpPr/>
            <p:nvPr/>
          </p:nvSpPr>
          <p:spPr>
            <a:xfrm>
              <a:off x="2018449" y="1696178"/>
              <a:ext cx="84135" cy="72877"/>
            </a:xfrm>
            <a:custGeom>
              <a:avLst/>
              <a:gdLst/>
              <a:ahLst/>
              <a:cxnLst/>
              <a:rect l="l" t="t" r="r" b="b"/>
              <a:pathLst>
                <a:path w="7115" h="6163" extrusionOk="0">
                  <a:moveTo>
                    <a:pt x="1744" y="1454"/>
                  </a:moveTo>
                  <a:cubicBezTo>
                    <a:pt x="3172" y="2151"/>
                    <a:pt x="4592" y="2921"/>
                    <a:pt x="5680" y="4090"/>
                  </a:cubicBezTo>
                  <a:cubicBezTo>
                    <a:pt x="5913" y="4324"/>
                    <a:pt x="6380" y="4824"/>
                    <a:pt x="6113" y="5158"/>
                  </a:cubicBezTo>
                  <a:cubicBezTo>
                    <a:pt x="5979" y="5307"/>
                    <a:pt x="5806" y="5356"/>
                    <a:pt x="5628" y="5356"/>
                  </a:cubicBezTo>
                  <a:cubicBezTo>
                    <a:pt x="5407" y="5356"/>
                    <a:pt x="5179" y="5280"/>
                    <a:pt x="5013" y="5225"/>
                  </a:cubicBezTo>
                  <a:cubicBezTo>
                    <a:pt x="4079" y="4891"/>
                    <a:pt x="3445" y="4024"/>
                    <a:pt x="2944" y="3256"/>
                  </a:cubicBezTo>
                  <a:cubicBezTo>
                    <a:pt x="2514" y="2670"/>
                    <a:pt x="2130" y="2060"/>
                    <a:pt x="1744" y="1454"/>
                  </a:cubicBezTo>
                  <a:close/>
                  <a:moveTo>
                    <a:pt x="564" y="1"/>
                  </a:moveTo>
                  <a:cubicBezTo>
                    <a:pt x="276" y="1"/>
                    <a:pt x="0" y="286"/>
                    <a:pt x="209" y="588"/>
                  </a:cubicBezTo>
                  <a:lnTo>
                    <a:pt x="209" y="621"/>
                  </a:lnTo>
                  <a:cubicBezTo>
                    <a:pt x="910" y="1655"/>
                    <a:pt x="1543" y="2756"/>
                    <a:pt x="2277" y="3824"/>
                  </a:cubicBezTo>
                  <a:cubicBezTo>
                    <a:pt x="2944" y="4758"/>
                    <a:pt x="3712" y="5725"/>
                    <a:pt x="4879" y="6058"/>
                  </a:cubicBezTo>
                  <a:cubicBezTo>
                    <a:pt x="5088" y="6128"/>
                    <a:pt x="5302" y="6163"/>
                    <a:pt x="5515" y="6163"/>
                  </a:cubicBezTo>
                  <a:cubicBezTo>
                    <a:pt x="5813" y="6163"/>
                    <a:pt x="6108" y="6095"/>
                    <a:pt x="6380" y="5958"/>
                  </a:cubicBezTo>
                  <a:cubicBezTo>
                    <a:pt x="6881" y="5692"/>
                    <a:pt x="7114" y="5124"/>
                    <a:pt x="6947" y="4557"/>
                  </a:cubicBezTo>
                  <a:cubicBezTo>
                    <a:pt x="6781" y="4024"/>
                    <a:pt x="6447" y="3557"/>
                    <a:pt x="5980" y="3223"/>
                  </a:cubicBezTo>
                  <a:cubicBezTo>
                    <a:pt x="5580" y="2823"/>
                    <a:pt x="5113" y="2456"/>
                    <a:pt x="4646" y="2156"/>
                  </a:cubicBezTo>
                  <a:cubicBezTo>
                    <a:pt x="3545" y="1422"/>
                    <a:pt x="2411" y="821"/>
                    <a:pt x="1210" y="288"/>
                  </a:cubicBezTo>
                  <a:cubicBezTo>
                    <a:pt x="1140" y="255"/>
                    <a:pt x="1072" y="241"/>
                    <a:pt x="1007" y="241"/>
                  </a:cubicBezTo>
                  <a:cubicBezTo>
                    <a:pt x="987" y="241"/>
                    <a:pt x="968" y="242"/>
                    <a:pt x="949" y="244"/>
                  </a:cubicBezTo>
                  <a:lnTo>
                    <a:pt x="949" y="244"/>
                  </a:lnTo>
                  <a:cubicBezTo>
                    <a:pt x="936" y="225"/>
                    <a:pt x="923" y="207"/>
                    <a:pt x="910" y="188"/>
                  </a:cubicBezTo>
                  <a:cubicBezTo>
                    <a:pt x="818" y="56"/>
                    <a:pt x="690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14" name="Google Shape;2714;p10"/>
            <p:cNvSpPr/>
            <p:nvPr/>
          </p:nvSpPr>
          <p:spPr>
            <a:xfrm>
              <a:off x="20198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0" y="0"/>
                    <a:pt x="5617" y="73"/>
                    <a:pt x="5364" y="167"/>
                  </a:cubicBezTo>
                  <a:cubicBezTo>
                    <a:pt x="4229" y="634"/>
                    <a:pt x="3229" y="1368"/>
                    <a:pt x="2395" y="2302"/>
                  </a:cubicBezTo>
                  <a:cubicBezTo>
                    <a:pt x="1461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58" y="6261"/>
                  </a:cubicBezTo>
                  <a:cubicBezTo>
                    <a:pt x="681" y="6261"/>
                    <a:pt x="797" y="6196"/>
                    <a:pt x="860" y="6038"/>
                  </a:cubicBezTo>
                  <a:cubicBezTo>
                    <a:pt x="1661" y="4204"/>
                    <a:pt x="2995" y="2603"/>
                    <a:pt x="4663" y="1468"/>
                  </a:cubicBezTo>
                  <a:cubicBezTo>
                    <a:pt x="5063" y="1168"/>
                    <a:pt x="5530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1" y="829"/>
                    <a:pt x="6622" y="1323"/>
                    <a:pt x="6464" y="1669"/>
                  </a:cubicBezTo>
                  <a:cubicBezTo>
                    <a:pt x="6198" y="2136"/>
                    <a:pt x="5897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7" y="6184"/>
                    <a:pt x="1610" y="6184"/>
                  </a:cubicBezTo>
                  <a:cubicBezTo>
                    <a:pt x="1670" y="6184"/>
                    <a:pt x="1732" y="6170"/>
                    <a:pt x="1794" y="6138"/>
                  </a:cubicBezTo>
                  <a:cubicBezTo>
                    <a:pt x="2895" y="5638"/>
                    <a:pt x="3929" y="5071"/>
                    <a:pt x="4930" y="4404"/>
                  </a:cubicBezTo>
                  <a:cubicBezTo>
                    <a:pt x="5397" y="4070"/>
                    <a:pt x="5864" y="3703"/>
                    <a:pt x="6264" y="3270"/>
                  </a:cubicBezTo>
                  <a:cubicBezTo>
                    <a:pt x="6698" y="2869"/>
                    <a:pt x="7065" y="2369"/>
                    <a:pt x="7298" y="1802"/>
                  </a:cubicBezTo>
                  <a:cubicBezTo>
                    <a:pt x="7498" y="1302"/>
                    <a:pt x="7365" y="735"/>
                    <a:pt x="7031" y="334"/>
                  </a:cubicBezTo>
                  <a:cubicBezTo>
                    <a:pt x="6786" y="89"/>
                    <a:pt x="6485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15" name="Google Shape;2715;p10"/>
            <p:cNvSpPr/>
            <p:nvPr/>
          </p:nvSpPr>
          <p:spPr>
            <a:xfrm>
              <a:off x="2082080" y="1696971"/>
              <a:ext cx="84395" cy="72050"/>
            </a:xfrm>
            <a:custGeom>
              <a:avLst/>
              <a:gdLst/>
              <a:ahLst/>
              <a:cxnLst/>
              <a:rect l="l" t="t" r="r" b="b"/>
              <a:pathLst>
                <a:path w="7137" h="6093" extrusionOk="0">
                  <a:moveTo>
                    <a:pt x="1722" y="1368"/>
                  </a:moveTo>
                  <a:cubicBezTo>
                    <a:pt x="3148" y="2068"/>
                    <a:pt x="4544" y="2837"/>
                    <a:pt x="5669" y="3990"/>
                  </a:cubicBezTo>
                  <a:cubicBezTo>
                    <a:pt x="5903" y="4224"/>
                    <a:pt x="6370" y="4724"/>
                    <a:pt x="6136" y="5057"/>
                  </a:cubicBezTo>
                  <a:cubicBezTo>
                    <a:pt x="6012" y="5228"/>
                    <a:pt x="5837" y="5283"/>
                    <a:pt x="5655" y="5283"/>
                  </a:cubicBezTo>
                  <a:cubicBezTo>
                    <a:pt x="5447" y="5283"/>
                    <a:pt x="5229" y="5211"/>
                    <a:pt x="5069" y="5158"/>
                  </a:cubicBezTo>
                  <a:cubicBezTo>
                    <a:pt x="4135" y="4891"/>
                    <a:pt x="3534" y="4057"/>
                    <a:pt x="3001" y="3290"/>
                  </a:cubicBezTo>
                  <a:cubicBezTo>
                    <a:pt x="2549" y="2654"/>
                    <a:pt x="2136" y="2005"/>
                    <a:pt x="1722" y="1368"/>
                  </a:cubicBezTo>
                  <a:close/>
                  <a:moveTo>
                    <a:pt x="580" y="1"/>
                  </a:moveTo>
                  <a:cubicBezTo>
                    <a:pt x="284" y="1"/>
                    <a:pt x="0" y="286"/>
                    <a:pt x="232" y="588"/>
                  </a:cubicBezTo>
                  <a:lnTo>
                    <a:pt x="199" y="621"/>
                  </a:lnTo>
                  <a:cubicBezTo>
                    <a:pt x="966" y="1655"/>
                    <a:pt x="1600" y="2789"/>
                    <a:pt x="2367" y="3823"/>
                  </a:cubicBezTo>
                  <a:cubicBezTo>
                    <a:pt x="3034" y="4757"/>
                    <a:pt x="3835" y="5725"/>
                    <a:pt x="5002" y="6025"/>
                  </a:cubicBezTo>
                  <a:cubicBezTo>
                    <a:pt x="5162" y="6071"/>
                    <a:pt x="5330" y="6093"/>
                    <a:pt x="5501" y="6093"/>
                  </a:cubicBezTo>
                  <a:cubicBezTo>
                    <a:pt x="5828" y="6093"/>
                    <a:pt x="6163" y="6011"/>
                    <a:pt x="6470" y="5858"/>
                  </a:cubicBezTo>
                  <a:cubicBezTo>
                    <a:pt x="6937" y="5558"/>
                    <a:pt x="7137" y="4991"/>
                    <a:pt x="6970" y="4457"/>
                  </a:cubicBezTo>
                  <a:cubicBezTo>
                    <a:pt x="6770" y="3957"/>
                    <a:pt x="6436" y="3490"/>
                    <a:pt x="6003" y="3156"/>
                  </a:cubicBezTo>
                  <a:cubicBezTo>
                    <a:pt x="5603" y="2756"/>
                    <a:pt x="5136" y="2389"/>
                    <a:pt x="4669" y="2089"/>
                  </a:cubicBezTo>
                  <a:cubicBezTo>
                    <a:pt x="3568" y="1355"/>
                    <a:pt x="2400" y="754"/>
                    <a:pt x="1199" y="221"/>
                  </a:cubicBezTo>
                  <a:cubicBezTo>
                    <a:pt x="1136" y="189"/>
                    <a:pt x="1074" y="175"/>
                    <a:pt x="1015" y="175"/>
                  </a:cubicBezTo>
                  <a:cubicBezTo>
                    <a:pt x="986" y="175"/>
                    <a:pt x="958" y="179"/>
                    <a:pt x="931" y="185"/>
                  </a:cubicBezTo>
                  <a:lnTo>
                    <a:pt x="931" y="185"/>
                  </a:lnTo>
                  <a:cubicBezTo>
                    <a:pt x="839" y="54"/>
                    <a:pt x="709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16" name="Google Shape;2716;p10"/>
            <p:cNvSpPr/>
            <p:nvPr/>
          </p:nvSpPr>
          <p:spPr>
            <a:xfrm>
              <a:off x="20833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90" y="0"/>
                  </a:moveTo>
                  <a:cubicBezTo>
                    <a:pt x="5908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9" y="2302"/>
                  </a:cubicBezTo>
                  <a:cubicBezTo>
                    <a:pt x="1495" y="3270"/>
                    <a:pt x="727" y="4404"/>
                    <a:pt x="160" y="5638"/>
                  </a:cubicBezTo>
                  <a:cubicBezTo>
                    <a:pt x="1" y="5958"/>
                    <a:pt x="294" y="6261"/>
                    <a:pt x="559" y="6261"/>
                  </a:cubicBezTo>
                  <a:cubicBezTo>
                    <a:pt x="681" y="6261"/>
                    <a:pt x="798" y="6196"/>
                    <a:pt x="861" y="6038"/>
                  </a:cubicBezTo>
                  <a:cubicBezTo>
                    <a:pt x="1695" y="4204"/>
                    <a:pt x="2996" y="2603"/>
                    <a:pt x="4664" y="1468"/>
                  </a:cubicBezTo>
                  <a:cubicBezTo>
                    <a:pt x="5064" y="1168"/>
                    <a:pt x="5564" y="935"/>
                    <a:pt x="6065" y="835"/>
                  </a:cubicBezTo>
                  <a:cubicBezTo>
                    <a:pt x="6095" y="831"/>
                    <a:pt x="6125" y="829"/>
                    <a:pt x="6152" y="829"/>
                  </a:cubicBezTo>
                  <a:cubicBezTo>
                    <a:pt x="660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3" y="3803"/>
                  </a:cubicBezTo>
                  <a:cubicBezTo>
                    <a:pt x="3396" y="4404"/>
                    <a:pt x="2429" y="4938"/>
                    <a:pt x="1395" y="5405"/>
                  </a:cubicBezTo>
                  <a:cubicBezTo>
                    <a:pt x="962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03" y="0"/>
                    <a:pt x="6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17" name="Google Shape;2717;p10"/>
            <p:cNvSpPr/>
            <p:nvPr/>
          </p:nvSpPr>
          <p:spPr>
            <a:xfrm>
              <a:off x="21450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718" y="1289"/>
                  </a:moveTo>
                  <a:lnTo>
                    <a:pt x="1718" y="1289"/>
                  </a:lnTo>
                  <a:cubicBezTo>
                    <a:pt x="3160" y="1977"/>
                    <a:pt x="4572" y="2750"/>
                    <a:pt x="5682" y="3917"/>
                  </a:cubicBezTo>
                  <a:cubicBezTo>
                    <a:pt x="5916" y="4150"/>
                    <a:pt x="6450" y="4651"/>
                    <a:pt x="6183" y="5017"/>
                  </a:cubicBezTo>
                  <a:cubicBezTo>
                    <a:pt x="6083" y="5168"/>
                    <a:pt x="5908" y="5218"/>
                    <a:pt x="5720" y="5218"/>
                  </a:cubicBezTo>
                  <a:cubicBezTo>
                    <a:pt x="5532" y="5218"/>
                    <a:pt x="5332" y="5168"/>
                    <a:pt x="5182" y="5118"/>
                  </a:cubicBezTo>
                  <a:cubicBezTo>
                    <a:pt x="4248" y="4851"/>
                    <a:pt x="3614" y="4050"/>
                    <a:pt x="3114" y="3283"/>
                  </a:cubicBezTo>
                  <a:cubicBezTo>
                    <a:pt x="2646" y="2623"/>
                    <a:pt x="2177" y="1950"/>
                    <a:pt x="1718" y="1289"/>
                  </a:cubicBezTo>
                  <a:close/>
                  <a:moveTo>
                    <a:pt x="589" y="0"/>
                  </a:moveTo>
                  <a:cubicBezTo>
                    <a:pt x="286" y="0"/>
                    <a:pt x="0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4" y="5685"/>
                    <a:pt x="5049" y="5985"/>
                  </a:cubicBezTo>
                  <a:cubicBezTo>
                    <a:pt x="5220" y="6031"/>
                    <a:pt x="5396" y="6053"/>
                    <a:pt x="5571" y="6053"/>
                  </a:cubicBezTo>
                  <a:cubicBezTo>
                    <a:pt x="5907" y="6053"/>
                    <a:pt x="6243" y="5971"/>
                    <a:pt x="6550" y="5818"/>
                  </a:cubicBezTo>
                  <a:cubicBezTo>
                    <a:pt x="6983" y="5518"/>
                    <a:pt x="7183" y="4951"/>
                    <a:pt x="7017" y="4417"/>
                  </a:cubicBezTo>
                  <a:cubicBezTo>
                    <a:pt x="6817" y="3883"/>
                    <a:pt x="6483" y="3416"/>
                    <a:pt x="6049" y="3083"/>
                  </a:cubicBezTo>
                  <a:cubicBezTo>
                    <a:pt x="5616" y="2682"/>
                    <a:pt x="5182" y="2316"/>
                    <a:pt x="4682" y="2015"/>
                  </a:cubicBezTo>
                  <a:cubicBezTo>
                    <a:pt x="3614" y="1315"/>
                    <a:pt x="2447" y="681"/>
                    <a:pt x="1279" y="181"/>
                  </a:cubicBezTo>
                  <a:cubicBezTo>
                    <a:pt x="1209" y="148"/>
                    <a:pt x="1142" y="134"/>
                    <a:pt x="1078" y="134"/>
                  </a:cubicBezTo>
                  <a:cubicBezTo>
                    <a:pt x="1025" y="134"/>
                    <a:pt x="975" y="143"/>
                    <a:pt x="930" y="161"/>
                  </a:cubicBezTo>
                  <a:lnTo>
                    <a:pt x="930" y="161"/>
                  </a:lnTo>
                  <a:cubicBezTo>
                    <a:pt x="833" y="47"/>
                    <a:pt x="710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2146833" y="1628918"/>
              <a:ext cx="88676" cy="75148"/>
            </a:xfrm>
            <a:custGeom>
              <a:avLst/>
              <a:gdLst/>
              <a:ahLst/>
              <a:cxnLst/>
              <a:rect l="l" t="t" r="r" b="b"/>
              <a:pathLst>
                <a:path w="7499" h="6355" extrusionOk="0">
                  <a:moveTo>
                    <a:pt x="6151" y="827"/>
                  </a:moveTo>
                  <a:cubicBezTo>
                    <a:pt x="6275" y="827"/>
                    <a:pt x="6384" y="858"/>
                    <a:pt x="6464" y="939"/>
                  </a:cubicBezTo>
                  <a:cubicBezTo>
                    <a:pt x="6765" y="1272"/>
                    <a:pt x="6364" y="1906"/>
                    <a:pt x="6131" y="2206"/>
                  </a:cubicBezTo>
                  <a:cubicBezTo>
                    <a:pt x="5497" y="2940"/>
                    <a:pt x="4763" y="3574"/>
                    <a:pt x="3896" y="4041"/>
                  </a:cubicBezTo>
                  <a:cubicBezTo>
                    <a:pt x="3012" y="4559"/>
                    <a:pt x="2100" y="5022"/>
                    <a:pt x="1186" y="5454"/>
                  </a:cubicBezTo>
                  <a:lnTo>
                    <a:pt x="1186" y="5454"/>
                  </a:lnTo>
                  <a:cubicBezTo>
                    <a:pt x="2061" y="3796"/>
                    <a:pt x="3355" y="2227"/>
                    <a:pt x="4997" y="1272"/>
                  </a:cubicBezTo>
                  <a:cubicBezTo>
                    <a:pt x="5225" y="1146"/>
                    <a:pt x="5761" y="827"/>
                    <a:pt x="6151" y="827"/>
                  </a:cubicBezTo>
                  <a:close/>
                  <a:moveTo>
                    <a:pt x="6144" y="0"/>
                  </a:moveTo>
                  <a:cubicBezTo>
                    <a:pt x="6006" y="0"/>
                    <a:pt x="5866" y="23"/>
                    <a:pt x="5731" y="71"/>
                  </a:cubicBezTo>
                  <a:cubicBezTo>
                    <a:pt x="4496" y="372"/>
                    <a:pt x="3429" y="1306"/>
                    <a:pt x="2562" y="2140"/>
                  </a:cubicBezTo>
                  <a:cubicBezTo>
                    <a:pt x="1561" y="3174"/>
                    <a:pt x="760" y="4341"/>
                    <a:pt x="160" y="5642"/>
                  </a:cubicBezTo>
                  <a:cubicBezTo>
                    <a:pt x="0" y="5962"/>
                    <a:pt x="293" y="6265"/>
                    <a:pt x="558" y="6265"/>
                  </a:cubicBezTo>
                  <a:cubicBezTo>
                    <a:pt x="644" y="6265"/>
                    <a:pt x="727" y="6233"/>
                    <a:pt x="791" y="6159"/>
                  </a:cubicBezTo>
                  <a:lnTo>
                    <a:pt x="791" y="6159"/>
                  </a:lnTo>
                  <a:cubicBezTo>
                    <a:pt x="871" y="6272"/>
                    <a:pt x="999" y="6355"/>
                    <a:pt x="1143" y="6355"/>
                  </a:cubicBezTo>
                  <a:cubicBezTo>
                    <a:pt x="1203" y="6355"/>
                    <a:pt x="1265" y="6341"/>
                    <a:pt x="1327" y="6309"/>
                  </a:cubicBezTo>
                  <a:cubicBezTo>
                    <a:pt x="2395" y="5809"/>
                    <a:pt x="3429" y="5275"/>
                    <a:pt x="4463" y="4675"/>
                  </a:cubicBezTo>
                  <a:cubicBezTo>
                    <a:pt x="5464" y="4108"/>
                    <a:pt x="6364" y="3307"/>
                    <a:pt x="7065" y="2340"/>
                  </a:cubicBezTo>
                  <a:cubicBezTo>
                    <a:pt x="7432" y="1873"/>
                    <a:pt x="7498" y="1206"/>
                    <a:pt x="7232" y="638"/>
                  </a:cubicBezTo>
                  <a:cubicBezTo>
                    <a:pt x="7003" y="233"/>
                    <a:pt x="6582" y="0"/>
                    <a:pt x="6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19" name="Google Shape;2719;p10"/>
            <p:cNvSpPr/>
            <p:nvPr/>
          </p:nvSpPr>
          <p:spPr>
            <a:xfrm>
              <a:off x="22085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692" y="1266"/>
                  </a:moveTo>
                  <a:cubicBezTo>
                    <a:pt x="3139" y="1960"/>
                    <a:pt x="4593" y="2737"/>
                    <a:pt x="5716" y="3917"/>
                  </a:cubicBezTo>
                  <a:cubicBezTo>
                    <a:pt x="5950" y="4150"/>
                    <a:pt x="6483" y="4651"/>
                    <a:pt x="6217" y="5017"/>
                  </a:cubicBezTo>
                  <a:cubicBezTo>
                    <a:pt x="6100" y="5168"/>
                    <a:pt x="5916" y="5218"/>
                    <a:pt x="5725" y="5218"/>
                  </a:cubicBezTo>
                  <a:cubicBezTo>
                    <a:pt x="5533" y="5218"/>
                    <a:pt x="5333" y="5168"/>
                    <a:pt x="5183" y="5118"/>
                  </a:cubicBezTo>
                  <a:cubicBezTo>
                    <a:pt x="4249" y="4851"/>
                    <a:pt x="3615" y="4050"/>
                    <a:pt x="3081" y="3283"/>
                  </a:cubicBezTo>
                  <a:cubicBezTo>
                    <a:pt x="2629" y="2615"/>
                    <a:pt x="2163" y="1934"/>
                    <a:pt x="1692" y="1266"/>
                  </a:cubicBezTo>
                  <a:close/>
                  <a:moveTo>
                    <a:pt x="578" y="0"/>
                  </a:moveTo>
                  <a:cubicBezTo>
                    <a:pt x="286" y="0"/>
                    <a:pt x="1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5" y="5685"/>
                    <a:pt x="5049" y="5985"/>
                  </a:cubicBezTo>
                  <a:cubicBezTo>
                    <a:pt x="5221" y="6031"/>
                    <a:pt x="5396" y="6053"/>
                    <a:pt x="5572" y="6053"/>
                  </a:cubicBezTo>
                  <a:cubicBezTo>
                    <a:pt x="5908" y="6053"/>
                    <a:pt x="6243" y="5971"/>
                    <a:pt x="6550" y="5818"/>
                  </a:cubicBezTo>
                  <a:cubicBezTo>
                    <a:pt x="7017" y="5518"/>
                    <a:pt x="7184" y="4951"/>
                    <a:pt x="7051" y="4417"/>
                  </a:cubicBezTo>
                  <a:cubicBezTo>
                    <a:pt x="6817" y="3883"/>
                    <a:pt x="6483" y="3416"/>
                    <a:pt x="6050" y="3083"/>
                  </a:cubicBezTo>
                  <a:cubicBezTo>
                    <a:pt x="5616" y="2682"/>
                    <a:pt x="5183" y="2316"/>
                    <a:pt x="4716" y="2015"/>
                  </a:cubicBezTo>
                  <a:cubicBezTo>
                    <a:pt x="3615" y="1315"/>
                    <a:pt x="2481" y="681"/>
                    <a:pt x="1280" y="181"/>
                  </a:cubicBezTo>
                  <a:cubicBezTo>
                    <a:pt x="1215" y="148"/>
                    <a:pt x="1150" y="134"/>
                    <a:pt x="1089" y="134"/>
                  </a:cubicBezTo>
                  <a:cubicBezTo>
                    <a:pt x="1025" y="134"/>
                    <a:pt x="964" y="149"/>
                    <a:pt x="910" y="176"/>
                  </a:cubicBezTo>
                  <a:lnTo>
                    <a:pt x="910" y="176"/>
                  </a:lnTo>
                  <a:cubicBezTo>
                    <a:pt x="821" y="51"/>
                    <a:pt x="69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20" name="Google Shape;2720;p10"/>
            <p:cNvSpPr/>
            <p:nvPr/>
          </p:nvSpPr>
          <p:spPr>
            <a:xfrm>
              <a:off x="2210878" y="1628882"/>
              <a:ext cx="87351" cy="75987"/>
            </a:xfrm>
            <a:custGeom>
              <a:avLst/>
              <a:gdLst/>
              <a:ahLst/>
              <a:cxnLst/>
              <a:rect l="l" t="t" r="r" b="b"/>
              <a:pathLst>
                <a:path w="7387" h="6426" extrusionOk="0">
                  <a:moveTo>
                    <a:pt x="6110" y="846"/>
                  </a:moveTo>
                  <a:cubicBezTo>
                    <a:pt x="6305" y="846"/>
                    <a:pt x="6465" y="930"/>
                    <a:pt x="6519" y="1175"/>
                  </a:cubicBezTo>
                  <a:cubicBezTo>
                    <a:pt x="6619" y="1642"/>
                    <a:pt x="6185" y="2109"/>
                    <a:pt x="5885" y="2443"/>
                  </a:cubicBezTo>
                  <a:cubicBezTo>
                    <a:pt x="5185" y="3143"/>
                    <a:pt x="4384" y="3744"/>
                    <a:pt x="3517" y="4177"/>
                  </a:cubicBezTo>
                  <a:cubicBezTo>
                    <a:pt x="2771" y="4589"/>
                    <a:pt x="1986" y="4961"/>
                    <a:pt x="1206" y="5339"/>
                  </a:cubicBezTo>
                  <a:lnTo>
                    <a:pt x="1206" y="5339"/>
                  </a:lnTo>
                  <a:cubicBezTo>
                    <a:pt x="1610" y="4602"/>
                    <a:pt x="2091" y="3903"/>
                    <a:pt x="2650" y="3243"/>
                  </a:cubicBezTo>
                  <a:cubicBezTo>
                    <a:pt x="3383" y="2376"/>
                    <a:pt x="4251" y="1676"/>
                    <a:pt x="5251" y="1142"/>
                  </a:cubicBezTo>
                  <a:cubicBezTo>
                    <a:pt x="5469" y="1023"/>
                    <a:pt x="5826" y="846"/>
                    <a:pt x="6110" y="846"/>
                  </a:cubicBezTo>
                  <a:close/>
                  <a:moveTo>
                    <a:pt x="6141" y="1"/>
                  </a:moveTo>
                  <a:cubicBezTo>
                    <a:pt x="6100" y="1"/>
                    <a:pt x="6060" y="3"/>
                    <a:pt x="6019" y="8"/>
                  </a:cubicBezTo>
                  <a:cubicBezTo>
                    <a:pt x="4751" y="141"/>
                    <a:pt x="3550" y="1175"/>
                    <a:pt x="2683" y="2009"/>
                  </a:cubicBezTo>
                  <a:cubicBezTo>
                    <a:pt x="1615" y="3043"/>
                    <a:pt x="748" y="4277"/>
                    <a:pt x="114" y="5645"/>
                  </a:cubicBezTo>
                  <a:cubicBezTo>
                    <a:pt x="1" y="5911"/>
                    <a:pt x="178" y="6166"/>
                    <a:pt x="396" y="6244"/>
                  </a:cubicBezTo>
                  <a:lnTo>
                    <a:pt x="396" y="6244"/>
                  </a:lnTo>
                  <a:cubicBezTo>
                    <a:pt x="474" y="6350"/>
                    <a:pt x="600" y="6426"/>
                    <a:pt x="747" y="6426"/>
                  </a:cubicBezTo>
                  <a:cubicBezTo>
                    <a:pt x="811" y="6426"/>
                    <a:pt x="878" y="6412"/>
                    <a:pt x="948" y="6379"/>
                  </a:cubicBezTo>
                  <a:cubicBezTo>
                    <a:pt x="1982" y="5879"/>
                    <a:pt x="3050" y="5412"/>
                    <a:pt x="4051" y="4811"/>
                  </a:cubicBezTo>
                  <a:cubicBezTo>
                    <a:pt x="5085" y="4311"/>
                    <a:pt x="5985" y="3577"/>
                    <a:pt x="6752" y="2710"/>
                  </a:cubicBezTo>
                  <a:cubicBezTo>
                    <a:pt x="7186" y="2243"/>
                    <a:pt x="7386" y="1609"/>
                    <a:pt x="7320" y="975"/>
                  </a:cubicBezTo>
                  <a:cubicBezTo>
                    <a:pt x="7195" y="416"/>
                    <a:pt x="6694" y="1"/>
                    <a:pt x="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21" name="Google Shape;2721;p10"/>
            <p:cNvSpPr/>
            <p:nvPr/>
          </p:nvSpPr>
          <p:spPr>
            <a:xfrm>
              <a:off x="2272143" y="1697621"/>
              <a:ext cx="85246" cy="71399"/>
            </a:xfrm>
            <a:custGeom>
              <a:avLst/>
              <a:gdLst/>
              <a:ahLst/>
              <a:cxnLst/>
              <a:rect l="l" t="t" r="r" b="b"/>
              <a:pathLst>
                <a:path w="7209" h="6038" extrusionOk="0">
                  <a:moveTo>
                    <a:pt x="1714" y="1273"/>
                  </a:moveTo>
                  <a:cubicBezTo>
                    <a:pt x="3167" y="1984"/>
                    <a:pt x="4590" y="2755"/>
                    <a:pt x="5708" y="3902"/>
                  </a:cubicBezTo>
                  <a:cubicBezTo>
                    <a:pt x="5941" y="4135"/>
                    <a:pt x="6475" y="4636"/>
                    <a:pt x="6208" y="5002"/>
                  </a:cubicBezTo>
                  <a:cubicBezTo>
                    <a:pt x="6103" y="5160"/>
                    <a:pt x="5907" y="5207"/>
                    <a:pt x="5706" y="5207"/>
                  </a:cubicBezTo>
                  <a:cubicBezTo>
                    <a:pt x="5522" y="5207"/>
                    <a:pt x="5335" y="5168"/>
                    <a:pt x="5207" y="5136"/>
                  </a:cubicBezTo>
                  <a:cubicBezTo>
                    <a:pt x="4273" y="4869"/>
                    <a:pt x="3640" y="4035"/>
                    <a:pt x="3106" y="3268"/>
                  </a:cubicBezTo>
                  <a:cubicBezTo>
                    <a:pt x="2634" y="2603"/>
                    <a:pt x="2176" y="1938"/>
                    <a:pt x="1714" y="1273"/>
                  </a:cubicBezTo>
                  <a:close/>
                  <a:moveTo>
                    <a:pt x="603" y="1"/>
                  </a:moveTo>
                  <a:cubicBezTo>
                    <a:pt x="301" y="1"/>
                    <a:pt x="1" y="292"/>
                    <a:pt x="237" y="599"/>
                  </a:cubicBezTo>
                  <a:lnTo>
                    <a:pt x="204" y="599"/>
                  </a:lnTo>
                  <a:cubicBezTo>
                    <a:pt x="971" y="1667"/>
                    <a:pt x="1705" y="2768"/>
                    <a:pt x="2472" y="3835"/>
                  </a:cubicBezTo>
                  <a:cubicBezTo>
                    <a:pt x="3139" y="4736"/>
                    <a:pt x="3907" y="5670"/>
                    <a:pt x="5074" y="5970"/>
                  </a:cubicBezTo>
                  <a:cubicBezTo>
                    <a:pt x="5246" y="6016"/>
                    <a:pt x="5421" y="6038"/>
                    <a:pt x="5595" y="6038"/>
                  </a:cubicBezTo>
                  <a:cubicBezTo>
                    <a:pt x="5929" y="6038"/>
                    <a:pt x="6257" y="5956"/>
                    <a:pt x="6542" y="5803"/>
                  </a:cubicBezTo>
                  <a:cubicBezTo>
                    <a:pt x="7009" y="5503"/>
                    <a:pt x="7209" y="4936"/>
                    <a:pt x="7042" y="4402"/>
                  </a:cubicBezTo>
                  <a:cubicBezTo>
                    <a:pt x="6842" y="3868"/>
                    <a:pt x="6475" y="3401"/>
                    <a:pt x="6041" y="3068"/>
                  </a:cubicBezTo>
                  <a:cubicBezTo>
                    <a:pt x="5641" y="2667"/>
                    <a:pt x="5174" y="2301"/>
                    <a:pt x="4707" y="2000"/>
                  </a:cubicBezTo>
                  <a:cubicBezTo>
                    <a:pt x="3606" y="1300"/>
                    <a:pt x="2472" y="666"/>
                    <a:pt x="1305" y="166"/>
                  </a:cubicBezTo>
                  <a:cubicBezTo>
                    <a:pt x="1235" y="133"/>
                    <a:pt x="1166" y="119"/>
                    <a:pt x="1101" y="119"/>
                  </a:cubicBezTo>
                  <a:cubicBezTo>
                    <a:pt x="1040" y="119"/>
                    <a:pt x="982" y="132"/>
                    <a:pt x="929" y="154"/>
                  </a:cubicBezTo>
                  <a:lnTo>
                    <a:pt x="929" y="154"/>
                  </a:lnTo>
                  <a:cubicBezTo>
                    <a:pt x="842" y="46"/>
                    <a:pt x="723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22" name="Google Shape;2722;p10"/>
            <p:cNvSpPr/>
            <p:nvPr/>
          </p:nvSpPr>
          <p:spPr>
            <a:xfrm>
              <a:off x="2307772" y="1683194"/>
              <a:ext cx="115495" cy="37722"/>
            </a:xfrm>
            <a:custGeom>
              <a:avLst/>
              <a:gdLst/>
              <a:ahLst/>
              <a:cxnLst/>
              <a:rect l="l" t="t" r="r" b="b"/>
              <a:pathLst>
                <a:path w="9767" h="3190" extrusionOk="0">
                  <a:moveTo>
                    <a:pt x="7241" y="851"/>
                  </a:moveTo>
                  <a:cubicBezTo>
                    <a:pt x="7778" y="851"/>
                    <a:pt x="8599" y="877"/>
                    <a:pt x="8833" y="1286"/>
                  </a:cubicBezTo>
                  <a:cubicBezTo>
                    <a:pt x="9266" y="1953"/>
                    <a:pt x="7765" y="2320"/>
                    <a:pt x="7331" y="2353"/>
                  </a:cubicBezTo>
                  <a:cubicBezTo>
                    <a:pt x="6498" y="2320"/>
                    <a:pt x="5664" y="2153"/>
                    <a:pt x="4896" y="1886"/>
                  </a:cubicBezTo>
                  <a:cubicBezTo>
                    <a:pt x="4145" y="1684"/>
                    <a:pt x="3373" y="1533"/>
                    <a:pt x="2603" y="1393"/>
                  </a:cubicBezTo>
                  <a:lnTo>
                    <a:pt x="2603" y="1393"/>
                  </a:lnTo>
                  <a:cubicBezTo>
                    <a:pt x="3383" y="1236"/>
                    <a:pt x="4167" y="1105"/>
                    <a:pt x="4963" y="985"/>
                  </a:cubicBezTo>
                  <a:cubicBezTo>
                    <a:pt x="5664" y="885"/>
                    <a:pt x="6364" y="852"/>
                    <a:pt x="7031" y="852"/>
                  </a:cubicBezTo>
                  <a:cubicBezTo>
                    <a:pt x="7094" y="852"/>
                    <a:pt x="7165" y="851"/>
                    <a:pt x="7241" y="851"/>
                  </a:cubicBezTo>
                  <a:close/>
                  <a:moveTo>
                    <a:pt x="7009" y="1"/>
                  </a:moveTo>
                  <a:cubicBezTo>
                    <a:pt x="6334" y="1"/>
                    <a:pt x="5649" y="81"/>
                    <a:pt x="5030" y="151"/>
                  </a:cubicBezTo>
                  <a:cubicBezTo>
                    <a:pt x="3595" y="318"/>
                    <a:pt x="2194" y="585"/>
                    <a:pt x="793" y="952"/>
                  </a:cubicBezTo>
                  <a:cubicBezTo>
                    <a:pt x="715" y="968"/>
                    <a:pt x="654" y="1000"/>
                    <a:pt x="609" y="1044"/>
                  </a:cubicBezTo>
                  <a:lnTo>
                    <a:pt x="609" y="1044"/>
                  </a:lnTo>
                  <a:cubicBezTo>
                    <a:pt x="162" y="1072"/>
                    <a:pt x="1" y="1760"/>
                    <a:pt x="493" y="1853"/>
                  </a:cubicBezTo>
                  <a:cubicBezTo>
                    <a:pt x="1828" y="2120"/>
                    <a:pt x="3195" y="2320"/>
                    <a:pt x="4529" y="2653"/>
                  </a:cubicBezTo>
                  <a:cubicBezTo>
                    <a:pt x="5401" y="2893"/>
                    <a:pt x="6316" y="3190"/>
                    <a:pt x="7218" y="3190"/>
                  </a:cubicBezTo>
                  <a:cubicBezTo>
                    <a:pt x="7696" y="3190"/>
                    <a:pt x="8170" y="3106"/>
                    <a:pt x="8632" y="2887"/>
                  </a:cubicBezTo>
                  <a:cubicBezTo>
                    <a:pt x="9166" y="2653"/>
                    <a:pt x="9733" y="2186"/>
                    <a:pt x="9767" y="1519"/>
                  </a:cubicBezTo>
                  <a:cubicBezTo>
                    <a:pt x="9733" y="919"/>
                    <a:pt x="9333" y="385"/>
                    <a:pt x="8732" y="252"/>
                  </a:cubicBezTo>
                  <a:cubicBezTo>
                    <a:pt x="8200" y="63"/>
                    <a:pt x="7608" y="1"/>
                    <a:pt x="7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23" name="Google Shape;2723;p10"/>
            <p:cNvSpPr/>
            <p:nvPr/>
          </p:nvSpPr>
          <p:spPr>
            <a:xfrm>
              <a:off x="2274236" y="1628918"/>
              <a:ext cx="88676" cy="76721"/>
            </a:xfrm>
            <a:custGeom>
              <a:avLst/>
              <a:gdLst/>
              <a:ahLst/>
              <a:cxnLst/>
              <a:rect l="l" t="t" r="r" b="b"/>
              <a:pathLst>
                <a:path w="7499" h="6488" extrusionOk="0">
                  <a:moveTo>
                    <a:pt x="6152" y="827"/>
                  </a:moveTo>
                  <a:cubicBezTo>
                    <a:pt x="6275" y="827"/>
                    <a:pt x="6385" y="858"/>
                    <a:pt x="6465" y="939"/>
                  </a:cubicBezTo>
                  <a:cubicBezTo>
                    <a:pt x="6765" y="1272"/>
                    <a:pt x="6365" y="1906"/>
                    <a:pt x="6131" y="2206"/>
                  </a:cubicBezTo>
                  <a:cubicBezTo>
                    <a:pt x="5497" y="2940"/>
                    <a:pt x="4764" y="3607"/>
                    <a:pt x="3896" y="4108"/>
                  </a:cubicBezTo>
                  <a:cubicBezTo>
                    <a:pt x="2981" y="4676"/>
                    <a:pt x="2035" y="5184"/>
                    <a:pt x="1060" y="5633"/>
                  </a:cubicBezTo>
                  <a:lnTo>
                    <a:pt x="1060" y="5633"/>
                  </a:lnTo>
                  <a:cubicBezTo>
                    <a:pt x="1940" y="3910"/>
                    <a:pt x="3297" y="2262"/>
                    <a:pt x="4997" y="1272"/>
                  </a:cubicBezTo>
                  <a:cubicBezTo>
                    <a:pt x="5225" y="1146"/>
                    <a:pt x="5761" y="827"/>
                    <a:pt x="6152" y="827"/>
                  </a:cubicBezTo>
                  <a:close/>
                  <a:moveTo>
                    <a:pt x="6145" y="0"/>
                  </a:moveTo>
                  <a:cubicBezTo>
                    <a:pt x="6007" y="0"/>
                    <a:pt x="5867" y="23"/>
                    <a:pt x="5731" y="71"/>
                  </a:cubicBezTo>
                  <a:cubicBezTo>
                    <a:pt x="4497" y="372"/>
                    <a:pt x="3429" y="1306"/>
                    <a:pt x="2562" y="2173"/>
                  </a:cubicBezTo>
                  <a:cubicBezTo>
                    <a:pt x="1561" y="3174"/>
                    <a:pt x="761" y="4341"/>
                    <a:pt x="160" y="5642"/>
                  </a:cubicBezTo>
                  <a:cubicBezTo>
                    <a:pt x="1" y="5962"/>
                    <a:pt x="293" y="6265"/>
                    <a:pt x="559" y="6265"/>
                  </a:cubicBezTo>
                  <a:cubicBezTo>
                    <a:pt x="622" y="6265"/>
                    <a:pt x="684" y="6248"/>
                    <a:pt x="738" y="6209"/>
                  </a:cubicBezTo>
                  <a:lnTo>
                    <a:pt x="738" y="6209"/>
                  </a:lnTo>
                  <a:cubicBezTo>
                    <a:pt x="811" y="6363"/>
                    <a:pt x="965" y="6488"/>
                    <a:pt x="1143" y="6488"/>
                  </a:cubicBezTo>
                  <a:cubicBezTo>
                    <a:pt x="1203" y="6488"/>
                    <a:pt x="1265" y="6474"/>
                    <a:pt x="1328" y="6443"/>
                  </a:cubicBezTo>
                  <a:cubicBezTo>
                    <a:pt x="2395" y="5942"/>
                    <a:pt x="3429" y="5375"/>
                    <a:pt x="4463" y="4741"/>
                  </a:cubicBezTo>
                  <a:cubicBezTo>
                    <a:pt x="5464" y="4141"/>
                    <a:pt x="6365" y="3307"/>
                    <a:pt x="7032" y="2373"/>
                  </a:cubicBezTo>
                  <a:cubicBezTo>
                    <a:pt x="7399" y="1873"/>
                    <a:pt x="7499" y="1206"/>
                    <a:pt x="7232" y="638"/>
                  </a:cubicBezTo>
                  <a:cubicBezTo>
                    <a:pt x="7004" y="233"/>
                    <a:pt x="6583" y="0"/>
                    <a:pt x="6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2724" name="Google Shape;2724;p10"/>
          <p:cNvGrpSpPr/>
          <p:nvPr/>
        </p:nvGrpSpPr>
        <p:grpSpPr>
          <a:xfrm rot="10800000" flipH="1">
            <a:off x="7883336" y="-86213"/>
            <a:ext cx="1176981" cy="1222107"/>
            <a:chOff x="3925613" y="3096468"/>
            <a:chExt cx="335169" cy="348000"/>
          </a:xfrm>
        </p:grpSpPr>
        <p:sp>
          <p:nvSpPr>
            <p:cNvPr id="2725" name="Google Shape;2725;p10"/>
            <p:cNvSpPr/>
            <p:nvPr/>
          </p:nvSpPr>
          <p:spPr>
            <a:xfrm>
              <a:off x="3925613" y="3099145"/>
              <a:ext cx="181299" cy="213761"/>
            </a:xfrm>
            <a:custGeom>
              <a:avLst/>
              <a:gdLst/>
              <a:ahLst/>
              <a:cxnLst/>
              <a:rect l="l" t="t" r="r" b="b"/>
              <a:pathLst>
                <a:path w="16928" h="19959" extrusionOk="0">
                  <a:moveTo>
                    <a:pt x="10217" y="1"/>
                  </a:moveTo>
                  <a:cubicBezTo>
                    <a:pt x="9343" y="1"/>
                    <a:pt x="8477" y="743"/>
                    <a:pt x="7900" y="1512"/>
                  </a:cubicBezTo>
                  <a:cubicBezTo>
                    <a:pt x="7239" y="2446"/>
                    <a:pt x="6460" y="3535"/>
                    <a:pt x="5332" y="3613"/>
                  </a:cubicBezTo>
                  <a:cubicBezTo>
                    <a:pt x="5282" y="3617"/>
                    <a:pt x="5233" y="3618"/>
                    <a:pt x="5183" y="3618"/>
                  </a:cubicBezTo>
                  <a:cubicBezTo>
                    <a:pt x="4688" y="3618"/>
                    <a:pt x="4193" y="3458"/>
                    <a:pt x="3697" y="3458"/>
                  </a:cubicBezTo>
                  <a:cubicBezTo>
                    <a:pt x="2297" y="3535"/>
                    <a:pt x="1440" y="5092"/>
                    <a:pt x="1285" y="6493"/>
                  </a:cubicBezTo>
                  <a:cubicBezTo>
                    <a:pt x="1129" y="7894"/>
                    <a:pt x="1440" y="9334"/>
                    <a:pt x="1051" y="10657"/>
                  </a:cubicBezTo>
                  <a:cubicBezTo>
                    <a:pt x="701" y="11746"/>
                    <a:pt x="1" y="12875"/>
                    <a:pt x="545" y="13848"/>
                  </a:cubicBezTo>
                  <a:cubicBezTo>
                    <a:pt x="779" y="14276"/>
                    <a:pt x="1246" y="14548"/>
                    <a:pt x="1479" y="14937"/>
                  </a:cubicBezTo>
                  <a:cubicBezTo>
                    <a:pt x="2180" y="15988"/>
                    <a:pt x="1440" y="17466"/>
                    <a:pt x="1985" y="18673"/>
                  </a:cubicBezTo>
                  <a:cubicBezTo>
                    <a:pt x="2366" y="19580"/>
                    <a:pt x="3384" y="19959"/>
                    <a:pt x="4395" y="19959"/>
                  </a:cubicBezTo>
                  <a:cubicBezTo>
                    <a:pt x="4729" y="19959"/>
                    <a:pt x="5062" y="19917"/>
                    <a:pt x="5371" y="19840"/>
                  </a:cubicBezTo>
                  <a:cubicBezTo>
                    <a:pt x="6655" y="19490"/>
                    <a:pt x="7744" y="18712"/>
                    <a:pt x="9029" y="18362"/>
                  </a:cubicBezTo>
                  <a:cubicBezTo>
                    <a:pt x="9924" y="18089"/>
                    <a:pt x="10896" y="18050"/>
                    <a:pt x="11830" y="17817"/>
                  </a:cubicBezTo>
                  <a:cubicBezTo>
                    <a:pt x="12803" y="17661"/>
                    <a:pt x="13620" y="17077"/>
                    <a:pt x="14126" y="16221"/>
                  </a:cubicBezTo>
                  <a:cubicBezTo>
                    <a:pt x="14365" y="15675"/>
                    <a:pt x="14664" y="14889"/>
                    <a:pt x="15155" y="14889"/>
                  </a:cubicBezTo>
                  <a:cubicBezTo>
                    <a:pt x="15223" y="14889"/>
                    <a:pt x="15295" y="14904"/>
                    <a:pt x="15371" y="14937"/>
                  </a:cubicBezTo>
                  <a:lnTo>
                    <a:pt x="13543" y="17077"/>
                  </a:lnTo>
                  <a:cubicBezTo>
                    <a:pt x="13711" y="17165"/>
                    <a:pt x="13884" y="17205"/>
                    <a:pt x="14054" y="17205"/>
                  </a:cubicBezTo>
                  <a:cubicBezTo>
                    <a:pt x="14866" y="17205"/>
                    <a:pt x="15632" y="16304"/>
                    <a:pt x="15761" y="15404"/>
                  </a:cubicBezTo>
                  <a:cubicBezTo>
                    <a:pt x="15877" y="14314"/>
                    <a:pt x="15410" y="13225"/>
                    <a:pt x="15410" y="12135"/>
                  </a:cubicBezTo>
                  <a:cubicBezTo>
                    <a:pt x="15410" y="11435"/>
                    <a:pt x="15527" y="10734"/>
                    <a:pt x="15722" y="10034"/>
                  </a:cubicBezTo>
                  <a:lnTo>
                    <a:pt x="16617" y="6376"/>
                  </a:lnTo>
                  <a:cubicBezTo>
                    <a:pt x="16850" y="5598"/>
                    <a:pt x="16928" y="4781"/>
                    <a:pt x="16850" y="3963"/>
                  </a:cubicBezTo>
                  <a:cubicBezTo>
                    <a:pt x="16733" y="3107"/>
                    <a:pt x="16072" y="2446"/>
                    <a:pt x="15255" y="2290"/>
                  </a:cubicBezTo>
                  <a:cubicBezTo>
                    <a:pt x="15193" y="2283"/>
                    <a:pt x="15132" y="2280"/>
                    <a:pt x="15072" y="2280"/>
                  </a:cubicBezTo>
                  <a:cubicBezTo>
                    <a:pt x="14589" y="2280"/>
                    <a:pt x="14123" y="2483"/>
                    <a:pt x="13643" y="2483"/>
                  </a:cubicBezTo>
                  <a:cubicBezTo>
                    <a:pt x="13532" y="2483"/>
                    <a:pt x="13421" y="2472"/>
                    <a:pt x="13309" y="2446"/>
                  </a:cubicBezTo>
                  <a:cubicBezTo>
                    <a:pt x="12142" y="2212"/>
                    <a:pt x="11830" y="539"/>
                    <a:pt x="10780" y="111"/>
                  </a:cubicBezTo>
                  <a:cubicBezTo>
                    <a:pt x="10594" y="35"/>
                    <a:pt x="10405" y="1"/>
                    <a:pt x="10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0"/>
            <p:cNvSpPr/>
            <p:nvPr/>
          </p:nvSpPr>
          <p:spPr>
            <a:xfrm>
              <a:off x="3926449" y="3096468"/>
              <a:ext cx="183805" cy="219084"/>
            </a:xfrm>
            <a:custGeom>
              <a:avLst/>
              <a:gdLst/>
              <a:ahLst/>
              <a:cxnLst/>
              <a:rect l="l" t="t" r="r" b="b"/>
              <a:pathLst>
                <a:path w="17162" h="20456" extrusionOk="0">
                  <a:moveTo>
                    <a:pt x="15157" y="15280"/>
                  </a:moveTo>
                  <a:cubicBezTo>
                    <a:pt x="15200" y="15280"/>
                    <a:pt x="15245" y="15288"/>
                    <a:pt x="15293" y="15304"/>
                  </a:cubicBezTo>
                  <a:cubicBezTo>
                    <a:pt x="15306" y="15306"/>
                    <a:pt x="15319" y="15308"/>
                    <a:pt x="15331" y="15308"/>
                  </a:cubicBezTo>
                  <a:cubicBezTo>
                    <a:pt x="15343" y="15308"/>
                    <a:pt x="15354" y="15306"/>
                    <a:pt x="15365" y="15304"/>
                  </a:cubicBezTo>
                  <a:lnTo>
                    <a:pt x="15365" y="15304"/>
                  </a:lnTo>
                  <a:cubicBezTo>
                    <a:pt x="15353" y="15898"/>
                    <a:pt x="15186" y="16457"/>
                    <a:pt x="14671" y="16860"/>
                  </a:cubicBezTo>
                  <a:cubicBezTo>
                    <a:pt x="14455" y="17050"/>
                    <a:pt x="14182" y="17164"/>
                    <a:pt x="13893" y="17164"/>
                  </a:cubicBezTo>
                  <a:cubicBezTo>
                    <a:pt x="13877" y="17164"/>
                    <a:pt x="13862" y="17163"/>
                    <a:pt x="13847" y="17163"/>
                  </a:cubicBezTo>
                  <a:lnTo>
                    <a:pt x="13847" y="17163"/>
                  </a:lnTo>
                  <a:cubicBezTo>
                    <a:pt x="14107" y="16855"/>
                    <a:pt x="14311" y="16501"/>
                    <a:pt x="14437" y="16121"/>
                  </a:cubicBezTo>
                  <a:cubicBezTo>
                    <a:pt x="14577" y="15842"/>
                    <a:pt x="14779" y="15280"/>
                    <a:pt x="15157" y="15280"/>
                  </a:cubicBezTo>
                  <a:close/>
                  <a:moveTo>
                    <a:pt x="10021" y="554"/>
                  </a:moveTo>
                  <a:cubicBezTo>
                    <a:pt x="10274" y="554"/>
                    <a:pt x="10530" y="624"/>
                    <a:pt x="10741" y="750"/>
                  </a:cubicBezTo>
                  <a:cubicBezTo>
                    <a:pt x="11052" y="984"/>
                    <a:pt x="11324" y="1256"/>
                    <a:pt x="11519" y="1606"/>
                  </a:cubicBezTo>
                  <a:cubicBezTo>
                    <a:pt x="11947" y="2229"/>
                    <a:pt x="12414" y="2929"/>
                    <a:pt x="13270" y="3046"/>
                  </a:cubicBezTo>
                  <a:cubicBezTo>
                    <a:pt x="13338" y="3056"/>
                    <a:pt x="13406" y="3060"/>
                    <a:pt x="13474" y="3060"/>
                  </a:cubicBezTo>
                  <a:cubicBezTo>
                    <a:pt x="13951" y="3060"/>
                    <a:pt x="14428" y="2851"/>
                    <a:pt x="14904" y="2851"/>
                  </a:cubicBezTo>
                  <a:cubicBezTo>
                    <a:pt x="14934" y="2849"/>
                    <a:pt x="14964" y="2848"/>
                    <a:pt x="14994" y="2848"/>
                  </a:cubicBezTo>
                  <a:cubicBezTo>
                    <a:pt x="15430" y="2848"/>
                    <a:pt x="15853" y="3110"/>
                    <a:pt x="16072" y="3474"/>
                  </a:cubicBezTo>
                  <a:cubicBezTo>
                    <a:pt x="16772" y="4447"/>
                    <a:pt x="16422" y="5731"/>
                    <a:pt x="16150" y="6782"/>
                  </a:cubicBezTo>
                  <a:cubicBezTo>
                    <a:pt x="15877" y="8027"/>
                    <a:pt x="15566" y="9272"/>
                    <a:pt x="15255" y="10517"/>
                  </a:cubicBezTo>
                  <a:cubicBezTo>
                    <a:pt x="15099" y="11101"/>
                    <a:pt x="15021" y="11685"/>
                    <a:pt x="15021" y="12269"/>
                  </a:cubicBezTo>
                  <a:cubicBezTo>
                    <a:pt x="15021" y="12852"/>
                    <a:pt x="15099" y="13436"/>
                    <a:pt x="15216" y="13981"/>
                  </a:cubicBezTo>
                  <a:cubicBezTo>
                    <a:pt x="15281" y="14321"/>
                    <a:pt x="15342" y="14679"/>
                    <a:pt x="15360" y="15031"/>
                  </a:cubicBezTo>
                  <a:lnTo>
                    <a:pt x="15332" y="15031"/>
                  </a:lnTo>
                  <a:cubicBezTo>
                    <a:pt x="15235" y="14993"/>
                    <a:pt x="15144" y="14975"/>
                    <a:pt x="15058" y="14975"/>
                  </a:cubicBezTo>
                  <a:cubicBezTo>
                    <a:pt x="14459" y="14975"/>
                    <a:pt x="14131" y="15839"/>
                    <a:pt x="13893" y="16316"/>
                  </a:cubicBezTo>
                  <a:cubicBezTo>
                    <a:pt x="13426" y="17288"/>
                    <a:pt x="12453" y="17716"/>
                    <a:pt x="11402" y="17911"/>
                  </a:cubicBezTo>
                  <a:cubicBezTo>
                    <a:pt x="10235" y="18145"/>
                    <a:pt x="9067" y="18261"/>
                    <a:pt x="7939" y="18728"/>
                  </a:cubicBezTo>
                  <a:cubicBezTo>
                    <a:pt x="6927" y="19156"/>
                    <a:pt x="5954" y="19779"/>
                    <a:pt x="4865" y="19935"/>
                  </a:cubicBezTo>
                  <a:cubicBezTo>
                    <a:pt x="4664" y="19980"/>
                    <a:pt x="4460" y="20002"/>
                    <a:pt x="4259" y="20002"/>
                  </a:cubicBezTo>
                  <a:cubicBezTo>
                    <a:pt x="3601" y="20002"/>
                    <a:pt x="2958" y="19768"/>
                    <a:pt x="2452" y="19351"/>
                  </a:cubicBezTo>
                  <a:cubicBezTo>
                    <a:pt x="1713" y="18612"/>
                    <a:pt x="1946" y="17483"/>
                    <a:pt x="1946" y="16588"/>
                  </a:cubicBezTo>
                  <a:cubicBezTo>
                    <a:pt x="1985" y="16121"/>
                    <a:pt x="1868" y="15654"/>
                    <a:pt x="1674" y="15226"/>
                  </a:cubicBezTo>
                  <a:cubicBezTo>
                    <a:pt x="1440" y="14759"/>
                    <a:pt x="1012" y="14487"/>
                    <a:pt x="701" y="14059"/>
                  </a:cubicBezTo>
                  <a:cubicBezTo>
                    <a:pt x="117" y="13125"/>
                    <a:pt x="895" y="11918"/>
                    <a:pt x="1168" y="11023"/>
                  </a:cubicBezTo>
                  <a:cubicBezTo>
                    <a:pt x="1752" y="9000"/>
                    <a:pt x="740" y="6470"/>
                    <a:pt x="2257" y="4719"/>
                  </a:cubicBezTo>
                  <a:cubicBezTo>
                    <a:pt x="2530" y="4369"/>
                    <a:pt x="2919" y="4136"/>
                    <a:pt x="3308" y="4058"/>
                  </a:cubicBezTo>
                  <a:cubicBezTo>
                    <a:pt x="3425" y="4034"/>
                    <a:pt x="3540" y="4025"/>
                    <a:pt x="3654" y="4025"/>
                  </a:cubicBezTo>
                  <a:cubicBezTo>
                    <a:pt x="4110" y="4025"/>
                    <a:pt x="4546" y="4175"/>
                    <a:pt x="4981" y="4175"/>
                  </a:cubicBezTo>
                  <a:cubicBezTo>
                    <a:pt x="5010" y="4176"/>
                    <a:pt x="5039" y="4176"/>
                    <a:pt x="5068" y="4176"/>
                  </a:cubicBezTo>
                  <a:cubicBezTo>
                    <a:pt x="5998" y="4176"/>
                    <a:pt x="6711" y="3570"/>
                    <a:pt x="7277" y="2890"/>
                  </a:cubicBezTo>
                  <a:cubicBezTo>
                    <a:pt x="7861" y="2190"/>
                    <a:pt x="8445" y="1178"/>
                    <a:pt x="9418" y="711"/>
                  </a:cubicBezTo>
                  <a:cubicBezTo>
                    <a:pt x="9596" y="604"/>
                    <a:pt x="9807" y="554"/>
                    <a:pt x="10021" y="554"/>
                  </a:cubicBezTo>
                  <a:close/>
                  <a:moveTo>
                    <a:pt x="10013" y="1"/>
                  </a:moveTo>
                  <a:cubicBezTo>
                    <a:pt x="9555" y="1"/>
                    <a:pt x="9095" y="157"/>
                    <a:pt x="8717" y="478"/>
                  </a:cubicBezTo>
                  <a:cubicBezTo>
                    <a:pt x="7783" y="1100"/>
                    <a:pt x="7316" y="2073"/>
                    <a:pt x="6577" y="2851"/>
                  </a:cubicBezTo>
                  <a:cubicBezTo>
                    <a:pt x="6266" y="3202"/>
                    <a:pt x="5837" y="3474"/>
                    <a:pt x="5371" y="3591"/>
                  </a:cubicBezTo>
                  <a:cubicBezTo>
                    <a:pt x="5259" y="3612"/>
                    <a:pt x="5148" y="3620"/>
                    <a:pt x="5037" y="3620"/>
                  </a:cubicBezTo>
                  <a:cubicBezTo>
                    <a:pt x="4569" y="3620"/>
                    <a:pt x="4104" y="3470"/>
                    <a:pt x="3661" y="3470"/>
                  </a:cubicBezTo>
                  <a:cubicBezTo>
                    <a:pt x="3621" y="3470"/>
                    <a:pt x="3581" y="3471"/>
                    <a:pt x="3542" y="3474"/>
                  </a:cubicBezTo>
                  <a:cubicBezTo>
                    <a:pt x="2608" y="3552"/>
                    <a:pt x="1829" y="4136"/>
                    <a:pt x="1440" y="4953"/>
                  </a:cubicBezTo>
                  <a:cubicBezTo>
                    <a:pt x="934" y="5887"/>
                    <a:pt x="740" y="6976"/>
                    <a:pt x="818" y="8066"/>
                  </a:cubicBezTo>
                  <a:cubicBezTo>
                    <a:pt x="857" y="8727"/>
                    <a:pt x="857" y="9389"/>
                    <a:pt x="818" y="10051"/>
                  </a:cubicBezTo>
                  <a:cubicBezTo>
                    <a:pt x="740" y="10634"/>
                    <a:pt x="584" y="11257"/>
                    <a:pt x="351" y="11802"/>
                  </a:cubicBezTo>
                  <a:cubicBezTo>
                    <a:pt x="117" y="12307"/>
                    <a:pt x="0" y="12891"/>
                    <a:pt x="0" y="13436"/>
                  </a:cubicBezTo>
                  <a:cubicBezTo>
                    <a:pt x="39" y="13981"/>
                    <a:pt x="312" y="14448"/>
                    <a:pt x="701" y="14798"/>
                  </a:cubicBezTo>
                  <a:cubicBezTo>
                    <a:pt x="1129" y="15148"/>
                    <a:pt x="1401" y="15654"/>
                    <a:pt x="1479" y="16199"/>
                  </a:cubicBezTo>
                  <a:cubicBezTo>
                    <a:pt x="1518" y="16744"/>
                    <a:pt x="1479" y="17250"/>
                    <a:pt x="1479" y="17794"/>
                  </a:cubicBezTo>
                  <a:cubicBezTo>
                    <a:pt x="1401" y="18728"/>
                    <a:pt x="1868" y="19662"/>
                    <a:pt x="2724" y="20090"/>
                  </a:cubicBezTo>
                  <a:cubicBezTo>
                    <a:pt x="3235" y="20333"/>
                    <a:pt x="3791" y="20455"/>
                    <a:pt x="4346" y="20455"/>
                  </a:cubicBezTo>
                  <a:cubicBezTo>
                    <a:pt x="4679" y="20455"/>
                    <a:pt x="5011" y="20411"/>
                    <a:pt x="5332" y="20324"/>
                  </a:cubicBezTo>
                  <a:cubicBezTo>
                    <a:pt x="6538" y="20051"/>
                    <a:pt x="7550" y="19351"/>
                    <a:pt x="8717" y="18923"/>
                  </a:cubicBezTo>
                  <a:cubicBezTo>
                    <a:pt x="9884" y="18534"/>
                    <a:pt x="11246" y="18573"/>
                    <a:pt x="12414" y="18106"/>
                  </a:cubicBezTo>
                  <a:cubicBezTo>
                    <a:pt x="12779" y="17984"/>
                    <a:pt x="13120" y="17791"/>
                    <a:pt x="13418" y="17564"/>
                  </a:cubicBezTo>
                  <a:lnTo>
                    <a:pt x="13418" y="17564"/>
                  </a:lnTo>
                  <a:cubicBezTo>
                    <a:pt x="13621" y="17678"/>
                    <a:pt x="13828" y="17728"/>
                    <a:pt x="14030" y="17728"/>
                  </a:cubicBezTo>
                  <a:cubicBezTo>
                    <a:pt x="14663" y="17728"/>
                    <a:pt x="15261" y="17239"/>
                    <a:pt x="15605" y="16666"/>
                  </a:cubicBezTo>
                  <a:cubicBezTo>
                    <a:pt x="16227" y="15654"/>
                    <a:pt x="15916" y="14487"/>
                    <a:pt x="15721" y="13397"/>
                  </a:cubicBezTo>
                  <a:cubicBezTo>
                    <a:pt x="15605" y="12736"/>
                    <a:pt x="15605" y="12074"/>
                    <a:pt x="15683" y="11412"/>
                  </a:cubicBezTo>
                  <a:cubicBezTo>
                    <a:pt x="15799" y="10751"/>
                    <a:pt x="15994" y="10089"/>
                    <a:pt x="16150" y="9428"/>
                  </a:cubicBezTo>
                  <a:cubicBezTo>
                    <a:pt x="16500" y="8144"/>
                    <a:pt x="16811" y="6860"/>
                    <a:pt x="17006" y="5537"/>
                  </a:cubicBezTo>
                  <a:cubicBezTo>
                    <a:pt x="17161" y="4447"/>
                    <a:pt x="16967" y="3280"/>
                    <a:pt x="16033" y="2618"/>
                  </a:cubicBezTo>
                  <a:cubicBezTo>
                    <a:pt x="15721" y="2369"/>
                    <a:pt x="15335" y="2244"/>
                    <a:pt x="14935" y="2244"/>
                  </a:cubicBezTo>
                  <a:cubicBezTo>
                    <a:pt x="14834" y="2244"/>
                    <a:pt x="14733" y="2252"/>
                    <a:pt x="14632" y="2268"/>
                  </a:cubicBezTo>
                  <a:cubicBezTo>
                    <a:pt x="14261" y="2321"/>
                    <a:pt x="13872" y="2464"/>
                    <a:pt x="13490" y="2464"/>
                  </a:cubicBezTo>
                  <a:cubicBezTo>
                    <a:pt x="13310" y="2464"/>
                    <a:pt x="13132" y="2433"/>
                    <a:pt x="12959" y="2346"/>
                  </a:cubicBezTo>
                  <a:cubicBezTo>
                    <a:pt x="12219" y="1956"/>
                    <a:pt x="11947" y="1061"/>
                    <a:pt x="11363" y="517"/>
                  </a:cubicBezTo>
                  <a:cubicBezTo>
                    <a:pt x="10983" y="176"/>
                    <a:pt x="10499" y="1"/>
                    <a:pt x="10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3948950" y="3103847"/>
              <a:ext cx="133382" cy="162117"/>
            </a:xfrm>
            <a:custGeom>
              <a:avLst/>
              <a:gdLst/>
              <a:ahLst/>
              <a:cxnLst/>
              <a:rect l="l" t="t" r="r" b="b"/>
              <a:pathLst>
                <a:path w="12454" h="15137" extrusionOk="0">
                  <a:moveTo>
                    <a:pt x="8119" y="474"/>
                  </a:moveTo>
                  <a:cubicBezTo>
                    <a:pt x="8631" y="474"/>
                    <a:pt x="9102" y="681"/>
                    <a:pt x="9457" y="1267"/>
                  </a:cubicBezTo>
                  <a:cubicBezTo>
                    <a:pt x="10196" y="2435"/>
                    <a:pt x="9729" y="3875"/>
                    <a:pt x="9573" y="5159"/>
                  </a:cubicBezTo>
                  <a:cubicBezTo>
                    <a:pt x="9262" y="7727"/>
                    <a:pt x="10624" y="9945"/>
                    <a:pt x="11402" y="12319"/>
                  </a:cubicBezTo>
                  <a:cubicBezTo>
                    <a:pt x="11558" y="12825"/>
                    <a:pt x="12181" y="14381"/>
                    <a:pt x="11480" y="14615"/>
                  </a:cubicBezTo>
                  <a:cubicBezTo>
                    <a:pt x="11390" y="14649"/>
                    <a:pt x="11292" y="14664"/>
                    <a:pt x="11191" y="14664"/>
                  </a:cubicBezTo>
                  <a:cubicBezTo>
                    <a:pt x="10595" y="14664"/>
                    <a:pt x="9856" y="14147"/>
                    <a:pt x="9457" y="13914"/>
                  </a:cubicBezTo>
                  <a:cubicBezTo>
                    <a:pt x="7900" y="13058"/>
                    <a:pt x="6344" y="12241"/>
                    <a:pt x="4826" y="11385"/>
                  </a:cubicBezTo>
                  <a:cubicBezTo>
                    <a:pt x="4779" y="11362"/>
                    <a:pt x="4735" y="11351"/>
                    <a:pt x="4693" y="11351"/>
                  </a:cubicBezTo>
                  <a:cubicBezTo>
                    <a:pt x="4595" y="11351"/>
                    <a:pt x="4515" y="11408"/>
                    <a:pt x="4471" y="11483"/>
                  </a:cubicBezTo>
                  <a:lnTo>
                    <a:pt x="4471" y="11483"/>
                  </a:lnTo>
                  <a:cubicBezTo>
                    <a:pt x="3560" y="11031"/>
                    <a:pt x="2674" y="10508"/>
                    <a:pt x="1830" y="9945"/>
                  </a:cubicBezTo>
                  <a:cubicBezTo>
                    <a:pt x="1246" y="9595"/>
                    <a:pt x="779" y="9050"/>
                    <a:pt x="546" y="8428"/>
                  </a:cubicBezTo>
                  <a:cubicBezTo>
                    <a:pt x="390" y="7727"/>
                    <a:pt x="857" y="7182"/>
                    <a:pt x="1324" y="6715"/>
                  </a:cubicBezTo>
                  <a:cubicBezTo>
                    <a:pt x="1674" y="6404"/>
                    <a:pt x="2024" y="6015"/>
                    <a:pt x="2297" y="5587"/>
                  </a:cubicBezTo>
                  <a:cubicBezTo>
                    <a:pt x="2569" y="5042"/>
                    <a:pt x="2841" y="4458"/>
                    <a:pt x="3036" y="3914"/>
                  </a:cubicBezTo>
                  <a:cubicBezTo>
                    <a:pt x="3542" y="2668"/>
                    <a:pt x="4593" y="1929"/>
                    <a:pt x="5760" y="1306"/>
                  </a:cubicBezTo>
                  <a:cubicBezTo>
                    <a:pt x="6465" y="954"/>
                    <a:pt x="7339" y="474"/>
                    <a:pt x="8119" y="474"/>
                  </a:cubicBezTo>
                  <a:close/>
                  <a:moveTo>
                    <a:pt x="8061" y="0"/>
                  </a:moveTo>
                  <a:cubicBezTo>
                    <a:pt x="7720" y="0"/>
                    <a:pt x="7362" y="74"/>
                    <a:pt x="7005" y="217"/>
                  </a:cubicBezTo>
                  <a:cubicBezTo>
                    <a:pt x="5643" y="645"/>
                    <a:pt x="4437" y="1423"/>
                    <a:pt x="3425" y="2396"/>
                  </a:cubicBezTo>
                  <a:cubicBezTo>
                    <a:pt x="2958" y="2902"/>
                    <a:pt x="2647" y="3486"/>
                    <a:pt x="2452" y="4147"/>
                  </a:cubicBezTo>
                  <a:cubicBezTo>
                    <a:pt x="2180" y="4925"/>
                    <a:pt x="1752" y="5626"/>
                    <a:pt x="1168" y="6209"/>
                  </a:cubicBezTo>
                  <a:cubicBezTo>
                    <a:pt x="662" y="6599"/>
                    <a:pt x="312" y="7143"/>
                    <a:pt x="118" y="7766"/>
                  </a:cubicBezTo>
                  <a:cubicBezTo>
                    <a:pt x="1" y="8428"/>
                    <a:pt x="195" y="9089"/>
                    <a:pt x="662" y="9556"/>
                  </a:cubicBezTo>
                  <a:cubicBezTo>
                    <a:pt x="1246" y="10140"/>
                    <a:pt x="1908" y="10607"/>
                    <a:pt x="2608" y="10996"/>
                  </a:cubicBezTo>
                  <a:cubicBezTo>
                    <a:pt x="3503" y="11541"/>
                    <a:pt x="4398" y="12008"/>
                    <a:pt x="5332" y="12397"/>
                  </a:cubicBezTo>
                  <a:cubicBezTo>
                    <a:pt x="5379" y="12420"/>
                    <a:pt x="5424" y="12430"/>
                    <a:pt x="5466" y="12430"/>
                  </a:cubicBezTo>
                  <a:cubicBezTo>
                    <a:pt x="5522" y="12430"/>
                    <a:pt x="5572" y="12412"/>
                    <a:pt x="5613" y="12383"/>
                  </a:cubicBezTo>
                  <a:lnTo>
                    <a:pt x="5613" y="12383"/>
                  </a:lnTo>
                  <a:lnTo>
                    <a:pt x="9612" y="14537"/>
                  </a:lnTo>
                  <a:cubicBezTo>
                    <a:pt x="10037" y="14773"/>
                    <a:pt x="10746" y="15137"/>
                    <a:pt x="11335" y="15137"/>
                  </a:cubicBezTo>
                  <a:cubicBezTo>
                    <a:pt x="11718" y="15137"/>
                    <a:pt x="12051" y="14982"/>
                    <a:pt x="12220" y="14537"/>
                  </a:cubicBezTo>
                  <a:cubicBezTo>
                    <a:pt x="12453" y="13953"/>
                    <a:pt x="12142" y="13019"/>
                    <a:pt x="11947" y="12436"/>
                  </a:cubicBezTo>
                  <a:cubicBezTo>
                    <a:pt x="11714" y="11696"/>
                    <a:pt x="11402" y="10957"/>
                    <a:pt x="11130" y="10257"/>
                  </a:cubicBezTo>
                  <a:cubicBezTo>
                    <a:pt x="10507" y="8778"/>
                    <a:pt x="9885" y="7221"/>
                    <a:pt x="10002" y="5587"/>
                  </a:cubicBezTo>
                  <a:cubicBezTo>
                    <a:pt x="10118" y="4108"/>
                    <a:pt x="10702" y="2591"/>
                    <a:pt x="9963" y="1190"/>
                  </a:cubicBezTo>
                  <a:cubicBezTo>
                    <a:pt x="9530" y="379"/>
                    <a:pt x="8836" y="0"/>
                    <a:pt x="8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4060570" y="3133663"/>
              <a:ext cx="50519" cy="132119"/>
            </a:xfrm>
            <a:custGeom>
              <a:avLst/>
              <a:gdLst/>
              <a:ahLst/>
              <a:cxnLst/>
              <a:rect l="l" t="t" r="r" b="b"/>
              <a:pathLst>
                <a:path w="4717" h="12336" extrusionOk="0">
                  <a:moveTo>
                    <a:pt x="3063" y="0"/>
                  </a:moveTo>
                  <a:cubicBezTo>
                    <a:pt x="2908" y="0"/>
                    <a:pt x="2754" y="17"/>
                    <a:pt x="2615" y="40"/>
                  </a:cubicBezTo>
                  <a:cubicBezTo>
                    <a:pt x="2134" y="130"/>
                    <a:pt x="1467" y="731"/>
                    <a:pt x="920" y="731"/>
                  </a:cubicBezTo>
                  <a:cubicBezTo>
                    <a:pt x="758" y="731"/>
                    <a:pt x="607" y="679"/>
                    <a:pt x="475" y="546"/>
                  </a:cubicBezTo>
                  <a:cubicBezTo>
                    <a:pt x="427" y="514"/>
                    <a:pt x="377" y="500"/>
                    <a:pt x="330" y="500"/>
                  </a:cubicBezTo>
                  <a:cubicBezTo>
                    <a:pt x="147" y="500"/>
                    <a:pt x="1" y="710"/>
                    <a:pt x="124" y="896"/>
                  </a:cubicBezTo>
                  <a:cubicBezTo>
                    <a:pt x="369" y="1130"/>
                    <a:pt x="611" y="1217"/>
                    <a:pt x="851" y="1217"/>
                  </a:cubicBezTo>
                  <a:cubicBezTo>
                    <a:pt x="1451" y="1217"/>
                    <a:pt x="2043" y="674"/>
                    <a:pt x="2654" y="507"/>
                  </a:cubicBezTo>
                  <a:cubicBezTo>
                    <a:pt x="2770" y="486"/>
                    <a:pt x="2866" y="473"/>
                    <a:pt x="2950" y="473"/>
                  </a:cubicBezTo>
                  <a:cubicBezTo>
                    <a:pt x="3175" y="473"/>
                    <a:pt x="3311" y="563"/>
                    <a:pt x="3510" y="818"/>
                  </a:cubicBezTo>
                  <a:cubicBezTo>
                    <a:pt x="3665" y="1052"/>
                    <a:pt x="3743" y="1363"/>
                    <a:pt x="3665" y="1635"/>
                  </a:cubicBezTo>
                  <a:cubicBezTo>
                    <a:pt x="3588" y="1986"/>
                    <a:pt x="3471" y="2297"/>
                    <a:pt x="3354" y="2608"/>
                  </a:cubicBezTo>
                  <a:cubicBezTo>
                    <a:pt x="3121" y="3231"/>
                    <a:pt x="2887" y="3854"/>
                    <a:pt x="2732" y="4476"/>
                  </a:cubicBezTo>
                  <a:cubicBezTo>
                    <a:pt x="2381" y="5721"/>
                    <a:pt x="2226" y="7006"/>
                    <a:pt x="2226" y="8290"/>
                  </a:cubicBezTo>
                  <a:cubicBezTo>
                    <a:pt x="2265" y="9496"/>
                    <a:pt x="2381" y="10897"/>
                    <a:pt x="1564" y="11909"/>
                  </a:cubicBezTo>
                  <a:cubicBezTo>
                    <a:pt x="1385" y="12088"/>
                    <a:pt x="1550" y="12336"/>
                    <a:pt x="1724" y="12336"/>
                  </a:cubicBezTo>
                  <a:cubicBezTo>
                    <a:pt x="1777" y="12336"/>
                    <a:pt x="1830" y="12313"/>
                    <a:pt x="1875" y="12259"/>
                  </a:cubicBezTo>
                  <a:cubicBezTo>
                    <a:pt x="2693" y="11286"/>
                    <a:pt x="2732" y="10119"/>
                    <a:pt x="2732" y="8912"/>
                  </a:cubicBezTo>
                  <a:cubicBezTo>
                    <a:pt x="2654" y="7317"/>
                    <a:pt x="2848" y="5721"/>
                    <a:pt x="3276" y="4204"/>
                  </a:cubicBezTo>
                  <a:cubicBezTo>
                    <a:pt x="3588" y="3192"/>
                    <a:pt x="4716" y="1480"/>
                    <a:pt x="4016" y="390"/>
                  </a:cubicBezTo>
                  <a:cubicBezTo>
                    <a:pt x="3797" y="90"/>
                    <a:pt x="3426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4073979" y="3267870"/>
              <a:ext cx="6683" cy="5012"/>
            </a:xfrm>
            <a:custGeom>
              <a:avLst/>
              <a:gdLst/>
              <a:ahLst/>
              <a:cxnLst/>
              <a:rect l="l" t="t" r="r" b="b"/>
              <a:pathLst>
                <a:path w="624" h="468" extrusionOk="0">
                  <a:moveTo>
                    <a:pt x="312" y="0"/>
                  </a:moveTo>
                  <a:cubicBezTo>
                    <a:pt x="1" y="0"/>
                    <a:pt x="1" y="467"/>
                    <a:pt x="312" y="467"/>
                  </a:cubicBezTo>
                  <a:cubicBezTo>
                    <a:pt x="623" y="467"/>
                    <a:pt x="623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3927284" y="3209844"/>
              <a:ext cx="161250" cy="73770"/>
            </a:xfrm>
            <a:custGeom>
              <a:avLst/>
              <a:gdLst/>
              <a:ahLst/>
              <a:cxnLst/>
              <a:rect l="l" t="t" r="r" b="b"/>
              <a:pathLst>
                <a:path w="15056" h="6888" extrusionOk="0">
                  <a:moveTo>
                    <a:pt x="3368" y="1"/>
                  </a:moveTo>
                  <a:cubicBezTo>
                    <a:pt x="3349" y="1"/>
                    <a:pt x="3329" y="3"/>
                    <a:pt x="3308" y="9"/>
                  </a:cubicBezTo>
                  <a:cubicBezTo>
                    <a:pt x="2024" y="437"/>
                    <a:pt x="2063" y="2150"/>
                    <a:pt x="1362" y="3083"/>
                  </a:cubicBezTo>
                  <a:cubicBezTo>
                    <a:pt x="856" y="3745"/>
                    <a:pt x="312" y="4290"/>
                    <a:pt x="117" y="5107"/>
                  </a:cubicBezTo>
                  <a:cubicBezTo>
                    <a:pt x="0" y="5613"/>
                    <a:pt x="78" y="6391"/>
                    <a:pt x="623" y="6625"/>
                  </a:cubicBezTo>
                  <a:cubicBezTo>
                    <a:pt x="1020" y="6765"/>
                    <a:pt x="1445" y="6835"/>
                    <a:pt x="1881" y="6835"/>
                  </a:cubicBezTo>
                  <a:cubicBezTo>
                    <a:pt x="2172" y="6835"/>
                    <a:pt x="2467" y="6804"/>
                    <a:pt x="2763" y="6741"/>
                  </a:cubicBezTo>
                  <a:cubicBezTo>
                    <a:pt x="3250" y="6644"/>
                    <a:pt x="3746" y="6595"/>
                    <a:pt x="4242" y="6595"/>
                  </a:cubicBezTo>
                  <a:cubicBezTo>
                    <a:pt x="4738" y="6595"/>
                    <a:pt x="5234" y="6644"/>
                    <a:pt x="5721" y="6741"/>
                  </a:cubicBezTo>
                  <a:cubicBezTo>
                    <a:pt x="6129" y="6839"/>
                    <a:pt x="6557" y="6887"/>
                    <a:pt x="6985" y="6887"/>
                  </a:cubicBezTo>
                  <a:cubicBezTo>
                    <a:pt x="7413" y="6887"/>
                    <a:pt x="7841" y="6839"/>
                    <a:pt x="8250" y="6741"/>
                  </a:cubicBezTo>
                  <a:cubicBezTo>
                    <a:pt x="8717" y="6625"/>
                    <a:pt x="9184" y="6547"/>
                    <a:pt x="9651" y="6469"/>
                  </a:cubicBezTo>
                  <a:cubicBezTo>
                    <a:pt x="10157" y="6469"/>
                    <a:pt x="10624" y="6625"/>
                    <a:pt x="11130" y="6625"/>
                  </a:cubicBezTo>
                  <a:cubicBezTo>
                    <a:pt x="11180" y="6626"/>
                    <a:pt x="11233" y="6627"/>
                    <a:pt x="11287" y="6627"/>
                  </a:cubicBezTo>
                  <a:cubicBezTo>
                    <a:pt x="12679" y="6627"/>
                    <a:pt x="15055" y="6128"/>
                    <a:pt x="14943" y="4368"/>
                  </a:cubicBezTo>
                  <a:cubicBezTo>
                    <a:pt x="14943" y="4212"/>
                    <a:pt x="14826" y="4134"/>
                    <a:pt x="14710" y="4134"/>
                  </a:cubicBezTo>
                  <a:cubicBezTo>
                    <a:pt x="14593" y="4134"/>
                    <a:pt x="14476" y="4212"/>
                    <a:pt x="14476" y="4368"/>
                  </a:cubicBezTo>
                  <a:cubicBezTo>
                    <a:pt x="14554" y="5613"/>
                    <a:pt x="13114" y="5885"/>
                    <a:pt x="12180" y="6041"/>
                  </a:cubicBezTo>
                  <a:cubicBezTo>
                    <a:pt x="11868" y="6089"/>
                    <a:pt x="11555" y="6122"/>
                    <a:pt x="11242" y="6122"/>
                  </a:cubicBezTo>
                  <a:cubicBezTo>
                    <a:pt x="11049" y="6122"/>
                    <a:pt x="10856" y="6110"/>
                    <a:pt x="10663" y="6080"/>
                  </a:cubicBezTo>
                  <a:cubicBezTo>
                    <a:pt x="10415" y="6052"/>
                    <a:pt x="10148" y="6025"/>
                    <a:pt x="9889" y="6025"/>
                  </a:cubicBezTo>
                  <a:cubicBezTo>
                    <a:pt x="9781" y="6025"/>
                    <a:pt x="9676" y="6030"/>
                    <a:pt x="9573" y="6041"/>
                  </a:cubicBezTo>
                  <a:cubicBezTo>
                    <a:pt x="8717" y="6077"/>
                    <a:pt x="7926" y="6439"/>
                    <a:pt x="7080" y="6439"/>
                  </a:cubicBezTo>
                  <a:cubicBezTo>
                    <a:pt x="7004" y="6439"/>
                    <a:pt x="6927" y="6437"/>
                    <a:pt x="6849" y="6430"/>
                  </a:cubicBezTo>
                  <a:cubicBezTo>
                    <a:pt x="5964" y="6393"/>
                    <a:pt x="5219" y="6077"/>
                    <a:pt x="4382" y="6077"/>
                  </a:cubicBezTo>
                  <a:cubicBezTo>
                    <a:pt x="4335" y="6077"/>
                    <a:pt x="4289" y="6078"/>
                    <a:pt x="4242" y="6080"/>
                  </a:cubicBezTo>
                  <a:cubicBezTo>
                    <a:pt x="3347" y="6119"/>
                    <a:pt x="2569" y="6391"/>
                    <a:pt x="1712" y="6391"/>
                  </a:cubicBezTo>
                  <a:cubicBezTo>
                    <a:pt x="1129" y="6391"/>
                    <a:pt x="545" y="6235"/>
                    <a:pt x="545" y="5535"/>
                  </a:cubicBezTo>
                  <a:cubicBezTo>
                    <a:pt x="584" y="5029"/>
                    <a:pt x="779" y="4523"/>
                    <a:pt x="1129" y="4134"/>
                  </a:cubicBezTo>
                  <a:cubicBezTo>
                    <a:pt x="1596" y="3589"/>
                    <a:pt x="2024" y="3006"/>
                    <a:pt x="2296" y="2344"/>
                  </a:cubicBezTo>
                  <a:cubicBezTo>
                    <a:pt x="2569" y="1721"/>
                    <a:pt x="2685" y="749"/>
                    <a:pt x="3425" y="515"/>
                  </a:cubicBezTo>
                  <a:cubicBezTo>
                    <a:pt x="3712" y="407"/>
                    <a:pt x="3601" y="1"/>
                    <a:pt x="3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4072319" y="3171181"/>
              <a:ext cx="12509" cy="92567"/>
            </a:xfrm>
            <a:custGeom>
              <a:avLst/>
              <a:gdLst/>
              <a:ahLst/>
              <a:cxnLst/>
              <a:rect l="l" t="t" r="r" b="b"/>
              <a:pathLst>
                <a:path w="1168" h="8643" extrusionOk="0">
                  <a:moveTo>
                    <a:pt x="399" y="0"/>
                  </a:moveTo>
                  <a:cubicBezTo>
                    <a:pt x="273" y="0"/>
                    <a:pt x="136" y="78"/>
                    <a:pt x="117" y="234"/>
                  </a:cubicBezTo>
                  <a:cubicBezTo>
                    <a:pt x="0" y="1518"/>
                    <a:pt x="39" y="2841"/>
                    <a:pt x="273" y="4125"/>
                  </a:cubicBezTo>
                  <a:cubicBezTo>
                    <a:pt x="389" y="4826"/>
                    <a:pt x="467" y="5526"/>
                    <a:pt x="545" y="6188"/>
                  </a:cubicBezTo>
                  <a:cubicBezTo>
                    <a:pt x="584" y="6810"/>
                    <a:pt x="778" y="7705"/>
                    <a:pt x="467" y="8250"/>
                  </a:cubicBezTo>
                  <a:cubicBezTo>
                    <a:pt x="387" y="8465"/>
                    <a:pt x="565" y="8643"/>
                    <a:pt x="722" y="8643"/>
                  </a:cubicBezTo>
                  <a:cubicBezTo>
                    <a:pt x="793" y="8643"/>
                    <a:pt x="859" y="8607"/>
                    <a:pt x="895" y="8522"/>
                  </a:cubicBezTo>
                  <a:lnTo>
                    <a:pt x="895" y="8484"/>
                  </a:lnTo>
                  <a:cubicBezTo>
                    <a:pt x="1129" y="7939"/>
                    <a:pt x="1168" y="7316"/>
                    <a:pt x="1051" y="6732"/>
                  </a:cubicBezTo>
                  <a:cubicBezTo>
                    <a:pt x="1012" y="5993"/>
                    <a:pt x="934" y="5293"/>
                    <a:pt x="817" y="4592"/>
                  </a:cubicBezTo>
                  <a:cubicBezTo>
                    <a:pt x="584" y="3152"/>
                    <a:pt x="506" y="1674"/>
                    <a:pt x="623" y="234"/>
                  </a:cubicBezTo>
                  <a:cubicBezTo>
                    <a:pt x="642" y="78"/>
                    <a:pt x="525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3995293" y="3208334"/>
              <a:ext cx="90757" cy="52158"/>
            </a:xfrm>
            <a:custGeom>
              <a:avLst/>
              <a:gdLst/>
              <a:ahLst/>
              <a:cxnLst/>
              <a:rect l="l" t="t" r="r" b="b"/>
              <a:pathLst>
                <a:path w="8474" h="4870" extrusionOk="0">
                  <a:moveTo>
                    <a:pt x="379" y="0"/>
                  </a:moveTo>
                  <a:cubicBezTo>
                    <a:pt x="158" y="0"/>
                    <a:pt x="1" y="329"/>
                    <a:pt x="266" y="462"/>
                  </a:cubicBezTo>
                  <a:cubicBezTo>
                    <a:pt x="2951" y="1707"/>
                    <a:pt x="5558" y="3147"/>
                    <a:pt x="8048" y="4820"/>
                  </a:cubicBezTo>
                  <a:cubicBezTo>
                    <a:pt x="8090" y="4855"/>
                    <a:pt x="8131" y="4869"/>
                    <a:pt x="8170" y="4869"/>
                  </a:cubicBezTo>
                  <a:cubicBezTo>
                    <a:pt x="8350" y="4869"/>
                    <a:pt x="8474" y="4552"/>
                    <a:pt x="8282" y="4392"/>
                  </a:cubicBezTo>
                  <a:cubicBezTo>
                    <a:pt x="5830" y="2719"/>
                    <a:pt x="3223" y="1279"/>
                    <a:pt x="499" y="34"/>
                  </a:cubicBezTo>
                  <a:cubicBezTo>
                    <a:pt x="458" y="10"/>
                    <a:pt x="417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0"/>
            <p:cNvSpPr/>
            <p:nvPr/>
          </p:nvSpPr>
          <p:spPr>
            <a:xfrm>
              <a:off x="4019165" y="3157225"/>
              <a:ext cx="64849" cy="104872"/>
            </a:xfrm>
            <a:custGeom>
              <a:avLst/>
              <a:gdLst/>
              <a:ahLst/>
              <a:cxnLst/>
              <a:rect l="l" t="t" r="r" b="b"/>
              <a:pathLst>
                <a:path w="6055" h="9792" extrusionOk="0">
                  <a:moveTo>
                    <a:pt x="356" y="0"/>
                  </a:moveTo>
                  <a:cubicBezTo>
                    <a:pt x="174" y="0"/>
                    <a:pt x="0" y="165"/>
                    <a:pt x="138" y="330"/>
                  </a:cubicBezTo>
                  <a:cubicBezTo>
                    <a:pt x="2278" y="3249"/>
                    <a:pt x="4068" y="6362"/>
                    <a:pt x="5547" y="9670"/>
                  </a:cubicBezTo>
                  <a:cubicBezTo>
                    <a:pt x="5584" y="9756"/>
                    <a:pt x="5651" y="9791"/>
                    <a:pt x="5723" y="9791"/>
                  </a:cubicBezTo>
                  <a:cubicBezTo>
                    <a:pt x="5879" y="9791"/>
                    <a:pt x="6055" y="9623"/>
                    <a:pt x="5975" y="9436"/>
                  </a:cubicBezTo>
                  <a:cubicBezTo>
                    <a:pt x="4496" y="6129"/>
                    <a:pt x="2706" y="3016"/>
                    <a:pt x="566" y="97"/>
                  </a:cubicBezTo>
                  <a:cubicBezTo>
                    <a:pt x="509" y="29"/>
                    <a:pt x="432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0"/>
            <p:cNvSpPr/>
            <p:nvPr/>
          </p:nvSpPr>
          <p:spPr>
            <a:xfrm>
              <a:off x="3983383" y="3255275"/>
              <a:ext cx="105386" cy="14523"/>
            </a:xfrm>
            <a:custGeom>
              <a:avLst/>
              <a:gdLst/>
              <a:ahLst/>
              <a:cxnLst/>
              <a:rect l="l" t="t" r="r" b="b"/>
              <a:pathLst>
                <a:path w="9840" h="1356" extrusionOk="0">
                  <a:moveTo>
                    <a:pt x="9501" y="0"/>
                  </a:moveTo>
                  <a:cubicBezTo>
                    <a:pt x="9479" y="0"/>
                    <a:pt x="9456" y="3"/>
                    <a:pt x="9433" y="9"/>
                  </a:cubicBezTo>
                  <a:cubicBezTo>
                    <a:pt x="7894" y="570"/>
                    <a:pt x="6267" y="854"/>
                    <a:pt x="4634" y="854"/>
                  </a:cubicBezTo>
                  <a:cubicBezTo>
                    <a:pt x="3210" y="854"/>
                    <a:pt x="1782" y="638"/>
                    <a:pt x="405" y="203"/>
                  </a:cubicBezTo>
                  <a:cubicBezTo>
                    <a:pt x="384" y="198"/>
                    <a:pt x="364" y="195"/>
                    <a:pt x="345" y="195"/>
                  </a:cubicBezTo>
                  <a:cubicBezTo>
                    <a:pt x="111" y="195"/>
                    <a:pt x="0" y="601"/>
                    <a:pt x="288" y="709"/>
                  </a:cubicBezTo>
                  <a:cubicBezTo>
                    <a:pt x="1689" y="1140"/>
                    <a:pt x="3139" y="1356"/>
                    <a:pt x="4590" y="1356"/>
                  </a:cubicBezTo>
                  <a:cubicBezTo>
                    <a:pt x="6283" y="1356"/>
                    <a:pt x="7975" y="1063"/>
                    <a:pt x="9588" y="476"/>
                  </a:cubicBezTo>
                  <a:cubicBezTo>
                    <a:pt x="9840" y="404"/>
                    <a:pt x="9760" y="0"/>
                    <a:pt x="9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0"/>
            <p:cNvSpPr/>
            <p:nvPr/>
          </p:nvSpPr>
          <p:spPr>
            <a:xfrm>
              <a:off x="3926449" y="3126488"/>
              <a:ext cx="66434" cy="119952"/>
            </a:xfrm>
            <a:custGeom>
              <a:avLst/>
              <a:gdLst/>
              <a:ahLst/>
              <a:cxnLst/>
              <a:rect l="l" t="t" r="r" b="b"/>
              <a:pathLst>
                <a:path w="6203" h="11200" extrusionOk="0">
                  <a:moveTo>
                    <a:pt x="5866" y="1"/>
                  </a:moveTo>
                  <a:cubicBezTo>
                    <a:pt x="5845" y="1"/>
                    <a:pt x="5822" y="4"/>
                    <a:pt x="5799" y="10"/>
                  </a:cubicBezTo>
                  <a:cubicBezTo>
                    <a:pt x="5254" y="126"/>
                    <a:pt x="4826" y="10"/>
                    <a:pt x="4281" y="243"/>
                  </a:cubicBezTo>
                  <a:cubicBezTo>
                    <a:pt x="3814" y="477"/>
                    <a:pt x="3425" y="788"/>
                    <a:pt x="3036" y="1177"/>
                  </a:cubicBezTo>
                  <a:cubicBezTo>
                    <a:pt x="2608" y="1527"/>
                    <a:pt x="2257" y="1955"/>
                    <a:pt x="1946" y="2383"/>
                  </a:cubicBezTo>
                  <a:cubicBezTo>
                    <a:pt x="1635" y="2928"/>
                    <a:pt x="1362" y="3512"/>
                    <a:pt x="1207" y="4095"/>
                  </a:cubicBezTo>
                  <a:cubicBezTo>
                    <a:pt x="779" y="5341"/>
                    <a:pt x="428" y="6586"/>
                    <a:pt x="156" y="7870"/>
                  </a:cubicBezTo>
                  <a:cubicBezTo>
                    <a:pt x="39" y="8337"/>
                    <a:pt x="0" y="8843"/>
                    <a:pt x="117" y="9349"/>
                  </a:cubicBezTo>
                  <a:cubicBezTo>
                    <a:pt x="156" y="9543"/>
                    <a:pt x="273" y="9738"/>
                    <a:pt x="390" y="9933"/>
                  </a:cubicBezTo>
                  <a:cubicBezTo>
                    <a:pt x="584" y="10166"/>
                    <a:pt x="1090" y="10477"/>
                    <a:pt x="934" y="10828"/>
                  </a:cubicBezTo>
                  <a:cubicBezTo>
                    <a:pt x="833" y="11055"/>
                    <a:pt x="978" y="11200"/>
                    <a:pt x="1134" y="11200"/>
                  </a:cubicBezTo>
                  <a:cubicBezTo>
                    <a:pt x="1219" y="11200"/>
                    <a:pt x="1308" y="11157"/>
                    <a:pt x="1362" y="11061"/>
                  </a:cubicBezTo>
                  <a:lnTo>
                    <a:pt x="1324" y="11061"/>
                  </a:lnTo>
                  <a:cubicBezTo>
                    <a:pt x="1479" y="10750"/>
                    <a:pt x="1440" y="10400"/>
                    <a:pt x="1246" y="10166"/>
                  </a:cubicBezTo>
                  <a:cubicBezTo>
                    <a:pt x="1090" y="9894"/>
                    <a:pt x="818" y="9738"/>
                    <a:pt x="701" y="9504"/>
                  </a:cubicBezTo>
                  <a:cubicBezTo>
                    <a:pt x="545" y="9232"/>
                    <a:pt x="467" y="8921"/>
                    <a:pt x="506" y="8609"/>
                  </a:cubicBezTo>
                  <a:cubicBezTo>
                    <a:pt x="662" y="7403"/>
                    <a:pt x="973" y="6236"/>
                    <a:pt x="1401" y="5068"/>
                  </a:cubicBezTo>
                  <a:cubicBezTo>
                    <a:pt x="1752" y="3940"/>
                    <a:pt x="2102" y="2772"/>
                    <a:pt x="2997" y="1916"/>
                  </a:cubicBezTo>
                  <a:cubicBezTo>
                    <a:pt x="3386" y="1488"/>
                    <a:pt x="3814" y="1099"/>
                    <a:pt x="4320" y="788"/>
                  </a:cubicBezTo>
                  <a:cubicBezTo>
                    <a:pt x="4865" y="477"/>
                    <a:pt x="5332" y="632"/>
                    <a:pt x="5915" y="477"/>
                  </a:cubicBezTo>
                  <a:cubicBezTo>
                    <a:pt x="6203" y="405"/>
                    <a:pt x="6125" y="1"/>
                    <a:pt x="5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0"/>
            <p:cNvSpPr/>
            <p:nvPr/>
          </p:nvSpPr>
          <p:spPr>
            <a:xfrm>
              <a:off x="3936452" y="3267635"/>
              <a:ext cx="148687" cy="50540"/>
            </a:xfrm>
            <a:custGeom>
              <a:avLst/>
              <a:gdLst/>
              <a:ahLst/>
              <a:cxnLst/>
              <a:rect l="l" t="t" r="r" b="b"/>
              <a:pathLst>
                <a:path w="13883" h="4719" extrusionOk="0">
                  <a:moveTo>
                    <a:pt x="13550" y="0"/>
                  </a:moveTo>
                  <a:cubicBezTo>
                    <a:pt x="13474" y="0"/>
                    <a:pt x="13397" y="40"/>
                    <a:pt x="13348" y="139"/>
                  </a:cubicBezTo>
                  <a:cubicBezTo>
                    <a:pt x="12844" y="1253"/>
                    <a:pt x="11744" y="2301"/>
                    <a:pt x="10474" y="2301"/>
                  </a:cubicBezTo>
                  <a:cubicBezTo>
                    <a:pt x="10370" y="2301"/>
                    <a:pt x="10264" y="2294"/>
                    <a:pt x="10157" y="2279"/>
                  </a:cubicBezTo>
                  <a:cubicBezTo>
                    <a:pt x="10045" y="2265"/>
                    <a:pt x="9934" y="2259"/>
                    <a:pt x="9823" y="2259"/>
                  </a:cubicBezTo>
                  <a:cubicBezTo>
                    <a:pt x="8702" y="2259"/>
                    <a:pt x="7636" y="2923"/>
                    <a:pt x="6538" y="3135"/>
                  </a:cubicBezTo>
                  <a:cubicBezTo>
                    <a:pt x="5837" y="3213"/>
                    <a:pt x="5137" y="3252"/>
                    <a:pt x="4437" y="3291"/>
                  </a:cubicBezTo>
                  <a:cubicBezTo>
                    <a:pt x="3931" y="3330"/>
                    <a:pt x="3425" y="3486"/>
                    <a:pt x="2997" y="3758"/>
                  </a:cubicBezTo>
                  <a:cubicBezTo>
                    <a:pt x="2641" y="3972"/>
                    <a:pt x="2226" y="4229"/>
                    <a:pt x="1843" y="4229"/>
                  </a:cubicBezTo>
                  <a:cubicBezTo>
                    <a:pt x="1598" y="4229"/>
                    <a:pt x="1365" y="4124"/>
                    <a:pt x="1168" y="3836"/>
                  </a:cubicBezTo>
                  <a:cubicBezTo>
                    <a:pt x="662" y="3096"/>
                    <a:pt x="1090" y="2240"/>
                    <a:pt x="1479" y="1618"/>
                  </a:cubicBezTo>
                  <a:cubicBezTo>
                    <a:pt x="1562" y="1424"/>
                    <a:pt x="1409" y="1250"/>
                    <a:pt x="1243" y="1250"/>
                  </a:cubicBezTo>
                  <a:cubicBezTo>
                    <a:pt x="1176" y="1250"/>
                    <a:pt x="1107" y="1278"/>
                    <a:pt x="1051" y="1345"/>
                  </a:cubicBezTo>
                  <a:cubicBezTo>
                    <a:pt x="506" y="2318"/>
                    <a:pt x="0" y="3991"/>
                    <a:pt x="1362" y="4614"/>
                  </a:cubicBezTo>
                  <a:cubicBezTo>
                    <a:pt x="1557" y="4684"/>
                    <a:pt x="1756" y="4718"/>
                    <a:pt x="1954" y="4718"/>
                  </a:cubicBezTo>
                  <a:cubicBezTo>
                    <a:pt x="2309" y="4718"/>
                    <a:pt x="2658" y="4606"/>
                    <a:pt x="2958" y="4381"/>
                  </a:cubicBezTo>
                  <a:cubicBezTo>
                    <a:pt x="3269" y="4147"/>
                    <a:pt x="3619" y="3953"/>
                    <a:pt x="3970" y="3797"/>
                  </a:cubicBezTo>
                  <a:cubicBezTo>
                    <a:pt x="4340" y="3740"/>
                    <a:pt x="4710" y="3704"/>
                    <a:pt x="5081" y="3704"/>
                  </a:cubicBezTo>
                  <a:cubicBezTo>
                    <a:pt x="5216" y="3704"/>
                    <a:pt x="5352" y="3709"/>
                    <a:pt x="5487" y="3719"/>
                  </a:cubicBezTo>
                  <a:cubicBezTo>
                    <a:pt x="6382" y="3680"/>
                    <a:pt x="7238" y="3486"/>
                    <a:pt x="8094" y="3174"/>
                  </a:cubicBezTo>
                  <a:cubicBezTo>
                    <a:pt x="8484" y="3019"/>
                    <a:pt x="8873" y="2902"/>
                    <a:pt x="9301" y="2746"/>
                  </a:cubicBezTo>
                  <a:cubicBezTo>
                    <a:pt x="9405" y="2736"/>
                    <a:pt x="9512" y="2731"/>
                    <a:pt x="9621" y="2731"/>
                  </a:cubicBezTo>
                  <a:cubicBezTo>
                    <a:pt x="9919" y="2731"/>
                    <a:pt x="10233" y="2767"/>
                    <a:pt x="10546" y="2824"/>
                  </a:cubicBezTo>
                  <a:cubicBezTo>
                    <a:pt x="11947" y="2824"/>
                    <a:pt x="13231" y="1540"/>
                    <a:pt x="13776" y="373"/>
                  </a:cubicBezTo>
                  <a:cubicBezTo>
                    <a:pt x="13882" y="186"/>
                    <a:pt x="13716" y="0"/>
                    <a:pt x="13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0"/>
            <p:cNvSpPr/>
            <p:nvPr/>
          </p:nvSpPr>
          <p:spPr>
            <a:xfrm>
              <a:off x="4073347" y="3249331"/>
              <a:ext cx="145420" cy="113665"/>
            </a:xfrm>
            <a:custGeom>
              <a:avLst/>
              <a:gdLst/>
              <a:ahLst/>
              <a:cxnLst/>
              <a:rect l="l" t="t" r="r" b="b"/>
              <a:pathLst>
                <a:path w="13578" h="10613" extrusionOk="0">
                  <a:moveTo>
                    <a:pt x="356" y="0"/>
                  </a:moveTo>
                  <a:cubicBezTo>
                    <a:pt x="174" y="0"/>
                    <a:pt x="0" y="165"/>
                    <a:pt x="138" y="330"/>
                  </a:cubicBezTo>
                  <a:cubicBezTo>
                    <a:pt x="1928" y="2743"/>
                    <a:pt x="3796" y="5117"/>
                    <a:pt x="6169" y="6985"/>
                  </a:cubicBezTo>
                  <a:cubicBezTo>
                    <a:pt x="8193" y="8580"/>
                    <a:pt x="10605" y="10059"/>
                    <a:pt x="13174" y="10604"/>
                  </a:cubicBezTo>
                  <a:cubicBezTo>
                    <a:pt x="13194" y="10610"/>
                    <a:pt x="13215" y="10612"/>
                    <a:pt x="13234" y="10612"/>
                  </a:cubicBezTo>
                  <a:cubicBezTo>
                    <a:pt x="13467" y="10612"/>
                    <a:pt x="13578" y="10209"/>
                    <a:pt x="13290" y="10137"/>
                  </a:cubicBezTo>
                  <a:cubicBezTo>
                    <a:pt x="10761" y="9631"/>
                    <a:pt x="8387" y="8113"/>
                    <a:pt x="6403" y="6518"/>
                  </a:cubicBezTo>
                  <a:cubicBezTo>
                    <a:pt x="4107" y="4728"/>
                    <a:pt x="2317" y="2393"/>
                    <a:pt x="566" y="97"/>
                  </a:cubicBezTo>
                  <a:cubicBezTo>
                    <a:pt x="509" y="29"/>
                    <a:pt x="432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0"/>
            <p:cNvSpPr/>
            <p:nvPr/>
          </p:nvSpPr>
          <p:spPr>
            <a:xfrm>
              <a:off x="4076067" y="3232742"/>
              <a:ext cx="22437" cy="46835"/>
            </a:xfrm>
            <a:custGeom>
              <a:avLst/>
              <a:gdLst/>
              <a:ahLst/>
              <a:cxnLst/>
              <a:rect l="l" t="t" r="r" b="b"/>
              <a:pathLst>
                <a:path w="2095" h="4373" extrusionOk="0">
                  <a:moveTo>
                    <a:pt x="1129" y="1"/>
                  </a:moveTo>
                  <a:cubicBezTo>
                    <a:pt x="992" y="1"/>
                    <a:pt x="856" y="99"/>
                    <a:pt x="893" y="273"/>
                  </a:cubicBezTo>
                  <a:lnTo>
                    <a:pt x="893" y="273"/>
                  </a:lnTo>
                  <a:lnTo>
                    <a:pt x="856" y="284"/>
                  </a:lnTo>
                  <a:cubicBezTo>
                    <a:pt x="893" y="379"/>
                    <a:pt x="932" y="476"/>
                    <a:pt x="972" y="575"/>
                  </a:cubicBezTo>
                  <a:lnTo>
                    <a:pt x="972" y="575"/>
                  </a:lnTo>
                  <a:cubicBezTo>
                    <a:pt x="1027" y="812"/>
                    <a:pt x="1065" y="1054"/>
                    <a:pt x="1086" y="1297"/>
                  </a:cubicBezTo>
                  <a:lnTo>
                    <a:pt x="1086" y="1297"/>
                  </a:lnTo>
                  <a:cubicBezTo>
                    <a:pt x="1079" y="1332"/>
                    <a:pt x="1079" y="1370"/>
                    <a:pt x="1090" y="1412"/>
                  </a:cubicBezTo>
                  <a:cubicBezTo>
                    <a:pt x="1093" y="1428"/>
                    <a:pt x="1095" y="1445"/>
                    <a:pt x="1098" y="1461"/>
                  </a:cubicBezTo>
                  <a:lnTo>
                    <a:pt x="1098" y="1461"/>
                  </a:lnTo>
                  <a:cubicBezTo>
                    <a:pt x="1138" y="2165"/>
                    <a:pt x="1041" y="2883"/>
                    <a:pt x="818" y="3553"/>
                  </a:cubicBezTo>
                  <a:cubicBezTo>
                    <a:pt x="811" y="3573"/>
                    <a:pt x="808" y="3594"/>
                    <a:pt x="808" y="3614"/>
                  </a:cubicBezTo>
                  <a:lnTo>
                    <a:pt x="808" y="3614"/>
                  </a:lnTo>
                  <a:cubicBezTo>
                    <a:pt x="661" y="3739"/>
                    <a:pt x="493" y="3838"/>
                    <a:pt x="312" y="3903"/>
                  </a:cubicBezTo>
                  <a:cubicBezTo>
                    <a:pt x="12" y="3903"/>
                    <a:pt x="1" y="4372"/>
                    <a:pt x="278" y="4372"/>
                  </a:cubicBezTo>
                  <a:cubicBezTo>
                    <a:pt x="289" y="4372"/>
                    <a:pt x="300" y="4371"/>
                    <a:pt x="312" y="4370"/>
                  </a:cubicBezTo>
                  <a:cubicBezTo>
                    <a:pt x="1051" y="4253"/>
                    <a:pt x="1674" y="3669"/>
                    <a:pt x="1829" y="2930"/>
                  </a:cubicBezTo>
                  <a:cubicBezTo>
                    <a:pt x="2095" y="2020"/>
                    <a:pt x="1732" y="1074"/>
                    <a:pt x="1390" y="234"/>
                  </a:cubicBezTo>
                  <a:lnTo>
                    <a:pt x="1390" y="234"/>
                  </a:lnTo>
                  <a:cubicBezTo>
                    <a:pt x="1381" y="199"/>
                    <a:pt x="1372" y="164"/>
                    <a:pt x="1362" y="128"/>
                  </a:cubicBezTo>
                  <a:lnTo>
                    <a:pt x="1362" y="128"/>
                  </a:lnTo>
                  <a:lnTo>
                    <a:pt x="1349" y="132"/>
                  </a:lnTo>
                  <a:lnTo>
                    <a:pt x="1349" y="132"/>
                  </a:lnTo>
                  <a:cubicBezTo>
                    <a:pt x="1308" y="43"/>
                    <a:pt x="1218" y="1"/>
                    <a:pt x="1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0"/>
            <p:cNvSpPr/>
            <p:nvPr/>
          </p:nvSpPr>
          <p:spPr>
            <a:xfrm>
              <a:off x="4113156" y="3187653"/>
              <a:ext cx="48356" cy="140644"/>
            </a:xfrm>
            <a:custGeom>
              <a:avLst/>
              <a:gdLst/>
              <a:ahLst/>
              <a:cxnLst/>
              <a:rect l="l" t="t" r="r" b="b"/>
              <a:pathLst>
                <a:path w="4515" h="13132" extrusionOk="0">
                  <a:moveTo>
                    <a:pt x="896" y="829"/>
                  </a:moveTo>
                  <a:cubicBezTo>
                    <a:pt x="1482" y="1707"/>
                    <a:pt x="2040" y="2634"/>
                    <a:pt x="2569" y="3560"/>
                  </a:cubicBezTo>
                  <a:cubicBezTo>
                    <a:pt x="3231" y="4650"/>
                    <a:pt x="3931" y="5934"/>
                    <a:pt x="3970" y="7296"/>
                  </a:cubicBezTo>
                  <a:cubicBezTo>
                    <a:pt x="4009" y="8580"/>
                    <a:pt x="3503" y="9747"/>
                    <a:pt x="2997" y="10915"/>
                  </a:cubicBezTo>
                  <a:cubicBezTo>
                    <a:pt x="2882" y="11210"/>
                    <a:pt x="2775" y="11532"/>
                    <a:pt x="2732" y="11850"/>
                  </a:cubicBezTo>
                  <a:lnTo>
                    <a:pt x="2732" y="11850"/>
                  </a:lnTo>
                  <a:cubicBezTo>
                    <a:pt x="1647" y="10285"/>
                    <a:pt x="1238" y="8402"/>
                    <a:pt x="1012" y="6556"/>
                  </a:cubicBezTo>
                  <a:cubicBezTo>
                    <a:pt x="799" y="4675"/>
                    <a:pt x="554" y="2697"/>
                    <a:pt x="896" y="829"/>
                  </a:cubicBezTo>
                  <a:close/>
                  <a:moveTo>
                    <a:pt x="810" y="1"/>
                  </a:moveTo>
                  <a:cubicBezTo>
                    <a:pt x="702" y="1"/>
                    <a:pt x="591" y="61"/>
                    <a:pt x="545" y="175"/>
                  </a:cubicBezTo>
                  <a:cubicBezTo>
                    <a:pt x="1" y="2276"/>
                    <a:pt x="312" y="4611"/>
                    <a:pt x="545" y="6751"/>
                  </a:cubicBezTo>
                  <a:cubicBezTo>
                    <a:pt x="779" y="8697"/>
                    <a:pt x="1246" y="10642"/>
                    <a:pt x="2413" y="12238"/>
                  </a:cubicBezTo>
                  <a:cubicBezTo>
                    <a:pt x="2470" y="12306"/>
                    <a:pt x="2547" y="12334"/>
                    <a:pt x="2623" y="12334"/>
                  </a:cubicBezTo>
                  <a:cubicBezTo>
                    <a:pt x="2657" y="12334"/>
                    <a:pt x="2691" y="12329"/>
                    <a:pt x="2723" y="12318"/>
                  </a:cubicBezTo>
                  <a:lnTo>
                    <a:pt x="2723" y="12318"/>
                  </a:lnTo>
                  <a:cubicBezTo>
                    <a:pt x="2755" y="12586"/>
                    <a:pt x="2859" y="12839"/>
                    <a:pt x="3075" y="13055"/>
                  </a:cubicBezTo>
                  <a:cubicBezTo>
                    <a:pt x="3129" y="13109"/>
                    <a:pt x="3190" y="13132"/>
                    <a:pt x="3248" y="13132"/>
                  </a:cubicBezTo>
                  <a:cubicBezTo>
                    <a:pt x="3440" y="13132"/>
                    <a:pt x="3604" y="12884"/>
                    <a:pt x="3425" y="12705"/>
                  </a:cubicBezTo>
                  <a:cubicBezTo>
                    <a:pt x="2725" y="11965"/>
                    <a:pt x="3775" y="10448"/>
                    <a:pt x="4048" y="9631"/>
                  </a:cubicBezTo>
                  <a:cubicBezTo>
                    <a:pt x="4437" y="8580"/>
                    <a:pt x="4515" y="7451"/>
                    <a:pt x="4320" y="6362"/>
                  </a:cubicBezTo>
                  <a:cubicBezTo>
                    <a:pt x="4048" y="5272"/>
                    <a:pt x="3620" y="4260"/>
                    <a:pt x="2997" y="3327"/>
                  </a:cubicBezTo>
                  <a:cubicBezTo>
                    <a:pt x="2374" y="2237"/>
                    <a:pt x="1713" y="1147"/>
                    <a:pt x="1012" y="97"/>
                  </a:cubicBezTo>
                  <a:cubicBezTo>
                    <a:pt x="964" y="32"/>
                    <a:pt x="888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0"/>
            <p:cNvSpPr/>
            <p:nvPr/>
          </p:nvSpPr>
          <p:spPr>
            <a:xfrm>
              <a:off x="4164179" y="3189227"/>
              <a:ext cx="96604" cy="255241"/>
            </a:xfrm>
            <a:custGeom>
              <a:avLst/>
              <a:gdLst/>
              <a:ahLst/>
              <a:cxnLst/>
              <a:rect l="l" t="t" r="r" b="b"/>
              <a:pathLst>
                <a:path w="9020" h="23832" extrusionOk="0">
                  <a:moveTo>
                    <a:pt x="291" y="0"/>
                  </a:moveTo>
                  <a:cubicBezTo>
                    <a:pt x="154" y="0"/>
                    <a:pt x="0" y="116"/>
                    <a:pt x="23" y="300"/>
                  </a:cubicBezTo>
                  <a:cubicBezTo>
                    <a:pt x="879" y="4386"/>
                    <a:pt x="1696" y="8511"/>
                    <a:pt x="3058" y="12441"/>
                  </a:cubicBezTo>
                  <a:cubicBezTo>
                    <a:pt x="3720" y="14348"/>
                    <a:pt x="4537" y="16216"/>
                    <a:pt x="5471" y="18006"/>
                  </a:cubicBezTo>
                  <a:cubicBezTo>
                    <a:pt x="6444" y="19912"/>
                    <a:pt x="7806" y="21625"/>
                    <a:pt x="8506" y="23648"/>
                  </a:cubicBezTo>
                  <a:cubicBezTo>
                    <a:pt x="8538" y="23776"/>
                    <a:pt x="8635" y="23831"/>
                    <a:pt x="8733" y="23831"/>
                  </a:cubicBezTo>
                  <a:cubicBezTo>
                    <a:pt x="8875" y="23831"/>
                    <a:pt x="9019" y="23715"/>
                    <a:pt x="8973" y="23531"/>
                  </a:cubicBezTo>
                  <a:lnTo>
                    <a:pt x="8973" y="23531"/>
                  </a:lnTo>
                  <a:lnTo>
                    <a:pt x="8973" y="23570"/>
                  </a:lnTo>
                  <a:cubicBezTo>
                    <a:pt x="8312" y="21625"/>
                    <a:pt x="7105" y="19951"/>
                    <a:pt x="6132" y="18161"/>
                  </a:cubicBezTo>
                  <a:cubicBezTo>
                    <a:pt x="5082" y="16293"/>
                    <a:pt x="4265" y="14348"/>
                    <a:pt x="3564" y="12324"/>
                  </a:cubicBezTo>
                  <a:cubicBezTo>
                    <a:pt x="2202" y="8394"/>
                    <a:pt x="1346" y="4269"/>
                    <a:pt x="490" y="183"/>
                  </a:cubicBezTo>
                  <a:cubicBezTo>
                    <a:pt x="474" y="56"/>
                    <a:pt x="386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0"/>
            <p:cNvSpPr/>
            <p:nvPr/>
          </p:nvSpPr>
          <p:spPr>
            <a:xfrm>
              <a:off x="4146496" y="3146590"/>
              <a:ext cx="24601" cy="49384"/>
            </a:xfrm>
            <a:custGeom>
              <a:avLst/>
              <a:gdLst/>
              <a:ahLst/>
              <a:cxnLst/>
              <a:rect l="l" t="t" r="r" b="b"/>
              <a:pathLst>
                <a:path w="2297" h="4611" extrusionOk="0">
                  <a:moveTo>
                    <a:pt x="807" y="463"/>
                  </a:moveTo>
                  <a:cubicBezTo>
                    <a:pt x="925" y="463"/>
                    <a:pt x="1096" y="665"/>
                    <a:pt x="1168" y="701"/>
                  </a:cubicBezTo>
                  <a:cubicBezTo>
                    <a:pt x="1246" y="818"/>
                    <a:pt x="1363" y="934"/>
                    <a:pt x="1441" y="1051"/>
                  </a:cubicBezTo>
                  <a:cubicBezTo>
                    <a:pt x="1596" y="1362"/>
                    <a:pt x="1713" y="1674"/>
                    <a:pt x="1752" y="2024"/>
                  </a:cubicBezTo>
                  <a:cubicBezTo>
                    <a:pt x="1812" y="2621"/>
                    <a:pt x="1825" y="3218"/>
                    <a:pt x="1829" y="3798"/>
                  </a:cubicBezTo>
                  <a:lnTo>
                    <a:pt x="1829" y="3798"/>
                  </a:lnTo>
                  <a:cubicBezTo>
                    <a:pt x="1533" y="3309"/>
                    <a:pt x="1242" y="2803"/>
                    <a:pt x="974" y="2296"/>
                  </a:cubicBezTo>
                  <a:cubicBezTo>
                    <a:pt x="779" y="1985"/>
                    <a:pt x="662" y="1635"/>
                    <a:pt x="584" y="1285"/>
                  </a:cubicBezTo>
                  <a:cubicBezTo>
                    <a:pt x="546" y="1090"/>
                    <a:pt x="507" y="545"/>
                    <a:pt x="779" y="467"/>
                  </a:cubicBezTo>
                  <a:cubicBezTo>
                    <a:pt x="788" y="464"/>
                    <a:pt x="797" y="463"/>
                    <a:pt x="807" y="463"/>
                  </a:cubicBezTo>
                  <a:close/>
                  <a:moveTo>
                    <a:pt x="779" y="0"/>
                  </a:moveTo>
                  <a:cubicBezTo>
                    <a:pt x="507" y="0"/>
                    <a:pt x="273" y="195"/>
                    <a:pt x="195" y="467"/>
                  </a:cubicBezTo>
                  <a:cubicBezTo>
                    <a:pt x="1" y="1129"/>
                    <a:pt x="118" y="1790"/>
                    <a:pt x="468" y="2374"/>
                  </a:cubicBezTo>
                  <a:cubicBezTo>
                    <a:pt x="818" y="3114"/>
                    <a:pt x="1246" y="3814"/>
                    <a:pt x="1713" y="4514"/>
                  </a:cubicBezTo>
                  <a:cubicBezTo>
                    <a:pt x="1758" y="4582"/>
                    <a:pt x="1825" y="4610"/>
                    <a:pt x="1894" y="4610"/>
                  </a:cubicBezTo>
                  <a:cubicBezTo>
                    <a:pt x="1946" y="4610"/>
                    <a:pt x="1998" y="4594"/>
                    <a:pt x="2042" y="4566"/>
                  </a:cubicBezTo>
                  <a:lnTo>
                    <a:pt x="2042" y="4566"/>
                  </a:lnTo>
                  <a:cubicBezTo>
                    <a:pt x="2052" y="4567"/>
                    <a:pt x="2063" y="4568"/>
                    <a:pt x="2073" y="4568"/>
                  </a:cubicBezTo>
                  <a:cubicBezTo>
                    <a:pt x="2187" y="4568"/>
                    <a:pt x="2297" y="4490"/>
                    <a:pt x="2297" y="4320"/>
                  </a:cubicBezTo>
                  <a:cubicBezTo>
                    <a:pt x="2297" y="3619"/>
                    <a:pt x="2297" y="2880"/>
                    <a:pt x="2219" y="2102"/>
                  </a:cubicBezTo>
                  <a:cubicBezTo>
                    <a:pt x="2219" y="1479"/>
                    <a:pt x="1946" y="895"/>
                    <a:pt x="1557" y="428"/>
                  </a:cubicBezTo>
                  <a:cubicBezTo>
                    <a:pt x="1363" y="195"/>
                    <a:pt x="1090" y="39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0"/>
            <p:cNvSpPr/>
            <p:nvPr/>
          </p:nvSpPr>
          <p:spPr>
            <a:xfrm>
              <a:off x="4136076" y="3188488"/>
              <a:ext cx="40698" cy="38385"/>
            </a:xfrm>
            <a:custGeom>
              <a:avLst/>
              <a:gdLst/>
              <a:ahLst/>
              <a:cxnLst/>
              <a:rect l="l" t="t" r="r" b="b"/>
              <a:pathLst>
                <a:path w="3800" h="3584" extrusionOk="0">
                  <a:moveTo>
                    <a:pt x="624" y="486"/>
                  </a:moveTo>
                  <a:cubicBezTo>
                    <a:pt x="779" y="525"/>
                    <a:pt x="896" y="525"/>
                    <a:pt x="1013" y="563"/>
                  </a:cubicBezTo>
                  <a:cubicBezTo>
                    <a:pt x="1519" y="758"/>
                    <a:pt x="1947" y="1147"/>
                    <a:pt x="2180" y="1614"/>
                  </a:cubicBezTo>
                  <a:cubicBezTo>
                    <a:pt x="2438" y="2026"/>
                    <a:pt x="2678" y="2422"/>
                    <a:pt x="2913" y="2822"/>
                  </a:cubicBezTo>
                  <a:lnTo>
                    <a:pt x="2913" y="2822"/>
                  </a:lnTo>
                  <a:cubicBezTo>
                    <a:pt x="2237" y="2410"/>
                    <a:pt x="1629" y="1910"/>
                    <a:pt x="1091" y="1342"/>
                  </a:cubicBezTo>
                  <a:cubicBezTo>
                    <a:pt x="896" y="1147"/>
                    <a:pt x="779" y="953"/>
                    <a:pt x="662" y="719"/>
                  </a:cubicBezTo>
                  <a:cubicBezTo>
                    <a:pt x="624" y="641"/>
                    <a:pt x="624" y="602"/>
                    <a:pt x="585" y="563"/>
                  </a:cubicBezTo>
                  <a:lnTo>
                    <a:pt x="585" y="486"/>
                  </a:lnTo>
                  <a:cubicBezTo>
                    <a:pt x="585" y="499"/>
                    <a:pt x="589" y="503"/>
                    <a:pt x="595" y="503"/>
                  </a:cubicBezTo>
                  <a:cubicBezTo>
                    <a:pt x="606" y="503"/>
                    <a:pt x="624" y="486"/>
                    <a:pt x="624" y="486"/>
                  </a:cubicBezTo>
                  <a:close/>
                  <a:moveTo>
                    <a:pt x="692" y="0"/>
                  </a:moveTo>
                  <a:cubicBezTo>
                    <a:pt x="487" y="0"/>
                    <a:pt x="287" y="53"/>
                    <a:pt x="195" y="213"/>
                  </a:cubicBezTo>
                  <a:cubicBezTo>
                    <a:pt x="1" y="486"/>
                    <a:pt x="195" y="875"/>
                    <a:pt x="351" y="1108"/>
                  </a:cubicBezTo>
                  <a:cubicBezTo>
                    <a:pt x="662" y="1614"/>
                    <a:pt x="1052" y="2081"/>
                    <a:pt x="1557" y="2431"/>
                  </a:cubicBezTo>
                  <a:cubicBezTo>
                    <a:pt x="2102" y="2859"/>
                    <a:pt x="2686" y="3210"/>
                    <a:pt x="3309" y="3560"/>
                  </a:cubicBezTo>
                  <a:cubicBezTo>
                    <a:pt x="3341" y="3576"/>
                    <a:pt x="3373" y="3583"/>
                    <a:pt x="3404" y="3583"/>
                  </a:cubicBezTo>
                  <a:cubicBezTo>
                    <a:pt x="3442" y="3583"/>
                    <a:pt x="3479" y="3572"/>
                    <a:pt x="3511" y="3553"/>
                  </a:cubicBezTo>
                  <a:lnTo>
                    <a:pt x="3511" y="3553"/>
                  </a:lnTo>
                  <a:cubicBezTo>
                    <a:pt x="3668" y="3527"/>
                    <a:pt x="3799" y="3349"/>
                    <a:pt x="3698" y="3171"/>
                  </a:cubicBezTo>
                  <a:cubicBezTo>
                    <a:pt x="3309" y="2548"/>
                    <a:pt x="2958" y="1925"/>
                    <a:pt x="2530" y="1303"/>
                  </a:cubicBezTo>
                  <a:cubicBezTo>
                    <a:pt x="2219" y="719"/>
                    <a:pt x="1713" y="291"/>
                    <a:pt x="1091" y="58"/>
                  </a:cubicBezTo>
                  <a:cubicBezTo>
                    <a:pt x="979" y="26"/>
                    <a:pt x="834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0"/>
            <p:cNvSpPr/>
            <p:nvPr/>
          </p:nvSpPr>
          <p:spPr>
            <a:xfrm>
              <a:off x="4171922" y="3179973"/>
              <a:ext cx="23765" cy="45678"/>
            </a:xfrm>
            <a:custGeom>
              <a:avLst/>
              <a:gdLst/>
              <a:ahLst/>
              <a:cxnLst/>
              <a:rect l="l" t="t" r="r" b="b"/>
              <a:pathLst>
                <a:path w="2219" h="4265" extrusionOk="0">
                  <a:moveTo>
                    <a:pt x="1525" y="492"/>
                  </a:moveTo>
                  <a:cubicBezTo>
                    <a:pt x="1549" y="492"/>
                    <a:pt x="1572" y="506"/>
                    <a:pt x="1596" y="541"/>
                  </a:cubicBezTo>
                  <a:cubicBezTo>
                    <a:pt x="1946" y="1047"/>
                    <a:pt x="1557" y="1748"/>
                    <a:pt x="1285" y="2176"/>
                  </a:cubicBezTo>
                  <a:cubicBezTo>
                    <a:pt x="1050" y="2495"/>
                    <a:pt x="828" y="2815"/>
                    <a:pt x="610" y="3134"/>
                  </a:cubicBezTo>
                  <a:lnTo>
                    <a:pt x="610" y="3134"/>
                  </a:lnTo>
                  <a:cubicBezTo>
                    <a:pt x="684" y="2710"/>
                    <a:pt x="763" y="2300"/>
                    <a:pt x="857" y="1903"/>
                  </a:cubicBezTo>
                  <a:cubicBezTo>
                    <a:pt x="934" y="1592"/>
                    <a:pt x="1012" y="1281"/>
                    <a:pt x="1168" y="1008"/>
                  </a:cubicBezTo>
                  <a:cubicBezTo>
                    <a:pt x="1207" y="892"/>
                    <a:pt x="1285" y="736"/>
                    <a:pt x="1362" y="619"/>
                  </a:cubicBezTo>
                  <a:cubicBezTo>
                    <a:pt x="1417" y="565"/>
                    <a:pt x="1471" y="492"/>
                    <a:pt x="1525" y="492"/>
                  </a:cubicBezTo>
                  <a:close/>
                  <a:moveTo>
                    <a:pt x="1539" y="1"/>
                  </a:moveTo>
                  <a:cubicBezTo>
                    <a:pt x="1406" y="1"/>
                    <a:pt x="1271" y="49"/>
                    <a:pt x="1168" y="152"/>
                  </a:cubicBezTo>
                  <a:cubicBezTo>
                    <a:pt x="740" y="580"/>
                    <a:pt x="506" y="1125"/>
                    <a:pt x="390" y="1748"/>
                  </a:cubicBezTo>
                  <a:cubicBezTo>
                    <a:pt x="234" y="2487"/>
                    <a:pt x="78" y="3226"/>
                    <a:pt x="0" y="4005"/>
                  </a:cubicBezTo>
                  <a:cubicBezTo>
                    <a:pt x="0" y="4046"/>
                    <a:pt x="15" y="4087"/>
                    <a:pt x="39" y="4124"/>
                  </a:cubicBezTo>
                  <a:lnTo>
                    <a:pt x="39" y="4124"/>
                  </a:lnTo>
                  <a:cubicBezTo>
                    <a:pt x="71" y="4209"/>
                    <a:pt x="169" y="4264"/>
                    <a:pt x="269" y="4264"/>
                  </a:cubicBezTo>
                  <a:cubicBezTo>
                    <a:pt x="343" y="4264"/>
                    <a:pt x="419" y="4233"/>
                    <a:pt x="467" y="4160"/>
                  </a:cubicBezTo>
                  <a:cubicBezTo>
                    <a:pt x="857" y="3615"/>
                    <a:pt x="1246" y="3071"/>
                    <a:pt x="1635" y="2526"/>
                  </a:cubicBezTo>
                  <a:cubicBezTo>
                    <a:pt x="2024" y="2059"/>
                    <a:pt x="2219" y="1436"/>
                    <a:pt x="2219" y="853"/>
                  </a:cubicBezTo>
                  <a:cubicBezTo>
                    <a:pt x="2180" y="580"/>
                    <a:pt x="2063" y="308"/>
                    <a:pt x="1868" y="113"/>
                  </a:cubicBezTo>
                  <a:cubicBezTo>
                    <a:pt x="1776" y="40"/>
                    <a:pt x="1659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0"/>
            <p:cNvSpPr/>
            <p:nvPr/>
          </p:nvSpPr>
          <p:spPr>
            <a:xfrm>
              <a:off x="4146496" y="3222364"/>
              <a:ext cx="36039" cy="32794"/>
            </a:xfrm>
            <a:custGeom>
              <a:avLst/>
              <a:gdLst/>
              <a:ahLst/>
              <a:cxnLst/>
              <a:rect l="l" t="t" r="r" b="b"/>
              <a:pathLst>
                <a:path w="3365" h="3062" extrusionOk="0">
                  <a:moveTo>
                    <a:pt x="742" y="528"/>
                  </a:moveTo>
                  <a:cubicBezTo>
                    <a:pt x="767" y="528"/>
                    <a:pt x="792" y="535"/>
                    <a:pt x="818" y="552"/>
                  </a:cubicBezTo>
                  <a:cubicBezTo>
                    <a:pt x="1013" y="669"/>
                    <a:pt x="1168" y="825"/>
                    <a:pt x="1324" y="981"/>
                  </a:cubicBezTo>
                  <a:cubicBezTo>
                    <a:pt x="1479" y="1136"/>
                    <a:pt x="1674" y="1292"/>
                    <a:pt x="1791" y="1448"/>
                  </a:cubicBezTo>
                  <a:cubicBezTo>
                    <a:pt x="2079" y="1736"/>
                    <a:pt x="2325" y="2045"/>
                    <a:pt x="2559" y="2361"/>
                  </a:cubicBezTo>
                  <a:lnTo>
                    <a:pt x="2559" y="2361"/>
                  </a:lnTo>
                  <a:cubicBezTo>
                    <a:pt x="2341" y="2260"/>
                    <a:pt x="2133" y="2137"/>
                    <a:pt x="1946" y="1992"/>
                  </a:cubicBezTo>
                  <a:cubicBezTo>
                    <a:pt x="1557" y="1759"/>
                    <a:pt x="1207" y="1525"/>
                    <a:pt x="857" y="1214"/>
                  </a:cubicBezTo>
                  <a:cubicBezTo>
                    <a:pt x="701" y="1097"/>
                    <a:pt x="584" y="942"/>
                    <a:pt x="584" y="747"/>
                  </a:cubicBezTo>
                  <a:cubicBezTo>
                    <a:pt x="584" y="626"/>
                    <a:pt x="656" y="528"/>
                    <a:pt x="742" y="528"/>
                  </a:cubicBezTo>
                  <a:close/>
                  <a:moveTo>
                    <a:pt x="766" y="0"/>
                  </a:moveTo>
                  <a:cubicBezTo>
                    <a:pt x="556" y="0"/>
                    <a:pt x="331" y="115"/>
                    <a:pt x="195" y="319"/>
                  </a:cubicBezTo>
                  <a:cubicBezTo>
                    <a:pt x="40" y="552"/>
                    <a:pt x="1" y="825"/>
                    <a:pt x="118" y="1097"/>
                  </a:cubicBezTo>
                  <a:cubicBezTo>
                    <a:pt x="234" y="1331"/>
                    <a:pt x="429" y="1564"/>
                    <a:pt x="662" y="1720"/>
                  </a:cubicBezTo>
                  <a:cubicBezTo>
                    <a:pt x="896" y="1876"/>
                    <a:pt x="1090" y="2031"/>
                    <a:pt x="1324" y="2187"/>
                  </a:cubicBezTo>
                  <a:cubicBezTo>
                    <a:pt x="1830" y="2576"/>
                    <a:pt x="2413" y="2848"/>
                    <a:pt x="2997" y="3043"/>
                  </a:cubicBezTo>
                  <a:cubicBezTo>
                    <a:pt x="3031" y="3056"/>
                    <a:pt x="3063" y="3062"/>
                    <a:pt x="3092" y="3062"/>
                  </a:cubicBezTo>
                  <a:cubicBezTo>
                    <a:pt x="3288" y="3062"/>
                    <a:pt x="3364" y="2801"/>
                    <a:pt x="3228" y="2652"/>
                  </a:cubicBezTo>
                  <a:lnTo>
                    <a:pt x="3228" y="2652"/>
                  </a:lnTo>
                  <a:cubicBezTo>
                    <a:pt x="3250" y="2592"/>
                    <a:pt x="3253" y="2526"/>
                    <a:pt x="3231" y="2459"/>
                  </a:cubicBezTo>
                  <a:cubicBezTo>
                    <a:pt x="2880" y="1992"/>
                    <a:pt x="2530" y="1525"/>
                    <a:pt x="2141" y="1136"/>
                  </a:cubicBezTo>
                  <a:cubicBezTo>
                    <a:pt x="1946" y="903"/>
                    <a:pt x="1752" y="708"/>
                    <a:pt x="1557" y="514"/>
                  </a:cubicBezTo>
                  <a:cubicBezTo>
                    <a:pt x="1363" y="280"/>
                    <a:pt x="1129" y="124"/>
                    <a:pt x="857" y="8"/>
                  </a:cubicBezTo>
                  <a:cubicBezTo>
                    <a:pt x="827" y="3"/>
                    <a:pt x="797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0"/>
            <p:cNvSpPr/>
            <p:nvPr/>
          </p:nvSpPr>
          <p:spPr>
            <a:xfrm>
              <a:off x="4181090" y="3215627"/>
              <a:ext cx="27514" cy="55628"/>
            </a:xfrm>
            <a:custGeom>
              <a:avLst/>
              <a:gdLst/>
              <a:ahLst/>
              <a:cxnLst/>
              <a:rect l="l" t="t" r="r" b="b"/>
              <a:pathLst>
                <a:path w="2569" h="5194" extrusionOk="0">
                  <a:moveTo>
                    <a:pt x="1518" y="481"/>
                  </a:moveTo>
                  <a:cubicBezTo>
                    <a:pt x="1791" y="520"/>
                    <a:pt x="1791" y="1181"/>
                    <a:pt x="1752" y="1376"/>
                  </a:cubicBezTo>
                  <a:cubicBezTo>
                    <a:pt x="1713" y="1804"/>
                    <a:pt x="1596" y="2232"/>
                    <a:pt x="1401" y="2621"/>
                  </a:cubicBezTo>
                  <a:cubicBezTo>
                    <a:pt x="1170" y="3172"/>
                    <a:pt x="830" y="3701"/>
                    <a:pt x="527" y="4240"/>
                  </a:cubicBezTo>
                  <a:lnTo>
                    <a:pt x="527" y="4240"/>
                  </a:lnTo>
                  <a:cubicBezTo>
                    <a:pt x="510" y="3637"/>
                    <a:pt x="522" y="3020"/>
                    <a:pt x="584" y="2427"/>
                  </a:cubicBezTo>
                  <a:cubicBezTo>
                    <a:pt x="662" y="2038"/>
                    <a:pt x="740" y="1648"/>
                    <a:pt x="896" y="1298"/>
                  </a:cubicBezTo>
                  <a:cubicBezTo>
                    <a:pt x="973" y="1104"/>
                    <a:pt x="1207" y="481"/>
                    <a:pt x="1518" y="481"/>
                  </a:cubicBezTo>
                  <a:close/>
                  <a:moveTo>
                    <a:pt x="1475" y="0"/>
                  </a:moveTo>
                  <a:cubicBezTo>
                    <a:pt x="1264" y="0"/>
                    <a:pt x="1071" y="96"/>
                    <a:pt x="935" y="286"/>
                  </a:cubicBezTo>
                  <a:cubicBezTo>
                    <a:pt x="506" y="831"/>
                    <a:pt x="234" y="1493"/>
                    <a:pt x="156" y="2232"/>
                  </a:cubicBezTo>
                  <a:cubicBezTo>
                    <a:pt x="39" y="3049"/>
                    <a:pt x="1" y="3867"/>
                    <a:pt x="78" y="4684"/>
                  </a:cubicBezTo>
                  <a:cubicBezTo>
                    <a:pt x="78" y="4790"/>
                    <a:pt x="132" y="4859"/>
                    <a:pt x="204" y="4893"/>
                  </a:cubicBezTo>
                  <a:lnTo>
                    <a:pt x="204" y="4893"/>
                  </a:lnTo>
                  <a:cubicBezTo>
                    <a:pt x="177" y="5064"/>
                    <a:pt x="322" y="5193"/>
                    <a:pt x="464" y="5193"/>
                  </a:cubicBezTo>
                  <a:cubicBezTo>
                    <a:pt x="540" y="5193"/>
                    <a:pt x="614" y="5157"/>
                    <a:pt x="662" y="5073"/>
                  </a:cubicBezTo>
                  <a:cubicBezTo>
                    <a:pt x="1285" y="3711"/>
                    <a:pt x="2569" y="2310"/>
                    <a:pt x="2219" y="715"/>
                  </a:cubicBezTo>
                  <a:cubicBezTo>
                    <a:pt x="2180" y="442"/>
                    <a:pt x="2024" y="170"/>
                    <a:pt x="1752" y="53"/>
                  </a:cubicBezTo>
                  <a:cubicBezTo>
                    <a:pt x="1658" y="18"/>
                    <a:pt x="1565" y="0"/>
                    <a:pt x="1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0"/>
            <p:cNvSpPr/>
            <p:nvPr/>
          </p:nvSpPr>
          <p:spPr>
            <a:xfrm>
              <a:off x="4154004" y="3257193"/>
              <a:ext cx="37935" cy="32034"/>
            </a:xfrm>
            <a:custGeom>
              <a:avLst/>
              <a:gdLst/>
              <a:ahLst/>
              <a:cxnLst/>
              <a:rect l="l" t="t" r="r" b="b"/>
              <a:pathLst>
                <a:path w="3542" h="2991" extrusionOk="0">
                  <a:moveTo>
                    <a:pt x="646" y="493"/>
                  </a:moveTo>
                  <a:cubicBezTo>
                    <a:pt x="684" y="493"/>
                    <a:pt x="729" y="506"/>
                    <a:pt x="778" y="530"/>
                  </a:cubicBezTo>
                  <a:cubicBezTo>
                    <a:pt x="973" y="647"/>
                    <a:pt x="1168" y="764"/>
                    <a:pt x="1323" y="958"/>
                  </a:cubicBezTo>
                  <a:cubicBezTo>
                    <a:pt x="1518" y="1114"/>
                    <a:pt x="1712" y="1270"/>
                    <a:pt x="1907" y="1464"/>
                  </a:cubicBezTo>
                  <a:cubicBezTo>
                    <a:pt x="2224" y="1753"/>
                    <a:pt x="2520" y="2063"/>
                    <a:pt x="2795" y="2378"/>
                  </a:cubicBezTo>
                  <a:lnTo>
                    <a:pt x="2795" y="2378"/>
                  </a:lnTo>
                  <a:cubicBezTo>
                    <a:pt x="2100" y="2129"/>
                    <a:pt x="1450" y="1747"/>
                    <a:pt x="934" y="1231"/>
                  </a:cubicBezTo>
                  <a:cubicBezTo>
                    <a:pt x="740" y="1075"/>
                    <a:pt x="623" y="881"/>
                    <a:pt x="545" y="686"/>
                  </a:cubicBezTo>
                  <a:cubicBezTo>
                    <a:pt x="518" y="553"/>
                    <a:pt x="565" y="493"/>
                    <a:pt x="646" y="493"/>
                  </a:cubicBezTo>
                  <a:close/>
                  <a:moveTo>
                    <a:pt x="613" y="1"/>
                  </a:moveTo>
                  <a:cubicBezTo>
                    <a:pt x="401" y="1"/>
                    <a:pt x="210" y="119"/>
                    <a:pt x="117" y="336"/>
                  </a:cubicBezTo>
                  <a:cubicBezTo>
                    <a:pt x="0" y="569"/>
                    <a:pt x="39" y="881"/>
                    <a:pt x="195" y="1114"/>
                  </a:cubicBezTo>
                  <a:cubicBezTo>
                    <a:pt x="506" y="1542"/>
                    <a:pt x="934" y="1931"/>
                    <a:pt x="1401" y="2243"/>
                  </a:cubicBezTo>
                  <a:cubicBezTo>
                    <a:pt x="1946" y="2593"/>
                    <a:pt x="2491" y="2826"/>
                    <a:pt x="3113" y="2982"/>
                  </a:cubicBezTo>
                  <a:cubicBezTo>
                    <a:pt x="3134" y="2988"/>
                    <a:pt x="3154" y="2991"/>
                    <a:pt x="3173" y="2991"/>
                  </a:cubicBezTo>
                  <a:cubicBezTo>
                    <a:pt x="3302" y="2991"/>
                    <a:pt x="3393" y="2867"/>
                    <a:pt x="3401" y="2739"/>
                  </a:cubicBezTo>
                  <a:lnTo>
                    <a:pt x="3401" y="2739"/>
                  </a:lnTo>
                  <a:cubicBezTo>
                    <a:pt x="3410" y="2730"/>
                    <a:pt x="3417" y="2720"/>
                    <a:pt x="3425" y="2709"/>
                  </a:cubicBezTo>
                  <a:cubicBezTo>
                    <a:pt x="3541" y="2632"/>
                    <a:pt x="3541" y="2476"/>
                    <a:pt x="3425" y="2398"/>
                  </a:cubicBezTo>
                  <a:cubicBezTo>
                    <a:pt x="3035" y="1931"/>
                    <a:pt x="2646" y="1464"/>
                    <a:pt x="2179" y="1075"/>
                  </a:cubicBezTo>
                  <a:cubicBezTo>
                    <a:pt x="1985" y="842"/>
                    <a:pt x="1751" y="647"/>
                    <a:pt x="1518" y="453"/>
                  </a:cubicBezTo>
                  <a:cubicBezTo>
                    <a:pt x="1323" y="258"/>
                    <a:pt x="1090" y="102"/>
                    <a:pt x="778" y="24"/>
                  </a:cubicBezTo>
                  <a:cubicBezTo>
                    <a:pt x="723" y="9"/>
                    <a:pt x="667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0"/>
            <p:cNvSpPr/>
            <p:nvPr/>
          </p:nvSpPr>
          <p:spPr>
            <a:xfrm>
              <a:off x="4189422" y="3253947"/>
              <a:ext cx="25019" cy="44982"/>
            </a:xfrm>
            <a:custGeom>
              <a:avLst/>
              <a:gdLst/>
              <a:ahLst/>
              <a:cxnLst/>
              <a:rect l="l" t="t" r="r" b="b"/>
              <a:pathLst>
                <a:path w="2336" h="4200" extrusionOk="0">
                  <a:moveTo>
                    <a:pt x="1734" y="494"/>
                  </a:moveTo>
                  <a:cubicBezTo>
                    <a:pt x="1868" y="494"/>
                    <a:pt x="1862" y="704"/>
                    <a:pt x="1830" y="833"/>
                  </a:cubicBezTo>
                  <a:cubicBezTo>
                    <a:pt x="1791" y="1339"/>
                    <a:pt x="1635" y="1845"/>
                    <a:pt x="1363" y="2312"/>
                  </a:cubicBezTo>
                  <a:cubicBezTo>
                    <a:pt x="1108" y="2726"/>
                    <a:pt x="828" y="3140"/>
                    <a:pt x="521" y="3532"/>
                  </a:cubicBezTo>
                  <a:lnTo>
                    <a:pt x="521" y="3532"/>
                  </a:lnTo>
                  <a:cubicBezTo>
                    <a:pt x="479" y="2653"/>
                    <a:pt x="714" y="1758"/>
                    <a:pt x="1168" y="989"/>
                  </a:cubicBezTo>
                  <a:cubicBezTo>
                    <a:pt x="1285" y="794"/>
                    <a:pt x="1441" y="600"/>
                    <a:pt x="1635" y="522"/>
                  </a:cubicBezTo>
                  <a:cubicBezTo>
                    <a:pt x="1675" y="502"/>
                    <a:pt x="1707" y="494"/>
                    <a:pt x="1734" y="494"/>
                  </a:cubicBezTo>
                  <a:close/>
                  <a:moveTo>
                    <a:pt x="1707" y="0"/>
                  </a:moveTo>
                  <a:cubicBezTo>
                    <a:pt x="1505" y="0"/>
                    <a:pt x="1300" y="79"/>
                    <a:pt x="1168" y="211"/>
                  </a:cubicBezTo>
                  <a:cubicBezTo>
                    <a:pt x="740" y="639"/>
                    <a:pt x="429" y="1184"/>
                    <a:pt x="273" y="1767"/>
                  </a:cubicBezTo>
                  <a:cubicBezTo>
                    <a:pt x="79" y="2429"/>
                    <a:pt x="1" y="3129"/>
                    <a:pt x="40" y="3830"/>
                  </a:cubicBezTo>
                  <a:cubicBezTo>
                    <a:pt x="40" y="3977"/>
                    <a:pt x="153" y="4054"/>
                    <a:pt x="272" y="4062"/>
                  </a:cubicBezTo>
                  <a:lnTo>
                    <a:pt x="272" y="4062"/>
                  </a:lnTo>
                  <a:cubicBezTo>
                    <a:pt x="281" y="4089"/>
                    <a:pt x="295" y="4115"/>
                    <a:pt x="312" y="4141"/>
                  </a:cubicBezTo>
                  <a:cubicBezTo>
                    <a:pt x="371" y="4180"/>
                    <a:pt x="439" y="4199"/>
                    <a:pt x="502" y="4199"/>
                  </a:cubicBezTo>
                  <a:cubicBezTo>
                    <a:pt x="565" y="4199"/>
                    <a:pt x="623" y="4180"/>
                    <a:pt x="662" y="4141"/>
                  </a:cubicBezTo>
                  <a:lnTo>
                    <a:pt x="623" y="4141"/>
                  </a:lnTo>
                  <a:cubicBezTo>
                    <a:pt x="1052" y="3635"/>
                    <a:pt x="1441" y="3090"/>
                    <a:pt x="1752" y="2507"/>
                  </a:cubicBezTo>
                  <a:cubicBezTo>
                    <a:pt x="2102" y="1962"/>
                    <a:pt x="2297" y="1339"/>
                    <a:pt x="2336" y="717"/>
                  </a:cubicBezTo>
                  <a:cubicBezTo>
                    <a:pt x="2336" y="444"/>
                    <a:pt x="2219" y="172"/>
                    <a:pt x="1985" y="55"/>
                  </a:cubicBezTo>
                  <a:cubicBezTo>
                    <a:pt x="1898" y="18"/>
                    <a:pt x="1803" y="0"/>
                    <a:pt x="1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0"/>
            <p:cNvSpPr/>
            <p:nvPr/>
          </p:nvSpPr>
          <p:spPr>
            <a:xfrm>
              <a:off x="4161501" y="3286870"/>
              <a:ext cx="38631" cy="32708"/>
            </a:xfrm>
            <a:custGeom>
              <a:avLst/>
              <a:gdLst/>
              <a:ahLst/>
              <a:cxnLst/>
              <a:rect l="l" t="t" r="r" b="b"/>
              <a:pathLst>
                <a:path w="3607" h="3054" extrusionOk="0">
                  <a:moveTo>
                    <a:pt x="681" y="487"/>
                  </a:moveTo>
                  <a:cubicBezTo>
                    <a:pt x="748" y="487"/>
                    <a:pt x="822" y="505"/>
                    <a:pt x="857" y="522"/>
                  </a:cubicBezTo>
                  <a:cubicBezTo>
                    <a:pt x="1090" y="678"/>
                    <a:pt x="1285" y="795"/>
                    <a:pt x="1479" y="989"/>
                  </a:cubicBezTo>
                  <a:cubicBezTo>
                    <a:pt x="1674" y="1145"/>
                    <a:pt x="1830" y="1300"/>
                    <a:pt x="2024" y="1456"/>
                  </a:cubicBezTo>
                  <a:cubicBezTo>
                    <a:pt x="2312" y="1744"/>
                    <a:pt x="2600" y="2054"/>
                    <a:pt x="2873" y="2385"/>
                  </a:cubicBezTo>
                  <a:lnTo>
                    <a:pt x="2873" y="2385"/>
                  </a:lnTo>
                  <a:cubicBezTo>
                    <a:pt x="2585" y="2275"/>
                    <a:pt x="2309" y="2134"/>
                    <a:pt x="2063" y="1962"/>
                  </a:cubicBezTo>
                  <a:cubicBezTo>
                    <a:pt x="1635" y="1729"/>
                    <a:pt x="1246" y="1456"/>
                    <a:pt x="896" y="1106"/>
                  </a:cubicBezTo>
                  <a:cubicBezTo>
                    <a:pt x="740" y="989"/>
                    <a:pt x="623" y="795"/>
                    <a:pt x="545" y="600"/>
                  </a:cubicBezTo>
                  <a:cubicBezTo>
                    <a:pt x="524" y="514"/>
                    <a:pt x="598" y="487"/>
                    <a:pt x="681" y="487"/>
                  </a:cubicBezTo>
                  <a:close/>
                  <a:moveTo>
                    <a:pt x="675" y="0"/>
                  </a:moveTo>
                  <a:cubicBezTo>
                    <a:pt x="496" y="0"/>
                    <a:pt x="327" y="79"/>
                    <a:pt x="195" y="211"/>
                  </a:cubicBezTo>
                  <a:cubicBezTo>
                    <a:pt x="1" y="444"/>
                    <a:pt x="1" y="756"/>
                    <a:pt x="195" y="989"/>
                  </a:cubicBezTo>
                  <a:cubicBezTo>
                    <a:pt x="507" y="1456"/>
                    <a:pt x="935" y="1845"/>
                    <a:pt x="1440" y="2118"/>
                  </a:cubicBezTo>
                  <a:cubicBezTo>
                    <a:pt x="1985" y="2546"/>
                    <a:pt x="2569" y="2857"/>
                    <a:pt x="3230" y="3052"/>
                  </a:cubicBezTo>
                  <a:cubicBezTo>
                    <a:pt x="3243" y="3053"/>
                    <a:pt x="3255" y="3054"/>
                    <a:pt x="3267" y="3054"/>
                  </a:cubicBezTo>
                  <a:cubicBezTo>
                    <a:pt x="3439" y="3054"/>
                    <a:pt x="3556" y="2897"/>
                    <a:pt x="3556" y="2756"/>
                  </a:cubicBezTo>
                  <a:lnTo>
                    <a:pt x="3556" y="2756"/>
                  </a:lnTo>
                  <a:cubicBezTo>
                    <a:pt x="3598" y="2678"/>
                    <a:pt x="3606" y="2584"/>
                    <a:pt x="3581" y="2507"/>
                  </a:cubicBezTo>
                  <a:cubicBezTo>
                    <a:pt x="3192" y="2001"/>
                    <a:pt x="2802" y="1573"/>
                    <a:pt x="2374" y="1145"/>
                  </a:cubicBezTo>
                  <a:cubicBezTo>
                    <a:pt x="2141" y="911"/>
                    <a:pt x="1907" y="717"/>
                    <a:pt x="1674" y="522"/>
                  </a:cubicBezTo>
                  <a:cubicBezTo>
                    <a:pt x="1479" y="328"/>
                    <a:pt x="1207" y="172"/>
                    <a:pt x="935" y="55"/>
                  </a:cubicBezTo>
                  <a:cubicBezTo>
                    <a:pt x="847" y="18"/>
                    <a:pt x="760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0"/>
            <p:cNvSpPr/>
            <p:nvPr/>
          </p:nvSpPr>
          <p:spPr>
            <a:xfrm>
              <a:off x="4201514" y="3291882"/>
              <a:ext cx="23348" cy="45785"/>
            </a:xfrm>
            <a:custGeom>
              <a:avLst/>
              <a:gdLst/>
              <a:ahLst/>
              <a:cxnLst/>
              <a:rect l="l" t="t" r="r" b="b"/>
              <a:pathLst>
                <a:path w="2180" h="4275" extrusionOk="0">
                  <a:moveTo>
                    <a:pt x="1270" y="462"/>
                  </a:moveTo>
                  <a:cubicBezTo>
                    <a:pt x="1300" y="462"/>
                    <a:pt x="1330" y="469"/>
                    <a:pt x="1362" y="482"/>
                  </a:cubicBezTo>
                  <a:cubicBezTo>
                    <a:pt x="1596" y="599"/>
                    <a:pt x="1596" y="988"/>
                    <a:pt x="1557" y="1183"/>
                  </a:cubicBezTo>
                  <a:cubicBezTo>
                    <a:pt x="1479" y="1494"/>
                    <a:pt x="1362" y="1805"/>
                    <a:pt x="1207" y="2117"/>
                  </a:cubicBezTo>
                  <a:cubicBezTo>
                    <a:pt x="1010" y="2565"/>
                    <a:pt x="794" y="3014"/>
                    <a:pt x="543" y="3433"/>
                  </a:cubicBezTo>
                  <a:lnTo>
                    <a:pt x="543" y="3433"/>
                  </a:lnTo>
                  <a:cubicBezTo>
                    <a:pt x="510" y="2903"/>
                    <a:pt x="524" y="2385"/>
                    <a:pt x="584" y="1844"/>
                  </a:cubicBezTo>
                  <a:cubicBezTo>
                    <a:pt x="623" y="1533"/>
                    <a:pt x="662" y="1261"/>
                    <a:pt x="779" y="988"/>
                  </a:cubicBezTo>
                  <a:cubicBezTo>
                    <a:pt x="882" y="816"/>
                    <a:pt x="1045" y="462"/>
                    <a:pt x="1270" y="462"/>
                  </a:cubicBezTo>
                  <a:close/>
                  <a:moveTo>
                    <a:pt x="1245" y="1"/>
                  </a:moveTo>
                  <a:cubicBezTo>
                    <a:pt x="1100" y="1"/>
                    <a:pt x="952" y="42"/>
                    <a:pt x="818" y="132"/>
                  </a:cubicBezTo>
                  <a:cubicBezTo>
                    <a:pt x="389" y="521"/>
                    <a:pt x="117" y="1066"/>
                    <a:pt x="117" y="1650"/>
                  </a:cubicBezTo>
                  <a:cubicBezTo>
                    <a:pt x="0" y="2389"/>
                    <a:pt x="0" y="3167"/>
                    <a:pt x="117" y="3907"/>
                  </a:cubicBezTo>
                  <a:cubicBezTo>
                    <a:pt x="117" y="3993"/>
                    <a:pt x="156" y="4056"/>
                    <a:pt x="212" y="4094"/>
                  </a:cubicBezTo>
                  <a:lnTo>
                    <a:pt x="212" y="4094"/>
                  </a:lnTo>
                  <a:cubicBezTo>
                    <a:pt x="249" y="4200"/>
                    <a:pt x="368" y="4275"/>
                    <a:pt x="480" y="4275"/>
                  </a:cubicBezTo>
                  <a:cubicBezTo>
                    <a:pt x="550" y="4275"/>
                    <a:pt x="617" y="4246"/>
                    <a:pt x="662" y="4179"/>
                  </a:cubicBezTo>
                  <a:lnTo>
                    <a:pt x="662" y="4140"/>
                  </a:lnTo>
                  <a:cubicBezTo>
                    <a:pt x="1012" y="3595"/>
                    <a:pt x="1284" y="3051"/>
                    <a:pt x="1557" y="2467"/>
                  </a:cubicBezTo>
                  <a:cubicBezTo>
                    <a:pt x="1829" y="1922"/>
                    <a:pt x="2179" y="1261"/>
                    <a:pt x="2024" y="638"/>
                  </a:cubicBezTo>
                  <a:cubicBezTo>
                    <a:pt x="1941" y="251"/>
                    <a:pt x="1602" y="1"/>
                    <a:pt x="1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0"/>
            <p:cNvSpPr/>
            <p:nvPr/>
          </p:nvSpPr>
          <p:spPr>
            <a:xfrm>
              <a:off x="4175253" y="3317393"/>
              <a:ext cx="37710" cy="34358"/>
            </a:xfrm>
            <a:custGeom>
              <a:avLst/>
              <a:gdLst/>
              <a:ahLst/>
              <a:cxnLst/>
              <a:rect l="l" t="t" r="r" b="b"/>
              <a:pathLst>
                <a:path w="3521" h="3208" extrusionOk="0">
                  <a:moveTo>
                    <a:pt x="623" y="474"/>
                  </a:moveTo>
                  <a:cubicBezTo>
                    <a:pt x="662" y="513"/>
                    <a:pt x="701" y="513"/>
                    <a:pt x="740" y="513"/>
                  </a:cubicBezTo>
                  <a:cubicBezTo>
                    <a:pt x="857" y="552"/>
                    <a:pt x="974" y="630"/>
                    <a:pt x="1051" y="669"/>
                  </a:cubicBezTo>
                  <a:cubicBezTo>
                    <a:pt x="1441" y="941"/>
                    <a:pt x="1791" y="1252"/>
                    <a:pt x="2063" y="1641"/>
                  </a:cubicBezTo>
                  <a:cubicBezTo>
                    <a:pt x="2184" y="1786"/>
                    <a:pt x="2289" y="1916"/>
                    <a:pt x="2389" y="2049"/>
                  </a:cubicBezTo>
                  <a:lnTo>
                    <a:pt x="2389" y="2049"/>
                  </a:lnTo>
                  <a:cubicBezTo>
                    <a:pt x="2253" y="1953"/>
                    <a:pt x="2119" y="1855"/>
                    <a:pt x="1985" y="1758"/>
                  </a:cubicBezTo>
                  <a:cubicBezTo>
                    <a:pt x="1557" y="1525"/>
                    <a:pt x="1168" y="1213"/>
                    <a:pt x="818" y="902"/>
                  </a:cubicBezTo>
                  <a:cubicBezTo>
                    <a:pt x="740" y="785"/>
                    <a:pt x="662" y="707"/>
                    <a:pt x="623" y="630"/>
                  </a:cubicBezTo>
                  <a:cubicBezTo>
                    <a:pt x="584" y="591"/>
                    <a:pt x="584" y="552"/>
                    <a:pt x="546" y="474"/>
                  </a:cubicBezTo>
                  <a:close/>
                  <a:moveTo>
                    <a:pt x="639" y="1"/>
                  </a:moveTo>
                  <a:cubicBezTo>
                    <a:pt x="432" y="1"/>
                    <a:pt x="233" y="117"/>
                    <a:pt x="118" y="318"/>
                  </a:cubicBezTo>
                  <a:cubicBezTo>
                    <a:pt x="1" y="630"/>
                    <a:pt x="273" y="941"/>
                    <a:pt x="468" y="1174"/>
                  </a:cubicBezTo>
                  <a:cubicBezTo>
                    <a:pt x="662" y="1408"/>
                    <a:pt x="896" y="1602"/>
                    <a:pt x="1168" y="1797"/>
                  </a:cubicBezTo>
                  <a:cubicBezTo>
                    <a:pt x="1742" y="2228"/>
                    <a:pt x="2349" y="2592"/>
                    <a:pt x="2989" y="2982"/>
                  </a:cubicBezTo>
                  <a:lnTo>
                    <a:pt x="2989" y="2982"/>
                  </a:lnTo>
                  <a:cubicBezTo>
                    <a:pt x="2992" y="2989"/>
                    <a:pt x="2995" y="2996"/>
                    <a:pt x="2997" y="3003"/>
                  </a:cubicBezTo>
                  <a:cubicBezTo>
                    <a:pt x="3029" y="3132"/>
                    <a:pt x="3115" y="3208"/>
                    <a:pt x="3232" y="3208"/>
                  </a:cubicBezTo>
                  <a:cubicBezTo>
                    <a:pt x="3256" y="3208"/>
                    <a:pt x="3282" y="3205"/>
                    <a:pt x="3308" y="3198"/>
                  </a:cubicBezTo>
                  <a:cubicBezTo>
                    <a:pt x="3447" y="3143"/>
                    <a:pt x="3506" y="3028"/>
                    <a:pt x="3501" y="2911"/>
                  </a:cubicBezTo>
                  <a:lnTo>
                    <a:pt x="3501" y="2911"/>
                  </a:lnTo>
                  <a:cubicBezTo>
                    <a:pt x="3520" y="2825"/>
                    <a:pt x="3498" y="2732"/>
                    <a:pt x="3412" y="2670"/>
                  </a:cubicBezTo>
                  <a:lnTo>
                    <a:pt x="3412" y="2670"/>
                  </a:lnTo>
                  <a:cubicBezTo>
                    <a:pt x="3266" y="2399"/>
                    <a:pt x="3093" y="2157"/>
                    <a:pt x="2919" y="1914"/>
                  </a:cubicBezTo>
                  <a:cubicBezTo>
                    <a:pt x="2569" y="1408"/>
                    <a:pt x="2141" y="902"/>
                    <a:pt x="1635" y="513"/>
                  </a:cubicBezTo>
                  <a:cubicBezTo>
                    <a:pt x="1402" y="279"/>
                    <a:pt x="1129" y="163"/>
                    <a:pt x="857" y="46"/>
                  </a:cubicBezTo>
                  <a:cubicBezTo>
                    <a:pt x="786" y="15"/>
                    <a:pt x="712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0"/>
            <p:cNvSpPr/>
            <p:nvPr/>
          </p:nvSpPr>
          <p:spPr>
            <a:xfrm>
              <a:off x="4007845" y="3374349"/>
              <a:ext cx="64903" cy="25790"/>
            </a:xfrm>
            <a:custGeom>
              <a:avLst/>
              <a:gdLst/>
              <a:ahLst/>
              <a:cxnLst/>
              <a:rect l="l" t="t" r="r" b="b"/>
              <a:pathLst>
                <a:path w="6060" h="2408" extrusionOk="0">
                  <a:moveTo>
                    <a:pt x="3852" y="466"/>
                  </a:moveTo>
                  <a:cubicBezTo>
                    <a:pt x="4506" y="466"/>
                    <a:pt x="5279" y="584"/>
                    <a:pt x="5398" y="1265"/>
                  </a:cubicBezTo>
                  <a:cubicBezTo>
                    <a:pt x="5500" y="1728"/>
                    <a:pt x="5234" y="1866"/>
                    <a:pt x="4860" y="1866"/>
                  </a:cubicBezTo>
                  <a:cubicBezTo>
                    <a:pt x="4384" y="1866"/>
                    <a:pt x="3735" y="1642"/>
                    <a:pt x="3452" y="1577"/>
                  </a:cubicBezTo>
                  <a:lnTo>
                    <a:pt x="910" y="1005"/>
                  </a:lnTo>
                  <a:lnTo>
                    <a:pt x="910" y="1005"/>
                  </a:lnTo>
                  <a:cubicBezTo>
                    <a:pt x="1680" y="716"/>
                    <a:pt x="2475" y="550"/>
                    <a:pt x="3296" y="487"/>
                  </a:cubicBezTo>
                  <a:cubicBezTo>
                    <a:pt x="3454" y="478"/>
                    <a:pt x="3647" y="466"/>
                    <a:pt x="3852" y="466"/>
                  </a:cubicBezTo>
                  <a:close/>
                  <a:moveTo>
                    <a:pt x="3812" y="0"/>
                  </a:moveTo>
                  <a:cubicBezTo>
                    <a:pt x="3594" y="0"/>
                    <a:pt x="3380" y="10"/>
                    <a:pt x="3179" y="20"/>
                  </a:cubicBezTo>
                  <a:cubicBezTo>
                    <a:pt x="2129" y="98"/>
                    <a:pt x="1117" y="370"/>
                    <a:pt x="144" y="798"/>
                  </a:cubicBezTo>
                  <a:cubicBezTo>
                    <a:pt x="19" y="852"/>
                    <a:pt x="1" y="971"/>
                    <a:pt x="44" y="1073"/>
                  </a:cubicBezTo>
                  <a:lnTo>
                    <a:pt x="44" y="1073"/>
                  </a:lnTo>
                  <a:cubicBezTo>
                    <a:pt x="22" y="1191"/>
                    <a:pt x="73" y="1326"/>
                    <a:pt x="222" y="1382"/>
                  </a:cubicBezTo>
                  <a:lnTo>
                    <a:pt x="222" y="1343"/>
                  </a:lnTo>
                  <a:lnTo>
                    <a:pt x="3179" y="2044"/>
                  </a:lnTo>
                  <a:cubicBezTo>
                    <a:pt x="3646" y="2122"/>
                    <a:pt x="4113" y="2277"/>
                    <a:pt x="4580" y="2355"/>
                  </a:cubicBezTo>
                  <a:cubicBezTo>
                    <a:pt x="4685" y="2390"/>
                    <a:pt x="4794" y="2408"/>
                    <a:pt x="4903" y="2408"/>
                  </a:cubicBezTo>
                  <a:cubicBezTo>
                    <a:pt x="5157" y="2408"/>
                    <a:pt x="5413" y="2312"/>
                    <a:pt x="5631" y="2122"/>
                  </a:cubicBezTo>
                  <a:cubicBezTo>
                    <a:pt x="6059" y="1655"/>
                    <a:pt x="6020" y="915"/>
                    <a:pt x="5553" y="487"/>
                  </a:cubicBezTo>
                  <a:cubicBezTo>
                    <a:pt x="5091" y="83"/>
                    <a:pt x="4437" y="0"/>
                    <a:pt x="3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0"/>
            <p:cNvSpPr/>
            <p:nvPr/>
          </p:nvSpPr>
          <p:spPr>
            <a:xfrm>
              <a:off x="4007299" y="3333084"/>
              <a:ext cx="26272" cy="54193"/>
            </a:xfrm>
            <a:custGeom>
              <a:avLst/>
              <a:gdLst/>
              <a:ahLst/>
              <a:cxnLst/>
              <a:rect l="l" t="t" r="r" b="b"/>
              <a:pathLst>
                <a:path w="2453" h="5060" extrusionOk="0">
                  <a:moveTo>
                    <a:pt x="1696" y="503"/>
                  </a:moveTo>
                  <a:cubicBezTo>
                    <a:pt x="1727" y="503"/>
                    <a:pt x="1758" y="510"/>
                    <a:pt x="1791" y="527"/>
                  </a:cubicBezTo>
                  <a:cubicBezTo>
                    <a:pt x="2063" y="682"/>
                    <a:pt x="1869" y="1344"/>
                    <a:pt x="1830" y="1616"/>
                  </a:cubicBezTo>
                  <a:cubicBezTo>
                    <a:pt x="1556" y="2607"/>
                    <a:pt x="1133" y="3537"/>
                    <a:pt x="561" y="4381"/>
                  </a:cubicBezTo>
                  <a:lnTo>
                    <a:pt x="561" y="4381"/>
                  </a:lnTo>
                  <a:cubicBezTo>
                    <a:pt x="531" y="3681"/>
                    <a:pt x="612" y="2984"/>
                    <a:pt x="779" y="2317"/>
                  </a:cubicBezTo>
                  <a:cubicBezTo>
                    <a:pt x="896" y="1928"/>
                    <a:pt x="1012" y="1538"/>
                    <a:pt x="1168" y="1188"/>
                  </a:cubicBezTo>
                  <a:cubicBezTo>
                    <a:pt x="1238" y="1049"/>
                    <a:pt x="1432" y="503"/>
                    <a:pt x="1696" y="503"/>
                  </a:cubicBezTo>
                  <a:close/>
                  <a:moveTo>
                    <a:pt x="1685" y="1"/>
                  </a:moveTo>
                  <a:cubicBezTo>
                    <a:pt x="1540" y="1"/>
                    <a:pt x="1389" y="54"/>
                    <a:pt x="1246" y="176"/>
                  </a:cubicBezTo>
                  <a:cubicBezTo>
                    <a:pt x="1012" y="449"/>
                    <a:pt x="818" y="721"/>
                    <a:pt x="701" y="1071"/>
                  </a:cubicBezTo>
                  <a:cubicBezTo>
                    <a:pt x="545" y="1383"/>
                    <a:pt x="429" y="1772"/>
                    <a:pt x="312" y="2122"/>
                  </a:cubicBezTo>
                  <a:cubicBezTo>
                    <a:pt x="117" y="2978"/>
                    <a:pt x="1" y="3873"/>
                    <a:pt x="78" y="4729"/>
                  </a:cubicBezTo>
                  <a:cubicBezTo>
                    <a:pt x="78" y="4874"/>
                    <a:pt x="187" y="4951"/>
                    <a:pt x="304" y="4962"/>
                  </a:cubicBezTo>
                  <a:lnTo>
                    <a:pt x="304" y="4962"/>
                  </a:lnTo>
                  <a:cubicBezTo>
                    <a:pt x="352" y="5021"/>
                    <a:pt x="435" y="5059"/>
                    <a:pt x="517" y="5059"/>
                  </a:cubicBezTo>
                  <a:cubicBezTo>
                    <a:pt x="587" y="5059"/>
                    <a:pt x="656" y="5031"/>
                    <a:pt x="701" y="4963"/>
                  </a:cubicBezTo>
                  <a:cubicBezTo>
                    <a:pt x="1168" y="4379"/>
                    <a:pt x="1557" y="3718"/>
                    <a:pt x="1830" y="3017"/>
                  </a:cubicBezTo>
                  <a:cubicBezTo>
                    <a:pt x="1985" y="2706"/>
                    <a:pt x="2102" y="2356"/>
                    <a:pt x="2219" y="2005"/>
                  </a:cubicBezTo>
                  <a:cubicBezTo>
                    <a:pt x="2335" y="1655"/>
                    <a:pt x="2413" y="1266"/>
                    <a:pt x="2452" y="877"/>
                  </a:cubicBezTo>
                  <a:cubicBezTo>
                    <a:pt x="2452" y="418"/>
                    <a:pt x="2092" y="1"/>
                    <a:pt x="1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4016188" y="3326540"/>
              <a:ext cx="47381" cy="57813"/>
            </a:xfrm>
            <a:custGeom>
              <a:avLst/>
              <a:gdLst/>
              <a:ahLst/>
              <a:cxnLst/>
              <a:rect l="l" t="t" r="r" b="b"/>
              <a:pathLst>
                <a:path w="4424" h="5398" extrusionOk="0">
                  <a:moveTo>
                    <a:pt x="3870" y="513"/>
                  </a:moveTo>
                  <a:cubicBezTo>
                    <a:pt x="3874" y="513"/>
                    <a:pt x="3877" y="514"/>
                    <a:pt x="3879" y="515"/>
                  </a:cubicBezTo>
                  <a:cubicBezTo>
                    <a:pt x="4035" y="671"/>
                    <a:pt x="3801" y="1254"/>
                    <a:pt x="3724" y="1410"/>
                  </a:cubicBezTo>
                  <a:cubicBezTo>
                    <a:pt x="3451" y="2033"/>
                    <a:pt x="3023" y="2577"/>
                    <a:pt x="2478" y="3005"/>
                  </a:cubicBezTo>
                  <a:cubicBezTo>
                    <a:pt x="1997" y="3486"/>
                    <a:pt x="1475" y="3967"/>
                    <a:pt x="957" y="4448"/>
                  </a:cubicBezTo>
                  <a:lnTo>
                    <a:pt x="957" y="4448"/>
                  </a:lnTo>
                  <a:cubicBezTo>
                    <a:pt x="1049" y="4312"/>
                    <a:pt x="1141" y="4171"/>
                    <a:pt x="1233" y="4017"/>
                  </a:cubicBezTo>
                  <a:cubicBezTo>
                    <a:pt x="1428" y="3667"/>
                    <a:pt x="1544" y="3317"/>
                    <a:pt x="1739" y="2967"/>
                  </a:cubicBezTo>
                  <a:cubicBezTo>
                    <a:pt x="2089" y="2266"/>
                    <a:pt x="2556" y="1682"/>
                    <a:pt x="3101" y="1177"/>
                  </a:cubicBezTo>
                  <a:cubicBezTo>
                    <a:pt x="3214" y="1064"/>
                    <a:pt x="3764" y="513"/>
                    <a:pt x="3870" y="513"/>
                  </a:cubicBezTo>
                  <a:close/>
                  <a:moveTo>
                    <a:pt x="3834" y="1"/>
                  </a:moveTo>
                  <a:cubicBezTo>
                    <a:pt x="3724" y="1"/>
                    <a:pt x="3616" y="39"/>
                    <a:pt x="3529" y="126"/>
                  </a:cubicBezTo>
                  <a:cubicBezTo>
                    <a:pt x="2829" y="671"/>
                    <a:pt x="2245" y="1293"/>
                    <a:pt x="1700" y="1994"/>
                  </a:cubicBezTo>
                  <a:cubicBezTo>
                    <a:pt x="1428" y="2461"/>
                    <a:pt x="1194" y="2928"/>
                    <a:pt x="961" y="3395"/>
                  </a:cubicBezTo>
                  <a:cubicBezTo>
                    <a:pt x="727" y="3900"/>
                    <a:pt x="455" y="4367"/>
                    <a:pt x="105" y="4795"/>
                  </a:cubicBezTo>
                  <a:cubicBezTo>
                    <a:pt x="1" y="4951"/>
                    <a:pt x="139" y="5107"/>
                    <a:pt x="301" y="5124"/>
                  </a:cubicBezTo>
                  <a:lnTo>
                    <a:pt x="301" y="5124"/>
                  </a:lnTo>
                  <a:cubicBezTo>
                    <a:pt x="288" y="5259"/>
                    <a:pt x="426" y="5397"/>
                    <a:pt x="574" y="5397"/>
                  </a:cubicBezTo>
                  <a:cubicBezTo>
                    <a:pt x="626" y="5397"/>
                    <a:pt x="679" y="5380"/>
                    <a:pt x="727" y="5340"/>
                  </a:cubicBezTo>
                  <a:cubicBezTo>
                    <a:pt x="1467" y="4640"/>
                    <a:pt x="2167" y="3978"/>
                    <a:pt x="2906" y="3278"/>
                  </a:cubicBezTo>
                  <a:cubicBezTo>
                    <a:pt x="3529" y="2733"/>
                    <a:pt x="3996" y="2072"/>
                    <a:pt x="4268" y="1332"/>
                  </a:cubicBezTo>
                  <a:cubicBezTo>
                    <a:pt x="4424" y="1021"/>
                    <a:pt x="4424" y="632"/>
                    <a:pt x="4307" y="282"/>
                  </a:cubicBezTo>
                  <a:cubicBezTo>
                    <a:pt x="4209" y="110"/>
                    <a:pt x="4019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0"/>
            <p:cNvSpPr/>
            <p:nvPr/>
          </p:nvSpPr>
          <p:spPr>
            <a:xfrm>
              <a:off x="4028879" y="3352233"/>
              <a:ext cx="61368" cy="25458"/>
            </a:xfrm>
            <a:custGeom>
              <a:avLst/>
              <a:gdLst/>
              <a:ahLst/>
              <a:cxnLst/>
              <a:rect l="l" t="t" r="r" b="b"/>
              <a:pathLst>
                <a:path w="5730" h="2377" extrusionOk="0">
                  <a:moveTo>
                    <a:pt x="4688" y="494"/>
                  </a:moveTo>
                  <a:cubicBezTo>
                    <a:pt x="4971" y="494"/>
                    <a:pt x="5224" y="537"/>
                    <a:pt x="5224" y="684"/>
                  </a:cubicBezTo>
                  <a:cubicBezTo>
                    <a:pt x="5224" y="801"/>
                    <a:pt x="4834" y="996"/>
                    <a:pt x="4757" y="1035"/>
                  </a:cubicBezTo>
                  <a:cubicBezTo>
                    <a:pt x="4523" y="1151"/>
                    <a:pt x="4329" y="1229"/>
                    <a:pt x="4095" y="1307"/>
                  </a:cubicBezTo>
                  <a:cubicBezTo>
                    <a:pt x="3706" y="1385"/>
                    <a:pt x="3317" y="1463"/>
                    <a:pt x="2928" y="1463"/>
                  </a:cubicBezTo>
                  <a:cubicBezTo>
                    <a:pt x="2451" y="1463"/>
                    <a:pt x="1964" y="1507"/>
                    <a:pt x="1483" y="1589"/>
                  </a:cubicBezTo>
                  <a:lnTo>
                    <a:pt x="1483" y="1589"/>
                  </a:lnTo>
                  <a:cubicBezTo>
                    <a:pt x="1498" y="1573"/>
                    <a:pt x="1512" y="1557"/>
                    <a:pt x="1527" y="1540"/>
                  </a:cubicBezTo>
                  <a:cubicBezTo>
                    <a:pt x="1838" y="1268"/>
                    <a:pt x="2227" y="1035"/>
                    <a:pt x="2655" y="879"/>
                  </a:cubicBezTo>
                  <a:cubicBezTo>
                    <a:pt x="3044" y="762"/>
                    <a:pt x="3511" y="645"/>
                    <a:pt x="3939" y="568"/>
                  </a:cubicBezTo>
                  <a:cubicBezTo>
                    <a:pt x="4021" y="547"/>
                    <a:pt x="4373" y="494"/>
                    <a:pt x="4688" y="494"/>
                  </a:cubicBezTo>
                  <a:close/>
                  <a:moveTo>
                    <a:pt x="4493" y="0"/>
                  </a:moveTo>
                  <a:cubicBezTo>
                    <a:pt x="3806" y="0"/>
                    <a:pt x="3098" y="230"/>
                    <a:pt x="2461" y="412"/>
                  </a:cubicBezTo>
                  <a:cubicBezTo>
                    <a:pt x="2033" y="568"/>
                    <a:pt x="1644" y="762"/>
                    <a:pt x="1332" y="1035"/>
                  </a:cubicBezTo>
                  <a:cubicBezTo>
                    <a:pt x="1021" y="1346"/>
                    <a:pt x="671" y="1618"/>
                    <a:pt x="320" y="1852"/>
                  </a:cubicBezTo>
                  <a:cubicBezTo>
                    <a:pt x="300" y="1860"/>
                    <a:pt x="283" y="1871"/>
                    <a:pt x="268" y="1883"/>
                  </a:cubicBezTo>
                  <a:lnTo>
                    <a:pt x="268" y="1883"/>
                  </a:lnTo>
                  <a:cubicBezTo>
                    <a:pt x="259" y="1885"/>
                    <a:pt x="251" y="1888"/>
                    <a:pt x="243" y="1891"/>
                  </a:cubicBezTo>
                  <a:cubicBezTo>
                    <a:pt x="0" y="1995"/>
                    <a:pt x="66" y="2376"/>
                    <a:pt x="276" y="2376"/>
                  </a:cubicBezTo>
                  <a:cubicBezTo>
                    <a:pt x="302" y="2376"/>
                    <a:pt x="330" y="2370"/>
                    <a:pt x="359" y="2358"/>
                  </a:cubicBezTo>
                  <a:lnTo>
                    <a:pt x="320" y="2358"/>
                  </a:lnTo>
                  <a:cubicBezTo>
                    <a:pt x="1838" y="1774"/>
                    <a:pt x="3628" y="2241"/>
                    <a:pt x="5068" y="1385"/>
                  </a:cubicBezTo>
                  <a:cubicBezTo>
                    <a:pt x="5340" y="1229"/>
                    <a:pt x="5729" y="957"/>
                    <a:pt x="5691" y="606"/>
                  </a:cubicBezTo>
                  <a:cubicBezTo>
                    <a:pt x="5613" y="295"/>
                    <a:pt x="5379" y="101"/>
                    <a:pt x="5068" y="62"/>
                  </a:cubicBezTo>
                  <a:cubicBezTo>
                    <a:pt x="4879" y="19"/>
                    <a:pt x="4687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0"/>
            <p:cNvSpPr/>
            <p:nvPr/>
          </p:nvSpPr>
          <p:spPr>
            <a:xfrm>
              <a:off x="4045672" y="3325383"/>
              <a:ext cx="43740" cy="37742"/>
            </a:xfrm>
            <a:custGeom>
              <a:avLst/>
              <a:gdLst/>
              <a:ahLst/>
              <a:cxnLst/>
              <a:rect l="l" t="t" r="r" b="b"/>
              <a:pathLst>
                <a:path w="4084" h="3524" extrusionOk="0">
                  <a:moveTo>
                    <a:pt x="3539" y="467"/>
                  </a:moveTo>
                  <a:cubicBezTo>
                    <a:pt x="3539" y="467"/>
                    <a:pt x="3539" y="506"/>
                    <a:pt x="3539" y="506"/>
                  </a:cubicBezTo>
                  <a:cubicBezTo>
                    <a:pt x="3539" y="545"/>
                    <a:pt x="3539" y="584"/>
                    <a:pt x="3539" y="623"/>
                  </a:cubicBezTo>
                  <a:cubicBezTo>
                    <a:pt x="3539" y="779"/>
                    <a:pt x="3461" y="895"/>
                    <a:pt x="3422" y="1012"/>
                  </a:cubicBezTo>
                  <a:cubicBezTo>
                    <a:pt x="3072" y="1479"/>
                    <a:pt x="2644" y="1829"/>
                    <a:pt x="2138" y="2063"/>
                  </a:cubicBezTo>
                  <a:cubicBezTo>
                    <a:pt x="1827" y="2218"/>
                    <a:pt x="1515" y="2374"/>
                    <a:pt x="1204" y="2569"/>
                  </a:cubicBezTo>
                  <a:lnTo>
                    <a:pt x="1123" y="2616"/>
                  </a:lnTo>
                  <a:lnTo>
                    <a:pt x="1123" y="2616"/>
                  </a:lnTo>
                  <a:cubicBezTo>
                    <a:pt x="1303" y="2402"/>
                    <a:pt x="1483" y="2190"/>
                    <a:pt x="1671" y="1985"/>
                  </a:cubicBezTo>
                  <a:cubicBezTo>
                    <a:pt x="2021" y="1557"/>
                    <a:pt x="2449" y="1168"/>
                    <a:pt x="2877" y="818"/>
                  </a:cubicBezTo>
                  <a:cubicBezTo>
                    <a:pt x="2994" y="740"/>
                    <a:pt x="3072" y="662"/>
                    <a:pt x="3189" y="623"/>
                  </a:cubicBezTo>
                  <a:cubicBezTo>
                    <a:pt x="3305" y="545"/>
                    <a:pt x="3422" y="506"/>
                    <a:pt x="3539" y="467"/>
                  </a:cubicBezTo>
                  <a:close/>
                  <a:moveTo>
                    <a:pt x="417" y="2985"/>
                  </a:moveTo>
                  <a:cubicBezTo>
                    <a:pt x="422" y="2985"/>
                    <a:pt x="427" y="2987"/>
                    <a:pt x="433" y="2993"/>
                  </a:cubicBezTo>
                  <a:lnTo>
                    <a:pt x="433" y="2993"/>
                  </a:lnTo>
                  <a:lnTo>
                    <a:pt x="426" y="2997"/>
                  </a:lnTo>
                  <a:cubicBezTo>
                    <a:pt x="423" y="3000"/>
                    <a:pt x="420" y="3002"/>
                    <a:pt x="418" y="3004"/>
                  </a:cubicBezTo>
                  <a:lnTo>
                    <a:pt x="418" y="3004"/>
                  </a:lnTo>
                  <a:cubicBezTo>
                    <a:pt x="413" y="2999"/>
                    <a:pt x="408" y="2995"/>
                    <a:pt x="403" y="2991"/>
                  </a:cubicBezTo>
                  <a:lnTo>
                    <a:pt x="403" y="2991"/>
                  </a:lnTo>
                  <a:cubicBezTo>
                    <a:pt x="406" y="2987"/>
                    <a:pt x="411" y="2985"/>
                    <a:pt x="417" y="2985"/>
                  </a:cubicBezTo>
                  <a:close/>
                  <a:moveTo>
                    <a:pt x="3500" y="0"/>
                  </a:moveTo>
                  <a:cubicBezTo>
                    <a:pt x="3189" y="39"/>
                    <a:pt x="2877" y="195"/>
                    <a:pt x="2644" y="390"/>
                  </a:cubicBezTo>
                  <a:cubicBezTo>
                    <a:pt x="2333" y="623"/>
                    <a:pt x="2099" y="856"/>
                    <a:pt x="1827" y="1090"/>
                  </a:cubicBezTo>
                  <a:cubicBezTo>
                    <a:pt x="1282" y="1671"/>
                    <a:pt x="737" y="2320"/>
                    <a:pt x="193" y="2973"/>
                  </a:cubicBezTo>
                  <a:lnTo>
                    <a:pt x="193" y="2973"/>
                  </a:lnTo>
                  <a:cubicBezTo>
                    <a:pt x="88" y="3016"/>
                    <a:pt x="0" y="3124"/>
                    <a:pt x="19" y="3248"/>
                  </a:cubicBezTo>
                  <a:lnTo>
                    <a:pt x="19" y="3248"/>
                  </a:lnTo>
                  <a:cubicBezTo>
                    <a:pt x="8" y="3389"/>
                    <a:pt x="128" y="3524"/>
                    <a:pt x="256" y="3524"/>
                  </a:cubicBezTo>
                  <a:cubicBezTo>
                    <a:pt x="291" y="3524"/>
                    <a:pt x="327" y="3514"/>
                    <a:pt x="361" y="3490"/>
                  </a:cubicBezTo>
                  <a:lnTo>
                    <a:pt x="361" y="3490"/>
                  </a:lnTo>
                  <a:cubicBezTo>
                    <a:pt x="517" y="3485"/>
                    <a:pt x="688" y="3410"/>
                    <a:pt x="815" y="3347"/>
                  </a:cubicBezTo>
                  <a:lnTo>
                    <a:pt x="1866" y="2724"/>
                  </a:lnTo>
                  <a:cubicBezTo>
                    <a:pt x="2566" y="2452"/>
                    <a:pt x="3189" y="2024"/>
                    <a:pt x="3694" y="1479"/>
                  </a:cubicBezTo>
                  <a:cubicBezTo>
                    <a:pt x="3889" y="1207"/>
                    <a:pt x="4006" y="934"/>
                    <a:pt x="4045" y="584"/>
                  </a:cubicBezTo>
                  <a:cubicBezTo>
                    <a:pt x="4084" y="273"/>
                    <a:pt x="3850" y="0"/>
                    <a:pt x="3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0"/>
            <p:cNvSpPr/>
            <p:nvPr/>
          </p:nvSpPr>
          <p:spPr>
            <a:xfrm>
              <a:off x="3980609" y="3375699"/>
              <a:ext cx="43761" cy="51022"/>
            </a:xfrm>
            <a:custGeom>
              <a:avLst/>
              <a:gdLst/>
              <a:ahLst/>
              <a:cxnLst/>
              <a:rect l="l" t="t" r="r" b="b"/>
              <a:pathLst>
                <a:path w="4086" h="4764" extrusionOk="0">
                  <a:moveTo>
                    <a:pt x="3782" y="0"/>
                  </a:moveTo>
                  <a:cubicBezTo>
                    <a:pt x="3743" y="0"/>
                    <a:pt x="3702" y="15"/>
                    <a:pt x="3660" y="50"/>
                  </a:cubicBezTo>
                  <a:cubicBezTo>
                    <a:pt x="2104" y="1139"/>
                    <a:pt x="858" y="2657"/>
                    <a:pt x="80" y="4408"/>
                  </a:cubicBezTo>
                  <a:cubicBezTo>
                    <a:pt x="0" y="4595"/>
                    <a:pt x="176" y="4763"/>
                    <a:pt x="332" y="4763"/>
                  </a:cubicBezTo>
                  <a:cubicBezTo>
                    <a:pt x="404" y="4763"/>
                    <a:pt x="471" y="4727"/>
                    <a:pt x="508" y="4642"/>
                  </a:cubicBezTo>
                  <a:cubicBezTo>
                    <a:pt x="1247" y="2968"/>
                    <a:pt x="2415" y="1529"/>
                    <a:pt x="3894" y="478"/>
                  </a:cubicBezTo>
                  <a:cubicBezTo>
                    <a:pt x="4085" y="318"/>
                    <a:pt x="3962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10"/>
          <p:cNvGrpSpPr/>
          <p:nvPr/>
        </p:nvGrpSpPr>
        <p:grpSpPr>
          <a:xfrm rot="-2700000" flipH="1">
            <a:off x="8065555" y="3514645"/>
            <a:ext cx="1244886" cy="1551690"/>
            <a:chOff x="4552573" y="146231"/>
            <a:chExt cx="799371" cy="996377"/>
          </a:xfrm>
        </p:grpSpPr>
        <p:sp>
          <p:nvSpPr>
            <p:cNvPr id="2758" name="Google Shape;2758;p10"/>
            <p:cNvSpPr/>
            <p:nvPr/>
          </p:nvSpPr>
          <p:spPr>
            <a:xfrm>
              <a:off x="4870808" y="430911"/>
              <a:ext cx="366311" cy="711697"/>
            </a:xfrm>
            <a:custGeom>
              <a:avLst/>
              <a:gdLst/>
              <a:ahLst/>
              <a:cxnLst/>
              <a:rect l="l" t="t" r="r" b="b"/>
              <a:pathLst>
                <a:path w="11484" h="22312" extrusionOk="0">
                  <a:moveTo>
                    <a:pt x="357" y="0"/>
                  </a:moveTo>
                  <a:cubicBezTo>
                    <a:pt x="165" y="0"/>
                    <a:pt x="1" y="248"/>
                    <a:pt x="180" y="427"/>
                  </a:cubicBezTo>
                  <a:cubicBezTo>
                    <a:pt x="2787" y="3502"/>
                    <a:pt x="5044" y="6848"/>
                    <a:pt x="6912" y="10428"/>
                  </a:cubicBezTo>
                  <a:cubicBezTo>
                    <a:pt x="8819" y="14047"/>
                    <a:pt x="10647" y="17938"/>
                    <a:pt x="10998" y="22063"/>
                  </a:cubicBezTo>
                  <a:cubicBezTo>
                    <a:pt x="10998" y="22224"/>
                    <a:pt x="11132" y="22312"/>
                    <a:pt x="11256" y="22312"/>
                  </a:cubicBezTo>
                  <a:cubicBezTo>
                    <a:pt x="11374" y="22312"/>
                    <a:pt x="11484" y="22233"/>
                    <a:pt x="11465" y="22063"/>
                  </a:cubicBezTo>
                  <a:cubicBezTo>
                    <a:pt x="11153" y="17938"/>
                    <a:pt x="9324" y="14008"/>
                    <a:pt x="7418" y="10389"/>
                  </a:cubicBezTo>
                  <a:cubicBezTo>
                    <a:pt x="5511" y="6692"/>
                    <a:pt x="3215" y="3229"/>
                    <a:pt x="530" y="77"/>
                  </a:cubicBezTo>
                  <a:cubicBezTo>
                    <a:pt x="476" y="23"/>
                    <a:pt x="41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0"/>
            <p:cNvSpPr/>
            <p:nvPr/>
          </p:nvSpPr>
          <p:spPr>
            <a:xfrm>
              <a:off x="5210415" y="730997"/>
              <a:ext cx="141529" cy="336582"/>
            </a:xfrm>
            <a:custGeom>
              <a:avLst/>
              <a:gdLst/>
              <a:ahLst/>
              <a:cxnLst/>
              <a:rect l="l" t="t" r="r" b="b"/>
              <a:pathLst>
                <a:path w="4437" h="10552" extrusionOk="0">
                  <a:moveTo>
                    <a:pt x="3321" y="891"/>
                  </a:moveTo>
                  <a:cubicBezTo>
                    <a:pt x="3963" y="2511"/>
                    <a:pt x="3732" y="4308"/>
                    <a:pt x="2997" y="5884"/>
                  </a:cubicBezTo>
                  <a:cubicBezTo>
                    <a:pt x="2608" y="6702"/>
                    <a:pt x="2063" y="7519"/>
                    <a:pt x="1479" y="8219"/>
                  </a:cubicBezTo>
                  <a:cubicBezTo>
                    <a:pt x="1177" y="8543"/>
                    <a:pt x="911" y="8902"/>
                    <a:pt x="681" y="9284"/>
                  </a:cubicBezTo>
                  <a:lnTo>
                    <a:pt x="681" y="9284"/>
                  </a:lnTo>
                  <a:cubicBezTo>
                    <a:pt x="570" y="7656"/>
                    <a:pt x="578" y="6002"/>
                    <a:pt x="1285" y="4522"/>
                  </a:cubicBezTo>
                  <a:cubicBezTo>
                    <a:pt x="1895" y="3234"/>
                    <a:pt x="2771" y="2152"/>
                    <a:pt x="3321" y="891"/>
                  </a:cubicBezTo>
                  <a:close/>
                  <a:moveTo>
                    <a:pt x="3324" y="1"/>
                  </a:moveTo>
                  <a:cubicBezTo>
                    <a:pt x="3226" y="1"/>
                    <a:pt x="3119" y="70"/>
                    <a:pt x="3075" y="203"/>
                  </a:cubicBezTo>
                  <a:cubicBezTo>
                    <a:pt x="2569" y="1837"/>
                    <a:pt x="1362" y="3121"/>
                    <a:pt x="701" y="4717"/>
                  </a:cubicBezTo>
                  <a:cubicBezTo>
                    <a:pt x="0" y="6390"/>
                    <a:pt x="117" y="8258"/>
                    <a:pt x="273" y="10048"/>
                  </a:cubicBezTo>
                  <a:cubicBezTo>
                    <a:pt x="273" y="10052"/>
                    <a:pt x="274" y="10056"/>
                    <a:pt x="275" y="10060"/>
                  </a:cubicBezTo>
                  <a:lnTo>
                    <a:pt x="275" y="10060"/>
                  </a:lnTo>
                  <a:cubicBezTo>
                    <a:pt x="247" y="10121"/>
                    <a:pt x="221" y="10182"/>
                    <a:pt x="195" y="10243"/>
                  </a:cubicBezTo>
                  <a:cubicBezTo>
                    <a:pt x="124" y="10433"/>
                    <a:pt x="271" y="10551"/>
                    <a:pt x="423" y="10551"/>
                  </a:cubicBezTo>
                  <a:cubicBezTo>
                    <a:pt x="519" y="10551"/>
                    <a:pt x="617" y="10504"/>
                    <a:pt x="662" y="10398"/>
                  </a:cubicBezTo>
                  <a:cubicBezTo>
                    <a:pt x="688" y="10322"/>
                    <a:pt x="716" y="10247"/>
                    <a:pt x="747" y="10173"/>
                  </a:cubicBezTo>
                  <a:lnTo>
                    <a:pt x="747" y="10173"/>
                  </a:lnTo>
                  <a:cubicBezTo>
                    <a:pt x="756" y="10158"/>
                    <a:pt x="763" y="10141"/>
                    <a:pt x="769" y="10123"/>
                  </a:cubicBezTo>
                  <a:lnTo>
                    <a:pt x="769" y="10123"/>
                  </a:lnTo>
                  <a:cubicBezTo>
                    <a:pt x="1121" y="9322"/>
                    <a:pt x="1772" y="8685"/>
                    <a:pt x="2296" y="7986"/>
                  </a:cubicBezTo>
                  <a:cubicBezTo>
                    <a:pt x="2880" y="7207"/>
                    <a:pt x="3386" y="6351"/>
                    <a:pt x="3736" y="5417"/>
                  </a:cubicBezTo>
                  <a:cubicBezTo>
                    <a:pt x="4437" y="3705"/>
                    <a:pt x="4359" y="1798"/>
                    <a:pt x="3503" y="125"/>
                  </a:cubicBezTo>
                  <a:cubicBezTo>
                    <a:pt x="3469" y="41"/>
                    <a:pt x="3399" y="1"/>
                    <a:pt x="3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0"/>
            <p:cNvSpPr/>
            <p:nvPr/>
          </p:nvSpPr>
          <p:spPr>
            <a:xfrm>
              <a:off x="4950168" y="916158"/>
              <a:ext cx="281432" cy="148929"/>
            </a:xfrm>
            <a:custGeom>
              <a:avLst/>
              <a:gdLst/>
              <a:ahLst/>
              <a:cxnLst/>
              <a:rect l="l" t="t" r="r" b="b"/>
              <a:pathLst>
                <a:path w="8823" h="4669" extrusionOk="0">
                  <a:moveTo>
                    <a:pt x="4138" y="468"/>
                  </a:moveTo>
                  <a:cubicBezTo>
                    <a:pt x="4348" y="468"/>
                    <a:pt x="4560" y="491"/>
                    <a:pt x="4774" y="546"/>
                  </a:cubicBezTo>
                  <a:cubicBezTo>
                    <a:pt x="6328" y="944"/>
                    <a:pt x="7143" y="2449"/>
                    <a:pt x="7782" y="3783"/>
                  </a:cubicBezTo>
                  <a:lnTo>
                    <a:pt x="7782" y="3783"/>
                  </a:lnTo>
                  <a:cubicBezTo>
                    <a:pt x="6752" y="3381"/>
                    <a:pt x="5634" y="3280"/>
                    <a:pt x="4541" y="3037"/>
                  </a:cubicBezTo>
                  <a:cubicBezTo>
                    <a:pt x="3801" y="2920"/>
                    <a:pt x="3062" y="2648"/>
                    <a:pt x="2439" y="2259"/>
                  </a:cubicBezTo>
                  <a:cubicBezTo>
                    <a:pt x="1920" y="1912"/>
                    <a:pt x="1443" y="1545"/>
                    <a:pt x="994" y="1124"/>
                  </a:cubicBezTo>
                  <a:lnTo>
                    <a:pt x="994" y="1124"/>
                  </a:lnTo>
                  <a:cubicBezTo>
                    <a:pt x="2067" y="1050"/>
                    <a:pt x="3083" y="468"/>
                    <a:pt x="4138" y="468"/>
                  </a:cubicBezTo>
                  <a:close/>
                  <a:moveTo>
                    <a:pt x="4063" y="0"/>
                  </a:moveTo>
                  <a:cubicBezTo>
                    <a:pt x="3721" y="0"/>
                    <a:pt x="3383" y="50"/>
                    <a:pt x="3062" y="157"/>
                  </a:cubicBezTo>
                  <a:cubicBezTo>
                    <a:pt x="2342" y="353"/>
                    <a:pt x="1595" y="660"/>
                    <a:pt x="843" y="660"/>
                  </a:cubicBezTo>
                  <a:cubicBezTo>
                    <a:pt x="701" y="660"/>
                    <a:pt x="558" y="649"/>
                    <a:pt x="416" y="624"/>
                  </a:cubicBezTo>
                  <a:cubicBezTo>
                    <a:pt x="400" y="622"/>
                    <a:pt x="385" y="620"/>
                    <a:pt x="370" y="620"/>
                  </a:cubicBezTo>
                  <a:cubicBezTo>
                    <a:pt x="158" y="620"/>
                    <a:pt x="0" y="868"/>
                    <a:pt x="182" y="1013"/>
                  </a:cubicBezTo>
                  <a:cubicBezTo>
                    <a:pt x="1311" y="2103"/>
                    <a:pt x="2439" y="3037"/>
                    <a:pt x="3996" y="3426"/>
                  </a:cubicBezTo>
                  <a:cubicBezTo>
                    <a:pt x="5474" y="3776"/>
                    <a:pt x="7070" y="3815"/>
                    <a:pt x="8354" y="4632"/>
                  </a:cubicBezTo>
                  <a:cubicBezTo>
                    <a:pt x="8398" y="4657"/>
                    <a:pt x="8440" y="4668"/>
                    <a:pt x="8480" y="4668"/>
                  </a:cubicBezTo>
                  <a:cubicBezTo>
                    <a:pt x="8689" y="4668"/>
                    <a:pt x="8822" y="4368"/>
                    <a:pt x="8626" y="4204"/>
                  </a:cubicBezTo>
                  <a:cubicBezTo>
                    <a:pt x="8536" y="4148"/>
                    <a:pt x="8444" y="4095"/>
                    <a:pt x="8352" y="4045"/>
                  </a:cubicBezTo>
                  <a:lnTo>
                    <a:pt x="8352" y="4045"/>
                  </a:lnTo>
                  <a:cubicBezTo>
                    <a:pt x="8378" y="3989"/>
                    <a:pt x="8384" y="3923"/>
                    <a:pt x="8354" y="3854"/>
                  </a:cubicBezTo>
                  <a:cubicBezTo>
                    <a:pt x="7654" y="2375"/>
                    <a:pt x="6875" y="819"/>
                    <a:pt x="5280" y="196"/>
                  </a:cubicBezTo>
                  <a:cubicBezTo>
                    <a:pt x="4880" y="70"/>
                    <a:pt x="4468" y="0"/>
                    <a:pt x="4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0"/>
            <p:cNvSpPr/>
            <p:nvPr/>
          </p:nvSpPr>
          <p:spPr>
            <a:xfrm>
              <a:off x="5150831" y="617922"/>
              <a:ext cx="109249" cy="330203"/>
            </a:xfrm>
            <a:custGeom>
              <a:avLst/>
              <a:gdLst/>
              <a:ahLst/>
              <a:cxnLst/>
              <a:rect l="l" t="t" r="r" b="b"/>
              <a:pathLst>
                <a:path w="3425" h="10352" extrusionOk="0">
                  <a:moveTo>
                    <a:pt x="1965" y="644"/>
                  </a:moveTo>
                  <a:cubicBezTo>
                    <a:pt x="2889" y="1808"/>
                    <a:pt x="2932" y="3461"/>
                    <a:pt x="2569" y="4876"/>
                  </a:cubicBezTo>
                  <a:cubicBezTo>
                    <a:pt x="2248" y="6220"/>
                    <a:pt x="1642" y="7475"/>
                    <a:pt x="1211" y="8758"/>
                  </a:cubicBezTo>
                  <a:lnTo>
                    <a:pt x="1211" y="8758"/>
                  </a:lnTo>
                  <a:cubicBezTo>
                    <a:pt x="1024" y="7441"/>
                    <a:pt x="572" y="6181"/>
                    <a:pt x="506" y="4838"/>
                  </a:cubicBezTo>
                  <a:cubicBezTo>
                    <a:pt x="434" y="3279"/>
                    <a:pt x="1172" y="1923"/>
                    <a:pt x="1965" y="644"/>
                  </a:cubicBezTo>
                  <a:close/>
                  <a:moveTo>
                    <a:pt x="1931" y="0"/>
                  </a:moveTo>
                  <a:cubicBezTo>
                    <a:pt x="1844" y="0"/>
                    <a:pt x="1758" y="38"/>
                    <a:pt x="1713" y="129"/>
                  </a:cubicBezTo>
                  <a:cubicBezTo>
                    <a:pt x="896" y="1452"/>
                    <a:pt x="78" y="2892"/>
                    <a:pt x="40" y="4487"/>
                  </a:cubicBezTo>
                  <a:cubicBezTo>
                    <a:pt x="1" y="6200"/>
                    <a:pt x="740" y="7795"/>
                    <a:pt x="779" y="9507"/>
                  </a:cubicBezTo>
                  <a:cubicBezTo>
                    <a:pt x="779" y="9620"/>
                    <a:pt x="845" y="9692"/>
                    <a:pt x="929" y="9723"/>
                  </a:cubicBezTo>
                  <a:lnTo>
                    <a:pt x="929" y="9723"/>
                  </a:lnTo>
                  <a:cubicBezTo>
                    <a:pt x="903" y="9832"/>
                    <a:pt x="879" y="9942"/>
                    <a:pt x="857" y="10052"/>
                  </a:cubicBezTo>
                  <a:cubicBezTo>
                    <a:pt x="811" y="10236"/>
                    <a:pt x="955" y="10352"/>
                    <a:pt x="1097" y="10352"/>
                  </a:cubicBezTo>
                  <a:cubicBezTo>
                    <a:pt x="1195" y="10352"/>
                    <a:pt x="1292" y="10296"/>
                    <a:pt x="1324" y="10169"/>
                  </a:cubicBezTo>
                  <a:cubicBezTo>
                    <a:pt x="1752" y="8223"/>
                    <a:pt x="2841" y="6433"/>
                    <a:pt x="3192" y="4448"/>
                  </a:cubicBezTo>
                  <a:cubicBezTo>
                    <a:pt x="3425" y="2892"/>
                    <a:pt x="3230" y="1219"/>
                    <a:pt x="2102" y="51"/>
                  </a:cubicBezTo>
                  <a:cubicBezTo>
                    <a:pt x="2054" y="19"/>
                    <a:pt x="1992" y="0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4885226" y="806561"/>
              <a:ext cx="286535" cy="96394"/>
            </a:xfrm>
            <a:custGeom>
              <a:avLst/>
              <a:gdLst/>
              <a:ahLst/>
              <a:cxnLst/>
              <a:rect l="l" t="t" r="r" b="b"/>
              <a:pathLst>
                <a:path w="8983" h="3022" extrusionOk="0">
                  <a:moveTo>
                    <a:pt x="4825" y="480"/>
                  </a:moveTo>
                  <a:cubicBezTo>
                    <a:pt x="5604" y="480"/>
                    <a:pt x="6343" y="675"/>
                    <a:pt x="6966" y="1064"/>
                  </a:cubicBezTo>
                  <a:cubicBezTo>
                    <a:pt x="7318" y="1340"/>
                    <a:pt x="7653" y="1649"/>
                    <a:pt x="7952" y="1991"/>
                  </a:cubicBezTo>
                  <a:lnTo>
                    <a:pt x="7952" y="1991"/>
                  </a:lnTo>
                  <a:cubicBezTo>
                    <a:pt x="7814" y="1962"/>
                    <a:pt x="7673" y="1950"/>
                    <a:pt x="7528" y="1950"/>
                  </a:cubicBezTo>
                  <a:cubicBezTo>
                    <a:pt x="6611" y="1950"/>
                    <a:pt x="5576" y="2453"/>
                    <a:pt x="4709" y="2504"/>
                  </a:cubicBezTo>
                  <a:cubicBezTo>
                    <a:pt x="4577" y="2513"/>
                    <a:pt x="4446" y="2518"/>
                    <a:pt x="4315" y="2518"/>
                  </a:cubicBezTo>
                  <a:cubicBezTo>
                    <a:pt x="3053" y="2518"/>
                    <a:pt x="1815" y="2067"/>
                    <a:pt x="830" y="1268"/>
                  </a:cubicBezTo>
                  <a:lnTo>
                    <a:pt x="830" y="1268"/>
                  </a:lnTo>
                  <a:cubicBezTo>
                    <a:pt x="2167" y="947"/>
                    <a:pt x="3434" y="480"/>
                    <a:pt x="4825" y="480"/>
                  </a:cubicBezTo>
                  <a:close/>
                  <a:moveTo>
                    <a:pt x="4758" y="0"/>
                  </a:moveTo>
                  <a:cubicBezTo>
                    <a:pt x="3222" y="0"/>
                    <a:pt x="1744" y="620"/>
                    <a:pt x="234" y="908"/>
                  </a:cubicBezTo>
                  <a:cubicBezTo>
                    <a:pt x="78" y="947"/>
                    <a:pt x="0" y="1181"/>
                    <a:pt x="117" y="1297"/>
                  </a:cubicBezTo>
                  <a:cubicBezTo>
                    <a:pt x="1288" y="2411"/>
                    <a:pt x="2815" y="3022"/>
                    <a:pt x="4376" y="3022"/>
                  </a:cubicBezTo>
                  <a:cubicBezTo>
                    <a:pt x="4941" y="3022"/>
                    <a:pt x="5512" y="2942"/>
                    <a:pt x="6071" y="2776"/>
                  </a:cubicBezTo>
                  <a:cubicBezTo>
                    <a:pt x="6519" y="2642"/>
                    <a:pt x="7044" y="2456"/>
                    <a:pt x="7528" y="2456"/>
                  </a:cubicBezTo>
                  <a:cubicBezTo>
                    <a:pt x="7885" y="2456"/>
                    <a:pt x="8219" y="2557"/>
                    <a:pt x="8483" y="2854"/>
                  </a:cubicBezTo>
                  <a:cubicBezTo>
                    <a:pt x="8538" y="2908"/>
                    <a:pt x="8596" y="2931"/>
                    <a:pt x="8651" y="2931"/>
                  </a:cubicBezTo>
                  <a:cubicBezTo>
                    <a:pt x="8834" y="2931"/>
                    <a:pt x="8983" y="2683"/>
                    <a:pt x="8833" y="2504"/>
                  </a:cubicBezTo>
                  <a:cubicBezTo>
                    <a:pt x="8825" y="2494"/>
                    <a:pt x="8816" y="2484"/>
                    <a:pt x="8807" y="2475"/>
                  </a:cubicBezTo>
                  <a:lnTo>
                    <a:pt x="8807" y="2475"/>
                  </a:lnTo>
                  <a:cubicBezTo>
                    <a:pt x="8822" y="2408"/>
                    <a:pt x="8809" y="2335"/>
                    <a:pt x="8756" y="2270"/>
                  </a:cubicBezTo>
                  <a:cubicBezTo>
                    <a:pt x="8328" y="1647"/>
                    <a:pt x="7822" y="1103"/>
                    <a:pt x="7199" y="675"/>
                  </a:cubicBezTo>
                  <a:cubicBezTo>
                    <a:pt x="6577" y="247"/>
                    <a:pt x="5876" y="13"/>
                    <a:pt x="5137" y="13"/>
                  </a:cubicBezTo>
                  <a:cubicBezTo>
                    <a:pt x="5010" y="4"/>
                    <a:pt x="4884" y="0"/>
                    <a:pt x="4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5075108" y="440990"/>
              <a:ext cx="98117" cy="351128"/>
            </a:xfrm>
            <a:custGeom>
              <a:avLst/>
              <a:gdLst/>
              <a:ahLst/>
              <a:cxnLst/>
              <a:rect l="l" t="t" r="r" b="b"/>
              <a:pathLst>
                <a:path w="3076" h="11008" extrusionOk="0">
                  <a:moveTo>
                    <a:pt x="2046" y="824"/>
                  </a:moveTo>
                  <a:cubicBezTo>
                    <a:pt x="2120" y="1481"/>
                    <a:pt x="2216" y="2139"/>
                    <a:pt x="2336" y="2796"/>
                  </a:cubicBezTo>
                  <a:cubicBezTo>
                    <a:pt x="2491" y="3730"/>
                    <a:pt x="2530" y="4742"/>
                    <a:pt x="2414" y="5715"/>
                  </a:cubicBezTo>
                  <a:cubicBezTo>
                    <a:pt x="2297" y="6649"/>
                    <a:pt x="2063" y="7544"/>
                    <a:pt x="1752" y="8439"/>
                  </a:cubicBezTo>
                  <a:cubicBezTo>
                    <a:pt x="1544" y="8834"/>
                    <a:pt x="1380" y="9241"/>
                    <a:pt x="1255" y="9659"/>
                  </a:cubicBezTo>
                  <a:lnTo>
                    <a:pt x="1255" y="9659"/>
                  </a:lnTo>
                  <a:cubicBezTo>
                    <a:pt x="1126" y="8114"/>
                    <a:pt x="624" y="6613"/>
                    <a:pt x="624" y="5053"/>
                  </a:cubicBezTo>
                  <a:cubicBezTo>
                    <a:pt x="624" y="3531"/>
                    <a:pt x="1116" y="2039"/>
                    <a:pt x="2046" y="824"/>
                  </a:cubicBezTo>
                  <a:close/>
                  <a:moveTo>
                    <a:pt x="2238" y="0"/>
                  </a:moveTo>
                  <a:cubicBezTo>
                    <a:pt x="2176" y="0"/>
                    <a:pt x="2114" y="22"/>
                    <a:pt x="2063" y="72"/>
                  </a:cubicBezTo>
                  <a:cubicBezTo>
                    <a:pt x="935" y="1318"/>
                    <a:pt x="273" y="2913"/>
                    <a:pt x="157" y="4547"/>
                  </a:cubicBezTo>
                  <a:cubicBezTo>
                    <a:pt x="1" y="6493"/>
                    <a:pt x="779" y="8400"/>
                    <a:pt x="818" y="10346"/>
                  </a:cubicBezTo>
                  <a:cubicBezTo>
                    <a:pt x="818" y="10514"/>
                    <a:pt x="926" y="10601"/>
                    <a:pt x="1038" y="10608"/>
                  </a:cubicBezTo>
                  <a:lnTo>
                    <a:pt x="1038" y="10608"/>
                  </a:lnTo>
                  <a:cubicBezTo>
                    <a:pt x="1029" y="10663"/>
                    <a:pt x="1021" y="10718"/>
                    <a:pt x="1013" y="10774"/>
                  </a:cubicBezTo>
                  <a:cubicBezTo>
                    <a:pt x="1013" y="10929"/>
                    <a:pt x="1139" y="11007"/>
                    <a:pt x="1266" y="11007"/>
                  </a:cubicBezTo>
                  <a:cubicBezTo>
                    <a:pt x="1392" y="11007"/>
                    <a:pt x="1519" y="10929"/>
                    <a:pt x="1519" y="10774"/>
                  </a:cubicBezTo>
                  <a:cubicBezTo>
                    <a:pt x="1557" y="9918"/>
                    <a:pt x="2024" y="9100"/>
                    <a:pt x="2297" y="8283"/>
                  </a:cubicBezTo>
                  <a:cubicBezTo>
                    <a:pt x="2880" y="6610"/>
                    <a:pt x="3075" y="4781"/>
                    <a:pt x="2880" y="3030"/>
                  </a:cubicBezTo>
                  <a:cubicBezTo>
                    <a:pt x="2686" y="2096"/>
                    <a:pt x="2569" y="1162"/>
                    <a:pt x="2491" y="228"/>
                  </a:cubicBezTo>
                  <a:cubicBezTo>
                    <a:pt x="2491" y="96"/>
                    <a:pt x="236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4798339" y="652913"/>
              <a:ext cx="321718" cy="142422"/>
            </a:xfrm>
            <a:custGeom>
              <a:avLst/>
              <a:gdLst/>
              <a:ahLst/>
              <a:cxnLst/>
              <a:rect l="l" t="t" r="r" b="b"/>
              <a:pathLst>
                <a:path w="10086" h="4465" extrusionOk="0">
                  <a:moveTo>
                    <a:pt x="3550" y="494"/>
                  </a:moveTo>
                  <a:cubicBezTo>
                    <a:pt x="4339" y="494"/>
                    <a:pt x="5092" y="694"/>
                    <a:pt x="5759" y="1094"/>
                  </a:cubicBezTo>
                  <a:cubicBezTo>
                    <a:pt x="6932" y="1728"/>
                    <a:pt x="7976" y="2543"/>
                    <a:pt x="8870" y="3518"/>
                  </a:cubicBezTo>
                  <a:lnTo>
                    <a:pt x="8870" y="3518"/>
                  </a:lnTo>
                  <a:cubicBezTo>
                    <a:pt x="7710" y="2982"/>
                    <a:pt x="6474" y="2654"/>
                    <a:pt x="5215" y="2534"/>
                  </a:cubicBezTo>
                  <a:cubicBezTo>
                    <a:pt x="4320" y="2495"/>
                    <a:pt x="3425" y="2262"/>
                    <a:pt x="2607" y="1912"/>
                  </a:cubicBezTo>
                  <a:cubicBezTo>
                    <a:pt x="2013" y="1614"/>
                    <a:pt x="1464" y="1272"/>
                    <a:pt x="926" y="901"/>
                  </a:cubicBezTo>
                  <a:lnTo>
                    <a:pt x="926" y="901"/>
                  </a:lnTo>
                  <a:cubicBezTo>
                    <a:pt x="1655" y="748"/>
                    <a:pt x="2403" y="604"/>
                    <a:pt x="3152" y="511"/>
                  </a:cubicBezTo>
                  <a:cubicBezTo>
                    <a:pt x="3286" y="500"/>
                    <a:pt x="3418" y="494"/>
                    <a:pt x="3550" y="494"/>
                  </a:cubicBezTo>
                  <a:close/>
                  <a:moveTo>
                    <a:pt x="3533" y="1"/>
                  </a:moveTo>
                  <a:cubicBezTo>
                    <a:pt x="3471" y="1"/>
                    <a:pt x="3409" y="2"/>
                    <a:pt x="3347" y="5"/>
                  </a:cubicBezTo>
                  <a:cubicBezTo>
                    <a:pt x="2296" y="83"/>
                    <a:pt x="1245" y="355"/>
                    <a:pt x="234" y="511"/>
                  </a:cubicBezTo>
                  <a:cubicBezTo>
                    <a:pt x="0" y="550"/>
                    <a:pt x="39" y="861"/>
                    <a:pt x="195" y="978"/>
                  </a:cubicBezTo>
                  <a:cubicBezTo>
                    <a:pt x="1518" y="1912"/>
                    <a:pt x="2880" y="2729"/>
                    <a:pt x="4514" y="2962"/>
                  </a:cubicBezTo>
                  <a:cubicBezTo>
                    <a:pt x="5409" y="3001"/>
                    <a:pt x="6265" y="3157"/>
                    <a:pt x="7121" y="3351"/>
                  </a:cubicBezTo>
                  <a:cubicBezTo>
                    <a:pt x="8016" y="3624"/>
                    <a:pt x="8872" y="3974"/>
                    <a:pt x="9651" y="4441"/>
                  </a:cubicBezTo>
                  <a:cubicBezTo>
                    <a:pt x="9688" y="4457"/>
                    <a:pt x="9724" y="4464"/>
                    <a:pt x="9758" y="4464"/>
                  </a:cubicBezTo>
                  <a:cubicBezTo>
                    <a:pt x="9969" y="4464"/>
                    <a:pt x="10086" y="4181"/>
                    <a:pt x="9884" y="4013"/>
                  </a:cubicBezTo>
                  <a:lnTo>
                    <a:pt x="9884" y="4013"/>
                  </a:lnTo>
                  <a:lnTo>
                    <a:pt x="9884" y="4039"/>
                  </a:lnTo>
                  <a:lnTo>
                    <a:pt x="9884" y="4039"/>
                  </a:lnTo>
                  <a:cubicBezTo>
                    <a:pt x="9876" y="4018"/>
                    <a:pt x="9863" y="3996"/>
                    <a:pt x="9845" y="3974"/>
                  </a:cubicBezTo>
                  <a:cubicBezTo>
                    <a:pt x="8795" y="2573"/>
                    <a:pt x="7433" y="1406"/>
                    <a:pt x="5876" y="627"/>
                  </a:cubicBezTo>
                  <a:cubicBezTo>
                    <a:pt x="5154" y="230"/>
                    <a:pt x="4331" y="1"/>
                    <a:pt x="3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4993197" y="330978"/>
              <a:ext cx="81945" cy="321750"/>
            </a:xfrm>
            <a:custGeom>
              <a:avLst/>
              <a:gdLst/>
              <a:ahLst/>
              <a:cxnLst/>
              <a:rect l="l" t="t" r="r" b="b"/>
              <a:pathLst>
                <a:path w="2569" h="10087" extrusionOk="0">
                  <a:moveTo>
                    <a:pt x="1526" y="921"/>
                  </a:moveTo>
                  <a:cubicBezTo>
                    <a:pt x="1859" y="2277"/>
                    <a:pt x="2063" y="3658"/>
                    <a:pt x="2063" y="5039"/>
                  </a:cubicBezTo>
                  <a:cubicBezTo>
                    <a:pt x="2002" y="6325"/>
                    <a:pt x="1627" y="7563"/>
                    <a:pt x="1243" y="8790"/>
                  </a:cubicBezTo>
                  <a:lnTo>
                    <a:pt x="1243" y="8790"/>
                  </a:lnTo>
                  <a:cubicBezTo>
                    <a:pt x="834" y="7519"/>
                    <a:pt x="572" y="6196"/>
                    <a:pt x="506" y="4844"/>
                  </a:cubicBezTo>
                  <a:cubicBezTo>
                    <a:pt x="473" y="3419"/>
                    <a:pt x="942" y="2172"/>
                    <a:pt x="1526" y="921"/>
                  </a:cubicBezTo>
                  <a:close/>
                  <a:moveTo>
                    <a:pt x="1565" y="1"/>
                  </a:moveTo>
                  <a:cubicBezTo>
                    <a:pt x="1487" y="1"/>
                    <a:pt x="1411" y="32"/>
                    <a:pt x="1363" y="97"/>
                  </a:cubicBezTo>
                  <a:cubicBezTo>
                    <a:pt x="662" y="1576"/>
                    <a:pt x="1" y="3016"/>
                    <a:pt x="1" y="4650"/>
                  </a:cubicBezTo>
                  <a:cubicBezTo>
                    <a:pt x="78" y="6352"/>
                    <a:pt x="424" y="8015"/>
                    <a:pt x="1002" y="9564"/>
                  </a:cubicBezTo>
                  <a:lnTo>
                    <a:pt x="1002" y="9564"/>
                  </a:lnTo>
                  <a:cubicBezTo>
                    <a:pt x="979" y="9638"/>
                    <a:pt x="957" y="9712"/>
                    <a:pt x="935" y="9787"/>
                  </a:cubicBezTo>
                  <a:cubicBezTo>
                    <a:pt x="889" y="9970"/>
                    <a:pt x="1033" y="10086"/>
                    <a:pt x="1174" y="10086"/>
                  </a:cubicBezTo>
                  <a:cubicBezTo>
                    <a:pt x="1273" y="10086"/>
                    <a:pt x="1370" y="10031"/>
                    <a:pt x="1401" y="9903"/>
                  </a:cubicBezTo>
                  <a:cubicBezTo>
                    <a:pt x="1421" y="9836"/>
                    <a:pt x="1441" y="9768"/>
                    <a:pt x="1462" y="9700"/>
                  </a:cubicBezTo>
                  <a:lnTo>
                    <a:pt x="1462" y="9700"/>
                  </a:lnTo>
                  <a:cubicBezTo>
                    <a:pt x="1510" y="9652"/>
                    <a:pt x="1538" y="9583"/>
                    <a:pt x="1523" y="9498"/>
                  </a:cubicBezTo>
                  <a:lnTo>
                    <a:pt x="1523" y="9498"/>
                  </a:lnTo>
                  <a:cubicBezTo>
                    <a:pt x="1970" y="8037"/>
                    <a:pt x="2498" y="6571"/>
                    <a:pt x="2569" y="5039"/>
                  </a:cubicBezTo>
                  <a:cubicBezTo>
                    <a:pt x="2530" y="3366"/>
                    <a:pt x="2296" y="1731"/>
                    <a:pt x="1830" y="175"/>
                  </a:cubicBezTo>
                  <a:cubicBezTo>
                    <a:pt x="1784" y="61"/>
                    <a:pt x="1673" y="1"/>
                    <a:pt x="1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4727591" y="508548"/>
              <a:ext cx="314765" cy="138403"/>
            </a:xfrm>
            <a:custGeom>
              <a:avLst/>
              <a:gdLst/>
              <a:ahLst/>
              <a:cxnLst/>
              <a:rect l="l" t="t" r="r" b="b"/>
              <a:pathLst>
                <a:path w="9868" h="4339" extrusionOk="0">
                  <a:moveTo>
                    <a:pt x="3230" y="484"/>
                  </a:moveTo>
                  <a:cubicBezTo>
                    <a:pt x="4086" y="523"/>
                    <a:pt x="4864" y="834"/>
                    <a:pt x="5526" y="1418"/>
                  </a:cubicBezTo>
                  <a:cubicBezTo>
                    <a:pt x="6547" y="2168"/>
                    <a:pt x="7428" y="3058"/>
                    <a:pt x="8510" y="3711"/>
                  </a:cubicBezTo>
                  <a:lnTo>
                    <a:pt x="8510" y="3711"/>
                  </a:lnTo>
                  <a:cubicBezTo>
                    <a:pt x="7193" y="3502"/>
                    <a:pt x="5880" y="3250"/>
                    <a:pt x="4592" y="2974"/>
                  </a:cubicBezTo>
                  <a:cubicBezTo>
                    <a:pt x="3775" y="2858"/>
                    <a:pt x="3035" y="2546"/>
                    <a:pt x="2335" y="2157"/>
                  </a:cubicBezTo>
                  <a:cubicBezTo>
                    <a:pt x="1832" y="1811"/>
                    <a:pt x="1329" y="1491"/>
                    <a:pt x="805" y="1196"/>
                  </a:cubicBezTo>
                  <a:lnTo>
                    <a:pt x="805" y="1196"/>
                  </a:lnTo>
                  <a:cubicBezTo>
                    <a:pt x="1556" y="788"/>
                    <a:pt x="2365" y="550"/>
                    <a:pt x="3230" y="484"/>
                  </a:cubicBezTo>
                  <a:close/>
                  <a:moveTo>
                    <a:pt x="3219" y="0"/>
                  </a:moveTo>
                  <a:cubicBezTo>
                    <a:pt x="3105" y="0"/>
                    <a:pt x="2992" y="6"/>
                    <a:pt x="2880" y="17"/>
                  </a:cubicBezTo>
                  <a:cubicBezTo>
                    <a:pt x="1907" y="134"/>
                    <a:pt x="973" y="484"/>
                    <a:pt x="156" y="990"/>
                  </a:cubicBezTo>
                  <a:cubicBezTo>
                    <a:pt x="0" y="1068"/>
                    <a:pt x="0" y="1301"/>
                    <a:pt x="156" y="1379"/>
                  </a:cubicBezTo>
                  <a:cubicBezTo>
                    <a:pt x="856" y="1768"/>
                    <a:pt x="1518" y="2196"/>
                    <a:pt x="2179" y="2624"/>
                  </a:cubicBezTo>
                  <a:cubicBezTo>
                    <a:pt x="2841" y="3013"/>
                    <a:pt x="3541" y="3247"/>
                    <a:pt x="4281" y="3402"/>
                  </a:cubicBezTo>
                  <a:cubicBezTo>
                    <a:pt x="5993" y="3791"/>
                    <a:pt x="7705" y="4103"/>
                    <a:pt x="9417" y="4336"/>
                  </a:cubicBezTo>
                  <a:cubicBezTo>
                    <a:pt x="9430" y="4338"/>
                    <a:pt x="9442" y="4339"/>
                    <a:pt x="9454" y="4339"/>
                  </a:cubicBezTo>
                  <a:cubicBezTo>
                    <a:pt x="9557" y="4339"/>
                    <a:pt x="9635" y="4282"/>
                    <a:pt x="9678" y="4207"/>
                  </a:cubicBezTo>
                  <a:lnTo>
                    <a:pt x="9678" y="4207"/>
                  </a:lnTo>
                  <a:cubicBezTo>
                    <a:pt x="9838" y="4123"/>
                    <a:pt x="9868" y="3807"/>
                    <a:pt x="9651" y="3714"/>
                  </a:cubicBezTo>
                  <a:cubicBezTo>
                    <a:pt x="7900" y="3052"/>
                    <a:pt x="6771" y="1496"/>
                    <a:pt x="5176" y="562"/>
                  </a:cubicBezTo>
                  <a:cubicBezTo>
                    <a:pt x="4576" y="195"/>
                    <a:pt x="3891" y="0"/>
                    <a:pt x="3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0"/>
            <p:cNvSpPr/>
            <p:nvPr/>
          </p:nvSpPr>
          <p:spPr>
            <a:xfrm>
              <a:off x="4877762" y="222114"/>
              <a:ext cx="109281" cy="340378"/>
            </a:xfrm>
            <a:custGeom>
              <a:avLst/>
              <a:gdLst/>
              <a:ahLst/>
              <a:cxnLst/>
              <a:rect l="l" t="t" r="r" b="b"/>
              <a:pathLst>
                <a:path w="3426" h="10671" extrusionOk="0">
                  <a:moveTo>
                    <a:pt x="734" y="759"/>
                  </a:moveTo>
                  <a:lnTo>
                    <a:pt x="734" y="759"/>
                  </a:lnTo>
                  <a:cubicBezTo>
                    <a:pt x="1813" y="1847"/>
                    <a:pt x="2470" y="3237"/>
                    <a:pt x="2647" y="4755"/>
                  </a:cubicBezTo>
                  <a:cubicBezTo>
                    <a:pt x="2787" y="6126"/>
                    <a:pt x="2846" y="7476"/>
                    <a:pt x="2840" y="8835"/>
                  </a:cubicBezTo>
                  <a:lnTo>
                    <a:pt x="2840" y="8835"/>
                  </a:lnTo>
                  <a:cubicBezTo>
                    <a:pt x="2756" y="8613"/>
                    <a:pt x="2667" y="8396"/>
                    <a:pt x="2569" y="8180"/>
                  </a:cubicBezTo>
                  <a:cubicBezTo>
                    <a:pt x="2258" y="7362"/>
                    <a:pt x="1868" y="6545"/>
                    <a:pt x="1557" y="5728"/>
                  </a:cubicBezTo>
                  <a:cubicBezTo>
                    <a:pt x="948" y="4151"/>
                    <a:pt x="470" y="2474"/>
                    <a:pt x="734" y="759"/>
                  </a:cubicBezTo>
                  <a:close/>
                  <a:moveTo>
                    <a:pt x="555" y="1"/>
                  </a:moveTo>
                  <a:cubicBezTo>
                    <a:pt x="458" y="1"/>
                    <a:pt x="375" y="67"/>
                    <a:pt x="351" y="163"/>
                  </a:cubicBezTo>
                  <a:cubicBezTo>
                    <a:pt x="1" y="1798"/>
                    <a:pt x="156" y="3510"/>
                    <a:pt x="779" y="5028"/>
                  </a:cubicBezTo>
                  <a:cubicBezTo>
                    <a:pt x="1090" y="5884"/>
                    <a:pt x="1440" y="6662"/>
                    <a:pt x="1752" y="7479"/>
                  </a:cubicBezTo>
                  <a:cubicBezTo>
                    <a:pt x="1946" y="7868"/>
                    <a:pt x="2102" y="8296"/>
                    <a:pt x="2258" y="8686"/>
                  </a:cubicBezTo>
                  <a:cubicBezTo>
                    <a:pt x="2335" y="8919"/>
                    <a:pt x="2413" y="9114"/>
                    <a:pt x="2452" y="9308"/>
                  </a:cubicBezTo>
                  <a:cubicBezTo>
                    <a:pt x="2557" y="9518"/>
                    <a:pt x="2631" y="9728"/>
                    <a:pt x="2673" y="9938"/>
                  </a:cubicBezTo>
                  <a:lnTo>
                    <a:pt x="2673" y="9938"/>
                  </a:lnTo>
                  <a:cubicBezTo>
                    <a:pt x="2664" y="9948"/>
                    <a:pt x="2655" y="9958"/>
                    <a:pt x="2647" y="9970"/>
                  </a:cubicBezTo>
                  <a:lnTo>
                    <a:pt x="2647" y="10009"/>
                  </a:lnTo>
                  <a:cubicBezTo>
                    <a:pt x="2608" y="10086"/>
                    <a:pt x="2608" y="10164"/>
                    <a:pt x="2647" y="10242"/>
                  </a:cubicBezTo>
                  <a:cubicBezTo>
                    <a:pt x="2692" y="10287"/>
                    <a:pt x="2750" y="10332"/>
                    <a:pt x="2805" y="10362"/>
                  </a:cubicBezTo>
                  <a:lnTo>
                    <a:pt x="2805" y="10362"/>
                  </a:lnTo>
                  <a:cubicBezTo>
                    <a:pt x="2804" y="10387"/>
                    <a:pt x="2803" y="10412"/>
                    <a:pt x="2802" y="10437"/>
                  </a:cubicBezTo>
                  <a:cubicBezTo>
                    <a:pt x="2802" y="10592"/>
                    <a:pt x="2929" y="10670"/>
                    <a:pt x="3055" y="10670"/>
                  </a:cubicBezTo>
                  <a:cubicBezTo>
                    <a:pt x="3182" y="10670"/>
                    <a:pt x="3308" y="10592"/>
                    <a:pt x="3308" y="10437"/>
                  </a:cubicBezTo>
                  <a:cubicBezTo>
                    <a:pt x="3425" y="8413"/>
                    <a:pt x="3308" y="6351"/>
                    <a:pt x="3075" y="4327"/>
                  </a:cubicBezTo>
                  <a:cubicBezTo>
                    <a:pt x="2802" y="2693"/>
                    <a:pt x="1985" y="1175"/>
                    <a:pt x="740" y="86"/>
                  </a:cubicBezTo>
                  <a:cubicBezTo>
                    <a:pt x="681" y="26"/>
                    <a:pt x="615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0"/>
            <p:cNvSpPr/>
            <p:nvPr/>
          </p:nvSpPr>
          <p:spPr>
            <a:xfrm>
              <a:off x="4603895" y="397929"/>
              <a:ext cx="348321" cy="125899"/>
            </a:xfrm>
            <a:custGeom>
              <a:avLst/>
              <a:gdLst/>
              <a:ahLst/>
              <a:cxnLst/>
              <a:rect l="l" t="t" r="r" b="b"/>
              <a:pathLst>
                <a:path w="10920" h="3947" extrusionOk="0">
                  <a:moveTo>
                    <a:pt x="4632" y="511"/>
                  </a:moveTo>
                  <a:cubicBezTo>
                    <a:pt x="4939" y="511"/>
                    <a:pt x="5247" y="542"/>
                    <a:pt x="5551" y="605"/>
                  </a:cubicBezTo>
                  <a:cubicBezTo>
                    <a:pt x="7194" y="913"/>
                    <a:pt x="8506" y="1944"/>
                    <a:pt x="9725" y="3008"/>
                  </a:cubicBezTo>
                  <a:lnTo>
                    <a:pt x="9725" y="3008"/>
                  </a:lnTo>
                  <a:cubicBezTo>
                    <a:pt x="8551" y="2545"/>
                    <a:pt x="7253" y="2400"/>
                    <a:pt x="5979" y="2279"/>
                  </a:cubicBezTo>
                  <a:cubicBezTo>
                    <a:pt x="5084" y="2201"/>
                    <a:pt x="4151" y="2045"/>
                    <a:pt x="3256" y="1773"/>
                  </a:cubicBezTo>
                  <a:cubicBezTo>
                    <a:pt x="2675" y="1579"/>
                    <a:pt x="2110" y="1356"/>
                    <a:pt x="1550" y="1102"/>
                  </a:cubicBezTo>
                  <a:lnTo>
                    <a:pt x="1550" y="1102"/>
                  </a:lnTo>
                  <a:cubicBezTo>
                    <a:pt x="1963" y="1074"/>
                    <a:pt x="2376" y="996"/>
                    <a:pt x="2789" y="878"/>
                  </a:cubicBezTo>
                  <a:cubicBezTo>
                    <a:pt x="3366" y="641"/>
                    <a:pt x="3996" y="511"/>
                    <a:pt x="4632" y="511"/>
                  </a:cubicBezTo>
                  <a:close/>
                  <a:moveTo>
                    <a:pt x="4640" y="1"/>
                  </a:moveTo>
                  <a:cubicBezTo>
                    <a:pt x="4242" y="1"/>
                    <a:pt x="3842" y="49"/>
                    <a:pt x="3450" y="138"/>
                  </a:cubicBezTo>
                  <a:cubicBezTo>
                    <a:pt x="3022" y="255"/>
                    <a:pt x="2594" y="450"/>
                    <a:pt x="2127" y="527"/>
                  </a:cubicBezTo>
                  <a:cubicBezTo>
                    <a:pt x="1810" y="595"/>
                    <a:pt x="1481" y="637"/>
                    <a:pt x="1153" y="637"/>
                  </a:cubicBezTo>
                  <a:cubicBezTo>
                    <a:pt x="917" y="637"/>
                    <a:pt x="682" y="615"/>
                    <a:pt x="454" y="566"/>
                  </a:cubicBezTo>
                  <a:cubicBezTo>
                    <a:pt x="442" y="564"/>
                    <a:pt x="429" y="563"/>
                    <a:pt x="417" y="563"/>
                  </a:cubicBezTo>
                  <a:cubicBezTo>
                    <a:pt x="197" y="563"/>
                    <a:pt x="1" y="886"/>
                    <a:pt x="259" y="1033"/>
                  </a:cubicBezTo>
                  <a:cubicBezTo>
                    <a:pt x="1816" y="1850"/>
                    <a:pt x="3489" y="2395"/>
                    <a:pt x="5240" y="2668"/>
                  </a:cubicBezTo>
                  <a:cubicBezTo>
                    <a:pt x="6991" y="2901"/>
                    <a:pt x="8859" y="2979"/>
                    <a:pt x="10416" y="3913"/>
                  </a:cubicBezTo>
                  <a:cubicBezTo>
                    <a:pt x="10462" y="3936"/>
                    <a:pt x="10507" y="3946"/>
                    <a:pt x="10549" y="3946"/>
                  </a:cubicBezTo>
                  <a:cubicBezTo>
                    <a:pt x="10785" y="3946"/>
                    <a:pt x="10920" y="3617"/>
                    <a:pt x="10688" y="3485"/>
                  </a:cubicBezTo>
                  <a:cubicBezTo>
                    <a:pt x="10656" y="3466"/>
                    <a:pt x="10625" y="3447"/>
                    <a:pt x="10593" y="3428"/>
                  </a:cubicBezTo>
                  <a:lnTo>
                    <a:pt x="10593" y="3428"/>
                  </a:lnTo>
                  <a:cubicBezTo>
                    <a:pt x="10663" y="3345"/>
                    <a:pt x="10678" y="3223"/>
                    <a:pt x="10571" y="3135"/>
                  </a:cubicBezTo>
                  <a:cubicBezTo>
                    <a:pt x="9248" y="1928"/>
                    <a:pt x="7808" y="683"/>
                    <a:pt x="6018" y="216"/>
                  </a:cubicBezTo>
                  <a:cubicBezTo>
                    <a:pt x="5575" y="68"/>
                    <a:pt x="5110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0"/>
            <p:cNvSpPr/>
            <p:nvPr/>
          </p:nvSpPr>
          <p:spPr>
            <a:xfrm>
              <a:off x="4788387" y="171717"/>
              <a:ext cx="100286" cy="276679"/>
            </a:xfrm>
            <a:custGeom>
              <a:avLst/>
              <a:gdLst/>
              <a:ahLst/>
              <a:cxnLst/>
              <a:rect l="l" t="t" r="r" b="b"/>
              <a:pathLst>
                <a:path w="3144" h="8674" extrusionOk="0">
                  <a:moveTo>
                    <a:pt x="655" y="853"/>
                  </a:moveTo>
                  <a:lnTo>
                    <a:pt x="655" y="853"/>
                  </a:lnTo>
                  <a:cubicBezTo>
                    <a:pt x="1357" y="1912"/>
                    <a:pt x="2018" y="3040"/>
                    <a:pt x="2219" y="4312"/>
                  </a:cubicBezTo>
                  <a:cubicBezTo>
                    <a:pt x="2369" y="5259"/>
                    <a:pt x="2247" y="6175"/>
                    <a:pt x="2303" y="7069"/>
                  </a:cubicBezTo>
                  <a:lnTo>
                    <a:pt x="2303" y="7069"/>
                  </a:lnTo>
                  <a:cubicBezTo>
                    <a:pt x="1890" y="6255"/>
                    <a:pt x="1377" y="5483"/>
                    <a:pt x="1090" y="4623"/>
                  </a:cubicBezTo>
                  <a:cubicBezTo>
                    <a:pt x="649" y="3400"/>
                    <a:pt x="504" y="2117"/>
                    <a:pt x="655" y="853"/>
                  </a:cubicBezTo>
                  <a:close/>
                  <a:moveTo>
                    <a:pt x="507" y="1"/>
                  </a:moveTo>
                  <a:cubicBezTo>
                    <a:pt x="399" y="1"/>
                    <a:pt x="295" y="58"/>
                    <a:pt x="273" y="187"/>
                  </a:cubicBezTo>
                  <a:cubicBezTo>
                    <a:pt x="1" y="1627"/>
                    <a:pt x="79" y="3105"/>
                    <a:pt x="507" y="4467"/>
                  </a:cubicBezTo>
                  <a:cubicBezTo>
                    <a:pt x="974" y="5868"/>
                    <a:pt x="1985" y="7036"/>
                    <a:pt x="2336" y="8475"/>
                  </a:cubicBezTo>
                  <a:cubicBezTo>
                    <a:pt x="2367" y="8600"/>
                    <a:pt x="2460" y="8656"/>
                    <a:pt x="2556" y="8656"/>
                  </a:cubicBezTo>
                  <a:cubicBezTo>
                    <a:pt x="2602" y="8656"/>
                    <a:pt x="2649" y="8643"/>
                    <a:pt x="2689" y="8619"/>
                  </a:cubicBezTo>
                  <a:lnTo>
                    <a:pt x="2689" y="8619"/>
                  </a:lnTo>
                  <a:cubicBezTo>
                    <a:pt x="2725" y="8657"/>
                    <a:pt x="2771" y="8674"/>
                    <a:pt x="2819" y="8674"/>
                  </a:cubicBezTo>
                  <a:cubicBezTo>
                    <a:pt x="2973" y="8674"/>
                    <a:pt x="3144" y="8496"/>
                    <a:pt x="3036" y="8281"/>
                  </a:cubicBezTo>
                  <a:cubicBezTo>
                    <a:pt x="2452" y="6919"/>
                    <a:pt x="2958" y="5362"/>
                    <a:pt x="2647" y="3923"/>
                  </a:cubicBezTo>
                  <a:cubicBezTo>
                    <a:pt x="2258" y="2522"/>
                    <a:pt x="1596" y="1238"/>
                    <a:pt x="740" y="109"/>
                  </a:cubicBezTo>
                  <a:cubicBezTo>
                    <a:pt x="688" y="39"/>
                    <a:pt x="596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0"/>
            <p:cNvSpPr/>
            <p:nvPr/>
          </p:nvSpPr>
          <p:spPr>
            <a:xfrm>
              <a:off x="4580260" y="146231"/>
              <a:ext cx="271001" cy="246025"/>
            </a:xfrm>
            <a:custGeom>
              <a:avLst/>
              <a:gdLst/>
              <a:ahLst/>
              <a:cxnLst/>
              <a:rect l="l" t="t" r="r" b="b"/>
              <a:pathLst>
                <a:path w="8496" h="7713" extrusionOk="0">
                  <a:moveTo>
                    <a:pt x="950" y="738"/>
                  </a:moveTo>
                  <a:cubicBezTo>
                    <a:pt x="2405" y="1317"/>
                    <a:pt x="3700" y="2229"/>
                    <a:pt x="4736" y="3399"/>
                  </a:cubicBezTo>
                  <a:cubicBezTo>
                    <a:pt x="5679" y="4505"/>
                    <a:pt x="6405" y="5774"/>
                    <a:pt x="7368" y="6842"/>
                  </a:cubicBezTo>
                  <a:lnTo>
                    <a:pt x="7368" y="6842"/>
                  </a:lnTo>
                  <a:cubicBezTo>
                    <a:pt x="6057" y="5976"/>
                    <a:pt x="4671" y="5223"/>
                    <a:pt x="3491" y="4177"/>
                  </a:cubicBezTo>
                  <a:cubicBezTo>
                    <a:pt x="2868" y="3593"/>
                    <a:pt x="2323" y="2970"/>
                    <a:pt x="1934" y="2231"/>
                  </a:cubicBezTo>
                  <a:cubicBezTo>
                    <a:pt x="1614" y="1725"/>
                    <a:pt x="1295" y="1219"/>
                    <a:pt x="950" y="738"/>
                  </a:cubicBezTo>
                  <a:close/>
                  <a:moveTo>
                    <a:pt x="268" y="1"/>
                  </a:moveTo>
                  <a:cubicBezTo>
                    <a:pt x="83" y="1"/>
                    <a:pt x="1" y="267"/>
                    <a:pt x="105" y="441"/>
                  </a:cubicBezTo>
                  <a:cubicBezTo>
                    <a:pt x="416" y="752"/>
                    <a:pt x="689" y="1142"/>
                    <a:pt x="922" y="1531"/>
                  </a:cubicBezTo>
                  <a:cubicBezTo>
                    <a:pt x="1195" y="1920"/>
                    <a:pt x="1389" y="2348"/>
                    <a:pt x="1623" y="2737"/>
                  </a:cubicBezTo>
                  <a:cubicBezTo>
                    <a:pt x="2051" y="3437"/>
                    <a:pt x="2596" y="4060"/>
                    <a:pt x="3218" y="4605"/>
                  </a:cubicBezTo>
                  <a:cubicBezTo>
                    <a:pt x="4580" y="5772"/>
                    <a:pt x="6215" y="6628"/>
                    <a:pt x="7693" y="7679"/>
                  </a:cubicBezTo>
                  <a:cubicBezTo>
                    <a:pt x="7734" y="7702"/>
                    <a:pt x="7774" y="7713"/>
                    <a:pt x="7811" y="7713"/>
                  </a:cubicBezTo>
                  <a:cubicBezTo>
                    <a:pt x="7929" y="7713"/>
                    <a:pt x="8022" y="7613"/>
                    <a:pt x="8043" y="7501"/>
                  </a:cubicBezTo>
                  <a:lnTo>
                    <a:pt x="8043" y="7501"/>
                  </a:lnTo>
                  <a:cubicBezTo>
                    <a:pt x="8075" y="7516"/>
                    <a:pt x="8107" y="7523"/>
                    <a:pt x="8139" y="7523"/>
                  </a:cubicBezTo>
                  <a:cubicBezTo>
                    <a:pt x="8330" y="7523"/>
                    <a:pt x="8495" y="7275"/>
                    <a:pt x="8316" y="7095"/>
                  </a:cubicBezTo>
                  <a:cubicBezTo>
                    <a:pt x="6954" y="5889"/>
                    <a:pt x="6137" y="4216"/>
                    <a:pt x="4892" y="2854"/>
                  </a:cubicBezTo>
                  <a:cubicBezTo>
                    <a:pt x="3646" y="1531"/>
                    <a:pt x="2090" y="558"/>
                    <a:pt x="339" y="13"/>
                  </a:cubicBezTo>
                  <a:cubicBezTo>
                    <a:pt x="314" y="5"/>
                    <a:pt x="290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0"/>
            <p:cNvSpPr/>
            <p:nvPr/>
          </p:nvSpPr>
          <p:spPr>
            <a:xfrm>
              <a:off x="4552573" y="301282"/>
              <a:ext cx="315275" cy="104879"/>
            </a:xfrm>
            <a:custGeom>
              <a:avLst/>
              <a:gdLst/>
              <a:ahLst/>
              <a:cxnLst/>
              <a:rect l="l" t="t" r="r" b="b"/>
              <a:pathLst>
                <a:path w="9884" h="3288" extrusionOk="0">
                  <a:moveTo>
                    <a:pt x="1193" y="478"/>
                  </a:moveTo>
                  <a:cubicBezTo>
                    <a:pt x="3639" y="537"/>
                    <a:pt x="6004" y="1263"/>
                    <a:pt x="8031" y="2595"/>
                  </a:cubicBezTo>
                  <a:lnTo>
                    <a:pt x="8031" y="2595"/>
                  </a:lnTo>
                  <a:cubicBezTo>
                    <a:pt x="5648" y="2254"/>
                    <a:pt x="3319" y="1637"/>
                    <a:pt x="1193" y="478"/>
                  </a:cubicBezTo>
                  <a:close/>
                  <a:moveTo>
                    <a:pt x="992" y="1"/>
                  </a:moveTo>
                  <a:cubicBezTo>
                    <a:pt x="779" y="1"/>
                    <a:pt x="565" y="6"/>
                    <a:pt x="351" y="16"/>
                  </a:cubicBezTo>
                  <a:cubicBezTo>
                    <a:pt x="117" y="16"/>
                    <a:pt x="0" y="328"/>
                    <a:pt x="234" y="483"/>
                  </a:cubicBezTo>
                  <a:cubicBezTo>
                    <a:pt x="2851" y="2119"/>
                    <a:pt x="5876" y="2872"/>
                    <a:pt x="8928" y="3218"/>
                  </a:cubicBezTo>
                  <a:lnTo>
                    <a:pt x="8928" y="3218"/>
                  </a:lnTo>
                  <a:cubicBezTo>
                    <a:pt x="8948" y="3223"/>
                    <a:pt x="8967" y="3225"/>
                    <a:pt x="8987" y="3225"/>
                  </a:cubicBezTo>
                  <a:cubicBezTo>
                    <a:pt x="8989" y="3225"/>
                    <a:pt x="8991" y="3225"/>
                    <a:pt x="8993" y="3225"/>
                  </a:cubicBezTo>
                  <a:lnTo>
                    <a:pt x="8993" y="3225"/>
                  </a:lnTo>
                  <a:cubicBezTo>
                    <a:pt x="9187" y="3247"/>
                    <a:pt x="9380" y="3267"/>
                    <a:pt x="9573" y="3285"/>
                  </a:cubicBezTo>
                  <a:cubicBezTo>
                    <a:pt x="9585" y="3286"/>
                    <a:pt x="9596" y="3287"/>
                    <a:pt x="9606" y="3287"/>
                  </a:cubicBezTo>
                  <a:cubicBezTo>
                    <a:pt x="9884" y="3287"/>
                    <a:pt x="9873" y="2817"/>
                    <a:pt x="9573" y="2779"/>
                  </a:cubicBezTo>
                  <a:cubicBezTo>
                    <a:pt x="9403" y="2763"/>
                    <a:pt x="9233" y="2745"/>
                    <a:pt x="9063" y="2726"/>
                  </a:cubicBezTo>
                  <a:lnTo>
                    <a:pt x="9063" y="2726"/>
                  </a:lnTo>
                  <a:cubicBezTo>
                    <a:pt x="6726" y="969"/>
                    <a:pt x="3906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2" name="Google Shape;2772;p10"/>
          <p:cNvGrpSpPr/>
          <p:nvPr/>
        </p:nvGrpSpPr>
        <p:grpSpPr>
          <a:xfrm flipH="1">
            <a:off x="-71821" y="4408594"/>
            <a:ext cx="799388" cy="784844"/>
            <a:chOff x="4111949" y="556234"/>
            <a:chExt cx="661197" cy="649168"/>
          </a:xfrm>
        </p:grpSpPr>
        <p:sp>
          <p:nvSpPr>
            <p:cNvPr id="2773" name="Google Shape;2773;p10"/>
            <p:cNvSpPr/>
            <p:nvPr/>
          </p:nvSpPr>
          <p:spPr>
            <a:xfrm rot="-2996419">
              <a:off x="4510779" y="941076"/>
              <a:ext cx="95156" cy="277334"/>
            </a:xfrm>
            <a:custGeom>
              <a:avLst/>
              <a:gdLst/>
              <a:ahLst/>
              <a:cxnLst/>
              <a:rect l="l" t="t" r="r" b="b"/>
              <a:pathLst>
                <a:path w="2983" h="8694" extrusionOk="0">
                  <a:moveTo>
                    <a:pt x="297" y="0"/>
                  </a:moveTo>
                  <a:cubicBezTo>
                    <a:pt x="146" y="0"/>
                    <a:pt x="0" y="123"/>
                    <a:pt x="72" y="289"/>
                  </a:cubicBezTo>
                  <a:cubicBezTo>
                    <a:pt x="1083" y="2974"/>
                    <a:pt x="1356" y="5892"/>
                    <a:pt x="2445" y="8539"/>
                  </a:cubicBezTo>
                  <a:cubicBezTo>
                    <a:pt x="2492" y="8647"/>
                    <a:pt x="2593" y="8694"/>
                    <a:pt x="2692" y="8694"/>
                  </a:cubicBezTo>
                  <a:cubicBezTo>
                    <a:pt x="2841" y="8694"/>
                    <a:pt x="2983" y="8586"/>
                    <a:pt x="2912" y="8422"/>
                  </a:cubicBezTo>
                  <a:cubicBezTo>
                    <a:pt x="1823" y="5737"/>
                    <a:pt x="1589" y="2857"/>
                    <a:pt x="539" y="172"/>
                  </a:cubicBezTo>
                  <a:cubicBezTo>
                    <a:pt x="493" y="51"/>
                    <a:pt x="394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0"/>
            <p:cNvSpPr/>
            <p:nvPr/>
          </p:nvSpPr>
          <p:spPr>
            <a:xfrm>
              <a:off x="4430185" y="905026"/>
              <a:ext cx="342962" cy="298624"/>
            </a:xfrm>
            <a:custGeom>
              <a:avLst/>
              <a:gdLst/>
              <a:ahLst/>
              <a:cxnLst/>
              <a:rect l="l" t="t" r="r" b="b"/>
              <a:pathLst>
                <a:path w="10752" h="9362" extrusionOk="0">
                  <a:moveTo>
                    <a:pt x="355" y="1"/>
                  </a:moveTo>
                  <a:cubicBezTo>
                    <a:pt x="164" y="1"/>
                    <a:pt x="1" y="241"/>
                    <a:pt x="179" y="389"/>
                  </a:cubicBezTo>
                  <a:lnTo>
                    <a:pt x="179" y="428"/>
                  </a:lnTo>
                  <a:lnTo>
                    <a:pt x="10219" y="9301"/>
                  </a:lnTo>
                  <a:cubicBezTo>
                    <a:pt x="10271" y="9344"/>
                    <a:pt x="10328" y="9362"/>
                    <a:pt x="10383" y="9362"/>
                  </a:cubicBezTo>
                  <a:cubicBezTo>
                    <a:pt x="10579" y="9362"/>
                    <a:pt x="10751" y="9132"/>
                    <a:pt x="10569" y="8950"/>
                  </a:cubicBezTo>
                  <a:lnTo>
                    <a:pt x="530" y="78"/>
                  </a:lnTo>
                  <a:cubicBezTo>
                    <a:pt x="475" y="23"/>
                    <a:pt x="414" y="1"/>
                    <a:pt x="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10"/>
            <p:cNvSpPr/>
            <p:nvPr/>
          </p:nvSpPr>
          <p:spPr>
            <a:xfrm>
              <a:off x="4207512" y="995677"/>
              <a:ext cx="101817" cy="94927"/>
            </a:xfrm>
            <a:custGeom>
              <a:avLst/>
              <a:gdLst/>
              <a:ahLst/>
              <a:cxnLst/>
              <a:rect l="l" t="t" r="r" b="b"/>
              <a:pathLst>
                <a:path w="3192" h="2976" extrusionOk="0">
                  <a:moveTo>
                    <a:pt x="1699" y="1473"/>
                  </a:moveTo>
                  <a:lnTo>
                    <a:pt x="1702" y="1476"/>
                  </a:lnTo>
                  <a:lnTo>
                    <a:pt x="1702" y="1476"/>
                  </a:lnTo>
                  <a:cubicBezTo>
                    <a:pt x="1702" y="1477"/>
                    <a:pt x="1701" y="1477"/>
                    <a:pt x="1701" y="1477"/>
                  </a:cubicBezTo>
                  <a:lnTo>
                    <a:pt x="1701" y="1477"/>
                  </a:lnTo>
                  <a:cubicBezTo>
                    <a:pt x="1700" y="1477"/>
                    <a:pt x="1699" y="1477"/>
                    <a:pt x="1697" y="1477"/>
                  </a:cubicBezTo>
                  <a:lnTo>
                    <a:pt x="1697" y="1477"/>
                  </a:lnTo>
                  <a:lnTo>
                    <a:pt x="1699" y="1473"/>
                  </a:lnTo>
                  <a:close/>
                  <a:moveTo>
                    <a:pt x="1518" y="1478"/>
                  </a:moveTo>
                  <a:cubicBezTo>
                    <a:pt x="1525" y="1478"/>
                    <a:pt x="1532" y="1479"/>
                    <a:pt x="1541" y="1481"/>
                  </a:cubicBezTo>
                  <a:lnTo>
                    <a:pt x="1541" y="1481"/>
                  </a:lnTo>
                  <a:lnTo>
                    <a:pt x="1540" y="1482"/>
                  </a:lnTo>
                  <a:lnTo>
                    <a:pt x="1540" y="1482"/>
                  </a:lnTo>
                  <a:lnTo>
                    <a:pt x="1518" y="1478"/>
                  </a:lnTo>
                  <a:close/>
                  <a:moveTo>
                    <a:pt x="1707" y="1483"/>
                  </a:moveTo>
                  <a:lnTo>
                    <a:pt x="1707" y="1483"/>
                  </a:lnTo>
                  <a:lnTo>
                    <a:pt x="1707" y="1483"/>
                  </a:lnTo>
                  <a:lnTo>
                    <a:pt x="1707" y="1483"/>
                  </a:lnTo>
                  <a:close/>
                  <a:moveTo>
                    <a:pt x="1674" y="1501"/>
                  </a:moveTo>
                  <a:lnTo>
                    <a:pt x="1674" y="1501"/>
                  </a:lnTo>
                  <a:cubicBezTo>
                    <a:pt x="1674" y="1501"/>
                    <a:pt x="1674" y="1501"/>
                    <a:pt x="1674" y="1501"/>
                  </a:cubicBezTo>
                  <a:lnTo>
                    <a:pt x="1674" y="1501"/>
                  </a:lnTo>
                  <a:lnTo>
                    <a:pt x="1674" y="1501"/>
                  </a:lnTo>
                  <a:lnTo>
                    <a:pt x="1674" y="1501"/>
                  </a:lnTo>
                  <a:close/>
                  <a:moveTo>
                    <a:pt x="1658" y="1505"/>
                  </a:moveTo>
                  <a:lnTo>
                    <a:pt x="1657" y="1505"/>
                  </a:lnTo>
                  <a:lnTo>
                    <a:pt x="1658" y="1506"/>
                  </a:lnTo>
                  <a:lnTo>
                    <a:pt x="1658" y="1506"/>
                  </a:lnTo>
                  <a:cubicBezTo>
                    <a:pt x="1658" y="1506"/>
                    <a:pt x="1658" y="1505"/>
                    <a:pt x="1658" y="1505"/>
                  </a:cubicBezTo>
                  <a:close/>
                  <a:moveTo>
                    <a:pt x="1679" y="1502"/>
                  </a:moveTo>
                  <a:cubicBezTo>
                    <a:pt x="1680" y="1502"/>
                    <a:pt x="1681" y="1503"/>
                    <a:pt x="1682" y="1503"/>
                  </a:cubicBezTo>
                  <a:lnTo>
                    <a:pt x="1682" y="1503"/>
                  </a:lnTo>
                  <a:lnTo>
                    <a:pt x="1683" y="1504"/>
                  </a:lnTo>
                  <a:lnTo>
                    <a:pt x="1683" y="1504"/>
                  </a:lnTo>
                  <a:cubicBezTo>
                    <a:pt x="1682" y="1505"/>
                    <a:pt x="1682" y="1505"/>
                    <a:pt x="1681" y="1506"/>
                  </a:cubicBezTo>
                  <a:lnTo>
                    <a:pt x="1681" y="1506"/>
                  </a:lnTo>
                  <a:cubicBezTo>
                    <a:pt x="1681" y="1506"/>
                    <a:pt x="1680" y="1506"/>
                    <a:pt x="1679" y="1507"/>
                  </a:cubicBezTo>
                  <a:lnTo>
                    <a:pt x="1679" y="1507"/>
                  </a:lnTo>
                  <a:lnTo>
                    <a:pt x="1679" y="1502"/>
                  </a:lnTo>
                  <a:close/>
                  <a:moveTo>
                    <a:pt x="1673" y="1501"/>
                  </a:moveTo>
                  <a:cubicBezTo>
                    <a:pt x="1673" y="1501"/>
                    <a:pt x="1673" y="1501"/>
                    <a:pt x="1673" y="1501"/>
                  </a:cubicBezTo>
                  <a:lnTo>
                    <a:pt x="1673" y="1501"/>
                  </a:lnTo>
                  <a:cubicBezTo>
                    <a:pt x="1669" y="1503"/>
                    <a:pt x="1665" y="1505"/>
                    <a:pt x="1660" y="1506"/>
                  </a:cubicBezTo>
                  <a:lnTo>
                    <a:pt x="1660" y="1506"/>
                  </a:lnTo>
                  <a:lnTo>
                    <a:pt x="1658" y="1506"/>
                  </a:lnTo>
                  <a:lnTo>
                    <a:pt x="1658" y="1506"/>
                  </a:lnTo>
                  <a:cubicBezTo>
                    <a:pt x="1658" y="1506"/>
                    <a:pt x="1658" y="1506"/>
                    <a:pt x="1659" y="1507"/>
                  </a:cubicBezTo>
                  <a:lnTo>
                    <a:pt x="1659" y="1507"/>
                  </a:lnTo>
                  <a:cubicBezTo>
                    <a:pt x="1658" y="1507"/>
                    <a:pt x="1658" y="1507"/>
                    <a:pt x="1657" y="1507"/>
                  </a:cubicBezTo>
                  <a:lnTo>
                    <a:pt x="1657" y="1507"/>
                  </a:lnTo>
                  <a:lnTo>
                    <a:pt x="1656" y="1506"/>
                  </a:lnTo>
                  <a:lnTo>
                    <a:pt x="1657" y="1505"/>
                  </a:lnTo>
                  <a:lnTo>
                    <a:pt x="1655" y="1505"/>
                  </a:lnTo>
                  <a:lnTo>
                    <a:pt x="1655" y="1505"/>
                  </a:lnTo>
                  <a:lnTo>
                    <a:pt x="1655" y="1505"/>
                  </a:lnTo>
                  <a:lnTo>
                    <a:pt x="1655" y="1505"/>
                  </a:lnTo>
                  <a:lnTo>
                    <a:pt x="1657" y="1504"/>
                  </a:lnTo>
                  <a:lnTo>
                    <a:pt x="1657" y="1504"/>
                  </a:lnTo>
                  <a:cubicBezTo>
                    <a:pt x="1657" y="1505"/>
                    <a:pt x="1657" y="1505"/>
                    <a:pt x="1658" y="1505"/>
                  </a:cubicBezTo>
                  <a:lnTo>
                    <a:pt x="1658" y="1505"/>
                  </a:lnTo>
                  <a:lnTo>
                    <a:pt x="1661" y="1504"/>
                  </a:lnTo>
                  <a:lnTo>
                    <a:pt x="1673" y="1501"/>
                  </a:lnTo>
                  <a:close/>
                  <a:moveTo>
                    <a:pt x="1588" y="1498"/>
                  </a:moveTo>
                  <a:lnTo>
                    <a:pt x="1592" y="1507"/>
                  </a:lnTo>
                  <a:lnTo>
                    <a:pt x="1591" y="1507"/>
                  </a:lnTo>
                  <a:lnTo>
                    <a:pt x="1591" y="1507"/>
                  </a:lnTo>
                  <a:cubicBezTo>
                    <a:pt x="1590" y="1504"/>
                    <a:pt x="1588" y="1501"/>
                    <a:pt x="1587" y="1498"/>
                  </a:cubicBezTo>
                  <a:lnTo>
                    <a:pt x="1587" y="1498"/>
                  </a:lnTo>
                  <a:cubicBezTo>
                    <a:pt x="1587" y="1498"/>
                    <a:pt x="1588" y="1498"/>
                    <a:pt x="1588" y="1498"/>
                  </a:cubicBezTo>
                  <a:close/>
                  <a:moveTo>
                    <a:pt x="1622" y="1511"/>
                  </a:moveTo>
                  <a:cubicBezTo>
                    <a:pt x="1624" y="1512"/>
                    <a:pt x="1626" y="1513"/>
                    <a:pt x="1628" y="1514"/>
                  </a:cubicBezTo>
                  <a:lnTo>
                    <a:pt x="1628" y="1514"/>
                  </a:lnTo>
                  <a:cubicBezTo>
                    <a:pt x="1623" y="1515"/>
                    <a:pt x="1618" y="1516"/>
                    <a:pt x="1614" y="1516"/>
                  </a:cubicBezTo>
                  <a:lnTo>
                    <a:pt x="1614" y="1516"/>
                  </a:lnTo>
                  <a:lnTo>
                    <a:pt x="1609" y="1514"/>
                  </a:lnTo>
                  <a:lnTo>
                    <a:pt x="1622" y="1511"/>
                  </a:lnTo>
                  <a:close/>
                  <a:moveTo>
                    <a:pt x="1674" y="1536"/>
                  </a:moveTo>
                  <a:lnTo>
                    <a:pt x="1674" y="1536"/>
                  </a:lnTo>
                  <a:cubicBezTo>
                    <a:pt x="1675" y="1537"/>
                    <a:pt x="1676" y="1538"/>
                    <a:pt x="1678" y="1538"/>
                  </a:cubicBezTo>
                  <a:lnTo>
                    <a:pt x="1678" y="1538"/>
                  </a:lnTo>
                  <a:cubicBezTo>
                    <a:pt x="1678" y="1539"/>
                    <a:pt x="1678" y="1539"/>
                    <a:pt x="1678" y="1540"/>
                  </a:cubicBezTo>
                  <a:lnTo>
                    <a:pt x="1678" y="1540"/>
                  </a:lnTo>
                  <a:lnTo>
                    <a:pt x="1674" y="1536"/>
                  </a:lnTo>
                  <a:close/>
                  <a:moveTo>
                    <a:pt x="1686" y="1538"/>
                  </a:moveTo>
                  <a:cubicBezTo>
                    <a:pt x="1691" y="1541"/>
                    <a:pt x="1695" y="1545"/>
                    <a:pt x="1700" y="1549"/>
                  </a:cubicBezTo>
                  <a:lnTo>
                    <a:pt x="1700" y="1549"/>
                  </a:lnTo>
                  <a:cubicBezTo>
                    <a:pt x="1700" y="1549"/>
                    <a:pt x="1700" y="1549"/>
                    <a:pt x="1700" y="1549"/>
                  </a:cubicBezTo>
                  <a:lnTo>
                    <a:pt x="1700" y="1549"/>
                  </a:lnTo>
                  <a:cubicBezTo>
                    <a:pt x="1696" y="1547"/>
                    <a:pt x="1691" y="1545"/>
                    <a:pt x="1687" y="1543"/>
                  </a:cubicBezTo>
                  <a:lnTo>
                    <a:pt x="1687" y="1543"/>
                  </a:lnTo>
                  <a:lnTo>
                    <a:pt x="1686" y="1538"/>
                  </a:lnTo>
                  <a:close/>
                  <a:moveTo>
                    <a:pt x="1687" y="1545"/>
                  </a:moveTo>
                  <a:lnTo>
                    <a:pt x="1701" y="1551"/>
                  </a:lnTo>
                  <a:lnTo>
                    <a:pt x="1701" y="1551"/>
                  </a:lnTo>
                  <a:cubicBezTo>
                    <a:pt x="1701" y="1550"/>
                    <a:pt x="1700" y="1550"/>
                    <a:pt x="1700" y="1549"/>
                  </a:cubicBezTo>
                  <a:lnTo>
                    <a:pt x="1700" y="1549"/>
                  </a:lnTo>
                  <a:cubicBezTo>
                    <a:pt x="1701" y="1550"/>
                    <a:pt x="1702" y="1550"/>
                    <a:pt x="1702" y="1550"/>
                  </a:cubicBezTo>
                  <a:lnTo>
                    <a:pt x="1702" y="1550"/>
                  </a:lnTo>
                  <a:cubicBezTo>
                    <a:pt x="1703" y="1551"/>
                    <a:pt x="1704" y="1552"/>
                    <a:pt x="1705" y="1552"/>
                  </a:cubicBezTo>
                  <a:lnTo>
                    <a:pt x="1705" y="1552"/>
                  </a:lnTo>
                  <a:lnTo>
                    <a:pt x="1701" y="1551"/>
                  </a:lnTo>
                  <a:lnTo>
                    <a:pt x="1701" y="1551"/>
                  </a:lnTo>
                  <a:cubicBezTo>
                    <a:pt x="1701" y="1553"/>
                    <a:pt x="1701" y="1555"/>
                    <a:pt x="1702" y="1557"/>
                  </a:cubicBezTo>
                  <a:lnTo>
                    <a:pt x="1702" y="1557"/>
                  </a:lnTo>
                  <a:lnTo>
                    <a:pt x="1687" y="1546"/>
                  </a:lnTo>
                  <a:lnTo>
                    <a:pt x="1687" y="1545"/>
                  </a:lnTo>
                  <a:close/>
                  <a:moveTo>
                    <a:pt x="1700" y="1564"/>
                  </a:moveTo>
                  <a:cubicBezTo>
                    <a:pt x="1701" y="1565"/>
                    <a:pt x="1702" y="1566"/>
                    <a:pt x="1703" y="1567"/>
                  </a:cubicBezTo>
                  <a:lnTo>
                    <a:pt x="1703" y="1567"/>
                  </a:lnTo>
                  <a:cubicBezTo>
                    <a:pt x="1703" y="1568"/>
                    <a:pt x="1703" y="1568"/>
                    <a:pt x="1703" y="1568"/>
                  </a:cubicBezTo>
                  <a:lnTo>
                    <a:pt x="1703" y="1568"/>
                  </a:lnTo>
                  <a:lnTo>
                    <a:pt x="1700" y="1564"/>
                  </a:lnTo>
                  <a:close/>
                  <a:moveTo>
                    <a:pt x="1692" y="1570"/>
                  </a:moveTo>
                  <a:lnTo>
                    <a:pt x="1692" y="1570"/>
                  </a:lnTo>
                  <a:cubicBezTo>
                    <a:pt x="1695" y="1578"/>
                    <a:pt x="1698" y="1587"/>
                    <a:pt x="1701" y="1596"/>
                  </a:cubicBezTo>
                  <a:lnTo>
                    <a:pt x="1701" y="1596"/>
                  </a:lnTo>
                  <a:cubicBezTo>
                    <a:pt x="1701" y="1599"/>
                    <a:pt x="1700" y="1603"/>
                    <a:pt x="1699" y="1606"/>
                  </a:cubicBezTo>
                  <a:lnTo>
                    <a:pt x="1699" y="1606"/>
                  </a:lnTo>
                  <a:lnTo>
                    <a:pt x="1692" y="1570"/>
                  </a:lnTo>
                  <a:close/>
                  <a:moveTo>
                    <a:pt x="1702" y="1622"/>
                  </a:moveTo>
                  <a:cubicBezTo>
                    <a:pt x="1708" y="1642"/>
                    <a:pt x="1713" y="1659"/>
                    <a:pt x="1713" y="1672"/>
                  </a:cubicBezTo>
                  <a:lnTo>
                    <a:pt x="1702" y="1622"/>
                  </a:lnTo>
                  <a:close/>
                  <a:moveTo>
                    <a:pt x="1586" y="0"/>
                  </a:moveTo>
                  <a:cubicBezTo>
                    <a:pt x="1471" y="0"/>
                    <a:pt x="1356" y="13"/>
                    <a:pt x="1246" y="38"/>
                  </a:cubicBezTo>
                  <a:cubicBezTo>
                    <a:pt x="1168" y="38"/>
                    <a:pt x="1129" y="38"/>
                    <a:pt x="1051" y="77"/>
                  </a:cubicBezTo>
                  <a:cubicBezTo>
                    <a:pt x="818" y="155"/>
                    <a:pt x="623" y="271"/>
                    <a:pt x="428" y="466"/>
                  </a:cubicBezTo>
                  <a:cubicBezTo>
                    <a:pt x="273" y="622"/>
                    <a:pt x="156" y="855"/>
                    <a:pt x="78" y="1089"/>
                  </a:cubicBezTo>
                  <a:cubicBezTo>
                    <a:pt x="0" y="1322"/>
                    <a:pt x="0" y="1556"/>
                    <a:pt x="78" y="1828"/>
                  </a:cubicBezTo>
                  <a:cubicBezTo>
                    <a:pt x="117" y="2061"/>
                    <a:pt x="234" y="2256"/>
                    <a:pt x="390" y="2451"/>
                  </a:cubicBezTo>
                  <a:cubicBezTo>
                    <a:pt x="545" y="2645"/>
                    <a:pt x="779" y="2801"/>
                    <a:pt x="1012" y="2879"/>
                  </a:cubicBezTo>
                  <a:cubicBezTo>
                    <a:pt x="1109" y="2906"/>
                    <a:pt x="1210" y="2919"/>
                    <a:pt x="1313" y="2919"/>
                  </a:cubicBezTo>
                  <a:cubicBezTo>
                    <a:pt x="1318" y="2919"/>
                    <a:pt x="1323" y="2919"/>
                    <a:pt x="1329" y="2919"/>
                  </a:cubicBezTo>
                  <a:lnTo>
                    <a:pt x="1329" y="2919"/>
                  </a:lnTo>
                  <a:cubicBezTo>
                    <a:pt x="1463" y="2957"/>
                    <a:pt x="1607" y="2976"/>
                    <a:pt x="1756" y="2976"/>
                  </a:cubicBezTo>
                  <a:cubicBezTo>
                    <a:pt x="1907" y="2976"/>
                    <a:pt x="2063" y="2956"/>
                    <a:pt x="2218" y="2918"/>
                  </a:cubicBezTo>
                  <a:cubicBezTo>
                    <a:pt x="2413" y="2840"/>
                    <a:pt x="2569" y="2723"/>
                    <a:pt x="2724" y="2606"/>
                  </a:cubicBezTo>
                  <a:cubicBezTo>
                    <a:pt x="2763" y="2567"/>
                    <a:pt x="2802" y="2528"/>
                    <a:pt x="2841" y="2528"/>
                  </a:cubicBezTo>
                  <a:cubicBezTo>
                    <a:pt x="2919" y="2451"/>
                    <a:pt x="2958" y="2334"/>
                    <a:pt x="3036" y="2256"/>
                  </a:cubicBezTo>
                  <a:cubicBezTo>
                    <a:pt x="3113" y="2061"/>
                    <a:pt x="3191" y="1828"/>
                    <a:pt x="3191" y="1594"/>
                  </a:cubicBezTo>
                  <a:cubicBezTo>
                    <a:pt x="3191" y="1361"/>
                    <a:pt x="3113" y="1127"/>
                    <a:pt x="3036" y="933"/>
                  </a:cubicBezTo>
                  <a:cubicBezTo>
                    <a:pt x="2958" y="777"/>
                    <a:pt x="2841" y="622"/>
                    <a:pt x="2724" y="505"/>
                  </a:cubicBezTo>
                  <a:cubicBezTo>
                    <a:pt x="2608" y="388"/>
                    <a:pt x="2452" y="271"/>
                    <a:pt x="2296" y="194"/>
                  </a:cubicBezTo>
                  <a:cubicBezTo>
                    <a:pt x="2084" y="61"/>
                    <a:pt x="1834" y="0"/>
                    <a:pt x="15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0"/>
            <p:cNvSpPr/>
            <p:nvPr/>
          </p:nvSpPr>
          <p:spPr>
            <a:xfrm>
              <a:off x="4159858" y="866272"/>
              <a:ext cx="309182" cy="69887"/>
            </a:xfrm>
            <a:custGeom>
              <a:avLst/>
              <a:gdLst/>
              <a:ahLst/>
              <a:cxnLst/>
              <a:rect l="l" t="t" r="r" b="b"/>
              <a:pathLst>
                <a:path w="9693" h="2191" extrusionOk="0">
                  <a:moveTo>
                    <a:pt x="337" y="0"/>
                  </a:moveTo>
                  <a:cubicBezTo>
                    <a:pt x="78" y="0"/>
                    <a:pt x="1" y="404"/>
                    <a:pt x="288" y="476"/>
                  </a:cubicBezTo>
                  <a:cubicBezTo>
                    <a:pt x="3245" y="1137"/>
                    <a:pt x="6242" y="1721"/>
                    <a:pt x="9277" y="2188"/>
                  </a:cubicBezTo>
                  <a:cubicBezTo>
                    <a:pt x="9289" y="2190"/>
                    <a:pt x="9302" y="2190"/>
                    <a:pt x="9313" y="2190"/>
                  </a:cubicBezTo>
                  <a:cubicBezTo>
                    <a:pt x="9597" y="2190"/>
                    <a:pt x="9693" y="1757"/>
                    <a:pt x="9394" y="1682"/>
                  </a:cubicBezTo>
                  <a:cubicBezTo>
                    <a:pt x="6359" y="1215"/>
                    <a:pt x="3362" y="670"/>
                    <a:pt x="405" y="9"/>
                  </a:cubicBezTo>
                  <a:cubicBezTo>
                    <a:pt x="381" y="3"/>
                    <a:pt x="358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0"/>
            <p:cNvSpPr/>
            <p:nvPr/>
          </p:nvSpPr>
          <p:spPr>
            <a:xfrm>
              <a:off x="4237846" y="743086"/>
              <a:ext cx="231193" cy="192470"/>
            </a:xfrm>
            <a:custGeom>
              <a:avLst/>
              <a:gdLst/>
              <a:ahLst/>
              <a:cxnLst/>
              <a:rect l="l" t="t" r="r" b="b"/>
              <a:pathLst>
                <a:path w="7248" h="6034" extrusionOk="0">
                  <a:moveTo>
                    <a:pt x="376" y="0"/>
                  </a:moveTo>
                  <a:cubicBezTo>
                    <a:pt x="177" y="0"/>
                    <a:pt x="0" y="253"/>
                    <a:pt x="217" y="408"/>
                  </a:cubicBezTo>
                  <a:cubicBezTo>
                    <a:pt x="2474" y="2159"/>
                    <a:pt x="4653" y="3988"/>
                    <a:pt x="6715" y="5972"/>
                  </a:cubicBezTo>
                  <a:cubicBezTo>
                    <a:pt x="6767" y="6015"/>
                    <a:pt x="6824" y="6033"/>
                    <a:pt x="6879" y="6033"/>
                  </a:cubicBezTo>
                  <a:cubicBezTo>
                    <a:pt x="7075" y="6033"/>
                    <a:pt x="7248" y="5804"/>
                    <a:pt x="7066" y="5622"/>
                  </a:cubicBezTo>
                  <a:cubicBezTo>
                    <a:pt x="4964" y="3676"/>
                    <a:pt x="2785" y="1809"/>
                    <a:pt x="528" y="57"/>
                  </a:cubicBezTo>
                  <a:cubicBezTo>
                    <a:pt x="480" y="17"/>
                    <a:pt x="427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0"/>
            <p:cNvSpPr/>
            <p:nvPr/>
          </p:nvSpPr>
          <p:spPr>
            <a:xfrm>
              <a:off x="4315260" y="592054"/>
              <a:ext cx="65422" cy="254670"/>
            </a:xfrm>
            <a:custGeom>
              <a:avLst/>
              <a:gdLst/>
              <a:ahLst/>
              <a:cxnLst/>
              <a:rect l="l" t="t" r="r" b="b"/>
              <a:pathLst>
                <a:path w="2051" h="7984" extrusionOk="0">
                  <a:moveTo>
                    <a:pt x="292" y="1"/>
                  </a:moveTo>
                  <a:cubicBezTo>
                    <a:pt x="148" y="1"/>
                    <a:pt x="0" y="131"/>
                    <a:pt x="47" y="317"/>
                  </a:cubicBezTo>
                  <a:cubicBezTo>
                    <a:pt x="708" y="2769"/>
                    <a:pt x="1214" y="5259"/>
                    <a:pt x="1525" y="7750"/>
                  </a:cubicBezTo>
                  <a:cubicBezTo>
                    <a:pt x="1545" y="7906"/>
                    <a:pt x="1681" y="7983"/>
                    <a:pt x="1808" y="7983"/>
                  </a:cubicBezTo>
                  <a:cubicBezTo>
                    <a:pt x="1934" y="7983"/>
                    <a:pt x="2051" y="7906"/>
                    <a:pt x="2031" y="7750"/>
                  </a:cubicBezTo>
                  <a:cubicBezTo>
                    <a:pt x="1681" y="5182"/>
                    <a:pt x="1175" y="2652"/>
                    <a:pt x="514" y="201"/>
                  </a:cubicBezTo>
                  <a:cubicBezTo>
                    <a:pt x="482" y="60"/>
                    <a:pt x="388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0"/>
            <p:cNvSpPr/>
            <p:nvPr/>
          </p:nvSpPr>
          <p:spPr>
            <a:xfrm>
              <a:off x="4408846" y="732943"/>
              <a:ext cx="61849" cy="198626"/>
            </a:xfrm>
            <a:custGeom>
              <a:avLst/>
              <a:gdLst/>
              <a:ahLst/>
              <a:cxnLst/>
              <a:rect l="l" t="t" r="r" b="b"/>
              <a:pathLst>
                <a:path w="1939" h="6227" extrusionOk="0">
                  <a:moveTo>
                    <a:pt x="306" y="0"/>
                  </a:moveTo>
                  <a:cubicBezTo>
                    <a:pt x="154" y="0"/>
                    <a:pt x="0" y="126"/>
                    <a:pt x="70" y="337"/>
                  </a:cubicBezTo>
                  <a:cubicBezTo>
                    <a:pt x="304" y="1232"/>
                    <a:pt x="537" y="2165"/>
                    <a:pt x="771" y="3099"/>
                  </a:cubicBezTo>
                  <a:lnTo>
                    <a:pt x="1082" y="4422"/>
                  </a:lnTo>
                  <a:lnTo>
                    <a:pt x="1276" y="5084"/>
                  </a:lnTo>
                  <a:cubicBezTo>
                    <a:pt x="1393" y="5356"/>
                    <a:pt x="1432" y="5629"/>
                    <a:pt x="1432" y="5901"/>
                  </a:cubicBezTo>
                  <a:cubicBezTo>
                    <a:pt x="1384" y="6094"/>
                    <a:pt x="1559" y="6227"/>
                    <a:pt x="1709" y="6227"/>
                  </a:cubicBezTo>
                  <a:cubicBezTo>
                    <a:pt x="1801" y="6227"/>
                    <a:pt x="1884" y="6176"/>
                    <a:pt x="1899" y="6057"/>
                  </a:cubicBezTo>
                  <a:cubicBezTo>
                    <a:pt x="1938" y="5590"/>
                    <a:pt x="1860" y="5084"/>
                    <a:pt x="1666" y="4656"/>
                  </a:cubicBezTo>
                  <a:lnTo>
                    <a:pt x="1315" y="3177"/>
                  </a:lnTo>
                  <a:cubicBezTo>
                    <a:pt x="1043" y="2165"/>
                    <a:pt x="810" y="1193"/>
                    <a:pt x="537" y="181"/>
                  </a:cubicBezTo>
                  <a:cubicBezTo>
                    <a:pt x="506" y="56"/>
                    <a:pt x="406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0"/>
            <p:cNvSpPr/>
            <p:nvPr/>
          </p:nvSpPr>
          <p:spPr>
            <a:xfrm>
              <a:off x="4265373" y="944897"/>
              <a:ext cx="236105" cy="106889"/>
            </a:xfrm>
            <a:custGeom>
              <a:avLst/>
              <a:gdLst/>
              <a:ahLst/>
              <a:cxnLst/>
              <a:rect l="l" t="t" r="r" b="b"/>
              <a:pathLst>
                <a:path w="7402" h="3351" extrusionOk="0">
                  <a:moveTo>
                    <a:pt x="7023" y="1"/>
                  </a:moveTo>
                  <a:cubicBezTo>
                    <a:pt x="6985" y="1"/>
                    <a:pt x="6944" y="11"/>
                    <a:pt x="6903" y="34"/>
                  </a:cubicBezTo>
                  <a:cubicBezTo>
                    <a:pt x="4841" y="1280"/>
                    <a:pt x="2545" y="1980"/>
                    <a:pt x="288" y="2836"/>
                  </a:cubicBezTo>
                  <a:cubicBezTo>
                    <a:pt x="0" y="2944"/>
                    <a:pt x="111" y="3351"/>
                    <a:pt x="344" y="3351"/>
                  </a:cubicBezTo>
                  <a:cubicBezTo>
                    <a:pt x="364" y="3351"/>
                    <a:pt x="384" y="3348"/>
                    <a:pt x="404" y="3342"/>
                  </a:cubicBezTo>
                  <a:lnTo>
                    <a:pt x="404" y="3303"/>
                  </a:lnTo>
                  <a:cubicBezTo>
                    <a:pt x="2700" y="2447"/>
                    <a:pt x="5035" y="1708"/>
                    <a:pt x="7136" y="462"/>
                  </a:cubicBezTo>
                  <a:cubicBezTo>
                    <a:pt x="7401" y="330"/>
                    <a:pt x="7244" y="1"/>
                    <a:pt x="7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0"/>
            <p:cNvSpPr/>
            <p:nvPr/>
          </p:nvSpPr>
          <p:spPr>
            <a:xfrm>
              <a:off x="4603672" y="858584"/>
              <a:ext cx="95150" cy="277317"/>
            </a:xfrm>
            <a:custGeom>
              <a:avLst/>
              <a:gdLst/>
              <a:ahLst/>
              <a:cxnLst/>
              <a:rect l="l" t="t" r="r" b="b"/>
              <a:pathLst>
                <a:path w="2983" h="8694" extrusionOk="0">
                  <a:moveTo>
                    <a:pt x="297" y="0"/>
                  </a:moveTo>
                  <a:cubicBezTo>
                    <a:pt x="146" y="0"/>
                    <a:pt x="0" y="123"/>
                    <a:pt x="72" y="289"/>
                  </a:cubicBezTo>
                  <a:cubicBezTo>
                    <a:pt x="1083" y="2974"/>
                    <a:pt x="1356" y="5892"/>
                    <a:pt x="2445" y="8539"/>
                  </a:cubicBezTo>
                  <a:cubicBezTo>
                    <a:pt x="2492" y="8647"/>
                    <a:pt x="2593" y="8694"/>
                    <a:pt x="2692" y="8694"/>
                  </a:cubicBezTo>
                  <a:cubicBezTo>
                    <a:pt x="2841" y="8694"/>
                    <a:pt x="2983" y="8586"/>
                    <a:pt x="2912" y="8422"/>
                  </a:cubicBezTo>
                  <a:cubicBezTo>
                    <a:pt x="1823" y="5737"/>
                    <a:pt x="1589" y="2857"/>
                    <a:pt x="539" y="172"/>
                  </a:cubicBezTo>
                  <a:cubicBezTo>
                    <a:pt x="493" y="51"/>
                    <a:pt x="394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0"/>
            <p:cNvSpPr/>
            <p:nvPr/>
          </p:nvSpPr>
          <p:spPr>
            <a:xfrm>
              <a:off x="4111949" y="833035"/>
              <a:ext cx="75725" cy="69537"/>
            </a:xfrm>
            <a:custGeom>
              <a:avLst/>
              <a:gdLst/>
              <a:ahLst/>
              <a:cxnLst/>
              <a:rect l="l" t="t" r="r" b="b"/>
              <a:pathLst>
                <a:path w="2374" h="2180" extrusionOk="0">
                  <a:moveTo>
                    <a:pt x="856" y="0"/>
                  </a:moveTo>
                  <a:cubicBezTo>
                    <a:pt x="739" y="39"/>
                    <a:pt x="662" y="78"/>
                    <a:pt x="584" y="117"/>
                  </a:cubicBezTo>
                  <a:cubicBezTo>
                    <a:pt x="350" y="234"/>
                    <a:pt x="156" y="467"/>
                    <a:pt x="78" y="779"/>
                  </a:cubicBezTo>
                  <a:cubicBezTo>
                    <a:pt x="39" y="856"/>
                    <a:pt x="39" y="934"/>
                    <a:pt x="39" y="1051"/>
                  </a:cubicBezTo>
                  <a:cubicBezTo>
                    <a:pt x="0" y="1090"/>
                    <a:pt x="0" y="1129"/>
                    <a:pt x="39" y="1168"/>
                  </a:cubicBezTo>
                  <a:cubicBezTo>
                    <a:pt x="0" y="1207"/>
                    <a:pt x="0" y="1246"/>
                    <a:pt x="39" y="1284"/>
                  </a:cubicBezTo>
                  <a:cubicBezTo>
                    <a:pt x="39" y="1401"/>
                    <a:pt x="78" y="1479"/>
                    <a:pt x="117" y="1557"/>
                  </a:cubicBezTo>
                  <a:cubicBezTo>
                    <a:pt x="156" y="1596"/>
                    <a:pt x="195" y="1674"/>
                    <a:pt x="272" y="1712"/>
                  </a:cubicBezTo>
                  <a:cubicBezTo>
                    <a:pt x="272" y="1712"/>
                    <a:pt x="272" y="1751"/>
                    <a:pt x="272" y="1751"/>
                  </a:cubicBezTo>
                  <a:cubicBezTo>
                    <a:pt x="311" y="1790"/>
                    <a:pt x="311" y="1790"/>
                    <a:pt x="350" y="1829"/>
                  </a:cubicBezTo>
                  <a:cubicBezTo>
                    <a:pt x="389" y="1868"/>
                    <a:pt x="428" y="1907"/>
                    <a:pt x="467" y="1907"/>
                  </a:cubicBezTo>
                  <a:cubicBezTo>
                    <a:pt x="467" y="1907"/>
                    <a:pt x="662" y="1985"/>
                    <a:pt x="662" y="1985"/>
                  </a:cubicBezTo>
                  <a:cubicBezTo>
                    <a:pt x="673" y="1991"/>
                    <a:pt x="684" y="1995"/>
                    <a:pt x="696" y="2000"/>
                  </a:cubicBezTo>
                  <a:lnTo>
                    <a:pt x="696" y="2000"/>
                  </a:lnTo>
                  <a:cubicBezTo>
                    <a:pt x="709" y="2008"/>
                    <a:pt x="723" y="2016"/>
                    <a:pt x="739" y="2024"/>
                  </a:cubicBezTo>
                  <a:lnTo>
                    <a:pt x="778" y="2024"/>
                  </a:lnTo>
                  <a:cubicBezTo>
                    <a:pt x="934" y="2102"/>
                    <a:pt x="1129" y="2179"/>
                    <a:pt x="1284" y="2179"/>
                  </a:cubicBezTo>
                  <a:lnTo>
                    <a:pt x="1323" y="2179"/>
                  </a:lnTo>
                  <a:lnTo>
                    <a:pt x="1557" y="2141"/>
                  </a:lnTo>
                  <a:lnTo>
                    <a:pt x="1634" y="2141"/>
                  </a:lnTo>
                  <a:lnTo>
                    <a:pt x="1868" y="2063"/>
                  </a:lnTo>
                  <a:lnTo>
                    <a:pt x="1907" y="2063"/>
                  </a:lnTo>
                  <a:cubicBezTo>
                    <a:pt x="1985" y="1985"/>
                    <a:pt x="2024" y="1946"/>
                    <a:pt x="2101" y="1907"/>
                  </a:cubicBezTo>
                  <a:lnTo>
                    <a:pt x="2140" y="1868"/>
                  </a:lnTo>
                  <a:cubicBezTo>
                    <a:pt x="2179" y="1829"/>
                    <a:pt x="2218" y="1751"/>
                    <a:pt x="2257" y="1712"/>
                  </a:cubicBezTo>
                  <a:cubicBezTo>
                    <a:pt x="2296" y="1635"/>
                    <a:pt x="2335" y="1557"/>
                    <a:pt x="2335" y="1479"/>
                  </a:cubicBezTo>
                  <a:lnTo>
                    <a:pt x="2335" y="1401"/>
                  </a:lnTo>
                  <a:cubicBezTo>
                    <a:pt x="2374" y="1323"/>
                    <a:pt x="2374" y="1246"/>
                    <a:pt x="2335" y="1168"/>
                  </a:cubicBezTo>
                  <a:lnTo>
                    <a:pt x="2335" y="1051"/>
                  </a:lnTo>
                  <a:cubicBezTo>
                    <a:pt x="2335" y="973"/>
                    <a:pt x="2335" y="934"/>
                    <a:pt x="2296" y="895"/>
                  </a:cubicBezTo>
                  <a:cubicBezTo>
                    <a:pt x="2257" y="779"/>
                    <a:pt x="2218" y="662"/>
                    <a:pt x="2140" y="545"/>
                  </a:cubicBezTo>
                  <a:cubicBezTo>
                    <a:pt x="2101" y="467"/>
                    <a:pt x="2062" y="389"/>
                    <a:pt x="1985" y="351"/>
                  </a:cubicBezTo>
                  <a:cubicBezTo>
                    <a:pt x="1946" y="312"/>
                    <a:pt x="1907" y="273"/>
                    <a:pt x="1829" y="234"/>
                  </a:cubicBezTo>
                  <a:cubicBezTo>
                    <a:pt x="1790" y="195"/>
                    <a:pt x="1751" y="156"/>
                    <a:pt x="1712" y="117"/>
                  </a:cubicBezTo>
                  <a:cubicBezTo>
                    <a:pt x="1634" y="78"/>
                    <a:pt x="1557" y="39"/>
                    <a:pt x="14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0"/>
            <p:cNvSpPr/>
            <p:nvPr/>
          </p:nvSpPr>
          <p:spPr>
            <a:xfrm>
              <a:off x="4349628" y="955698"/>
              <a:ext cx="129121" cy="127590"/>
            </a:xfrm>
            <a:custGeom>
              <a:avLst/>
              <a:gdLst/>
              <a:ahLst/>
              <a:cxnLst/>
              <a:rect l="l" t="t" r="r" b="b"/>
              <a:pathLst>
                <a:path w="4048" h="4000" extrusionOk="0">
                  <a:moveTo>
                    <a:pt x="1509" y="1640"/>
                  </a:moveTo>
                  <a:lnTo>
                    <a:pt x="1512" y="1641"/>
                  </a:lnTo>
                  <a:lnTo>
                    <a:pt x="1512" y="1641"/>
                  </a:lnTo>
                  <a:cubicBezTo>
                    <a:pt x="1508" y="1644"/>
                    <a:pt x="1504" y="1647"/>
                    <a:pt x="1500" y="1650"/>
                  </a:cubicBezTo>
                  <a:lnTo>
                    <a:pt x="1500" y="1650"/>
                  </a:lnTo>
                  <a:cubicBezTo>
                    <a:pt x="1499" y="1650"/>
                    <a:pt x="1497" y="1649"/>
                    <a:pt x="1496" y="1648"/>
                  </a:cubicBezTo>
                  <a:lnTo>
                    <a:pt x="1496" y="1648"/>
                  </a:lnTo>
                  <a:lnTo>
                    <a:pt x="1509" y="1640"/>
                  </a:lnTo>
                  <a:close/>
                  <a:moveTo>
                    <a:pt x="1569" y="1650"/>
                  </a:moveTo>
                  <a:lnTo>
                    <a:pt x="1614" y="1657"/>
                  </a:lnTo>
                  <a:lnTo>
                    <a:pt x="1614" y="1657"/>
                  </a:lnTo>
                  <a:cubicBezTo>
                    <a:pt x="1596" y="1662"/>
                    <a:pt x="1578" y="1664"/>
                    <a:pt x="1562" y="1664"/>
                  </a:cubicBezTo>
                  <a:cubicBezTo>
                    <a:pt x="1545" y="1664"/>
                    <a:pt x="1530" y="1662"/>
                    <a:pt x="1516" y="1657"/>
                  </a:cubicBezTo>
                  <a:lnTo>
                    <a:pt x="1516" y="1657"/>
                  </a:lnTo>
                  <a:lnTo>
                    <a:pt x="1569" y="1650"/>
                  </a:lnTo>
                  <a:close/>
                  <a:moveTo>
                    <a:pt x="1478" y="1663"/>
                  </a:moveTo>
                  <a:lnTo>
                    <a:pt x="1478" y="1663"/>
                  </a:lnTo>
                  <a:cubicBezTo>
                    <a:pt x="1473" y="1665"/>
                    <a:pt x="1467" y="1667"/>
                    <a:pt x="1462" y="1668"/>
                  </a:cubicBezTo>
                  <a:lnTo>
                    <a:pt x="1462" y="1668"/>
                  </a:lnTo>
                  <a:lnTo>
                    <a:pt x="1469" y="1664"/>
                  </a:lnTo>
                  <a:lnTo>
                    <a:pt x="1478" y="1663"/>
                  </a:lnTo>
                  <a:close/>
                  <a:moveTo>
                    <a:pt x="2073" y="1924"/>
                  </a:moveTo>
                  <a:cubicBezTo>
                    <a:pt x="2074" y="1925"/>
                    <a:pt x="2074" y="1925"/>
                    <a:pt x="2075" y="1926"/>
                  </a:cubicBezTo>
                  <a:lnTo>
                    <a:pt x="2075" y="1926"/>
                  </a:lnTo>
                  <a:lnTo>
                    <a:pt x="2072" y="1925"/>
                  </a:lnTo>
                  <a:lnTo>
                    <a:pt x="2072" y="1925"/>
                  </a:lnTo>
                  <a:cubicBezTo>
                    <a:pt x="2072" y="1925"/>
                    <a:pt x="2073" y="1925"/>
                    <a:pt x="2073" y="1924"/>
                  </a:cubicBezTo>
                  <a:close/>
                  <a:moveTo>
                    <a:pt x="1889" y="2190"/>
                  </a:moveTo>
                  <a:lnTo>
                    <a:pt x="1907" y="2193"/>
                  </a:lnTo>
                  <a:lnTo>
                    <a:pt x="1907" y="2193"/>
                  </a:lnTo>
                  <a:lnTo>
                    <a:pt x="1955" y="2209"/>
                  </a:lnTo>
                  <a:lnTo>
                    <a:pt x="1955" y="2209"/>
                  </a:lnTo>
                  <a:cubicBezTo>
                    <a:pt x="1949" y="2209"/>
                    <a:pt x="1943" y="2208"/>
                    <a:pt x="1938" y="2208"/>
                  </a:cubicBezTo>
                  <a:lnTo>
                    <a:pt x="1938" y="2208"/>
                  </a:lnTo>
                  <a:cubicBezTo>
                    <a:pt x="1923" y="2204"/>
                    <a:pt x="1907" y="2198"/>
                    <a:pt x="1889" y="2190"/>
                  </a:cubicBezTo>
                  <a:close/>
                  <a:moveTo>
                    <a:pt x="1970" y="2203"/>
                  </a:moveTo>
                  <a:lnTo>
                    <a:pt x="1977" y="2204"/>
                  </a:lnTo>
                  <a:lnTo>
                    <a:pt x="1977" y="2204"/>
                  </a:lnTo>
                  <a:lnTo>
                    <a:pt x="1980" y="2207"/>
                  </a:lnTo>
                  <a:lnTo>
                    <a:pt x="1985" y="2206"/>
                  </a:lnTo>
                  <a:lnTo>
                    <a:pt x="1985" y="2206"/>
                  </a:lnTo>
                  <a:lnTo>
                    <a:pt x="1994" y="2207"/>
                  </a:lnTo>
                  <a:lnTo>
                    <a:pt x="1994" y="2207"/>
                  </a:lnTo>
                  <a:cubicBezTo>
                    <a:pt x="1992" y="2208"/>
                    <a:pt x="1990" y="2208"/>
                    <a:pt x="1989" y="2209"/>
                  </a:cubicBezTo>
                  <a:lnTo>
                    <a:pt x="1989" y="2209"/>
                  </a:lnTo>
                  <a:cubicBezTo>
                    <a:pt x="1986" y="2209"/>
                    <a:pt x="1984" y="2209"/>
                    <a:pt x="1982" y="2209"/>
                  </a:cubicBezTo>
                  <a:lnTo>
                    <a:pt x="1982" y="2209"/>
                  </a:lnTo>
                  <a:lnTo>
                    <a:pt x="1980" y="2207"/>
                  </a:lnTo>
                  <a:lnTo>
                    <a:pt x="1975" y="2207"/>
                  </a:lnTo>
                  <a:lnTo>
                    <a:pt x="1975" y="2207"/>
                  </a:lnTo>
                  <a:cubicBezTo>
                    <a:pt x="1973" y="2206"/>
                    <a:pt x="1972" y="2205"/>
                    <a:pt x="1970" y="2203"/>
                  </a:cubicBezTo>
                  <a:close/>
                  <a:moveTo>
                    <a:pt x="1975" y="2207"/>
                  </a:moveTo>
                  <a:cubicBezTo>
                    <a:pt x="1975" y="2208"/>
                    <a:pt x="1976" y="2208"/>
                    <a:pt x="1976" y="2209"/>
                  </a:cubicBezTo>
                  <a:lnTo>
                    <a:pt x="1976" y="2209"/>
                  </a:lnTo>
                  <a:cubicBezTo>
                    <a:pt x="1978" y="2209"/>
                    <a:pt x="1980" y="2209"/>
                    <a:pt x="1982" y="2209"/>
                  </a:cubicBezTo>
                  <a:lnTo>
                    <a:pt x="1982" y="2209"/>
                  </a:lnTo>
                  <a:lnTo>
                    <a:pt x="1983" y="2210"/>
                  </a:lnTo>
                  <a:lnTo>
                    <a:pt x="1983" y="2210"/>
                  </a:lnTo>
                  <a:cubicBezTo>
                    <a:pt x="1982" y="2210"/>
                    <a:pt x="1980" y="2210"/>
                    <a:pt x="1978" y="2211"/>
                  </a:cubicBezTo>
                  <a:lnTo>
                    <a:pt x="1978" y="2211"/>
                  </a:lnTo>
                  <a:cubicBezTo>
                    <a:pt x="1978" y="2210"/>
                    <a:pt x="1977" y="2210"/>
                    <a:pt x="1976" y="2209"/>
                  </a:cubicBezTo>
                  <a:lnTo>
                    <a:pt x="1976" y="2209"/>
                  </a:lnTo>
                  <a:cubicBezTo>
                    <a:pt x="1974" y="2209"/>
                    <a:pt x="1972" y="2209"/>
                    <a:pt x="1970" y="2209"/>
                  </a:cubicBezTo>
                  <a:cubicBezTo>
                    <a:pt x="1969" y="2209"/>
                    <a:pt x="1967" y="2209"/>
                    <a:pt x="1966" y="2209"/>
                  </a:cubicBezTo>
                  <a:lnTo>
                    <a:pt x="1966" y="2209"/>
                  </a:lnTo>
                  <a:lnTo>
                    <a:pt x="1975" y="2207"/>
                  </a:lnTo>
                  <a:close/>
                  <a:moveTo>
                    <a:pt x="1959" y="2210"/>
                  </a:moveTo>
                  <a:lnTo>
                    <a:pt x="1967" y="2213"/>
                  </a:lnTo>
                  <a:lnTo>
                    <a:pt x="1967" y="2213"/>
                  </a:lnTo>
                  <a:cubicBezTo>
                    <a:pt x="1966" y="2213"/>
                    <a:pt x="1965" y="2213"/>
                    <a:pt x="1963" y="2213"/>
                  </a:cubicBezTo>
                  <a:lnTo>
                    <a:pt x="1963" y="2213"/>
                  </a:lnTo>
                  <a:cubicBezTo>
                    <a:pt x="1959" y="2213"/>
                    <a:pt x="1956" y="2212"/>
                    <a:pt x="1952" y="2211"/>
                  </a:cubicBezTo>
                  <a:lnTo>
                    <a:pt x="1952" y="2211"/>
                  </a:lnTo>
                  <a:lnTo>
                    <a:pt x="1959" y="2210"/>
                  </a:lnTo>
                  <a:close/>
                  <a:moveTo>
                    <a:pt x="2006" y="2228"/>
                  </a:moveTo>
                  <a:lnTo>
                    <a:pt x="2010" y="2231"/>
                  </a:lnTo>
                  <a:lnTo>
                    <a:pt x="2010" y="2231"/>
                  </a:lnTo>
                  <a:cubicBezTo>
                    <a:pt x="2009" y="2231"/>
                    <a:pt x="2008" y="2232"/>
                    <a:pt x="2008" y="2232"/>
                  </a:cubicBezTo>
                  <a:lnTo>
                    <a:pt x="2008" y="2232"/>
                  </a:lnTo>
                  <a:cubicBezTo>
                    <a:pt x="2006" y="2231"/>
                    <a:pt x="2004" y="2230"/>
                    <a:pt x="2003" y="2229"/>
                  </a:cubicBezTo>
                  <a:lnTo>
                    <a:pt x="2003" y="2229"/>
                  </a:lnTo>
                  <a:lnTo>
                    <a:pt x="2006" y="2228"/>
                  </a:lnTo>
                  <a:close/>
                  <a:moveTo>
                    <a:pt x="2024" y="1"/>
                  </a:moveTo>
                  <a:cubicBezTo>
                    <a:pt x="1479" y="1"/>
                    <a:pt x="973" y="234"/>
                    <a:pt x="623" y="584"/>
                  </a:cubicBezTo>
                  <a:cubicBezTo>
                    <a:pt x="234" y="973"/>
                    <a:pt x="0" y="1479"/>
                    <a:pt x="0" y="2024"/>
                  </a:cubicBezTo>
                  <a:cubicBezTo>
                    <a:pt x="0" y="2180"/>
                    <a:pt x="39" y="2374"/>
                    <a:pt x="78" y="2530"/>
                  </a:cubicBezTo>
                  <a:cubicBezTo>
                    <a:pt x="117" y="2686"/>
                    <a:pt x="195" y="2841"/>
                    <a:pt x="273" y="2958"/>
                  </a:cubicBezTo>
                  <a:cubicBezTo>
                    <a:pt x="389" y="3153"/>
                    <a:pt x="584" y="3308"/>
                    <a:pt x="779" y="3425"/>
                  </a:cubicBezTo>
                  <a:cubicBezTo>
                    <a:pt x="809" y="3456"/>
                    <a:pt x="846" y="3480"/>
                    <a:pt x="886" y="3501"/>
                  </a:cubicBezTo>
                  <a:lnTo>
                    <a:pt x="886" y="3501"/>
                  </a:lnTo>
                  <a:cubicBezTo>
                    <a:pt x="1179" y="3829"/>
                    <a:pt x="1589" y="3999"/>
                    <a:pt x="2022" y="3999"/>
                  </a:cubicBezTo>
                  <a:cubicBezTo>
                    <a:pt x="2126" y="3999"/>
                    <a:pt x="2230" y="3989"/>
                    <a:pt x="2335" y="3970"/>
                  </a:cubicBezTo>
                  <a:cubicBezTo>
                    <a:pt x="2802" y="3931"/>
                    <a:pt x="3230" y="3697"/>
                    <a:pt x="3541" y="3347"/>
                  </a:cubicBezTo>
                  <a:cubicBezTo>
                    <a:pt x="3736" y="3153"/>
                    <a:pt x="3892" y="2880"/>
                    <a:pt x="3969" y="2608"/>
                  </a:cubicBezTo>
                  <a:cubicBezTo>
                    <a:pt x="4008" y="2530"/>
                    <a:pt x="4047" y="2413"/>
                    <a:pt x="4047" y="2297"/>
                  </a:cubicBezTo>
                  <a:cubicBezTo>
                    <a:pt x="4047" y="2180"/>
                    <a:pt x="4047" y="2063"/>
                    <a:pt x="4047" y="1946"/>
                  </a:cubicBezTo>
                  <a:cubicBezTo>
                    <a:pt x="4008" y="1674"/>
                    <a:pt x="3931" y="1363"/>
                    <a:pt x="3814" y="1090"/>
                  </a:cubicBezTo>
                  <a:cubicBezTo>
                    <a:pt x="3736" y="896"/>
                    <a:pt x="3580" y="740"/>
                    <a:pt x="3425" y="584"/>
                  </a:cubicBezTo>
                  <a:cubicBezTo>
                    <a:pt x="3074" y="195"/>
                    <a:pt x="2569" y="1"/>
                    <a:pt x="2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0"/>
            <p:cNvSpPr/>
            <p:nvPr/>
          </p:nvSpPr>
          <p:spPr>
            <a:xfrm>
              <a:off x="4372579" y="703948"/>
              <a:ext cx="83221" cy="80701"/>
            </a:xfrm>
            <a:custGeom>
              <a:avLst/>
              <a:gdLst/>
              <a:ahLst/>
              <a:cxnLst/>
              <a:rect l="l" t="t" r="r" b="b"/>
              <a:pathLst>
                <a:path w="2609" h="2530" extrusionOk="0">
                  <a:moveTo>
                    <a:pt x="696" y="1623"/>
                  </a:moveTo>
                  <a:cubicBezTo>
                    <a:pt x="697" y="1626"/>
                    <a:pt x="699" y="1629"/>
                    <a:pt x="701" y="1632"/>
                  </a:cubicBezTo>
                  <a:lnTo>
                    <a:pt x="701" y="1632"/>
                  </a:lnTo>
                  <a:cubicBezTo>
                    <a:pt x="701" y="1633"/>
                    <a:pt x="701" y="1634"/>
                    <a:pt x="701" y="1635"/>
                  </a:cubicBezTo>
                  <a:lnTo>
                    <a:pt x="696" y="1623"/>
                  </a:lnTo>
                  <a:close/>
                  <a:moveTo>
                    <a:pt x="1566" y="1830"/>
                  </a:moveTo>
                  <a:lnTo>
                    <a:pt x="1546" y="1846"/>
                  </a:lnTo>
                  <a:lnTo>
                    <a:pt x="1520" y="1854"/>
                  </a:lnTo>
                  <a:lnTo>
                    <a:pt x="1520" y="1854"/>
                  </a:lnTo>
                  <a:cubicBezTo>
                    <a:pt x="1526" y="1837"/>
                    <a:pt x="1544" y="1832"/>
                    <a:pt x="1566" y="1830"/>
                  </a:cubicBezTo>
                  <a:close/>
                  <a:moveTo>
                    <a:pt x="1285" y="0"/>
                  </a:moveTo>
                  <a:cubicBezTo>
                    <a:pt x="1129" y="0"/>
                    <a:pt x="1013" y="0"/>
                    <a:pt x="935" y="39"/>
                  </a:cubicBezTo>
                  <a:cubicBezTo>
                    <a:pt x="818" y="78"/>
                    <a:pt x="701" y="117"/>
                    <a:pt x="585" y="156"/>
                  </a:cubicBezTo>
                  <a:lnTo>
                    <a:pt x="546" y="156"/>
                  </a:lnTo>
                  <a:cubicBezTo>
                    <a:pt x="507" y="234"/>
                    <a:pt x="429" y="273"/>
                    <a:pt x="351" y="312"/>
                  </a:cubicBezTo>
                  <a:lnTo>
                    <a:pt x="312" y="351"/>
                  </a:lnTo>
                  <a:cubicBezTo>
                    <a:pt x="273" y="428"/>
                    <a:pt x="195" y="506"/>
                    <a:pt x="157" y="584"/>
                  </a:cubicBezTo>
                  <a:cubicBezTo>
                    <a:pt x="118" y="662"/>
                    <a:pt x="79" y="779"/>
                    <a:pt x="40" y="856"/>
                  </a:cubicBezTo>
                  <a:lnTo>
                    <a:pt x="40" y="895"/>
                  </a:lnTo>
                  <a:cubicBezTo>
                    <a:pt x="40" y="973"/>
                    <a:pt x="1" y="1090"/>
                    <a:pt x="1" y="1207"/>
                  </a:cubicBezTo>
                  <a:lnTo>
                    <a:pt x="1" y="1246"/>
                  </a:lnTo>
                  <a:cubicBezTo>
                    <a:pt x="1" y="1323"/>
                    <a:pt x="1" y="1440"/>
                    <a:pt x="40" y="1518"/>
                  </a:cubicBezTo>
                  <a:cubicBezTo>
                    <a:pt x="40" y="1518"/>
                    <a:pt x="40" y="1557"/>
                    <a:pt x="40" y="1557"/>
                  </a:cubicBezTo>
                  <a:lnTo>
                    <a:pt x="40" y="1596"/>
                  </a:lnTo>
                  <a:cubicBezTo>
                    <a:pt x="79" y="1674"/>
                    <a:pt x="118" y="1790"/>
                    <a:pt x="157" y="1868"/>
                  </a:cubicBezTo>
                  <a:cubicBezTo>
                    <a:pt x="157" y="1868"/>
                    <a:pt x="157" y="1868"/>
                    <a:pt x="157" y="1907"/>
                  </a:cubicBezTo>
                  <a:lnTo>
                    <a:pt x="195" y="1946"/>
                  </a:lnTo>
                  <a:cubicBezTo>
                    <a:pt x="234" y="2024"/>
                    <a:pt x="312" y="2102"/>
                    <a:pt x="351" y="2141"/>
                  </a:cubicBezTo>
                  <a:lnTo>
                    <a:pt x="351" y="2179"/>
                  </a:lnTo>
                  <a:lnTo>
                    <a:pt x="390" y="2218"/>
                  </a:lnTo>
                  <a:cubicBezTo>
                    <a:pt x="468" y="2257"/>
                    <a:pt x="546" y="2335"/>
                    <a:pt x="623" y="2374"/>
                  </a:cubicBezTo>
                  <a:lnTo>
                    <a:pt x="662" y="2374"/>
                  </a:lnTo>
                  <a:lnTo>
                    <a:pt x="935" y="2491"/>
                  </a:lnTo>
                  <a:lnTo>
                    <a:pt x="974" y="2491"/>
                  </a:lnTo>
                  <a:cubicBezTo>
                    <a:pt x="1052" y="2491"/>
                    <a:pt x="1168" y="2491"/>
                    <a:pt x="1246" y="2530"/>
                  </a:cubicBezTo>
                  <a:lnTo>
                    <a:pt x="1324" y="2530"/>
                  </a:lnTo>
                  <a:lnTo>
                    <a:pt x="1596" y="2491"/>
                  </a:lnTo>
                  <a:cubicBezTo>
                    <a:pt x="1713" y="2452"/>
                    <a:pt x="1830" y="2374"/>
                    <a:pt x="1908" y="2296"/>
                  </a:cubicBezTo>
                  <a:cubicBezTo>
                    <a:pt x="1985" y="2257"/>
                    <a:pt x="2024" y="2179"/>
                    <a:pt x="2102" y="2141"/>
                  </a:cubicBezTo>
                  <a:cubicBezTo>
                    <a:pt x="2102" y="2102"/>
                    <a:pt x="2141" y="2063"/>
                    <a:pt x="2180" y="1985"/>
                  </a:cubicBezTo>
                  <a:cubicBezTo>
                    <a:pt x="2185" y="1969"/>
                    <a:pt x="2191" y="1954"/>
                    <a:pt x="2196" y="1939"/>
                  </a:cubicBezTo>
                  <a:lnTo>
                    <a:pt x="2196" y="1939"/>
                  </a:lnTo>
                  <a:cubicBezTo>
                    <a:pt x="2302" y="1856"/>
                    <a:pt x="2397" y="1745"/>
                    <a:pt x="2452" y="1635"/>
                  </a:cubicBezTo>
                  <a:lnTo>
                    <a:pt x="2530" y="1401"/>
                  </a:lnTo>
                  <a:cubicBezTo>
                    <a:pt x="2608" y="1246"/>
                    <a:pt x="2608" y="1051"/>
                    <a:pt x="2530" y="856"/>
                  </a:cubicBezTo>
                  <a:lnTo>
                    <a:pt x="2569" y="856"/>
                  </a:lnTo>
                  <a:cubicBezTo>
                    <a:pt x="2530" y="740"/>
                    <a:pt x="2491" y="662"/>
                    <a:pt x="2452" y="584"/>
                  </a:cubicBezTo>
                  <a:cubicBezTo>
                    <a:pt x="2413" y="545"/>
                    <a:pt x="2375" y="506"/>
                    <a:pt x="2336" y="467"/>
                  </a:cubicBezTo>
                  <a:cubicBezTo>
                    <a:pt x="2297" y="428"/>
                    <a:pt x="2297" y="351"/>
                    <a:pt x="2258" y="312"/>
                  </a:cubicBezTo>
                  <a:cubicBezTo>
                    <a:pt x="2180" y="273"/>
                    <a:pt x="2102" y="195"/>
                    <a:pt x="2024" y="156"/>
                  </a:cubicBezTo>
                  <a:cubicBezTo>
                    <a:pt x="1985" y="117"/>
                    <a:pt x="1985" y="117"/>
                    <a:pt x="1947" y="117"/>
                  </a:cubicBezTo>
                  <a:cubicBezTo>
                    <a:pt x="1869" y="78"/>
                    <a:pt x="1752" y="39"/>
                    <a:pt x="1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0"/>
            <p:cNvSpPr/>
            <p:nvPr/>
          </p:nvSpPr>
          <p:spPr>
            <a:xfrm>
              <a:off x="4288180" y="556234"/>
              <a:ext cx="69537" cy="69218"/>
            </a:xfrm>
            <a:custGeom>
              <a:avLst/>
              <a:gdLst/>
              <a:ahLst/>
              <a:cxnLst/>
              <a:rect l="l" t="t" r="r" b="b"/>
              <a:pathLst>
                <a:path w="2180" h="2170" extrusionOk="0">
                  <a:moveTo>
                    <a:pt x="740" y="39"/>
                  </a:moveTo>
                  <a:lnTo>
                    <a:pt x="713" y="50"/>
                  </a:lnTo>
                  <a:lnTo>
                    <a:pt x="713" y="50"/>
                  </a:lnTo>
                  <a:cubicBezTo>
                    <a:pt x="732" y="47"/>
                    <a:pt x="751" y="45"/>
                    <a:pt x="770" y="44"/>
                  </a:cubicBezTo>
                  <a:lnTo>
                    <a:pt x="770" y="44"/>
                  </a:lnTo>
                  <a:cubicBezTo>
                    <a:pt x="773" y="42"/>
                    <a:pt x="776" y="41"/>
                    <a:pt x="779" y="39"/>
                  </a:cubicBezTo>
                  <a:close/>
                  <a:moveTo>
                    <a:pt x="1705" y="933"/>
                  </a:moveTo>
                  <a:lnTo>
                    <a:pt x="1709" y="954"/>
                  </a:lnTo>
                  <a:lnTo>
                    <a:pt x="1682" y="1090"/>
                  </a:lnTo>
                  <a:lnTo>
                    <a:pt x="1674" y="1110"/>
                  </a:lnTo>
                  <a:cubicBezTo>
                    <a:pt x="1674" y="1100"/>
                    <a:pt x="1674" y="1090"/>
                    <a:pt x="1674" y="1090"/>
                  </a:cubicBezTo>
                  <a:lnTo>
                    <a:pt x="1622" y="1220"/>
                  </a:lnTo>
                  <a:lnTo>
                    <a:pt x="1622" y="1220"/>
                  </a:lnTo>
                  <a:lnTo>
                    <a:pt x="1596" y="1246"/>
                  </a:lnTo>
                  <a:lnTo>
                    <a:pt x="1596" y="1246"/>
                  </a:lnTo>
                  <a:cubicBezTo>
                    <a:pt x="1654" y="1131"/>
                    <a:pt x="1690" y="1037"/>
                    <a:pt x="1705" y="933"/>
                  </a:cubicBezTo>
                  <a:close/>
                  <a:moveTo>
                    <a:pt x="351" y="1246"/>
                  </a:moveTo>
                  <a:lnTo>
                    <a:pt x="351" y="1246"/>
                  </a:lnTo>
                  <a:cubicBezTo>
                    <a:pt x="356" y="1251"/>
                    <a:pt x="360" y="1256"/>
                    <a:pt x="364" y="1261"/>
                  </a:cubicBezTo>
                  <a:lnTo>
                    <a:pt x="364" y="1261"/>
                  </a:lnTo>
                  <a:cubicBezTo>
                    <a:pt x="366" y="1267"/>
                    <a:pt x="368" y="1273"/>
                    <a:pt x="370" y="1278"/>
                  </a:cubicBezTo>
                  <a:lnTo>
                    <a:pt x="370" y="1278"/>
                  </a:lnTo>
                  <a:lnTo>
                    <a:pt x="351" y="1246"/>
                  </a:lnTo>
                  <a:close/>
                  <a:moveTo>
                    <a:pt x="379" y="1286"/>
                  </a:moveTo>
                  <a:cubicBezTo>
                    <a:pt x="381" y="1291"/>
                    <a:pt x="383" y="1296"/>
                    <a:pt x="384" y="1301"/>
                  </a:cubicBezTo>
                  <a:lnTo>
                    <a:pt x="384" y="1301"/>
                  </a:lnTo>
                  <a:lnTo>
                    <a:pt x="380" y="1294"/>
                  </a:lnTo>
                  <a:lnTo>
                    <a:pt x="379" y="1286"/>
                  </a:lnTo>
                  <a:close/>
                  <a:moveTo>
                    <a:pt x="382" y="1307"/>
                  </a:moveTo>
                  <a:lnTo>
                    <a:pt x="382" y="1307"/>
                  </a:lnTo>
                  <a:cubicBezTo>
                    <a:pt x="384" y="1311"/>
                    <a:pt x="386" y="1316"/>
                    <a:pt x="388" y="1320"/>
                  </a:cubicBezTo>
                  <a:lnTo>
                    <a:pt x="388" y="1320"/>
                  </a:lnTo>
                  <a:cubicBezTo>
                    <a:pt x="390" y="1334"/>
                    <a:pt x="390" y="1348"/>
                    <a:pt x="390" y="1363"/>
                  </a:cubicBezTo>
                  <a:lnTo>
                    <a:pt x="382" y="1307"/>
                  </a:lnTo>
                  <a:close/>
                  <a:moveTo>
                    <a:pt x="1090" y="1"/>
                  </a:moveTo>
                  <a:cubicBezTo>
                    <a:pt x="1012" y="1"/>
                    <a:pt x="896" y="1"/>
                    <a:pt x="818" y="39"/>
                  </a:cubicBezTo>
                  <a:lnTo>
                    <a:pt x="935" y="39"/>
                  </a:lnTo>
                  <a:cubicBezTo>
                    <a:pt x="876" y="39"/>
                    <a:pt x="822" y="39"/>
                    <a:pt x="770" y="44"/>
                  </a:cubicBezTo>
                  <a:lnTo>
                    <a:pt x="770" y="44"/>
                  </a:lnTo>
                  <a:cubicBezTo>
                    <a:pt x="714" y="70"/>
                    <a:pt x="657" y="77"/>
                    <a:pt x="601" y="95"/>
                  </a:cubicBezTo>
                  <a:lnTo>
                    <a:pt x="601" y="95"/>
                  </a:lnTo>
                  <a:lnTo>
                    <a:pt x="713" y="50"/>
                  </a:lnTo>
                  <a:lnTo>
                    <a:pt x="713" y="50"/>
                  </a:lnTo>
                  <a:cubicBezTo>
                    <a:pt x="647" y="60"/>
                    <a:pt x="581" y="80"/>
                    <a:pt x="507" y="117"/>
                  </a:cubicBezTo>
                  <a:lnTo>
                    <a:pt x="351" y="273"/>
                  </a:lnTo>
                  <a:cubicBezTo>
                    <a:pt x="273" y="351"/>
                    <a:pt x="234" y="390"/>
                    <a:pt x="156" y="506"/>
                  </a:cubicBezTo>
                  <a:cubicBezTo>
                    <a:pt x="156" y="506"/>
                    <a:pt x="156" y="506"/>
                    <a:pt x="117" y="545"/>
                  </a:cubicBezTo>
                  <a:cubicBezTo>
                    <a:pt x="79" y="623"/>
                    <a:pt x="40" y="701"/>
                    <a:pt x="40" y="818"/>
                  </a:cubicBezTo>
                  <a:cubicBezTo>
                    <a:pt x="1" y="896"/>
                    <a:pt x="1" y="973"/>
                    <a:pt x="1" y="1051"/>
                  </a:cubicBezTo>
                  <a:cubicBezTo>
                    <a:pt x="1" y="1168"/>
                    <a:pt x="1" y="1246"/>
                    <a:pt x="40" y="1324"/>
                  </a:cubicBezTo>
                  <a:cubicBezTo>
                    <a:pt x="40" y="1401"/>
                    <a:pt x="79" y="1518"/>
                    <a:pt x="117" y="1596"/>
                  </a:cubicBezTo>
                  <a:lnTo>
                    <a:pt x="156" y="1635"/>
                  </a:lnTo>
                  <a:cubicBezTo>
                    <a:pt x="195" y="1713"/>
                    <a:pt x="273" y="1791"/>
                    <a:pt x="351" y="1868"/>
                  </a:cubicBezTo>
                  <a:cubicBezTo>
                    <a:pt x="429" y="1946"/>
                    <a:pt x="468" y="1985"/>
                    <a:pt x="584" y="2024"/>
                  </a:cubicBezTo>
                  <a:cubicBezTo>
                    <a:pt x="662" y="2063"/>
                    <a:pt x="740" y="2102"/>
                    <a:pt x="857" y="2141"/>
                  </a:cubicBezTo>
                  <a:cubicBezTo>
                    <a:pt x="954" y="2160"/>
                    <a:pt x="1051" y="2170"/>
                    <a:pt x="1149" y="2170"/>
                  </a:cubicBezTo>
                  <a:cubicBezTo>
                    <a:pt x="1246" y="2170"/>
                    <a:pt x="1343" y="2160"/>
                    <a:pt x="1441" y="2141"/>
                  </a:cubicBezTo>
                  <a:cubicBezTo>
                    <a:pt x="1518" y="2141"/>
                    <a:pt x="1635" y="2102"/>
                    <a:pt x="1713" y="2024"/>
                  </a:cubicBezTo>
                  <a:cubicBezTo>
                    <a:pt x="1908" y="1907"/>
                    <a:pt x="2063" y="1713"/>
                    <a:pt x="2141" y="1440"/>
                  </a:cubicBezTo>
                  <a:cubicBezTo>
                    <a:pt x="2141" y="1363"/>
                    <a:pt x="2180" y="1246"/>
                    <a:pt x="2180" y="1129"/>
                  </a:cubicBezTo>
                  <a:lnTo>
                    <a:pt x="2180" y="1051"/>
                  </a:lnTo>
                  <a:cubicBezTo>
                    <a:pt x="2180" y="934"/>
                    <a:pt x="2141" y="857"/>
                    <a:pt x="2141" y="740"/>
                  </a:cubicBezTo>
                  <a:cubicBezTo>
                    <a:pt x="2102" y="584"/>
                    <a:pt x="1985" y="429"/>
                    <a:pt x="1869" y="312"/>
                  </a:cubicBezTo>
                  <a:lnTo>
                    <a:pt x="1674" y="156"/>
                  </a:lnTo>
                  <a:cubicBezTo>
                    <a:pt x="1557" y="78"/>
                    <a:pt x="1363" y="1"/>
                    <a:pt x="1207" y="1"/>
                  </a:cubicBezTo>
                  <a:cubicBezTo>
                    <a:pt x="1194" y="1"/>
                    <a:pt x="1181" y="1"/>
                    <a:pt x="1168" y="2"/>
                  </a:cubicBezTo>
                  <a:lnTo>
                    <a:pt x="1168" y="2"/>
                  </a:lnTo>
                  <a:cubicBezTo>
                    <a:pt x="1142" y="1"/>
                    <a:pt x="1116" y="1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0"/>
            <p:cNvSpPr/>
            <p:nvPr/>
          </p:nvSpPr>
          <p:spPr>
            <a:xfrm>
              <a:off x="4576145" y="829303"/>
              <a:ext cx="69537" cy="65517"/>
            </a:xfrm>
            <a:custGeom>
              <a:avLst/>
              <a:gdLst/>
              <a:ahLst/>
              <a:cxnLst/>
              <a:rect l="l" t="t" r="r" b="b"/>
              <a:pathLst>
                <a:path w="2180" h="2054" extrusionOk="0">
                  <a:moveTo>
                    <a:pt x="1869" y="351"/>
                  </a:moveTo>
                  <a:lnTo>
                    <a:pt x="1946" y="448"/>
                  </a:lnTo>
                  <a:lnTo>
                    <a:pt x="1946" y="448"/>
                  </a:lnTo>
                  <a:cubicBezTo>
                    <a:pt x="1917" y="419"/>
                    <a:pt x="1888" y="390"/>
                    <a:pt x="1869" y="351"/>
                  </a:cubicBezTo>
                  <a:close/>
                  <a:moveTo>
                    <a:pt x="468" y="896"/>
                  </a:moveTo>
                  <a:cubicBezTo>
                    <a:pt x="468" y="934"/>
                    <a:pt x="468" y="934"/>
                    <a:pt x="468" y="973"/>
                  </a:cubicBezTo>
                  <a:cubicBezTo>
                    <a:pt x="453" y="1046"/>
                    <a:pt x="449" y="1125"/>
                    <a:pt x="455" y="1207"/>
                  </a:cubicBezTo>
                  <a:lnTo>
                    <a:pt x="455" y="1207"/>
                  </a:lnTo>
                  <a:lnTo>
                    <a:pt x="435" y="1090"/>
                  </a:lnTo>
                  <a:lnTo>
                    <a:pt x="468" y="896"/>
                  </a:lnTo>
                  <a:close/>
                  <a:moveTo>
                    <a:pt x="534" y="1373"/>
                  </a:moveTo>
                  <a:cubicBezTo>
                    <a:pt x="545" y="1384"/>
                    <a:pt x="545" y="1401"/>
                    <a:pt x="545" y="1401"/>
                  </a:cubicBezTo>
                  <a:lnTo>
                    <a:pt x="534" y="1373"/>
                  </a:lnTo>
                  <a:close/>
                  <a:moveTo>
                    <a:pt x="1880" y="1412"/>
                  </a:moveTo>
                  <a:lnTo>
                    <a:pt x="1869" y="1440"/>
                  </a:lnTo>
                  <a:cubicBezTo>
                    <a:pt x="1869" y="1440"/>
                    <a:pt x="1869" y="1423"/>
                    <a:pt x="1880" y="1412"/>
                  </a:cubicBezTo>
                  <a:close/>
                  <a:moveTo>
                    <a:pt x="1129" y="1"/>
                  </a:moveTo>
                  <a:cubicBezTo>
                    <a:pt x="1051" y="1"/>
                    <a:pt x="935" y="1"/>
                    <a:pt x="857" y="39"/>
                  </a:cubicBezTo>
                  <a:lnTo>
                    <a:pt x="818" y="39"/>
                  </a:lnTo>
                  <a:lnTo>
                    <a:pt x="584" y="156"/>
                  </a:lnTo>
                  <a:lnTo>
                    <a:pt x="545" y="156"/>
                  </a:lnTo>
                  <a:lnTo>
                    <a:pt x="312" y="312"/>
                  </a:lnTo>
                  <a:cubicBezTo>
                    <a:pt x="78" y="545"/>
                    <a:pt x="1" y="934"/>
                    <a:pt x="78" y="1246"/>
                  </a:cubicBezTo>
                  <a:lnTo>
                    <a:pt x="195" y="1479"/>
                  </a:lnTo>
                  <a:cubicBezTo>
                    <a:pt x="273" y="1635"/>
                    <a:pt x="390" y="1752"/>
                    <a:pt x="545" y="1829"/>
                  </a:cubicBezTo>
                  <a:cubicBezTo>
                    <a:pt x="622" y="1906"/>
                    <a:pt x="736" y="1945"/>
                    <a:pt x="887" y="1946"/>
                  </a:cubicBezTo>
                  <a:lnTo>
                    <a:pt x="887" y="1946"/>
                  </a:lnTo>
                  <a:cubicBezTo>
                    <a:pt x="914" y="1961"/>
                    <a:pt x="942" y="1975"/>
                    <a:pt x="974" y="1985"/>
                  </a:cubicBezTo>
                  <a:cubicBezTo>
                    <a:pt x="1012" y="2024"/>
                    <a:pt x="1090" y="2024"/>
                    <a:pt x="1168" y="2024"/>
                  </a:cubicBezTo>
                  <a:cubicBezTo>
                    <a:pt x="1226" y="2044"/>
                    <a:pt x="1285" y="2053"/>
                    <a:pt x="1343" y="2053"/>
                  </a:cubicBezTo>
                  <a:cubicBezTo>
                    <a:pt x="1402" y="2053"/>
                    <a:pt x="1460" y="2044"/>
                    <a:pt x="1518" y="2024"/>
                  </a:cubicBezTo>
                  <a:lnTo>
                    <a:pt x="1713" y="1946"/>
                  </a:lnTo>
                  <a:cubicBezTo>
                    <a:pt x="1869" y="1868"/>
                    <a:pt x="1946" y="1752"/>
                    <a:pt x="2024" y="1635"/>
                  </a:cubicBezTo>
                  <a:cubicBezTo>
                    <a:pt x="2063" y="1557"/>
                    <a:pt x="2102" y="1479"/>
                    <a:pt x="2141" y="1401"/>
                  </a:cubicBezTo>
                  <a:cubicBezTo>
                    <a:pt x="2141" y="1363"/>
                    <a:pt x="2141" y="1363"/>
                    <a:pt x="2141" y="1363"/>
                  </a:cubicBezTo>
                  <a:cubicBezTo>
                    <a:pt x="2141" y="1285"/>
                    <a:pt x="2180" y="1207"/>
                    <a:pt x="2180" y="1129"/>
                  </a:cubicBezTo>
                  <a:cubicBezTo>
                    <a:pt x="2180" y="1129"/>
                    <a:pt x="2180" y="1090"/>
                    <a:pt x="2180" y="1090"/>
                  </a:cubicBezTo>
                  <a:cubicBezTo>
                    <a:pt x="2180" y="1012"/>
                    <a:pt x="2180" y="934"/>
                    <a:pt x="2141" y="818"/>
                  </a:cubicBezTo>
                  <a:lnTo>
                    <a:pt x="2141" y="779"/>
                  </a:lnTo>
                  <a:cubicBezTo>
                    <a:pt x="2102" y="740"/>
                    <a:pt x="2063" y="662"/>
                    <a:pt x="2024" y="584"/>
                  </a:cubicBezTo>
                  <a:cubicBezTo>
                    <a:pt x="2024" y="545"/>
                    <a:pt x="2024" y="545"/>
                    <a:pt x="2024" y="545"/>
                  </a:cubicBezTo>
                  <a:cubicBezTo>
                    <a:pt x="2024" y="506"/>
                    <a:pt x="2024" y="506"/>
                    <a:pt x="2024" y="506"/>
                  </a:cubicBezTo>
                  <a:lnTo>
                    <a:pt x="1869" y="312"/>
                  </a:lnTo>
                  <a:lnTo>
                    <a:pt x="1674" y="156"/>
                  </a:lnTo>
                  <a:lnTo>
                    <a:pt x="1479" y="78"/>
                  </a:ln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0"/>
            <p:cNvSpPr/>
            <p:nvPr/>
          </p:nvSpPr>
          <p:spPr>
            <a:xfrm>
              <a:off x="4176477" y="690296"/>
              <a:ext cx="115469" cy="114002"/>
            </a:xfrm>
            <a:custGeom>
              <a:avLst/>
              <a:gdLst/>
              <a:ahLst/>
              <a:cxnLst/>
              <a:rect l="l" t="t" r="r" b="b"/>
              <a:pathLst>
                <a:path w="3620" h="3574" extrusionOk="0">
                  <a:moveTo>
                    <a:pt x="2102" y="1401"/>
                  </a:moveTo>
                  <a:lnTo>
                    <a:pt x="2072" y="1490"/>
                  </a:lnTo>
                  <a:lnTo>
                    <a:pt x="2072" y="1490"/>
                  </a:lnTo>
                  <a:cubicBezTo>
                    <a:pt x="2078" y="1461"/>
                    <a:pt x="2087" y="1431"/>
                    <a:pt x="2102" y="1401"/>
                  </a:cubicBezTo>
                  <a:close/>
                  <a:moveTo>
                    <a:pt x="1752" y="1635"/>
                  </a:moveTo>
                  <a:cubicBezTo>
                    <a:pt x="1765" y="1635"/>
                    <a:pt x="1782" y="1639"/>
                    <a:pt x="1802" y="1645"/>
                  </a:cubicBezTo>
                  <a:lnTo>
                    <a:pt x="1802" y="1645"/>
                  </a:lnTo>
                  <a:lnTo>
                    <a:pt x="1752" y="1635"/>
                  </a:lnTo>
                  <a:close/>
                  <a:moveTo>
                    <a:pt x="1919" y="1638"/>
                  </a:moveTo>
                  <a:lnTo>
                    <a:pt x="1888" y="1650"/>
                  </a:lnTo>
                  <a:lnTo>
                    <a:pt x="1878" y="1646"/>
                  </a:lnTo>
                  <a:lnTo>
                    <a:pt x="1878" y="1646"/>
                  </a:lnTo>
                  <a:cubicBezTo>
                    <a:pt x="1891" y="1642"/>
                    <a:pt x="1905" y="1640"/>
                    <a:pt x="1919" y="1638"/>
                  </a:cubicBezTo>
                  <a:close/>
                  <a:moveTo>
                    <a:pt x="1830" y="1636"/>
                  </a:moveTo>
                  <a:cubicBezTo>
                    <a:pt x="1830" y="1636"/>
                    <a:pt x="1830" y="1636"/>
                    <a:pt x="1831" y="1636"/>
                  </a:cubicBezTo>
                  <a:lnTo>
                    <a:pt x="1831" y="1636"/>
                  </a:lnTo>
                  <a:cubicBezTo>
                    <a:pt x="1837" y="1642"/>
                    <a:pt x="1842" y="1648"/>
                    <a:pt x="1848" y="1654"/>
                  </a:cubicBezTo>
                  <a:lnTo>
                    <a:pt x="1848" y="1654"/>
                  </a:lnTo>
                  <a:lnTo>
                    <a:pt x="1843" y="1653"/>
                  </a:lnTo>
                  <a:lnTo>
                    <a:pt x="1830" y="1636"/>
                  </a:lnTo>
                  <a:close/>
                  <a:moveTo>
                    <a:pt x="1860" y="1653"/>
                  </a:moveTo>
                  <a:cubicBezTo>
                    <a:pt x="1861" y="1654"/>
                    <a:pt x="1862" y="1654"/>
                    <a:pt x="1862" y="1655"/>
                  </a:cubicBezTo>
                  <a:lnTo>
                    <a:pt x="1862" y="1655"/>
                  </a:lnTo>
                  <a:lnTo>
                    <a:pt x="1858" y="1656"/>
                  </a:lnTo>
                  <a:lnTo>
                    <a:pt x="1858" y="1656"/>
                  </a:lnTo>
                  <a:lnTo>
                    <a:pt x="1855" y="1655"/>
                  </a:lnTo>
                  <a:lnTo>
                    <a:pt x="1855" y="1655"/>
                  </a:lnTo>
                  <a:cubicBezTo>
                    <a:pt x="1857" y="1655"/>
                    <a:pt x="1858" y="1654"/>
                    <a:pt x="1860" y="1653"/>
                  </a:cubicBezTo>
                  <a:close/>
                  <a:moveTo>
                    <a:pt x="1847" y="1658"/>
                  </a:moveTo>
                  <a:lnTo>
                    <a:pt x="1847" y="1658"/>
                  </a:lnTo>
                  <a:cubicBezTo>
                    <a:pt x="1847" y="1658"/>
                    <a:pt x="1847" y="1658"/>
                    <a:pt x="1847" y="1658"/>
                  </a:cubicBezTo>
                  <a:lnTo>
                    <a:pt x="1847" y="1658"/>
                  </a:lnTo>
                  <a:lnTo>
                    <a:pt x="1847" y="1658"/>
                  </a:lnTo>
                  <a:lnTo>
                    <a:pt x="1847" y="1658"/>
                  </a:lnTo>
                  <a:lnTo>
                    <a:pt x="1847" y="1658"/>
                  </a:lnTo>
                  <a:close/>
                  <a:moveTo>
                    <a:pt x="1850" y="1658"/>
                  </a:moveTo>
                  <a:cubicBezTo>
                    <a:pt x="1851" y="1659"/>
                    <a:pt x="1852" y="1659"/>
                    <a:pt x="1853" y="1659"/>
                  </a:cubicBezTo>
                  <a:lnTo>
                    <a:pt x="1853" y="1659"/>
                  </a:lnTo>
                  <a:cubicBezTo>
                    <a:pt x="1854" y="1660"/>
                    <a:pt x="1855" y="1662"/>
                    <a:pt x="1856" y="1663"/>
                  </a:cubicBezTo>
                  <a:lnTo>
                    <a:pt x="1856" y="1663"/>
                  </a:lnTo>
                  <a:lnTo>
                    <a:pt x="1852" y="1665"/>
                  </a:lnTo>
                  <a:lnTo>
                    <a:pt x="1848" y="1659"/>
                  </a:lnTo>
                  <a:lnTo>
                    <a:pt x="1848" y="1659"/>
                  </a:lnTo>
                  <a:cubicBezTo>
                    <a:pt x="1849" y="1659"/>
                    <a:pt x="1849" y="1659"/>
                    <a:pt x="1850" y="1658"/>
                  </a:cubicBezTo>
                  <a:close/>
                  <a:moveTo>
                    <a:pt x="1912" y="1684"/>
                  </a:moveTo>
                  <a:cubicBezTo>
                    <a:pt x="1912" y="1684"/>
                    <a:pt x="1912" y="1685"/>
                    <a:pt x="1913" y="1685"/>
                  </a:cubicBezTo>
                  <a:lnTo>
                    <a:pt x="1913" y="1685"/>
                  </a:lnTo>
                  <a:cubicBezTo>
                    <a:pt x="1913" y="1686"/>
                    <a:pt x="1914" y="1687"/>
                    <a:pt x="1914" y="1688"/>
                  </a:cubicBezTo>
                  <a:lnTo>
                    <a:pt x="1914" y="1688"/>
                  </a:lnTo>
                  <a:lnTo>
                    <a:pt x="1913" y="1687"/>
                  </a:lnTo>
                  <a:lnTo>
                    <a:pt x="1912" y="1684"/>
                  </a:lnTo>
                  <a:close/>
                  <a:moveTo>
                    <a:pt x="1866" y="1674"/>
                  </a:moveTo>
                  <a:cubicBezTo>
                    <a:pt x="1896" y="1706"/>
                    <a:pt x="1918" y="1737"/>
                    <a:pt x="1940" y="1777"/>
                  </a:cubicBezTo>
                  <a:lnTo>
                    <a:pt x="1940" y="1777"/>
                  </a:lnTo>
                  <a:cubicBezTo>
                    <a:pt x="1940" y="1779"/>
                    <a:pt x="1940" y="1781"/>
                    <a:pt x="1941" y="1783"/>
                  </a:cubicBezTo>
                  <a:lnTo>
                    <a:pt x="1941" y="1783"/>
                  </a:lnTo>
                  <a:lnTo>
                    <a:pt x="1859" y="1674"/>
                  </a:lnTo>
                  <a:close/>
                  <a:moveTo>
                    <a:pt x="1410" y="2128"/>
                  </a:moveTo>
                  <a:lnTo>
                    <a:pt x="1429" y="2142"/>
                  </a:lnTo>
                  <a:lnTo>
                    <a:pt x="1429" y="2142"/>
                  </a:lnTo>
                  <a:cubicBezTo>
                    <a:pt x="1428" y="2142"/>
                    <a:pt x="1426" y="2142"/>
                    <a:pt x="1425" y="2142"/>
                  </a:cubicBezTo>
                  <a:lnTo>
                    <a:pt x="1425" y="2142"/>
                  </a:lnTo>
                  <a:cubicBezTo>
                    <a:pt x="1420" y="2137"/>
                    <a:pt x="1415" y="2132"/>
                    <a:pt x="1410" y="2128"/>
                  </a:cubicBezTo>
                  <a:close/>
                  <a:moveTo>
                    <a:pt x="2284" y="2349"/>
                  </a:moveTo>
                  <a:lnTo>
                    <a:pt x="2296" y="2413"/>
                  </a:lnTo>
                  <a:cubicBezTo>
                    <a:pt x="2287" y="2394"/>
                    <a:pt x="2280" y="2378"/>
                    <a:pt x="2275" y="2363"/>
                  </a:cubicBezTo>
                  <a:lnTo>
                    <a:pt x="2275" y="2363"/>
                  </a:lnTo>
                  <a:cubicBezTo>
                    <a:pt x="2277" y="2359"/>
                    <a:pt x="2280" y="2354"/>
                    <a:pt x="2284" y="2349"/>
                  </a:cubicBezTo>
                  <a:close/>
                  <a:moveTo>
                    <a:pt x="1810" y="0"/>
                  </a:moveTo>
                  <a:cubicBezTo>
                    <a:pt x="1547" y="0"/>
                    <a:pt x="1285" y="78"/>
                    <a:pt x="1051" y="234"/>
                  </a:cubicBezTo>
                  <a:cubicBezTo>
                    <a:pt x="798" y="392"/>
                    <a:pt x="622" y="601"/>
                    <a:pt x="503" y="863"/>
                  </a:cubicBezTo>
                  <a:lnTo>
                    <a:pt x="503" y="863"/>
                  </a:lnTo>
                  <a:cubicBezTo>
                    <a:pt x="490" y="873"/>
                    <a:pt x="479" y="884"/>
                    <a:pt x="467" y="895"/>
                  </a:cubicBezTo>
                  <a:lnTo>
                    <a:pt x="351" y="1051"/>
                  </a:lnTo>
                  <a:cubicBezTo>
                    <a:pt x="373" y="1018"/>
                    <a:pt x="379" y="1007"/>
                    <a:pt x="378" y="1007"/>
                  </a:cubicBezTo>
                  <a:lnTo>
                    <a:pt x="378" y="1007"/>
                  </a:lnTo>
                  <a:cubicBezTo>
                    <a:pt x="375" y="1007"/>
                    <a:pt x="338" y="1057"/>
                    <a:pt x="343" y="1057"/>
                  </a:cubicBezTo>
                  <a:cubicBezTo>
                    <a:pt x="344" y="1057"/>
                    <a:pt x="346" y="1055"/>
                    <a:pt x="351" y="1051"/>
                  </a:cubicBezTo>
                  <a:lnTo>
                    <a:pt x="351" y="1051"/>
                  </a:lnTo>
                  <a:cubicBezTo>
                    <a:pt x="289" y="1113"/>
                    <a:pt x="252" y="1174"/>
                    <a:pt x="200" y="1236"/>
                  </a:cubicBezTo>
                  <a:lnTo>
                    <a:pt x="200" y="1236"/>
                  </a:lnTo>
                  <a:cubicBezTo>
                    <a:pt x="146" y="1285"/>
                    <a:pt x="103" y="1353"/>
                    <a:pt x="78" y="1440"/>
                  </a:cubicBezTo>
                  <a:lnTo>
                    <a:pt x="96" y="1440"/>
                  </a:lnTo>
                  <a:cubicBezTo>
                    <a:pt x="43" y="1585"/>
                    <a:pt x="1" y="1735"/>
                    <a:pt x="1" y="1907"/>
                  </a:cubicBezTo>
                  <a:cubicBezTo>
                    <a:pt x="1" y="2063"/>
                    <a:pt x="1" y="2257"/>
                    <a:pt x="78" y="2413"/>
                  </a:cubicBezTo>
                  <a:cubicBezTo>
                    <a:pt x="117" y="2646"/>
                    <a:pt x="234" y="2841"/>
                    <a:pt x="390" y="3035"/>
                  </a:cubicBezTo>
                  <a:cubicBezTo>
                    <a:pt x="745" y="3391"/>
                    <a:pt x="1202" y="3574"/>
                    <a:pt x="1672" y="3574"/>
                  </a:cubicBezTo>
                  <a:cubicBezTo>
                    <a:pt x="1974" y="3574"/>
                    <a:pt x="2280" y="3499"/>
                    <a:pt x="2569" y="3347"/>
                  </a:cubicBezTo>
                  <a:cubicBezTo>
                    <a:pt x="3269" y="2919"/>
                    <a:pt x="3619" y="2063"/>
                    <a:pt x="3347" y="1245"/>
                  </a:cubicBezTo>
                  <a:cubicBezTo>
                    <a:pt x="3230" y="817"/>
                    <a:pt x="2958" y="467"/>
                    <a:pt x="2569" y="234"/>
                  </a:cubicBezTo>
                  <a:cubicBezTo>
                    <a:pt x="2335" y="78"/>
                    <a:pt x="2073" y="0"/>
                    <a:pt x="18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8" name="Google Shape;2788;p10"/>
          <p:cNvSpPr txBox="1">
            <a:spLocks noGrp="1"/>
          </p:cNvSpPr>
          <p:nvPr>
            <p:ph type="body" idx="1"/>
          </p:nvPr>
        </p:nvSpPr>
        <p:spPr>
          <a:xfrm>
            <a:off x="490150" y="508300"/>
            <a:ext cx="32832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0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60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60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0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60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60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0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60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60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ue Ellen Francisco"/>
              <a:buNone/>
              <a:defRPr sz="26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ue Ellen Francisco"/>
              <a:buNone/>
              <a:defRPr sz="26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ue Ellen Francisco"/>
              <a:buNone/>
              <a:defRPr sz="26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ue Ellen Francisco"/>
              <a:buNone/>
              <a:defRPr sz="26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ue Ellen Francisco"/>
              <a:buNone/>
              <a:defRPr sz="26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ue Ellen Francisco"/>
              <a:buNone/>
              <a:defRPr sz="26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ue Ellen Francisco"/>
              <a:buNone/>
              <a:defRPr sz="26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ue Ellen Francisco"/>
              <a:buNone/>
              <a:defRPr sz="26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ue Ellen Francisco"/>
              <a:buNone/>
              <a:defRPr sz="26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0" r:id="rId12"/>
    <p:sldLayoutId id="2147483662" r:id="rId13"/>
    <p:sldLayoutId id="2147483665" r:id="rId14"/>
    <p:sldLayoutId id="2147483666" r:id="rId15"/>
    <p:sldLayoutId id="2147483667" r:id="rId16"/>
    <p:sldLayoutId id="214748366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20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0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20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slide" Target="slide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slide" Target="slide18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6" name="Google Shape;2896;p29"/>
          <p:cNvPicPr preferRelativeResize="0"/>
          <p:nvPr/>
        </p:nvPicPr>
        <p:blipFill rotWithShape="1">
          <a:blip r:embed="rId3">
            <a:alphaModFix/>
          </a:blip>
          <a:srcRect l="4334" t="5990" r="4978" b="3100"/>
          <a:stretch/>
        </p:blipFill>
        <p:spPr>
          <a:xfrm rot="1018040">
            <a:off x="1695339" y="-266542"/>
            <a:ext cx="5753328" cy="57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897" name="Google Shape;2897;p29"/>
          <p:cNvSpPr txBox="1">
            <a:spLocks noGrp="1"/>
          </p:cNvSpPr>
          <p:nvPr>
            <p:ph type="ctrTitle"/>
          </p:nvPr>
        </p:nvSpPr>
        <p:spPr>
          <a:xfrm rot="-278768">
            <a:off x="3210126" y="706618"/>
            <a:ext cx="3474016" cy="35858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d-ID" sz="3200" dirty="0">
                <a:latin typeface="Sue Ellen Francisco"/>
                <a:ea typeface="Sue Ellen Francisco"/>
                <a:cs typeface="Sue Ellen Francisco"/>
                <a:sym typeface="Sue Ellen Francisco"/>
              </a:rPr>
              <a:t>KETERAMPILAN UNTUK MENGEMBANGKAN DIRI SEBAGAI SEORANG PEMIMPIN</a:t>
            </a:r>
            <a:endParaRPr sz="3200" dirty="0"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898" name="Google Shape;2898;p29"/>
          <p:cNvSpPr txBox="1">
            <a:spLocks noGrp="1"/>
          </p:cNvSpPr>
          <p:nvPr>
            <p:ph type="subTitle" idx="1"/>
          </p:nvPr>
        </p:nvSpPr>
        <p:spPr>
          <a:xfrm rot="-261441">
            <a:off x="3907553" y="3929689"/>
            <a:ext cx="2427521" cy="5349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 dirty="0"/>
              <a:t>KELOMPOK 2</a:t>
            </a:r>
            <a:br>
              <a:rPr lang="id-ID" sz="1400" dirty="0"/>
            </a:br>
            <a:r>
              <a:rPr lang="id-ID" sz="1400" dirty="0"/>
              <a:t>LEADERSHIP</a:t>
            </a:r>
            <a:endParaRPr sz="1400" dirty="0"/>
          </a:p>
        </p:txBody>
      </p:sp>
      <p:grpSp>
        <p:nvGrpSpPr>
          <p:cNvPr id="2899" name="Google Shape;2899;p29"/>
          <p:cNvGrpSpPr/>
          <p:nvPr/>
        </p:nvGrpSpPr>
        <p:grpSpPr>
          <a:xfrm rot="583970">
            <a:off x="5577984" y="395403"/>
            <a:ext cx="921678" cy="540918"/>
            <a:chOff x="1030762" y="3107149"/>
            <a:chExt cx="882296" cy="517805"/>
          </a:xfrm>
        </p:grpSpPr>
        <p:sp>
          <p:nvSpPr>
            <p:cNvPr id="2900" name="Google Shape;2900;p29"/>
            <p:cNvSpPr/>
            <p:nvPr/>
          </p:nvSpPr>
          <p:spPr>
            <a:xfrm>
              <a:off x="1309955" y="3199457"/>
              <a:ext cx="319080" cy="232519"/>
            </a:xfrm>
            <a:custGeom>
              <a:avLst/>
              <a:gdLst/>
              <a:ahLst/>
              <a:cxnLst/>
              <a:rect l="l" t="t" r="r" b="b"/>
              <a:pathLst>
                <a:path w="33091" h="24114" extrusionOk="0">
                  <a:moveTo>
                    <a:pt x="23584" y="15150"/>
                  </a:moveTo>
                  <a:cubicBezTo>
                    <a:pt x="23622" y="15240"/>
                    <a:pt x="23637" y="15276"/>
                    <a:pt x="23638" y="15276"/>
                  </a:cubicBezTo>
                  <a:cubicBezTo>
                    <a:pt x="23638" y="15276"/>
                    <a:pt x="23638" y="15275"/>
                    <a:pt x="23637" y="15272"/>
                  </a:cubicBezTo>
                  <a:lnTo>
                    <a:pt x="23637" y="15272"/>
                  </a:lnTo>
                  <a:cubicBezTo>
                    <a:pt x="23619" y="15231"/>
                    <a:pt x="23602" y="15190"/>
                    <a:pt x="23584" y="15150"/>
                  </a:cubicBezTo>
                  <a:close/>
                  <a:moveTo>
                    <a:pt x="15573" y="0"/>
                  </a:moveTo>
                  <a:cubicBezTo>
                    <a:pt x="14619" y="0"/>
                    <a:pt x="13661" y="90"/>
                    <a:pt x="12710" y="273"/>
                  </a:cubicBezTo>
                  <a:cubicBezTo>
                    <a:pt x="10708" y="706"/>
                    <a:pt x="8840" y="1607"/>
                    <a:pt x="7239" y="2908"/>
                  </a:cubicBezTo>
                  <a:cubicBezTo>
                    <a:pt x="5738" y="4209"/>
                    <a:pt x="4504" y="5810"/>
                    <a:pt x="3670" y="7645"/>
                  </a:cubicBezTo>
                  <a:cubicBezTo>
                    <a:pt x="2636" y="9779"/>
                    <a:pt x="1769" y="12014"/>
                    <a:pt x="1135" y="14316"/>
                  </a:cubicBezTo>
                  <a:cubicBezTo>
                    <a:pt x="334" y="16784"/>
                    <a:pt x="1" y="19420"/>
                    <a:pt x="134" y="22022"/>
                  </a:cubicBezTo>
                  <a:cubicBezTo>
                    <a:pt x="134" y="23321"/>
                    <a:pt x="1172" y="24114"/>
                    <a:pt x="2226" y="24114"/>
                  </a:cubicBezTo>
                  <a:cubicBezTo>
                    <a:pt x="2656" y="24114"/>
                    <a:pt x="3089" y="23982"/>
                    <a:pt x="3454" y="23698"/>
                  </a:cubicBezTo>
                  <a:lnTo>
                    <a:pt x="3454" y="23698"/>
                  </a:lnTo>
                  <a:cubicBezTo>
                    <a:pt x="3755" y="23863"/>
                    <a:pt x="4101" y="23956"/>
                    <a:pt x="4471" y="23956"/>
                  </a:cubicBezTo>
                  <a:cubicBezTo>
                    <a:pt x="5605" y="23923"/>
                    <a:pt x="6539" y="23022"/>
                    <a:pt x="6539" y="21855"/>
                  </a:cubicBezTo>
                  <a:cubicBezTo>
                    <a:pt x="6539" y="21221"/>
                    <a:pt x="6572" y="20587"/>
                    <a:pt x="6639" y="19920"/>
                  </a:cubicBezTo>
                  <a:cubicBezTo>
                    <a:pt x="6639" y="19753"/>
                    <a:pt x="6672" y="19586"/>
                    <a:pt x="6672" y="19420"/>
                  </a:cubicBezTo>
                  <a:cubicBezTo>
                    <a:pt x="6688" y="19274"/>
                    <a:pt x="6693" y="19225"/>
                    <a:pt x="6691" y="19225"/>
                  </a:cubicBezTo>
                  <a:lnTo>
                    <a:pt x="6691" y="19225"/>
                  </a:lnTo>
                  <a:cubicBezTo>
                    <a:pt x="6688" y="19225"/>
                    <a:pt x="6657" y="19448"/>
                    <a:pt x="6653" y="19448"/>
                  </a:cubicBezTo>
                  <a:cubicBezTo>
                    <a:pt x="6652" y="19448"/>
                    <a:pt x="6656" y="19398"/>
                    <a:pt x="6672" y="19253"/>
                  </a:cubicBezTo>
                  <a:cubicBezTo>
                    <a:pt x="6739" y="18919"/>
                    <a:pt x="6806" y="18586"/>
                    <a:pt x="6872" y="18219"/>
                  </a:cubicBezTo>
                  <a:cubicBezTo>
                    <a:pt x="7139" y="16918"/>
                    <a:pt x="7539" y="15617"/>
                    <a:pt x="8040" y="14349"/>
                  </a:cubicBezTo>
                  <a:cubicBezTo>
                    <a:pt x="8042" y="14344"/>
                    <a:pt x="8043" y="14340"/>
                    <a:pt x="8045" y="14335"/>
                  </a:cubicBezTo>
                  <a:lnTo>
                    <a:pt x="8045" y="14335"/>
                  </a:lnTo>
                  <a:cubicBezTo>
                    <a:pt x="8060" y="14308"/>
                    <a:pt x="8080" y="14269"/>
                    <a:pt x="8106" y="14216"/>
                  </a:cubicBezTo>
                  <a:cubicBezTo>
                    <a:pt x="8173" y="14049"/>
                    <a:pt x="8240" y="13882"/>
                    <a:pt x="8307" y="13749"/>
                  </a:cubicBezTo>
                  <a:cubicBezTo>
                    <a:pt x="8440" y="13482"/>
                    <a:pt x="8573" y="13215"/>
                    <a:pt x="8707" y="12948"/>
                  </a:cubicBezTo>
                  <a:cubicBezTo>
                    <a:pt x="9040" y="12315"/>
                    <a:pt x="9374" y="11714"/>
                    <a:pt x="9774" y="11114"/>
                  </a:cubicBezTo>
                  <a:cubicBezTo>
                    <a:pt x="9941" y="10847"/>
                    <a:pt x="10141" y="10580"/>
                    <a:pt x="10308" y="10346"/>
                  </a:cubicBezTo>
                  <a:lnTo>
                    <a:pt x="10575" y="9980"/>
                  </a:lnTo>
                  <a:cubicBezTo>
                    <a:pt x="10602" y="9941"/>
                    <a:pt x="10623" y="9911"/>
                    <a:pt x="10639" y="9888"/>
                  </a:cubicBezTo>
                  <a:lnTo>
                    <a:pt x="10639" y="9888"/>
                  </a:lnTo>
                  <a:cubicBezTo>
                    <a:pt x="10650" y="9876"/>
                    <a:pt x="10662" y="9862"/>
                    <a:pt x="10675" y="9846"/>
                  </a:cubicBezTo>
                  <a:cubicBezTo>
                    <a:pt x="11109" y="9312"/>
                    <a:pt x="11542" y="8845"/>
                    <a:pt x="12043" y="8378"/>
                  </a:cubicBezTo>
                  <a:cubicBezTo>
                    <a:pt x="12176" y="8278"/>
                    <a:pt x="12276" y="8145"/>
                    <a:pt x="12410" y="8045"/>
                  </a:cubicBezTo>
                  <a:cubicBezTo>
                    <a:pt x="12483" y="7990"/>
                    <a:pt x="12566" y="7935"/>
                    <a:pt x="12571" y="7935"/>
                  </a:cubicBezTo>
                  <a:lnTo>
                    <a:pt x="12571" y="7935"/>
                  </a:lnTo>
                  <a:cubicBezTo>
                    <a:pt x="12576" y="7935"/>
                    <a:pt x="12527" y="7973"/>
                    <a:pt x="12376" y="8078"/>
                  </a:cubicBezTo>
                  <a:cubicBezTo>
                    <a:pt x="12643" y="7911"/>
                    <a:pt x="12910" y="7711"/>
                    <a:pt x="13210" y="7544"/>
                  </a:cubicBezTo>
                  <a:cubicBezTo>
                    <a:pt x="13241" y="7534"/>
                    <a:pt x="13299" y="7499"/>
                    <a:pt x="13354" y="7463"/>
                  </a:cubicBezTo>
                  <a:lnTo>
                    <a:pt x="13354" y="7463"/>
                  </a:lnTo>
                  <a:cubicBezTo>
                    <a:pt x="13440" y="7435"/>
                    <a:pt x="13525" y="7406"/>
                    <a:pt x="13610" y="7378"/>
                  </a:cubicBezTo>
                  <a:cubicBezTo>
                    <a:pt x="13777" y="7344"/>
                    <a:pt x="13944" y="7311"/>
                    <a:pt x="14111" y="7244"/>
                  </a:cubicBezTo>
                  <a:lnTo>
                    <a:pt x="14511" y="7244"/>
                  </a:lnTo>
                  <a:cubicBezTo>
                    <a:pt x="14609" y="7234"/>
                    <a:pt x="14704" y="7230"/>
                    <a:pt x="14797" y="7230"/>
                  </a:cubicBezTo>
                  <a:cubicBezTo>
                    <a:pt x="15023" y="7230"/>
                    <a:pt x="15243" y="7254"/>
                    <a:pt x="15478" y="7278"/>
                  </a:cubicBezTo>
                  <a:cubicBezTo>
                    <a:pt x="15521" y="7280"/>
                    <a:pt x="15556" y="7282"/>
                    <a:pt x="15583" y="7282"/>
                  </a:cubicBezTo>
                  <a:lnTo>
                    <a:pt x="15583" y="7282"/>
                  </a:lnTo>
                  <a:cubicBezTo>
                    <a:pt x="15616" y="7290"/>
                    <a:pt x="15658" y="7300"/>
                    <a:pt x="15712" y="7311"/>
                  </a:cubicBezTo>
                  <a:lnTo>
                    <a:pt x="16279" y="7411"/>
                  </a:lnTo>
                  <a:cubicBezTo>
                    <a:pt x="17013" y="7578"/>
                    <a:pt x="17713" y="7778"/>
                    <a:pt x="18414" y="8011"/>
                  </a:cubicBezTo>
                  <a:lnTo>
                    <a:pt x="18747" y="8145"/>
                  </a:lnTo>
                  <a:cubicBezTo>
                    <a:pt x="18783" y="8156"/>
                    <a:pt x="18812" y="8165"/>
                    <a:pt x="18835" y="8171"/>
                  </a:cubicBezTo>
                  <a:lnTo>
                    <a:pt x="18835" y="8171"/>
                  </a:lnTo>
                  <a:cubicBezTo>
                    <a:pt x="18857" y="8183"/>
                    <a:pt x="18883" y="8196"/>
                    <a:pt x="18914" y="8212"/>
                  </a:cubicBezTo>
                  <a:cubicBezTo>
                    <a:pt x="19214" y="8345"/>
                    <a:pt x="19515" y="8512"/>
                    <a:pt x="19815" y="8712"/>
                  </a:cubicBezTo>
                  <a:lnTo>
                    <a:pt x="19956" y="8806"/>
                  </a:lnTo>
                  <a:lnTo>
                    <a:pt x="19956" y="8806"/>
                  </a:lnTo>
                  <a:cubicBezTo>
                    <a:pt x="19999" y="8848"/>
                    <a:pt x="20175" y="8992"/>
                    <a:pt x="20215" y="9012"/>
                  </a:cubicBezTo>
                  <a:cubicBezTo>
                    <a:pt x="20349" y="9146"/>
                    <a:pt x="20449" y="9246"/>
                    <a:pt x="20582" y="9379"/>
                  </a:cubicBezTo>
                  <a:cubicBezTo>
                    <a:pt x="20651" y="9471"/>
                    <a:pt x="20767" y="9642"/>
                    <a:pt x="20768" y="9642"/>
                  </a:cubicBezTo>
                  <a:cubicBezTo>
                    <a:pt x="20768" y="9642"/>
                    <a:pt x="20745" y="9606"/>
                    <a:pt x="20682" y="9513"/>
                  </a:cubicBezTo>
                  <a:lnTo>
                    <a:pt x="20682" y="9513"/>
                  </a:lnTo>
                  <a:cubicBezTo>
                    <a:pt x="21449" y="10647"/>
                    <a:pt x="22150" y="11881"/>
                    <a:pt x="22684" y="13148"/>
                  </a:cubicBezTo>
                  <a:cubicBezTo>
                    <a:pt x="22884" y="13582"/>
                    <a:pt x="23084" y="13982"/>
                    <a:pt x="23251" y="14416"/>
                  </a:cubicBezTo>
                  <a:cubicBezTo>
                    <a:pt x="23317" y="14516"/>
                    <a:pt x="23384" y="14650"/>
                    <a:pt x="23417" y="14750"/>
                  </a:cubicBezTo>
                  <a:cubicBezTo>
                    <a:pt x="23466" y="14847"/>
                    <a:pt x="23620" y="15225"/>
                    <a:pt x="23637" y="15272"/>
                  </a:cubicBezTo>
                  <a:lnTo>
                    <a:pt x="23637" y="15272"/>
                  </a:lnTo>
                  <a:cubicBezTo>
                    <a:pt x="23949" y="16001"/>
                    <a:pt x="24234" y="16758"/>
                    <a:pt x="24518" y="17485"/>
                  </a:cubicBezTo>
                  <a:cubicBezTo>
                    <a:pt x="25119" y="19086"/>
                    <a:pt x="25619" y="20687"/>
                    <a:pt x="26086" y="22288"/>
                  </a:cubicBezTo>
                  <a:cubicBezTo>
                    <a:pt x="26306" y="23112"/>
                    <a:pt x="27180" y="23868"/>
                    <a:pt x="28060" y="23868"/>
                  </a:cubicBezTo>
                  <a:cubicBezTo>
                    <a:pt x="28249" y="23868"/>
                    <a:pt x="28438" y="23833"/>
                    <a:pt x="28621" y="23756"/>
                  </a:cubicBezTo>
                  <a:cubicBezTo>
                    <a:pt x="28818" y="23688"/>
                    <a:pt x="29013" y="23614"/>
                    <a:pt x="29206" y="23533"/>
                  </a:cubicBezTo>
                  <a:lnTo>
                    <a:pt x="29206" y="23533"/>
                  </a:lnTo>
                  <a:cubicBezTo>
                    <a:pt x="29402" y="23595"/>
                    <a:pt x="29609" y="23628"/>
                    <a:pt x="29820" y="23628"/>
                  </a:cubicBezTo>
                  <a:cubicBezTo>
                    <a:pt x="29997" y="23628"/>
                    <a:pt x="30177" y="23605"/>
                    <a:pt x="30356" y="23556"/>
                  </a:cubicBezTo>
                  <a:cubicBezTo>
                    <a:pt x="31179" y="23307"/>
                    <a:pt x="31741" y="22609"/>
                    <a:pt x="31860" y="21814"/>
                  </a:cubicBezTo>
                  <a:lnTo>
                    <a:pt x="31860" y="21814"/>
                  </a:lnTo>
                  <a:cubicBezTo>
                    <a:pt x="32612" y="20981"/>
                    <a:pt x="33061" y="19909"/>
                    <a:pt x="33091" y="18786"/>
                  </a:cubicBezTo>
                  <a:cubicBezTo>
                    <a:pt x="33091" y="17652"/>
                    <a:pt x="32924" y="16518"/>
                    <a:pt x="32557" y="15450"/>
                  </a:cubicBezTo>
                  <a:cubicBezTo>
                    <a:pt x="32290" y="14483"/>
                    <a:pt x="31990" y="13515"/>
                    <a:pt x="31623" y="12581"/>
                  </a:cubicBezTo>
                  <a:cubicBezTo>
                    <a:pt x="30089" y="8645"/>
                    <a:pt x="27687" y="5143"/>
                    <a:pt x="24185" y="2708"/>
                  </a:cubicBezTo>
                  <a:cubicBezTo>
                    <a:pt x="21641" y="927"/>
                    <a:pt x="18633" y="0"/>
                    <a:pt x="15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01" name="Google Shape;2901;p29"/>
            <p:cNvSpPr/>
            <p:nvPr/>
          </p:nvSpPr>
          <p:spPr>
            <a:xfrm>
              <a:off x="1196731" y="3107149"/>
              <a:ext cx="556787" cy="350727"/>
            </a:xfrm>
            <a:custGeom>
              <a:avLst/>
              <a:gdLst/>
              <a:ahLst/>
              <a:cxnLst/>
              <a:rect l="l" t="t" r="r" b="b"/>
              <a:pathLst>
                <a:path w="57743" h="36373" extrusionOk="0">
                  <a:moveTo>
                    <a:pt x="29828" y="1"/>
                  </a:moveTo>
                  <a:cubicBezTo>
                    <a:pt x="27090" y="1"/>
                    <a:pt x="24354" y="480"/>
                    <a:pt x="21750" y="1440"/>
                  </a:cubicBezTo>
                  <a:cubicBezTo>
                    <a:pt x="16046" y="3574"/>
                    <a:pt x="11276" y="7544"/>
                    <a:pt x="7740" y="12447"/>
                  </a:cubicBezTo>
                  <a:cubicBezTo>
                    <a:pt x="4104" y="17551"/>
                    <a:pt x="1869" y="23655"/>
                    <a:pt x="601" y="29760"/>
                  </a:cubicBezTo>
                  <a:cubicBezTo>
                    <a:pt x="468" y="30527"/>
                    <a:pt x="301" y="31261"/>
                    <a:pt x="201" y="32028"/>
                  </a:cubicBezTo>
                  <a:cubicBezTo>
                    <a:pt x="1" y="33129"/>
                    <a:pt x="468" y="34330"/>
                    <a:pt x="1669" y="34597"/>
                  </a:cubicBezTo>
                  <a:cubicBezTo>
                    <a:pt x="1824" y="34633"/>
                    <a:pt x="1987" y="34651"/>
                    <a:pt x="2154" y="34651"/>
                  </a:cubicBezTo>
                  <a:cubicBezTo>
                    <a:pt x="3064" y="34651"/>
                    <a:pt x="4063" y="34121"/>
                    <a:pt x="4204" y="33162"/>
                  </a:cubicBezTo>
                  <a:cubicBezTo>
                    <a:pt x="4704" y="30193"/>
                    <a:pt x="5405" y="27291"/>
                    <a:pt x="6372" y="24456"/>
                  </a:cubicBezTo>
                  <a:cubicBezTo>
                    <a:pt x="6572" y="23789"/>
                    <a:pt x="6839" y="23122"/>
                    <a:pt x="7106" y="22455"/>
                  </a:cubicBezTo>
                  <a:cubicBezTo>
                    <a:pt x="7190" y="22174"/>
                    <a:pt x="7298" y="21894"/>
                    <a:pt x="7429" y="21614"/>
                  </a:cubicBezTo>
                  <a:lnTo>
                    <a:pt x="7429" y="21614"/>
                  </a:lnTo>
                  <a:cubicBezTo>
                    <a:pt x="7427" y="21619"/>
                    <a:pt x="7426" y="21622"/>
                    <a:pt x="7426" y="21622"/>
                  </a:cubicBezTo>
                  <a:cubicBezTo>
                    <a:pt x="7428" y="21622"/>
                    <a:pt x="7449" y="21577"/>
                    <a:pt x="7506" y="21454"/>
                  </a:cubicBezTo>
                  <a:lnTo>
                    <a:pt x="7506" y="21454"/>
                  </a:lnTo>
                  <a:cubicBezTo>
                    <a:pt x="7480" y="21507"/>
                    <a:pt x="7454" y="21561"/>
                    <a:pt x="7429" y="21614"/>
                  </a:cubicBezTo>
                  <a:lnTo>
                    <a:pt x="7429" y="21614"/>
                  </a:lnTo>
                  <a:cubicBezTo>
                    <a:pt x="7447" y="21567"/>
                    <a:pt x="7552" y="21330"/>
                    <a:pt x="7573" y="21287"/>
                  </a:cubicBezTo>
                  <a:cubicBezTo>
                    <a:pt x="7673" y="21087"/>
                    <a:pt x="7773" y="20853"/>
                    <a:pt x="7873" y="20653"/>
                  </a:cubicBezTo>
                  <a:cubicBezTo>
                    <a:pt x="8474" y="19286"/>
                    <a:pt x="9174" y="17985"/>
                    <a:pt x="9941" y="16717"/>
                  </a:cubicBezTo>
                  <a:cubicBezTo>
                    <a:pt x="10308" y="16117"/>
                    <a:pt x="10709" y="15516"/>
                    <a:pt x="11109" y="14916"/>
                  </a:cubicBezTo>
                  <a:cubicBezTo>
                    <a:pt x="11309" y="14616"/>
                    <a:pt x="11543" y="14349"/>
                    <a:pt x="11743" y="14049"/>
                  </a:cubicBezTo>
                  <a:cubicBezTo>
                    <a:pt x="11766" y="14002"/>
                    <a:pt x="11956" y="13755"/>
                    <a:pt x="11960" y="13755"/>
                  </a:cubicBezTo>
                  <a:lnTo>
                    <a:pt x="11960" y="13755"/>
                  </a:lnTo>
                  <a:cubicBezTo>
                    <a:pt x="11962" y="13755"/>
                    <a:pt x="11931" y="13798"/>
                    <a:pt x="11843" y="13915"/>
                  </a:cubicBezTo>
                  <a:cubicBezTo>
                    <a:pt x="11976" y="13748"/>
                    <a:pt x="12110" y="13582"/>
                    <a:pt x="12243" y="13415"/>
                  </a:cubicBezTo>
                  <a:cubicBezTo>
                    <a:pt x="13110" y="12347"/>
                    <a:pt x="14044" y="11380"/>
                    <a:pt x="15045" y="10446"/>
                  </a:cubicBezTo>
                  <a:cubicBezTo>
                    <a:pt x="15512" y="10012"/>
                    <a:pt x="16012" y="9579"/>
                    <a:pt x="16513" y="9145"/>
                  </a:cubicBezTo>
                  <a:lnTo>
                    <a:pt x="16880" y="8845"/>
                  </a:lnTo>
                  <a:lnTo>
                    <a:pt x="16880" y="8845"/>
                  </a:lnTo>
                  <a:cubicBezTo>
                    <a:pt x="16756" y="8948"/>
                    <a:pt x="16715" y="8984"/>
                    <a:pt x="16720" y="8984"/>
                  </a:cubicBezTo>
                  <a:cubicBezTo>
                    <a:pt x="16729" y="8984"/>
                    <a:pt x="16967" y="8801"/>
                    <a:pt x="17013" y="8778"/>
                  </a:cubicBezTo>
                  <a:cubicBezTo>
                    <a:pt x="17313" y="8545"/>
                    <a:pt x="17614" y="8345"/>
                    <a:pt x="17914" y="8111"/>
                  </a:cubicBezTo>
                  <a:cubicBezTo>
                    <a:pt x="19048" y="7344"/>
                    <a:pt x="20215" y="6677"/>
                    <a:pt x="21450" y="6076"/>
                  </a:cubicBezTo>
                  <a:cubicBezTo>
                    <a:pt x="21716" y="5943"/>
                    <a:pt x="22017" y="5809"/>
                    <a:pt x="22317" y="5676"/>
                  </a:cubicBezTo>
                  <a:lnTo>
                    <a:pt x="22317" y="5676"/>
                  </a:lnTo>
                  <a:cubicBezTo>
                    <a:pt x="22359" y="5662"/>
                    <a:pt x="22396" y="5649"/>
                    <a:pt x="22417" y="5643"/>
                  </a:cubicBezTo>
                  <a:cubicBezTo>
                    <a:pt x="22584" y="5576"/>
                    <a:pt x="22717" y="5509"/>
                    <a:pt x="22884" y="5442"/>
                  </a:cubicBezTo>
                  <a:cubicBezTo>
                    <a:pt x="23518" y="5209"/>
                    <a:pt x="24185" y="5009"/>
                    <a:pt x="24852" y="4809"/>
                  </a:cubicBezTo>
                  <a:cubicBezTo>
                    <a:pt x="25553" y="4642"/>
                    <a:pt x="26120" y="4508"/>
                    <a:pt x="26753" y="4408"/>
                  </a:cubicBezTo>
                  <a:lnTo>
                    <a:pt x="27220" y="4308"/>
                  </a:lnTo>
                  <a:cubicBezTo>
                    <a:pt x="27287" y="4308"/>
                    <a:pt x="27547" y="4249"/>
                    <a:pt x="27554" y="4249"/>
                  </a:cubicBezTo>
                  <a:cubicBezTo>
                    <a:pt x="27558" y="4249"/>
                    <a:pt x="27498" y="4264"/>
                    <a:pt x="27320" y="4308"/>
                  </a:cubicBezTo>
                  <a:cubicBezTo>
                    <a:pt x="27687" y="4242"/>
                    <a:pt x="28088" y="4208"/>
                    <a:pt x="28455" y="4208"/>
                  </a:cubicBezTo>
                  <a:cubicBezTo>
                    <a:pt x="28942" y="4171"/>
                    <a:pt x="29430" y="4152"/>
                    <a:pt x="29918" y="4152"/>
                  </a:cubicBezTo>
                  <a:cubicBezTo>
                    <a:pt x="30731" y="4152"/>
                    <a:pt x="31544" y="4204"/>
                    <a:pt x="32357" y="4308"/>
                  </a:cubicBezTo>
                  <a:cubicBezTo>
                    <a:pt x="32457" y="4320"/>
                    <a:pt x="32508" y="4325"/>
                    <a:pt x="32528" y="4325"/>
                  </a:cubicBezTo>
                  <a:cubicBezTo>
                    <a:pt x="32544" y="4325"/>
                    <a:pt x="32539" y="4321"/>
                    <a:pt x="32521" y="4317"/>
                  </a:cubicBezTo>
                  <a:lnTo>
                    <a:pt x="32521" y="4317"/>
                  </a:lnTo>
                  <a:lnTo>
                    <a:pt x="32958" y="4375"/>
                  </a:lnTo>
                  <a:cubicBezTo>
                    <a:pt x="33258" y="4442"/>
                    <a:pt x="33592" y="4508"/>
                    <a:pt x="33925" y="4575"/>
                  </a:cubicBezTo>
                  <a:cubicBezTo>
                    <a:pt x="34592" y="4742"/>
                    <a:pt x="35293" y="4909"/>
                    <a:pt x="35960" y="5142"/>
                  </a:cubicBezTo>
                  <a:cubicBezTo>
                    <a:pt x="36260" y="5242"/>
                    <a:pt x="36594" y="5342"/>
                    <a:pt x="36894" y="5476"/>
                  </a:cubicBezTo>
                  <a:lnTo>
                    <a:pt x="37361" y="5643"/>
                  </a:lnTo>
                  <a:cubicBezTo>
                    <a:pt x="37477" y="5689"/>
                    <a:pt x="37516" y="5705"/>
                    <a:pt x="37514" y="5705"/>
                  </a:cubicBezTo>
                  <a:cubicBezTo>
                    <a:pt x="37509" y="5705"/>
                    <a:pt x="37309" y="5628"/>
                    <a:pt x="37291" y="5628"/>
                  </a:cubicBezTo>
                  <a:cubicBezTo>
                    <a:pt x="37283" y="5628"/>
                    <a:pt x="37322" y="5649"/>
                    <a:pt x="37461" y="5709"/>
                  </a:cubicBezTo>
                  <a:cubicBezTo>
                    <a:pt x="38095" y="6010"/>
                    <a:pt x="38729" y="6310"/>
                    <a:pt x="39362" y="6643"/>
                  </a:cubicBezTo>
                  <a:cubicBezTo>
                    <a:pt x="39963" y="7010"/>
                    <a:pt x="40497" y="7310"/>
                    <a:pt x="41030" y="7677"/>
                  </a:cubicBezTo>
                  <a:cubicBezTo>
                    <a:pt x="41253" y="7844"/>
                    <a:pt x="41475" y="8011"/>
                    <a:pt x="41697" y="8178"/>
                  </a:cubicBezTo>
                  <a:lnTo>
                    <a:pt x="41697" y="8178"/>
                  </a:lnTo>
                  <a:cubicBezTo>
                    <a:pt x="41763" y="8231"/>
                    <a:pt x="41868" y="8315"/>
                    <a:pt x="41898" y="8345"/>
                  </a:cubicBezTo>
                  <a:lnTo>
                    <a:pt x="42398" y="8745"/>
                  </a:lnTo>
                  <a:cubicBezTo>
                    <a:pt x="42898" y="9178"/>
                    <a:pt x="43399" y="9645"/>
                    <a:pt x="43832" y="10112"/>
                  </a:cubicBezTo>
                  <a:cubicBezTo>
                    <a:pt x="44066" y="10346"/>
                    <a:pt x="44299" y="10613"/>
                    <a:pt x="44499" y="10846"/>
                  </a:cubicBezTo>
                  <a:lnTo>
                    <a:pt x="44833" y="11280"/>
                  </a:lnTo>
                  <a:cubicBezTo>
                    <a:pt x="44868" y="11315"/>
                    <a:pt x="45016" y="11491"/>
                    <a:pt x="45103" y="11594"/>
                  </a:cubicBezTo>
                  <a:lnTo>
                    <a:pt x="45103" y="11594"/>
                  </a:lnTo>
                  <a:cubicBezTo>
                    <a:pt x="45955" y="12715"/>
                    <a:pt x="46710" y="13933"/>
                    <a:pt x="47368" y="15183"/>
                  </a:cubicBezTo>
                  <a:cubicBezTo>
                    <a:pt x="47735" y="15917"/>
                    <a:pt x="48102" y="16650"/>
                    <a:pt x="48436" y="17384"/>
                  </a:cubicBezTo>
                  <a:cubicBezTo>
                    <a:pt x="48459" y="17431"/>
                    <a:pt x="48564" y="17707"/>
                    <a:pt x="48568" y="17707"/>
                  </a:cubicBezTo>
                  <a:cubicBezTo>
                    <a:pt x="48569" y="17707"/>
                    <a:pt x="48552" y="17657"/>
                    <a:pt x="48502" y="17518"/>
                  </a:cubicBezTo>
                  <a:lnTo>
                    <a:pt x="48502" y="17518"/>
                  </a:lnTo>
                  <a:lnTo>
                    <a:pt x="48769" y="18185"/>
                  </a:lnTo>
                  <a:cubicBezTo>
                    <a:pt x="48903" y="18552"/>
                    <a:pt x="49069" y="18952"/>
                    <a:pt x="49203" y="19319"/>
                  </a:cubicBezTo>
                  <a:cubicBezTo>
                    <a:pt x="49770" y="20853"/>
                    <a:pt x="50237" y="22421"/>
                    <a:pt x="50704" y="24022"/>
                  </a:cubicBezTo>
                  <a:cubicBezTo>
                    <a:pt x="51738" y="27592"/>
                    <a:pt x="52639" y="31228"/>
                    <a:pt x="53439" y="34864"/>
                  </a:cubicBezTo>
                  <a:cubicBezTo>
                    <a:pt x="53689" y="35780"/>
                    <a:pt x="54516" y="36372"/>
                    <a:pt x="55441" y="36372"/>
                  </a:cubicBezTo>
                  <a:cubicBezTo>
                    <a:pt x="55627" y="36372"/>
                    <a:pt x="55817" y="36348"/>
                    <a:pt x="56008" y="36298"/>
                  </a:cubicBezTo>
                  <a:cubicBezTo>
                    <a:pt x="57075" y="35964"/>
                    <a:pt x="57742" y="34830"/>
                    <a:pt x="57442" y="33729"/>
                  </a:cubicBezTo>
                  <a:cubicBezTo>
                    <a:pt x="56708" y="30327"/>
                    <a:pt x="55841" y="26924"/>
                    <a:pt x="54907" y="23555"/>
                  </a:cubicBezTo>
                  <a:cubicBezTo>
                    <a:pt x="54106" y="20520"/>
                    <a:pt x="53039" y="17551"/>
                    <a:pt x="51738" y="14716"/>
                  </a:cubicBezTo>
                  <a:cubicBezTo>
                    <a:pt x="49203" y="9145"/>
                    <a:pt x="45033" y="4475"/>
                    <a:pt x="39396" y="2040"/>
                  </a:cubicBezTo>
                  <a:cubicBezTo>
                    <a:pt x="36350" y="680"/>
                    <a:pt x="33088" y="1"/>
                    <a:pt x="29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02" name="Google Shape;2902;p29"/>
            <p:cNvSpPr/>
            <p:nvPr/>
          </p:nvSpPr>
          <p:spPr>
            <a:xfrm>
              <a:off x="1030762" y="3348474"/>
              <a:ext cx="426189" cy="276479"/>
            </a:xfrm>
            <a:custGeom>
              <a:avLst/>
              <a:gdLst/>
              <a:ahLst/>
              <a:cxnLst/>
              <a:rect l="l" t="t" r="r" b="b"/>
              <a:pathLst>
                <a:path w="44199" h="28673" extrusionOk="0">
                  <a:moveTo>
                    <a:pt x="27402" y="1"/>
                  </a:moveTo>
                  <a:cubicBezTo>
                    <a:pt x="22692" y="1"/>
                    <a:pt x="20515" y="4633"/>
                    <a:pt x="20515" y="4633"/>
                  </a:cubicBezTo>
                  <a:cubicBezTo>
                    <a:pt x="20515" y="4633"/>
                    <a:pt x="18665" y="1496"/>
                    <a:pt x="15686" y="1496"/>
                  </a:cubicBezTo>
                  <a:cubicBezTo>
                    <a:pt x="15343" y="1496"/>
                    <a:pt x="14984" y="1537"/>
                    <a:pt x="14611" y="1631"/>
                  </a:cubicBezTo>
                  <a:cubicBezTo>
                    <a:pt x="11242" y="2465"/>
                    <a:pt x="10175" y="6067"/>
                    <a:pt x="10875" y="7268"/>
                  </a:cubicBezTo>
                  <a:cubicBezTo>
                    <a:pt x="10875" y="7268"/>
                    <a:pt x="10268" y="7147"/>
                    <a:pt x="9362" y="7147"/>
                  </a:cubicBezTo>
                  <a:cubicBezTo>
                    <a:pt x="7379" y="7147"/>
                    <a:pt x="3961" y="7728"/>
                    <a:pt x="2336" y="11438"/>
                  </a:cubicBezTo>
                  <a:cubicBezTo>
                    <a:pt x="1" y="16875"/>
                    <a:pt x="3770" y="22446"/>
                    <a:pt x="8507" y="22946"/>
                  </a:cubicBezTo>
                  <a:cubicBezTo>
                    <a:pt x="8881" y="22988"/>
                    <a:pt x="9247" y="23007"/>
                    <a:pt x="9605" y="23007"/>
                  </a:cubicBezTo>
                  <a:cubicBezTo>
                    <a:pt x="13805" y="23007"/>
                    <a:pt x="16779" y="20344"/>
                    <a:pt x="16779" y="20344"/>
                  </a:cubicBezTo>
                  <a:cubicBezTo>
                    <a:pt x="16779" y="20344"/>
                    <a:pt x="17446" y="27616"/>
                    <a:pt x="24251" y="28583"/>
                  </a:cubicBezTo>
                  <a:cubicBezTo>
                    <a:pt x="24692" y="28644"/>
                    <a:pt x="25112" y="28673"/>
                    <a:pt x="25512" y="28673"/>
                  </a:cubicBezTo>
                  <a:cubicBezTo>
                    <a:pt x="31250" y="28673"/>
                    <a:pt x="32824" y="22812"/>
                    <a:pt x="32824" y="22812"/>
                  </a:cubicBezTo>
                  <a:cubicBezTo>
                    <a:pt x="32824" y="22812"/>
                    <a:pt x="34487" y="23445"/>
                    <a:pt x="36401" y="23445"/>
                  </a:cubicBezTo>
                  <a:cubicBezTo>
                    <a:pt x="38165" y="23445"/>
                    <a:pt x="40142" y="22908"/>
                    <a:pt x="41230" y="20844"/>
                  </a:cubicBezTo>
                  <a:cubicBezTo>
                    <a:pt x="43465" y="16575"/>
                    <a:pt x="39229" y="13973"/>
                    <a:pt x="39229" y="13973"/>
                  </a:cubicBezTo>
                  <a:cubicBezTo>
                    <a:pt x="39229" y="13973"/>
                    <a:pt x="44199" y="11004"/>
                    <a:pt x="41697" y="6534"/>
                  </a:cubicBezTo>
                  <a:cubicBezTo>
                    <a:pt x="40984" y="5261"/>
                    <a:pt x="39707" y="4867"/>
                    <a:pt x="38401" y="4867"/>
                  </a:cubicBezTo>
                  <a:cubicBezTo>
                    <a:pt x="36285" y="4867"/>
                    <a:pt x="34092" y="5900"/>
                    <a:pt x="34092" y="5900"/>
                  </a:cubicBezTo>
                  <a:cubicBezTo>
                    <a:pt x="34092" y="5900"/>
                    <a:pt x="32757" y="863"/>
                    <a:pt x="28788" y="130"/>
                  </a:cubicBezTo>
                  <a:cubicBezTo>
                    <a:pt x="28304" y="41"/>
                    <a:pt x="27842" y="1"/>
                    <a:pt x="27402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03" name="Google Shape;2903;p29"/>
            <p:cNvSpPr/>
            <p:nvPr/>
          </p:nvSpPr>
          <p:spPr>
            <a:xfrm>
              <a:off x="1486223" y="3348474"/>
              <a:ext cx="426835" cy="276479"/>
            </a:xfrm>
            <a:custGeom>
              <a:avLst/>
              <a:gdLst/>
              <a:ahLst/>
              <a:cxnLst/>
              <a:rect l="l" t="t" r="r" b="b"/>
              <a:pathLst>
                <a:path w="44266" h="28673" extrusionOk="0">
                  <a:moveTo>
                    <a:pt x="16831" y="1"/>
                  </a:moveTo>
                  <a:cubicBezTo>
                    <a:pt x="16391" y="1"/>
                    <a:pt x="15929" y="41"/>
                    <a:pt x="15445" y="130"/>
                  </a:cubicBezTo>
                  <a:cubicBezTo>
                    <a:pt x="11475" y="863"/>
                    <a:pt x="10141" y="5900"/>
                    <a:pt x="10141" y="5900"/>
                  </a:cubicBezTo>
                  <a:cubicBezTo>
                    <a:pt x="10141" y="5900"/>
                    <a:pt x="7947" y="4867"/>
                    <a:pt x="5831" y="4867"/>
                  </a:cubicBezTo>
                  <a:cubicBezTo>
                    <a:pt x="4525" y="4867"/>
                    <a:pt x="3249" y="5261"/>
                    <a:pt x="2536" y="6534"/>
                  </a:cubicBezTo>
                  <a:cubicBezTo>
                    <a:pt x="0" y="11004"/>
                    <a:pt x="5004" y="13973"/>
                    <a:pt x="5004" y="13973"/>
                  </a:cubicBezTo>
                  <a:cubicBezTo>
                    <a:pt x="5004" y="13973"/>
                    <a:pt x="768" y="16575"/>
                    <a:pt x="3003" y="20844"/>
                  </a:cubicBezTo>
                  <a:cubicBezTo>
                    <a:pt x="4090" y="22908"/>
                    <a:pt x="6068" y="23445"/>
                    <a:pt x="7832" y="23445"/>
                  </a:cubicBezTo>
                  <a:cubicBezTo>
                    <a:pt x="9746" y="23445"/>
                    <a:pt x="11409" y="22812"/>
                    <a:pt x="11409" y="22812"/>
                  </a:cubicBezTo>
                  <a:cubicBezTo>
                    <a:pt x="11409" y="22812"/>
                    <a:pt x="12983" y="28673"/>
                    <a:pt x="18721" y="28673"/>
                  </a:cubicBezTo>
                  <a:cubicBezTo>
                    <a:pt x="19121" y="28673"/>
                    <a:pt x="19540" y="28644"/>
                    <a:pt x="19981" y="28583"/>
                  </a:cubicBezTo>
                  <a:cubicBezTo>
                    <a:pt x="26786" y="27616"/>
                    <a:pt x="27453" y="20344"/>
                    <a:pt x="27453" y="20344"/>
                  </a:cubicBezTo>
                  <a:cubicBezTo>
                    <a:pt x="27453" y="20344"/>
                    <a:pt x="30428" y="23007"/>
                    <a:pt x="34628" y="23007"/>
                  </a:cubicBezTo>
                  <a:cubicBezTo>
                    <a:pt x="34985" y="23007"/>
                    <a:pt x="35352" y="22988"/>
                    <a:pt x="35726" y="22946"/>
                  </a:cubicBezTo>
                  <a:cubicBezTo>
                    <a:pt x="40496" y="22446"/>
                    <a:pt x="44265" y="16875"/>
                    <a:pt x="41897" y="11438"/>
                  </a:cubicBezTo>
                  <a:cubicBezTo>
                    <a:pt x="40271" y="7728"/>
                    <a:pt x="36854" y="7147"/>
                    <a:pt x="34870" y="7147"/>
                  </a:cubicBezTo>
                  <a:cubicBezTo>
                    <a:pt x="33964" y="7147"/>
                    <a:pt x="33358" y="7268"/>
                    <a:pt x="33358" y="7268"/>
                  </a:cubicBezTo>
                  <a:cubicBezTo>
                    <a:pt x="34058" y="6067"/>
                    <a:pt x="32991" y="2465"/>
                    <a:pt x="29622" y="1631"/>
                  </a:cubicBezTo>
                  <a:cubicBezTo>
                    <a:pt x="29249" y="1537"/>
                    <a:pt x="28890" y="1496"/>
                    <a:pt x="28546" y="1496"/>
                  </a:cubicBezTo>
                  <a:cubicBezTo>
                    <a:pt x="25567" y="1496"/>
                    <a:pt x="23717" y="4633"/>
                    <a:pt x="23717" y="4633"/>
                  </a:cubicBezTo>
                  <a:cubicBezTo>
                    <a:pt x="23717" y="4633"/>
                    <a:pt x="21541" y="1"/>
                    <a:pt x="16831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04" name="Google Shape;2904;p29"/>
            <p:cNvSpPr/>
            <p:nvPr/>
          </p:nvSpPr>
          <p:spPr>
            <a:xfrm>
              <a:off x="1295800" y="3200152"/>
              <a:ext cx="334845" cy="237389"/>
            </a:xfrm>
            <a:custGeom>
              <a:avLst/>
              <a:gdLst/>
              <a:ahLst/>
              <a:cxnLst/>
              <a:rect l="l" t="t" r="r" b="b"/>
              <a:pathLst>
                <a:path w="34726" h="24619" fill="none" extrusionOk="0">
                  <a:moveTo>
                    <a:pt x="1" y="24618"/>
                  </a:moveTo>
                  <a:cubicBezTo>
                    <a:pt x="1" y="24618"/>
                    <a:pt x="3203" y="401"/>
                    <a:pt x="17347" y="201"/>
                  </a:cubicBezTo>
                  <a:cubicBezTo>
                    <a:pt x="31523" y="0"/>
                    <a:pt x="34726" y="19214"/>
                    <a:pt x="34726" y="1921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05" name="Google Shape;2905;p29"/>
            <p:cNvSpPr/>
            <p:nvPr/>
          </p:nvSpPr>
          <p:spPr>
            <a:xfrm>
              <a:off x="1349519" y="3252906"/>
              <a:ext cx="239635" cy="237379"/>
            </a:xfrm>
            <a:custGeom>
              <a:avLst/>
              <a:gdLst/>
              <a:ahLst/>
              <a:cxnLst/>
              <a:rect l="l" t="t" r="r" b="b"/>
              <a:pathLst>
                <a:path w="24852" h="24618" fill="none" extrusionOk="0">
                  <a:moveTo>
                    <a:pt x="1" y="24618"/>
                  </a:moveTo>
                  <a:cubicBezTo>
                    <a:pt x="1" y="24618"/>
                    <a:pt x="768" y="400"/>
                    <a:pt x="11742" y="200"/>
                  </a:cubicBezTo>
                  <a:cubicBezTo>
                    <a:pt x="22717" y="0"/>
                    <a:pt x="24852" y="19180"/>
                    <a:pt x="24852" y="19180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06" name="Google Shape;2906;p29"/>
            <p:cNvSpPr/>
            <p:nvPr/>
          </p:nvSpPr>
          <p:spPr>
            <a:xfrm>
              <a:off x="1209604" y="3112664"/>
              <a:ext cx="524292" cy="331625"/>
            </a:xfrm>
            <a:custGeom>
              <a:avLst/>
              <a:gdLst/>
              <a:ahLst/>
              <a:cxnLst/>
              <a:rect l="l" t="t" r="r" b="b"/>
              <a:pathLst>
                <a:path w="54373" h="34392" fill="none" extrusionOk="0">
                  <a:moveTo>
                    <a:pt x="0" y="34392"/>
                  </a:moveTo>
                  <a:cubicBezTo>
                    <a:pt x="0" y="34392"/>
                    <a:pt x="1068" y="1702"/>
                    <a:pt x="27820" y="801"/>
                  </a:cubicBezTo>
                  <a:cubicBezTo>
                    <a:pt x="51804" y="0"/>
                    <a:pt x="54372" y="26920"/>
                    <a:pt x="54372" y="26920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07" name="Google Shape;2907;p29"/>
            <p:cNvSpPr/>
            <p:nvPr/>
          </p:nvSpPr>
          <p:spPr>
            <a:xfrm>
              <a:off x="1258174" y="3153510"/>
              <a:ext cx="427153" cy="278553"/>
            </a:xfrm>
            <a:custGeom>
              <a:avLst/>
              <a:gdLst/>
              <a:ahLst/>
              <a:cxnLst/>
              <a:rect l="l" t="t" r="r" b="b"/>
              <a:pathLst>
                <a:path w="44299" h="28888" fill="none" extrusionOk="0">
                  <a:moveTo>
                    <a:pt x="0" y="28888"/>
                  </a:moveTo>
                  <a:cubicBezTo>
                    <a:pt x="0" y="28888"/>
                    <a:pt x="901" y="1368"/>
                    <a:pt x="22650" y="668"/>
                  </a:cubicBezTo>
                  <a:cubicBezTo>
                    <a:pt x="42230" y="1"/>
                    <a:pt x="44298" y="22817"/>
                    <a:pt x="44298" y="22817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08" name="Google Shape;2908;p29"/>
            <p:cNvSpPr/>
            <p:nvPr/>
          </p:nvSpPr>
          <p:spPr>
            <a:xfrm>
              <a:off x="1515488" y="3501426"/>
              <a:ext cx="29082" cy="58154"/>
            </a:xfrm>
            <a:custGeom>
              <a:avLst/>
              <a:gdLst/>
              <a:ahLst/>
              <a:cxnLst/>
              <a:rect l="l" t="t" r="r" b="b"/>
              <a:pathLst>
                <a:path w="3016" h="6031" extrusionOk="0">
                  <a:moveTo>
                    <a:pt x="1090" y="1"/>
                  </a:moveTo>
                  <a:cubicBezTo>
                    <a:pt x="927" y="1"/>
                    <a:pt x="766" y="84"/>
                    <a:pt x="701" y="279"/>
                  </a:cubicBezTo>
                  <a:cubicBezTo>
                    <a:pt x="1" y="2280"/>
                    <a:pt x="535" y="4482"/>
                    <a:pt x="2102" y="5916"/>
                  </a:cubicBezTo>
                  <a:cubicBezTo>
                    <a:pt x="2190" y="5997"/>
                    <a:pt x="2288" y="6031"/>
                    <a:pt x="2382" y="6031"/>
                  </a:cubicBezTo>
                  <a:cubicBezTo>
                    <a:pt x="2718" y="6031"/>
                    <a:pt x="3015" y="5602"/>
                    <a:pt x="2703" y="5316"/>
                  </a:cubicBezTo>
                  <a:cubicBezTo>
                    <a:pt x="1369" y="4082"/>
                    <a:pt x="868" y="2180"/>
                    <a:pt x="1502" y="513"/>
                  </a:cubicBezTo>
                  <a:cubicBezTo>
                    <a:pt x="1604" y="207"/>
                    <a:pt x="1345" y="1"/>
                    <a:pt x="1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09" name="Google Shape;2909;p29"/>
            <p:cNvSpPr/>
            <p:nvPr/>
          </p:nvSpPr>
          <p:spPr>
            <a:xfrm>
              <a:off x="1538650" y="3478062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101" y="834"/>
                    <a:pt x="1101" y="0"/>
                    <a:pt x="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10" name="Google Shape;2910;p29"/>
            <p:cNvSpPr/>
            <p:nvPr/>
          </p:nvSpPr>
          <p:spPr>
            <a:xfrm>
              <a:off x="1282339" y="3364664"/>
              <a:ext cx="56187" cy="29024"/>
            </a:xfrm>
            <a:custGeom>
              <a:avLst/>
              <a:gdLst/>
              <a:ahLst/>
              <a:cxnLst/>
              <a:rect l="l" t="t" r="r" b="b"/>
              <a:pathLst>
                <a:path w="5827" h="3010" extrusionOk="0">
                  <a:moveTo>
                    <a:pt x="1733" y="1"/>
                  </a:moveTo>
                  <a:cubicBezTo>
                    <a:pt x="1312" y="1"/>
                    <a:pt x="884" y="61"/>
                    <a:pt x="463" y="185"/>
                  </a:cubicBezTo>
                  <a:cubicBezTo>
                    <a:pt x="1" y="308"/>
                    <a:pt x="136" y="1001"/>
                    <a:pt x="580" y="1001"/>
                  </a:cubicBezTo>
                  <a:cubicBezTo>
                    <a:pt x="617" y="1001"/>
                    <a:pt x="656" y="996"/>
                    <a:pt x="696" y="986"/>
                  </a:cubicBezTo>
                  <a:cubicBezTo>
                    <a:pt x="1040" y="883"/>
                    <a:pt x="1388" y="833"/>
                    <a:pt x="1733" y="833"/>
                  </a:cubicBezTo>
                  <a:cubicBezTo>
                    <a:pt x="3062" y="833"/>
                    <a:pt x="4323" y="1568"/>
                    <a:pt x="4933" y="2787"/>
                  </a:cubicBezTo>
                  <a:cubicBezTo>
                    <a:pt x="5017" y="2945"/>
                    <a:pt x="5145" y="3010"/>
                    <a:pt x="5273" y="3010"/>
                  </a:cubicBezTo>
                  <a:cubicBezTo>
                    <a:pt x="5549" y="3010"/>
                    <a:pt x="5826" y="2706"/>
                    <a:pt x="5667" y="2387"/>
                  </a:cubicBezTo>
                  <a:cubicBezTo>
                    <a:pt x="4873" y="879"/>
                    <a:pt x="3346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11" name="Google Shape;2911;p29"/>
            <p:cNvSpPr/>
            <p:nvPr/>
          </p:nvSpPr>
          <p:spPr>
            <a:xfrm>
              <a:off x="1342769" y="3404720"/>
              <a:ext cx="9652" cy="9334"/>
            </a:xfrm>
            <a:custGeom>
              <a:avLst/>
              <a:gdLst/>
              <a:ahLst/>
              <a:cxnLst/>
              <a:rect l="l" t="t" r="r" b="b"/>
              <a:pathLst>
                <a:path w="1001" h="968" extrusionOk="0">
                  <a:moveTo>
                    <a:pt x="467" y="1"/>
                  </a:moveTo>
                  <a:cubicBezTo>
                    <a:pt x="400" y="1"/>
                    <a:pt x="334" y="34"/>
                    <a:pt x="300" y="101"/>
                  </a:cubicBezTo>
                  <a:lnTo>
                    <a:pt x="134" y="268"/>
                  </a:lnTo>
                  <a:cubicBezTo>
                    <a:pt x="100" y="301"/>
                    <a:pt x="67" y="334"/>
                    <a:pt x="33" y="401"/>
                  </a:cubicBezTo>
                  <a:cubicBezTo>
                    <a:pt x="0" y="434"/>
                    <a:pt x="0" y="501"/>
                    <a:pt x="0" y="568"/>
                  </a:cubicBezTo>
                  <a:cubicBezTo>
                    <a:pt x="0" y="601"/>
                    <a:pt x="0" y="668"/>
                    <a:pt x="33" y="701"/>
                  </a:cubicBezTo>
                  <a:cubicBezTo>
                    <a:pt x="67" y="768"/>
                    <a:pt x="100" y="801"/>
                    <a:pt x="134" y="835"/>
                  </a:cubicBezTo>
                  <a:lnTo>
                    <a:pt x="200" y="901"/>
                  </a:lnTo>
                  <a:cubicBezTo>
                    <a:pt x="267" y="935"/>
                    <a:pt x="334" y="968"/>
                    <a:pt x="434" y="968"/>
                  </a:cubicBezTo>
                  <a:lnTo>
                    <a:pt x="534" y="968"/>
                  </a:lnTo>
                  <a:cubicBezTo>
                    <a:pt x="601" y="968"/>
                    <a:pt x="667" y="901"/>
                    <a:pt x="734" y="868"/>
                  </a:cubicBezTo>
                  <a:lnTo>
                    <a:pt x="867" y="701"/>
                  </a:lnTo>
                  <a:cubicBezTo>
                    <a:pt x="967" y="634"/>
                    <a:pt x="1001" y="534"/>
                    <a:pt x="1001" y="401"/>
                  </a:cubicBezTo>
                  <a:cubicBezTo>
                    <a:pt x="1001" y="368"/>
                    <a:pt x="1001" y="301"/>
                    <a:pt x="967" y="268"/>
                  </a:cubicBezTo>
                  <a:cubicBezTo>
                    <a:pt x="934" y="201"/>
                    <a:pt x="901" y="167"/>
                    <a:pt x="867" y="134"/>
                  </a:cubicBezTo>
                  <a:lnTo>
                    <a:pt x="801" y="67"/>
                  </a:lnTo>
                  <a:cubicBezTo>
                    <a:pt x="734" y="1"/>
                    <a:pt x="667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2912" name="Google Shape;2912;p29"/>
          <p:cNvGrpSpPr/>
          <p:nvPr/>
        </p:nvGrpSpPr>
        <p:grpSpPr>
          <a:xfrm rot="-486219">
            <a:off x="3449491" y="3870925"/>
            <a:ext cx="434546" cy="906041"/>
            <a:chOff x="724878" y="2984149"/>
            <a:chExt cx="289487" cy="488184"/>
          </a:xfrm>
        </p:grpSpPr>
        <p:sp>
          <p:nvSpPr>
            <p:cNvPr id="2913" name="Google Shape;2913;p29"/>
            <p:cNvSpPr/>
            <p:nvPr/>
          </p:nvSpPr>
          <p:spPr>
            <a:xfrm>
              <a:off x="923333" y="3135239"/>
              <a:ext cx="75269" cy="80746"/>
            </a:xfrm>
            <a:custGeom>
              <a:avLst/>
              <a:gdLst/>
              <a:ahLst/>
              <a:cxnLst/>
              <a:rect l="l" t="t" r="r" b="b"/>
              <a:pathLst>
                <a:path w="7806" h="8374" fill="none" extrusionOk="0">
                  <a:moveTo>
                    <a:pt x="0" y="8173"/>
                  </a:moveTo>
                  <a:cubicBezTo>
                    <a:pt x="0" y="8173"/>
                    <a:pt x="6238" y="8373"/>
                    <a:pt x="7039" y="4170"/>
                  </a:cubicBezTo>
                  <a:cubicBezTo>
                    <a:pt x="7806" y="1"/>
                    <a:pt x="2602" y="34"/>
                    <a:pt x="1034" y="3403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14" name="Google Shape;2914;p29"/>
            <p:cNvSpPr/>
            <p:nvPr/>
          </p:nvSpPr>
          <p:spPr>
            <a:xfrm>
              <a:off x="728407" y="3059978"/>
              <a:ext cx="106800" cy="129624"/>
            </a:xfrm>
            <a:custGeom>
              <a:avLst/>
              <a:gdLst/>
              <a:ahLst/>
              <a:cxnLst/>
              <a:rect l="l" t="t" r="r" b="b"/>
              <a:pathLst>
                <a:path w="11076" h="13443" fill="none" extrusionOk="0">
                  <a:moveTo>
                    <a:pt x="11076" y="13443"/>
                  </a:moveTo>
                  <a:cubicBezTo>
                    <a:pt x="11076" y="13443"/>
                    <a:pt x="2102" y="12009"/>
                    <a:pt x="1035" y="6104"/>
                  </a:cubicBezTo>
                  <a:cubicBezTo>
                    <a:pt x="1" y="167"/>
                    <a:pt x="8440" y="0"/>
                    <a:pt x="10575" y="7138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15" name="Google Shape;2915;p29"/>
            <p:cNvSpPr/>
            <p:nvPr/>
          </p:nvSpPr>
          <p:spPr>
            <a:xfrm>
              <a:off x="781808" y="2992432"/>
              <a:ext cx="209078" cy="249606"/>
            </a:xfrm>
            <a:custGeom>
              <a:avLst/>
              <a:gdLst/>
              <a:ahLst/>
              <a:cxnLst/>
              <a:rect l="l" t="t" r="r" b="b"/>
              <a:pathLst>
                <a:path w="21683" h="25886" fill="none" extrusionOk="0">
                  <a:moveTo>
                    <a:pt x="6238" y="25885"/>
                  </a:moveTo>
                  <a:cubicBezTo>
                    <a:pt x="6238" y="25885"/>
                    <a:pt x="0" y="0"/>
                    <a:pt x="10841" y="1601"/>
                  </a:cubicBezTo>
                  <a:cubicBezTo>
                    <a:pt x="21682" y="3202"/>
                    <a:pt x="14310" y="25418"/>
                    <a:pt x="14310" y="25418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16" name="Google Shape;2916;p29"/>
            <p:cNvSpPr/>
            <p:nvPr/>
          </p:nvSpPr>
          <p:spPr>
            <a:xfrm>
              <a:off x="765078" y="3274835"/>
              <a:ext cx="232886" cy="197498"/>
            </a:xfrm>
            <a:custGeom>
              <a:avLst/>
              <a:gdLst/>
              <a:ahLst/>
              <a:cxnLst/>
              <a:rect l="l" t="t" r="r" b="b"/>
              <a:pathLst>
                <a:path w="24152" h="20482" fill="none" extrusionOk="0">
                  <a:moveTo>
                    <a:pt x="1" y="1"/>
                  </a:moveTo>
                  <a:lnTo>
                    <a:pt x="1669" y="20482"/>
                  </a:lnTo>
                  <a:lnTo>
                    <a:pt x="21850" y="20482"/>
                  </a:lnTo>
                  <a:cubicBezTo>
                    <a:pt x="21850" y="20482"/>
                    <a:pt x="24151" y="1"/>
                    <a:pt x="23517" y="1"/>
                  </a:cubicBezTo>
                  <a:close/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17" name="Google Shape;2917;p29"/>
            <p:cNvSpPr/>
            <p:nvPr/>
          </p:nvSpPr>
          <p:spPr>
            <a:xfrm>
              <a:off x="744173" y="3236236"/>
              <a:ext cx="270192" cy="60941"/>
            </a:xfrm>
            <a:custGeom>
              <a:avLst/>
              <a:gdLst/>
              <a:ahLst/>
              <a:cxnLst/>
              <a:rect l="l" t="t" r="r" b="b"/>
              <a:pathLst>
                <a:path w="28021" h="6320" extrusionOk="0">
                  <a:moveTo>
                    <a:pt x="19267" y="1"/>
                  </a:moveTo>
                  <a:cubicBezTo>
                    <a:pt x="11538" y="1"/>
                    <a:pt x="568" y="134"/>
                    <a:pt x="568" y="134"/>
                  </a:cubicBezTo>
                  <a:cubicBezTo>
                    <a:pt x="0" y="568"/>
                    <a:pt x="701" y="6105"/>
                    <a:pt x="568" y="6239"/>
                  </a:cubicBezTo>
                  <a:cubicBezTo>
                    <a:pt x="533" y="6285"/>
                    <a:pt x="3786" y="6319"/>
                    <a:pt x="8048" y="6319"/>
                  </a:cubicBezTo>
                  <a:cubicBezTo>
                    <a:pt x="16085" y="6319"/>
                    <a:pt x="27707" y="6197"/>
                    <a:pt x="27620" y="5805"/>
                  </a:cubicBezTo>
                  <a:cubicBezTo>
                    <a:pt x="27487" y="5205"/>
                    <a:pt x="28020" y="434"/>
                    <a:pt x="26653" y="134"/>
                  </a:cubicBezTo>
                  <a:cubicBezTo>
                    <a:pt x="26186" y="34"/>
                    <a:pt x="23132" y="1"/>
                    <a:pt x="19267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18" name="Google Shape;2918;p29"/>
            <p:cNvSpPr/>
            <p:nvPr/>
          </p:nvSpPr>
          <p:spPr>
            <a:xfrm>
              <a:off x="854822" y="3004967"/>
              <a:ext cx="22525" cy="230639"/>
            </a:xfrm>
            <a:custGeom>
              <a:avLst/>
              <a:gdLst/>
              <a:ahLst/>
              <a:cxnLst/>
              <a:rect l="l" t="t" r="r" b="b"/>
              <a:pathLst>
                <a:path w="2336" h="23919" extrusionOk="0">
                  <a:moveTo>
                    <a:pt x="1835" y="1"/>
                  </a:moveTo>
                  <a:cubicBezTo>
                    <a:pt x="1576" y="1"/>
                    <a:pt x="1301" y="168"/>
                    <a:pt x="1268" y="501"/>
                  </a:cubicBezTo>
                  <a:cubicBezTo>
                    <a:pt x="267" y="8073"/>
                    <a:pt x="0" y="15746"/>
                    <a:pt x="501" y="23418"/>
                  </a:cubicBezTo>
                  <a:cubicBezTo>
                    <a:pt x="517" y="23751"/>
                    <a:pt x="784" y="23918"/>
                    <a:pt x="1043" y="23918"/>
                  </a:cubicBezTo>
                  <a:cubicBezTo>
                    <a:pt x="1301" y="23918"/>
                    <a:pt x="1551" y="23751"/>
                    <a:pt x="1535" y="23418"/>
                  </a:cubicBezTo>
                  <a:cubicBezTo>
                    <a:pt x="1034" y="15746"/>
                    <a:pt x="1301" y="8073"/>
                    <a:pt x="2302" y="501"/>
                  </a:cubicBezTo>
                  <a:cubicBezTo>
                    <a:pt x="2335" y="168"/>
                    <a:pt x="2093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19" name="Google Shape;2919;p29"/>
            <p:cNvSpPr/>
            <p:nvPr/>
          </p:nvSpPr>
          <p:spPr>
            <a:xfrm>
              <a:off x="889883" y="3009152"/>
              <a:ext cx="20751" cy="226454"/>
            </a:xfrm>
            <a:custGeom>
              <a:avLst/>
              <a:gdLst/>
              <a:ahLst/>
              <a:cxnLst/>
              <a:rect l="l" t="t" r="r" b="b"/>
              <a:pathLst>
                <a:path w="2152" h="23485" extrusionOk="0">
                  <a:moveTo>
                    <a:pt x="1647" y="1"/>
                  </a:moveTo>
                  <a:cubicBezTo>
                    <a:pt x="1385" y="1"/>
                    <a:pt x="1101" y="167"/>
                    <a:pt x="1068" y="501"/>
                  </a:cubicBezTo>
                  <a:cubicBezTo>
                    <a:pt x="267" y="7940"/>
                    <a:pt x="0" y="15478"/>
                    <a:pt x="200" y="22984"/>
                  </a:cubicBezTo>
                  <a:cubicBezTo>
                    <a:pt x="200" y="23317"/>
                    <a:pt x="467" y="23484"/>
                    <a:pt x="730" y="23484"/>
                  </a:cubicBezTo>
                  <a:cubicBezTo>
                    <a:pt x="993" y="23484"/>
                    <a:pt x="1251" y="23317"/>
                    <a:pt x="1234" y="22984"/>
                  </a:cubicBezTo>
                  <a:cubicBezTo>
                    <a:pt x="1034" y="15478"/>
                    <a:pt x="1335" y="7940"/>
                    <a:pt x="2102" y="501"/>
                  </a:cubicBezTo>
                  <a:cubicBezTo>
                    <a:pt x="2152" y="167"/>
                    <a:pt x="1910" y="1"/>
                    <a:pt x="1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20" name="Google Shape;2920;p29"/>
            <p:cNvSpPr/>
            <p:nvPr/>
          </p:nvSpPr>
          <p:spPr>
            <a:xfrm>
              <a:off x="748483" y="3110149"/>
              <a:ext cx="34298" cy="40229"/>
            </a:xfrm>
            <a:custGeom>
              <a:avLst/>
              <a:gdLst/>
              <a:ahLst/>
              <a:cxnLst/>
              <a:rect l="l" t="t" r="r" b="b"/>
              <a:pathLst>
                <a:path w="3557" h="4172" extrusionOk="0">
                  <a:moveTo>
                    <a:pt x="3108" y="3117"/>
                  </a:moveTo>
                  <a:cubicBezTo>
                    <a:pt x="3133" y="3136"/>
                    <a:pt x="3142" y="3142"/>
                    <a:pt x="3143" y="3142"/>
                  </a:cubicBezTo>
                  <a:cubicBezTo>
                    <a:pt x="3144" y="3142"/>
                    <a:pt x="3116" y="3120"/>
                    <a:pt x="3108" y="3117"/>
                  </a:cubicBezTo>
                  <a:close/>
                  <a:moveTo>
                    <a:pt x="638" y="0"/>
                  </a:moveTo>
                  <a:cubicBezTo>
                    <a:pt x="324" y="0"/>
                    <a:pt x="1" y="268"/>
                    <a:pt x="121" y="668"/>
                  </a:cubicBezTo>
                  <a:cubicBezTo>
                    <a:pt x="621" y="2069"/>
                    <a:pt x="1522" y="3270"/>
                    <a:pt x="2689" y="4104"/>
                  </a:cubicBezTo>
                  <a:cubicBezTo>
                    <a:pt x="2781" y="4149"/>
                    <a:pt x="2876" y="4172"/>
                    <a:pt x="2969" y="4172"/>
                  </a:cubicBezTo>
                  <a:cubicBezTo>
                    <a:pt x="3146" y="4172"/>
                    <a:pt x="3313" y="4090"/>
                    <a:pt x="3423" y="3937"/>
                  </a:cubicBezTo>
                  <a:cubicBezTo>
                    <a:pt x="3556" y="3670"/>
                    <a:pt x="3456" y="3370"/>
                    <a:pt x="3223" y="3203"/>
                  </a:cubicBezTo>
                  <a:lnTo>
                    <a:pt x="3123" y="3136"/>
                  </a:lnTo>
                  <a:cubicBezTo>
                    <a:pt x="3108" y="3122"/>
                    <a:pt x="3105" y="3117"/>
                    <a:pt x="3107" y="3117"/>
                  </a:cubicBezTo>
                  <a:cubicBezTo>
                    <a:pt x="3107" y="3117"/>
                    <a:pt x="3108" y="3117"/>
                    <a:pt x="3108" y="3117"/>
                  </a:cubicBezTo>
                  <a:lnTo>
                    <a:pt x="3108" y="3117"/>
                  </a:lnTo>
                  <a:cubicBezTo>
                    <a:pt x="3103" y="3113"/>
                    <a:pt x="3096" y="3108"/>
                    <a:pt x="3089" y="3103"/>
                  </a:cubicBezTo>
                  <a:lnTo>
                    <a:pt x="2923" y="2970"/>
                  </a:lnTo>
                  <a:cubicBezTo>
                    <a:pt x="2789" y="2869"/>
                    <a:pt x="2689" y="2736"/>
                    <a:pt x="2556" y="2636"/>
                  </a:cubicBezTo>
                  <a:cubicBezTo>
                    <a:pt x="2456" y="2536"/>
                    <a:pt x="2322" y="2402"/>
                    <a:pt x="2222" y="2302"/>
                  </a:cubicBezTo>
                  <a:cubicBezTo>
                    <a:pt x="2189" y="2236"/>
                    <a:pt x="2155" y="2169"/>
                    <a:pt x="2089" y="2136"/>
                  </a:cubicBezTo>
                  <a:lnTo>
                    <a:pt x="2055" y="2069"/>
                  </a:lnTo>
                  <a:cubicBezTo>
                    <a:pt x="2055" y="2074"/>
                    <a:pt x="2054" y="2076"/>
                    <a:pt x="2052" y="2076"/>
                  </a:cubicBezTo>
                  <a:cubicBezTo>
                    <a:pt x="2038" y="2076"/>
                    <a:pt x="1989" y="2002"/>
                    <a:pt x="1989" y="2002"/>
                  </a:cubicBezTo>
                  <a:cubicBezTo>
                    <a:pt x="1788" y="1735"/>
                    <a:pt x="1655" y="1468"/>
                    <a:pt x="1488" y="1202"/>
                  </a:cubicBezTo>
                  <a:cubicBezTo>
                    <a:pt x="1421" y="1068"/>
                    <a:pt x="1355" y="935"/>
                    <a:pt x="1288" y="801"/>
                  </a:cubicBezTo>
                  <a:cubicBezTo>
                    <a:pt x="1288" y="801"/>
                    <a:pt x="1235" y="696"/>
                    <a:pt x="1247" y="696"/>
                  </a:cubicBezTo>
                  <a:cubicBezTo>
                    <a:pt x="1248" y="696"/>
                    <a:pt x="1251" y="698"/>
                    <a:pt x="1255" y="701"/>
                  </a:cubicBezTo>
                  <a:cubicBezTo>
                    <a:pt x="1242" y="676"/>
                    <a:pt x="1221" y="635"/>
                    <a:pt x="1221" y="635"/>
                  </a:cubicBezTo>
                  <a:lnTo>
                    <a:pt x="1121" y="401"/>
                  </a:lnTo>
                  <a:cubicBezTo>
                    <a:pt x="1054" y="120"/>
                    <a:pt x="848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21" name="Google Shape;2921;p29"/>
            <p:cNvSpPr/>
            <p:nvPr/>
          </p:nvSpPr>
          <p:spPr>
            <a:xfrm>
              <a:off x="752533" y="3092783"/>
              <a:ext cx="13519" cy="9980"/>
            </a:xfrm>
            <a:custGeom>
              <a:avLst/>
              <a:gdLst/>
              <a:ahLst/>
              <a:cxnLst/>
              <a:rect l="l" t="t" r="r" b="b"/>
              <a:pathLst>
                <a:path w="1402" h="1035" extrusionOk="0">
                  <a:moveTo>
                    <a:pt x="701" y="0"/>
                  </a:moveTo>
                  <a:cubicBezTo>
                    <a:pt x="1" y="0"/>
                    <a:pt x="1" y="1035"/>
                    <a:pt x="701" y="1035"/>
                  </a:cubicBezTo>
                  <a:cubicBezTo>
                    <a:pt x="1402" y="1035"/>
                    <a:pt x="1402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22" name="Google Shape;2922;p29"/>
            <p:cNvSpPr/>
            <p:nvPr/>
          </p:nvSpPr>
          <p:spPr>
            <a:xfrm>
              <a:off x="963360" y="3161940"/>
              <a:ext cx="18841" cy="28253"/>
            </a:xfrm>
            <a:custGeom>
              <a:avLst/>
              <a:gdLst/>
              <a:ahLst/>
              <a:cxnLst/>
              <a:rect l="l" t="t" r="r" b="b"/>
              <a:pathLst>
                <a:path w="1954" h="2930" extrusionOk="0">
                  <a:moveTo>
                    <a:pt x="1353" y="0"/>
                  </a:moveTo>
                  <a:cubicBezTo>
                    <a:pt x="1086" y="0"/>
                    <a:pt x="820" y="234"/>
                    <a:pt x="853" y="534"/>
                  </a:cubicBezTo>
                  <a:cubicBezTo>
                    <a:pt x="853" y="701"/>
                    <a:pt x="853" y="868"/>
                    <a:pt x="853" y="1034"/>
                  </a:cubicBezTo>
                  <a:cubicBezTo>
                    <a:pt x="853" y="1068"/>
                    <a:pt x="853" y="1134"/>
                    <a:pt x="820" y="1168"/>
                  </a:cubicBezTo>
                  <a:cubicBezTo>
                    <a:pt x="786" y="1201"/>
                    <a:pt x="786" y="1335"/>
                    <a:pt x="753" y="1401"/>
                  </a:cubicBezTo>
                  <a:lnTo>
                    <a:pt x="720" y="1501"/>
                  </a:lnTo>
                  <a:cubicBezTo>
                    <a:pt x="714" y="1513"/>
                    <a:pt x="711" y="1517"/>
                    <a:pt x="710" y="1517"/>
                  </a:cubicBezTo>
                  <a:cubicBezTo>
                    <a:pt x="707" y="1517"/>
                    <a:pt x="732" y="1452"/>
                    <a:pt x="729" y="1452"/>
                  </a:cubicBezTo>
                  <a:lnTo>
                    <a:pt x="729" y="1452"/>
                  </a:lnTo>
                  <a:cubicBezTo>
                    <a:pt x="728" y="1452"/>
                    <a:pt x="725" y="1456"/>
                    <a:pt x="720" y="1468"/>
                  </a:cubicBezTo>
                  <a:lnTo>
                    <a:pt x="686" y="1568"/>
                  </a:lnTo>
                  <a:cubicBezTo>
                    <a:pt x="619" y="1635"/>
                    <a:pt x="586" y="1701"/>
                    <a:pt x="553" y="1768"/>
                  </a:cubicBezTo>
                  <a:cubicBezTo>
                    <a:pt x="553" y="1802"/>
                    <a:pt x="519" y="1835"/>
                    <a:pt x="486" y="1868"/>
                  </a:cubicBezTo>
                  <a:cubicBezTo>
                    <a:pt x="486" y="1893"/>
                    <a:pt x="467" y="1899"/>
                    <a:pt x="458" y="1915"/>
                  </a:cubicBezTo>
                  <a:lnTo>
                    <a:pt x="458" y="1915"/>
                  </a:lnTo>
                  <a:cubicBezTo>
                    <a:pt x="466" y="1908"/>
                    <a:pt x="476" y="1902"/>
                    <a:pt x="486" y="1902"/>
                  </a:cubicBezTo>
                  <a:cubicBezTo>
                    <a:pt x="476" y="1907"/>
                    <a:pt x="465" y="1914"/>
                    <a:pt x="455" y="1922"/>
                  </a:cubicBezTo>
                  <a:lnTo>
                    <a:pt x="455" y="1922"/>
                  </a:lnTo>
                  <a:cubicBezTo>
                    <a:pt x="456" y="1919"/>
                    <a:pt x="457" y="1917"/>
                    <a:pt x="458" y="1915"/>
                  </a:cubicBezTo>
                  <a:lnTo>
                    <a:pt x="458" y="1915"/>
                  </a:lnTo>
                  <a:cubicBezTo>
                    <a:pt x="453" y="1920"/>
                    <a:pt x="449" y="1925"/>
                    <a:pt x="445" y="1929"/>
                  </a:cubicBezTo>
                  <a:lnTo>
                    <a:pt x="445" y="1929"/>
                  </a:lnTo>
                  <a:cubicBezTo>
                    <a:pt x="448" y="1927"/>
                    <a:pt x="452" y="1924"/>
                    <a:pt x="455" y="1922"/>
                  </a:cubicBezTo>
                  <a:lnTo>
                    <a:pt x="455" y="1922"/>
                  </a:lnTo>
                  <a:cubicBezTo>
                    <a:pt x="453" y="1926"/>
                    <a:pt x="453" y="1930"/>
                    <a:pt x="453" y="1935"/>
                  </a:cubicBezTo>
                  <a:cubicBezTo>
                    <a:pt x="446" y="1942"/>
                    <a:pt x="442" y="1944"/>
                    <a:pt x="440" y="1944"/>
                  </a:cubicBezTo>
                  <a:cubicBezTo>
                    <a:pt x="437" y="1944"/>
                    <a:pt x="440" y="1938"/>
                    <a:pt x="445" y="1929"/>
                  </a:cubicBezTo>
                  <a:lnTo>
                    <a:pt x="445" y="1929"/>
                  </a:lnTo>
                  <a:cubicBezTo>
                    <a:pt x="392" y="1974"/>
                    <a:pt x="339" y="2049"/>
                    <a:pt x="286" y="2102"/>
                  </a:cubicBezTo>
                  <a:cubicBezTo>
                    <a:pt x="0" y="2465"/>
                    <a:pt x="341" y="2929"/>
                    <a:pt x="726" y="2929"/>
                  </a:cubicBezTo>
                  <a:cubicBezTo>
                    <a:pt x="836" y="2929"/>
                    <a:pt x="949" y="2891"/>
                    <a:pt x="1053" y="2802"/>
                  </a:cubicBezTo>
                  <a:cubicBezTo>
                    <a:pt x="1654" y="2202"/>
                    <a:pt x="1954" y="1368"/>
                    <a:pt x="1887" y="534"/>
                  </a:cubicBezTo>
                  <a:cubicBezTo>
                    <a:pt x="1887" y="401"/>
                    <a:pt x="1820" y="267"/>
                    <a:pt x="1720" y="167"/>
                  </a:cubicBezTo>
                  <a:cubicBezTo>
                    <a:pt x="1620" y="67"/>
                    <a:pt x="1487" y="0"/>
                    <a:pt x="1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23" name="Google Shape;2923;p29"/>
            <p:cNvSpPr/>
            <p:nvPr/>
          </p:nvSpPr>
          <p:spPr>
            <a:xfrm>
              <a:off x="930228" y="3065185"/>
              <a:ext cx="32418" cy="20616"/>
            </a:xfrm>
            <a:custGeom>
              <a:avLst/>
              <a:gdLst/>
              <a:ahLst/>
              <a:cxnLst/>
              <a:rect l="l" t="t" r="r" b="b"/>
              <a:pathLst>
                <a:path w="3362" h="2138" extrusionOk="0">
                  <a:moveTo>
                    <a:pt x="2658" y="1"/>
                  </a:moveTo>
                  <a:cubicBezTo>
                    <a:pt x="2605" y="1"/>
                    <a:pt x="2548" y="9"/>
                    <a:pt x="2488" y="27"/>
                  </a:cubicBezTo>
                  <a:cubicBezTo>
                    <a:pt x="1687" y="227"/>
                    <a:pt x="987" y="628"/>
                    <a:pt x="453" y="1195"/>
                  </a:cubicBezTo>
                  <a:cubicBezTo>
                    <a:pt x="1" y="1571"/>
                    <a:pt x="381" y="2137"/>
                    <a:pt x="796" y="2137"/>
                  </a:cubicBezTo>
                  <a:cubicBezTo>
                    <a:pt x="932" y="2137"/>
                    <a:pt x="1071" y="2077"/>
                    <a:pt x="1187" y="1928"/>
                  </a:cubicBezTo>
                  <a:cubicBezTo>
                    <a:pt x="1320" y="1828"/>
                    <a:pt x="1420" y="1695"/>
                    <a:pt x="1554" y="1595"/>
                  </a:cubicBezTo>
                  <a:cubicBezTo>
                    <a:pt x="1567" y="1581"/>
                    <a:pt x="1573" y="1576"/>
                    <a:pt x="1573" y="1576"/>
                  </a:cubicBezTo>
                  <a:lnTo>
                    <a:pt x="1573" y="1576"/>
                  </a:lnTo>
                  <a:cubicBezTo>
                    <a:pt x="1574" y="1576"/>
                    <a:pt x="1520" y="1634"/>
                    <a:pt x="1538" y="1634"/>
                  </a:cubicBezTo>
                  <a:cubicBezTo>
                    <a:pt x="1541" y="1634"/>
                    <a:pt x="1546" y="1632"/>
                    <a:pt x="1554" y="1628"/>
                  </a:cubicBezTo>
                  <a:lnTo>
                    <a:pt x="1620" y="1595"/>
                  </a:lnTo>
                  <a:lnTo>
                    <a:pt x="1687" y="1528"/>
                  </a:lnTo>
                  <a:cubicBezTo>
                    <a:pt x="1787" y="1461"/>
                    <a:pt x="1854" y="1395"/>
                    <a:pt x="1921" y="1361"/>
                  </a:cubicBezTo>
                  <a:lnTo>
                    <a:pt x="2154" y="1228"/>
                  </a:lnTo>
                  <a:lnTo>
                    <a:pt x="2254" y="1195"/>
                  </a:lnTo>
                  <a:lnTo>
                    <a:pt x="2321" y="1161"/>
                  </a:lnTo>
                  <a:lnTo>
                    <a:pt x="2388" y="1128"/>
                  </a:lnTo>
                  <a:lnTo>
                    <a:pt x="2488" y="1095"/>
                  </a:lnTo>
                  <a:cubicBezTo>
                    <a:pt x="2588" y="1061"/>
                    <a:pt x="2654" y="1028"/>
                    <a:pt x="2755" y="1028"/>
                  </a:cubicBezTo>
                  <a:cubicBezTo>
                    <a:pt x="3362" y="846"/>
                    <a:pt x="3195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24" name="Google Shape;2924;p29"/>
            <p:cNvSpPr/>
            <p:nvPr/>
          </p:nvSpPr>
          <p:spPr>
            <a:xfrm>
              <a:off x="817360" y="3021051"/>
              <a:ext cx="25890" cy="27356"/>
            </a:xfrm>
            <a:custGeom>
              <a:avLst/>
              <a:gdLst/>
              <a:ahLst/>
              <a:cxnLst/>
              <a:rect l="l" t="t" r="r" b="b"/>
              <a:pathLst>
                <a:path w="2685" h="2837" extrusionOk="0">
                  <a:moveTo>
                    <a:pt x="772" y="0"/>
                  </a:moveTo>
                  <a:cubicBezTo>
                    <a:pt x="358" y="0"/>
                    <a:pt x="0" y="519"/>
                    <a:pt x="383" y="901"/>
                  </a:cubicBezTo>
                  <a:cubicBezTo>
                    <a:pt x="516" y="1035"/>
                    <a:pt x="650" y="1168"/>
                    <a:pt x="750" y="1302"/>
                  </a:cubicBezTo>
                  <a:cubicBezTo>
                    <a:pt x="883" y="1435"/>
                    <a:pt x="883" y="1435"/>
                    <a:pt x="950" y="1502"/>
                  </a:cubicBezTo>
                  <a:lnTo>
                    <a:pt x="983" y="1569"/>
                  </a:lnTo>
                  <a:lnTo>
                    <a:pt x="1050" y="1669"/>
                  </a:lnTo>
                  <a:cubicBezTo>
                    <a:pt x="1283" y="1969"/>
                    <a:pt x="1450" y="2269"/>
                    <a:pt x="1650" y="2569"/>
                  </a:cubicBezTo>
                  <a:cubicBezTo>
                    <a:pt x="1739" y="2747"/>
                    <a:pt x="1902" y="2836"/>
                    <a:pt x="2080" y="2836"/>
                  </a:cubicBezTo>
                  <a:cubicBezTo>
                    <a:pt x="2169" y="2836"/>
                    <a:pt x="2262" y="2814"/>
                    <a:pt x="2351" y="2769"/>
                  </a:cubicBezTo>
                  <a:cubicBezTo>
                    <a:pt x="2584" y="2603"/>
                    <a:pt x="2684" y="2302"/>
                    <a:pt x="2551" y="2069"/>
                  </a:cubicBezTo>
                  <a:cubicBezTo>
                    <a:pt x="2184" y="1335"/>
                    <a:pt x="1717" y="701"/>
                    <a:pt x="1150" y="168"/>
                  </a:cubicBezTo>
                  <a:cubicBezTo>
                    <a:pt x="1032" y="50"/>
                    <a:pt x="899" y="0"/>
                    <a:pt x="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25" name="Google Shape;2925;p29"/>
            <p:cNvSpPr/>
            <p:nvPr/>
          </p:nvSpPr>
          <p:spPr>
            <a:xfrm>
              <a:off x="883123" y="2984149"/>
              <a:ext cx="11590" cy="32871"/>
            </a:xfrm>
            <a:custGeom>
              <a:avLst/>
              <a:gdLst/>
              <a:ahLst/>
              <a:cxnLst/>
              <a:rect l="l" t="t" r="r" b="b"/>
              <a:pathLst>
                <a:path w="1202" h="3409" extrusionOk="0">
                  <a:moveTo>
                    <a:pt x="618" y="0"/>
                  </a:moveTo>
                  <a:cubicBezTo>
                    <a:pt x="359" y="0"/>
                    <a:pt x="101" y="175"/>
                    <a:pt x="101" y="525"/>
                  </a:cubicBezTo>
                  <a:cubicBezTo>
                    <a:pt x="101" y="926"/>
                    <a:pt x="134" y="1293"/>
                    <a:pt x="101" y="1693"/>
                  </a:cubicBezTo>
                  <a:cubicBezTo>
                    <a:pt x="101" y="1860"/>
                    <a:pt x="101" y="2060"/>
                    <a:pt x="67" y="2227"/>
                  </a:cubicBezTo>
                  <a:cubicBezTo>
                    <a:pt x="67" y="2327"/>
                    <a:pt x="67" y="2427"/>
                    <a:pt x="34" y="2494"/>
                  </a:cubicBezTo>
                  <a:cubicBezTo>
                    <a:pt x="1" y="2594"/>
                    <a:pt x="34" y="2594"/>
                    <a:pt x="34" y="2660"/>
                  </a:cubicBezTo>
                  <a:cubicBezTo>
                    <a:pt x="34" y="2680"/>
                    <a:pt x="34" y="2705"/>
                    <a:pt x="34" y="2727"/>
                  </a:cubicBezTo>
                  <a:lnTo>
                    <a:pt x="34" y="2727"/>
                  </a:lnTo>
                  <a:cubicBezTo>
                    <a:pt x="1" y="2860"/>
                    <a:pt x="34" y="3027"/>
                    <a:pt x="101" y="3161"/>
                  </a:cubicBezTo>
                  <a:cubicBezTo>
                    <a:pt x="168" y="3261"/>
                    <a:pt x="268" y="3361"/>
                    <a:pt x="401" y="3394"/>
                  </a:cubicBezTo>
                  <a:cubicBezTo>
                    <a:pt x="441" y="3404"/>
                    <a:pt x="481" y="3409"/>
                    <a:pt x="522" y="3409"/>
                  </a:cubicBezTo>
                  <a:cubicBezTo>
                    <a:pt x="752" y="3409"/>
                    <a:pt x="978" y="3254"/>
                    <a:pt x="1035" y="3027"/>
                  </a:cubicBezTo>
                  <a:lnTo>
                    <a:pt x="1035" y="2994"/>
                  </a:lnTo>
                  <a:cubicBezTo>
                    <a:pt x="1135" y="2193"/>
                    <a:pt x="1202" y="1359"/>
                    <a:pt x="1135" y="525"/>
                  </a:cubicBezTo>
                  <a:cubicBezTo>
                    <a:pt x="1135" y="175"/>
                    <a:pt x="876" y="0"/>
                    <a:pt x="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26" name="Google Shape;2926;p29"/>
            <p:cNvSpPr/>
            <p:nvPr/>
          </p:nvSpPr>
          <p:spPr>
            <a:xfrm>
              <a:off x="780198" y="3172199"/>
              <a:ext cx="19950" cy="18504"/>
            </a:xfrm>
            <a:custGeom>
              <a:avLst/>
              <a:gdLst/>
              <a:ahLst/>
              <a:cxnLst/>
              <a:rect l="l" t="t" r="r" b="b"/>
              <a:pathLst>
                <a:path w="2069" h="1919" extrusionOk="0">
                  <a:moveTo>
                    <a:pt x="1554" y="1"/>
                  </a:moveTo>
                  <a:cubicBezTo>
                    <a:pt x="1503" y="1"/>
                    <a:pt x="1452" y="12"/>
                    <a:pt x="1401" y="37"/>
                  </a:cubicBezTo>
                  <a:cubicBezTo>
                    <a:pt x="1268" y="70"/>
                    <a:pt x="1135" y="137"/>
                    <a:pt x="1068" y="271"/>
                  </a:cubicBezTo>
                  <a:lnTo>
                    <a:pt x="968" y="437"/>
                  </a:lnTo>
                  <a:lnTo>
                    <a:pt x="968" y="437"/>
                  </a:lnTo>
                  <a:lnTo>
                    <a:pt x="1035" y="304"/>
                  </a:lnTo>
                  <a:lnTo>
                    <a:pt x="1035" y="304"/>
                  </a:lnTo>
                  <a:cubicBezTo>
                    <a:pt x="901" y="504"/>
                    <a:pt x="734" y="671"/>
                    <a:pt x="568" y="804"/>
                  </a:cubicBezTo>
                  <a:lnTo>
                    <a:pt x="668" y="704"/>
                  </a:lnTo>
                  <a:lnTo>
                    <a:pt x="668" y="704"/>
                  </a:lnTo>
                  <a:cubicBezTo>
                    <a:pt x="567" y="804"/>
                    <a:pt x="434" y="871"/>
                    <a:pt x="334" y="938"/>
                  </a:cubicBezTo>
                  <a:cubicBezTo>
                    <a:pt x="67" y="1104"/>
                    <a:pt x="0" y="1405"/>
                    <a:pt x="134" y="1672"/>
                  </a:cubicBezTo>
                  <a:cubicBezTo>
                    <a:pt x="201" y="1772"/>
                    <a:pt x="301" y="1872"/>
                    <a:pt x="434" y="1905"/>
                  </a:cubicBezTo>
                  <a:cubicBezTo>
                    <a:pt x="470" y="1914"/>
                    <a:pt x="508" y="1918"/>
                    <a:pt x="547" y="1918"/>
                  </a:cubicBezTo>
                  <a:cubicBezTo>
                    <a:pt x="654" y="1918"/>
                    <a:pt x="770" y="1887"/>
                    <a:pt x="868" y="1838"/>
                  </a:cubicBezTo>
                  <a:lnTo>
                    <a:pt x="868" y="1872"/>
                  </a:lnTo>
                  <a:cubicBezTo>
                    <a:pt x="1301" y="1605"/>
                    <a:pt x="1702" y="1238"/>
                    <a:pt x="2002" y="804"/>
                  </a:cubicBezTo>
                  <a:cubicBezTo>
                    <a:pt x="2069" y="671"/>
                    <a:pt x="2069" y="537"/>
                    <a:pt x="2035" y="404"/>
                  </a:cubicBezTo>
                  <a:cubicBezTo>
                    <a:pt x="2002" y="271"/>
                    <a:pt x="1902" y="137"/>
                    <a:pt x="1802" y="70"/>
                  </a:cubicBezTo>
                  <a:cubicBezTo>
                    <a:pt x="1719" y="29"/>
                    <a:pt x="1637" y="1"/>
                    <a:pt x="1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27" name="Google Shape;2927;p29"/>
            <p:cNvSpPr/>
            <p:nvPr/>
          </p:nvSpPr>
          <p:spPr>
            <a:xfrm>
              <a:off x="724878" y="3087720"/>
              <a:ext cx="17694" cy="12911"/>
            </a:xfrm>
            <a:custGeom>
              <a:avLst/>
              <a:gdLst/>
              <a:ahLst/>
              <a:cxnLst/>
              <a:rect l="l" t="t" r="r" b="b"/>
              <a:pathLst>
                <a:path w="1835" h="1339" extrusionOk="0">
                  <a:moveTo>
                    <a:pt x="567" y="0"/>
                  </a:moveTo>
                  <a:cubicBezTo>
                    <a:pt x="534" y="0"/>
                    <a:pt x="500" y="8"/>
                    <a:pt x="467" y="25"/>
                  </a:cubicBezTo>
                  <a:cubicBezTo>
                    <a:pt x="400" y="25"/>
                    <a:pt x="334" y="58"/>
                    <a:pt x="267" y="92"/>
                  </a:cubicBezTo>
                  <a:cubicBezTo>
                    <a:pt x="234" y="159"/>
                    <a:pt x="167" y="192"/>
                    <a:pt x="133" y="259"/>
                  </a:cubicBezTo>
                  <a:cubicBezTo>
                    <a:pt x="0" y="492"/>
                    <a:pt x="100" y="826"/>
                    <a:pt x="334" y="959"/>
                  </a:cubicBezTo>
                  <a:lnTo>
                    <a:pt x="967" y="1259"/>
                  </a:lnTo>
                  <a:cubicBezTo>
                    <a:pt x="1034" y="1293"/>
                    <a:pt x="1101" y="1326"/>
                    <a:pt x="1168" y="1326"/>
                  </a:cubicBezTo>
                  <a:cubicBezTo>
                    <a:pt x="1201" y="1334"/>
                    <a:pt x="1234" y="1339"/>
                    <a:pt x="1268" y="1339"/>
                  </a:cubicBezTo>
                  <a:cubicBezTo>
                    <a:pt x="1368" y="1339"/>
                    <a:pt x="1468" y="1301"/>
                    <a:pt x="1568" y="1226"/>
                  </a:cubicBezTo>
                  <a:cubicBezTo>
                    <a:pt x="1601" y="1193"/>
                    <a:pt x="1668" y="1159"/>
                    <a:pt x="1701" y="1093"/>
                  </a:cubicBezTo>
                  <a:cubicBezTo>
                    <a:pt x="1835" y="826"/>
                    <a:pt x="1735" y="525"/>
                    <a:pt x="1501" y="359"/>
                  </a:cubicBezTo>
                  <a:lnTo>
                    <a:pt x="867" y="92"/>
                  </a:lnTo>
                  <a:cubicBezTo>
                    <a:pt x="801" y="25"/>
                    <a:pt x="734" y="25"/>
                    <a:pt x="667" y="25"/>
                  </a:cubicBezTo>
                  <a:cubicBezTo>
                    <a:pt x="634" y="8"/>
                    <a:pt x="600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28" name="Google Shape;2928;p29"/>
            <p:cNvSpPr/>
            <p:nvPr/>
          </p:nvSpPr>
          <p:spPr>
            <a:xfrm>
              <a:off x="783736" y="3063999"/>
              <a:ext cx="13519" cy="20461"/>
            </a:xfrm>
            <a:custGeom>
              <a:avLst/>
              <a:gdLst/>
              <a:ahLst/>
              <a:cxnLst/>
              <a:rect l="l" t="t" r="r" b="b"/>
              <a:pathLst>
                <a:path w="1402" h="2122" extrusionOk="0">
                  <a:moveTo>
                    <a:pt x="539" y="1"/>
                  </a:moveTo>
                  <a:cubicBezTo>
                    <a:pt x="363" y="1"/>
                    <a:pt x="188" y="96"/>
                    <a:pt x="100" y="250"/>
                  </a:cubicBezTo>
                  <a:cubicBezTo>
                    <a:pt x="34" y="384"/>
                    <a:pt x="0" y="550"/>
                    <a:pt x="34" y="684"/>
                  </a:cubicBezTo>
                  <a:lnTo>
                    <a:pt x="34" y="650"/>
                  </a:lnTo>
                  <a:cubicBezTo>
                    <a:pt x="134" y="1017"/>
                    <a:pt x="234" y="1384"/>
                    <a:pt x="301" y="1751"/>
                  </a:cubicBezTo>
                  <a:cubicBezTo>
                    <a:pt x="367" y="1851"/>
                    <a:pt x="434" y="1985"/>
                    <a:pt x="567" y="2051"/>
                  </a:cubicBezTo>
                  <a:cubicBezTo>
                    <a:pt x="629" y="2093"/>
                    <a:pt x="717" y="2121"/>
                    <a:pt x="806" y="2121"/>
                  </a:cubicBezTo>
                  <a:cubicBezTo>
                    <a:pt x="861" y="2121"/>
                    <a:pt x="917" y="2110"/>
                    <a:pt x="968" y="2085"/>
                  </a:cubicBezTo>
                  <a:cubicBezTo>
                    <a:pt x="1235" y="2018"/>
                    <a:pt x="1401" y="1718"/>
                    <a:pt x="1335" y="1451"/>
                  </a:cubicBezTo>
                  <a:cubicBezTo>
                    <a:pt x="1235" y="1084"/>
                    <a:pt x="1135" y="751"/>
                    <a:pt x="1034" y="384"/>
                  </a:cubicBezTo>
                  <a:cubicBezTo>
                    <a:pt x="1001" y="250"/>
                    <a:pt x="934" y="150"/>
                    <a:pt x="801" y="83"/>
                  </a:cubicBezTo>
                  <a:cubicBezTo>
                    <a:pt x="721" y="26"/>
                    <a:pt x="630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29" name="Google Shape;2929;p29"/>
            <p:cNvSpPr/>
            <p:nvPr/>
          </p:nvSpPr>
          <p:spPr>
            <a:xfrm>
              <a:off x="964179" y="3199893"/>
              <a:ext cx="20278" cy="17376"/>
            </a:xfrm>
            <a:custGeom>
              <a:avLst/>
              <a:gdLst/>
              <a:ahLst/>
              <a:cxnLst/>
              <a:rect l="l" t="t" r="r" b="b"/>
              <a:pathLst>
                <a:path w="2103" h="1802" extrusionOk="0">
                  <a:moveTo>
                    <a:pt x="701" y="0"/>
                  </a:moveTo>
                  <a:cubicBezTo>
                    <a:pt x="234" y="0"/>
                    <a:pt x="1" y="567"/>
                    <a:pt x="334" y="901"/>
                  </a:cubicBezTo>
                  <a:lnTo>
                    <a:pt x="1168" y="1635"/>
                  </a:lnTo>
                  <a:cubicBezTo>
                    <a:pt x="1268" y="1735"/>
                    <a:pt x="1402" y="1802"/>
                    <a:pt x="1535" y="1802"/>
                  </a:cubicBezTo>
                  <a:cubicBezTo>
                    <a:pt x="1702" y="1802"/>
                    <a:pt x="1835" y="1735"/>
                    <a:pt x="1935" y="1635"/>
                  </a:cubicBezTo>
                  <a:cubicBezTo>
                    <a:pt x="2102" y="1435"/>
                    <a:pt x="2102" y="1101"/>
                    <a:pt x="1935" y="901"/>
                  </a:cubicBezTo>
                  <a:lnTo>
                    <a:pt x="1102" y="167"/>
                  </a:lnTo>
                  <a:cubicBezTo>
                    <a:pt x="968" y="67"/>
                    <a:pt x="868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30" name="Google Shape;2930;p29"/>
            <p:cNvSpPr/>
            <p:nvPr/>
          </p:nvSpPr>
          <p:spPr>
            <a:xfrm>
              <a:off x="958394" y="3121122"/>
              <a:ext cx="13519" cy="26488"/>
            </a:xfrm>
            <a:custGeom>
              <a:avLst/>
              <a:gdLst/>
              <a:ahLst/>
              <a:cxnLst/>
              <a:rect l="l" t="t" r="r" b="b"/>
              <a:pathLst>
                <a:path w="1402" h="2747" extrusionOk="0">
                  <a:moveTo>
                    <a:pt x="881" y="1"/>
                  </a:moveTo>
                  <a:cubicBezTo>
                    <a:pt x="661" y="1"/>
                    <a:pt x="442" y="137"/>
                    <a:pt x="367" y="397"/>
                  </a:cubicBezTo>
                  <a:lnTo>
                    <a:pt x="34" y="2065"/>
                  </a:lnTo>
                  <a:cubicBezTo>
                    <a:pt x="0" y="2232"/>
                    <a:pt x="34" y="2365"/>
                    <a:pt x="100" y="2499"/>
                  </a:cubicBezTo>
                  <a:cubicBezTo>
                    <a:pt x="167" y="2599"/>
                    <a:pt x="301" y="2699"/>
                    <a:pt x="401" y="2732"/>
                  </a:cubicBezTo>
                  <a:cubicBezTo>
                    <a:pt x="445" y="2742"/>
                    <a:pt x="489" y="2747"/>
                    <a:pt x="532" y="2747"/>
                  </a:cubicBezTo>
                  <a:cubicBezTo>
                    <a:pt x="777" y="2747"/>
                    <a:pt x="983" y="2592"/>
                    <a:pt x="1068" y="2365"/>
                  </a:cubicBezTo>
                  <a:lnTo>
                    <a:pt x="1368" y="664"/>
                  </a:lnTo>
                  <a:cubicBezTo>
                    <a:pt x="1401" y="531"/>
                    <a:pt x="1401" y="397"/>
                    <a:pt x="1335" y="264"/>
                  </a:cubicBezTo>
                  <a:cubicBezTo>
                    <a:pt x="1231" y="87"/>
                    <a:pt x="1056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31" name="Google Shape;2931;p29"/>
            <p:cNvSpPr/>
            <p:nvPr/>
          </p:nvSpPr>
          <p:spPr>
            <a:xfrm>
              <a:off x="991844" y="3161168"/>
              <a:ext cx="20596" cy="12159"/>
            </a:xfrm>
            <a:custGeom>
              <a:avLst/>
              <a:gdLst/>
              <a:ahLst/>
              <a:cxnLst/>
              <a:rect l="l" t="t" r="r" b="b"/>
              <a:pathLst>
                <a:path w="2136" h="1261" extrusionOk="0">
                  <a:moveTo>
                    <a:pt x="1515" y="0"/>
                  </a:moveTo>
                  <a:cubicBezTo>
                    <a:pt x="1475" y="0"/>
                    <a:pt x="1437" y="5"/>
                    <a:pt x="1401" y="14"/>
                  </a:cubicBezTo>
                  <a:lnTo>
                    <a:pt x="434" y="247"/>
                  </a:lnTo>
                  <a:cubicBezTo>
                    <a:pt x="167" y="314"/>
                    <a:pt x="0" y="614"/>
                    <a:pt x="67" y="881"/>
                  </a:cubicBezTo>
                  <a:cubicBezTo>
                    <a:pt x="134" y="1014"/>
                    <a:pt x="201" y="1114"/>
                    <a:pt x="334" y="1181"/>
                  </a:cubicBezTo>
                  <a:cubicBezTo>
                    <a:pt x="407" y="1230"/>
                    <a:pt x="516" y="1261"/>
                    <a:pt x="622" y="1261"/>
                  </a:cubicBezTo>
                  <a:cubicBezTo>
                    <a:pt x="660" y="1261"/>
                    <a:pt x="699" y="1257"/>
                    <a:pt x="734" y="1248"/>
                  </a:cubicBezTo>
                  <a:lnTo>
                    <a:pt x="1702" y="1014"/>
                  </a:lnTo>
                  <a:cubicBezTo>
                    <a:pt x="1969" y="948"/>
                    <a:pt x="2135" y="681"/>
                    <a:pt x="2069" y="380"/>
                  </a:cubicBezTo>
                  <a:cubicBezTo>
                    <a:pt x="2035" y="247"/>
                    <a:pt x="1935" y="147"/>
                    <a:pt x="1835" y="80"/>
                  </a:cubicBezTo>
                  <a:cubicBezTo>
                    <a:pt x="1737" y="31"/>
                    <a:pt x="1622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32" name="Google Shape;2932;p29"/>
            <p:cNvSpPr/>
            <p:nvPr/>
          </p:nvSpPr>
          <p:spPr>
            <a:xfrm>
              <a:off x="910142" y="3132472"/>
              <a:ext cx="21242" cy="15351"/>
            </a:xfrm>
            <a:custGeom>
              <a:avLst/>
              <a:gdLst/>
              <a:ahLst/>
              <a:cxnLst/>
              <a:rect l="l" t="t" r="r" b="b"/>
              <a:pathLst>
                <a:path w="2203" h="1592" extrusionOk="0">
                  <a:moveTo>
                    <a:pt x="606" y="1"/>
                  </a:moveTo>
                  <a:cubicBezTo>
                    <a:pt x="552" y="1"/>
                    <a:pt x="495" y="9"/>
                    <a:pt x="434" y="21"/>
                  </a:cubicBezTo>
                  <a:cubicBezTo>
                    <a:pt x="301" y="54"/>
                    <a:pt x="201" y="154"/>
                    <a:pt x="134" y="254"/>
                  </a:cubicBezTo>
                  <a:cubicBezTo>
                    <a:pt x="1" y="521"/>
                    <a:pt x="67" y="821"/>
                    <a:pt x="334" y="988"/>
                  </a:cubicBezTo>
                  <a:lnTo>
                    <a:pt x="1368" y="1522"/>
                  </a:lnTo>
                  <a:cubicBezTo>
                    <a:pt x="1451" y="1563"/>
                    <a:pt x="1546" y="1592"/>
                    <a:pt x="1638" y="1592"/>
                  </a:cubicBezTo>
                  <a:cubicBezTo>
                    <a:pt x="1695" y="1592"/>
                    <a:pt x="1751" y="1581"/>
                    <a:pt x="1802" y="1555"/>
                  </a:cubicBezTo>
                  <a:cubicBezTo>
                    <a:pt x="1935" y="1522"/>
                    <a:pt x="2036" y="1455"/>
                    <a:pt x="2102" y="1322"/>
                  </a:cubicBezTo>
                  <a:cubicBezTo>
                    <a:pt x="2169" y="1188"/>
                    <a:pt x="2202" y="1055"/>
                    <a:pt x="2169" y="921"/>
                  </a:cubicBezTo>
                  <a:cubicBezTo>
                    <a:pt x="2136" y="788"/>
                    <a:pt x="2036" y="688"/>
                    <a:pt x="1935" y="621"/>
                  </a:cubicBezTo>
                  <a:lnTo>
                    <a:pt x="868" y="87"/>
                  </a:lnTo>
                  <a:cubicBezTo>
                    <a:pt x="783" y="24"/>
                    <a:pt x="699" y="1"/>
                    <a:pt x="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33" name="Google Shape;2933;p29"/>
            <p:cNvSpPr/>
            <p:nvPr/>
          </p:nvSpPr>
          <p:spPr>
            <a:xfrm>
              <a:off x="837774" y="3113206"/>
              <a:ext cx="13837" cy="23171"/>
            </a:xfrm>
            <a:custGeom>
              <a:avLst/>
              <a:gdLst/>
              <a:ahLst/>
              <a:cxnLst/>
              <a:rect l="l" t="t" r="r" b="b"/>
              <a:pathLst>
                <a:path w="1435" h="2403" extrusionOk="0">
                  <a:moveTo>
                    <a:pt x="569" y="0"/>
                  </a:moveTo>
                  <a:cubicBezTo>
                    <a:pt x="524" y="0"/>
                    <a:pt x="479" y="6"/>
                    <a:pt x="434" y="17"/>
                  </a:cubicBezTo>
                  <a:cubicBezTo>
                    <a:pt x="134" y="84"/>
                    <a:pt x="0" y="384"/>
                    <a:pt x="67" y="651"/>
                  </a:cubicBezTo>
                  <a:cubicBezTo>
                    <a:pt x="167" y="1118"/>
                    <a:pt x="267" y="1585"/>
                    <a:pt x="367" y="2019"/>
                  </a:cubicBezTo>
                  <a:cubicBezTo>
                    <a:pt x="450" y="2268"/>
                    <a:pt x="649" y="2403"/>
                    <a:pt x="867" y="2403"/>
                  </a:cubicBezTo>
                  <a:cubicBezTo>
                    <a:pt x="911" y="2403"/>
                    <a:pt x="956" y="2397"/>
                    <a:pt x="1001" y="2386"/>
                  </a:cubicBezTo>
                  <a:cubicBezTo>
                    <a:pt x="1301" y="2319"/>
                    <a:pt x="1435" y="2019"/>
                    <a:pt x="1368" y="1752"/>
                  </a:cubicBezTo>
                  <a:cubicBezTo>
                    <a:pt x="1268" y="1285"/>
                    <a:pt x="1168" y="851"/>
                    <a:pt x="1068" y="384"/>
                  </a:cubicBezTo>
                  <a:cubicBezTo>
                    <a:pt x="985" y="135"/>
                    <a:pt x="786" y="0"/>
                    <a:pt x="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34" name="Google Shape;2934;p29"/>
            <p:cNvSpPr/>
            <p:nvPr/>
          </p:nvSpPr>
          <p:spPr>
            <a:xfrm>
              <a:off x="797564" y="3123311"/>
              <a:ext cx="11908" cy="28339"/>
            </a:xfrm>
            <a:custGeom>
              <a:avLst/>
              <a:gdLst/>
              <a:ahLst/>
              <a:cxnLst/>
              <a:rect l="l" t="t" r="r" b="b"/>
              <a:pathLst>
                <a:path w="1235" h="2939" extrusionOk="0">
                  <a:moveTo>
                    <a:pt x="598" y="0"/>
                  </a:moveTo>
                  <a:cubicBezTo>
                    <a:pt x="541" y="0"/>
                    <a:pt x="485" y="11"/>
                    <a:pt x="434" y="37"/>
                  </a:cubicBezTo>
                  <a:cubicBezTo>
                    <a:pt x="168" y="103"/>
                    <a:pt x="1" y="370"/>
                    <a:pt x="67" y="671"/>
                  </a:cubicBezTo>
                  <a:cubicBezTo>
                    <a:pt x="67" y="704"/>
                    <a:pt x="67" y="737"/>
                    <a:pt x="101" y="804"/>
                  </a:cubicBezTo>
                  <a:cubicBezTo>
                    <a:pt x="124" y="827"/>
                    <a:pt x="131" y="881"/>
                    <a:pt x="122" y="881"/>
                  </a:cubicBezTo>
                  <a:cubicBezTo>
                    <a:pt x="119" y="881"/>
                    <a:pt x="111" y="869"/>
                    <a:pt x="101" y="837"/>
                  </a:cubicBezTo>
                  <a:cubicBezTo>
                    <a:pt x="94" y="824"/>
                    <a:pt x="90" y="819"/>
                    <a:pt x="88" y="819"/>
                  </a:cubicBezTo>
                  <a:cubicBezTo>
                    <a:pt x="79" y="819"/>
                    <a:pt x="101" y="911"/>
                    <a:pt x="101" y="937"/>
                  </a:cubicBezTo>
                  <a:lnTo>
                    <a:pt x="101" y="1037"/>
                  </a:lnTo>
                  <a:cubicBezTo>
                    <a:pt x="101" y="1171"/>
                    <a:pt x="134" y="1338"/>
                    <a:pt x="134" y="1504"/>
                  </a:cubicBezTo>
                  <a:cubicBezTo>
                    <a:pt x="134" y="1805"/>
                    <a:pt x="134" y="2138"/>
                    <a:pt x="134" y="2438"/>
                  </a:cubicBezTo>
                  <a:cubicBezTo>
                    <a:pt x="134" y="2705"/>
                    <a:pt x="368" y="2939"/>
                    <a:pt x="668" y="2939"/>
                  </a:cubicBezTo>
                  <a:cubicBezTo>
                    <a:pt x="935" y="2939"/>
                    <a:pt x="1168" y="2705"/>
                    <a:pt x="1168" y="2438"/>
                  </a:cubicBezTo>
                  <a:lnTo>
                    <a:pt x="1235" y="2438"/>
                  </a:lnTo>
                  <a:cubicBezTo>
                    <a:pt x="1235" y="1738"/>
                    <a:pt x="1202" y="1071"/>
                    <a:pt x="1102" y="404"/>
                  </a:cubicBezTo>
                  <a:cubicBezTo>
                    <a:pt x="1068" y="270"/>
                    <a:pt x="968" y="137"/>
                    <a:pt x="868" y="70"/>
                  </a:cubicBezTo>
                  <a:cubicBezTo>
                    <a:pt x="786" y="29"/>
                    <a:pt x="690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35" name="Google Shape;2935;p29"/>
            <p:cNvSpPr/>
            <p:nvPr/>
          </p:nvSpPr>
          <p:spPr>
            <a:xfrm>
              <a:off x="956137" y="3341418"/>
              <a:ext cx="18186" cy="110011"/>
            </a:xfrm>
            <a:custGeom>
              <a:avLst/>
              <a:gdLst/>
              <a:ahLst/>
              <a:cxnLst/>
              <a:rect l="l" t="t" r="r" b="b"/>
              <a:pathLst>
                <a:path w="1886" h="11409" extrusionOk="0">
                  <a:moveTo>
                    <a:pt x="1477" y="1"/>
                  </a:moveTo>
                  <a:cubicBezTo>
                    <a:pt x="1268" y="1"/>
                    <a:pt x="1052" y="134"/>
                    <a:pt x="1035" y="401"/>
                  </a:cubicBezTo>
                  <a:cubicBezTo>
                    <a:pt x="768" y="3937"/>
                    <a:pt x="434" y="7473"/>
                    <a:pt x="34" y="11008"/>
                  </a:cubicBezTo>
                  <a:cubicBezTo>
                    <a:pt x="1" y="11275"/>
                    <a:pt x="193" y="11409"/>
                    <a:pt x="401" y="11409"/>
                  </a:cubicBezTo>
                  <a:cubicBezTo>
                    <a:pt x="610" y="11409"/>
                    <a:pt x="835" y="11275"/>
                    <a:pt x="868" y="11008"/>
                  </a:cubicBezTo>
                  <a:cubicBezTo>
                    <a:pt x="1268" y="7473"/>
                    <a:pt x="1602" y="3937"/>
                    <a:pt x="1869" y="401"/>
                  </a:cubicBezTo>
                  <a:cubicBezTo>
                    <a:pt x="1885" y="134"/>
                    <a:pt x="1685" y="1"/>
                    <a:pt x="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36" name="Google Shape;2936;p29"/>
            <p:cNvSpPr/>
            <p:nvPr/>
          </p:nvSpPr>
          <p:spPr>
            <a:xfrm>
              <a:off x="969010" y="3316115"/>
              <a:ext cx="9652" cy="16624"/>
            </a:xfrm>
            <a:custGeom>
              <a:avLst/>
              <a:gdLst/>
              <a:ahLst/>
              <a:cxnLst/>
              <a:rect l="l" t="t" r="r" b="b"/>
              <a:pathLst>
                <a:path w="1001" h="1724" extrusionOk="0">
                  <a:moveTo>
                    <a:pt x="533" y="1"/>
                  </a:moveTo>
                  <a:cubicBezTo>
                    <a:pt x="468" y="1"/>
                    <a:pt x="406" y="17"/>
                    <a:pt x="367" y="56"/>
                  </a:cubicBezTo>
                  <a:cubicBezTo>
                    <a:pt x="300" y="101"/>
                    <a:pt x="247" y="146"/>
                    <a:pt x="210" y="211"/>
                  </a:cubicBezTo>
                  <a:lnTo>
                    <a:pt x="210" y="211"/>
                  </a:lnTo>
                  <a:cubicBezTo>
                    <a:pt x="181" y="231"/>
                    <a:pt x="155" y="257"/>
                    <a:pt x="134" y="290"/>
                  </a:cubicBezTo>
                  <a:cubicBezTo>
                    <a:pt x="33" y="356"/>
                    <a:pt x="0" y="456"/>
                    <a:pt x="0" y="590"/>
                  </a:cubicBezTo>
                  <a:lnTo>
                    <a:pt x="0" y="1290"/>
                  </a:lnTo>
                  <a:cubicBezTo>
                    <a:pt x="0" y="1490"/>
                    <a:pt x="134" y="1691"/>
                    <a:pt x="367" y="1724"/>
                  </a:cubicBezTo>
                  <a:cubicBezTo>
                    <a:pt x="434" y="1724"/>
                    <a:pt x="534" y="1691"/>
                    <a:pt x="634" y="1657"/>
                  </a:cubicBezTo>
                  <a:cubicBezTo>
                    <a:pt x="701" y="1591"/>
                    <a:pt x="767" y="1524"/>
                    <a:pt x="801" y="1424"/>
                  </a:cubicBezTo>
                  <a:cubicBezTo>
                    <a:pt x="811" y="1379"/>
                    <a:pt x="820" y="1334"/>
                    <a:pt x="828" y="1290"/>
                  </a:cubicBezTo>
                  <a:lnTo>
                    <a:pt x="828" y="1290"/>
                  </a:lnTo>
                  <a:lnTo>
                    <a:pt x="834" y="1290"/>
                  </a:lnTo>
                  <a:lnTo>
                    <a:pt x="834" y="1261"/>
                  </a:lnTo>
                  <a:lnTo>
                    <a:pt x="834" y="1261"/>
                  </a:lnTo>
                  <a:cubicBezTo>
                    <a:pt x="881" y="1015"/>
                    <a:pt x="913" y="769"/>
                    <a:pt x="967" y="523"/>
                  </a:cubicBezTo>
                  <a:cubicBezTo>
                    <a:pt x="1001" y="423"/>
                    <a:pt x="967" y="323"/>
                    <a:pt x="934" y="223"/>
                  </a:cubicBezTo>
                  <a:cubicBezTo>
                    <a:pt x="867" y="123"/>
                    <a:pt x="767" y="56"/>
                    <a:pt x="667" y="23"/>
                  </a:cubicBezTo>
                  <a:cubicBezTo>
                    <a:pt x="626" y="9"/>
                    <a:pt x="579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37" name="Google Shape;2937;p29"/>
            <p:cNvSpPr/>
            <p:nvPr/>
          </p:nvSpPr>
          <p:spPr>
            <a:xfrm>
              <a:off x="762831" y="3259378"/>
              <a:ext cx="10954" cy="26642"/>
            </a:xfrm>
            <a:custGeom>
              <a:avLst/>
              <a:gdLst/>
              <a:ahLst/>
              <a:cxnLst/>
              <a:rect l="l" t="t" r="r" b="b"/>
              <a:pathLst>
                <a:path w="1136" h="2763" extrusionOk="0">
                  <a:moveTo>
                    <a:pt x="630" y="1"/>
                  </a:moveTo>
                  <a:cubicBezTo>
                    <a:pt x="465" y="1"/>
                    <a:pt x="300" y="92"/>
                    <a:pt x="234" y="303"/>
                  </a:cubicBezTo>
                  <a:cubicBezTo>
                    <a:pt x="67" y="970"/>
                    <a:pt x="0" y="1670"/>
                    <a:pt x="67" y="2338"/>
                  </a:cubicBezTo>
                  <a:cubicBezTo>
                    <a:pt x="67" y="2621"/>
                    <a:pt x="275" y="2763"/>
                    <a:pt x="484" y="2763"/>
                  </a:cubicBezTo>
                  <a:cubicBezTo>
                    <a:pt x="692" y="2763"/>
                    <a:pt x="901" y="2621"/>
                    <a:pt x="901" y="2338"/>
                  </a:cubicBezTo>
                  <a:lnTo>
                    <a:pt x="934" y="2371"/>
                  </a:lnTo>
                  <a:cubicBezTo>
                    <a:pt x="901" y="2037"/>
                    <a:pt x="901" y="1737"/>
                    <a:pt x="934" y="1404"/>
                  </a:cubicBezTo>
                  <a:lnTo>
                    <a:pt x="934" y="1203"/>
                  </a:lnTo>
                  <a:lnTo>
                    <a:pt x="934" y="1137"/>
                  </a:lnTo>
                  <a:lnTo>
                    <a:pt x="934" y="1003"/>
                  </a:lnTo>
                  <a:cubicBezTo>
                    <a:pt x="968" y="836"/>
                    <a:pt x="1001" y="703"/>
                    <a:pt x="1034" y="536"/>
                  </a:cubicBezTo>
                  <a:cubicBezTo>
                    <a:pt x="1135" y="214"/>
                    <a:pt x="882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38" name="Google Shape;2938;p29"/>
            <p:cNvSpPr/>
            <p:nvPr/>
          </p:nvSpPr>
          <p:spPr>
            <a:xfrm>
              <a:off x="762503" y="3242668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cubicBezTo>
                    <a:pt x="1102" y="835"/>
                    <a:pt x="1102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39" name="Google Shape;2939;p29"/>
            <p:cNvSpPr/>
            <p:nvPr/>
          </p:nvSpPr>
          <p:spPr>
            <a:xfrm>
              <a:off x="936369" y="3239214"/>
              <a:ext cx="58382" cy="9288"/>
            </a:xfrm>
            <a:custGeom>
              <a:avLst/>
              <a:gdLst/>
              <a:ahLst/>
              <a:cxnLst/>
              <a:rect l="l" t="t" r="r" b="b"/>
              <a:pathLst>
                <a:path w="8573" h="963" extrusionOk="0">
                  <a:moveTo>
                    <a:pt x="4286" y="0"/>
                  </a:moveTo>
                  <a:cubicBezTo>
                    <a:pt x="3035" y="0"/>
                    <a:pt x="1784" y="42"/>
                    <a:pt x="534" y="125"/>
                  </a:cubicBezTo>
                  <a:cubicBezTo>
                    <a:pt x="20" y="158"/>
                    <a:pt x="1" y="963"/>
                    <a:pt x="477" y="963"/>
                  </a:cubicBezTo>
                  <a:cubicBezTo>
                    <a:pt x="495" y="963"/>
                    <a:pt x="514" y="962"/>
                    <a:pt x="534" y="959"/>
                  </a:cubicBezTo>
                  <a:cubicBezTo>
                    <a:pt x="1784" y="876"/>
                    <a:pt x="3035" y="834"/>
                    <a:pt x="4286" y="834"/>
                  </a:cubicBezTo>
                  <a:cubicBezTo>
                    <a:pt x="5537" y="834"/>
                    <a:pt x="6788" y="876"/>
                    <a:pt x="8039" y="959"/>
                  </a:cubicBezTo>
                  <a:cubicBezTo>
                    <a:pt x="8049" y="960"/>
                    <a:pt x="8060" y="960"/>
                    <a:pt x="8070" y="960"/>
                  </a:cubicBezTo>
                  <a:cubicBezTo>
                    <a:pt x="8572" y="960"/>
                    <a:pt x="8562" y="158"/>
                    <a:pt x="8039" y="125"/>
                  </a:cubicBezTo>
                  <a:cubicBezTo>
                    <a:pt x="6788" y="42"/>
                    <a:pt x="5537" y="0"/>
                    <a:pt x="4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2940" name="Google Shape;2940;p29"/>
          <p:cNvGrpSpPr/>
          <p:nvPr/>
        </p:nvGrpSpPr>
        <p:grpSpPr>
          <a:xfrm>
            <a:off x="6014960" y="3930616"/>
            <a:ext cx="590686" cy="632641"/>
            <a:chOff x="6014960" y="3930616"/>
            <a:chExt cx="590686" cy="632641"/>
          </a:xfrm>
        </p:grpSpPr>
        <p:grpSp>
          <p:nvGrpSpPr>
            <p:cNvPr id="2941" name="Google Shape;2941;p29"/>
            <p:cNvGrpSpPr/>
            <p:nvPr/>
          </p:nvGrpSpPr>
          <p:grpSpPr>
            <a:xfrm>
              <a:off x="6014960" y="3930616"/>
              <a:ext cx="590686" cy="632641"/>
              <a:chOff x="6669548" y="4039091"/>
              <a:chExt cx="590686" cy="632641"/>
            </a:xfrm>
          </p:grpSpPr>
          <p:sp>
            <p:nvSpPr>
              <p:cNvPr id="2942" name="Google Shape;2942;p29"/>
              <p:cNvSpPr/>
              <p:nvPr/>
            </p:nvSpPr>
            <p:spPr>
              <a:xfrm rot="-5841756">
                <a:off x="6679658" y="4094469"/>
                <a:ext cx="570466" cy="521885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1539" extrusionOk="0">
                    <a:moveTo>
                      <a:pt x="6192" y="5507"/>
                    </a:moveTo>
                    <a:lnTo>
                      <a:pt x="6192" y="5507"/>
                    </a:lnTo>
                    <a:cubicBezTo>
                      <a:pt x="6192" y="5507"/>
                      <a:pt x="6176" y="5545"/>
                      <a:pt x="6157" y="5590"/>
                    </a:cubicBezTo>
                    <a:lnTo>
                      <a:pt x="6157" y="5590"/>
                    </a:lnTo>
                    <a:cubicBezTo>
                      <a:pt x="6183" y="5530"/>
                      <a:pt x="6193" y="5507"/>
                      <a:pt x="6192" y="5507"/>
                    </a:cubicBezTo>
                    <a:close/>
                    <a:moveTo>
                      <a:pt x="5876" y="14249"/>
                    </a:moveTo>
                    <a:lnTo>
                      <a:pt x="5876" y="14249"/>
                    </a:lnTo>
                    <a:cubicBezTo>
                      <a:pt x="5938" y="14331"/>
                      <a:pt x="5967" y="14381"/>
                      <a:pt x="5964" y="14381"/>
                    </a:cubicBezTo>
                    <a:cubicBezTo>
                      <a:pt x="5961" y="14381"/>
                      <a:pt x="5932" y="14341"/>
                      <a:pt x="5876" y="14249"/>
                    </a:cubicBezTo>
                    <a:close/>
                    <a:moveTo>
                      <a:pt x="6880" y="15502"/>
                    </a:moveTo>
                    <a:cubicBezTo>
                      <a:pt x="6879" y="15502"/>
                      <a:pt x="6897" y="15519"/>
                      <a:pt x="6923" y="15543"/>
                    </a:cubicBezTo>
                    <a:lnTo>
                      <a:pt x="6923" y="15543"/>
                    </a:lnTo>
                    <a:cubicBezTo>
                      <a:pt x="6932" y="15548"/>
                      <a:pt x="6943" y="15554"/>
                      <a:pt x="6953" y="15561"/>
                    </a:cubicBezTo>
                    <a:lnTo>
                      <a:pt x="6953" y="15561"/>
                    </a:lnTo>
                    <a:cubicBezTo>
                      <a:pt x="6902" y="15519"/>
                      <a:pt x="6882" y="15502"/>
                      <a:pt x="6880" y="15502"/>
                    </a:cubicBezTo>
                    <a:close/>
                    <a:moveTo>
                      <a:pt x="6953" y="15561"/>
                    </a:moveTo>
                    <a:cubicBezTo>
                      <a:pt x="6957" y="15565"/>
                      <a:pt x="6962" y="15568"/>
                      <a:pt x="6966" y="15572"/>
                    </a:cubicBezTo>
                    <a:cubicBezTo>
                      <a:pt x="7023" y="15629"/>
                      <a:pt x="7047" y="15649"/>
                      <a:pt x="7050" y="15649"/>
                    </a:cubicBezTo>
                    <a:cubicBezTo>
                      <a:pt x="7054" y="15649"/>
                      <a:pt x="7004" y="15596"/>
                      <a:pt x="6953" y="15561"/>
                    </a:cubicBezTo>
                    <a:close/>
                    <a:moveTo>
                      <a:pt x="8095" y="16467"/>
                    </a:moveTo>
                    <a:lnTo>
                      <a:pt x="8095" y="16467"/>
                    </a:lnTo>
                    <a:cubicBezTo>
                      <a:pt x="8096" y="16471"/>
                      <a:pt x="8097" y="16475"/>
                      <a:pt x="8099" y="16479"/>
                    </a:cubicBezTo>
                    <a:lnTo>
                      <a:pt x="8099" y="16479"/>
                    </a:lnTo>
                    <a:cubicBezTo>
                      <a:pt x="8096" y="16474"/>
                      <a:pt x="8095" y="16470"/>
                      <a:pt x="8095" y="16467"/>
                    </a:cubicBezTo>
                    <a:close/>
                    <a:moveTo>
                      <a:pt x="5332" y="0"/>
                    </a:moveTo>
                    <a:cubicBezTo>
                      <a:pt x="4562" y="0"/>
                      <a:pt x="3818" y="328"/>
                      <a:pt x="3308" y="940"/>
                    </a:cubicBezTo>
                    <a:lnTo>
                      <a:pt x="3308" y="979"/>
                    </a:lnTo>
                    <a:cubicBezTo>
                      <a:pt x="1791" y="2925"/>
                      <a:pt x="973" y="5338"/>
                      <a:pt x="545" y="7711"/>
                    </a:cubicBezTo>
                    <a:cubicBezTo>
                      <a:pt x="39" y="10202"/>
                      <a:pt x="1" y="12770"/>
                      <a:pt x="1207" y="15066"/>
                    </a:cubicBezTo>
                    <a:cubicBezTo>
                      <a:pt x="3626" y="19494"/>
                      <a:pt x="8607" y="21538"/>
                      <a:pt x="13496" y="21538"/>
                    </a:cubicBezTo>
                    <a:cubicBezTo>
                      <a:pt x="13719" y="21538"/>
                      <a:pt x="13942" y="21534"/>
                      <a:pt x="14165" y="21526"/>
                    </a:cubicBezTo>
                    <a:cubicBezTo>
                      <a:pt x="17161" y="21448"/>
                      <a:pt x="20119" y="20786"/>
                      <a:pt x="22570" y="18996"/>
                    </a:cubicBezTo>
                    <a:cubicBezTo>
                      <a:pt x="23543" y="18296"/>
                      <a:pt x="23115" y="16817"/>
                      <a:pt x="22298" y="16233"/>
                    </a:cubicBezTo>
                    <a:cubicBezTo>
                      <a:pt x="21773" y="15864"/>
                      <a:pt x="21169" y="15679"/>
                      <a:pt x="20571" y="15679"/>
                    </a:cubicBezTo>
                    <a:cubicBezTo>
                      <a:pt x="19973" y="15679"/>
                      <a:pt x="19379" y="15864"/>
                      <a:pt x="18874" y="16233"/>
                    </a:cubicBezTo>
                    <a:cubicBezTo>
                      <a:pt x="18859" y="16248"/>
                      <a:pt x="18809" y="16283"/>
                      <a:pt x="18765" y="16312"/>
                    </a:cubicBezTo>
                    <a:lnTo>
                      <a:pt x="18765" y="16312"/>
                    </a:lnTo>
                    <a:lnTo>
                      <a:pt x="18562" y="16428"/>
                    </a:lnTo>
                    <a:cubicBezTo>
                      <a:pt x="18368" y="16545"/>
                      <a:pt x="18134" y="16661"/>
                      <a:pt x="17940" y="16778"/>
                    </a:cubicBezTo>
                    <a:cubicBezTo>
                      <a:pt x="17723" y="16850"/>
                      <a:pt x="17540" y="16956"/>
                      <a:pt x="17328" y="17033"/>
                    </a:cubicBezTo>
                    <a:lnTo>
                      <a:pt x="17328" y="17033"/>
                    </a:lnTo>
                    <a:cubicBezTo>
                      <a:pt x="17311" y="17035"/>
                      <a:pt x="17283" y="17041"/>
                      <a:pt x="17239" y="17051"/>
                    </a:cubicBezTo>
                    <a:cubicBezTo>
                      <a:pt x="17084" y="17089"/>
                      <a:pt x="16928" y="17167"/>
                      <a:pt x="16772" y="17206"/>
                    </a:cubicBezTo>
                    <a:cubicBezTo>
                      <a:pt x="16305" y="17323"/>
                      <a:pt x="15838" y="17401"/>
                      <a:pt x="15332" y="17479"/>
                    </a:cubicBezTo>
                    <a:lnTo>
                      <a:pt x="15060" y="17556"/>
                    </a:lnTo>
                    <a:cubicBezTo>
                      <a:pt x="15008" y="17556"/>
                      <a:pt x="14801" y="17574"/>
                      <a:pt x="14749" y="17574"/>
                    </a:cubicBezTo>
                    <a:cubicBezTo>
                      <a:pt x="14723" y="17574"/>
                      <a:pt x="14736" y="17569"/>
                      <a:pt x="14827" y="17556"/>
                    </a:cubicBezTo>
                    <a:cubicBezTo>
                      <a:pt x="14917" y="17543"/>
                      <a:pt x="14939" y="17539"/>
                      <a:pt x="14926" y="17539"/>
                    </a:cubicBezTo>
                    <a:cubicBezTo>
                      <a:pt x="14900" y="17539"/>
                      <a:pt x="14736" y="17556"/>
                      <a:pt x="14710" y="17556"/>
                    </a:cubicBezTo>
                    <a:lnTo>
                      <a:pt x="14204" y="17634"/>
                    </a:lnTo>
                    <a:cubicBezTo>
                      <a:pt x="13867" y="17634"/>
                      <a:pt x="13547" y="17652"/>
                      <a:pt x="13221" y="17652"/>
                    </a:cubicBezTo>
                    <a:cubicBezTo>
                      <a:pt x="13058" y="17652"/>
                      <a:pt x="12894" y="17647"/>
                      <a:pt x="12725" y="17634"/>
                    </a:cubicBezTo>
                    <a:lnTo>
                      <a:pt x="11986" y="17634"/>
                    </a:lnTo>
                    <a:lnTo>
                      <a:pt x="11748" y="17613"/>
                    </a:lnTo>
                    <a:lnTo>
                      <a:pt x="11748" y="17613"/>
                    </a:lnTo>
                    <a:cubicBezTo>
                      <a:pt x="11722" y="17613"/>
                      <a:pt x="11662" y="17608"/>
                      <a:pt x="11558" y="17595"/>
                    </a:cubicBezTo>
                    <a:lnTo>
                      <a:pt x="11558" y="17595"/>
                    </a:lnTo>
                    <a:lnTo>
                      <a:pt x="11748" y="17613"/>
                    </a:lnTo>
                    <a:lnTo>
                      <a:pt x="11748" y="17613"/>
                    </a:lnTo>
                    <a:cubicBezTo>
                      <a:pt x="11800" y="17613"/>
                      <a:pt x="11713" y="17595"/>
                      <a:pt x="11558" y="17595"/>
                    </a:cubicBezTo>
                    <a:cubicBezTo>
                      <a:pt x="11091" y="17518"/>
                      <a:pt x="10585" y="17440"/>
                      <a:pt x="10118" y="17284"/>
                    </a:cubicBezTo>
                    <a:cubicBezTo>
                      <a:pt x="10032" y="17284"/>
                      <a:pt x="9587" y="17136"/>
                      <a:pt x="9561" y="17136"/>
                    </a:cubicBezTo>
                    <a:cubicBezTo>
                      <a:pt x="9560" y="17136"/>
                      <a:pt x="9560" y="17136"/>
                      <a:pt x="9560" y="17136"/>
                    </a:cubicBezTo>
                    <a:lnTo>
                      <a:pt x="9560" y="17136"/>
                    </a:lnTo>
                    <a:cubicBezTo>
                      <a:pt x="9356" y="17055"/>
                      <a:pt x="9165" y="16987"/>
                      <a:pt x="8951" y="16895"/>
                    </a:cubicBezTo>
                    <a:cubicBezTo>
                      <a:pt x="8717" y="16778"/>
                      <a:pt x="8562" y="16700"/>
                      <a:pt x="8328" y="16584"/>
                    </a:cubicBezTo>
                    <a:cubicBezTo>
                      <a:pt x="8314" y="16584"/>
                      <a:pt x="8282" y="16574"/>
                      <a:pt x="8245" y="16560"/>
                    </a:cubicBezTo>
                    <a:lnTo>
                      <a:pt x="8245" y="16560"/>
                    </a:lnTo>
                    <a:cubicBezTo>
                      <a:pt x="8230" y="16547"/>
                      <a:pt x="8207" y="16529"/>
                      <a:pt x="8172" y="16506"/>
                    </a:cubicBezTo>
                    <a:cubicBezTo>
                      <a:pt x="7783" y="16233"/>
                      <a:pt x="7433" y="15961"/>
                      <a:pt x="7083" y="15689"/>
                    </a:cubicBezTo>
                    <a:cubicBezTo>
                      <a:pt x="7063" y="15669"/>
                      <a:pt x="6976" y="15592"/>
                      <a:pt x="6923" y="15543"/>
                    </a:cubicBezTo>
                    <a:lnTo>
                      <a:pt x="6923" y="15543"/>
                    </a:lnTo>
                    <a:cubicBezTo>
                      <a:pt x="6910" y="15537"/>
                      <a:pt x="6898" y="15533"/>
                      <a:pt x="6888" y="15533"/>
                    </a:cubicBezTo>
                    <a:cubicBezTo>
                      <a:pt x="6771" y="15377"/>
                      <a:pt x="6616" y="15222"/>
                      <a:pt x="6460" y="15027"/>
                    </a:cubicBezTo>
                    <a:cubicBezTo>
                      <a:pt x="6343" y="14871"/>
                      <a:pt x="6188" y="14716"/>
                      <a:pt x="6071" y="14560"/>
                    </a:cubicBezTo>
                    <a:cubicBezTo>
                      <a:pt x="5993" y="14443"/>
                      <a:pt x="5954" y="14327"/>
                      <a:pt x="5876" y="14249"/>
                    </a:cubicBezTo>
                    <a:cubicBezTo>
                      <a:pt x="5682" y="13899"/>
                      <a:pt x="5487" y="13509"/>
                      <a:pt x="5332" y="13120"/>
                    </a:cubicBezTo>
                    <a:cubicBezTo>
                      <a:pt x="5300" y="13026"/>
                      <a:pt x="5269" y="12932"/>
                      <a:pt x="5237" y="12837"/>
                    </a:cubicBezTo>
                    <a:lnTo>
                      <a:pt x="5237" y="12837"/>
                    </a:lnTo>
                    <a:cubicBezTo>
                      <a:pt x="5252" y="12895"/>
                      <a:pt x="5263" y="12962"/>
                      <a:pt x="5259" y="12962"/>
                    </a:cubicBezTo>
                    <a:cubicBezTo>
                      <a:pt x="5256" y="12962"/>
                      <a:pt x="5244" y="12913"/>
                      <a:pt x="5215" y="12770"/>
                    </a:cubicBezTo>
                    <a:lnTo>
                      <a:pt x="5215" y="12770"/>
                    </a:lnTo>
                    <a:cubicBezTo>
                      <a:pt x="5222" y="12792"/>
                      <a:pt x="5230" y="12815"/>
                      <a:pt x="5237" y="12837"/>
                    </a:cubicBezTo>
                    <a:lnTo>
                      <a:pt x="5237" y="12837"/>
                    </a:lnTo>
                    <a:cubicBezTo>
                      <a:pt x="5231" y="12811"/>
                      <a:pt x="5223" y="12786"/>
                      <a:pt x="5215" y="12770"/>
                    </a:cubicBezTo>
                    <a:lnTo>
                      <a:pt x="5215" y="12770"/>
                    </a:lnTo>
                    <a:cubicBezTo>
                      <a:pt x="5215" y="12770"/>
                      <a:pt x="5215" y="12770"/>
                      <a:pt x="5215" y="12770"/>
                    </a:cubicBezTo>
                    <a:cubicBezTo>
                      <a:pt x="5176" y="12537"/>
                      <a:pt x="5098" y="12303"/>
                      <a:pt x="5059" y="12031"/>
                    </a:cubicBezTo>
                    <a:cubicBezTo>
                      <a:pt x="4943" y="11019"/>
                      <a:pt x="5020" y="10046"/>
                      <a:pt x="5215" y="9073"/>
                    </a:cubicBezTo>
                    <a:cubicBezTo>
                      <a:pt x="5448" y="7945"/>
                      <a:pt x="5721" y="6816"/>
                      <a:pt x="6110" y="5727"/>
                    </a:cubicBezTo>
                    <a:cubicBezTo>
                      <a:pt x="6110" y="5711"/>
                      <a:pt x="6135" y="5645"/>
                      <a:pt x="6157" y="5590"/>
                    </a:cubicBezTo>
                    <a:lnTo>
                      <a:pt x="6157" y="5590"/>
                    </a:lnTo>
                    <a:cubicBezTo>
                      <a:pt x="6155" y="5596"/>
                      <a:pt x="6152" y="5603"/>
                      <a:pt x="6149" y="5610"/>
                    </a:cubicBezTo>
                    <a:cubicBezTo>
                      <a:pt x="6188" y="5493"/>
                      <a:pt x="6266" y="5338"/>
                      <a:pt x="6305" y="5221"/>
                    </a:cubicBezTo>
                    <a:cubicBezTo>
                      <a:pt x="6421" y="4987"/>
                      <a:pt x="6538" y="4754"/>
                      <a:pt x="6655" y="4481"/>
                    </a:cubicBezTo>
                    <a:cubicBezTo>
                      <a:pt x="6966" y="3937"/>
                      <a:pt x="7316" y="3431"/>
                      <a:pt x="7705" y="2925"/>
                    </a:cubicBezTo>
                    <a:cubicBezTo>
                      <a:pt x="8445" y="1952"/>
                      <a:pt x="7433" y="629"/>
                      <a:pt x="6538" y="279"/>
                    </a:cubicBezTo>
                    <a:cubicBezTo>
                      <a:pt x="6149" y="91"/>
                      <a:pt x="5737" y="0"/>
                      <a:pt x="53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29"/>
              <p:cNvSpPr/>
              <p:nvPr/>
            </p:nvSpPr>
            <p:spPr>
              <a:xfrm rot="-5841756">
                <a:off x="6713224" y="4137047"/>
                <a:ext cx="512944" cy="453557"/>
              </a:xfrm>
              <a:custGeom>
                <a:avLst/>
                <a:gdLst/>
                <a:ahLst/>
                <a:cxnLst/>
                <a:rect l="l" t="t" r="r" b="b"/>
                <a:pathLst>
                  <a:path w="21170" h="18719" fill="none" extrusionOk="0">
                    <a:moveTo>
                      <a:pt x="6811" y="624"/>
                    </a:moveTo>
                    <a:lnTo>
                      <a:pt x="20314" y="13076"/>
                    </a:lnTo>
                    <a:cubicBezTo>
                      <a:pt x="21170" y="13854"/>
                      <a:pt x="20936" y="15255"/>
                      <a:pt x="19886" y="15683"/>
                    </a:cubicBezTo>
                    <a:cubicBezTo>
                      <a:pt x="16695" y="17045"/>
                      <a:pt x="10507" y="18718"/>
                      <a:pt x="5526" y="14477"/>
                    </a:cubicBezTo>
                    <a:cubicBezTo>
                      <a:pt x="1" y="9807"/>
                      <a:pt x="2686" y="3776"/>
                      <a:pt x="4437" y="974"/>
                    </a:cubicBezTo>
                    <a:cubicBezTo>
                      <a:pt x="4943" y="157"/>
                      <a:pt x="6110" y="1"/>
                      <a:pt x="6811" y="624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89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29"/>
              <p:cNvSpPr/>
              <p:nvPr/>
            </p:nvSpPr>
            <p:spPr>
              <a:xfrm rot="-5841756">
                <a:off x="6915076" y="4318449"/>
                <a:ext cx="175399" cy="182935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7550" fill="none" extrusionOk="0">
                    <a:moveTo>
                      <a:pt x="6733" y="117"/>
                    </a:moveTo>
                    <a:cubicBezTo>
                      <a:pt x="6733" y="117"/>
                      <a:pt x="1" y="3930"/>
                      <a:pt x="351" y="5059"/>
                    </a:cubicBezTo>
                    <a:cubicBezTo>
                      <a:pt x="662" y="6187"/>
                      <a:pt x="2102" y="7549"/>
                      <a:pt x="3231" y="7472"/>
                    </a:cubicBezTo>
                    <a:cubicBezTo>
                      <a:pt x="4359" y="7355"/>
                      <a:pt x="7239" y="0"/>
                      <a:pt x="6733" y="11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89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29"/>
              <p:cNvSpPr/>
              <p:nvPr/>
            </p:nvSpPr>
            <p:spPr>
              <a:xfrm rot="-5841756">
                <a:off x="6804513" y="4404802"/>
                <a:ext cx="173534" cy="109397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4515" fill="none" extrusionOk="0">
                    <a:moveTo>
                      <a:pt x="6811" y="1907"/>
                    </a:moveTo>
                    <a:cubicBezTo>
                      <a:pt x="6811" y="1907"/>
                      <a:pt x="935" y="0"/>
                      <a:pt x="468" y="779"/>
                    </a:cubicBezTo>
                    <a:cubicBezTo>
                      <a:pt x="1" y="1557"/>
                      <a:pt x="79" y="3114"/>
                      <a:pt x="740" y="3814"/>
                    </a:cubicBezTo>
                    <a:cubicBezTo>
                      <a:pt x="1402" y="4514"/>
                      <a:pt x="7161" y="2219"/>
                      <a:pt x="6811" y="190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89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29"/>
              <p:cNvSpPr/>
              <p:nvPr/>
            </p:nvSpPr>
            <p:spPr>
              <a:xfrm rot="-5841756">
                <a:off x="6960483" y="4198949"/>
                <a:ext cx="108452" cy="172564"/>
              </a:xfrm>
              <a:custGeom>
                <a:avLst/>
                <a:gdLst/>
                <a:ahLst/>
                <a:cxnLst/>
                <a:rect l="l" t="t" r="r" b="b"/>
                <a:pathLst>
                  <a:path w="4476" h="7122" fill="none" extrusionOk="0">
                    <a:moveTo>
                      <a:pt x="2608" y="311"/>
                    </a:moveTo>
                    <a:cubicBezTo>
                      <a:pt x="2608" y="311"/>
                      <a:pt x="1" y="5876"/>
                      <a:pt x="662" y="6421"/>
                    </a:cubicBezTo>
                    <a:cubicBezTo>
                      <a:pt x="1363" y="6966"/>
                      <a:pt x="2919" y="7121"/>
                      <a:pt x="3697" y="6576"/>
                    </a:cubicBezTo>
                    <a:cubicBezTo>
                      <a:pt x="4476" y="5993"/>
                      <a:pt x="2958" y="0"/>
                      <a:pt x="2608" y="31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891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29"/>
              <p:cNvSpPr/>
              <p:nvPr/>
            </p:nvSpPr>
            <p:spPr>
              <a:xfrm rot="-5841776">
                <a:off x="7017737" y="4246572"/>
                <a:ext cx="17703" cy="7021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98" extrusionOk="0">
                    <a:moveTo>
                      <a:pt x="614" y="0"/>
                    </a:moveTo>
                    <a:cubicBezTo>
                      <a:pt x="497" y="0"/>
                      <a:pt x="380" y="88"/>
                      <a:pt x="380" y="263"/>
                    </a:cubicBezTo>
                    <a:cubicBezTo>
                      <a:pt x="341" y="1041"/>
                      <a:pt x="225" y="1819"/>
                      <a:pt x="69" y="2597"/>
                    </a:cubicBezTo>
                    <a:cubicBezTo>
                      <a:pt x="0" y="2781"/>
                      <a:pt x="148" y="2897"/>
                      <a:pt x="297" y="2897"/>
                    </a:cubicBezTo>
                    <a:cubicBezTo>
                      <a:pt x="401" y="2897"/>
                      <a:pt x="504" y="2842"/>
                      <a:pt x="536" y="2714"/>
                    </a:cubicBezTo>
                    <a:lnTo>
                      <a:pt x="575" y="2714"/>
                    </a:lnTo>
                    <a:cubicBezTo>
                      <a:pt x="808" y="1936"/>
                      <a:pt x="925" y="1080"/>
                      <a:pt x="847" y="263"/>
                    </a:cubicBezTo>
                    <a:cubicBezTo>
                      <a:pt x="847" y="88"/>
                      <a:pt x="731" y="0"/>
                      <a:pt x="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29"/>
              <p:cNvSpPr/>
              <p:nvPr/>
            </p:nvSpPr>
            <p:spPr>
              <a:xfrm rot="-5841756">
                <a:off x="7045296" y="4246557"/>
                <a:ext cx="14174" cy="25732"/>
              </a:xfrm>
              <a:custGeom>
                <a:avLst/>
                <a:gdLst/>
                <a:ahLst/>
                <a:cxnLst/>
                <a:rect l="l" t="t" r="r" b="b"/>
                <a:pathLst>
                  <a:path w="585" h="1062" extrusionOk="0">
                    <a:moveTo>
                      <a:pt x="428" y="1"/>
                    </a:moveTo>
                    <a:cubicBezTo>
                      <a:pt x="351" y="1"/>
                      <a:pt x="273" y="1"/>
                      <a:pt x="234" y="40"/>
                    </a:cubicBezTo>
                    <a:cubicBezTo>
                      <a:pt x="195" y="78"/>
                      <a:pt x="156" y="117"/>
                      <a:pt x="156" y="156"/>
                    </a:cubicBezTo>
                    <a:cubicBezTo>
                      <a:pt x="117" y="390"/>
                      <a:pt x="78" y="584"/>
                      <a:pt x="39" y="779"/>
                    </a:cubicBezTo>
                    <a:cubicBezTo>
                      <a:pt x="0" y="857"/>
                      <a:pt x="0" y="896"/>
                      <a:pt x="39" y="973"/>
                    </a:cubicBezTo>
                    <a:cubicBezTo>
                      <a:pt x="39" y="1012"/>
                      <a:pt x="117" y="1051"/>
                      <a:pt x="156" y="1051"/>
                    </a:cubicBezTo>
                    <a:cubicBezTo>
                      <a:pt x="177" y="1058"/>
                      <a:pt x="197" y="1061"/>
                      <a:pt x="218" y="1061"/>
                    </a:cubicBezTo>
                    <a:cubicBezTo>
                      <a:pt x="312" y="1061"/>
                      <a:pt x="396" y="992"/>
                      <a:pt x="428" y="896"/>
                    </a:cubicBezTo>
                    <a:cubicBezTo>
                      <a:pt x="467" y="701"/>
                      <a:pt x="506" y="506"/>
                      <a:pt x="545" y="273"/>
                    </a:cubicBezTo>
                    <a:cubicBezTo>
                      <a:pt x="584" y="234"/>
                      <a:pt x="584" y="156"/>
                      <a:pt x="545" y="117"/>
                    </a:cubicBezTo>
                    <a:cubicBezTo>
                      <a:pt x="506" y="78"/>
                      <a:pt x="467" y="40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29"/>
              <p:cNvSpPr/>
              <p:nvPr/>
            </p:nvSpPr>
            <p:spPr>
              <a:xfrm rot="-5841756">
                <a:off x="6967957" y="4380254"/>
                <a:ext cx="70702" cy="62174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2566" extrusionOk="0">
                    <a:moveTo>
                      <a:pt x="2629" y="1"/>
                    </a:moveTo>
                    <a:cubicBezTo>
                      <a:pt x="2584" y="1"/>
                      <a:pt x="2537" y="19"/>
                      <a:pt x="2494" y="62"/>
                    </a:cubicBezTo>
                    <a:cubicBezTo>
                      <a:pt x="1676" y="763"/>
                      <a:pt x="898" y="1541"/>
                      <a:pt x="120" y="2280"/>
                    </a:cubicBezTo>
                    <a:cubicBezTo>
                      <a:pt x="0" y="2400"/>
                      <a:pt x="110" y="2565"/>
                      <a:pt x="238" y="2565"/>
                    </a:cubicBezTo>
                    <a:cubicBezTo>
                      <a:pt x="277" y="2565"/>
                      <a:pt x="317" y="2550"/>
                      <a:pt x="353" y="2514"/>
                    </a:cubicBezTo>
                    <a:cubicBezTo>
                      <a:pt x="1171" y="1814"/>
                      <a:pt x="1988" y="1113"/>
                      <a:pt x="2766" y="374"/>
                    </a:cubicBezTo>
                    <a:cubicBezTo>
                      <a:pt x="2917" y="222"/>
                      <a:pt x="2786" y="1"/>
                      <a:pt x="26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50" name="Google Shape;2950;p29"/>
            <p:cNvSpPr/>
            <p:nvPr/>
          </p:nvSpPr>
          <p:spPr>
            <a:xfrm rot="4958157" flipH="1">
              <a:off x="6199927" y="4350017"/>
              <a:ext cx="79468" cy="6343"/>
            </a:xfrm>
            <a:custGeom>
              <a:avLst/>
              <a:gdLst/>
              <a:ahLst/>
              <a:cxnLst/>
              <a:rect l="l" t="t" r="r" b="b"/>
              <a:pathLst>
                <a:path w="2025" h="532" extrusionOk="0">
                  <a:moveTo>
                    <a:pt x="1131" y="0"/>
                  </a:moveTo>
                  <a:cubicBezTo>
                    <a:pt x="827" y="0"/>
                    <a:pt x="530" y="19"/>
                    <a:pt x="234" y="65"/>
                  </a:cubicBezTo>
                  <a:cubicBezTo>
                    <a:pt x="78" y="65"/>
                    <a:pt x="1" y="182"/>
                    <a:pt x="1" y="298"/>
                  </a:cubicBezTo>
                  <a:cubicBezTo>
                    <a:pt x="1" y="415"/>
                    <a:pt x="78" y="493"/>
                    <a:pt x="234" y="532"/>
                  </a:cubicBezTo>
                  <a:cubicBezTo>
                    <a:pt x="604" y="475"/>
                    <a:pt x="975" y="439"/>
                    <a:pt x="1360" y="439"/>
                  </a:cubicBezTo>
                  <a:cubicBezTo>
                    <a:pt x="1502" y="439"/>
                    <a:pt x="1645" y="444"/>
                    <a:pt x="1791" y="454"/>
                  </a:cubicBezTo>
                  <a:cubicBezTo>
                    <a:pt x="1907" y="454"/>
                    <a:pt x="2024" y="376"/>
                    <a:pt x="2024" y="260"/>
                  </a:cubicBezTo>
                  <a:cubicBezTo>
                    <a:pt x="2024" y="104"/>
                    <a:pt x="1907" y="26"/>
                    <a:pt x="1791" y="26"/>
                  </a:cubicBezTo>
                  <a:cubicBezTo>
                    <a:pt x="1565" y="10"/>
                    <a:pt x="1346" y="0"/>
                    <a:pt x="1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1" name="Google Shape;2951;p29"/>
          <p:cNvGrpSpPr/>
          <p:nvPr/>
        </p:nvGrpSpPr>
        <p:grpSpPr>
          <a:xfrm rot="905297">
            <a:off x="3131380" y="509321"/>
            <a:ext cx="633573" cy="528568"/>
            <a:chOff x="2816790" y="73104"/>
            <a:chExt cx="633590" cy="528583"/>
          </a:xfrm>
        </p:grpSpPr>
        <p:sp>
          <p:nvSpPr>
            <p:cNvPr id="2952" name="Google Shape;2952;p29"/>
            <p:cNvSpPr/>
            <p:nvPr/>
          </p:nvSpPr>
          <p:spPr>
            <a:xfrm>
              <a:off x="3131673" y="225718"/>
              <a:ext cx="68310" cy="68526"/>
            </a:xfrm>
            <a:custGeom>
              <a:avLst/>
              <a:gdLst/>
              <a:ahLst/>
              <a:cxnLst/>
              <a:rect l="l" t="t" r="r" b="b"/>
              <a:pathLst>
                <a:path w="3153" h="3163" extrusionOk="0">
                  <a:moveTo>
                    <a:pt x="2452" y="545"/>
                  </a:moveTo>
                  <a:lnTo>
                    <a:pt x="2452" y="546"/>
                  </a:lnTo>
                  <a:lnTo>
                    <a:pt x="2452" y="546"/>
                  </a:lnTo>
                  <a:lnTo>
                    <a:pt x="2452" y="546"/>
                  </a:lnTo>
                  <a:lnTo>
                    <a:pt x="2452" y="546"/>
                  </a:lnTo>
                  <a:cubicBezTo>
                    <a:pt x="2452" y="546"/>
                    <a:pt x="2452" y="545"/>
                    <a:pt x="2452" y="545"/>
                  </a:cubicBezTo>
                  <a:close/>
                  <a:moveTo>
                    <a:pt x="1557" y="1441"/>
                  </a:moveTo>
                  <a:lnTo>
                    <a:pt x="1534" y="1498"/>
                  </a:lnTo>
                  <a:lnTo>
                    <a:pt x="1534" y="1498"/>
                  </a:lnTo>
                  <a:cubicBezTo>
                    <a:pt x="1540" y="1479"/>
                    <a:pt x="1547" y="1460"/>
                    <a:pt x="1557" y="1441"/>
                  </a:cubicBezTo>
                  <a:close/>
                  <a:moveTo>
                    <a:pt x="1596" y="1479"/>
                  </a:moveTo>
                  <a:lnTo>
                    <a:pt x="1533" y="1517"/>
                  </a:lnTo>
                  <a:lnTo>
                    <a:pt x="1533" y="1517"/>
                  </a:lnTo>
                  <a:cubicBezTo>
                    <a:pt x="1551" y="1504"/>
                    <a:pt x="1572" y="1492"/>
                    <a:pt x="1596" y="1479"/>
                  </a:cubicBezTo>
                  <a:close/>
                  <a:moveTo>
                    <a:pt x="1557" y="1479"/>
                  </a:moveTo>
                  <a:lnTo>
                    <a:pt x="1528" y="1518"/>
                  </a:lnTo>
                  <a:lnTo>
                    <a:pt x="1528" y="1518"/>
                  </a:lnTo>
                  <a:cubicBezTo>
                    <a:pt x="1529" y="1514"/>
                    <a:pt x="1530" y="1510"/>
                    <a:pt x="1532" y="1506"/>
                  </a:cubicBezTo>
                  <a:lnTo>
                    <a:pt x="1532" y="1506"/>
                  </a:lnTo>
                  <a:cubicBezTo>
                    <a:pt x="1540" y="1497"/>
                    <a:pt x="1548" y="1488"/>
                    <a:pt x="1557" y="1479"/>
                  </a:cubicBezTo>
                  <a:close/>
                  <a:moveTo>
                    <a:pt x="1012" y="1479"/>
                  </a:moveTo>
                  <a:cubicBezTo>
                    <a:pt x="1028" y="1479"/>
                    <a:pt x="1043" y="1486"/>
                    <a:pt x="1059" y="1496"/>
                  </a:cubicBezTo>
                  <a:lnTo>
                    <a:pt x="1059" y="1496"/>
                  </a:lnTo>
                  <a:cubicBezTo>
                    <a:pt x="1063" y="1505"/>
                    <a:pt x="1067" y="1514"/>
                    <a:pt x="1072" y="1524"/>
                  </a:cubicBezTo>
                  <a:lnTo>
                    <a:pt x="1072" y="1524"/>
                  </a:lnTo>
                  <a:lnTo>
                    <a:pt x="1012" y="1479"/>
                  </a:lnTo>
                  <a:close/>
                  <a:moveTo>
                    <a:pt x="1530" y="1507"/>
                  </a:moveTo>
                  <a:lnTo>
                    <a:pt x="1524" y="1522"/>
                  </a:lnTo>
                  <a:lnTo>
                    <a:pt x="1524" y="1522"/>
                  </a:lnTo>
                  <a:lnTo>
                    <a:pt x="1518" y="1526"/>
                  </a:lnTo>
                  <a:cubicBezTo>
                    <a:pt x="1518" y="1525"/>
                    <a:pt x="1518" y="1523"/>
                    <a:pt x="1518" y="1522"/>
                  </a:cubicBezTo>
                  <a:lnTo>
                    <a:pt x="1518" y="1522"/>
                  </a:lnTo>
                  <a:cubicBezTo>
                    <a:pt x="1522" y="1517"/>
                    <a:pt x="1526" y="1512"/>
                    <a:pt x="1530" y="1507"/>
                  </a:cubicBezTo>
                  <a:close/>
                  <a:moveTo>
                    <a:pt x="1522" y="1525"/>
                  </a:moveTo>
                  <a:lnTo>
                    <a:pt x="1518" y="1531"/>
                  </a:lnTo>
                  <a:lnTo>
                    <a:pt x="1518" y="1531"/>
                  </a:lnTo>
                  <a:cubicBezTo>
                    <a:pt x="1518" y="1531"/>
                    <a:pt x="1518" y="1530"/>
                    <a:pt x="1518" y="1529"/>
                  </a:cubicBezTo>
                  <a:lnTo>
                    <a:pt x="1518" y="1529"/>
                  </a:lnTo>
                  <a:cubicBezTo>
                    <a:pt x="1520" y="1528"/>
                    <a:pt x="1521" y="1527"/>
                    <a:pt x="1522" y="1525"/>
                  </a:cubicBezTo>
                  <a:close/>
                  <a:moveTo>
                    <a:pt x="1059" y="1496"/>
                  </a:moveTo>
                  <a:cubicBezTo>
                    <a:pt x="1064" y="1499"/>
                    <a:pt x="1069" y="1502"/>
                    <a:pt x="1074" y="1506"/>
                  </a:cubicBezTo>
                  <a:lnTo>
                    <a:pt x="1074" y="1506"/>
                  </a:lnTo>
                  <a:cubicBezTo>
                    <a:pt x="1080" y="1515"/>
                    <a:pt x="1087" y="1525"/>
                    <a:pt x="1092" y="1535"/>
                  </a:cubicBezTo>
                  <a:lnTo>
                    <a:pt x="1092" y="1535"/>
                  </a:lnTo>
                  <a:lnTo>
                    <a:pt x="1079" y="1529"/>
                  </a:lnTo>
                  <a:lnTo>
                    <a:pt x="1074" y="1526"/>
                  </a:lnTo>
                  <a:lnTo>
                    <a:pt x="1059" y="1496"/>
                  </a:lnTo>
                  <a:close/>
                  <a:moveTo>
                    <a:pt x="1557" y="1518"/>
                  </a:moveTo>
                  <a:lnTo>
                    <a:pt x="1522" y="1540"/>
                  </a:lnTo>
                  <a:lnTo>
                    <a:pt x="1522" y="1540"/>
                  </a:lnTo>
                  <a:cubicBezTo>
                    <a:pt x="1522" y="1538"/>
                    <a:pt x="1522" y="1537"/>
                    <a:pt x="1523" y="1535"/>
                  </a:cubicBezTo>
                  <a:lnTo>
                    <a:pt x="1523" y="1535"/>
                  </a:lnTo>
                  <a:lnTo>
                    <a:pt x="1557" y="1518"/>
                  </a:lnTo>
                  <a:close/>
                  <a:moveTo>
                    <a:pt x="1510" y="1542"/>
                  </a:moveTo>
                  <a:lnTo>
                    <a:pt x="1505" y="1548"/>
                  </a:lnTo>
                  <a:lnTo>
                    <a:pt x="1505" y="1548"/>
                  </a:lnTo>
                  <a:cubicBezTo>
                    <a:pt x="1505" y="1547"/>
                    <a:pt x="1505" y="1546"/>
                    <a:pt x="1504" y="1545"/>
                  </a:cubicBezTo>
                  <a:lnTo>
                    <a:pt x="1504" y="1545"/>
                  </a:lnTo>
                  <a:lnTo>
                    <a:pt x="1510" y="1542"/>
                  </a:lnTo>
                  <a:close/>
                  <a:moveTo>
                    <a:pt x="1492" y="1555"/>
                  </a:moveTo>
                  <a:lnTo>
                    <a:pt x="1492" y="1557"/>
                  </a:lnTo>
                  <a:lnTo>
                    <a:pt x="1488" y="1560"/>
                  </a:lnTo>
                  <a:lnTo>
                    <a:pt x="1488" y="1560"/>
                  </a:lnTo>
                  <a:cubicBezTo>
                    <a:pt x="1489" y="1558"/>
                    <a:pt x="1490" y="1557"/>
                    <a:pt x="1492" y="1555"/>
                  </a:cubicBezTo>
                  <a:close/>
                  <a:moveTo>
                    <a:pt x="1493" y="1563"/>
                  </a:moveTo>
                  <a:lnTo>
                    <a:pt x="1493" y="1564"/>
                  </a:lnTo>
                  <a:lnTo>
                    <a:pt x="1493" y="1564"/>
                  </a:lnTo>
                  <a:lnTo>
                    <a:pt x="1493" y="1564"/>
                  </a:lnTo>
                  <a:lnTo>
                    <a:pt x="1492" y="1567"/>
                  </a:lnTo>
                  <a:lnTo>
                    <a:pt x="1492" y="1567"/>
                  </a:lnTo>
                  <a:cubicBezTo>
                    <a:pt x="1492" y="1565"/>
                    <a:pt x="1493" y="1564"/>
                    <a:pt x="1493" y="1563"/>
                  </a:cubicBezTo>
                  <a:close/>
                  <a:moveTo>
                    <a:pt x="1097" y="1591"/>
                  </a:moveTo>
                  <a:lnTo>
                    <a:pt x="1097" y="1591"/>
                  </a:lnTo>
                  <a:cubicBezTo>
                    <a:pt x="1106" y="1618"/>
                    <a:pt x="1114" y="1646"/>
                    <a:pt x="1119" y="1672"/>
                  </a:cubicBezTo>
                  <a:lnTo>
                    <a:pt x="1119" y="1672"/>
                  </a:lnTo>
                  <a:cubicBezTo>
                    <a:pt x="1119" y="1681"/>
                    <a:pt x="1119" y="1689"/>
                    <a:pt x="1118" y="1697"/>
                  </a:cubicBezTo>
                  <a:lnTo>
                    <a:pt x="1118" y="1697"/>
                  </a:lnTo>
                  <a:lnTo>
                    <a:pt x="1097" y="1591"/>
                  </a:lnTo>
                  <a:close/>
                  <a:moveTo>
                    <a:pt x="1362" y="1"/>
                  </a:moveTo>
                  <a:cubicBezTo>
                    <a:pt x="1246" y="1"/>
                    <a:pt x="1168" y="40"/>
                    <a:pt x="1090" y="40"/>
                  </a:cubicBezTo>
                  <a:cubicBezTo>
                    <a:pt x="1012" y="79"/>
                    <a:pt x="973" y="79"/>
                    <a:pt x="895" y="117"/>
                  </a:cubicBezTo>
                  <a:cubicBezTo>
                    <a:pt x="779" y="156"/>
                    <a:pt x="623" y="273"/>
                    <a:pt x="506" y="351"/>
                  </a:cubicBezTo>
                  <a:cubicBezTo>
                    <a:pt x="467" y="429"/>
                    <a:pt x="390" y="468"/>
                    <a:pt x="351" y="546"/>
                  </a:cubicBezTo>
                  <a:cubicBezTo>
                    <a:pt x="273" y="623"/>
                    <a:pt x="234" y="701"/>
                    <a:pt x="195" y="779"/>
                  </a:cubicBezTo>
                  <a:cubicBezTo>
                    <a:pt x="78" y="1012"/>
                    <a:pt x="39" y="1207"/>
                    <a:pt x="39" y="1479"/>
                  </a:cubicBezTo>
                  <a:cubicBezTo>
                    <a:pt x="0" y="1791"/>
                    <a:pt x="78" y="2102"/>
                    <a:pt x="273" y="2413"/>
                  </a:cubicBezTo>
                  <a:cubicBezTo>
                    <a:pt x="351" y="2530"/>
                    <a:pt x="467" y="2647"/>
                    <a:pt x="584" y="2764"/>
                  </a:cubicBezTo>
                  <a:cubicBezTo>
                    <a:pt x="740" y="2919"/>
                    <a:pt x="934" y="2997"/>
                    <a:pt x="1129" y="3075"/>
                  </a:cubicBezTo>
                  <a:cubicBezTo>
                    <a:pt x="1285" y="3133"/>
                    <a:pt x="1440" y="3162"/>
                    <a:pt x="1596" y="3162"/>
                  </a:cubicBezTo>
                  <a:cubicBezTo>
                    <a:pt x="1752" y="3162"/>
                    <a:pt x="1907" y="3133"/>
                    <a:pt x="2063" y="3075"/>
                  </a:cubicBezTo>
                  <a:cubicBezTo>
                    <a:pt x="2413" y="2958"/>
                    <a:pt x="2724" y="2725"/>
                    <a:pt x="2919" y="2452"/>
                  </a:cubicBezTo>
                  <a:cubicBezTo>
                    <a:pt x="2958" y="2336"/>
                    <a:pt x="3036" y="2258"/>
                    <a:pt x="3075" y="2141"/>
                  </a:cubicBezTo>
                  <a:cubicBezTo>
                    <a:pt x="3075" y="2102"/>
                    <a:pt x="3114" y="2024"/>
                    <a:pt x="3114" y="1985"/>
                  </a:cubicBezTo>
                  <a:cubicBezTo>
                    <a:pt x="3114" y="1869"/>
                    <a:pt x="3152" y="1752"/>
                    <a:pt x="3152" y="1635"/>
                  </a:cubicBezTo>
                  <a:cubicBezTo>
                    <a:pt x="3114" y="1518"/>
                    <a:pt x="3114" y="1402"/>
                    <a:pt x="3075" y="1324"/>
                  </a:cubicBezTo>
                  <a:cubicBezTo>
                    <a:pt x="3036" y="1168"/>
                    <a:pt x="2958" y="1012"/>
                    <a:pt x="2880" y="896"/>
                  </a:cubicBezTo>
                  <a:lnTo>
                    <a:pt x="2802" y="779"/>
                  </a:lnTo>
                  <a:cubicBezTo>
                    <a:pt x="2763" y="740"/>
                    <a:pt x="2724" y="701"/>
                    <a:pt x="2647" y="623"/>
                  </a:cubicBezTo>
                  <a:lnTo>
                    <a:pt x="2569" y="584"/>
                  </a:lnTo>
                  <a:cubicBezTo>
                    <a:pt x="2520" y="560"/>
                    <a:pt x="2472" y="536"/>
                    <a:pt x="2424" y="512"/>
                  </a:cubicBezTo>
                  <a:lnTo>
                    <a:pt x="2424" y="512"/>
                  </a:lnTo>
                  <a:cubicBezTo>
                    <a:pt x="2319" y="391"/>
                    <a:pt x="2197" y="285"/>
                    <a:pt x="2063" y="195"/>
                  </a:cubicBezTo>
                  <a:cubicBezTo>
                    <a:pt x="1946" y="117"/>
                    <a:pt x="1868" y="79"/>
                    <a:pt x="1752" y="40"/>
                  </a:cubicBezTo>
                  <a:cubicBezTo>
                    <a:pt x="1596" y="1"/>
                    <a:pt x="1479" y="1"/>
                    <a:pt x="1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9"/>
            <p:cNvSpPr/>
            <p:nvPr/>
          </p:nvSpPr>
          <p:spPr>
            <a:xfrm>
              <a:off x="3181420" y="386337"/>
              <a:ext cx="61572" cy="60099"/>
            </a:xfrm>
            <a:custGeom>
              <a:avLst/>
              <a:gdLst/>
              <a:ahLst/>
              <a:cxnLst/>
              <a:rect l="l" t="t" r="r" b="b"/>
              <a:pathLst>
                <a:path w="2842" h="2774" extrusionOk="0">
                  <a:moveTo>
                    <a:pt x="1831" y="1215"/>
                  </a:moveTo>
                  <a:lnTo>
                    <a:pt x="1836" y="1223"/>
                  </a:lnTo>
                  <a:lnTo>
                    <a:pt x="1838" y="1234"/>
                  </a:lnTo>
                  <a:lnTo>
                    <a:pt x="1838" y="1234"/>
                  </a:lnTo>
                  <a:cubicBezTo>
                    <a:pt x="1834" y="1227"/>
                    <a:pt x="1832" y="1222"/>
                    <a:pt x="1831" y="1215"/>
                  </a:cubicBezTo>
                  <a:close/>
                  <a:moveTo>
                    <a:pt x="1335" y="1310"/>
                  </a:moveTo>
                  <a:lnTo>
                    <a:pt x="1342" y="1314"/>
                  </a:lnTo>
                  <a:lnTo>
                    <a:pt x="1342" y="1314"/>
                  </a:lnTo>
                  <a:cubicBezTo>
                    <a:pt x="1313" y="1327"/>
                    <a:pt x="1289" y="1334"/>
                    <a:pt x="1265" y="1334"/>
                  </a:cubicBezTo>
                  <a:lnTo>
                    <a:pt x="1297" y="1317"/>
                  </a:lnTo>
                  <a:lnTo>
                    <a:pt x="1335" y="1310"/>
                  </a:lnTo>
                  <a:close/>
                  <a:moveTo>
                    <a:pt x="1329" y="1532"/>
                  </a:moveTo>
                  <a:lnTo>
                    <a:pt x="1329" y="1532"/>
                  </a:lnTo>
                  <a:cubicBezTo>
                    <a:pt x="1339" y="1538"/>
                    <a:pt x="1347" y="1544"/>
                    <a:pt x="1353" y="1550"/>
                  </a:cubicBezTo>
                  <a:lnTo>
                    <a:pt x="1353" y="1550"/>
                  </a:lnTo>
                  <a:lnTo>
                    <a:pt x="1329" y="1532"/>
                  </a:lnTo>
                  <a:lnTo>
                    <a:pt x="1329" y="1532"/>
                  </a:lnTo>
                  <a:lnTo>
                    <a:pt x="1329" y="1532"/>
                  </a:lnTo>
                  <a:close/>
                  <a:moveTo>
                    <a:pt x="1500" y="1532"/>
                  </a:moveTo>
                  <a:lnTo>
                    <a:pt x="1503" y="1539"/>
                  </a:lnTo>
                  <a:lnTo>
                    <a:pt x="1503" y="1539"/>
                  </a:lnTo>
                  <a:lnTo>
                    <a:pt x="1502" y="1540"/>
                  </a:lnTo>
                  <a:lnTo>
                    <a:pt x="1502" y="1540"/>
                  </a:lnTo>
                  <a:cubicBezTo>
                    <a:pt x="1503" y="1540"/>
                    <a:pt x="1503" y="1540"/>
                    <a:pt x="1503" y="1540"/>
                  </a:cubicBezTo>
                  <a:lnTo>
                    <a:pt x="1503" y="1540"/>
                  </a:lnTo>
                  <a:lnTo>
                    <a:pt x="1505" y="1543"/>
                  </a:lnTo>
                  <a:lnTo>
                    <a:pt x="1505" y="1543"/>
                  </a:lnTo>
                  <a:lnTo>
                    <a:pt x="1503" y="1544"/>
                  </a:lnTo>
                  <a:lnTo>
                    <a:pt x="1503" y="1544"/>
                  </a:lnTo>
                  <a:cubicBezTo>
                    <a:pt x="1502" y="1543"/>
                    <a:pt x="1502" y="1542"/>
                    <a:pt x="1501" y="1541"/>
                  </a:cubicBezTo>
                  <a:lnTo>
                    <a:pt x="1501" y="1541"/>
                  </a:lnTo>
                  <a:lnTo>
                    <a:pt x="1490" y="1549"/>
                  </a:lnTo>
                  <a:lnTo>
                    <a:pt x="1490" y="1549"/>
                  </a:lnTo>
                  <a:lnTo>
                    <a:pt x="1482" y="1552"/>
                  </a:lnTo>
                  <a:lnTo>
                    <a:pt x="1482" y="1552"/>
                  </a:lnTo>
                  <a:cubicBezTo>
                    <a:pt x="1482" y="1551"/>
                    <a:pt x="1482" y="1549"/>
                    <a:pt x="1482" y="1548"/>
                  </a:cubicBezTo>
                  <a:lnTo>
                    <a:pt x="1482" y="1548"/>
                  </a:lnTo>
                  <a:cubicBezTo>
                    <a:pt x="1488" y="1544"/>
                    <a:pt x="1495" y="1542"/>
                    <a:pt x="1501" y="1540"/>
                  </a:cubicBezTo>
                  <a:lnTo>
                    <a:pt x="1501" y="1540"/>
                  </a:lnTo>
                  <a:cubicBezTo>
                    <a:pt x="1501" y="1540"/>
                    <a:pt x="1501" y="1540"/>
                    <a:pt x="1501" y="1541"/>
                  </a:cubicBezTo>
                  <a:lnTo>
                    <a:pt x="1501" y="1541"/>
                  </a:lnTo>
                  <a:lnTo>
                    <a:pt x="1502" y="1540"/>
                  </a:lnTo>
                  <a:lnTo>
                    <a:pt x="1502" y="1540"/>
                  </a:lnTo>
                  <a:cubicBezTo>
                    <a:pt x="1502" y="1540"/>
                    <a:pt x="1502" y="1540"/>
                    <a:pt x="1501" y="1540"/>
                  </a:cubicBezTo>
                  <a:lnTo>
                    <a:pt x="1501" y="1540"/>
                  </a:lnTo>
                  <a:cubicBezTo>
                    <a:pt x="1500" y="1538"/>
                    <a:pt x="1499" y="1535"/>
                    <a:pt x="1498" y="1533"/>
                  </a:cubicBezTo>
                  <a:lnTo>
                    <a:pt x="1498" y="1533"/>
                  </a:lnTo>
                  <a:cubicBezTo>
                    <a:pt x="1499" y="1532"/>
                    <a:pt x="1499" y="1532"/>
                    <a:pt x="1500" y="1532"/>
                  </a:cubicBezTo>
                  <a:close/>
                  <a:moveTo>
                    <a:pt x="1479" y="1549"/>
                  </a:moveTo>
                  <a:lnTo>
                    <a:pt x="1479" y="1553"/>
                  </a:lnTo>
                  <a:lnTo>
                    <a:pt x="1479" y="1553"/>
                  </a:lnTo>
                  <a:lnTo>
                    <a:pt x="1473" y="1556"/>
                  </a:lnTo>
                  <a:lnTo>
                    <a:pt x="1473" y="1556"/>
                  </a:lnTo>
                  <a:cubicBezTo>
                    <a:pt x="1473" y="1555"/>
                    <a:pt x="1474" y="1553"/>
                    <a:pt x="1474" y="1552"/>
                  </a:cubicBezTo>
                  <a:lnTo>
                    <a:pt x="1474" y="1552"/>
                  </a:lnTo>
                  <a:cubicBezTo>
                    <a:pt x="1476" y="1551"/>
                    <a:pt x="1477" y="1550"/>
                    <a:pt x="1479" y="1549"/>
                  </a:cubicBezTo>
                  <a:close/>
                  <a:moveTo>
                    <a:pt x="1419" y="1598"/>
                  </a:moveTo>
                  <a:cubicBezTo>
                    <a:pt x="1420" y="1599"/>
                    <a:pt x="1421" y="1599"/>
                    <a:pt x="1422" y="1600"/>
                  </a:cubicBezTo>
                  <a:lnTo>
                    <a:pt x="1422" y="1600"/>
                  </a:lnTo>
                  <a:lnTo>
                    <a:pt x="1421" y="1601"/>
                  </a:lnTo>
                  <a:lnTo>
                    <a:pt x="1418" y="1599"/>
                  </a:lnTo>
                  <a:lnTo>
                    <a:pt x="1418" y="1599"/>
                  </a:lnTo>
                  <a:cubicBezTo>
                    <a:pt x="1418" y="1599"/>
                    <a:pt x="1419" y="1598"/>
                    <a:pt x="1419" y="1598"/>
                  </a:cubicBezTo>
                  <a:close/>
                  <a:moveTo>
                    <a:pt x="1440" y="1"/>
                  </a:moveTo>
                  <a:cubicBezTo>
                    <a:pt x="1323" y="1"/>
                    <a:pt x="1207" y="20"/>
                    <a:pt x="1090" y="59"/>
                  </a:cubicBezTo>
                  <a:cubicBezTo>
                    <a:pt x="895" y="98"/>
                    <a:pt x="740" y="176"/>
                    <a:pt x="584" y="293"/>
                  </a:cubicBezTo>
                  <a:cubicBezTo>
                    <a:pt x="467" y="409"/>
                    <a:pt x="312" y="526"/>
                    <a:pt x="234" y="682"/>
                  </a:cubicBezTo>
                  <a:cubicBezTo>
                    <a:pt x="156" y="799"/>
                    <a:pt x="78" y="954"/>
                    <a:pt x="39" y="1110"/>
                  </a:cubicBezTo>
                  <a:cubicBezTo>
                    <a:pt x="39" y="1188"/>
                    <a:pt x="0" y="1304"/>
                    <a:pt x="0" y="1382"/>
                  </a:cubicBezTo>
                  <a:cubicBezTo>
                    <a:pt x="0" y="1460"/>
                    <a:pt x="0" y="1499"/>
                    <a:pt x="0" y="1538"/>
                  </a:cubicBezTo>
                  <a:cubicBezTo>
                    <a:pt x="0" y="1732"/>
                    <a:pt x="78" y="1966"/>
                    <a:pt x="156" y="2122"/>
                  </a:cubicBezTo>
                  <a:cubicBezTo>
                    <a:pt x="273" y="2316"/>
                    <a:pt x="389" y="2472"/>
                    <a:pt x="584" y="2550"/>
                  </a:cubicBezTo>
                  <a:cubicBezTo>
                    <a:pt x="701" y="2666"/>
                    <a:pt x="818" y="2705"/>
                    <a:pt x="934" y="2744"/>
                  </a:cubicBezTo>
                  <a:cubicBezTo>
                    <a:pt x="1051" y="2764"/>
                    <a:pt x="1158" y="2773"/>
                    <a:pt x="1265" y="2773"/>
                  </a:cubicBezTo>
                  <a:cubicBezTo>
                    <a:pt x="1372" y="2773"/>
                    <a:pt x="1479" y="2764"/>
                    <a:pt x="1596" y="2744"/>
                  </a:cubicBezTo>
                  <a:cubicBezTo>
                    <a:pt x="1635" y="2744"/>
                    <a:pt x="1674" y="2705"/>
                    <a:pt x="1713" y="2705"/>
                  </a:cubicBezTo>
                  <a:cubicBezTo>
                    <a:pt x="1790" y="2666"/>
                    <a:pt x="1907" y="2627"/>
                    <a:pt x="1985" y="2589"/>
                  </a:cubicBezTo>
                  <a:cubicBezTo>
                    <a:pt x="2141" y="2550"/>
                    <a:pt x="2296" y="2433"/>
                    <a:pt x="2413" y="2355"/>
                  </a:cubicBezTo>
                  <a:cubicBezTo>
                    <a:pt x="2491" y="2277"/>
                    <a:pt x="2569" y="2160"/>
                    <a:pt x="2646" y="2083"/>
                  </a:cubicBezTo>
                  <a:cubicBezTo>
                    <a:pt x="2763" y="1888"/>
                    <a:pt x="2802" y="1655"/>
                    <a:pt x="2841" y="1460"/>
                  </a:cubicBezTo>
                  <a:cubicBezTo>
                    <a:pt x="2841" y="1382"/>
                    <a:pt x="2841" y="1343"/>
                    <a:pt x="2841" y="1304"/>
                  </a:cubicBezTo>
                  <a:cubicBezTo>
                    <a:pt x="2841" y="1188"/>
                    <a:pt x="2802" y="1071"/>
                    <a:pt x="2763" y="954"/>
                  </a:cubicBezTo>
                  <a:cubicBezTo>
                    <a:pt x="2685" y="721"/>
                    <a:pt x="2569" y="526"/>
                    <a:pt x="2374" y="370"/>
                  </a:cubicBezTo>
                  <a:cubicBezTo>
                    <a:pt x="2218" y="215"/>
                    <a:pt x="1985" y="98"/>
                    <a:pt x="1790" y="59"/>
                  </a:cubicBezTo>
                  <a:cubicBezTo>
                    <a:pt x="1674" y="20"/>
                    <a:pt x="1557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9"/>
            <p:cNvSpPr/>
            <p:nvPr/>
          </p:nvSpPr>
          <p:spPr>
            <a:xfrm>
              <a:off x="3078654" y="306775"/>
              <a:ext cx="150918" cy="95954"/>
            </a:xfrm>
            <a:custGeom>
              <a:avLst/>
              <a:gdLst/>
              <a:ahLst/>
              <a:cxnLst/>
              <a:rect l="l" t="t" r="r" b="b"/>
              <a:pathLst>
                <a:path w="6966" h="4429" extrusionOk="0">
                  <a:moveTo>
                    <a:pt x="6613" y="1"/>
                  </a:moveTo>
                  <a:cubicBezTo>
                    <a:pt x="6575" y="1"/>
                    <a:pt x="6535" y="11"/>
                    <a:pt x="6494" y="34"/>
                  </a:cubicBezTo>
                  <a:cubicBezTo>
                    <a:pt x="4471" y="1435"/>
                    <a:pt x="2370" y="2758"/>
                    <a:pt x="229" y="4004"/>
                  </a:cubicBezTo>
                  <a:cubicBezTo>
                    <a:pt x="1" y="4134"/>
                    <a:pt x="156" y="4429"/>
                    <a:pt x="372" y="4429"/>
                  </a:cubicBezTo>
                  <a:cubicBezTo>
                    <a:pt x="414" y="4429"/>
                    <a:pt x="458" y="4418"/>
                    <a:pt x="502" y="4393"/>
                  </a:cubicBezTo>
                  <a:cubicBezTo>
                    <a:pt x="2603" y="3147"/>
                    <a:pt x="4704" y="1863"/>
                    <a:pt x="6767" y="462"/>
                  </a:cubicBezTo>
                  <a:cubicBezTo>
                    <a:pt x="6965" y="330"/>
                    <a:pt x="6826" y="1"/>
                    <a:pt x="6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3080192" y="260559"/>
              <a:ext cx="82739" cy="142707"/>
            </a:xfrm>
            <a:custGeom>
              <a:avLst/>
              <a:gdLst/>
              <a:ahLst/>
              <a:cxnLst/>
              <a:rect l="l" t="t" r="r" b="b"/>
              <a:pathLst>
                <a:path w="3819" h="6587" extrusionOk="0">
                  <a:moveTo>
                    <a:pt x="3532" y="1"/>
                  </a:moveTo>
                  <a:cubicBezTo>
                    <a:pt x="3466" y="1"/>
                    <a:pt x="3398" y="32"/>
                    <a:pt x="3349" y="105"/>
                  </a:cubicBezTo>
                  <a:cubicBezTo>
                    <a:pt x="2143" y="2090"/>
                    <a:pt x="1092" y="4113"/>
                    <a:pt x="81" y="6214"/>
                  </a:cubicBezTo>
                  <a:cubicBezTo>
                    <a:pt x="1" y="6400"/>
                    <a:pt x="157" y="6587"/>
                    <a:pt x="314" y="6587"/>
                  </a:cubicBezTo>
                  <a:cubicBezTo>
                    <a:pt x="387" y="6587"/>
                    <a:pt x="459" y="6547"/>
                    <a:pt x="509" y="6448"/>
                  </a:cubicBezTo>
                  <a:cubicBezTo>
                    <a:pt x="1481" y="4385"/>
                    <a:pt x="2571" y="2323"/>
                    <a:pt x="3738" y="338"/>
                  </a:cubicBezTo>
                  <a:cubicBezTo>
                    <a:pt x="3819" y="151"/>
                    <a:pt x="3678" y="1"/>
                    <a:pt x="3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3083182" y="198742"/>
              <a:ext cx="35531" cy="141971"/>
            </a:xfrm>
            <a:custGeom>
              <a:avLst/>
              <a:gdLst/>
              <a:ahLst/>
              <a:cxnLst/>
              <a:rect l="l" t="t" r="r" b="b"/>
              <a:pathLst>
                <a:path w="1640" h="6553" extrusionOk="0">
                  <a:moveTo>
                    <a:pt x="244" y="0"/>
                  </a:moveTo>
                  <a:cubicBezTo>
                    <a:pt x="118" y="0"/>
                    <a:pt x="1" y="78"/>
                    <a:pt x="20" y="234"/>
                  </a:cubicBezTo>
                  <a:cubicBezTo>
                    <a:pt x="254" y="2296"/>
                    <a:pt x="604" y="4359"/>
                    <a:pt x="1110" y="6382"/>
                  </a:cubicBezTo>
                  <a:cubicBezTo>
                    <a:pt x="1140" y="6501"/>
                    <a:pt x="1226" y="6552"/>
                    <a:pt x="1320" y="6552"/>
                  </a:cubicBezTo>
                  <a:cubicBezTo>
                    <a:pt x="1471" y="6552"/>
                    <a:pt x="1640" y="6419"/>
                    <a:pt x="1616" y="6227"/>
                  </a:cubicBezTo>
                  <a:cubicBezTo>
                    <a:pt x="1110" y="4281"/>
                    <a:pt x="760" y="2257"/>
                    <a:pt x="526" y="234"/>
                  </a:cubicBezTo>
                  <a:cubicBezTo>
                    <a:pt x="507" y="78"/>
                    <a:pt x="371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3062967" y="289810"/>
              <a:ext cx="27255" cy="112073"/>
            </a:xfrm>
            <a:custGeom>
              <a:avLst/>
              <a:gdLst/>
              <a:ahLst/>
              <a:cxnLst/>
              <a:rect l="l" t="t" r="r" b="b"/>
              <a:pathLst>
                <a:path w="1258" h="5173" extrusionOk="0">
                  <a:moveTo>
                    <a:pt x="243" y="0"/>
                  </a:moveTo>
                  <a:cubicBezTo>
                    <a:pt x="117" y="0"/>
                    <a:pt x="0" y="78"/>
                    <a:pt x="19" y="234"/>
                  </a:cubicBezTo>
                  <a:lnTo>
                    <a:pt x="370" y="2763"/>
                  </a:lnTo>
                  <a:lnTo>
                    <a:pt x="525" y="4008"/>
                  </a:lnTo>
                  <a:cubicBezTo>
                    <a:pt x="486" y="4358"/>
                    <a:pt x="564" y="4748"/>
                    <a:pt x="720" y="5059"/>
                  </a:cubicBezTo>
                  <a:cubicBezTo>
                    <a:pt x="778" y="5140"/>
                    <a:pt x="853" y="5173"/>
                    <a:pt x="926" y="5173"/>
                  </a:cubicBezTo>
                  <a:cubicBezTo>
                    <a:pt x="1098" y="5173"/>
                    <a:pt x="1257" y="4990"/>
                    <a:pt x="1148" y="4825"/>
                  </a:cubicBezTo>
                  <a:cubicBezTo>
                    <a:pt x="1070" y="4670"/>
                    <a:pt x="1031" y="4514"/>
                    <a:pt x="1031" y="4358"/>
                  </a:cubicBezTo>
                  <a:lnTo>
                    <a:pt x="953" y="3736"/>
                  </a:lnTo>
                  <a:lnTo>
                    <a:pt x="798" y="2568"/>
                  </a:lnTo>
                  <a:lnTo>
                    <a:pt x="525" y="234"/>
                  </a:lnTo>
                  <a:cubicBezTo>
                    <a:pt x="506" y="78"/>
                    <a:pt x="370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3067820" y="412013"/>
              <a:ext cx="141429" cy="14732"/>
            </a:xfrm>
            <a:custGeom>
              <a:avLst/>
              <a:gdLst/>
              <a:ahLst/>
              <a:cxnLst/>
              <a:rect l="l" t="t" r="r" b="b"/>
              <a:pathLst>
                <a:path w="6528" h="680" extrusionOk="0">
                  <a:moveTo>
                    <a:pt x="382" y="0"/>
                  </a:moveTo>
                  <a:cubicBezTo>
                    <a:pt x="98" y="0"/>
                    <a:pt x="1" y="432"/>
                    <a:pt x="262" y="470"/>
                  </a:cubicBezTo>
                  <a:cubicBezTo>
                    <a:pt x="1292" y="634"/>
                    <a:pt x="2343" y="679"/>
                    <a:pt x="3398" y="679"/>
                  </a:cubicBezTo>
                  <a:cubicBezTo>
                    <a:pt x="4338" y="679"/>
                    <a:pt x="5281" y="644"/>
                    <a:pt x="6216" y="625"/>
                  </a:cubicBezTo>
                  <a:cubicBezTo>
                    <a:pt x="6528" y="625"/>
                    <a:pt x="6528" y="158"/>
                    <a:pt x="6216" y="158"/>
                  </a:cubicBezTo>
                  <a:cubicBezTo>
                    <a:pt x="5243" y="158"/>
                    <a:pt x="4271" y="197"/>
                    <a:pt x="3303" y="197"/>
                  </a:cubicBezTo>
                  <a:cubicBezTo>
                    <a:pt x="2335" y="197"/>
                    <a:pt x="1371" y="158"/>
                    <a:pt x="418" y="3"/>
                  </a:cubicBezTo>
                  <a:cubicBezTo>
                    <a:pt x="406" y="1"/>
                    <a:pt x="394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2978357" y="381614"/>
              <a:ext cx="120479" cy="220073"/>
            </a:xfrm>
            <a:custGeom>
              <a:avLst/>
              <a:gdLst/>
              <a:ahLst/>
              <a:cxnLst/>
              <a:rect l="l" t="t" r="r" b="b"/>
              <a:pathLst>
                <a:path w="5561" h="10158" extrusionOk="0">
                  <a:moveTo>
                    <a:pt x="5229" y="0"/>
                  </a:moveTo>
                  <a:cubicBezTo>
                    <a:pt x="5157" y="0"/>
                    <a:pt x="5090" y="36"/>
                    <a:pt x="5053" y="121"/>
                  </a:cubicBezTo>
                  <a:lnTo>
                    <a:pt x="111" y="9772"/>
                  </a:lnTo>
                  <a:cubicBezTo>
                    <a:pt x="1" y="9965"/>
                    <a:pt x="183" y="10157"/>
                    <a:pt x="354" y="10157"/>
                  </a:cubicBezTo>
                  <a:cubicBezTo>
                    <a:pt x="424" y="10157"/>
                    <a:pt x="493" y="10124"/>
                    <a:pt x="539" y="10044"/>
                  </a:cubicBezTo>
                  <a:lnTo>
                    <a:pt x="5481" y="355"/>
                  </a:lnTo>
                  <a:cubicBezTo>
                    <a:pt x="5561" y="168"/>
                    <a:pt x="5385" y="0"/>
                    <a:pt x="5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2989191" y="392036"/>
              <a:ext cx="26150" cy="159996"/>
            </a:xfrm>
            <a:custGeom>
              <a:avLst/>
              <a:gdLst/>
              <a:ahLst/>
              <a:cxnLst/>
              <a:rect l="l" t="t" r="r" b="b"/>
              <a:pathLst>
                <a:path w="1207" h="7385" extrusionOk="0">
                  <a:moveTo>
                    <a:pt x="253" y="0"/>
                  </a:moveTo>
                  <a:cubicBezTo>
                    <a:pt x="127" y="0"/>
                    <a:pt x="0" y="88"/>
                    <a:pt x="0" y="263"/>
                  </a:cubicBezTo>
                  <a:cubicBezTo>
                    <a:pt x="0" y="2559"/>
                    <a:pt x="701" y="4816"/>
                    <a:pt x="662" y="7151"/>
                  </a:cubicBezTo>
                  <a:cubicBezTo>
                    <a:pt x="662" y="7306"/>
                    <a:pt x="788" y="7384"/>
                    <a:pt x="915" y="7384"/>
                  </a:cubicBezTo>
                  <a:cubicBezTo>
                    <a:pt x="1041" y="7384"/>
                    <a:pt x="1167" y="7306"/>
                    <a:pt x="1167" y="7151"/>
                  </a:cubicBezTo>
                  <a:cubicBezTo>
                    <a:pt x="1206" y="4816"/>
                    <a:pt x="506" y="2559"/>
                    <a:pt x="506" y="263"/>
                  </a:cubicBezTo>
                  <a:cubicBezTo>
                    <a:pt x="506" y="88"/>
                    <a:pt x="379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3209241" y="280536"/>
              <a:ext cx="46385" cy="46385"/>
            </a:xfrm>
            <a:custGeom>
              <a:avLst/>
              <a:gdLst/>
              <a:ahLst/>
              <a:cxnLst/>
              <a:rect l="l" t="t" r="r" b="b"/>
              <a:pathLst>
                <a:path w="2141" h="2141" extrusionOk="0">
                  <a:moveTo>
                    <a:pt x="1571" y="1280"/>
                  </a:moveTo>
                  <a:lnTo>
                    <a:pt x="1563" y="1329"/>
                  </a:lnTo>
                  <a:lnTo>
                    <a:pt x="1563" y="1329"/>
                  </a:lnTo>
                  <a:lnTo>
                    <a:pt x="1557" y="1342"/>
                  </a:lnTo>
                  <a:lnTo>
                    <a:pt x="1557" y="1342"/>
                  </a:lnTo>
                  <a:cubicBezTo>
                    <a:pt x="1558" y="1321"/>
                    <a:pt x="1560" y="1300"/>
                    <a:pt x="1571" y="1280"/>
                  </a:cubicBezTo>
                  <a:close/>
                  <a:moveTo>
                    <a:pt x="467" y="1401"/>
                  </a:moveTo>
                  <a:cubicBezTo>
                    <a:pt x="468" y="1401"/>
                    <a:pt x="468" y="1401"/>
                    <a:pt x="469" y="1401"/>
                  </a:cubicBezTo>
                  <a:lnTo>
                    <a:pt x="469" y="1401"/>
                  </a:lnTo>
                  <a:cubicBezTo>
                    <a:pt x="469" y="1402"/>
                    <a:pt x="470" y="1403"/>
                    <a:pt x="470" y="1404"/>
                  </a:cubicBezTo>
                  <a:lnTo>
                    <a:pt x="470" y="1404"/>
                  </a:lnTo>
                  <a:lnTo>
                    <a:pt x="467" y="1401"/>
                  </a:lnTo>
                  <a:close/>
                  <a:moveTo>
                    <a:pt x="502" y="1432"/>
                  </a:moveTo>
                  <a:lnTo>
                    <a:pt x="502" y="1432"/>
                  </a:lnTo>
                  <a:cubicBezTo>
                    <a:pt x="504" y="1433"/>
                    <a:pt x="505" y="1435"/>
                    <a:pt x="506" y="1436"/>
                  </a:cubicBezTo>
                  <a:lnTo>
                    <a:pt x="506" y="1436"/>
                  </a:lnTo>
                  <a:cubicBezTo>
                    <a:pt x="506" y="1439"/>
                    <a:pt x="506" y="1440"/>
                    <a:pt x="506" y="1440"/>
                  </a:cubicBezTo>
                  <a:lnTo>
                    <a:pt x="502" y="1432"/>
                  </a:lnTo>
                  <a:close/>
                  <a:moveTo>
                    <a:pt x="818" y="1518"/>
                  </a:moveTo>
                  <a:cubicBezTo>
                    <a:pt x="846" y="1518"/>
                    <a:pt x="854" y="1518"/>
                    <a:pt x="856" y="1533"/>
                  </a:cubicBezTo>
                  <a:lnTo>
                    <a:pt x="856" y="1533"/>
                  </a:lnTo>
                  <a:lnTo>
                    <a:pt x="818" y="1518"/>
                  </a:lnTo>
                  <a:close/>
                  <a:moveTo>
                    <a:pt x="1051" y="0"/>
                  </a:moveTo>
                  <a:lnTo>
                    <a:pt x="818" y="39"/>
                  </a:lnTo>
                  <a:lnTo>
                    <a:pt x="779" y="39"/>
                  </a:lnTo>
                  <a:cubicBezTo>
                    <a:pt x="701" y="39"/>
                    <a:pt x="623" y="78"/>
                    <a:pt x="545" y="117"/>
                  </a:cubicBezTo>
                  <a:cubicBezTo>
                    <a:pt x="467" y="156"/>
                    <a:pt x="429" y="234"/>
                    <a:pt x="351" y="273"/>
                  </a:cubicBezTo>
                  <a:lnTo>
                    <a:pt x="312" y="311"/>
                  </a:lnTo>
                  <a:lnTo>
                    <a:pt x="195" y="506"/>
                  </a:lnTo>
                  <a:lnTo>
                    <a:pt x="195" y="545"/>
                  </a:lnTo>
                  <a:cubicBezTo>
                    <a:pt x="156" y="623"/>
                    <a:pt x="117" y="701"/>
                    <a:pt x="117" y="778"/>
                  </a:cubicBezTo>
                  <a:cubicBezTo>
                    <a:pt x="78" y="778"/>
                    <a:pt x="39" y="817"/>
                    <a:pt x="39" y="895"/>
                  </a:cubicBezTo>
                  <a:cubicBezTo>
                    <a:pt x="39" y="934"/>
                    <a:pt x="1" y="1051"/>
                    <a:pt x="1" y="1129"/>
                  </a:cubicBezTo>
                  <a:cubicBezTo>
                    <a:pt x="1" y="1206"/>
                    <a:pt x="1" y="1245"/>
                    <a:pt x="1" y="1284"/>
                  </a:cubicBezTo>
                  <a:cubicBezTo>
                    <a:pt x="1" y="1362"/>
                    <a:pt x="39" y="1479"/>
                    <a:pt x="39" y="1557"/>
                  </a:cubicBezTo>
                  <a:cubicBezTo>
                    <a:pt x="78" y="1634"/>
                    <a:pt x="117" y="1751"/>
                    <a:pt x="195" y="1829"/>
                  </a:cubicBezTo>
                  <a:cubicBezTo>
                    <a:pt x="234" y="1907"/>
                    <a:pt x="312" y="1985"/>
                    <a:pt x="429" y="2024"/>
                  </a:cubicBezTo>
                  <a:lnTo>
                    <a:pt x="662" y="2101"/>
                  </a:lnTo>
                  <a:lnTo>
                    <a:pt x="701" y="2101"/>
                  </a:lnTo>
                  <a:lnTo>
                    <a:pt x="934" y="2140"/>
                  </a:lnTo>
                  <a:lnTo>
                    <a:pt x="973" y="2140"/>
                  </a:lnTo>
                  <a:lnTo>
                    <a:pt x="1207" y="2101"/>
                  </a:lnTo>
                  <a:lnTo>
                    <a:pt x="1246" y="2101"/>
                  </a:lnTo>
                  <a:cubicBezTo>
                    <a:pt x="1324" y="2101"/>
                    <a:pt x="1362" y="2063"/>
                    <a:pt x="1440" y="2024"/>
                  </a:cubicBezTo>
                  <a:cubicBezTo>
                    <a:pt x="1479" y="2024"/>
                    <a:pt x="1479" y="1985"/>
                    <a:pt x="1479" y="1985"/>
                  </a:cubicBezTo>
                  <a:cubicBezTo>
                    <a:pt x="1557" y="1946"/>
                    <a:pt x="1635" y="1907"/>
                    <a:pt x="1674" y="1829"/>
                  </a:cubicBezTo>
                  <a:cubicBezTo>
                    <a:pt x="1714" y="1789"/>
                    <a:pt x="1744" y="1759"/>
                    <a:pt x="1768" y="1729"/>
                  </a:cubicBezTo>
                  <a:lnTo>
                    <a:pt x="1768" y="1729"/>
                  </a:lnTo>
                  <a:cubicBezTo>
                    <a:pt x="1798" y="1704"/>
                    <a:pt x="1828" y="1675"/>
                    <a:pt x="1868" y="1634"/>
                  </a:cubicBezTo>
                  <a:cubicBezTo>
                    <a:pt x="1907" y="1596"/>
                    <a:pt x="1946" y="1518"/>
                    <a:pt x="1985" y="1440"/>
                  </a:cubicBezTo>
                  <a:cubicBezTo>
                    <a:pt x="2063" y="1284"/>
                    <a:pt x="2141" y="1129"/>
                    <a:pt x="2141" y="973"/>
                  </a:cubicBezTo>
                  <a:cubicBezTo>
                    <a:pt x="2141" y="934"/>
                    <a:pt x="2141" y="856"/>
                    <a:pt x="2141" y="817"/>
                  </a:cubicBezTo>
                  <a:lnTo>
                    <a:pt x="2141" y="701"/>
                  </a:lnTo>
                  <a:cubicBezTo>
                    <a:pt x="2102" y="623"/>
                    <a:pt x="2063" y="545"/>
                    <a:pt x="2024" y="467"/>
                  </a:cubicBezTo>
                  <a:cubicBezTo>
                    <a:pt x="1985" y="389"/>
                    <a:pt x="1946" y="350"/>
                    <a:pt x="1868" y="273"/>
                  </a:cubicBezTo>
                  <a:cubicBezTo>
                    <a:pt x="1868" y="234"/>
                    <a:pt x="1829" y="234"/>
                    <a:pt x="1791" y="195"/>
                  </a:cubicBezTo>
                  <a:lnTo>
                    <a:pt x="1674" y="117"/>
                  </a:lnTo>
                  <a:cubicBezTo>
                    <a:pt x="1596" y="78"/>
                    <a:pt x="1518" y="39"/>
                    <a:pt x="1440" y="39"/>
                  </a:cubicBezTo>
                  <a:lnTo>
                    <a:pt x="1401" y="39"/>
                  </a:lnTo>
                  <a:cubicBezTo>
                    <a:pt x="1324" y="39"/>
                    <a:pt x="1246" y="39"/>
                    <a:pt x="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3073497" y="386771"/>
              <a:ext cx="77582" cy="78536"/>
            </a:xfrm>
            <a:custGeom>
              <a:avLst/>
              <a:gdLst/>
              <a:ahLst/>
              <a:cxnLst/>
              <a:rect l="l" t="t" r="r" b="b"/>
              <a:pathLst>
                <a:path w="3581" h="3625" extrusionOk="0">
                  <a:moveTo>
                    <a:pt x="1909" y="1784"/>
                  </a:moveTo>
                  <a:lnTo>
                    <a:pt x="1912" y="1785"/>
                  </a:lnTo>
                  <a:lnTo>
                    <a:pt x="1912" y="1785"/>
                  </a:lnTo>
                  <a:lnTo>
                    <a:pt x="1912" y="1788"/>
                  </a:lnTo>
                  <a:lnTo>
                    <a:pt x="1912" y="1788"/>
                  </a:lnTo>
                  <a:cubicBezTo>
                    <a:pt x="1912" y="1788"/>
                    <a:pt x="1911" y="1788"/>
                    <a:pt x="1910" y="1788"/>
                  </a:cubicBezTo>
                  <a:lnTo>
                    <a:pt x="1910" y="1788"/>
                  </a:lnTo>
                  <a:cubicBezTo>
                    <a:pt x="1910" y="1786"/>
                    <a:pt x="1910" y="1785"/>
                    <a:pt x="1909" y="1784"/>
                  </a:cubicBezTo>
                  <a:close/>
                  <a:moveTo>
                    <a:pt x="1828" y="1774"/>
                  </a:moveTo>
                  <a:lnTo>
                    <a:pt x="1829" y="1775"/>
                  </a:lnTo>
                  <a:lnTo>
                    <a:pt x="1829" y="1775"/>
                  </a:lnTo>
                  <a:cubicBezTo>
                    <a:pt x="1827" y="1776"/>
                    <a:pt x="1824" y="1777"/>
                    <a:pt x="1822" y="1778"/>
                  </a:cubicBezTo>
                  <a:lnTo>
                    <a:pt x="1822" y="1778"/>
                  </a:lnTo>
                  <a:cubicBezTo>
                    <a:pt x="1802" y="1783"/>
                    <a:pt x="1780" y="1786"/>
                    <a:pt x="1758" y="1788"/>
                  </a:cubicBezTo>
                  <a:lnTo>
                    <a:pt x="1758" y="1788"/>
                  </a:lnTo>
                  <a:lnTo>
                    <a:pt x="1781" y="1781"/>
                  </a:lnTo>
                  <a:lnTo>
                    <a:pt x="1781" y="1781"/>
                  </a:lnTo>
                  <a:lnTo>
                    <a:pt x="1828" y="1774"/>
                  </a:lnTo>
                  <a:close/>
                  <a:moveTo>
                    <a:pt x="1697" y="1946"/>
                  </a:moveTo>
                  <a:lnTo>
                    <a:pt x="1697" y="1946"/>
                  </a:lnTo>
                  <a:cubicBezTo>
                    <a:pt x="1699" y="1949"/>
                    <a:pt x="1700" y="1953"/>
                    <a:pt x="1701" y="1956"/>
                  </a:cubicBezTo>
                  <a:lnTo>
                    <a:pt x="1701" y="1956"/>
                  </a:lnTo>
                  <a:cubicBezTo>
                    <a:pt x="1700" y="1957"/>
                    <a:pt x="1700" y="1958"/>
                    <a:pt x="1699" y="1958"/>
                  </a:cubicBezTo>
                  <a:lnTo>
                    <a:pt x="1699" y="1958"/>
                  </a:lnTo>
                  <a:lnTo>
                    <a:pt x="1694" y="1954"/>
                  </a:lnTo>
                  <a:lnTo>
                    <a:pt x="1697" y="1946"/>
                  </a:lnTo>
                  <a:close/>
                  <a:moveTo>
                    <a:pt x="1701" y="1957"/>
                  </a:moveTo>
                  <a:cubicBezTo>
                    <a:pt x="1702" y="1958"/>
                    <a:pt x="1702" y="1959"/>
                    <a:pt x="1703" y="1960"/>
                  </a:cubicBezTo>
                  <a:lnTo>
                    <a:pt x="1703" y="1960"/>
                  </a:lnTo>
                  <a:lnTo>
                    <a:pt x="1700" y="1959"/>
                  </a:lnTo>
                  <a:lnTo>
                    <a:pt x="1700" y="1959"/>
                  </a:lnTo>
                  <a:lnTo>
                    <a:pt x="1700" y="1959"/>
                  </a:lnTo>
                  <a:lnTo>
                    <a:pt x="1701" y="1957"/>
                  </a:lnTo>
                  <a:close/>
                  <a:moveTo>
                    <a:pt x="1701" y="1989"/>
                  </a:moveTo>
                  <a:cubicBezTo>
                    <a:pt x="1704" y="1990"/>
                    <a:pt x="1707" y="1990"/>
                    <a:pt x="1710" y="1991"/>
                  </a:cubicBezTo>
                  <a:lnTo>
                    <a:pt x="1710" y="1991"/>
                  </a:lnTo>
                  <a:cubicBezTo>
                    <a:pt x="1710" y="1992"/>
                    <a:pt x="1711" y="1994"/>
                    <a:pt x="1711" y="1996"/>
                  </a:cubicBezTo>
                  <a:lnTo>
                    <a:pt x="1711" y="1996"/>
                  </a:lnTo>
                  <a:lnTo>
                    <a:pt x="1703" y="1995"/>
                  </a:lnTo>
                  <a:lnTo>
                    <a:pt x="1703" y="1995"/>
                  </a:lnTo>
                  <a:lnTo>
                    <a:pt x="1701" y="1989"/>
                  </a:lnTo>
                  <a:close/>
                  <a:moveTo>
                    <a:pt x="1749" y="1999"/>
                  </a:moveTo>
                  <a:lnTo>
                    <a:pt x="1749" y="1999"/>
                  </a:lnTo>
                  <a:cubicBezTo>
                    <a:pt x="1750" y="1999"/>
                    <a:pt x="1751" y="1999"/>
                    <a:pt x="1752" y="1999"/>
                  </a:cubicBezTo>
                  <a:lnTo>
                    <a:pt x="1752" y="1999"/>
                  </a:lnTo>
                  <a:cubicBezTo>
                    <a:pt x="1753" y="2000"/>
                    <a:pt x="1754" y="2001"/>
                    <a:pt x="1754" y="2002"/>
                  </a:cubicBezTo>
                  <a:lnTo>
                    <a:pt x="1754" y="2002"/>
                  </a:lnTo>
                  <a:lnTo>
                    <a:pt x="1753" y="2002"/>
                  </a:lnTo>
                  <a:lnTo>
                    <a:pt x="1753" y="2002"/>
                  </a:lnTo>
                  <a:lnTo>
                    <a:pt x="1749" y="1999"/>
                  </a:lnTo>
                  <a:close/>
                  <a:moveTo>
                    <a:pt x="1868" y="0"/>
                  </a:moveTo>
                  <a:cubicBezTo>
                    <a:pt x="1713" y="0"/>
                    <a:pt x="1596" y="39"/>
                    <a:pt x="1440" y="39"/>
                  </a:cubicBezTo>
                  <a:cubicBezTo>
                    <a:pt x="1401" y="78"/>
                    <a:pt x="1323" y="78"/>
                    <a:pt x="1285" y="78"/>
                  </a:cubicBezTo>
                  <a:cubicBezTo>
                    <a:pt x="1129" y="156"/>
                    <a:pt x="1012" y="195"/>
                    <a:pt x="895" y="273"/>
                  </a:cubicBezTo>
                  <a:cubicBezTo>
                    <a:pt x="662" y="428"/>
                    <a:pt x="467" y="623"/>
                    <a:pt x="312" y="856"/>
                  </a:cubicBezTo>
                  <a:cubicBezTo>
                    <a:pt x="195" y="1012"/>
                    <a:pt x="117" y="1168"/>
                    <a:pt x="78" y="1362"/>
                  </a:cubicBezTo>
                  <a:cubicBezTo>
                    <a:pt x="39" y="1557"/>
                    <a:pt x="0" y="1751"/>
                    <a:pt x="39" y="1946"/>
                  </a:cubicBezTo>
                  <a:cubicBezTo>
                    <a:pt x="39" y="2063"/>
                    <a:pt x="39" y="2218"/>
                    <a:pt x="78" y="2335"/>
                  </a:cubicBezTo>
                  <a:cubicBezTo>
                    <a:pt x="117" y="2452"/>
                    <a:pt x="156" y="2607"/>
                    <a:pt x="234" y="2724"/>
                  </a:cubicBezTo>
                  <a:cubicBezTo>
                    <a:pt x="273" y="2802"/>
                    <a:pt x="312" y="2880"/>
                    <a:pt x="390" y="2958"/>
                  </a:cubicBezTo>
                  <a:cubicBezTo>
                    <a:pt x="428" y="3036"/>
                    <a:pt x="506" y="3074"/>
                    <a:pt x="584" y="3152"/>
                  </a:cubicBezTo>
                  <a:cubicBezTo>
                    <a:pt x="779" y="3347"/>
                    <a:pt x="1012" y="3464"/>
                    <a:pt x="1246" y="3541"/>
                  </a:cubicBezTo>
                  <a:cubicBezTo>
                    <a:pt x="1423" y="3597"/>
                    <a:pt x="1602" y="3624"/>
                    <a:pt x="1778" y="3624"/>
                  </a:cubicBezTo>
                  <a:cubicBezTo>
                    <a:pt x="2338" y="3624"/>
                    <a:pt x="2866" y="3353"/>
                    <a:pt x="3191" y="2880"/>
                  </a:cubicBezTo>
                  <a:cubicBezTo>
                    <a:pt x="3253" y="2787"/>
                    <a:pt x="3290" y="2719"/>
                    <a:pt x="3322" y="2637"/>
                  </a:cubicBezTo>
                  <a:lnTo>
                    <a:pt x="3322" y="2637"/>
                  </a:lnTo>
                  <a:cubicBezTo>
                    <a:pt x="3359" y="2590"/>
                    <a:pt x="3392" y="2540"/>
                    <a:pt x="3425" y="2491"/>
                  </a:cubicBezTo>
                  <a:cubicBezTo>
                    <a:pt x="3464" y="2374"/>
                    <a:pt x="3542" y="2257"/>
                    <a:pt x="3542" y="2102"/>
                  </a:cubicBezTo>
                  <a:cubicBezTo>
                    <a:pt x="3580" y="1868"/>
                    <a:pt x="3580" y="1635"/>
                    <a:pt x="3542" y="1401"/>
                  </a:cubicBezTo>
                  <a:cubicBezTo>
                    <a:pt x="3542" y="1207"/>
                    <a:pt x="3503" y="1012"/>
                    <a:pt x="3386" y="856"/>
                  </a:cubicBezTo>
                  <a:cubicBezTo>
                    <a:pt x="3230" y="623"/>
                    <a:pt x="3036" y="428"/>
                    <a:pt x="2802" y="273"/>
                  </a:cubicBezTo>
                  <a:cubicBezTo>
                    <a:pt x="2647" y="195"/>
                    <a:pt x="2452" y="117"/>
                    <a:pt x="2296" y="78"/>
                  </a:cubicBezTo>
                  <a:cubicBezTo>
                    <a:pt x="2141" y="39"/>
                    <a:pt x="2024" y="0"/>
                    <a:pt x="1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3043986" y="267037"/>
              <a:ext cx="55657" cy="54617"/>
            </a:xfrm>
            <a:custGeom>
              <a:avLst/>
              <a:gdLst/>
              <a:ahLst/>
              <a:cxnLst/>
              <a:rect l="l" t="t" r="r" b="b"/>
              <a:pathLst>
                <a:path w="2569" h="2521" extrusionOk="0">
                  <a:moveTo>
                    <a:pt x="2141" y="934"/>
                  </a:moveTo>
                  <a:lnTo>
                    <a:pt x="2149" y="960"/>
                  </a:lnTo>
                  <a:lnTo>
                    <a:pt x="2149" y="960"/>
                  </a:lnTo>
                  <a:cubicBezTo>
                    <a:pt x="2141" y="948"/>
                    <a:pt x="2141" y="934"/>
                    <a:pt x="2141" y="934"/>
                  </a:cubicBezTo>
                  <a:close/>
                  <a:moveTo>
                    <a:pt x="1324" y="1995"/>
                  </a:moveTo>
                  <a:cubicBezTo>
                    <a:pt x="1331" y="1995"/>
                    <a:pt x="1339" y="2001"/>
                    <a:pt x="1353" y="2014"/>
                  </a:cubicBezTo>
                  <a:lnTo>
                    <a:pt x="1353" y="2014"/>
                  </a:lnTo>
                  <a:lnTo>
                    <a:pt x="1324" y="2018"/>
                  </a:lnTo>
                  <a:lnTo>
                    <a:pt x="1294" y="2014"/>
                  </a:lnTo>
                  <a:lnTo>
                    <a:pt x="1294" y="2014"/>
                  </a:lnTo>
                  <a:cubicBezTo>
                    <a:pt x="1308" y="2001"/>
                    <a:pt x="1316" y="1995"/>
                    <a:pt x="1324" y="1995"/>
                  </a:cubicBezTo>
                  <a:close/>
                  <a:moveTo>
                    <a:pt x="1362" y="0"/>
                  </a:moveTo>
                  <a:cubicBezTo>
                    <a:pt x="1246" y="0"/>
                    <a:pt x="1129" y="0"/>
                    <a:pt x="1012" y="39"/>
                  </a:cubicBezTo>
                  <a:lnTo>
                    <a:pt x="934" y="39"/>
                  </a:lnTo>
                  <a:cubicBezTo>
                    <a:pt x="818" y="78"/>
                    <a:pt x="701" y="117"/>
                    <a:pt x="623" y="156"/>
                  </a:cubicBezTo>
                  <a:cubicBezTo>
                    <a:pt x="506" y="234"/>
                    <a:pt x="429" y="312"/>
                    <a:pt x="351" y="390"/>
                  </a:cubicBezTo>
                  <a:cubicBezTo>
                    <a:pt x="234" y="545"/>
                    <a:pt x="117" y="701"/>
                    <a:pt x="39" y="896"/>
                  </a:cubicBezTo>
                  <a:lnTo>
                    <a:pt x="39" y="934"/>
                  </a:lnTo>
                  <a:cubicBezTo>
                    <a:pt x="39" y="1012"/>
                    <a:pt x="0" y="1129"/>
                    <a:pt x="0" y="1246"/>
                  </a:cubicBezTo>
                  <a:cubicBezTo>
                    <a:pt x="0" y="1362"/>
                    <a:pt x="39" y="1479"/>
                    <a:pt x="117" y="1635"/>
                  </a:cubicBezTo>
                  <a:cubicBezTo>
                    <a:pt x="156" y="1752"/>
                    <a:pt x="234" y="1868"/>
                    <a:pt x="312" y="1946"/>
                  </a:cubicBezTo>
                  <a:cubicBezTo>
                    <a:pt x="390" y="2024"/>
                    <a:pt x="506" y="2102"/>
                    <a:pt x="623" y="2141"/>
                  </a:cubicBezTo>
                  <a:cubicBezTo>
                    <a:pt x="625" y="2142"/>
                    <a:pt x="628" y="2144"/>
                    <a:pt x="630" y="2145"/>
                  </a:cubicBezTo>
                  <a:lnTo>
                    <a:pt x="630" y="2145"/>
                  </a:lnTo>
                  <a:cubicBezTo>
                    <a:pt x="640" y="2157"/>
                    <a:pt x="650" y="2168"/>
                    <a:pt x="662" y="2180"/>
                  </a:cubicBezTo>
                  <a:cubicBezTo>
                    <a:pt x="740" y="2257"/>
                    <a:pt x="818" y="2335"/>
                    <a:pt x="895" y="2374"/>
                  </a:cubicBezTo>
                  <a:cubicBezTo>
                    <a:pt x="973" y="2413"/>
                    <a:pt x="1051" y="2452"/>
                    <a:pt x="1129" y="2491"/>
                  </a:cubicBezTo>
                  <a:cubicBezTo>
                    <a:pt x="1226" y="2510"/>
                    <a:pt x="1314" y="2520"/>
                    <a:pt x="1401" y="2520"/>
                  </a:cubicBezTo>
                  <a:cubicBezTo>
                    <a:pt x="1489" y="2520"/>
                    <a:pt x="1576" y="2510"/>
                    <a:pt x="1674" y="2491"/>
                  </a:cubicBezTo>
                  <a:cubicBezTo>
                    <a:pt x="1752" y="2452"/>
                    <a:pt x="1829" y="2413"/>
                    <a:pt x="1946" y="2374"/>
                  </a:cubicBezTo>
                  <a:cubicBezTo>
                    <a:pt x="2024" y="2296"/>
                    <a:pt x="2102" y="2257"/>
                    <a:pt x="2180" y="2180"/>
                  </a:cubicBezTo>
                  <a:lnTo>
                    <a:pt x="2219" y="2180"/>
                  </a:lnTo>
                  <a:cubicBezTo>
                    <a:pt x="2257" y="2102"/>
                    <a:pt x="2335" y="2024"/>
                    <a:pt x="2374" y="1946"/>
                  </a:cubicBezTo>
                  <a:cubicBezTo>
                    <a:pt x="2452" y="1829"/>
                    <a:pt x="2491" y="1752"/>
                    <a:pt x="2530" y="1635"/>
                  </a:cubicBezTo>
                  <a:cubicBezTo>
                    <a:pt x="2530" y="1518"/>
                    <a:pt x="2569" y="1440"/>
                    <a:pt x="2569" y="1324"/>
                  </a:cubicBezTo>
                  <a:cubicBezTo>
                    <a:pt x="2569" y="1285"/>
                    <a:pt x="2569" y="1246"/>
                    <a:pt x="2569" y="1246"/>
                  </a:cubicBezTo>
                  <a:cubicBezTo>
                    <a:pt x="2569" y="1129"/>
                    <a:pt x="2569" y="1051"/>
                    <a:pt x="2530" y="934"/>
                  </a:cubicBezTo>
                  <a:cubicBezTo>
                    <a:pt x="2530" y="934"/>
                    <a:pt x="2530" y="896"/>
                    <a:pt x="2530" y="896"/>
                  </a:cubicBezTo>
                  <a:cubicBezTo>
                    <a:pt x="2491" y="818"/>
                    <a:pt x="2452" y="701"/>
                    <a:pt x="2413" y="623"/>
                  </a:cubicBezTo>
                  <a:cubicBezTo>
                    <a:pt x="2335" y="545"/>
                    <a:pt x="2296" y="467"/>
                    <a:pt x="2219" y="390"/>
                  </a:cubicBezTo>
                  <a:lnTo>
                    <a:pt x="2180" y="351"/>
                  </a:lnTo>
                  <a:cubicBezTo>
                    <a:pt x="2102" y="273"/>
                    <a:pt x="2024" y="195"/>
                    <a:pt x="1946" y="156"/>
                  </a:cubicBezTo>
                  <a:cubicBezTo>
                    <a:pt x="1752" y="39"/>
                    <a:pt x="1557" y="0"/>
                    <a:pt x="1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3065913" y="176512"/>
              <a:ext cx="43850" cy="45020"/>
            </a:xfrm>
            <a:custGeom>
              <a:avLst/>
              <a:gdLst/>
              <a:ahLst/>
              <a:cxnLst/>
              <a:rect l="l" t="t" r="r" b="b"/>
              <a:pathLst>
                <a:path w="2024" h="2078" extrusionOk="0">
                  <a:moveTo>
                    <a:pt x="1171" y="0"/>
                  </a:moveTo>
                  <a:cubicBezTo>
                    <a:pt x="1119" y="0"/>
                    <a:pt x="1065" y="5"/>
                    <a:pt x="1011" y="15"/>
                  </a:cubicBezTo>
                  <a:lnTo>
                    <a:pt x="1011" y="15"/>
                  </a:lnTo>
                  <a:cubicBezTo>
                    <a:pt x="1002" y="15"/>
                    <a:pt x="993" y="15"/>
                    <a:pt x="985" y="16"/>
                  </a:cubicBezTo>
                  <a:lnTo>
                    <a:pt x="985" y="16"/>
                  </a:lnTo>
                  <a:cubicBezTo>
                    <a:pt x="980" y="15"/>
                    <a:pt x="977" y="15"/>
                    <a:pt x="973" y="15"/>
                  </a:cubicBezTo>
                  <a:cubicBezTo>
                    <a:pt x="701" y="15"/>
                    <a:pt x="467" y="131"/>
                    <a:pt x="312" y="287"/>
                  </a:cubicBezTo>
                  <a:cubicBezTo>
                    <a:pt x="273" y="365"/>
                    <a:pt x="195" y="443"/>
                    <a:pt x="156" y="521"/>
                  </a:cubicBezTo>
                  <a:cubicBezTo>
                    <a:pt x="39" y="676"/>
                    <a:pt x="0" y="832"/>
                    <a:pt x="0" y="988"/>
                  </a:cubicBezTo>
                  <a:cubicBezTo>
                    <a:pt x="39" y="1104"/>
                    <a:pt x="39" y="1182"/>
                    <a:pt x="39" y="1299"/>
                  </a:cubicBezTo>
                  <a:cubicBezTo>
                    <a:pt x="39" y="1299"/>
                    <a:pt x="39" y="1338"/>
                    <a:pt x="39" y="1338"/>
                  </a:cubicBezTo>
                  <a:cubicBezTo>
                    <a:pt x="78" y="1416"/>
                    <a:pt x="117" y="1493"/>
                    <a:pt x="156" y="1610"/>
                  </a:cubicBezTo>
                  <a:cubicBezTo>
                    <a:pt x="195" y="1688"/>
                    <a:pt x="273" y="1766"/>
                    <a:pt x="312" y="1844"/>
                  </a:cubicBezTo>
                  <a:cubicBezTo>
                    <a:pt x="428" y="1960"/>
                    <a:pt x="584" y="2038"/>
                    <a:pt x="701" y="2077"/>
                  </a:cubicBezTo>
                  <a:lnTo>
                    <a:pt x="973" y="2077"/>
                  </a:lnTo>
                  <a:cubicBezTo>
                    <a:pt x="1051" y="2077"/>
                    <a:pt x="1129" y="2038"/>
                    <a:pt x="1245" y="2038"/>
                  </a:cubicBezTo>
                  <a:cubicBezTo>
                    <a:pt x="1401" y="1999"/>
                    <a:pt x="1596" y="1883"/>
                    <a:pt x="1712" y="1766"/>
                  </a:cubicBezTo>
                  <a:cubicBezTo>
                    <a:pt x="1751" y="1727"/>
                    <a:pt x="1790" y="1688"/>
                    <a:pt x="1829" y="1649"/>
                  </a:cubicBezTo>
                  <a:cubicBezTo>
                    <a:pt x="1829" y="1610"/>
                    <a:pt x="1868" y="1571"/>
                    <a:pt x="1907" y="1532"/>
                  </a:cubicBezTo>
                  <a:cubicBezTo>
                    <a:pt x="1946" y="1455"/>
                    <a:pt x="1985" y="1338"/>
                    <a:pt x="2024" y="1260"/>
                  </a:cubicBezTo>
                  <a:cubicBezTo>
                    <a:pt x="2024" y="1182"/>
                    <a:pt x="2024" y="1065"/>
                    <a:pt x="2024" y="988"/>
                  </a:cubicBezTo>
                  <a:lnTo>
                    <a:pt x="2024" y="949"/>
                  </a:lnTo>
                  <a:cubicBezTo>
                    <a:pt x="2024" y="871"/>
                    <a:pt x="2024" y="793"/>
                    <a:pt x="2024" y="715"/>
                  </a:cubicBezTo>
                  <a:lnTo>
                    <a:pt x="1907" y="521"/>
                  </a:lnTo>
                  <a:lnTo>
                    <a:pt x="1907" y="482"/>
                  </a:lnTo>
                  <a:cubicBezTo>
                    <a:pt x="1868" y="404"/>
                    <a:pt x="1829" y="326"/>
                    <a:pt x="1790" y="287"/>
                  </a:cubicBezTo>
                  <a:cubicBezTo>
                    <a:pt x="1712" y="248"/>
                    <a:pt x="1635" y="170"/>
                    <a:pt x="1596" y="131"/>
                  </a:cubicBezTo>
                  <a:lnTo>
                    <a:pt x="1557" y="131"/>
                  </a:lnTo>
                  <a:cubicBezTo>
                    <a:pt x="1479" y="93"/>
                    <a:pt x="1401" y="54"/>
                    <a:pt x="1323" y="15"/>
                  </a:cubicBezTo>
                  <a:cubicBezTo>
                    <a:pt x="1275" y="5"/>
                    <a:pt x="1224" y="0"/>
                    <a:pt x="1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2974002" y="373272"/>
              <a:ext cx="43872" cy="41337"/>
            </a:xfrm>
            <a:custGeom>
              <a:avLst/>
              <a:gdLst/>
              <a:ahLst/>
              <a:cxnLst/>
              <a:rect l="l" t="t" r="r" b="b"/>
              <a:pathLst>
                <a:path w="2025" h="1908" extrusionOk="0">
                  <a:moveTo>
                    <a:pt x="1637" y="860"/>
                  </a:moveTo>
                  <a:lnTo>
                    <a:pt x="1674" y="935"/>
                  </a:lnTo>
                  <a:lnTo>
                    <a:pt x="1674" y="973"/>
                  </a:lnTo>
                  <a:cubicBezTo>
                    <a:pt x="1664" y="933"/>
                    <a:pt x="1651" y="896"/>
                    <a:pt x="1637" y="860"/>
                  </a:cubicBezTo>
                  <a:close/>
                  <a:moveTo>
                    <a:pt x="429" y="1713"/>
                  </a:moveTo>
                  <a:lnTo>
                    <a:pt x="458" y="1724"/>
                  </a:lnTo>
                  <a:lnTo>
                    <a:pt x="458" y="1724"/>
                  </a:lnTo>
                  <a:cubicBezTo>
                    <a:pt x="446" y="1713"/>
                    <a:pt x="429" y="1713"/>
                    <a:pt x="429" y="1713"/>
                  </a:cubicBezTo>
                  <a:close/>
                  <a:moveTo>
                    <a:pt x="195" y="1402"/>
                  </a:moveTo>
                  <a:lnTo>
                    <a:pt x="273" y="1518"/>
                  </a:lnTo>
                  <a:cubicBezTo>
                    <a:pt x="312" y="1596"/>
                    <a:pt x="390" y="1635"/>
                    <a:pt x="468" y="1674"/>
                  </a:cubicBezTo>
                  <a:lnTo>
                    <a:pt x="545" y="1752"/>
                  </a:lnTo>
                  <a:cubicBezTo>
                    <a:pt x="556" y="1759"/>
                    <a:pt x="567" y="1766"/>
                    <a:pt x="579" y="1773"/>
                  </a:cubicBezTo>
                  <a:lnTo>
                    <a:pt x="579" y="1773"/>
                  </a:lnTo>
                  <a:lnTo>
                    <a:pt x="458" y="1724"/>
                  </a:lnTo>
                  <a:lnTo>
                    <a:pt x="458" y="1724"/>
                  </a:lnTo>
                  <a:cubicBezTo>
                    <a:pt x="463" y="1730"/>
                    <a:pt x="468" y="1739"/>
                    <a:pt x="468" y="1752"/>
                  </a:cubicBezTo>
                  <a:lnTo>
                    <a:pt x="305" y="1622"/>
                  </a:lnTo>
                  <a:lnTo>
                    <a:pt x="195" y="1402"/>
                  </a:lnTo>
                  <a:close/>
                  <a:moveTo>
                    <a:pt x="701" y="1"/>
                  </a:moveTo>
                  <a:lnTo>
                    <a:pt x="584" y="40"/>
                  </a:lnTo>
                  <a:lnTo>
                    <a:pt x="468" y="117"/>
                  </a:lnTo>
                  <a:lnTo>
                    <a:pt x="429" y="117"/>
                  </a:lnTo>
                  <a:lnTo>
                    <a:pt x="234" y="234"/>
                  </a:lnTo>
                  <a:lnTo>
                    <a:pt x="117" y="429"/>
                  </a:lnTo>
                  <a:lnTo>
                    <a:pt x="1" y="623"/>
                  </a:lnTo>
                  <a:lnTo>
                    <a:pt x="1" y="740"/>
                  </a:lnTo>
                  <a:lnTo>
                    <a:pt x="1" y="857"/>
                  </a:lnTo>
                  <a:lnTo>
                    <a:pt x="40" y="662"/>
                  </a:lnTo>
                  <a:lnTo>
                    <a:pt x="40" y="662"/>
                  </a:lnTo>
                  <a:cubicBezTo>
                    <a:pt x="40" y="740"/>
                    <a:pt x="1" y="857"/>
                    <a:pt x="1" y="896"/>
                  </a:cubicBezTo>
                  <a:lnTo>
                    <a:pt x="1" y="973"/>
                  </a:lnTo>
                  <a:cubicBezTo>
                    <a:pt x="1" y="1051"/>
                    <a:pt x="1" y="1129"/>
                    <a:pt x="40" y="1207"/>
                  </a:cubicBezTo>
                  <a:cubicBezTo>
                    <a:pt x="40" y="1207"/>
                    <a:pt x="40" y="1207"/>
                    <a:pt x="40" y="1246"/>
                  </a:cubicBezTo>
                  <a:cubicBezTo>
                    <a:pt x="78" y="1285"/>
                    <a:pt x="117" y="1363"/>
                    <a:pt x="117" y="1440"/>
                  </a:cubicBezTo>
                  <a:lnTo>
                    <a:pt x="117" y="1479"/>
                  </a:lnTo>
                  <a:lnTo>
                    <a:pt x="273" y="1635"/>
                  </a:lnTo>
                  <a:cubicBezTo>
                    <a:pt x="351" y="1713"/>
                    <a:pt x="429" y="1791"/>
                    <a:pt x="545" y="1830"/>
                  </a:cubicBezTo>
                  <a:cubicBezTo>
                    <a:pt x="623" y="1868"/>
                    <a:pt x="740" y="1907"/>
                    <a:pt x="857" y="1907"/>
                  </a:cubicBezTo>
                  <a:cubicBezTo>
                    <a:pt x="905" y="1907"/>
                    <a:pt x="954" y="1901"/>
                    <a:pt x="1003" y="1890"/>
                  </a:cubicBezTo>
                  <a:lnTo>
                    <a:pt x="1003" y="1890"/>
                  </a:lnTo>
                  <a:cubicBezTo>
                    <a:pt x="1038" y="1895"/>
                    <a:pt x="1072" y="1898"/>
                    <a:pt x="1105" y="1898"/>
                  </a:cubicBezTo>
                  <a:cubicBezTo>
                    <a:pt x="1168" y="1898"/>
                    <a:pt x="1226" y="1888"/>
                    <a:pt x="1285" y="1868"/>
                  </a:cubicBezTo>
                  <a:lnTo>
                    <a:pt x="1518" y="1791"/>
                  </a:lnTo>
                  <a:cubicBezTo>
                    <a:pt x="1635" y="1713"/>
                    <a:pt x="1752" y="1635"/>
                    <a:pt x="1791" y="1518"/>
                  </a:cubicBezTo>
                  <a:cubicBezTo>
                    <a:pt x="1868" y="1479"/>
                    <a:pt x="1907" y="1402"/>
                    <a:pt x="1907" y="1324"/>
                  </a:cubicBezTo>
                  <a:cubicBezTo>
                    <a:pt x="1985" y="1207"/>
                    <a:pt x="2024" y="1090"/>
                    <a:pt x="2024" y="935"/>
                  </a:cubicBezTo>
                  <a:lnTo>
                    <a:pt x="1985" y="701"/>
                  </a:lnTo>
                  <a:cubicBezTo>
                    <a:pt x="1946" y="545"/>
                    <a:pt x="1830" y="390"/>
                    <a:pt x="1713" y="273"/>
                  </a:cubicBezTo>
                  <a:cubicBezTo>
                    <a:pt x="1635" y="195"/>
                    <a:pt x="1518" y="117"/>
                    <a:pt x="1402" y="78"/>
                  </a:cubicBezTo>
                  <a:cubicBezTo>
                    <a:pt x="1363" y="40"/>
                    <a:pt x="1324" y="40"/>
                    <a:pt x="1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3325590" y="331117"/>
              <a:ext cx="124790" cy="125635"/>
            </a:xfrm>
            <a:custGeom>
              <a:avLst/>
              <a:gdLst/>
              <a:ahLst/>
              <a:cxnLst/>
              <a:rect l="l" t="t" r="r" b="b"/>
              <a:pathLst>
                <a:path w="5760" h="5799" fill="none" extrusionOk="0">
                  <a:moveTo>
                    <a:pt x="4086" y="2452"/>
                  </a:moveTo>
                  <a:cubicBezTo>
                    <a:pt x="4086" y="2452"/>
                    <a:pt x="5759" y="4048"/>
                    <a:pt x="5643" y="4203"/>
                  </a:cubicBezTo>
                  <a:cubicBezTo>
                    <a:pt x="5526" y="4359"/>
                    <a:pt x="3892" y="3892"/>
                    <a:pt x="3697" y="4087"/>
                  </a:cubicBezTo>
                  <a:cubicBezTo>
                    <a:pt x="3541" y="4242"/>
                    <a:pt x="2841" y="5565"/>
                    <a:pt x="2568" y="5682"/>
                  </a:cubicBezTo>
                  <a:cubicBezTo>
                    <a:pt x="2296" y="5799"/>
                    <a:pt x="2218" y="4203"/>
                    <a:pt x="2218" y="4203"/>
                  </a:cubicBezTo>
                  <a:cubicBezTo>
                    <a:pt x="2218" y="4203"/>
                    <a:pt x="506" y="4515"/>
                    <a:pt x="389" y="4359"/>
                  </a:cubicBezTo>
                  <a:cubicBezTo>
                    <a:pt x="0" y="3892"/>
                    <a:pt x="2218" y="3270"/>
                    <a:pt x="2179" y="3153"/>
                  </a:cubicBezTo>
                  <a:cubicBezTo>
                    <a:pt x="1985" y="2803"/>
                    <a:pt x="973" y="1596"/>
                    <a:pt x="1168" y="1479"/>
                  </a:cubicBezTo>
                  <a:cubicBezTo>
                    <a:pt x="1323" y="1363"/>
                    <a:pt x="2880" y="2219"/>
                    <a:pt x="3074" y="1908"/>
                  </a:cubicBezTo>
                  <a:cubicBezTo>
                    <a:pt x="3269" y="1635"/>
                    <a:pt x="4320" y="1"/>
                    <a:pt x="4436" y="312"/>
                  </a:cubicBezTo>
                  <a:cubicBezTo>
                    <a:pt x="4553" y="623"/>
                    <a:pt x="4086" y="2452"/>
                    <a:pt x="4086" y="2452"/>
                  </a:cubicBezTo>
                  <a:close/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2816790" y="291929"/>
              <a:ext cx="124790" cy="125635"/>
            </a:xfrm>
            <a:custGeom>
              <a:avLst/>
              <a:gdLst/>
              <a:ahLst/>
              <a:cxnLst/>
              <a:rect l="l" t="t" r="r" b="b"/>
              <a:pathLst>
                <a:path w="5760" h="5799" fill="none" extrusionOk="0">
                  <a:moveTo>
                    <a:pt x="4086" y="2452"/>
                  </a:moveTo>
                  <a:cubicBezTo>
                    <a:pt x="4086" y="2452"/>
                    <a:pt x="5759" y="4048"/>
                    <a:pt x="5643" y="4203"/>
                  </a:cubicBezTo>
                  <a:cubicBezTo>
                    <a:pt x="5526" y="4359"/>
                    <a:pt x="3892" y="3892"/>
                    <a:pt x="3697" y="4087"/>
                  </a:cubicBezTo>
                  <a:cubicBezTo>
                    <a:pt x="3541" y="4242"/>
                    <a:pt x="2841" y="5565"/>
                    <a:pt x="2568" y="5682"/>
                  </a:cubicBezTo>
                  <a:cubicBezTo>
                    <a:pt x="2296" y="5799"/>
                    <a:pt x="2218" y="4203"/>
                    <a:pt x="2218" y="4203"/>
                  </a:cubicBezTo>
                  <a:cubicBezTo>
                    <a:pt x="2218" y="4203"/>
                    <a:pt x="506" y="4515"/>
                    <a:pt x="389" y="4359"/>
                  </a:cubicBezTo>
                  <a:cubicBezTo>
                    <a:pt x="0" y="3892"/>
                    <a:pt x="2218" y="3270"/>
                    <a:pt x="2179" y="3153"/>
                  </a:cubicBezTo>
                  <a:cubicBezTo>
                    <a:pt x="1985" y="2803"/>
                    <a:pt x="973" y="1596"/>
                    <a:pt x="1168" y="1479"/>
                  </a:cubicBezTo>
                  <a:cubicBezTo>
                    <a:pt x="1323" y="1363"/>
                    <a:pt x="2880" y="2219"/>
                    <a:pt x="3074" y="1908"/>
                  </a:cubicBezTo>
                  <a:cubicBezTo>
                    <a:pt x="3269" y="1635"/>
                    <a:pt x="4320" y="1"/>
                    <a:pt x="4436" y="312"/>
                  </a:cubicBezTo>
                  <a:cubicBezTo>
                    <a:pt x="4553" y="623"/>
                    <a:pt x="4086" y="2452"/>
                    <a:pt x="4086" y="2452"/>
                  </a:cubicBezTo>
                  <a:close/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3209240" y="73104"/>
              <a:ext cx="124790" cy="125635"/>
            </a:xfrm>
            <a:custGeom>
              <a:avLst/>
              <a:gdLst/>
              <a:ahLst/>
              <a:cxnLst/>
              <a:rect l="l" t="t" r="r" b="b"/>
              <a:pathLst>
                <a:path w="5760" h="5799" fill="none" extrusionOk="0">
                  <a:moveTo>
                    <a:pt x="4086" y="2452"/>
                  </a:moveTo>
                  <a:cubicBezTo>
                    <a:pt x="4086" y="2452"/>
                    <a:pt x="5759" y="4048"/>
                    <a:pt x="5643" y="4203"/>
                  </a:cubicBezTo>
                  <a:cubicBezTo>
                    <a:pt x="5526" y="4359"/>
                    <a:pt x="3892" y="3892"/>
                    <a:pt x="3697" y="4087"/>
                  </a:cubicBezTo>
                  <a:cubicBezTo>
                    <a:pt x="3541" y="4242"/>
                    <a:pt x="2841" y="5565"/>
                    <a:pt x="2568" y="5682"/>
                  </a:cubicBezTo>
                  <a:cubicBezTo>
                    <a:pt x="2296" y="5799"/>
                    <a:pt x="2218" y="4203"/>
                    <a:pt x="2218" y="4203"/>
                  </a:cubicBezTo>
                  <a:cubicBezTo>
                    <a:pt x="2218" y="4203"/>
                    <a:pt x="506" y="4515"/>
                    <a:pt x="389" y="4359"/>
                  </a:cubicBezTo>
                  <a:cubicBezTo>
                    <a:pt x="0" y="3892"/>
                    <a:pt x="2218" y="3270"/>
                    <a:pt x="2179" y="3153"/>
                  </a:cubicBezTo>
                  <a:cubicBezTo>
                    <a:pt x="1985" y="2803"/>
                    <a:pt x="973" y="1596"/>
                    <a:pt x="1168" y="1479"/>
                  </a:cubicBezTo>
                  <a:cubicBezTo>
                    <a:pt x="1323" y="1363"/>
                    <a:pt x="2880" y="2219"/>
                    <a:pt x="3074" y="1908"/>
                  </a:cubicBezTo>
                  <a:cubicBezTo>
                    <a:pt x="3269" y="1635"/>
                    <a:pt x="4320" y="1"/>
                    <a:pt x="4436" y="312"/>
                  </a:cubicBezTo>
                  <a:cubicBezTo>
                    <a:pt x="4553" y="623"/>
                    <a:pt x="4086" y="2452"/>
                    <a:pt x="4086" y="2452"/>
                  </a:cubicBezTo>
                  <a:close/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9" name="Google Shape;2969;p29"/>
          <p:cNvGrpSpPr/>
          <p:nvPr/>
        </p:nvGrpSpPr>
        <p:grpSpPr>
          <a:xfrm rot="-759037">
            <a:off x="569091" y="1604639"/>
            <a:ext cx="1294244" cy="1294244"/>
            <a:chOff x="785100" y="713200"/>
            <a:chExt cx="1294275" cy="1294275"/>
          </a:xfrm>
        </p:grpSpPr>
        <p:sp>
          <p:nvSpPr>
            <p:cNvPr id="2970" name="Google Shape;2970;p29"/>
            <p:cNvSpPr/>
            <p:nvPr/>
          </p:nvSpPr>
          <p:spPr>
            <a:xfrm>
              <a:off x="785100" y="713200"/>
              <a:ext cx="1294275" cy="1294275"/>
            </a:xfrm>
            <a:custGeom>
              <a:avLst/>
              <a:gdLst/>
              <a:ahLst/>
              <a:cxnLst/>
              <a:rect l="l" t="t" r="r" b="b"/>
              <a:pathLst>
                <a:path w="51771" h="51771" extrusionOk="0">
                  <a:moveTo>
                    <a:pt x="11342" y="0"/>
                  </a:moveTo>
                  <a:lnTo>
                    <a:pt x="1" y="11342"/>
                  </a:lnTo>
                  <a:lnTo>
                    <a:pt x="1" y="51771"/>
                  </a:lnTo>
                  <a:lnTo>
                    <a:pt x="51771" y="51771"/>
                  </a:lnTo>
                  <a:lnTo>
                    <a:pt x="517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785100" y="854950"/>
              <a:ext cx="1294275" cy="1152525"/>
            </a:xfrm>
            <a:custGeom>
              <a:avLst/>
              <a:gdLst/>
              <a:ahLst/>
              <a:cxnLst/>
              <a:rect l="l" t="t" r="r" b="b"/>
              <a:pathLst>
                <a:path w="51771" h="46101" extrusionOk="0">
                  <a:moveTo>
                    <a:pt x="5671" y="1"/>
                  </a:moveTo>
                  <a:lnTo>
                    <a:pt x="1" y="5672"/>
                  </a:lnTo>
                  <a:lnTo>
                    <a:pt x="1" y="46101"/>
                  </a:lnTo>
                  <a:lnTo>
                    <a:pt x="51771" y="46101"/>
                  </a:lnTo>
                  <a:lnTo>
                    <a:pt x="56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785100" y="713200"/>
              <a:ext cx="283575" cy="283550"/>
            </a:xfrm>
            <a:custGeom>
              <a:avLst/>
              <a:gdLst/>
              <a:ahLst/>
              <a:cxnLst/>
              <a:rect l="l" t="t" r="r" b="b"/>
              <a:pathLst>
                <a:path w="11343" h="11342" extrusionOk="0">
                  <a:moveTo>
                    <a:pt x="11342" y="0"/>
                  </a:moveTo>
                  <a:lnTo>
                    <a:pt x="1" y="11342"/>
                  </a:lnTo>
                  <a:lnTo>
                    <a:pt x="11342" y="11342"/>
                  </a:lnTo>
                  <a:lnTo>
                    <a:pt x="113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3" name="Google Shape;2973;p29"/>
          <p:cNvGrpSpPr/>
          <p:nvPr/>
        </p:nvGrpSpPr>
        <p:grpSpPr>
          <a:xfrm rot="-3248796">
            <a:off x="636067" y="2726736"/>
            <a:ext cx="1580289" cy="1508566"/>
            <a:chOff x="421500" y="2385225"/>
            <a:chExt cx="1580325" cy="1508600"/>
          </a:xfrm>
        </p:grpSpPr>
        <p:sp>
          <p:nvSpPr>
            <p:cNvPr id="2974" name="Google Shape;2974;p29"/>
            <p:cNvSpPr/>
            <p:nvPr/>
          </p:nvSpPr>
          <p:spPr>
            <a:xfrm>
              <a:off x="421500" y="2385225"/>
              <a:ext cx="1580325" cy="1508600"/>
            </a:xfrm>
            <a:custGeom>
              <a:avLst/>
              <a:gdLst/>
              <a:ahLst/>
              <a:cxnLst/>
              <a:rect l="l" t="t" r="r" b="b"/>
              <a:pathLst>
                <a:path w="63213" h="60344" extrusionOk="0">
                  <a:moveTo>
                    <a:pt x="24118" y="0"/>
                  </a:moveTo>
                  <a:lnTo>
                    <a:pt x="10275" y="8106"/>
                  </a:lnTo>
                  <a:lnTo>
                    <a:pt x="1" y="47201"/>
                  </a:lnTo>
                  <a:lnTo>
                    <a:pt x="50070" y="60344"/>
                  </a:lnTo>
                  <a:lnTo>
                    <a:pt x="63213" y="10274"/>
                  </a:lnTo>
                  <a:lnTo>
                    <a:pt x="241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29"/>
            <p:cNvSpPr/>
            <p:nvPr/>
          </p:nvSpPr>
          <p:spPr>
            <a:xfrm>
              <a:off x="421500" y="2486950"/>
              <a:ext cx="1251775" cy="1406875"/>
            </a:xfrm>
            <a:custGeom>
              <a:avLst/>
              <a:gdLst/>
              <a:ahLst/>
              <a:cxnLst/>
              <a:rect l="l" t="t" r="r" b="b"/>
              <a:pathLst>
                <a:path w="50071" h="56275" extrusionOk="0">
                  <a:moveTo>
                    <a:pt x="17180" y="1"/>
                  </a:moveTo>
                  <a:lnTo>
                    <a:pt x="10275" y="4037"/>
                  </a:lnTo>
                  <a:lnTo>
                    <a:pt x="1" y="43132"/>
                  </a:lnTo>
                  <a:lnTo>
                    <a:pt x="50070" y="56275"/>
                  </a:lnTo>
                  <a:lnTo>
                    <a:pt x="50070" y="56275"/>
                  </a:lnTo>
                  <a:lnTo>
                    <a:pt x="17180" y="1"/>
                  </a:lnTo>
                  <a:close/>
                </a:path>
              </a:pathLst>
            </a:custGeom>
            <a:solidFill>
              <a:schemeClr val="accent1">
                <a:alpha val="370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29"/>
            <p:cNvSpPr/>
            <p:nvPr/>
          </p:nvSpPr>
          <p:spPr>
            <a:xfrm>
              <a:off x="678350" y="2385225"/>
              <a:ext cx="346125" cy="274375"/>
            </a:xfrm>
            <a:custGeom>
              <a:avLst/>
              <a:gdLst/>
              <a:ahLst/>
              <a:cxnLst/>
              <a:rect l="l" t="t" r="r" b="b"/>
              <a:pathLst>
                <a:path w="13845" h="10975" extrusionOk="0">
                  <a:moveTo>
                    <a:pt x="13844" y="0"/>
                  </a:moveTo>
                  <a:lnTo>
                    <a:pt x="1" y="8106"/>
                  </a:lnTo>
                  <a:lnTo>
                    <a:pt x="10942" y="10975"/>
                  </a:lnTo>
                  <a:lnTo>
                    <a:pt x="138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7" name="Google Shape;2977;p29"/>
          <p:cNvGrpSpPr/>
          <p:nvPr/>
        </p:nvGrpSpPr>
        <p:grpSpPr>
          <a:xfrm>
            <a:off x="6975109" y="2868558"/>
            <a:ext cx="1168070" cy="2001467"/>
            <a:chOff x="6975109" y="2868558"/>
            <a:chExt cx="1168070" cy="2001467"/>
          </a:xfrm>
        </p:grpSpPr>
        <p:grpSp>
          <p:nvGrpSpPr>
            <p:cNvPr id="2978" name="Google Shape;2978;p29"/>
            <p:cNvGrpSpPr/>
            <p:nvPr/>
          </p:nvGrpSpPr>
          <p:grpSpPr>
            <a:xfrm rot="-242565">
              <a:off x="7040329" y="2948957"/>
              <a:ext cx="1037628" cy="1886838"/>
              <a:chOff x="7040265" y="2949334"/>
              <a:chExt cx="1037640" cy="1886861"/>
            </a:xfrm>
          </p:grpSpPr>
          <p:sp>
            <p:nvSpPr>
              <p:cNvPr id="2979" name="Google Shape;2979;p29"/>
              <p:cNvSpPr/>
              <p:nvPr/>
            </p:nvSpPr>
            <p:spPr>
              <a:xfrm rot="-515518">
                <a:off x="7220871" y="2958063"/>
                <a:ext cx="130953" cy="187679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7507" extrusionOk="0">
                    <a:moveTo>
                      <a:pt x="4370" y="1"/>
                    </a:moveTo>
                    <a:lnTo>
                      <a:pt x="1" y="2303"/>
                    </a:lnTo>
                    <a:lnTo>
                      <a:pt x="668" y="7506"/>
                    </a:lnTo>
                    <a:lnTo>
                      <a:pt x="5238" y="6906"/>
                    </a:lnTo>
                    <a:lnTo>
                      <a:pt x="4370" y="1"/>
                    </a:lnTo>
                    <a:close/>
                  </a:path>
                </a:pathLst>
              </a:custGeom>
              <a:solidFill>
                <a:srgbClr val="EFF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29"/>
              <p:cNvSpPr/>
              <p:nvPr/>
            </p:nvSpPr>
            <p:spPr>
              <a:xfrm rot="-515518">
                <a:off x="7237216" y="3064435"/>
                <a:ext cx="122603" cy="80077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3203" extrusionOk="0">
                    <a:moveTo>
                      <a:pt x="4570" y="0"/>
                    </a:moveTo>
                    <a:lnTo>
                      <a:pt x="0" y="600"/>
                    </a:lnTo>
                    <a:lnTo>
                      <a:pt x="334" y="3202"/>
                    </a:lnTo>
                    <a:lnTo>
                      <a:pt x="4904" y="2635"/>
                    </a:lnTo>
                    <a:lnTo>
                      <a:pt x="45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29"/>
              <p:cNvSpPr/>
              <p:nvPr/>
            </p:nvSpPr>
            <p:spPr>
              <a:xfrm rot="-515518">
                <a:off x="7082954" y="3067651"/>
                <a:ext cx="618814" cy="617964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24718" extrusionOk="0">
                    <a:moveTo>
                      <a:pt x="13243" y="0"/>
                    </a:moveTo>
                    <a:lnTo>
                      <a:pt x="10408" y="367"/>
                    </a:lnTo>
                    <a:lnTo>
                      <a:pt x="10007" y="400"/>
                    </a:lnTo>
                    <a:lnTo>
                      <a:pt x="7172" y="767"/>
                    </a:lnTo>
                    <a:lnTo>
                      <a:pt x="7439" y="2936"/>
                    </a:lnTo>
                    <a:cubicBezTo>
                      <a:pt x="7939" y="6805"/>
                      <a:pt x="5304" y="11575"/>
                      <a:pt x="1401" y="12075"/>
                    </a:cubicBezTo>
                    <a:cubicBezTo>
                      <a:pt x="601" y="12175"/>
                      <a:pt x="0" y="12909"/>
                      <a:pt x="100" y="13743"/>
                    </a:cubicBezTo>
                    <a:lnTo>
                      <a:pt x="1535" y="24718"/>
                    </a:lnTo>
                    <a:lnTo>
                      <a:pt x="12976" y="23250"/>
                    </a:lnTo>
                    <a:lnTo>
                      <a:pt x="13343" y="23217"/>
                    </a:lnTo>
                    <a:lnTo>
                      <a:pt x="24751" y="21749"/>
                    </a:lnTo>
                    <a:lnTo>
                      <a:pt x="23350" y="10741"/>
                    </a:lnTo>
                    <a:cubicBezTo>
                      <a:pt x="23260" y="10016"/>
                      <a:pt x="22649" y="9455"/>
                      <a:pt x="21915" y="9455"/>
                    </a:cubicBezTo>
                    <a:cubicBezTo>
                      <a:pt x="21839" y="9455"/>
                      <a:pt x="21761" y="9461"/>
                      <a:pt x="21682" y="9474"/>
                    </a:cubicBezTo>
                    <a:cubicBezTo>
                      <a:pt x="21458" y="9503"/>
                      <a:pt x="21233" y="9517"/>
                      <a:pt x="21010" y="9517"/>
                    </a:cubicBezTo>
                    <a:cubicBezTo>
                      <a:pt x="17386" y="9517"/>
                      <a:pt x="14015" y="5811"/>
                      <a:pt x="13543" y="2135"/>
                    </a:cubicBezTo>
                    <a:lnTo>
                      <a:pt x="13243" y="0"/>
                    </a:lnTo>
                    <a:close/>
                  </a:path>
                </a:pathLst>
              </a:custGeom>
              <a:solidFill>
                <a:srgbClr val="EFF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29"/>
              <p:cNvSpPr/>
              <p:nvPr/>
            </p:nvSpPr>
            <p:spPr>
              <a:xfrm rot="-515518">
                <a:off x="7164423" y="3334902"/>
                <a:ext cx="809794" cy="1448933"/>
              </a:xfrm>
              <a:custGeom>
                <a:avLst/>
                <a:gdLst/>
                <a:ahLst/>
                <a:cxnLst/>
                <a:rect l="l" t="t" r="r" b="b"/>
                <a:pathLst>
                  <a:path w="32391" h="57956" extrusionOk="0">
                    <a:moveTo>
                      <a:pt x="25452" y="1"/>
                    </a:moveTo>
                    <a:lnTo>
                      <a:pt x="1" y="3336"/>
                    </a:lnTo>
                    <a:lnTo>
                      <a:pt x="6505" y="53005"/>
                    </a:lnTo>
                    <a:cubicBezTo>
                      <a:pt x="6905" y="55862"/>
                      <a:pt x="9342" y="57956"/>
                      <a:pt x="12148" y="57956"/>
                    </a:cubicBezTo>
                    <a:cubicBezTo>
                      <a:pt x="12388" y="57956"/>
                      <a:pt x="12632" y="57940"/>
                      <a:pt x="12877" y="57909"/>
                    </a:cubicBezTo>
                    <a:lnTo>
                      <a:pt x="27087" y="56041"/>
                    </a:lnTo>
                    <a:cubicBezTo>
                      <a:pt x="30189" y="55607"/>
                      <a:pt x="32390" y="52772"/>
                      <a:pt x="31990" y="49669"/>
                    </a:cubicBezTo>
                    <a:lnTo>
                      <a:pt x="254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3" name="Google Shape;2983;p29"/>
            <p:cNvSpPr/>
            <p:nvPr/>
          </p:nvSpPr>
          <p:spPr>
            <a:xfrm rot="-776269">
              <a:off x="7402430" y="2903480"/>
              <a:ext cx="518958" cy="1825943"/>
            </a:xfrm>
            <a:custGeom>
              <a:avLst/>
              <a:gdLst/>
              <a:ahLst/>
              <a:cxnLst/>
              <a:rect l="l" t="t" r="r" b="b"/>
              <a:pathLst>
                <a:path w="21617" h="73988" extrusionOk="0">
                  <a:moveTo>
                    <a:pt x="2202" y="1"/>
                  </a:moveTo>
                  <a:lnTo>
                    <a:pt x="1" y="1168"/>
                  </a:lnTo>
                  <a:lnTo>
                    <a:pt x="9308" y="73987"/>
                  </a:lnTo>
                  <a:lnTo>
                    <a:pt x="13210" y="73487"/>
                  </a:lnTo>
                  <a:cubicBezTo>
                    <a:pt x="18147" y="72853"/>
                    <a:pt x="21616" y="68350"/>
                    <a:pt x="20983" y="63446"/>
                  </a:cubicBezTo>
                  <a:lnTo>
                    <a:pt x="15012" y="16946"/>
                  </a:lnTo>
                  <a:lnTo>
                    <a:pt x="13877" y="17080"/>
                  </a:lnTo>
                  <a:lnTo>
                    <a:pt x="13677" y="15612"/>
                  </a:lnTo>
                  <a:cubicBezTo>
                    <a:pt x="13587" y="14887"/>
                    <a:pt x="12949" y="14326"/>
                    <a:pt x="12234" y="14326"/>
                  </a:cubicBezTo>
                  <a:cubicBezTo>
                    <a:pt x="12160" y="14326"/>
                    <a:pt x="12085" y="14332"/>
                    <a:pt x="12009" y="14345"/>
                  </a:cubicBezTo>
                  <a:cubicBezTo>
                    <a:pt x="11785" y="14374"/>
                    <a:pt x="11560" y="14388"/>
                    <a:pt x="11337" y="14388"/>
                  </a:cubicBezTo>
                  <a:cubicBezTo>
                    <a:pt x="7713" y="14388"/>
                    <a:pt x="4342" y="10682"/>
                    <a:pt x="3870" y="7006"/>
                  </a:cubicBezTo>
                  <a:lnTo>
                    <a:pt x="3570" y="4871"/>
                  </a:lnTo>
                  <a:lnTo>
                    <a:pt x="2836" y="4971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1">
                <a:alpha val="370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4" name="Google Shape;2984;p29"/>
          <p:cNvGrpSpPr/>
          <p:nvPr/>
        </p:nvGrpSpPr>
        <p:grpSpPr>
          <a:xfrm>
            <a:off x="7898758" y="1392725"/>
            <a:ext cx="761531" cy="2537902"/>
            <a:chOff x="7898758" y="1392725"/>
            <a:chExt cx="761531" cy="2537902"/>
          </a:xfrm>
        </p:grpSpPr>
        <p:grpSp>
          <p:nvGrpSpPr>
            <p:cNvPr id="2985" name="Google Shape;2985;p29"/>
            <p:cNvGrpSpPr/>
            <p:nvPr/>
          </p:nvGrpSpPr>
          <p:grpSpPr>
            <a:xfrm>
              <a:off x="7898758" y="1398426"/>
              <a:ext cx="688989" cy="2532201"/>
              <a:chOff x="7884533" y="1111251"/>
              <a:chExt cx="688989" cy="2532201"/>
            </a:xfrm>
          </p:grpSpPr>
          <p:sp>
            <p:nvSpPr>
              <p:cNvPr id="2986" name="Google Shape;2986;p29"/>
              <p:cNvSpPr/>
              <p:nvPr/>
            </p:nvSpPr>
            <p:spPr>
              <a:xfrm rot="-355495">
                <a:off x="7979752" y="1749893"/>
                <a:ext cx="498551" cy="1872818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74918" extrusionOk="0">
                    <a:moveTo>
                      <a:pt x="7239" y="1"/>
                    </a:moveTo>
                    <a:lnTo>
                      <a:pt x="301" y="69350"/>
                    </a:lnTo>
                    <a:cubicBezTo>
                      <a:pt x="0" y="72119"/>
                      <a:pt x="2035" y="74587"/>
                      <a:pt x="4804" y="74888"/>
                    </a:cubicBezTo>
                    <a:cubicBezTo>
                      <a:pt x="4988" y="74907"/>
                      <a:pt x="5171" y="74917"/>
                      <a:pt x="5352" y="74917"/>
                    </a:cubicBezTo>
                    <a:cubicBezTo>
                      <a:pt x="7925" y="74917"/>
                      <a:pt x="10125" y="72969"/>
                      <a:pt x="10374" y="70351"/>
                    </a:cubicBezTo>
                    <a:lnTo>
                      <a:pt x="17313" y="1001"/>
                    </a:lnTo>
                    <a:lnTo>
                      <a:pt x="72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29"/>
              <p:cNvSpPr/>
              <p:nvPr/>
            </p:nvSpPr>
            <p:spPr>
              <a:xfrm rot="-261180">
                <a:off x="8016656" y="1126752"/>
                <a:ext cx="444518" cy="948408"/>
              </a:xfrm>
              <a:custGeom>
                <a:avLst/>
                <a:gdLst/>
                <a:ahLst/>
                <a:cxnLst/>
                <a:rect l="l" t="t" r="r" b="b"/>
                <a:pathLst>
                  <a:path w="17781" h="37158" extrusionOk="0">
                    <a:moveTo>
                      <a:pt x="9778" y="0"/>
                    </a:moveTo>
                    <a:cubicBezTo>
                      <a:pt x="6300" y="0"/>
                      <a:pt x="3281" y="2827"/>
                      <a:pt x="2903" y="6603"/>
                    </a:cubicBezTo>
                    <a:lnTo>
                      <a:pt x="1" y="35724"/>
                    </a:lnTo>
                    <a:lnTo>
                      <a:pt x="14445" y="37158"/>
                    </a:lnTo>
                    <a:lnTo>
                      <a:pt x="17380" y="8037"/>
                    </a:lnTo>
                    <a:cubicBezTo>
                      <a:pt x="17780" y="4068"/>
                      <a:pt x="15045" y="498"/>
                      <a:pt x="11309" y="131"/>
                    </a:cubicBezTo>
                    <a:lnTo>
                      <a:pt x="10408" y="31"/>
                    </a:lnTo>
                    <a:cubicBezTo>
                      <a:pt x="10197" y="11"/>
                      <a:pt x="9986" y="0"/>
                      <a:pt x="9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29"/>
              <p:cNvSpPr/>
              <p:nvPr/>
            </p:nvSpPr>
            <p:spPr>
              <a:xfrm rot="-261180">
                <a:off x="8131314" y="1259637"/>
                <a:ext cx="210997" cy="1044609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41785" extrusionOk="0">
                    <a:moveTo>
                      <a:pt x="6063" y="1"/>
                    </a:moveTo>
                    <a:cubicBezTo>
                      <a:pt x="4934" y="1"/>
                      <a:pt x="3994" y="862"/>
                      <a:pt x="3870" y="2015"/>
                    </a:cubicBezTo>
                    <a:lnTo>
                      <a:pt x="100" y="39309"/>
                    </a:lnTo>
                    <a:cubicBezTo>
                      <a:pt x="0" y="40543"/>
                      <a:pt x="901" y="41644"/>
                      <a:pt x="2102" y="41777"/>
                    </a:cubicBezTo>
                    <a:cubicBezTo>
                      <a:pt x="2164" y="41782"/>
                      <a:pt x="2227" y="41785"/>
                      <a:pt x="2289" y="41785"/>
                    </a:cubicBezTo>
                    <a:cubicBezTo>
                      <a:pt x="3445" y="41785"/>
                      <a:pt x="4443" y="40915"/>
                      <a:pt x="4570" y="39776"/>
                    </a:cubicBezTo>
                    <a:lnTo>
                      <a:pt x="8306" y="2449"/>
                    </a:lnTo>
                    <a:cubicBezTo>
                      <a:pt x="8439" y="1215"/>
                      <a:pt x="7539" y="114"/>
                      <a:pt x="6305" y="14"/>
                    </a:cubicBezTo>
                    <a:cubicBezTo>
                      <a:pt x="6223" y="5"/>
                      <a:pt x="6142" y="1"/>
                      <a:pt x="60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9" name="Google Shape;2989;p29"/>
            <p:cNvSpPr/>
            <p:nvPr/>
          </p:nvSpPr>
          <p:spPr>
            <a:xfrm rot="-315681">
              <a:off x="8132229" y="1406467"/>
              <a:ext cx="414505" cy="2493481"/>
            </a:xfrm>
            <a:custGeom>
              <a:avLst/>
              <a:gdLst/>
              <a:ahLst/>
              <a:cxnLst/>
              <a:rect l="l" t="t" r="r" b="b"/>
              <a:pathLst>
                <a:path w="16580" h="96360" extrusionOk="0">
                  <a:moveTo>
                    <a:pt x="9641" y="0"/>
                  </a:moveTo>
                  <a:lnTo>
                    <a:pt x="1" y="96336"/>
                  </a:lnTo>
                  <a:cubicBezTo>
                    <a:pt x="167" y="96351"/>
                    <a:pt x="331" y="96359"/>
                    <a:pt x="494" y="96359"/>
                  </a:cubicBezTo>
                  <a:cubicBezTo>
                    <a:pt x="3087" y="96359"/>
                    <a:pt x="5289" y="94404"/>
                    <a:pt x="5571" y="91799"/>
                  </a:cubicBezTo>
                  <a:lnTo>
                    <a:pt x="11042" y="36860"/>
                  </a:lnTo>
                  <a:lnTo>
                    <a:pt x="13244" y="37093"/>
                  </a:lnTo>
                  <a:lnTo>
                    <a:pt x="16179" y="7939"/>
                  </a:lnTo>
                  <a:cubicBezTo>
                    <a:pt x="16579" y="3970"/>
                    <a:pt x="13844" y="400"/>
                    <a:pt x="10108" y="33"/>
                  </a:cubicBezTo>
                  <a:lnTo>
                    <a:pt x="9641" y="0"/>
                  </a:lnTo>
                  <a:close/>
                </a:path>
              </a:pathLst>
            </a:custGeom>
            <a:solidFill>
              <a:schemeClr val="dk1">
                <a:alpha val="245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4040;p35">
            <a:extLst>
              <a:ext uri="{FF2B5EF4-FFF2-40B4-BE49-F238E27FC236}">
                <a16:creationId xmlns:a16="http://schemas.microsoft.com/office/drawing/2014/main" id="{75261E8B-DE4E-434B-B3DE-075B8A1BEF6C}"/>
              </a:ext>
            </a:extLst>
          </p:cNvPr>
          <p:cNvGrpSpPr/>
          <p:nvPr/>
        </p:nvGrpSpPr>
        <p:grpSpPr>
          <a:xfrm>
            <a:off x="7725129" y="3501504"/>
            <a:ext cx="754479" cy="1084295"/>
            <a:chOff x="5162287" y="2827239"/>
            <a:chExt cx="1104934" cy="1861102"/>
          </a:xfrm>
        </p:grpSpPr>
        <p:sp>
          <p:nvSpPr>
            <p:cNvPr id="244" name="Google Shape;4041;p35">
              <a:extLst>
                <a:ext uri="{FF2B5EF4-FFF2-40B4-BE49-F238E27FC236}">
                  <a16:creationId xmlns:a16="http://schemas.microsoft.com/office/drawing/2014/main" id="{E256346A-EBD5-48B0-86E6-812A0814D8B1}"/>
                </a:ext>
              </a:extLst>
            </p:cNvPr>
            <p:cNvSpPr/>
            <p:nvPr/>
          </p:nvSpPr>
          <p:spPr>
            <a:xfrm>
              <a:off x="5920148" y="3403240"/>
              <a:ext cx="286968" cy="307828"/>
            </a:xfrm>
            <a:custGeom>
              <a:avLst/>
              <a:gdLst/>
              <a:ahLst/>
              <a:cxnLst/>
              <a:rect l="l" t="t" r="r" b="b"/>
              <a:pathLst>
                <a:path w="7806" h="8374" fill="none" extrusionOk="0">
                  <a:moveTo>
                    <a:pt x="0" y="8173"/>
                  </a:moveTo>
                  <a:cubicBezTo>
                    <a:pt x="0" y="8173"/>
                    <a:pt x="6238" y="8373"/>
                    <a:pt x="7039" y="4170"/>
                  </a:cubicBezTo>
                  <a:cubicBezTo>
                    <a:pt x="7806" y="1"/>
                    <a:pt x="2602" y="34"/>
                    <a:pt x="1034" y="3403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5" name="Google Shape;4042;p35">
              <a:extLst>
                <a:ext uri="{FF2B5EF4-FFF2-40B4-BE49-F238E27FC236}">
                  <a16:creationId xmlns:a16="http://schemas.microsoft.com/office/drawing/2014/main" id="{5F7518BF-4800-4D48-A64C-B7354CBC2963}"/>
                </a:ext>
              </a:extLst>
            </p:cNvPr>
            <p:cNvSpPr/>
            <p:nvPr/>
          </p:nvSpPr>
          <p:spPr>
            <a:xfrm>
              <a:off x="5176992" y="3116324"/>
              <a:ext cx="407181" cy="494165"/>
            </a:xfrm>
            <a:custGeom>
              <a:avLst/>
              <a:gdLst/>
              <a:ahLst/>
              <a:cxnLst/>
              <a:rect l="l" t="t" r="r" b="b"/>
              <a:pathLst>
                <a:path w="11076" h="13443" fill="none" extrusionOk="0">
                  <a:moveTo>
                    <a:pt x="11076" y="13443"/>
                  </a:moveTo>
                  <a:cubicBezTo>
                    <a:pt x="11076" y="13443"/>
                    <a:pt x="2102" y="12009"/>
                    <a:pt x="1035" y="6104"/>
                  </a:cubicBezTo>
                  <a:cubicBezTo>
                    <a:pt x="1" y="167"/>
                    <a:pt x="8440" y="0"/>
                    <a:pt x="10575" y="7138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6" name="Google Shape;4043;p35">
              <a:extLst>
                <a:ext uri="{FF2B5EF4-FFF2-40B4-BE49-F238E27FC236}">
                  <a16:creationId xmlns:a16="http://schemas.microsoft.com/office/drawing/2014/main" id="{D33BCBF8-D708-44DF-A050-74DDF4BE2F77}"/>
                </a:ext>
              </a:extLst>
            </p:cNvPr>
            <p:cNvSpPr/>
            <p:nvPr/>
          </p:nvSpPr>
          <p:spPr>
            <a:xfrm>
              <a:off x="5380583" y="2858816"/>
              <a:ext cx="797121" cy="951569"/>
            </a:xfrm>
            <a:custGeom>
              <a:avLst/>
              <a:gdLst/>
              <a:ahLst/>
              <a:cxnLst/>
              <a:rect l="l" t="t" r="r" b="b"/>
              <a:pathLst>
                <a:path w="21683" h="25886" fill="none" extrusionOk="0">
                  <a:moveTo>
                    <a:pt x="6238" y="25885"/>
                  </a:moveTo>
                  <a:cubicBezTo>
                    <a:pt x="6238" y="25885"/>
                    <a:pt x="0" y="0"/>
                    <a:pt x="10841" y="1601"/>
                  </a:cubicBezTo>
                  <a:cubicBezTo>
                    <a:pt x="21682" y="3202"/>
                    <a:pt x="14310" y="25418"/>
                    <a:pt x="14310" y="25418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7" name="Google Shape;4044;p35">
              <a:extLst>
                <a:ext uri="{FF2B5EF4-FFF2-40B4-BE49-F238E27FC236}">
                  <a16:creationId xmlns:a16="http://schemas.microsoft.com/office/drawing/2014/main" id="{26507BDF-B407-46B6-A298-D07B93F13E24}"/>
                </a:ext>
              </a:extLst>
            </p:cNvPr>
            <p:cNvSpPr/>
            <p:nvPr/>
          </p:nvSpPr>
          <p:spPr>
            <a:xfrm>
              <a:off x="5316800" y="3935423"/>
              <a:ext cx="887888" cy="752918"/>
            </a:xfrm>
            <a:custGeom>
              <a:avLst/>
              <a:gdLst/>
              <a:ahLst/>
              <a:cxnLst/>
              <a:rect l="l" t="t" r="r" b="b"/>
              <a:pathLst>
                <a:path w="24152" h="20482" fill="none" extrusionOk="0">
                  <a:moveTo>
                    <a:pt x="1" y="1"/>
                  </a:moveTo>
                  <a:lnTo>
                    <a:pt x="1669" y="20482"/>
                  </a:lnTo>
                  <a:lnTo>
                    <a:pt x="21850" y="20482"/>
                  </a:lnTo>
                  <a:cubicBezTo>
                    <a:pt x="21850" y="20482"/>
                    <a:pt x="24151" y="1"/>
                    <a:pt x="23517" y="1"/>
                  </a:cubicBezTo>
                  <a:close/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8" name="Google Shape;4045;p35">
              <a:extLst>
                <a:ext uri="{FF2B5EF4-FFF2-40B4-BE49-F238E27FC236}">
                  <a16:creationId xmlns:a16="http://schemas.microsoft.com/office/drawing/2014/main" id="{04D73CED-7167-480D-88FE-0899FE98CDB4}"/>
                </a:ext>
              </a:extLst>
            </p:cNvPr>
            <p:cNvSpPr/>
            <p:nvPr/>
          </p:nvSpPr>
          <p:spPr>
            <a:xfrm>
              <a:off x="5658950" y="2906605"/>
              <a:ext cx="85877" cy="879262"/>
            </a:xfrm>
            <a:custGeom>
              <a:avLst/>
              <a:gdLst/>
              <a:ahLst/>
              <a:cxnLst/>
              <a:rect l="l" t="t" r="r" b="b"/>
              <a:pathLst>
                <a:path w="2336" h="23919" extrusionOk="0">
                  <a:moveTo>
                    <a:pt x="1835" y="1"/>
                  </a:moveTo>
                  <a:cubicBezTo>
                    <a:pt x="1576" y="1"/>
                    <a:pt x="1301" y="168"/>
                    <a:pt x="1268" y="501"/>
                  </a:cubicBezTo>
                  <a:cubicBezTo>
                    <a:pt x="267" y="8073"/>
                    <a:pt x="0" y="15746"/>
                    <a:pt x="501" y="23418"/>
                  </a:cubicBezTo>
                  <a:cubicBezTo>
                    <a:pt x="517" y="23751"/>
                    <a:pt x="784" y="23918"/>
                    <a:pt x="1043" y="23918"/>
                  </a:cubicBezTo>
                  <a:cubicBezTo>
                    <a:pt x="1301" y="23918"/>
                    <a:pt x="1551" y="23751"/>
                    <a:pt x="1535" y="23418"/>
                  </a:cubicBezTo>
                  <a:cubicBezTo>
                    <a:pt x="1034" y="15746"/>
                    <a:pt x="1301" y="8073"/>
                    <a:pt x="2302" y="501"/>
                  </a:cubicBezTo>
                  <a:cubicBezTo>
                    <a:pt x="2335" y="168"/>
                    <a:pt x="2093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9" name="Google Shape;4046;p35">
              <a:extLst>
                <a:ext uri="{FF2B5EF4-FFF2-40B4-BE49-F238E27FC236}">
                  <a16:creationId xmlns:a16="http://schemas.microsoft.com/office/drawing/2014/main" id="{027D95E0-920C-4B99-B161-1D59D0821DBE}"/>
                </a:ext>
              </a:extLst>
            </p:cNvPr>
            <p:cNvSpPr/>
            <p:nvPr/>
          </p:nvSpPr>
          <p:spPr>
            <a:xfrm>
              <a:off x="5792619" y="2922559"/>
              <a:ext cx="79113" cy="863309"/>
            </a:xfrm>
            <a:custGeom>
              <a:avLst/>
              <a:gdLst/>
              <a:ahLst/>
              <a:cxnLst/>
              <a:rect l="l" t="t" r="r" b="b"/>
              <a:pathLst>
                <a:path w="2152" h="23485" extrusionOk="0">
                  <a:moveTo>
                    <a:pt x="1647" y="1"/>
                  </a:moveTo>
                  <a:cubicBezTo>
                    <a:pt x="1385" y="1"/>
                    <a:pt x="1101" y="167"/>
                    <a:pt x="1068" y="501"/>
                  </a:cubicBezTo>
                  <a:cubicBezTo>
                    <a:pt x="267" y="7940"/>
                    <a:pt x="0" y="15478"/>
                    <a:pt x="200" y="22984"/>
                  </a:cubicBezTo>
                  <a:cubicBezTo>
                    <a:pt x="200" y="23317"/>
                    <a:pt x="467" y="23484"/>
                    <a:pt x="730" y="23484"/>
                  </a:cubicBezTo>
                  <a:cubicBezTo>
                    <a:pt x="993" y="23484"/>
                    <a:pt x="1251" y="23317"/>
                    <a:pt x="1234" y="22984"/>
                  </a:cubicBezTo>
                  <a:cubicBezTo>
                    <a:pt x="1034" y="15478"/>
                    <a:pt x="1335" y="7940"/>
                    <a:pt x="2102" y="501"/>
                  </a:cubicBezTo>
                  <a:cubicBezTo>
                    <a:pt x="2152" y="167"/>
                    <a:pt x="1910" y="1"/>
                    <a:pt x="1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0" name="Google Shape;4047;p35">
              <a:extLst>
                <a:ext uri="{FF2B5EF4-FFF2-40B4-BE49-F238E27FC236}">
                  <a16:creationId xmlns:a16="http://schemas.microsoft.com/office/drawing/2014/main" id="{F8A07332-C935-4345-81E0-4277F366763D}"/>
                </a:ext>
              </a:extLst>
            </p:cNvPr>
            <p:cNvSpPr/>
            <p:nvPr/>
          </p:nvSpPr>
          <p:spPr>
            <a:xfrm>
              <a:off x="5253532" y="3307589"/>
              <a:ext cx="130764" cy="153363"/>
            </a:xfrm>
            <a:custGeom>
              <a:avLst/>
              <a:gdLst/>
              <a:ahLst/>
              <a:cxnLst/>
              <a:rect l="l" t="t" r="r" b="b"/>
              <a:pathLst>
                <a:path w="3557" h="4172" extrusionOk="0">
                  <a:moveTo>
                    <a:pt x="3108" y="3117"/>
                  </a:moveTo>
                  <a:cubicBezTo>
                    <a:pt x="3133" y="3136"/>
                    <a:pt x="3142" y="3142"/>
                    <a:pt x="3143" y="3142"/>
                  </a:cubicBezTo>
                  <a:cubicBezTo>
                    <a:pt x="3144" y="3142"/>
                    <a:pt x="3116" y="3120"/>
                    <a:pt x="3108" y="3117"/>
                  </a:cubicBezTo>
                  <a:close/>
                  <a:moveTo>
                    <a:pt x="638" y="0"/>
                  </a:moveTo>
                  <a:cubicBezTo>
                    <a:pt x="324" y="0"/>
                    <a:pt x="1" y="268"/>
                    <a:pt x="121" y="668"/>
                  </a:cubicBezTo>
                  <a:cubicBezTo>
                    <a:pt x="621" y="2069"/>
                    <a:pt x="1522" y="3270"/>
                    <a:pt x="2689" y="4104"/>
                  </a:cubicBezTo>
                  <a:cubicBezTo>
                    <a:pt x="2781" y="4149"/>
                    <a:pt x="2876" y="4172"/>
                    <a:pt x="2969" y="4172"/>
                  </a:cubicBezTo>
                  <a:cubicBezTo>
                    <a:pt x="3146" y="4172"/>
                    <a:pt x="3313" y="4090"/>
                    <a:pt x="3423" y="3937"/>
                  </a:cubicBezTo>
                  <a:cubicBezTo>
                    <a:pt x="3556" y="3670"/>
                    <a:pt x="3456" y="3370"/>
                    <a:pt x="3223" y="3203"/>
                  </a:cubicBezTo>
                  <a:lnTo>
                    <a:pt x="3123" y="3136"/>
                  </a:lnTo>
                  <a:cubicBezTo>
                    <a:pt x="3108" y="3122"/>
                    <a:pt x="3105" y="3117"/>
                    <a:pt x="3107" y="3117"/>
                  </a:cubicBezTo>
                  <a:cubicBezTo>
                    <a:pt x="3107" y="3117"/>
                    <a:pt x="3108" y="3117"/>
                    <a:pt x="3108" y="3117"/>
                  </a:cubicBezTo>
                  <a:lnTo>
                    <a:pt x="3108" y="3117"/>
                  </a:lnTo>
                  <a:cubicBezTo>
                    <a:pt x="3103" y="3113"/>
                    <a:pt x="3096" y="3108"/>
                    <a:pt x="3089" y="3103"/>
                  </a:cubicBezTo>
                  <a:lnTo>
                    <a:pt x="2923" y="2970"/>
                  </a:lnTo>
                  <a:cubicBezTo>
                    <a:pt x="2789" y="2869"/>
                    <a:pt x="2689" y="2736"/>
                    <a:pt x="2556" y="2636"/>
                  </a:cubicBezTo>
                  <a:cubicBezTo>
                    <a:pt x="2456" y="2536"/>
                    <a:pt x="2322" y="2402"/>
                    <a:pt x="2222" y="2302"/>
                  </a:cubicBezTo>
                  <a:cubicBezTo>
                    <a:pt x="2189" y="2236"/>
                    <a:pt x="2155" y="2169"/>
                    <a:pt x="2089" y="2136"/>
                  </a:cubicBezTo>
                  <a:lnTo>
                    <a:pt x="2055" y="2069"/>
                  </a:lnTo>
                  <a:cubicBezTo>
                    <a:pt x="2055" y="2074"/>
                    <a:pt x="2054" y="2076"/>
                    <a:pt x="2052" y="2076"/>
                  </a:cubicBezTo>
                  <a:cubicBezTo>
                    <a:pt x="2038" y="2076"/>
                    <a:pt x="1989" y="2002"/>
                    <a:pt x="1989" y="2002"/>
                  </a:cubicBezTo>
                  <a:cubicBezTo>
                    <a:pt x="1788" y="1735"/>
                    <a:pt x="1655" y="1468"/>
                    <a:pt x="1488" y="1202"/>
                  </a:cubicBezTo>
                  <a:cubicBezTo>
                    <a:pt x="1421" y="1068"/>
                    <a:pt x="1355" y="935"/>
                    <a:pt x="1288" y="801"/>
                  </a:cubicBezTo>
                  <a:cubicBezTo>
                    <a:pt x="1288" y="801"/>
                    <a:pt x="1235" y="696"/>
                    <a:pt x="1247" y="696"/>
                  </a:cubicBezTo>
                  <a:cubicBezTo>
                    <a:pt x="1248" y="696"/>
                    <a:pt x="1251" y="698"/>
                    <a:pt x="1255" y="701"/>
                  </a:cubicBezTo>
                  <a:cubicBezTo>
                    <a:pt x="1242" y="676"/>
                    <a:pt x="1221" y="635"/>
                    <a:pt x="1221" y="635"/>
                  </a:cubicBezTo>
                  <a:lnTo>
                    <a:pt x="1121" y="401"/>
                  </a:lnTo>
                  <a:cubicBezTo>
                    <a:pt x="1054" y="120"/>
                    <a:pt x="848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1" name="Google Shape;4048;p35">
              <a:extLst>
                <a:ext uri="{FF2B5EF4-FFF2-40B4-BE49-F238E27FC236}">
                  <a16:creationId xmlns:a16="http://schemas.microsoft.com/office/drawing/2014/main" id="{A2F6C93C-7BBE-4298-9588-FC754832631B}"/>
                </a:ext>
              </a:extLst>
            </p:cNvPr>
            <p:cNvSpPr/>
            <p:nvPr/>
          </p:nvSpPr>
          <p:spPr>
            <a:xfrm>
              <a:off x="5268972" y="3241383"/>
              <a:ext cx="51541" cy="38047"/>
            </a:xfrm>
            <a:custGeom>
              <a:avLst/>
              <a:gdLst/>
              <a:ahLst/>
              <a:cxnLst/>
              <a:rect l="l" t="t" r="r" b="b"/>
              <a:pathLst>
                <a:path w="1402" h="1035" extrusionOk="0">
                  <a:moveTo>
                    <a:pt x="701" y="0"/>
                  </a:moveTo>
                  <a:cubicBezTo>
                    <a:pt x="1" y="0"/>
                    <a:pt x="1" y="1035"/>
                    <a:pt x="701" y="1035"/>
                  </a:cubicBezTo>
                  <a:cubicBezTo>
                    <a:pt x="1402" y="1035"/>
                    <a:pt x="1402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2" name="Google Shape;4049;p35">
              <a:extLst>
                <a:ext uri="{FF2B5EF4-FFF2-40B4-BE49-F238E27FC236}">
                  <a16:creationId xmlns:a16="http://schemas.microsoft.com/office/drawing/2014/main" id="{6B0E7E3F-F89B-4A0B-A8FA-EDDCBA6BF39D}"/>
                </a:ext>
              </a:extLst>
            </p:cNvPr>
            <p:cNvSpPr/>
            <p:nvPr/>
          </p:nvSpPr>
          <p:spPr>
            <a:xfrm>
              <a:off x="6072750" y="3505030"/>
              <a:ext cx="71834" cy="107707"/>
            </a:xfrm>
            <a:custGeom>
              <a:avLst/>
              <a:gdLst/>
              <a:ahLst/>
              <a:cxnLst/>
              <a:rect l="l" t="t" r="r" b="b"/>
              <a:pathLst>
                <a:path w="1954" h="2930" extrusionOk="0">
                  <a:moveTo>
                    <a:pt x="1353" y="0"/>
                  </a:moveTo>
                  <a:cubicBezTo>
                    <a:pt x="1086" y="0"/>
                    <a:pt x="820" y="234"/>
                    <a:pt x="853" y="534"/>
                  </a:cubicBezTo>
                  <a:cubicBezTo>
                    <a:pt x="853" y="701"/>
                    <a:pt x="853" y="868"/>
                    <a:pt x="853" y="1034"/>
                  </a:cubicBezTo>
                  <a:cubicBezTo>
                    <a:pt x="853" y="1068"/>
                    <a:pt x="853" y="1134"/>
                    <a:pt x="820" y="1168"/>
                  </a:cubicBezTo>
                  <a:cubicBezTo>
                    <a:pt x="786" y="1201"/>
                    <a:pt x="786" y="1335"/>
                    <a:pt x="753" y="1401"/>
                  </a:cubicBezTo>
                  <a:lnTo>
                    <a:pt x="720" y="1501"/>
                  </a:lnTo>
                  <a:cubicBezTo>
                    <a:pt x="714" y="1513"/>
                    <a:pt x="711" y="1517"/>
                    <a:pt x="710" y="1517"/>
                  </a:cubicBezTo>
                  <a:cubicBezTo>
                    <a:pt x="707" y="1517"/>
                    <a:pt x="732" y="1452"/>
                    <a:pt x="729" y="1452"/>
                  </a:cubicBezTo>
                  <a:lnTo>
                    <a:pt x="729" y="1452"/>
                  </a:lnTo>
                  <a:cubicBezTo>
                    <a:pt x="728" y="1452"/>
                    <a:pt x="725" y="1456"/>
                    <a:pt x="720" y="1468"/>
                  </a:cubicBezTo>
                  <a:lnTo>
                    <a:pt x="686" y="1568"/>
                  </a:lnTo>
                  <a:cubicBezTo>
                    <a:pt x="619" y="1635"/>
                    <a:pt x="586" y="1701"/>
                    <a:pt x="553" y="1768"/>
                  </a:cubicBezTo>
                  <a:cubicBezTo>
                    <a:pt x="553" y="1802"/>
                    <a:pt x="519" y="1835"/>
                    <a:pt x="486" y="1868"/>
                  </a:cubicBezTo>
                  <a:cubicBezTo>
                    <a:pt x="486" y="1893"/>
                    <a:pt x="467" y="1899"/>
                    <a:pt x="458" y="1915"/>
                  </a:cubicBezTo>
                  <a:lnTo>
                    <a:pt x="458" y="1915"/>
                  </a:lnTo>
                  <a:cubicBezTo>
                    <a:pt x="466" y="1908"/>
                    <a:pt x="476" y="1902"/>
                    <a:pt x="486" y="1902"/>
                  </a:cubicBezTo>
                  <a:cubicBezTo>
                    <a:pt x="476" y="1907"/>
                    <a:pt x="465" y="1914"/>
                    <a:pt x="455" y="1922"/>
                  </a:cubicBezTo>
                  <a:lnTo>
                    <a:pt x="455" y="1922"/>
                  </a:lnTo>
                  <a:cubicBezTo>
                    <a:pt x="456" y="1919"/>
                    <a:pt x="457" y="1917"/>
                    <a:pt x="458" y="1915"/>
                  </a:cubicBezTo>
                  <a:lnTo>
                    <a:pt x="458" y="1915"/>
                  </a:lnTo>
                  <a:cubicBezTo>
                    <a:pt x="453" y="1920"/>
                    <a:pt x="449" y="1925"/>
                    <a:pt x="445" y="1929"/>
                  </a:cubicBezTo>
                  <a:lnTo>
                    <a:pt x="445" y="1929"/>
                  </a:lnTo>
                  <a:cubicBezTo>
                    <a:pt x="448" y="1927"/>
                    <a:pt x="452" y="1924"/>
                    <a:pt x="455" y="1922"/>
                  </a:cubicBezTo>
                  <a:lnTo>
                    <a:pt x="455" y="1922"/>
                  </a:lnTo>
                  <a:cubicBezTo>
                    <a:pt x="453" y="1926"/>
                    <a:pt x="453" y="1930"/>
                    <a:pt x="453" y="1935"/>
                  </a:cubicBezTo>
                  <a:cubicBezTo>
                    <a:pt x="446" y="1942"/>
                    <a:pt x="442" y="1944"/>
                    <a:pt x="440" y="1944"/>
                  </a:cubicBezTo>
                  <a:cubicBezTo>
                    <a:pt x="437" y="1944"/>
                    <a:pt x="440" y="1938"/>
                    <a:pt x="445" y="1929"/>
                  </a:cubicBezTo>
                  <a:lnTo>
                    <a:pt x="445" y="1929"/>
                  </a:lnTo>
                  <a:cubicBezTo>
                    <a:pt x="392" y="1974"/>
                    <a:pt x="339" y="2049"/>
                    <a:pt x="286" y="2102"/>
                  </a:cubicBezTo>
                  <a:cubicBezTo>
                    <a:pt x="0" y="2465"/>
                    <a:pt x="341" y="2929"/>
                    <a:pt x="726" y="2929"/>
                  </a:cubicBezTo>
                  <a:cubicBezTo>
                    <a:pt x="836" y="2929"/>
                    <a:pt x="949" y="2891"/>
                    <a:pt x="1053" y="2802"/>
                  </a:cubicBezTo>
                  <a:cubicBezTo>
                    <a:pt x="1654" y="2202"/>
                    <a:pt x="1954" y="1368"/>
                    <a:pt x="1887" y="534"/>
                  </a:cubicBezTo>
                  <a:cubicBezTo>
                    <a:pt x="1887" y="401"/>
                    <a:pt x="1820" y="267"/>
                    <a:pt x="1720" y="167"/>
                  </a:cubicBezTo>
                  <a:cubicBezTo>
                    <a:pt x="1620" y="67"/>
                    <a:pt x="1487" y="0"/>
                    <a:pt x="1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3" name="Google Shape;4050;p35">
              <a:extLst>
                <a:ext uri="{FF2B5EF4-FFF2-40B4-BE49-F238E27FC236}">
                  <a16:creationId xmlns:a16="http://schemas.microsoft.com/office/drawing/2014/main" id="{4C40AD5A-6542-4B13-9CF2-4EBDBC087621}"/>
                </a:ext>
              </a:extLst>
            </p:cNvPr>
            <p:cNvSpPr/>
            <p:nvPr/>
          </p:nvSpPr>
          <p:spPr>
            <a:xfrm>
              <a:off x="5946433" y="3136175"/>
              <a:ext cx="123596" cy="78593"/>
            </a:xfrm>
            <a:custGeom>
              <a:avLst/>
              <a:gdLst/>
              <a:ahLst/>
              <a:cxnLst/>
              <a:rect l="l" t="t" r="r" b="b"/>
              <a:pathLst>
                <a:path w="3362" h="2138" extrusionOk="0">
                  <a:moveTo>
                    <a:pt x="2658" y="1"/>
                  </a:moveTo>
                  <a:cubicBezTo>
                    <a:pt x="2605" y="1"/>
                    <a:pt x="2548" y="9"/>
                    <a:pt x="2488" y="27"/>
                  </a:cubicBezTo>
                  <a:cubicBezTo>
                    <a:pt x="1687" y="227"/>
                    <a:pt x="987" y="628"/>
                    <a:pt x="453" y="1195"/>
                  </a:cubicBezTo>
                  <a:cubicBezTo>
                    <a:pt x="1" y="1571"/>
                    <a:pt x="381" y="2137"/>
                    <a:pt x="796" y="2137"/>
                  </a:cubicBezTo>
                  <a:cubicBezTo>
                    <a:pt x="932" y="2137"/>
                    <a:pt x="1071" y="2077"/>
                    <a:pt x="1187" y="1928"/>
                  </a:cubicBezTo>
                  <a:cubicBezTo>
                    <a:pt x="1320" y="1828"/>
                    <a:pt x="1420" y="1695"/>
                    <a:pt x="1554" y="1595"/>
                  </a:cubicBezTo>
                  <a:cubicBezTo>
                    <a:pt x="1567" y="1581"/>
                    <a:pt x="1573" y="1576"/>
                    <a:pt x="1573" y="1576"/>
                  </a:cubicBezTo>
                  <a:lnTo>
                    <a:pt x="1573" y="1576"/>
                  </a:lnTo>
                  <a:cubicBezTo>
                    <a:pt x="1574" y="1576"/>
                    <a:pt x="1520" y="1634"/>
                    <a:pt x="1538" y="1634"/>
                  </a:cubicBezTo>
                  <a:cubicBezTo>
                    <a:pt x="1541" y="1634"/>
                    <a:pt x="1546" y="1632"/>
                    <a:pt x="1554" y="1628"/>
                  </a:cubicBezTo>
                  <a:lnTo>
                    <a:pt x="1620" y="1595"/>
                  </a:lnTo>
                  <a:lnTo>
                    <a:pt x="1687" y="1528"/>
                  </a:lnTo>
                  <a:cubicBezTo>
                    <a:pt x="1787" y="1461"/>
                    <a:pt x="1854" y="1395"/>
                    <a:pt x="1921" y="1361"/>
                  </a:cubicBezTo>
                  <a:lnTo>
                    <a:pt x="2154" y="1228"/>
                  </a:lnTo>
                  <a:lnTo>
                    <a:pt x="2254" y="1195"/>
                  </a:lnTo>
                  <a:lnTo>
                    <a:pt x="2321" y="1161"/>
                  </a:lnTo>
                  <a:lnTo>
                    <a:pt x="2388" y="1128"/>
                  </a:lnTo>
                  <a:lnTo>
                    <a:pt x="2488" y="1095"/>
                  </a:lnTo>
                  <a:cubicBezTo>
                    <a:pt x="2588" y="1061"/>
                    <a:pt x="2654" y="1028"/>
                    <a:pt x="2755" y="1028"/>
                  </a:cubicBezTo>
                  <a:cubicBezTo>
                    <a:pt x="3362" y="846"/>
                    <a:pt x="3195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4" name="Google Shape;4051;p35">
              <a:extLst>
                <a:ext uri="{FF2B5EF4-FFF2-40B4-BE49-F238E27FC236}">
                  <a16:creationId xmlns:a16="http://schemas.microsoft.com/office/drawing/2014/main" id="{A914ED58-0660-4794-8D30-42C2058D779E}"/>
                </a:ext>
              </a:extLst>
            </p:cNvPr>
            <p:cNvSpPr/>
            <p:nvPr/>
          </p:nvSpPr>
          <p:spPr>
            <a:xfrm>
              <a:off x="5516127" y="2967921"/>
              <a:ext cx="98707" cy="104288"/>
            </a:xfrm>
            <a:custGeom>
              <a:avLst/>
              <a:gdLst/>
              <a:ahLst/>
              <a:cxnLst/>
              <a:rect l="l" t="t" r="r" b="b"/>
              <a:pathLst>
                <a:path w="2685" h="2837" extrusionOk="0">
                  <a:moveTo>
                    <a:pt x="772" y="0"/>
                  </a:moveTo>
                  <a:cubicBezTo>
                    <a:pt x="358" y="0"/>
                    <a:pt x="0" y="519"/>
                    <a:pt x="383" y="901"/>
                  </a:cubicBezTo>
                  <a:cubicBezTo>
                    <a:pt x="516" y="1035"/>
                    <a:pt x="650" y="1168"/>
                    <a:pt x="750" y="1302"/>
                  </a:cubicBezTo>
                  <a:cubicBezTo>
                    <a:pt x="883" y="1435"/>
                    <a:pt x="883" y="1435"/>
                    <a:pt x="950" y="1502"/>
                  </a:cubicBezTo>
                  <a:lnTo>
                    <a:pt x="983" y="1569"/>
                  </a:lnTo>
                  <a:lnTo>
                    <a:pt x="1050" y="1669"/>
                  </a:lnTo>
                  <a:cubicBezTo>
                    <a:pt x="1283" y="1969"/>
                    <a:pt x="1450" y="2269"/>
                    <a:pt x="1650" y="2569"/>
                  </a:cubicBezTo>
                  <a:cubicBezTo>
                    <a:pt x="1739" y="2747"/>
                    <a:pt x="1902" y="2836"/>
                    <a:pt x="2080" y="2836"/>
                  </a:cubicBezTo>
                  <a:cubicBezTo>
                    <a:pt x="2169" y="2836"/>
                    <a:pt x="2262" y="2814"/>
                    <a:pt x="2351" y="2769"/>
                  </a:cubicBezTo>
                  <a:cubicBezTo>
                    <a:pt x="2584" y="2603"/>
                    <a:pt x="2684" y="2302"/>
                    <a:pt x="2551" y="2069"/>
                  </a:cubicBezTo>
                  <a:cubicBezTo>
                    <a:pt x="2184" y="1335"/>
                    <a:pt x="1717" y="701"/>
                    <a:pt x="1150" y="168"/>
                  </a:cubicBezTo>
                  <a:cubicBezTo>
                    <a:pt x="1032" y="50"/>
                    <a:pt x="899" y="0"/>
                    <a:pt x="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5" name="Google Shape;4052;p35">
              <a:extLst>
                <a:ext uri="{FF2B5EF4-FFF2-40B4-BE49-F238E27FC236}">
                  <a16:creationId xmlns:a16="http://schemas.microsoft.com/office/drawing/2014/main" id="{E662348B-458D-4DF3-9C74-37132E547B5A}"/>
                </a:ext>
              </a:extLst>
            </p:cNvPr>
            <p:cNvSpPr/>
            <p:nvPr/>
          </p:nvSpPr>
          <p:spPr>
            <a:xfrm>
              <a:off x="5766848" y="2827239"/>
              <a:ext cx="44189" cy="125315"/>
            </a:xfrm>
            <a:custGeom>
              <a:avLst/>
              <a:gdLst/>
              <a:ahLst/>
              <a:cxnLst/>
              <a:rect l="l" t="t" r="r" b="b"/>
              <a:pathLst>
                <a:path w="1202" h="3409" extrusionOk="0">
                  <a:moveTo>
                    <a:pt x="618" y="0"/>
                  </a:moveTo>
                  <a:cubicBezTo>
                    <a:pt x="359" y="0"/>
                    <a:pt x="101" y="175"/>
                    <a:pt x="101" y="525"/>
                  </a:cubicBezTo>
                  <a:cubicBezTo>
                    <a:pt x="101" y="926"/>
                    <a:pt x="134" y="1293"/>
                    <a:pt x="101" y="1693"/>
                  </a:cubicBezTo>
                  <a:cubicBezTo>
                    <a:pt x="101" y="1860"/>
                    <a:pt x="101" y="2060"/>
                    <a:pt x="67" y="2227"/>
                  </a:cubicBezTo>
                  <a:cubicBezTo>
                    <a:pt x="67" y="2327"/>
                    <a:pt x="67" y="2427"/>
                    <a:pt x="34" y="2494"/>
                  </a:cubicBezTo>
                  <a:cubicBezTo>
                    <a:pt x="1" y="2594"/>
                    <a:pt x="34" y="2594"/>
                    <a:pt x="34" y="2660"/>
                  </a:cubicBezTo>
                  <a:cubicBezTo>
                    <a:pt x="34" y="2680"/>
                    <a:pt x="34" y="2705"/>
                    <a:pt x="34" y="2727"/>
                  </a:cubicBezTo>
                  <a:lnTo>
                    <a:pt x="34" y="2727"/>
                  </a:lnTo>
                  <a:cubicBezTo>
                    <a:pt x="1" y="2860"/>
                    <a:pt x="34" y="3027"/>
                    <a:pt x="101" y="3161"/>
                  </a:cubicBezTo>
                  <a:cubicBezTo>
                    <a:pt x="168" y="3261"/>
                    <a:pt x="268" y="3361"/>
                    <a:pt x="401" y="3394"/>
                  </a:cubicBezTo>
                  <a:cubicBezTo>
                    <a:pt x="441" y="3404"/>
                    <a:pt x="481" y="3409"/>
                    <a:pt x="522" y="3409"/>
                  </a:cubicBezTo>
                  <a:cubicBezTo>
                    <a:pt x="752" y="3409"/>
                    <a:pt x="978" y="3254"/>
                    <a:pt x="1035" y="3027"/>
                  </a:cubicBezTo>
                  <a:lnTo>
                    <a:pt x="1035" y="2994"/>
                  </a:lnTo>
                  <a:cubicBezTo>
                    <a:pt x="1135" y="2193"/>
                    <a:pt x="1202" y="1359"/>
                    <a:pt x="1135" y="525"/>
                  </a:cubicBezTo>
                  <a:cubicBezTo>
                    <a:pt x="1135" y="175"/>
                    <a:pt x="876" y="0"/>
                    <a:pt x="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6" name="Google Shape;4053;p35">
              <a:extLst>
                <a:ext uri="{FF2B5EF4-FFF2-40B4-BE49-F238E27FC236}">
                  <a16:creationId xmlns:a16="http://schemas.microsoft.com/office/drawing/2014/main" id="{275125B9-D173-42F3-93C2-3D4A04A8DDBB}"/>
                </a:ext>
              </a:extLst>
            </p:cNvPr>
            <p:cNvSpPr/>
            <p:nvPr/>
          </p:nvSpPr>
          <p:spPr>
            <a:xfrm>
              <a:off x="5374444" y="3544143"/>
              <a:ext cx="76062" cy="70542"/>
            </a:xfrm>
            <a:custGeom>
              <a:avLst/>
              <a:gdLst/>
              <a:ahLst/>
              <a:cxnLst/>
              <a:rect l="l" t="t" r="r" b="b"/>
              <a:pathLst>
                <a:path w="2069" h="1919" extrusionOk="0">
                  <a:moveTo>
                    <a:pt x="1554" y="1"/>
                  </a:moveTo>
                  <a:cubicBezTo>
                    <a:pt x="1503" y="1"/>
                    <a:pt x="1452" y="12"/>
                    <a:pt x="1401" y="37"/>
                  </a:cubicBezTo>
                  <a:cubicBezTo>
                    <a:pt x="1268" y="70"/>
                    <a:pt x="1135" y="137"/>
                    <a:pt x="1068" y="271"/>
                  </a:cubicBezTo>
                  <a:lnTo>
                    <a:pt x="968" y="437"/>
                  </a:lnTo>
                  <a:lnTo>
                    <a:pt x="968" y="437"/>
                  </a:lnTo>
                  <a:lnTo>
                    <a:pt x="1035" y="304"/>
                  </a:lnTo>
                  <a:lnTo>
                    <a:pt x="1035" y="304"/>
                  </a:lnTo>
                  <a:cubicBezTo>
                    <a:pt x="901" y="504"/>
                    <a:pt x="734" y="671"/>
                    <a:pt x="568" y="804"/>
                  </a:cubicBezTo>
                  <a:lnTo>
                    <a:pt x="668" y="704"/>
                  </a:lnTo>
                  <a:lnTo>
                    <a:pt x="668" y="704"/>
                  </a:lnTo>
                  <a:cubicBezTo>
                    <a:pt x="567" y="804"/>
                    <a:pt x="434" y="871"/>
                    <a:pt x="334" y="938"/>
                  </a:cubicBezTo>
                  <a:cubicBezTo>
                    <a:pt x="67" y="1104"/>
                    <a:pt x="0" y="1405"/>
                    <a:pt x="134" y="1672"/>
                  </a:cubicBezTo>
                  <a:cubicBezTo>
                    <a:pt x="201" y="1772"/>
                    <a:pt x="301" y="1872"/>
                    <a:pt x="434" y="1905"/>
                  </a:cubicBezTo>
                  <a:cubicBezTo>
                    <a:pt x="470" y="1914"/>
                    <a:pt x="508" y="1918"/>
                    <a:pt x="547" y="1918"/>
                  </a:cubicBezTo>
                  <a:cubicBezTo>
                    <a:pt x="654" y="1918"/>
                    <a:pt x="770" y="1887"/>
                    <a:pt x="868" y="1838"/>
                  </a:cubicBezTo>
                  <a:lnTo>
                    <a:pt x="868" y="1872"/>
                  </a:lnTo>
                  <a:cubicBezTo>
                    <a:pt x="1301" y="1605"/>
                    <a:pt x="1702" y="1238"/>
                    <a:pt x="2002" y="804"/>
                  </a:cubicBezTo>
                  <a:cubicBezTo>
                    <a:pt x="2069" y="671"/>
                    <a:pt x="2069" y="537"/>
                    <a:pt x="2035" y="404"/>
                  </a:cubicBezTo>
                  <a:cubicBezTo>
                    <a:pt x="2002" y="271"/>
                    <a:pt x="1902" y="137"/>
                    <a:pt x="1802" y="70"/>
                  </a:cubicBezTo>
                  <a:cubicBezTo>
                    <a:pt x="1719" y="29"/>
                    <a:pt x="1637" y="1"/>
                    <a:pt x="1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7" name="Google Shape;4054;p35">
              <a:extLst>
                <a:ext uri="{FF2B5EF4-FFF2-40B4-BE49-F238E27FC236}">
                  <a16:creationId xmlns:a16="http://schemas.microsoft.com/office/drawing/2014/main" id="{7A45F1B6-68AA-47E4-96A9-931EB678096B}"/>
                </a:ext>
              </a:extLst>
            </p:cNvPr>
            <p:cNvSpPr/>
            <p:nvPr/>
          </p:nvSpPr>
          <p:spPr>
            <a:xfrm>
              <a:off x="5163537" y="3222084"/>
              <a:ext cx="67459" cy="49222"/>
            </a:xfrm>
            <a:custGeom>
              <a:avLst/>
              <a:gdLst/>
              <a:ahLst/>
              <a:cxnLst/>
              <a:rect l="l" t="t" r="r" b="b"/>
              <a:pathLst>
                <a:path w="1835" h="1339" extrusionOk="0">
                  <a:moveTo>
                    <a:pt x="567" y="0"/>
                  </a:moveTo>
                  <a:cubicBezTo>
                    <a:pt x="534" y="0"/>
                    <a:pt x="500" y="8"/>
                    <a:pt x="467" y="25"/>
                  </a:cubicBezTo>
                  <a:cubicBezTo>
                    <a:pt x="400" y="25"/>
                    <a:pt x="334" y="58"/>
                    <a:pt x="267" y="92"/>
                  </a:cubicBezTo>
                  <a:cubicBezTo>
                    <a:pt x="234" y="159"/>
                    <a:pt x="167" y="192"/>
                    <a:pt x="133" y="259"/>
                  </a:cubicBezTo>
                  <a:cubicBezTo>
                    <a:pt x="0" y="492"/>
                    <a:pt x="100" y="826"/>
                    <a:pt x="334" y="959"/>
                  </a:cubicBezTo>
                  <a:lnTo>
                    <a:pt x="967" y="1259"/>
                  </a:lnTo>
                  <a:cubicBezTo>
                    <a:pt x="1034" y="1293"/>
                    <a:pt x="1101" y="1326"/>
                    <a:pt x="1168" y="1326"/>
                  </a:cubicBezTo>
                  <a:cubicBezTo>
                    <a:pt x="1201" y="1334"/>
                    <a:pt x="1234" y="1339"/>
                    <a:pt x="1268" y="1339"/>
                  </a:cubicBezTo>
                  <a:cubicBezTo>
                    <a:pt x="1368" y="1339"/>
                    <a:pt x="1468" y="1301"/>
                    <a:pt x="1568" y="1226"/>
                  </a:cubicBezTo>
                  <a:cubicBezTo>
                    <a:pt x="1601" y="1193"/>
                    <a:pt x="1668" y="1159"/>
                    <a:pt x="1701" y="1093"/>
                  </a:cubicBezTo>
                  <a:cubicBezTo>
                    <a:pt x="1835" y="826"/>
                    <a:pt x="1735" y="525"/>
                    <a:pt x="1501" y="359"/>
                  </a:cubicBezTo>
                  <a:lnTo>
                    <a:pt x="867" y="92"/>
                  </a:lnTo>
                  <a:cubicBezTo>
                    <a:pt x="801" y="25"/>
                    <a:pt x="734" y="25"/>
                    <a:pt x="667" y="25"/>
                  </a:cubicBezTo>
                  <a:cubicBezTo>
                    <a:pt x="634" y="8"/>
                    <a:pt x="600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0" name="Google Shape;4055;p35">
              <a:extLst>
                <a:ext uri="{FF2B5EF4-FFF2-40B4-BE49-F238E27FC236}">
                  <a16:creationId xmlns:a16="http://schemas.microsoft.com/office/drawing/2014/main" id="{436AC934-A87E-4803-BD80-2A906D5F3B76}"/>
                </a:ext>
              </a:extLst>
            </p:cNvPr>
            <p:cNvSpPr/>
            <p:nvPr/>
          </p:nvSpPr>
          <p:spPr>
            <a:xfrm>
              <a:off x="5387936" y="3131653"/>
              <a:ext cx="51541" cy="78005"/>
            </a:xfrm>
            <a:custGeom>
              <a:avLst/>
              <a:gdLst/>
              <a:ahLst/>
              <a:cxnLst/>
              <a:rect l="l" t="t" r="r" b="b"/>
              <a:pathLst>
                <a:path w="1402" h="2122" extrusionOk="0">
                  <a:moveTo>
                    <a:pt x="539" y="1"/>
                  </a:moveTo>
                  <a:cubicBezTo>
                    <a:pt x="363" y="1"/>
                    <a:pt x="188" y="96"/>
                    <a:pt x="100" y="250"/>
                  </a:cubicBezTo>
                  <a:cubicBezTo>
                    <a:pt x="34" y="384"/>
                    <a:pt x="0" y="550"/>
                    <a:pt x="34" y="684"/>
                  </a:cubicBezTo>
                  <a:lnTo>
                    <a:pt x="34" y="650"/>
                  </a:lnTo>
                  <a:cubicBezTo>
                    <a:pt x="134" y="1017"/>
                    <a:pt x="234" y="1384"/>
                    <a:pt x="301" y="1751"/>
                  </a:cubicBezTo>
                  <a:cubicBezTo>
                    <a:pt x="367" y="1851"/>
                    <a:pt x="434" y="1985"/>
                    <a:pt x="567" y="2051"/>
                  </a:cubicBezTo>
                  <a:cubicBezTo>
                    <a:pt x="629" y="2093"/>
                    <a:pt x="717" y="2121"/>
                    <a:pt x="806" y="2121"/>
                  </a:cubicBezTo>
                  <a:cubicBezTo>
                    <a:pt x="861" y="2121"/>
                    <a:pt x="917" y="2110"/>
                    <a:pt x="968" y="2085"/>
                  </a:cubicBezTo>
                  <a:cubicBezTo>
                    <a:pt x="1235" y="2018"/>
                    <a:pt x="1401" y="1718"/>
                    <a:pt x="1335" y="1451"/>
                  </a:cubicBezTo>
                  <a:cubicBezTo>
                    <a:pt x="1235" y="1084"/>
                    <a:pt x="1135" y="751"/>
                    <a:pt x="1034" y="384"/>
                  </a:cubicBezTo>
                  <a:cubicBezTo>
                    <a:pt x="1001" y="250"/>
                    <a:pt x="934" y="150"/>
                    <a:pt x="801" y="83"/>
                  </a:cubicBezTo>
                  <a:cubicBezTo>
                    <a:pt x="721" y="26"/>
                    <a:pt x="630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1" name="Google Shape;4056;p35">
              <a:extLst>
                <a:ext uri="{FF2B5EF4-FFF2-40B4-BE49-F238E27FC236}">
                  <a16:creationId xmlns:a16="http://schemas.microsoft.com/office/drawing/2014/main" id="{D9B2F316-5FA4-456A-9010-862CCB2EAF0E}"/>
                </a:ext>
              </a:extLst>
            </p:cNvPr>
            <p:cNvSpPr/>
            <p:nvPr/>
          </p:nvSpPr>
          <p:spPr>
            <a:xfrm>
              <a:off x="6075875" y="3649720"/>
              <a:ext cx="77312" cy="66242"/>
            </a:xfrm>
            <a:custGeom>
              <a:avLst/>
              <a:gdLst/>
              <a:ahLst/>
              <a:cxnLst/>
              <a:rect l="l" t="t" r="r" b="b"/>
              <a:pathLst>
                <a:path w="2103" h="1802" extrusionOk="0">
                  <a:moveTo>
                    <a:pt x="701" y="0"/>
                  </a:moveTo>
                  <a:cubicBezTo>
                    <a:pt x="234" y="0"/>
                    <a:pt x="1" y="567"/>
                    <a:pt x="334" y="901"/>
                  </a:cubicBezTo>
                  <a:lnTo>
                    <a:pt x="1168" y="1635"/>
                  </a:lnTo>
                  <a:cubicBezTo>
                    <a:pt x="1268" y="1735"/>
                    <a:pt x="1402" y="1802"/>
                    <a:pt x="1535" y="1802"/>
                  </a:cubicBezTo>
                  <a:cubicBezTo>
                    <a:pt x="1702" y="1802"/>
                    <a:pt x="1835" y="1735"/>
                    <a:pt x="1935" y="1635"/>
                  </a:cubicBezTo>
                  <a:cubicBezTo>
                    <a:pt x="2102" y="1435"/>
                    <a:pt x="2102" y="1101"/>
                    <a:pt x="1935" y="901"/>
                  </a:cubicBezTo>
                  <a:lnTo>
                    <a:pt x="1102" y="167"/>
                  </a:lnTo>
                  <a:cubicBezTo>
                    <a:pt x="968" y="67"/>
                    <a:pt x="868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2" name="Google Shape;4057;p35">
              <a:extLst>
                <a:ext uri="{FF2B5EF4-FFF2-40B4-BE49-F238E27FC236}">
                  <a16:creationId xmlns:a16="http://schemas.microsoft.com/office/drawing/2014/main" id="{1B86BF5B-B031-4E95-A791-29FE78C794CF}"/>
                </a:ext>
              </a:extLst>
            </p:cNvPr>
            <p:cNvSpPr/>
            <p:nvPr/>
          </p:nvSpPr>
          <p:spPr>
            <a:xfrm>
              <a:off x="6053817" y="3349423"/>
              <a:ext cx="51541" cy="100980"/>
            </a:xfrm>
            <a:custGeom>
              <a:avLst/>
              <a:gdLst/>
              <a:ahLst/>
              <a:cxnLst/>
              <a:rect l="l" t="t" r="r" b="b"/>
              <a:pathLst>
                <a:path w="1402" h="2747" extrusionOk="0">
                  <a:moveTo>
                    <a:pt x="881" y="1"/>
                  </a:moveTo>
                  <a:cubicBezTo>
                    <a:pt x="661" y="1"/>
                    <a:pt x="442" y="137"/>
                    <a:pt x="367" y="397"/>
                  </a:cubicBezTo>
                  <a:lnTo>
                    <a:pt x="34" y="2065"/>
                  </a:lnTo>
                  <a:cubicBezTo>
                    <a:pt x="0" y="2232"/>
                    <a:pt x="34" y="2365"/>
                    <a:pt x="100" y="2499"/>
                  </a:cubicBezTo>
                  <a:cubicBezTo>
                    <a:pt x="167" y="2599"/>
                    <a:pt x="301" y="2699"/>
                    <a:pt x="401" y="2732"/>
                  </a:cubicBezTo>
                  <a:cubicBezTo>
                    <a:pt x="445" y="2742"/>
                    <a:pt x="489" y="2747"/>
                    <a:pt x="532" y="2747"/>
                  </a:cubicBezTo>
                  <a:cubicBezTo>
                    <a:pt x="777" y="2747"/>
                    <a:pt x="983" y="2592"/>
                    <a:pt x="1068" y="2365"/>
                  </a:cubicBezTo>
                  <a:lnTo>
                    <a:pt x="1368" y="664"/>
                  </a:lnTo>
                  <a:cubicBezTo>
                    <a:pt x="1401" y="531"/>
                    <a:pt x="1401" y="397"/>
                    <a:pt x="1335" y="264"/>
                  </a:cubicBezTo>
                  <a:cubicBezTo>
                    <a:pt x="1231" y="87"/>
                    <a:pt x="1056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3" name="Google Shape;4058;p35">
              <a:extLst>
                <a:ext uri="{FF2B5EF4-FFF2-40B4-BE49-F238E27FC236}">
                  <a16:creationId xmlns:a16="http://schemas.microsoft.com/office/drawing/2014/main" id="{E9988E79-B081-4ECD-8EF6-594C485B7ECB}"/>
                </a:ext>
              </a:extLst>
            </p:cNvPr>
            <p:cNvSpPr/>
            <p:nvPr/>
          </p:nvSpPr>
          <p:spPr>
            <a:xfrm>
              <a:off x="6181347" y="3502089"/>
              <a:ext cx="78525" cy="46354"/>
            </a:xfrm>
            <a:custGeom>
              <a:avLst/>
              <a:gdLst/>
              <a:ahLst/>
              <a:cxnLst/>
              <a:rect l="l" t="t" r="r" b="b"/>
              <a:pathLst>
                <a:path w="2136" h="1261" extrusionOk="0">
                  <a:moveTo>
                    <a:pt x="1515" y="0"/>
                  </a:moveTo>
                  <a:cubicBezTo>
                    <a:pt x="1475" y="0"/>
                    <a:pt x="1437" y="5"/>
                    <a:pt x="1401" y="14"/>
                  </a:cubicBezTo>
                  <a:lnTo>
                    <a:pt x="434" y="247"/>
                  </a:lnTo>
                  <a:cubicBezTo>
                    <a:pt x="167" y="314"/>
                    <a:pt x="0" y="614"/>
                    <a:pt x="67" y="881"/>
                  </a:cubicBezTo>
                  <a:cubicBezTo>
                    <a:pt x="134" y="1014"/>
                    <a:pt x="201" y="1114"/>
                    <a:pt x="334" y="1181"/>
                  </a:cubicBezTo>
                  <a:cubicBezTo>
                    <a:pt x="407" y="1230"/>
                    <a:pt x="516" y="1261"/>
                    <a:pt x="622" y="1261"/>
                  </a:cubicBezTo>
                  <a:cubicBezTo>
                    <a:pt x="660" y="1261"/>
                    <a:pt x="699" y="1257"/>
                    <a:pt x="734" y="1248"/>
                  </a:cubicBezTo>
                  <a:lnTo>
                    <a:pt x="1702" y="1014"/>
                  </a:lnTo>
                  <a:cubicBezTo>
                    <a:pt x="1969" y="948"/>
                    <a:pt x="2135" y="681"/>
                    <a:pt x="2069" y="380"/>
                  </a:cubicBezTo>
                  <a:cubicBezTo>
                    <a:pt x="2035" y="247"/>
                    <a:pt x="1935" y="147"/>
                    <a:pt x="1835" y="80"/>
                  </a:cubicBezTo>
                  <a:cubicBezTo>
                    <a:pt x="1737" y="31"/>
                    <a:pt x="1622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4" name="Google Shape;4059;p35">
              <a:extLst>
                <a:ext uri="{FF2B5EF4-FFF2-40B4-BE49-F238E27FC236}">
                  <a16:creationId xmlns:a16="http://schemas.microsoft.com/office/drawing/2014/main" id="{E8CBC98F-53F9-4484-8B12-3041B0660A10}"/>
                </a:ext>
              </a:extLst>
            </p:cNvPr>
            <p:cNvSpPr/>
            <p:nvPr/>
          </p:nvSpPr>
          <p:spPr>
            <a:xfrm>
              <a:off x="5869857" y="3392690"/>
              <a:ext cx="80988" cy="58522"/>
            </a:xfrm>
            <a:custGeom>
              <a:avLst/>
              <a:gdLst/>
              <a:ahLst/>
              <a:cxnLst/>
              <a:rect l="l" t="t" r="r" b="b"/>
              <a:pathLst>
                <a:path w="2203" h="1592" extrusionOk="0">
                  <a:moveTo>
                    <a:pt x="606" y="1"/>
                  </a:moveTo>
                  <a:cubicBezTo>
                    <a:pt x="552" y="1"/>
                    <a:pt x="495" y="9"/>
                    <a:pt x="434" y="21"/>
                  </a:cubicBezTo>
                  <a:cubicBezTo>
                    <a:pt x="301" y="54"/>
                    <a:pt x="201" y="154"/>
                    <a:pt x="134" y="254"/>
                  </a:cubicBezTo>
                  <a:cubicBezTo>
                    <a:pt x="1" y="521"/>
                    <a:pt x="67" y="821"/>
                    <a:pt x="334" y="988"/>
                  </a:cubicBezTo>
                  <a:lnTo>
                    <a:pt x="1368" y="1522"/>
                  </a:lnTo>
                  <a:cubicBezTo>
                    <a:pt x="1451" y="1563"/>
                    <a:pt x="1546" y="1592"/>
                    <a:pt x="1638" y="1592"/>
                  </a:cubicBezTo>
                  <a:cubicBezTo>
                    <a:pt x="1695" y="1592"/>
                    <a:pt x="1751" y="1581"/>
                    <a:pt x="1802" y="1555"/>
                  </a:cubicBezTo>
                  <a:cubicBezTo>
                    <a:pt x="1935" y="1522"/>
                    <a:pt x="2036" y="1455"/>
                    <a:pt x="2102" y="1322"/>
                  </a:cubicBezTo>
                  <a:cubicBezTo>
                    <a:pt x="2169" y="1188"/>
                    <a:pt x="2202" y="1055"/>
                    <a:pt x="2169" y="921"/>
                  </a:cubicBezTo>
                  <a:cubicBezTo>
                    <a:pt x="2136" y="788"/>
                    <a:pt x="2036" y="688"/>
                    <a:pt x="1935" y="621"/>
                  </a:cubicBezTo>
                  <a:lnTo>
                    <a:pt x="868" y="87"/>
                  </a:lnTo>
                  <a:cubicBezTo>
                    <a:pt x="783" y="24"/>
                    <a:pt x="699" y="1"/>
                    <a:pt x="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5" name="Google Shape;4060;p35">
              <a:extLst>
                <a:ext uri="{FF2B5EF4-FFF2-40B4-BE49-F238E27FC236}">
                  <a16:creationId xmlns:a16="http://schemas.microsoft.com/office/drawing/2014/main" id="{EA834880-74B6-47FF-9B56-C424B59F84EA}"/>
                </a:ext>
              </a:extLst>
            </p:cNvPr>
            <p:cNvSpPr/>
            <p:nvPr/>
          </p:nvSpPr>
          <p:spPr>
            <a:xfrm>
              <a:off x="5593953" y="3319242"/>
              <a:ext cx="52754" cy="88334"/>
            </a:xfrm>
            <a:custGeom>
              <a:avLst/>
              <a:gdLst/>
              <a:ahLst/>
              <a:cxnLst/>
              <a:rect l="l" t="t" r="r" b="b"/>
              <a:pathLst>
                <a:path w="1435" h="2403" extrusionOk="0">
                  <a:moveTo>
                    <a:pt x="569" y="0"/>
                  </a:moveTo>
                  <a:cubicBezTo>
                    <a:pt x="524" y="0"/>
                    <a:pt x="479" y="6"/>
                    <a:pt x="434" y="17"/>
                  </a:cubicBezTo>
                  <a:cubicBezTo>
                    <a:pt x="134" y="84"/>
                    <a:pt x="0" y="384"/>
                    <a:pt x="67" y="651"/>
                  </a:cubicBezTo>
                  <a:cubicBezTo>
                    <a:pt x="167" y="1118"/>
                    <a:pt x="267" y="1585"/>
                    <a:pt x="367" y="2019"/>
                  </a:cubicBezTo>
                  <a:cubicBezTo>
                    <a:pt x="450" y="2268"/>
                    <a:pt x="649" y="2403"/>
                    <a:pt x="867" y="2403"/>
                  </a:cubicBezTo>
                  <a:cubicBezTo>
                    <a:pt x="911" y="2403"/>
                    <a:pt x="956" y="2397"/>
                    <a:pt x="1001" y="2386"/>
                  </a:cubicBezTo>
                  <a:cubicBezTo>
                    <a:pt x="1301" y="2319"/>
                    <a:pt x="1435" y="2019"/>
                    <a:pt x="1368" y="1752"/>
                  </a:cubicBezTo>
                  <a:cubicBezTo>
                    <a:pt x="1268" y="1285"/>
                    <a:pt x="1168" y="851"/>
                    <a:pt x="1068" y="384"/>
                  </a:cubicBezTo>
                  <a:cubicBezTo>
                    <a:pt x="985" y="135"/>
                    <a:pt x="786" y="0"/>
                    <a:pt x="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6" name="Google Shape;4061;p35">
              <a:extLst>
                <a:ext uri="{FF2B5EF4-FFF2-40B4-BE49-F238E27FC236}">
                  <a16:creationId xmlns:a16="http://schemas.microsoft.com/office/drawing/2014/main" id="{CA2353B7-03B9-47A3-A53D-CE346409B884}"/>
                </a:ext>
              </a:extLst>
            </p:cNvPr>
            <p:cNvSpPr/>
            <p:nvPr/>
          </p:nvSpPr>
          <p:spPr>
            <a:xfrm>
              <a:off x="5440653" y="3357767"/>
              <a:ext cx="45402" cy="108038"/>
            </a:xfrm>
            <a:custGeom>
              <a:avLst/>
              <a:gdLst/>
              <a:ahLst/>
              <a:cxnLst/>
              <a:rect l="l" t="t" r="r" b="b"/>
              <a:pathLst>
                <a:path w="1235" h="2939" extrusionOk="0">
                  <a:moveTo>
                    <a:pt x="598" y="0"/>
                  </a:moveTo>
                  <a:cubicBezTo>
                    <a:pt x="541" y="0"/>
                    <a:pt x="485" y="11"/>
                    <a:pt x="434" y="37"/>
                  </a:cubicBezTo>
                  <a:cubicBezTo>
                    <a:pt x="168" y="103"/>
                    <a:pt x="1" y="370"/>
                    <a:pt x="67" y="671"/>
                  </a:cubicBezTo>
                  <a:cubicBezTo>
                    <a:pt x="67" y="704"/>
                    <a:pt x="67" y="737"/>
                    <a:pt x="101" y="804"/>
                  </a:cubicBezTo>
                  <a:cubicBezTo>
                    <a:pt x="124" y="827"/>
                    <a:pt x="131" y="881"/>
                    <a:pt x="122" y="881"/>
                  </a:cubicBezTo>
                  <a:cubicBezTo>
                    <a:pt x="119" y="881"/>
                    <a:pt x="111" y="869"/>
                    <a:pt x="101" y="837"/>
                  </a:cubicBezTo>
                  <a:cubicBezTo>
                    <a:pt x="94" y="824"/>
                    <a:pt x="90" y="819"/>
                    <a:pt x="88" y="819"/>
                  </a:cubicBezTo>
                  <a:cubicBezTo>
                    <a:pt x="79" y="819"/>
                    <a:pt x="101" y="911"/>
                    <a:pt x="101" y="937"/>
                  </a:cubicBezTo>
                  <a:lnTo>
                    <a:pt x="101" y="1037"/>
                  </a:lnTo>
                  <a:cubicBezTo>
                    <a:pt x="101" y="1171"/>
                    <a:pt x="134" y="1338"/>
                    <a:pt x="134" y="1504"/>
                  </a:cubicBezTo>
                  <a:cubicBezTo>
                    <a:pt x="134" y="1805"/>
                    <a:pt x="134" y="2138"/>
                    <a:pt x="134" y="2438"/>
                  </a:cubicBezTo>
                  <a:cubicBezTo>
                    <a:pt x="134" y="2705"/>
                    <a:pt x="368" y="2939"/>
                    <a:pt x="668" y="2939"/>
                  </a:cubicBezTo>
                  <a:cubicBezTo>
                    <a:pt x="935" y="2939"/>
                    <a:pt x="1168" y="2705"/>
                    <a:pt x="1168" y="2438"/>
                  </a:cubicBezTo>
                  <a:lnTo>
                    <a:pt x="1235" y="2438"/>
                  </a:lnTo>
                  <a:cubicBezTo>
                    <a:pt x="1235" y="1738"/>
                    <a:pt x="1202" y="1071"/>
                    <a:pt x="1102" y="404"/>
                  </a:cubicBezTo>
                  <a:cubicBezTo>
                    <a:pt x="1068" y="270"/>
                    <a:pt x="968" y="137"/>
                    <a:pt x="868" y="70"/>
                  </a:cubicBezTo>
                  <a:cubicBezTo>
                    <a:pt x="786" y="29"/>
                    <a:pt x="690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7" name="Google Shape;4062;p35">
              <a:extLst>
                <a:ext uri="{FF2B5EF4-FFF2-40B4-BE49-F238E27FC236}">
                  <a16:creationId xmlns:a16="http://schemas.microsoft.com/office/drawing/2014/main" id="{FED5C2BD-B966-4C6D-95B0-9623F1601369}"/>
                </a:ext>
              </a:extLst>
            </p:cNvPr>
            <p:cNvSpPr/>
            <p:nvPr/>
          </p:nvSpPr>
          <p:spPr>
            <a:xfrm>
              <a:off x="5162287" y="2851758"/>
              <a:ext cx="1019093" cy="1020384"/>
            </a:xfrm>
            <a:custGeom>
              <a:avLst/>
              <a:gdLst/>
              <a:ahLst/>
              <a:cxnLst/>
              <a:rect l="l" t="t" r="r" b="b"/>
              <a:pathLst>
                <a:path w="27721" h="27758" extrusionOk="0">
                  <a:moveTo>
                    <a:pt x="4158" y="9234"/>
                  </a:moveTo>
                  <a:cubicBezTo>
                    <a:pt x="4831" y="9234"/>
                    <a:pt x="5524" y="9680"/>
                    <a:pt x="6038" y="10066"/>
                  </a:cubicBezTo>
                  <a:cubicBezTo>
                    <a:pt x="6739" y="10633"/>
                    <a:pt x="7373" y="11333"/>
                    <a:pt x="7840" y="12101"/>
                  </a:cubicBezTo>
                  <a:cubicBezTo>
                    <a:pt x="9207" y="14169"/>
                    <a:pt x="9741" y="16604"/>
                    <a:pt x="10275" y="19005"/>
                  </a:cubicBezTo>
                  <a:cubicBezTo>
                    <a:pt x="9007" y="18505"/>
                    <a:pt x="7806" y="17938"/>
                    <a:pt x="6639" y="17271"/>
                  </a:cubicBezTo>
                  <a:cubicBezTo>
                    <a:pt x="5071" y="16337"/>
                    <a:pt x="3403" y="15203"/>
                    <a:pt x="2636" y="13502"/>
                  </a:cubicBezTo>
                  <a:cubicBezTo>
                    <a:pt x="2102" y="12201"/>
                    <a:pt x="2169" y="10099"/>
                    <a:pt x="3570" y="9365"/>
                  </a:cubicBezTo>
                  <a:cubicBezTo>
                    <a:pt x="3761" y="9274"/>
                    <a:pt x="3958" y="9234"/>
                    <a:pt x="4158" y="9234"/>
                  </a:cubicBezTo>
                  <a:close/>
                  <a:moveTo>
                    <a:pt x="24964" y="16824"/>
                  </a:moveTo>
                  <a:cubicBezTo>
                    <a:pt x="25014" y="16824"/>
                    <a:pt x="25065" y="16828"/>
                    <a:pt x="25119" y="16837"/>
                  </a:cubicBezTo>
                  <a:cubicBezTo>
                    <a:pt x="25185" y="16871"/>
                    <a:pt x="25219" y="16871"/>
                    <a:pt x="25219" y="16871"/>
                  </a:cubicBezTo>
                  <a:cubicBezTo>
                    <a:pt x="25252" y="16887"/>
                    <a:pt x="25269" y="16896"/>
                    <a:pt x="25273" y="16896"/>
                  </a:cubicBezTo>
                  <a:cubicBezTo>
                    <a:pt x="25277" y="16896"/>
                    <a:pt x="25269" y="16888"/>
                    <a:pt x="25253" y="16871"/>
                  </a:cubicBezTo>
                  <a:lnTo>
                    <a:pt x="25253" y="16871"/>
                  </a:lnTo>
                  <a:lnTo>
                    <a:pt x="25319" y="16937"/>
                  </a:lnTo>
                  <a:cubicBezTo>
                    <a:pt x="25319" y="16937"/>
                    <a:pt x="25319" y="16971"/>
                    <a:pt x="25352" y="17004"/>
                  </a:cubicBezTo>
                  <a:cubicBezTo>
                    <a:pt x="25383" y="17004"/>
                    <a:pt x="25385" y="17175"/>
                    <a:pt x="25385" y="17175"/>
                  </a:cubicBezTo>
                  <a:cubicBezTo>
                    <a:pt x="25385" y="17175"/>
                    <a:pt x="25385" y="17173"/>
                    <a:pt x="25385" y="17171"/>
                  </a:cubicBezTo>
                  <a:cubicBezTo>
                    <a:pt x="25385" y="17271"/>
                    <a:pt x="25385" y="17338"/>
                    <a:pt x="25385" y="17438"/>
                  </a:cubicBezTo>
                  <a:lnTo>
                    <a:pt x="25385" y="17471"/>
                  </a:lnTo>
                  <a:lnTo>
                    <a:pt x="25385" y="17705"/>
                  </a:lnTo>
                  <a:cubicBezTo>
                    <a:pt x="25385" y="17838"/>
                    <a:pt x="25352" y="17971"/>
                    <a:pt x="25319" y="18105"/>
                  </a:cubicBezTo>
                  <a:cubicBezTo>
                    <a:pt x="25252" y="18438"/>
                    <a:pt x="25152" y="18772"/>
                    <a:pt x="25019" y="19072"/>
                  </a:cubicBezTo>
                  <a:cubicBezTo>
                    <a:pt x="24952" y="19339"/>
                    <a:pt x="24818" y="19573"/>
                    <a:pt x="24685" y="19806"/>
                  </a:cubicBezTo>
                  <a:lnTo>
                    <a:pt x="24585" y="20006"/>
                  </a:lnTo>
                  <a:lnTo>
                    <a:pt x="24518" y="20040"/>
                  </a:lnTo>
                  <a:cubicBezTo>
                    <a:pt x="24490" y="20096"/>
                    <a:pt x="24342" y="20248"/>
                    <a:pt x="24318" y="20273"/>
                  </a:cubicBezTo>
                  <a:lnTo>
                    <a:pt x="24318" y="20273"/>
                  </a:lnTo>
                  <a:cubicBezTo>
                    <a:pt x="23784" y="20607"/>
                    <a:pt x="23184" y="20874"/>
                    <a:pt x="22550" y="21040"/>
                  </a:cubicBezTo>
                  <a:lnTo>
                    <a:pt x="21816" y="21340"/>
                  </a:lnTo>
                  <a:cubicBezTo>
                    <a:pt x="21950" y="20673"/>
                    <a:pt x="22083" y="20006"/>
                    <a:pt x="22183" y="19306"/>
                  </a:cubicBezTo>
                  <a:cubicBezTo>
                    <a:pt x="22417" y="19005"/>
                    <a:pt x="22617" y="18705"/>
                    <a:pt x="22817" y="18405"/>
                  </a:cubicBezTo>
                  <a:cubicBezTo>
                    <a:pt x="22984" y="18172"/>
                    <a:pt x="23151" y="17971"/>
                    <a:pt x="23351" y="17738"/>
                  </a:cubicBezTo>
                  <a:cubicBezTo>
                    <a:pt x="23451" y="17638"/>
                    <a:pt x="23551" y="17538"/>
                    <a:pt x="23684" y="17438"/>
                  </a:cubicBezTo>
                  <a:cubicBezTo>
                    <a:pt x="23751" y="17338"/>
                    <a:pt x="23818" y="17271"/>
                    <a:pt x="23918" y="17238"/>
                  </a:cubicBezTo>
                  <a:cubicBezTo>
                    <a:pt x="24118" y="17071"/>
                    <a:pt x="24318" y="16971"/>
                    <a:pt x="24552" y="16904"/>
                  </a:cubicBezTo>
                  <a:cubicBezTo>
                    <a:pt x="24698" y="16855"/>
                    <a:pt x="24827" y="16824"/>
                    <a:pt x="24964" y="16824"/>
                  </a:cubicBezTo>
                  <a:close/>
                  <a:moveTo>
                    <a:pt x="16156" y="1"/>
                  </a:moveTo>
                  <a:cubicBezTo>
                    <a:pt x="15038" y="1"/>
                    <a:pt x="13924" y="370"/>
                    <a:pt x="13143" y="1193"/>
                  </a:cubicBezTo>
                  <a:cubicBezTo>
                    <a:pt x="11909" y="2527"/>
                    <a:pt x="11442" y="4629"/>
                    <a:pt x="11109" y="6363"/>
                  </a:cubicBezTo>
                  <a:cubicBezTo>
                    <a:pt x="10775" y="8298"/>
                    <a:pt x="10642" y="10266"/>
                    <a:pt x="10742" y="12234"/>
                  </a:cubicBezTo>
                  <a:cubicBezTo>
                    <a:pt x="10742" y="12534"/>
                    <a:pt x="10742" y="12834"/>
                    <a:pt x="10775" y="13168"/>
                  </a:cubicBezTo>
                  <a:cubicBezTo>
                    <a:pt x="10441" y="12401"/>
                    <a:pt x="10075" y="11700"/>
                    <a:pt x="9641" y="11000"/>
                  </a:cubicBezTo>
                  <a:cubicBezTo>
                    <a:pt x="8507" y="9253"/>
                    <a:pt x="6472" y="7112"/>
                    <a:pt x="4208" y="7112"/>
                  </a:cubicBezTo>
                  <a:cubicBezTo>
                    <a:pt x="4008" y="7112"/>
                    <a:pt x="3806" y="7128"/>
                    <a:pt x="3603" y="7164"/>
                  </a:cubicBezTo>
                  <a:cubicBezTo>
                    <a:pt x="1101" y="7597"/>
                    <a:pt x="1" y="10466"/>
                    <a:pt x="301" y="12734"/>
                  </a:cubicBezTo>
                  <a:cubicBezTo>
                    <a:pt x="634" y="15103"/>
                    <a:pt x="2369" y="16904"/>
                    <a:pt x="4237" y="18205"/>
                  </a:cubicBezTo>
                  <a:cubicBezTo>
                    <a:pt x="6505" y="19706"/>
                    <a:pt x="8974" y="20873"/>
                    <a:pt x="11576" y="21641"/>
                  </a:cubicBezTo>
                  <a:cubicBezTo>
                    <a:pt x="11776" y="23075"/>
                    <a:pt x="12009" y="24476"/>
                    <a:pt x="12276" y="25910"/>
                  </a:cubicBezTo>
                  <a:cubicBezTo>
                    <a:pt x="12418" y="26365"/>
                    <a:pt x="12850" y="26674"/>
                    <a:pt x="13324" y="26674"/>
                  </a:cubicBezTo>
                  <a:cubicBezTo>
                    <a:pt x="13408" y="26674"/>
                    <a:pt x="13492" y="26664"/>
                    <a:pt x="13577" y="26644"/>
                  </a:cubicBezTo>
                  <a:cubicBezTo>
                    <a:pt x="14111" y="26477"/>
                    <a:pt x="14444" y="25910"/>
                    <a:pt x="14311" y="25343"/>
                  </a:cubicBezTo>
                  <a:cubicBezTo>
                    <a:pt x="14044" y="24009"/>
                    <a:pt x="13844" y="22641"/>
                    <a:pt x="13644" y="21274"/>
                  </a:cubicBezTo>
                  <a:cubicBezTo>
                    <a:pt x="13777" y="20907"/>
                    <a:pt x="13744" y="20473"/>
                    <a:pt x="13477" y="20173"/>
                  </a:cubicBezTo>
                  <a:cubicBezTo>
                    <a:pt x="13243" y="18238"/>
                    <a:pt x="13043" y="16304"/>
                    <a:pt x="12910" y="14335"/>
                  </a:cubicBezTo>
                  <a:cubicBezTo>
                    <a:pt x="12676" y="10866"/>
                    <a:pt x="12676" y="7297"/>
                    <a:pt x="13911" y="4028"/>
                  </a:cubicBezTo>
                  <a:cubicBezTo>
                    <a:pt x="14077" y="3394"/>
                    <a:pt x="14411" y="2861"/>
                    <a:pt x="14911" y="2427"/>
                  </a:cubicBezTo>
                  <a:cubicBezTo>
                    <a:pt x="15269" y="2189"/>
                    <a:pt x="15694" y="2070"/>
                    <a:pt x="16127" y="2070"/>
                  </a:cubicBezTo>
                  <a:cubicBezTo>
                    <a:pt x="16300" y="2070"/>
                    <a:pt x="16474" y="2089"/>
                    <a:pt x="16646" y="2127"/>
                  </a:cubicBezTo>
                  <a:cubicBezTo>
                    <a:pt x="17947" y="2427"/>
                    <a:pt x="19048" y="3261"/>
                    <a:pt x="19681" y="4395"/>
                  </a:cubicBezTo>
                  <a:cubicBezTo>
                    <a:pt x="20482" y="5796"/>
                    <a:pt x="20916" y="7364"/>
                    <a:pt x="20949" y="8965"/>
                  </a:cubicBezTo>
                  <a:cubicBezTo>
                    <a:pt x="21016" y="10766"/>
                    <a:pt x="20949" y="12568"/>
                    <a:pt x="20749" y="14369"/>
                  </a:cubicBezTo>
                  <a:cubicBezTo>
                    <a:pt x="20615" y="15736"/>
                    <a:pt x="20449" y="17104"/>
                    <a:pt x="20215" y="18472"/>
                  </a:cubicBezTo>
                  <a:lnTo>
                    <a:pt x="20082" y="18605"/>
                  </a:lnTo>
                  <a:cubicBezTo>
                    <a:pt x="19781" y="18972"/>
                    <a:pt x="19715" y="19472"/>
                    <a:pt x="19948" y="19906"/>
                  </a:cubicBezTo>
                  <a:cubicBezTo>
                    <a:pt x="19515" y="22108"/>
                    <a:pt x="18948" y="24309"/>
                    <a:pt x="18280" y="26477"/>
                  </a:cubicBezTo>
                  <a:cubicBezTo>
                    <a:pt x="18017" y="27247"/>
                    <a:pt x="18663" y="27758"/>
                    <a:pt x="19301" y="27758"/>
                  </a:cubicBezTo>
                  <a:cubicBezTo>
                    <a:pt x="19714" y="27758"/>
                    <a:pt x="20124" y="27543"/>
                    <a:pt x="20282" y="27045"/>
                  </a:cubicBezTo>
                  <a:cubicBezTo>
                    <a:pt x="20649" y="25944"/>
                    <a:pt x="20949" y="24843"/>
                    <a:pt x="21216" y="23742"/>
                  </a:cubicBezTo>
                  <a:cubicBezTo>
                    <a:pt x="22483" y="23275"/>
                    <a:pt x="23751" y="22842"/>
                    <a:pt x="24985" y="22274"/>
                  </a:cubicBezTo>
                  <a:cubicBezTo>
                    <a:pt x="26186" y="21707"/>
                    <a:pt x="26853" y="20340"/>
                    <a:pt x="27220" y="19072"/>
                  </a:cubicBezTo>
                  <a:cubicBezTo>
                    <a:pt x="27520" y="17905"/>
                    <a:pt x="27720" y="16337"/>
                    <a:pt x="26753" y="15403"/>
                  </a:cubicBezTo>
                  <a:cubicBezTo>
                    <a:pt x="26254" y="14935"/>
                    <a:pt x="25610" y="14737"/>
                    <a:pt x="24952" y="14737"/>
                  </a:cubicBezTo>
                  <a:cubicBezTo>
                    <a:pt x="24203" y="14737"/>
                    <a:pt x="23437" y="14994"/>
                    <a:pt x="22850" y="15403"/>
                  </a:cubicBezTo>
                  <a:lnTo>
                    <a:pt x="22717" y="15503"/>
                  </a:lnTo>
                  <a:lnTo>
                    <a:pt x="22784" y="15069"/>
                  </a:lnTo>
                  <a:cubicBezTo>
                    <a:pt x="23151" y="11367"/>
                    <a:pt x="23618" y="7030"/>
                    <a:pt x="21649" y="3628"/>
                  </a:cubicBezTo>
                  <a:cubicBezTo>
                    <a:pt x="20849" y="2160"/>
                    <a:pt x="19581" y="1026"/>
                    <a:pt x="18047" y="359"/>
                  </a:cubicBezTo>
                  <a:cubicBezTo>
                    <a:pt x="17458" y="126"/>
                    <a:pt x="16806" y="1"/>
                    <a:pt x="16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8" name="Google Shape;4063;p35">
              <a:extLst>
                <a:ext uri="{FF2B5EF4-FFF2-40B4-BE49-F238E27FC236}">
                  <a16:creationId xmlns:a16="http://schemas.microsoft.com/office/drawing/2014/main" id="{6BB22FA1-A0CE-478F-AA50-E0745B0F5FE8}"/>
                </a:ext>
              </a:extLst>
            </p:cNvPr>
            <p:cNvSpPr/>
            <p:nvPr/>
          </p:nvSpPr>
          <p:spPr>
            <a:xfrm>
              <a:off x="6045215" y="4189255"/>
              <a:ext cx="69334" cy="419395"/>
            </a:xfrm>
            <a:custGeom>
              <a:avLst/>
              <a:gdLst/>
              <a:ahLst/>
              <a:cxnLst/>
              <a:rect l="l" t="t" r="r" b="b"/>
              <a:pathLst>
                <a:path w="1886" h="11409" extrusionOk="0">
                  <a:moveTo>
                    <a:pt x="1477" y="1"/>
                  </a:moveTo>
                  <a:cubicBezTo>
                    <a:pt x="1268" y="1"/>
                    <a:pt x="1052" y="134"/>
                    <a:pt x="1035" y="401"/>
                  </a:cubicBezTo>
                  <a:cubicBezTo>
                    <a:pt x="768" y="3937"/>
                    <a:pt x="434" y="7473"/>
                    <a:pt x="34" y="11008"/>
                  </a:cubicBezTo>
                  <a:cubicBezTo>
                    <a:pt x="1" y="11275"/>
                    <a:pt x="193" y="11409"/>
                    <a:pt x="401" y="11409"/>
                  </a:cubicBezTo>
                  <a:cubicBezTo>
                    <a:pt x="610" y="11409"/>
                    <a:pt x="835" y="11275"/>
                    <a:pt x="868" y="11008"/>
                  </a:cubicBezTo>
                  <a:cubicBezTo>
                    <a:pt x="1268" y="7473"/>
                    <a:pt x="1602" y="3937"/>
                    <a:pt x="1869" y="401"/>
                  </a:cubicBezTo>
                  <a:cubicBezTo>
                    <a:pt x="1885" y="134"/>
                    <a:pt x="1685" y="1"/>
                    <a:pt x="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9" name="Google Shape;4064;p35">
              <a:extLst>
                <a:ext uri="{FF2B5EF4-FFF2-40B4-BE49-F238E27FC236}">
                  <a16:creationId xmlns:a16="http://schemas.microsoft.com/office/drawing/2014/main" id="{1C2004F9-2F7C-41CB-80EC-30F94BC9CF8A}"/>
                </a:ext>
              </a:extLst>
            </p:cNvPr>
            <p:cNvSpPr/>
            <p:nvPr/>
          </p:nvSpPr>
          <p:spPr>
            <a:xfrm>
              <a:off x="6094293" y="4092795"/>
              <a:ext cx="36799" cy="63374"/>
            </a:xfrm>
            <a:custGeom>
              <a:avLst/>
              <a:gdLst/>
              <a:ahLst/>
              <a:cxnLst/>
              <a:rect l="l" t="t" r="r" b="b"/>
              <a:pathLst>
                <a:path w="1001" h="1724" extrusionOk="0">
                  <a:moveTo>
                    <a:pt x="533" y="1"/>
                  </a:moveTo>
                  <a:cubicBezTo>
                    <a:pt x="468" y="1"/>
                    <a:pt x="406" y="17"/>
                    <a:pt x="367" y="56"/>
                  </a:cubicBezTo>
                  <a:cubicBezTo>
                    <a:pt x="300" y="101"/>
                    <a:pt x="247" y="146"/>
                    <a:pt x="210" y="211"/>
                  </a:cubicBezTo>
                  <a:lnTo>
                    <a:pt x="210" y="211"/>
                  </a:lnTo>
                  <a:cubicBezTo>
                    <a:pt x="181" y="231"/>
                    <a:pt x="155" y="257"/>
                    <a:pt x="134" y="290"/>
                  </a:cubicBezTo>
                  <a:cubicBezTo>
                    <a:pt x="33" y="356"/>
                    <a:pt x="0" y="456"/>
                    <a:pt x="0" y="590"/>
                  </a:cubicBezTo>
                  <a:lnTo>
                    <a:pt x="0" y="1290"/>
                  </a:lnTo>
                  <a:cubicBezTo>
                    <a:pt x="0" y="1490"/>
                    <a:pt x="134" y="1691"/>
                    <a:pt x="367" y="1724"/>
                  </a:cubicBezTo>
                  <a:cubicBezTo>
                    <a:pt x="434" y="1724"/>
                    <a:pt x="534" y="1691"/>
                    <a:pt x="634" y="1657"/>
                  </a:cubicBezTo>
                  <a:cubicBezTo>
                    <a:pt x="701" y="1591"/>
                    <a:pt x="767" y="1524"/>
                    <a:pt x="801" y="1424"/>
                  </a:cubicBezTo>
                  <a:cubicBezTo>
                    <a:pt x="811" y="1379"/>
                    <a:pt x="820" y="1334"/>
                    <a:pt x="828" y="1290"/>
                  </a:cubicBezTo>
                  <a:lnTo>
                    <a:pt x="828" y="1290"/>
                  </a:lnTo>
                  <a:lnTo>
                    <a:pt x="834" y="1290"/>
                  </a:lnTo>
                  <a:lnTo>
                    <a:pt x="834" y="1261"/>
                  </a:lnTo>
                  <a:lnTo>
                    <a:pt x="834" y="1261"/>
                  </a:lnTo>
                  <a:cubicBezTo>
                    <a:pt x="881" y="1015"/>
                    <a:pt x="913" y="769"/>
                    <a:pt x="967" y="523"/>
                  </a:cubicBezTo>
                  <a:cubicBezTo>
                    <a:pt x="1001" y="423"/>
                    <a:pt x="967" y="323"/>
                    <a:pt x="934" y="223"/>
                  </a:cubicBezTo>
                  <a:cubicBezTo>
                    <a:pt x="867" y="123"/>
                    <a:pt x="767" y="56"/>
                    <a:pt x="667" y="23"/>
                  </a:cubicBezTo>
                  <a:cubicBezTo>
                    <a:pt x="626" y="9"/>
                    <a:pt x="579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0" name="Google Shape;4065;p35">
              <a:extLst>
                <a:ext uri="{FF2B5EF4-FFF2-40B4-BE49-F238E27FC236}">
                  <a16:creationId xmlns:a16="http://schemas.microsoft.com/office/drawing/2014/main" id="{FF55EE9E-BF4D-456F-BD8B-A122C479A7FD}"/>
                </a:ext>
              </a:extLst>
            </p:cNvPr>
            <p:cNvSpPr/>
            <p:nvPr/>
          </p:nvSpPr>
          <p:spPr>
            <a:xfrm>
              <a:off x="5237099" y="3788270"/>
              <a:ext cx="1030122" cy="232323"/>
            </a:xfrm>
            <a:custGeom>
              <a:avLst/>
              <a:gdLst/>
              <a:ahLst/>
              <a:cxnLst/>
              <a:rect l="l" t="t" r="r" b="b"/>
              <a:pathLst>
                <a:path w="28021" h="6320" extrusionOk="0">
                  <a:moveTo>
                    <a:pt x="19267" y="1"/>
                  </a:moveTo>
                  <a:cubicBezTo>
                    <a:pt x="11538" y="1"/>
                    <a:pt x="568" y="134"/>
                    <a:pt x="568" y="134"/>
                  </a:cubicBezTo>
                  <a:cubicBezTo>
                    <a:pt x="0" y="568"/>
                    <a:pt x="701" y="6105"/>
                    <a:pt x="568" y="6239"/>
                  </a:cubicBezTo>
                  <a:cubicBezTo>
                    <a:pt x="533" y="6285"/>
                    <a:pt x="3786" y="6319"/>
                    <a:pt x="8048" y="6319"/>
                  </a:cubicBezTo>
                  <a:cubicBezTo>
                    <a:pt x="16085" y="6319"/>
                    <a:pt x="27707" y="6197"/>
                    <a:pt x="27620" y="5805"/>
                  </a:cubicBezTo>
                  <a:cubicBezTo>
                    <a:pt x="27487" y="5205"/>
                    <a:pt x="28020" y="434"/>
                    <a:pt x="26653" y="134"/>
                  </a:cubicBezTo>
                  <a:cubicBezTo>
                    <a:pt x="26186" y="34"/>
                    <a:pt x="23132" y="1"/>
                    <a:pt x="19267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1" name="Google Shape;4066;p35">
              <a:extLst>
                <a:ext uri="{FF2B5EF4-FFF2-40B4-BE49-F238E27FC236}">
                  <a16:creationId xmlns:a16="http://schemas.microsoft.com/office/drawing/2014/main" id="{5EFFF86D-3352-4ABC-84A5-333506E1595F}"/>
                </a:ext>
              </a:extLst>
            </p:cNvPr>
            <p:cNvSpPr/>
            <p:nvPr/>
          </p:nvSpPr>
          <p:spPr>
            <a:xfrm>
              <a:off x="5308234" y="3876496"/>
              <a:ext cx="41762" cy="101568"/>
            </a:xfrm>
            <a:custGeom>
              <a:avLst/>
              <a:gdLst/>
              <a:ahLst/>
              <a:cxnLst/>
              <a:rect l="l" t="t" r="r" b="b"/>
              <a:pathLst>
                <a:path w="1136" h="2763" extrusionOk="0">
                  <a:moveTo>
                    <a:pt x="630" y="1"/>
                  </a:moveTo>
                  <a:cubicBezTo>
                    <a:pt x="465" y="1"/>
                    <a:pt x="300" y="92"/>
                    <a:pt x="234" y="303"/>
                  </a:cubicBezTo>
                  <a:cubicBezTo>
                    <a:pt x="67" y="970"/>
                    <a:pt x="0" y="1670"/>
                    <a:pt x="67" y="2338"/>
                  </a:cubicBezTo>
                  <a:cubicBezTo>
                    <a:pt x="67" y="2621"/>
                    <a:pt x="275" y="2763"/>
                    <a:pt x="484" y="2763"/>
                  </a:cubicBezTo>
                  <a:cubicBezTo>
                    <a:pt x="692" y="2763"/>
                    <a:pt x="901" y="2621"/>
                    <a:pt x="901" y="2338"/>
                  </a:cubicBezTo>
                  <a:lnTo>
                    <a:pt x="934" y="2371"/>
                  </a:lnTo>
                  <a:cubicBezTo>
                    <a:pt x="901" y="2037"/>
                    <a:pt x="901" y="1737"/>
                    <a:pt x="934" y="1404"/>
                  </a:cubicBezTo>
                  <a:lnTo>
                    <a:pt x="934" y="1203"/>
                  </a:lnTo>
                  <a:lnTo>
                    <a:pt x="934" y="1137"/>
                  </a:lnTo>
                  <a:lnTo>
                    <a:pt x="934" y="1003"/>
                  </a:lnTo>
                  <a:cubicBezTo>
                    <a:pt x="968" y="836"/>
                    <a:pt x="1001" y="703"/>
                    <a:pt x="1034" y="536"/>
                  </a:cubicBezTo>
                  <a:cubicBezTo>
                    <a:pt x="1135" y="214"/>
                    <a:pt x="882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2" name="Google Shape;4067;p35">
              <a:extLst>
                <a:ext uri="{FF2B5EF4-FFF2-40B4-BE49-F238E27FC236}">
                  <a16:creationId xmlns:a16="http://schemas.microsoft.com/office/drawing/2014/main" id="{651D51B8-B588-4C32-AB88-DDC66FD89D03}"/>
                </a:ext>
              </a:extLst>
            </p:cNvPr>
            <p:cNvSpPr/>
            <p:nvPr/>
          </p:nvSpPr>
          <p:spPr>
            <a:xfrm>
              <a:off x="5306984" y="3812790"/>
              <a:ext cx="40512" cy="30695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cubicBezTo>
                    <a:pt x="1102" y="835"/>
                    <a:pt x="1102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3" name="Google Shape;4068;p35">
              <a:extLst>
                <a:ext uri="{FF2B5EF4-FFF2-40B4-BE49-F238E27FC236}">
                  <a16:creationId xmlns:a16="http://schemas.microsoft.com/office/drawing/2014/main" id="{7A242093-76E0-400E-B1F0-D9A84D9BAB58}"/>
                </a:ext>
              </a:extLst>
            </p:cNvPr>
            <p:cNvSpPr/>
            <p:nvPr/>
          </p:nvSpPr>
          <p:spPr>
            <a:xfrm>
              <a:off x="5969849" y="3799625"/>
              <a:ext cx="222577" cy="35410"/>
            </a:xfrm>
            <a:custGeom>
              <a:avLst/>
              <a:gdLst/>
              <a:ahLst/>
              <a:cxnLst/>
              <a:rect l="l" t="t" r="r" b="b"/>
              <a:pathLst>
                <a:path w="8573" h="963" extrusionOk="0">
                  <a:moveTo>
                    <a:pt x="4286" y="0"/>
                  </a:moveTo>
                  <a:cubicBezTo>
                    <a:pt x="3035" y="0"/>
                    <a:pt x="1784" y="42"/>
                    <a:pt x="534" y="125"/>
                  </a:cubicBezTo>
                  <a:cubicBezTo>
                    <a:pt x="20" y="158"/>
                    <a:pt x="1" y="963"/>
                    <a:pt x="477" y="963"/>
                  </a:cubicBezTo>
                  <a:cubicBezTo>
                    <a:pt x="495" y="963"/>
                    <a:pt x="514" y="962"/>
                    <a:pt x="534" y="959"/>
                  </a:cubicBezTo>
                  <a:cubicBezTo>
                    <a:pt x="1784" y="876"/>
                    <a:pt x="3035" y="834"/>
                    <a:pt x="4286" y="834"/>
                  </a:cubicBezTo>
                  <a:cubicBezTo>
                    <a:pt x="5537" y="834"/>
                    <a:pt x="6788" y="876"/>
                    <a:pt x="8039" y="959"/>
                  </a:cubicBezTo>
                  <a:cubicBezTo>
                    <a:pt x="8049" y="960"/>
                    <a:pt x="8060" y="960"/>
                    <a:pt x="8070" y="960"/>
                  </a:cubicBezTo>
                  <a:cubicBezTo>
                    <a:pt x="8572" y="960"/>
                    <a:pt x="8562" y="158"/>
                    <a:pt x="8039" y="125"/>
                  </a:cubicBezTo>
                  <a:cubicBezTo>
                    <a:pt x="6788" y="42"/>
                    <a:pt x="5537" y="0"/>
                    <a:pt x="4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3068" name="Google Shape;3068;p32"/>
          <p:cNvSpPr txBox="1">
            <a:spLocks noGrp="1"/>
          </p:cNvSpPr>
          <p:nvPr>
            <p:ph type="title"/>
          </p:nvPr>
        </p:nvSpPr>
        <p:spPr>
          <a:xfrm>
            <a:off x="898650" y="2640787"/>
            <a:ext cx="3079500" cy="15550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dirty="0"/>
              <a:t>MEMBANGUN HUBUNGAN YANG EFEKTIF DENGAN ATASAN</a:t>
            </a:r>
            <a:endParaRPr sz="2800" dirty="0"/>
          </a:p>
        </p:txBody>
      </p:sp>
      <p:sp>
        <p:nvSpPr>
          <p:cNvPr id="3070" name="Google Shape;3070;p32"/>
          <p:cNvSpPr txBox="1">
            <a:spLocks noGrp="1"/>
          </p:cNvSpPr>
          <p:nvPr>
            <p:ph type="title" idx="2"/>
          </p:nvPr>
        </p:nvSpPr>
        <p:spPr>
          <a:xfrm>
            <a:off x="1542750" y="1441938"/>
            <a:ext cx="1791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id-ID" dirty="0"/>
              <a:t>4</a:t>
            </a:r>
            <a:endParaRPr dirty="0"/>
          </a:p>
        </p:txBody>
      </p:sp>
      <p:sp>
        <p:nvSpPr>
          <p:cNvPr id="3550" name="Google Shape;3550;p32"/>
          <p:cNvSpPr/>
          <p:nvPr/>
        </p:nvSpPr>
        <p:spPr>
          <a:xfrm rot="5400000">
            <a:off x="8332163" y="6860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1" name="Google Shape;3551;p32"/>
          <p:cNvSpPr txBox="1"/>
          <p:nvPr/>
        </p:nvSpPr>
        <p:spPr>
          <a:xfrm rot="-5400000">
            <a:off x="8330363" y="747575"/>
            <a:ext cx="645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chemeClr val="hlink"/>
                </a:solid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M</a:t>
            </a: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O</a:t>
            </a:r>
            <a:r>
              <a:rPr lang="en" sz="1500" b="1" u="sng">
                <a:solidFill>
                  <a:schemeClr val="hlink"/>
                </a:solid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N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52" name="Google Shape;3552;p32"/>
          <p:cNvSpPr/>
          <p:nvPr/>
        </p:nvSpPr>
        <p:spPr>
          <a:xfrm rot="5400000">
            <a:off x="8340925" y="1349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3" name="Google Shape;3553;p32"/>
          <p:cNvSpPr txBox="1"/>
          <p:nvPr/>
        </p:nvSpPr>
        <p:spPr>
          <a:xfrm rot="-5400000">
            <a:off x="8342875" y="1415175"/>
            <a:ext cx="637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TUE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54" name="Google Shape;3554;p32"/>
          <p:cNvSpPr/>
          <p:nvPr/>
        </p:nvSpPr>
        <p:spPr>
          <a:xfrm rot="5400000">
            <a:off x="8340925" y="2021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</p:txBody>
      </p:sp>
      <p:sp>
        <p:nvSpPr>
          <p:cNvPr id="3555" name="Google Shape;3555;p32"/>
          <p:cNvSpPr txBox="1"/>
          <p:nvPr/>
        </p:nvSpPr>
        <p:spPr>
          <a:xfrm rot="-5400000">
            <a:off x="8337175" y="2080825"/>
            <a:ext cx="649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4" action="ppaction://hlinksldjump"/>
              </a:rPr>
              <a:t>WED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56" name="Google Shape;3556;p32"/>
          <p:cNvSpPr/>
          <p:nvPr/>
        </p:nvSpPr>
        <p:spPr>
          <a:xfrm rot="5400000">
            <a:off x="8340925" y="26926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7" name="Google Shape;3557;p32"/>
          <p:cNvSpPr txBox="1"/>
          <p:nvPr/>
        </p:nvSpPr>
        <p:spPr>
          <a:xfrm rot="-5400000">
            <a:off x="8342575" y="2757575"/>
            <a:ext cx="638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TU</a:t>
            </a:r>
            <a:r>
              <a:rPr lang="en" sz="15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E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58" name="Google Shape;3558;p32"/>
          <p:cNvSpPr/>
          <p:nvPr/>
        </p:nvSpPr>
        <p:spPr>
          <a:xfrm rot="5400000">
            <a:off x="8340925" y="33651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9" name="Google Shape;3559;p32"/>
          <p:cNvSpPr txBox="1"/>
          <p:nvPr/>
        </p:nvSpPr>
        <p:spPr>
          <a:xfrm rot="-5400000">
            <a:off x="8340325" y="342787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5" action="ppaction://hlinksldjump"/>
              </a:rPr>
              <a:t>FRI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60" name="Google Shape;3560;p32"/>
          <p:cNvSpPr/>
          <p:nvPr/>
        </p:nvSpPr>
        <p:spPr>
          <a:xfrm rot="5400000">
            <a:off x="8340925" y="4038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p32"/>
          <p:cNvSpPr txBox="1"/>
          <p:nvPr/>
        </p:nvSpPr>
        <p:spPr>
          <a:xfrm rot="-5400000">
            <a:off x="8340325" y="410162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WKND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99" name="Kotak Teks 498">
            <a:extLst>
              <a:ext uri="{FF2B5EF4-FFF2-40B4-BE49-F238E27FC236}">
                <a16:creationId xmlns:a16="http://schemas.microsoft.com/office/drawing/2014/main" id="{6F636F9F-CCCD-4212-A895-4E97D4CB1E77}"/>
              </a:ext>
            </a:extLst>
          </p:cNvPr>
          <p:cNvSpPr txBox="1"/>
          <p:nvPr/>
        </p:nvSpPr>
        <p:spPr>
          <a:xfrm>
            <a:off x="5109975" y="1284286"/>
            <a:ext cx="3301371" cy="2555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Ada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sejumlah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keuntungan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memiliki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hubungan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kerja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baik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derngan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atasan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Salah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satunya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yaitu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atasan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bawahan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berbagi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nilai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pendekatan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dan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sikap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sama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akan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mengalami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lebih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sedikit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konflik,memberikan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tingkat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dukungan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timbal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balik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lebih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tinggi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dan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lebih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puas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hubungan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atasan-pengikut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daripada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atasan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pengikut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memiliki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hubungan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kerja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buruk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id-ID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45" name="Google Shape;5076;p44">
            <a:extLst>
              <a:ext uri="{FF2B5EF4-FFF2-40B4-BE49-F238E27FC236}">
                <a16:creationId xmlns:a16="http://schemas.microsoft.com/office/drawing/2014/main" id="{397E795C-BF77-4A68-A756-FC5692B52C51}"/>
              </a:ext>
            </a:extLst>
          </p:cNvPr>
          <p:cNvGrpSpPr/>
          <p:nvPr/>
        </p:nvGrpSpPr>
        <p:grpSpPr>
          <a:xfrm>
            <a:off x="559806" y="643952"/>
            <a:ext cx="2313943" cy="410758"/>
            <a:chOff x="1674590" y="1628882"/>
            <a:chExt cx="753016" cy="150296"/>
          </a:xfrm>
        </p:grpSpPr>
        <p:sp>
          <p:nvSpPr>
            <p:cNvPr id="146" name="Google Shape;5077;p44">
              <a:extLst>
                <a:ext uri="{FF2B5EF4-FFF2-40B4-BE49-F238E27FC236}">
                  <a16:creationId xmlns:a16="http://schemas.microsoft.com/office/drawing/2014/main" id="{BA20F6FC-D726-409B-BCFF-338132BDD476}"/>
                </a:ext>
              </a:extLst>
            </p:cNvPr>
            <p:cNvSpPr/>
            <p:nvPr/>
          </p:nvSpPr>
          <p:spPr>
            <a:xfrm>
              <a:off x="1678930" y="1708015"/>
              <a:ext cx="654798" cy="4411"/>
            </a:xfrm>
            <a:custGeom>
              <a:avLst/>
              <a:gdLst/>
              <a:ahLst/>
              <a:cxnLst/>
              <a:rect l="l" t="t" r="r" b="b"/>
              <a:pathLst>
                <a:path w="55374" h="373" extrusionOk="0">
                  <a:moveTo>
                    <a:pt x="13865" y="0"/>
                  </a:moveTo>
                  <a:cubicBezTo>
                    <a:pt x="8284" y="0"/>
                    <a:pt x="1" y="221"/>
                    <a:pt x="1" y="221"/>
                  </a:cubicBezTo>
                  <a:lnTo>
                    <a:pt x="38896" y="197"/>
                  </a:lnTo>
                  <a:lnTo>
                    <a:pt x="38896" y="197"/>
                  </a:lnTo>
                  <a:cubicBezTo>
                    <a:pt x="41889" y="283"/>
                    <a:pt x="45757" y="373"/>
                    <a:pt x="48334" y="373"/>
                  </a:cubicBezTo>
                  <a:cubicBezTo>
                    <a:pt x="48984" y="373"/>
                    <a:pt x="49552" y="367"/>
                    <a:pt x="50003" y="354"/>
                  </a:cubicBezTo>
                  <a:cubicBezTo>
                    <a:pt x="53505" y="221"/>
                    <a:pt x="55373" y="187"/>
                    <a:pt x="55373" y="187"/>
                  </a:cubicBezTo>
                  <a:lnTo>
                    <a:pt x="55373" y="187"/>
                  </a:lnTo>
                  <a:lnTo>
                    <a:pt x="38896" y="197"/>
                  </a:lnTo>
                  <a:lnTo>
                    <a:pt x="38896" y="197"/>
                  </a:lnTo>
                  <a:cubicBezTo>
                    <a:pt x="36783" y="137"/>
                    <a:pt x="35106" y="78"/>
                    <a:pt x="34625" y="54"/>
                  </a:cubicBezTo>
                  <a:cubicBezTo>
                    <a:pt x="34327" y="39"/>
                    <a:pt x="33532" y="34"/>
                    <a:pt x="32420" y="34"/>
                  </a:cubicBezTo>
                  <a:cubicBezTo>
                    <a:pt x="29940" y="34"/>
                    <a:pt x="25879" y="59"/>
                    <a:pt x="22204" y="59"/>
                  </a:cubicBezTo>
                  <a:cubicBezTo>
                    <a:pt x="19974" y="59"/>
                    <a:pt x="17886" y="50"/>
                    <a:pt x="16379" y="21"/>
                  </a:cubicBezTo>
                  <a:cubicBezTo>
                    <a:pt x="15650" y="6"/>
                    <a:pt x="14795" y="0"/>
                    <a:pt x="13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7" name="Google Shape;5078;p44">
              <a:extLst>
                <a:ext uri="{FF2B5EF4-FFF2-40B4-BE49-F238E27FC236}">
                  <a16:creationId xmlns:a16="http://schemas.microsoft.com/office/drawing/2014/main" id="{A59C5298-2831-46EE-9CFD-C43C271255C1}"/>
                </a:ext>
              </a:extLst>
            </p:cNvPr>
            <p:cNvSpPr/>
            <p:nvPr/>
          </p:nvSpPr>
          <p:spPr>
            <a:xfrm>
              <a:off x="1678930" y="1707069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75" y="0"/>
                    <a:pt x="16379" y="101"/>
                  </a:cubicBezTo>
                  <a:cubicBezTo>
                    <a:pt x="21483" y="201"/>
                    <a:pt x="33258" y="67"/>
                    <a:pt x="34625" y="134"/>
                  </a:cubicBezTo>
                  <a:cubicBezTo>
                    <a:pt x="35960" y="201"/>
                    <a:pt x="46500" y="534"/>
                    <a:pt x="50003" y="434"/>
                  </a:cubicBezTo>
                  <a:cubicBezTo>
                    <a:pt x="53505" y="301"/>
                    <a:pt x="55373" y="267"/>
                    <a:pt x="55373" y="267"/>
                  </a:cubicBezTo>
                </a:path>
              </a:pathLst>
            </a:custGeom>
            <a:noFill/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8" name="Google Shape;5079;p44">
              <a:extLst>
                <a:ext uri="{FF2B5EF4-FFF2-40B4-BE49-F238E27FC236}">
                  <a16:creationId xmlns:a16="http://schemas.microsoft.com/office/drawing/2014/main" id="{3519210B-E933-4C61-9014-7136396051AF}"/>
                </a:ext>
              </a:extLst>
            </p:cNvPr>
            <p:cNvSpPr/>
            <p:nvPr/>
          </p:nvSpPr>
          <p:spPr>
            <a:xfrm>
              <a:off x="1710491" y="1712201"/>
              <a:ext cx="72582" cy="62105"/>
            </a:xfrm>
            <a:custGeom>
              <a:avLst/>
              <a:gdLst/>
              <a:ahLst/>
              <a:cxnLst/>
              <a:rect l="l" t="t" r="r" b="b"/>
              <a:pathLst>
                <a:path w="6138" h="5252" extrusionOk="0">
                  <a:moveTo>
                    <a:pt x="0" y="0"/>
                  </a:moveTo>
                  <a:lnTo>
                    <a:pt x="2002" y="2902"/>
                  </a:lnTo>
                  <a:cubicBezTo>
                    <a:pt x="2368" y="3436"/>
                    <a:pt x="2769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3" y="1901"/>
                    <a:pt x="2335" y="1001"/>
                    <a:pt x="50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9" name="Google Shape;5080;p44">
              <a:extLst>
                <a:ext uri="{FF2B5EF4-FFF2-40B4-BE49-F238E27FC236}">
                  <a16:creationId xmlns:a16="http://schemas.microsoft.com/office/drawing/2014/main" id="{A0A513FB-0AAA-4B6C-88E8-A85BAB95F825}"/>
                </a:ext>
              </a:extLst>
            </p:cNvPr>
            <p:cNvSpPr/>
            <p:nvPr/>
          </p:nvSpPr>
          <p:spPr>
            <a:xfrm>
              <a:off x="1703798" y="1707625"/>
              <a:ext cx="85199" cy="71553"/>
            </a:xfrm>
            <a:custGeom>
              <a:avLst/>
              <a:gdLst/>
              <a:ahLst/>
              <a:cxnLst/>
              <a:rect l="l" t="t" r="r" b="b"/>
              <a:pathLst>
                <a:path w="7205" h="6051" extrusionOk="0">
                  <a:moveTo>
                    <a:pt x="1716" y="1290"/>
                  </a:moveTo>
                  <a:cubicBezTo>
                    <a:pt x="3151" y="1979"/>
                    <a:pt x="4590" y="2748"/>
                    <a:pt x="5703" y="3890"/>
                  </a:cubicBezTo>
                  <a:cubicBezTo>
                    <a:pt x="5937" y="4123"/>
                    <a:pt x="6470" y="4657"/>
                    <a:pt x="6203" y="5024"/>
                  </a:cubicBezTo>
                  <a:cubicBezTo>
                    <a:pt x="6099" y="5163"/>
                    <a:pt x="5903" y="5212"/>
                    <a:pt x="5701" y="5212"/>
                  </a:cubicBezTo>
                  <a:cubicBezTo>
                    <a:pt x="5518" y="5212"/>
                    <a:pt x="5330" y="5172"/>
                    <a:pt x="5203" y="5124"/>
                  </a:cubicBezTo>
                  <a:cubicBezTo>
                    <a:pt x="4269" y="4857"/>
                    <a:pt x="3635" y="4023"/>
                    <a:pt x="3101" y="3289"/>
                  </a:cubicBezTo>
                  <a:cubicBezTo>
                    <a:pt x="2632" y="2628"/>
                    <a:pt x="2176" y="1952"/>
                    <a:pt x="1716" y="1290"/>
                  </a:cubicBezTo>
                  <a:close/>
                  <a:moveTo>
                    <a:pt x="581" y="0"/>
                  </a:moveTo>
                  <a:cubicBezTo>
                    <a:pt x="285" y="0"/>
                    <a:pt x="1" y="286"/>
                    <a:pt x="233" y="587"/>
                  </a:cubicBezTo>
                  <a:lnTo>
                    <a:pt x="199" y="587"/>
                  </a:lnTo>
                  <a:cubicBezTo>
                    <a:pt x="933" y="1688"/>
                    <a:pt x="1700" y="2755"/>
                    <a:pt x="2467" y="3823"/>
                  </a:cubicBezTo>
                  <a:cubicBezTo>
                    <a:pt x="3101" y="4757"/>
                    <a:pt x="3902" y="5691"/>
                    <a:pt x="5069" y="5958"/>
                  </a:cubicBezTo>
                  <a:cubicBezTo>
                    <a:pt x="5246" y="6021"/>
                    <a:pt x="5431" y="6050"/>
                    <a:pt x="5620" y="6050"/>
                  </a:cubicBezTo>
                  <a:cubicBezTo>
                    <a:pt x="5930" y="6050"/>
                    <a:pt x="6246" y="5970"/>
                    <a:pt x="6537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470" y="3423"/>
                    <a:pt x="6037" y="3056"/>
                  </a:cubicBezTo>
                  <a:cubicBezTo>
                    <a:pt x="5603" y="2689"/>
                    <a:pt x="5169" y="2322"/>
                    <a:pt x="4702" y="1988"/>
                  </a:cubicBezTo>
                  <a:cubicBezTo>
                    <a:pt x="3602" y="1288"/>
                    <a:pt x="2467" y="687"/>
                    <a:pt x="1267" y="154"/>
                  </a:cubicBezTo>
                  <a:cubicBezTo>
                    <a:pt x="1204" y="122"/>
                    <a:pt x="1142" y="108"/>
                    <a:pt x="1082" y="108"/>
                  </a:cubicBezTo>
                  <a:cubicBezTo>
                    <a:pt x="1019" y="108"/>
                    <a:pt x="960" y="124"/>
                    <a:pt x="906" y="151"/>
                  </a:cubicBezTo>
                  <a:lnTo>
                    <a:pt x="906" y="151"/>
                  </a:lnTo>
                  <a:cubicBezTo>
                    <a:pt x="816" y="45"/>
                    <a:pt x="698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0" name="Google Shape;5081;p44">
              <a:extLst>
                <a:ext uri="{FF2B5EF4-FFF2-40B4-BE49-F238E27FC236}">
                  <a16:creationId xmlns:a16="http://schemas.microsoft.com/office/drawing/2014/main" id="{09FC789C-4CE1-4D0C-98BE-3C3B6936F1CD}"/>
                </a:ext>
              </a:extLst>
            </p:cNvPr>
            <p:cNvSpPr/>
            <p:nvPr/>
          </p:nvSpPr>
          <p:spPr>
            <a:xfrm>
              <a:off x="1711673" y="1644255"/>
              <a:ext cx="77324" cy="64009"/>
            </a:xfrm>
            <a:custGeom>
              <a:avLst/>
              <a:gdLst/>
              <a:ahLst/>
              <a:cxnLst/>
              <a:rect l="l" t="t" r="r" b="b"/>
              <a:pathLst>
                <a:path w="6539" h="5413" extrusionOk="0">
                  <a:moveTo>
                    <a:pt x="5617" y="0"/>
                  </a:moveTo>
                  <a:cubicBezTo>
                    <a:pt x="5471" y="0"/>
                    <a:pt x="5321" y="25"/>
                    <a:pt x="5171" y="75"/>
                  </a:cubicBezTo>
                  <a:cubicBezTo>
                    <a:pt x="4503" y="309"/>
                    <a:pt x="3870" y="676"/>
                    <a:pt x="3303" y="1176"/>
                  </a:cubicBezTo>
                  <a:cubicBezTo>
                    <a:pt x="1902" y="2310"/>
                    <a:pt x="767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71" y="1009"/>
                  </a:cubicBezTo>
                  <a:cubicBezTo>
                    <a:pt x="6538" y="642"/>
                    <a:pt x="6371" y="275"/>
                    <a:pt x="6038" y="75"/>
                  </a:cubicBezTo>
                  <a:cubicBezTo>
                    <a:pt x="5904" y="25"/>
                    <a:pt x="5763" y="0"/>
                    <a:pt x="5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1" name="Google Shape;5082;p44">
              <a:extLst>
                <a:ext uri="{FF2B5EF4-FFF2-40B4-BE49-F238E27FC236}">
                  <a16:creationId xmlns:a16="http://schemas.microsoft.com/office/drawing/2014/main" id="{F70DA59F-7471-4FEB-A345-3528B524B268}"/>
                </a:ext>
              </a:extLst>
            </p:cNvPr>
            <p:cNvSpPr/>
            <p:nvPr/>
          </p:nvSpPr>
          <p:spPr>
            <a:xfrm>
              <a:off x="1705832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204" y="0"/>
                  </a:moveTo>
                  <a:cubicBezTo>
                    <a:pt x="5925" y="0"/>
                    <a:pt x="5633" y="72"/>
                    <a:pt x="5364" y="167"/>
                  </a:cubicBezTo>
                  <a:cubicBezTo>
                    <a:pt x="4230" y="668"/>
                    <a:pt x="3229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4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64" y="968"/>
                    <a:pt x="6065" y="868"/>
                  </a:cubicBezTo>
                  <a:cubicBezTo>
                    <a:pt x="6107" y="860"/>
                    <a:pt x="6146" y="856"/>
                    <a:pt x="6182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6" y="4437"/>
                    <a:pt x="2429" y="4971"/>
                    <a:pt x="1395" y="5438"/>
                  </a:cubicBezTo>
                  <a:cubicBezTo>
                    <a:pt x="964" y="5639"/>
                    <a:pt x="1225" y="6185"/>
                    <a:pt x="1604" y="6185"/>
                  </a:cubicBezTo>
                  <a:cubicBezTo>
                    <a:pt x="1665" y="6185"/>
                    <a:pt x="1730" y="6171"/>
                    <a:pt x="1795" y="6138"/>
                  </a:cubicBezTo>
                  <a:cubicBezTo>
                    <a:pt x="2896" y="5671"/>
                    <a:pt x="3963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332" y="1802"/>
                  </a:cubicBezTo>
                  <a:cubicBezTo>
                    <a:pt x="7499" y="1302"/>
                    <a:pt x="7399" y="734"/>
                    <a:pt x="7032" y="334"/>
                  </a:cubicBezTo>
                  <a:cubicBezTo>
                    <a:pt x="6804" y="89"/>
                    <a:pt x="6512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2" name="Google Shape;5083;p44">
              <a:extLst>
                <a:ext uri="{FF2B5EF4-FFF2-40B4-BE49-F238E27FC236}">
                  <a16:creationId xmlns:a16="http://schemas.microsoft.com/office/drawing/2014/main" id="{259C90CF-D0B3-4354-BF73-2B6C2BA23200}"/>
                </a:ext>
              </a:extLst>
            </p:cNvPr>
            <p:cNvSpPr/>
            <p:nvPr/>
          </p:nvSpPr>
          <p:spPr>
            <a:xfrm>
              <a:off x="1773991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803" y="3936"/>
                    <a:pt x="3270" y="4403"/>
                  </a:cubicBezTo>
                  <a:cubicBezTo>
                    <a:pt x="3737" y="4870"/>
                    <a:pt x="4370" y="5170"/>
                    <a:pt x="5004" y="5237"/>
                  </a:cubicBezTo>
                  <a:cubicBezTo>
                    <a:pt x="5063" y="5247"/>
                    <a:pt x="5122" y="5252"/>
                    <a:pt x="5179" y="5252"/>
                  </a:cubicBezTo>
                  <a:cubicBezTo>
                    <a:pt x="5510" y="5252"/>
                    <a:pt x="5806" y="5093"/>
                    <a:pt x="6005" y="4837"/>
                  </a:cubicBezTo>
                  <a:cubicBezTo>
                    <a:pt x="6138" y="4603"/>
                    <a:pt x="6172" y="4303"/>
                    <a:pt x="6072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37" y="1901"/>
                    <a:pt x="2336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3" name="Google Shape;5084;p44">
              <a:extLst>
                <a:ext uri="{FF2B5EF4-FFF2-40B4-BE49-F238E27FC236}">
                  <a16:creationId xmlns:a16="http://schemas.microsoft.com/office/drawing/2014/main" id="{1D729C1F-569C-475F-95BC-3CA18FA9829F}"/>
                </a:ext>
              </a:extLst>
            </p:cNvPr>
            <p:cNvSpPr/>
            <p:nvPr/>
          </p:nvSpPr>
          <p:spPr>
            <a:xfrm>
              <a:off x="1767310" y="1707625"/>
              <a:ext cx="85187" cy="71553"/>
            </a:xfrm>
            <a:custGeom>
              <a:avLst/>
              <a:gdLst/>
              <a:ahLst/>
              <a:cxnLst/>
              <a:rect l="l" t="t" r="r" b="b"/>
              <a:pathLst>
                <a:path w="7204" h="6051" extrusionOk="0">
                  <a:moveTo>
                    <a:pt x="1710" y="1282"/>
                  </a:moveTo>
                  <a:cubicBezTo>
                    <a:pt x="3162" y="1972"/>
                    <a:pt x="4585" y="2744"/>
                    <a:pt x="5703" y="3890"/>
                  </a:cubicBezTo>
                  <a:cubicBezTo>
                    <a:pt x="5936" y="4123"/>
                    <a:pt x="6470" y="4657"/>
                    <a:pt x="6203" y="5024"/>
                  </a:cubicBezTo>
                  <a:cubicBezTo>
                    <a:pt x="6103" y="5174"/>
                    <a:pt x="5919" y="5224"/>
                    <a:pt x="5728" y="5224"/>
                  </a:cubicBezTo>
                  <a:cubicBezTo>
                    <a:pt x="5536" y="5224"/>
                    <a:pt x="5336" y="5174"/>
                    <a:pt x="5202" y="5124"/>
                  </a:cubicBezTo>
                  <a:cubicBezTo>
                    <a:pt x="4268" y="4857"/>
                    <a:pt x="3634" y="4023"/>
                    <a:pt x="3101" y="3289"/>
                  </a:cubicBezTo>
                  <a:cubicBezTo>
                    <a:pt x="2629" y="2625"/>
                    <a:pt x="2172" y="1947"/>
                    <a:pt x="1710" y="1282"/>
                  </a:cubicBezTo>
                  <a:close/>
                  <a:moveTo>
                    <a:pt x="580" y="0"/>
                  </a:moveTo>
                  <a:cubicBezTo>
                    <a:pt x="284" y="0"/>
                    <a:pt x="0" y="286"/>
                    <a:pt x="232" y="587"/>
                  </a:cubicBezTo>
                  <a:lnTo>
                    <a:pt x="199" y="587"/>
                  </a:lnTo>
                  <a:cubicBezTo>
                    <a:pt x="966" y="1688"/>
                    <a:pt x="1700" y="2755"/>
                    <a:pt x="2467" y="3823"/>
                  </a:cubicBezTo>
                  <a:cubicBezTo>
                    <a:pt x="3134" y="4757"/>
                    <a:pt x="3935" y="5691"/>
                    <a:pt x="5069" y="5958"/>
                  </a:cubicBezTo>
                  <a:cubicBezTo>
                    <a:pt x="5258" y="6021"/>
                    <a:pt x="5451" y="6050"/>
                    <a:pt x="5644" y="6050"/>
                  </a:cubicBezTo>
                  <a:cubicBezTo>
                    <a:pt x="5963" y="6050"/>
                    <a:pt x="6279" y="5970"/>
                    <a:pt x="6570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503" y="3423"/>
                    <a:pt x="6036" y="3056"/>
                  </a:cubicBezTo>
                  <a:cubicBezTo>
                    <a:pt x="5636" y="2689"/>
                    <a:pt x="5202" y="2322"/>
                    <a:pt x="4702" y="1988"/>
                  </a:cubicBezTo>
                  <a:cubicBezTo>
                    <a:pt x="3634" y="1288"/>
                    <a:pt x="2467" y="687"/>
                    <a:pt x="1299" y="154"/>
                  </a:cubicBezTo>
                  <a:cubicBezTo>
                    <a:pt x="1232" y="122"/>
                    <a:pt x="1166" y="108"/>
                    <a:pt x="1103" y="108"/>
                  </a:cubicBezTo>
                  <a:cubicBezTo>
                    <a:pt x="1033" y="108"/>
                    <a:pt x="968" y="126"/>
                    <a:pt x="909" y="155"/>
                  </a:cubicBezTo>
                  <a:lnTo>
                    <a:pt x="909" y="155"/>
                  </a:lnTo>
                  <a:cubicBezTo>
                    <a:pt x="819" y="46"/>
                    <a:pt x="699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4" name="Google Shape;5085;p44">
              <a:extLst>
                <a:ext uri="{FF2B5EF4-FFF2-40B4-BE49-F238E27FC236}">
                  <a16:creationId xmlns:a16="http://schemas.microsoft.com/office/drawing/2014/main" id="{ADD86942-D551-475D-8719-3D1E240D2BF2}"/>
                </a:ext>
              </a:extLst>
            </p:cNvPr>
            <p:cNvSpPr/>
            <p:nvPr/>
          </p:nvSpPr>
          <p:spPr>
            <a:xfrm>
              <a:off x="1775576" y="1643959"/>
              <a:ext cx="76922" cy="64304"/>
            </a:xfrm>
            <a:custGeom>
              <a:avLst/>
              <a:gdLst/>
              <a:ahLst/>
              <a:cxnLst/>
              <a:rect l="l" t="t" r="r" b="b"/>
              <a:pathLst>
                <a:path w="6505" h="5438" extrusionOk="0">
                  <a:moveTo>
                    <a:pt x="5604" y="0"/>
                  </a:moveTo>
                  <a:cubicBezTo>
                    <a:pt x="5454" y="0"/>
                    <a:pt x="5304" y="34"/>
                    <a:pt x="5170" y="100"/>
                  </a:cubicBezTo>
                  <a:cubicBezTo>
                    <a:pt x="4470" y="334"/>
                    <a:pt x="3836" y="701"/>
                    <a:pt x="3269" y="1201"/>
                  </a:cubicBezTo>
                  <a:cubicBezTo>
                    <a:pt x="1868" y="2335"/>
                    <a:pt x="734" y="3770"/>
                    <a:pt x="0" y="5438"/>
                  </a:cubicBezTo>
                  <a:lnTo>
                    <a:pt x="1067" y="5371"/>
                  </a:lnTo>
                  <a:cubicBezTo>
                    <a:pt x="2869" y="4504"/>
                    <a:pt x="4737" y="3570"/>
                    <a:pt x="5971" y="2002"/>
                  </a:cubicBezTo>
                  <a:cubicBezTo>
                    <a:pt x="6204" y="1735"/>
                    <a:pt x="6371" y="1401"/>
                    <a:pt x="6438" y="1034"/>
                  </a:cubicBezTo>
                  <a:cubicBezTo>
                    <a:pt x="6505" y="667"/>
                    <a:pt x="6371" y="267"/>
                    <a:pt x="6038" y="100"/>
                  </a:cubicBezTo>
                  <a:cubicBezTo>
                    <a:pt x="5904" y="34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5" name="Google Shape;5086;p44">
              <a:extLst>
                <a:ext uri="{FF2B5EF4-FFF2-40B4-BE49-F238E27FC236}">
                  <a16:creationId xmlns:a16="http://schemas.microsoft.com/office/drawing/2014/main" id="{FCEE00B0-A711-4094-96B6-66B0CB394AC7}"/>
                </a:ext>
              </a:extLst>
            </p:cNvPr>
            <p:cNvSpPr/>
            <p:nvPr/>
          </p:nvSpPr>
          <p:spPr>
            <a:xfrm>
              <a:off x="1769722" y="1638827"/>
              <a:ext cx="88297" cy="74249"/>
            </a:xfrm>
            <a:custGeom>
              <a:avLst/>
              <a:gdLst/>
              <a:ahLst/>
              <a:cxnLst/>
              <a:rect l="l" t="t" r="r" b="b"/>
              <a:pathLst>
                <a:path w="7467" h="6279" extrusionOk="0">
                  <a:moveTo>
                    <a:pt x="6180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396" y="2302"/>
                  </a:cubicBezTo>
                  <a:cubicBezTo>
                    <a:pt x="1462" y="3270"/>
                    <a:pt x="695" y="4404"/>
                    <a:pt x="161" y="5638"/>
                  </a:cubicBezTo>
                  <a:cubicBezTo>
                    <a:pt x="1" y="5982"/>
                    <a:pt x="282" y="6279"/>
                    <a:pt x="549" y="6279"/>
                  </a:cubicBezTo>
                  <a:cubicBezTo>
                    <a:pt x="671" y="6279"/>
                    <a:pt x="789" y="6218"/>
                    <a:pt x="862" y="6072"/>
                  </a:cubicBezTo>
                  <a:cubicBezTo>
                    <a:pt x="1663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5" y="860"/>
                    <a:pt x="6114" y="856"/>
                    <a:pt x="6150" y="856"/>
                  </a:cubicBezTo>
                  <a:cubicBezTo>
                    <a:pt x="6575" y="856"/>
                    <a:pt x="6620" y="1364"/>
                    <a:pt x="6466" y="1702"/>
                  </a:cubicBezTo>
                  <a:cubicBezTo>
                    <a:pt x="6199" y="2136"/>
                    <a:pt x="5866" y="2536"/>
                    <a:pt x="5499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62" y="5438"/>
                  </a:cubicBezTo>
                  <a:cubicBezTo>
                    <a:pt x="961" y="5639"/>
                    <a:pt x="1201" y="6185"/>
                    <a:pt x="1594" y="6185"/>
                  </a:cubicBezTo>
                  <a:cubicBezTo>
                    <a:pt x="1658" y="6185"/>
                    <a:pt x="1726" y="6171"/>
                    <a:pt x="1796" y="6138"/>
                  </a:cubicBezTo>
                  <a:cubicBezTo>
                    <a:pt x="2897" y="5671"/>
                    <a:pt x="3931" y="5071"/>
                    <a:pt x="4932" y="4404"/>
                  </a:cubicBezTo>
                  <a:cubicBezTo>
                    <a:pt x="5399" y="4070"/>
                    <a:pt x="5866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467" y="1302"/>
                    <a:pt x="7367" y="734"/>
                    <a:pt x="7033" y="334"/>
                  </a:cubicBezTo>
                  <a:cubicBezTo>
                    <a:pt x="6788" y="89"/>
                    <a:pt x="6487" y="0"/>
                    <a:pt x="6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6" name="Google Shape;5087;p44">
              <a:extLst>
                <a:ext uri="{FF2B5EF4-FFF2-40B4-BE49-F238E27FC236}">
                  <a16:creationId xmlns:a16="http://schemas.microsoft.com/office/drawing/2014/main" id="{59455969-ED58-4F0D-A8AE-337AA962BC48}"/>
                </a:ext>
              </a:extLst>
            </p:cNvPr>
            <p:cNvSpPr/>
            <p:nvPr/>
          </p:nvSpPr>
          <p:spPr>
            <a:xfrm>
              <a:off x="1839076" y="1712201"/>
              <a:ext cx="71411" cy="62105"/>
            </a:xfrm>
            <a:custGeom>
              <a:avLst/>
              <a:gdLst/>
              <a:ahLst/>
              <a:cxnLst/>
              <a:rect l="l" t="t" r="r" b="b"/>
              <a:pathLst>
                <a:path w="6039" h="5252" extrusionOk="0">
                  <a:moveTo>
                    <a:pt x="1" y="0"/>
                  </a:moveTo>
                  <a:lnTo>
                    <a:pt x="1" y="0"/>
                  </a:lnTo>
                  <a:cubicBezTo>
                    <a:pt x="668" y="967"/>
                    <a:pt x="1235" y="1935"/>
                    <a:pt x="1902" y="2902"/>
                  </a:cubicBezTo>
                  <a:cubicBezTo>
                    <a:pt x="2269" y="3436"/>
                    <a:pt x="2669" y="3936"/>
                    <a:pt x="3169" y="4403"/>
                  </a:cubicBezTo>
                  <a:cubicBezTo>
                    <a:pt x="3636" y="4870"/>
                    <a:pt x="4237" y="5170"/>
                    <a:pt x="4904" y="5237"/>
                  </a:cubicBezTo>
                  <a:cubicBezTo>
                    <a:pt x="4958" y="5247"/>
                    <a:pt x="5012" y="5252"/>
                    <a:pt x="5066" y="5252"/>
                  </a:cubicBezTo>
                  <a:cubicBezTo>
                    <a:pt x="5377" y="5252"/>
                    <a:pt x="5677" y="5093"/>
                    <a:pt x="5905" y="4837"/>
                  </a:cubicBezTo>
                  <a:cubicBezTo>
                    <a:pt x="6038" y="4603"/>
                    <a:pt x="6038" y="4303"/>
                    <a:pt x="5938" y="4036"/>
                  </a:cubicBezTo>
                  <a:cubicBezTo>
                    <a:pt x="5838" y="3803"/>
                    <a:pt x="5671" y="3569"/>
                    <a:pt x="5471" y="3369"/>
                  </a:cubicBezTo>
                  <a:cubicBezTo>
                    <a:pt x="4103" y="1901"/>
                    <a:pt x="2235" y="1001"/>
                    <a:pt x="4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7" name="Google Shape;5088;p44">
              <a:extLst>
                <a:ext uri="{FF2B5EF4-FFF2-40B4-BE49-F238E27FC236}">
                  <a16:creationId xmlns:a16="http://schemas.microsoft.com/office/drawing/2014/main" id="{24001832-BA6A-443F-9362-C6737A7F96DC}"/>
                </a:ext>
              </a:extLst>
            </p:cNvPr>
            <p:cNvSpPr/>
            <p:nvPr/>
          </p:nvSpPr>
          <p:spPr>
            <a:xfrm>
              <a:off x="1832277" y="1707447"/>
              <a:ext cx="84123" cy="71719"/>
            </a:xfrm>
            <a:custGeom>
              <a:avLst/>
              <a:gdLst/>
              <a:ahLst/>
              <a:cxnLst/>
              <a:rect l="l" t="t" r="r" b="b"/>
              <a:pathLst>
                <a:path w="7114" h="6065" extrusionOk="0">
                  <a:moveTo>
                    <a:pt x="1718" y="1351"/>
                  </a:moveTo>
                  <a:cubicBezTo>
                    <a:pt x="3113" y="2027"/>
                    <a:pt x="4490" y="2782"/>
                    <a:pt x="5579" y="3871"/>
                  </a:cubicBezTo>
                  <a:cubicBezTo>
                    <a:pt x="5813" y="4138"/>
                    <a:pt x="6280" y="4572"/>
                    <a:pt x="6146" y="4972"/>
                  </a:cubicBezTo>
                  <a:cubicBezTo>
                    <a:pt x="6057" y="5187"/>
                    <a:pt x="5851" y="5248"/>
                    <a:pt x="5639" y="5248"/>
                  </a:cubicBezTo>
                  <a:cubicBezTo>
                    <a:pt x="5457" y="5248"/>
                    <a:pt x="5269" y="5203"/>
                    <a:pt x="5145" y="5172"/>
                  </a:cubicBezTo>
                  <a:cubicBezTo>
                    <a:pt x="4211" y="4905"/>
                    <a:pt x="3544" y="4105"/>
                    <a:pt x="3011" y="3338"/>
                  </a:cubicBezTo>
                  <a:cubicBezTo>
                    <a:pt x="2567" y="2683"/>
                    <a:pt x="2150" y="2015"/>
                    <a:pt x="1718" y="1351"/>
                  </a:cubicBezTo>
                  <a:close/>
                  <a:moveTo>
                    <a:pt x="587" y="0"/>
                  </a:moveTo>
                  <a:cubicBezTo>
                    <a:pt x="290" y="0"/>
                    <a:pt x="0" y="301"/>
                    <a:pt x="209" y="602"/>
                  </a:cubicBezTo>
                  <a:cubicBezTo>
                    <a:pt x="976" y="1703"/>
                    <a:pt x="1610" y="2804"/>
                    <a:pt x="2377" y="3871"/>
                  </a:cubicBezTo>
                  <a:cubicBezTo>
                    <a:pt x="3044" y="4805"/>
                    <a:pt x="3878" y="5739"/>
                    <a:pt x="5045" y="6006"/>
                  </a:cubicBezTo>
                  <a:cubicBezTo>
                    <a:pt x="5195" y="6046"/>
                    <a:pt x="5347" y="6065"/>
                    <a:pt x="5499" y="6065"/>
                  </a:cubicBezTo>
                  <a:cubicBezTo>
                    <a:pt x="5855" y="6065"/>
                    <a:pt x="6209" y="5960"/>
                    <a:pt x="6513" y="5773"/>
                  </a:cubicBezTo>
                  <a:cubicBezTo>
                    <a:pt x="6947" y="5439"/>
                    <a:pt x="7114" y="4839"/>
                    <a:pt x="6913" y="4338"/>
                  </a:cubicBezTo>
                  <a:cubicBezTo>
                    <a:pt x="6680" y="3838"/>
                    <a:pt x="6346" y="3404"/>
                    <a:pt x="5913" y="3037"/>
                  </a:cubicBezTo>
                  <a:cubicBezTo>
                    <a:pt x="5512" y="2670"/>
                    <a:pt x="5045" y="2337"/>
                    <a:pt x="4578" y="2003"/>
                  </a:cubicBezTo>
                  <a:cubicBezTo>
                    <a:pt x="3511" y="1303"/>
                    <a:pt x="2377" y="702"/>
                    <a:pt x="1176" y="169"/>
                  </a:cubicBezTo>
                  <a:cubicBezTo>
                    <a:pt x="1113" y="137"/>
                    <a:pt x="1051" y="123"/>
                    <a:pt x="992" y="123"/>
                  </a:cubicBezTo>
                  <a:cubicBezTo>
                    <a:pt x="958" y="123"/>
                    <a:pt x="924" y="128"/>
                    <a:pt x="892" y="136"/>
                  </a:cubicBezTo>
                  <a:lnTo>
                    <a:pt x="892" y="136"/>
                  </a:lnTo>
                  <a:cubicBezTo>
                    <a:pt x="806" y="41"/>
                    <a:pt x="696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8" name="Google Shape;5089;p44">
              <a:extLst>
                <a:ext uri="{FF2B5EF4-FFF2-40B4-BE49-F238E27FC236}">
                  <a16:creationId xmlns:a16="http://schemas.microsoft.com/office/drawing/2014/main" id="{54A31B97-610A-44BC-8C04-B0CA2C563DA4}"/>
                </a:ext>
              </a:extLst>
            </p:cNvPr>
            <p:cNvSpPr/>
            <p:nvPr/>
          </p:nvSpPr>
          <p:spPr>
            <a:xfrm>
              <a:off x="1839076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605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72" y="275"/>
                    <a:pt x="6038" y="75"/>
                  </a:cubicBezTo>
                  <a:cubicBezTo>
                    <a:pt x="5905" y="25"/>
                    <a:pt x="5755" y="0"/>
                    <a:pt x="5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9" name="Google Shape;5090;p44">
              <a:extLst>
                <a:ext uri="{FF2B5EF4-FFF2-40B4-BE49-F238E27FC236}">
                  <a16:creationId xmlns:a16="http://schemas.microsoft.com/office/drawing/2014/main" id="{8077AF60-0B49-4E28-B9DA-ABF19729603C}"/>
                </a:ext>
              </a:extLst>
            </p:cNvPr>
            <p:cNvSpPr/>
            <p:nvPr/>
          </p:nvSpPr>
          <p:spPr>
            <a:xfrm>
              <a:off x="1833234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1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5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31" y="968"/>
                    <a:pt x="6065" y="868"/>
                  </a:cubicBezTo>
                  <a:cubicBezTo>
                    <a:pt x="6107" y="860"/>
                    <a:pt x="6146" y="856"/>
                    <a:pt x="6183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7" y="4437"/>
                    <a:pt x="2429" y="4971"/>
                    <a:pt x="1395" y="5438"/>
                  </a:cubicBezTo>
                  <a:cubicBezTo>
                    <a:pt x="965" y="5639"/>
                    <a:pt x="1226" y="6185"/>
                    <a:pt x="1604" y="6185"/>
                  </a:cubicBezTo>
                  <a:cubicBezTo>
                    <a:pt x="1666" y="6185"/>
                    <a:pt x="1730" y="6171"/>
                    <a:pt x="1795" y="6138"/>
                  </a:cubicBezTo>
                  <a:cubicBezTo>
                    <a:pt x="2896" y="5671"/>
                    <a:pt x="3964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299" y="1802"/>
                  </a:cubicBezTo>
                  <a:cubicBezTo>
                    <a:pt x="7500" y="1302"/>
                    <a:pt x="7399" y="734"/>
                    <a:pt x="7033" y="334"/>
                  </a:cubicBezTo>
                  <a:cubicBezTo>
                    <a:pt x="6787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0" name="Google Shape;5091;p44">
              <a:extLst>
                <a:ext uri="{FF2B5EF4-FFF2-40B4-BE49-F238E27FC236}">
                  <a16:creationId xmlns:a16="http://schemas.microsoft.com/office/drawing/2014/main" id="{8D8F6834-7783-4073-A3CB-D0F87951BA4B}"/>
                </a:ext>
              </a:extLst>
            </p:cNvPr>
            <p:cNvSpPr/>
            <p:nvPr/>
          </p:nvSpPr>
          <p:spPr>
            <a:xfrm>
              <a:off x="1902186" y="1711019"/>
              <a:ext cx="72203" cy="63287"/>
            </a:xfrm>
            <a:custGeom>
              <a:avLst/>
              <a:gdLst/>
              <a:ahLst/>
              <a:cxnLst/>
              <a:rect l="l" t="t" r="r" b="b"/>
              <a:pathLst>
                <a:path w="6106" h="5352" extrusionOk="0">
                  <a:moveTo>
                    <a:pt x="1" y="0"/>
                  </a:moveTo>
                  <a:cubicBezTo>
                    <a:pt x="668" y="967"/>
                    <a:pt x="1268" y="2035"/>
                    <a:pt x="1935" y="3002"/>
                  </a:cubicBezTo>
                  <a:cubicBezTo>
                    <a:pt x="2302" y="3536"/>
                    <a:pt x="2736" y="4036"/>
                    <a:pt x="3203" y="4503"/>
                  </a:cubicBezTo>
                  <a:cubicBezTo>
                    <a:pt x="3670" y="4970"/>
                    <a:pt x="4270" y="5270"/>
                    <a:pt x="4938" y="5337"/>
                  </a:cubicBezTo>
                  <a:cubicBezTo>
                    <a:pt x="4992" y="5347"/>
                    <a:pt x="5047" y="5352"/>
                    <a:pt x="5101" y="5352"/>
                  </a:cubicBezTo>
                  <a:cubicBezTo>
                    <a:pt x="5419" y="5352"/>
                    <a:pt x="5739" y="5193"/>
                    <a:pt x="5938" y="4937"/>
                  </a:cubicBezTo>
                  <a:cubicBezTo>
                    <a:pt x="6072" y="4703"/>
                    <a:pt x="6105" y="4403"/>
                    <a:pt x="5972" y="4136"/>
                  </a:cubicBezTo>
                  <a:cubicBezTo>
                    <a:pt x="5872" y="3903"/>
                    <a:pt x="5705" y="3669"/>
                    <a:pt x="5505" y="3469"/>
                  </a:cubicBezTo>
                  <a:cubicBezTo>
                    <a:pt x="4137" y="2001"/>
                    <a:pt x="2269" y="1101"/>
                    <a:pt x="468" y="2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1" name="Google Shape;5092;p44">
              <a:extLst>
                <a:ext uri="{FF2B5EF4-FFF2-40B4-BE49-F238E27FC236}">
                  <a16:creationId xmlns:a16="http://schemas.microsoft.com/office/drawing/2014/main" id="{F3531E81-6723-4204-9BC5-99DE8121FD54}"/>
                </a:ext>
              </a:extLst>
            </p:cNvPr>
            <p:cNvSpPr/>
            <p:nvPr/>
          </p:nvSpPr>
          <p:spPr>
            <a:xfrm>
              <a:off x="1895458" y="1706123"/>
              <a:ext cx="84454" cy="72960"/>
            </a:xfrm>
            <a:custGeom>
              <a:avLst/>
              <a:gdLst/>
              <a:ahLst/>
              <a:cxnLst/>
              <a:rect l="l" t="t" r="r" b="b"/>
              <a:pathLst>
                <a:path w="7142" h="6170" extrusionOk="0">
                  <a:moveTo>
                    <a:pt x="1799" y="1488"/>
                  </a:moveTo>
                  <a:lnTo>
                    <a:pt x="1799" y="1488"/>
                  </a:lnTo>
                  <a:cubicBezTo>
                    <a:pt x="3231" y="2181"/>
                    <a:pt x="4623" y="2945"/>
                    <a:pt x="5707" y="4083"/>
                  </a:cubicBezTo>
                  <a:cubicBezTo>
                    <a:pt x="5940" y="4317"/>
                    <a:pt x="6407" y="4817"/>
                    <a:pt x="6140" y="5151"/>
                  </a:cubicBezTo>
                  <a:cubicBezTo>
                    <a:pt x="6010" y="5310"/>
                    <a:pt x="5842" y="5363"/>
                    <a:pt x="5668" y="5363"/>
                  </a:cubicBezTo>
                  <a:cubicBezTo>
                    <a:pt x="5443" y="5363"/>
                    <a:pt x="5209" y="5274"/>
                    <a:pt x="5040" y="5217"/>
                  </a:cubicBezTo>
                  <a:cubicBezTo>
                    <a:pt x="4106" y="4917"/>
                    <a:pt x="3505" y="4050"/>
                    <a:pt x="2971" y="3283"/>
                  </a:cubicBezTo>
                  <a:cubicBezTo>
                    <a:pt x="2567" y="2705"/>
                    <a:pt x="2185" y="2094"/>
                    <a:pt x="1799" y="1488"/>
                  </a:cubicBezTo>
                  <a:close/>
                  <a:moveTo>
                    <a:pt x="599" y="1"/>
                  </a:moveTo>
                  <a:cubicBezTo>
                    <a:pt x="298" y="1"/>
                    <a:pt x="0" y="308"/>
                    <a:pt x="236" y="614"/>
                  </a:cubicBezTo>
                  <a:lnTo>
                    <a:pt x="203" y="614"/>
                  </a:lnTo>
                  <a:cubicBezTo>
                    <a:pt x="937" y="1682"/>
                    <a:pt x="1570" y="2782"/>
                    <a:pt x="2304" y="3816"/>
                  </a:cubicBezTo>
                  <a:cubicBezTo>
                    <a:pt x="2971" y="4784"/>
                    <a:pt x="3739" y="5718"/>
                    <a:pt x="4906" y="6051"/>
                  </a:cubicBezTo>
                  <a:cubicBezTo>
                    <a:pt x="5135" y="6128"/>
                    <a:pt x="5371" y="6169"/>
                    <a:pt x="5605" y="6169"/>
                  </a:cubicBezTo>
                  <a:cubicBezTo>
                    <a:pt x="5881" y="6169"/>
                    <a:pt x="6154" y="6111"/>
                    <a:pt x="6407" y="5985"/>
                  </a:cubicBezTo>
                  <a:cubicBezTo>
                    <a:pt x="6908" y="5684"/>
                    <a:pt x="7141" y="5117"/>
                    <a:pt x="6974" y="4584"/>
                  </a:cubicBezTo>
                  <a:cubicBezTo>
                    <a:pt x="6807" y="4050"/>
                    <a:pt x="6474" y="3583"/>
                    <a:pt x="6007" y="3216"/>
                  </a:cubicBezTo>
                  <a:cubicBezTo>
                    <a:pt x="5607" y="2849"/>
                    <a:pt x="5173" y="2482"/>
                    <a:pt x="4673" y="2149"/>
                  </a:cubicBezTo>
                  <a:cubicBezTo>
                    <a:pt x="3572" y="1448"/>
                    <a:pt x="2438" y="814"/>
                    <a:pt x="1237" y="281"/>
                  </a:cubicBezTo>
                  <a:cubicBezTo>
                    <a:pt x="1170" y="249"/>
                    <a:pt x="1104" y="235"/>
                    <a:pt x="1041" y="235"/>
                  </a:cubicBezTo>
                  <a:cubicBezTo>
                    <a:pt x="1020" y="235"/>
                    <a:pt x="999" y="237"/>
                    <a:pt x="978" y="240"/>
                  </a:cubicBezTo>
                  <a:lnTo>
                    <a:pt x="978" y="240"/>
                  </a:lnTo>
                  <a:cubicBezTo>
                    <a:pt x="964" y="220"/>
                    <a:pt x="950" y="200"/>
                    <a:pt x="937" y="181"/>
                  </a:cubicBezTo>
                  <a:cubicBezTo>
                    <a:pt x="849" y="53"/>
                    <a:pt x="724" y="1"/>
                    <a:pt x="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2" name="Google Shape;5093;p44">
              <a:extLst>
                <a:ext uri="{FF2B5EF4-FFF2-40B4-BE49-F238E27FC236}">
                  <a16:creationId xmlns:a16="http://schemas.microsoft.com/office/drawing/2014/main" id="{F1649700-B32C-44A2-BA30-14790826E660}"/>
                </a:ext>
              </a:extLst>
            </p:cNvPr>
            <p:cNvSpPr/>
            <p:nvPr/>
          </p:nvSpPr>
          <p:spPr>
            <a:xfrm>
              <a:off x="1902978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8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30" y="0"/>
                    <a:pt x="5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3" name="Google Shape;5094;p44">
              <a:extLst>
                <a:ext uri="{FF2B5EF4-FFF2-40B4-BE49-F238E27FC236}">
                  <a16:creationId xmlns:a16="http://schemas.microsoft.com/office/drawing/2014/main" id="{6E46D1B5-A36B-497D-A8D2-BDA670FA791F}"/>
                </a:ext>
              </a:extLst>
            </p:cNvPr>
            <p:cNvSpPr/>
            <p:nvPr/>
          </p:nvSpPr>
          <p:spPr>
            <a:xfrm>
              <a:off x="1897007" y="1638827"/>
              <a:ext cx="88427" cy="74249"/>
            </a:xfrm>
            <a:custGeom>
              <a:avLst/>
              <a:gdLst/>
              <a:ahLst/>
              <a:cxnLst/>
              <a:rect l="l" t="t" r="r" b="b"/>
              <a:pathLst>
                <a:path w="7478" h="6279" extrusionOk="0">
                  <a:moveTo>
                    <a:pt x="6181" y="0"/>
                  </a:moveTo>
                  <a:cubicBezTo>
                    <a:pt x="5903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7" y="2302"/>
                  </a:cubicBezTo>
                  <a:cubicBezTo>
                    <a:pt x="1473" y="3270"/>
                    <a:pt x="706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lnTo>
                    <a:pt x="839" y="6072"/>
                  </a:lnTo>
                  <a:cubicBezTo>
                    <a:pt x="1673" y="4204"/>
                    <a:pt x="2974" y="2636"/>
                    <a:pt x="4642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0" y="856"/>
                    <a:pt x="6597" y="1364"/>
                    <a:pt x="6443" y="1702"/>
                  </a:cubicBezTo>
                  <a:cubicBezTo>
                    <a:pt x="6209" y="2136"/>
                    <a:pt x="5876" y="2536"/>
                    <a:pt x="5476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42" y="5639"/>
                    <a:pt x="1203" y="6185"/>
                    <a:pt x="1603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874" y="5671"/>
                    <a:pt x="3941" y="5071"/>
                    <a:pt x="4942" y="4404"/>
                  </a:cubicBezTo>
                  <a:cubicBezTo>
                    <a:pt x="5409" y="4070"/>
                    <a:pt x="5843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10" y="334"/>
                  </a:cubicBezTo>
                  <a:cubicBezTo>
                    <a:pt x="6782" y="89"/>
                    <a:pt x="6490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4" name="Google Shape;5095;p44">
              <a:extLst>
                <a:ext uri="{FF2B5EF4-FFF2-40B4-BE49-F238E27FC236}">
                  <a16:creationId xmlns:a16="http://schemas.microsoft.com/office/drawing/2014/main" id="{6BB6D868-099E-4AB8-9D1A-EBA49D427B93}"/>
                </a:ext>
              </a:extLst>
            </p:cNvPr>
            <p:cNvSpPr/>
            <p:nvPr/>
          </p:nvSpPr>
          <p:spPr>
            <a:xfrm>
              <a:off x="1965698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301" y="2035"/>
                    <a:pt x="1968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303" y="5270"/>
                    <a:pt x="4970" y="5337"/>
                  </a:cubicBezTo>
                  <a:cubicBezTo>
                    <a:pt x="5025" y="5347"/>
                    <a:pt x="5079" y="5352"/>
                    <a:pt x="5132" y="5352"/>
                  </a:cubicBezTo>
                  <a:cubicBezTo>
                    <a:pt x="5443" y="5352"/>
                    <a:pt x="5744" y="5193"/>
                    <a:pt x="5971" y="4937"/>
                  </a:cubicBezTo>
                  <a:cubicBezTo>
                    <a:pt x="6105" y="4703"/>
                    <a:pt x="6105" y="4403"/>
                    <a:pt x="6004" y="4136"/>
                  </a:cubicBezTo>
                  <a:cubicBezTo>
                    <a:pt x="5871" y="3903"/>
                    <a:pt x="5738" y="3669"/>
                    <a:pt x="5537" y="3469"/>
                  </a:cubicBezTo>
                  <a:cubicBezTo>
                    <a:pt x="4170" y="2001"/>
                    <a:pt x="2302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5" name="Google Shape;5096;p44">
              <a:extLst>
                <a:ext uri="{FF2B5EF4-FFF2-40B4-BE49-F238E27FC236}">
                  <a16:creationId xmlns:a16="http://schemas.microsoft.com/office/drawing/2014/main" id="{507CA98E-CCF7-49D7-8DFB-D673502F0A4D}"/>
                </a:ext>
              </a:extLst>
            </p:cNvPr>
            <p:cNvSpPr/>
            <p:nvPr/>
          </p:nvSpPr>
          <p:spPr>
            <a:xfrm>
              <a:off x="1958840" y="1706123"/>
              <a:ext cx="84572" cy="72960"/>
            </a:xfrm>
            <a:custGeom>
              <a:avLst/>
              <a:gdLst/>
              <a:ahLst/>
              <a:cxnLst/>
              <a:rect l="l" t="t" r="r" b="b"/>
              <a:pathLst>
                <a:path w="7152" h="6170" extrusionOk="0">
                  <a:moveTo>
                    <a:pt x="1811" y="1480"/>
                  </a:moveTo>
                  <a:lnTo>
                    <a:pt x="1811" y="1480"/>
                  </a:lnTo>
                  <a:cubicBezTo>
                    <a:pt x="3232" y="2175"/>
                    <a:pt x="4635" y="2941"/>
                    <a:pt x="5751" y="4083"/>
                  </a:cubicBezTo>
                  <a:cubicBezTo>
                    <a:pt x="5951" y="4317"/>
                    <a:pt x="6451" y="4817"/>
                    <a:pt x="6151" y="5151"/>
                  </a:cubicBezTo>
                  <a:cubicBezTo>
                    <a:pt x="6035" y="5310"/>
                    <a:pt x="5868" y="5363"/>
                    <a:pt x="5693" y="5363"/>
                  </a:cubicBezTo>
                  <a:cubicBezTo>
                    <a:pt x="5464" y="5363"/>
                    <a:pt x="5220" y="5274"/>
                    <a:pt x="5050" y="5217"/>
                  </a:cubicBezTo>
                  <a:cubicBezTo>
                    <a:pt x="4116" y="4917"/>
                    <a:pt x="3516" y="4050"/>
                    <a:pt x="2982" y="3283"/>
                  </a:cubicBezTo>
                  <a:cubicBezTo>
                    <a:pt x="2578" y="2686"/>
                    <a:pt x="2196" y="2079"/>
                    <a:pt x="1811" y="1480"/>
                  </a:cubicBezTo>
                  <a:close/>
                  <a:moveTo>
                    <a:pt x="609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82" y="4784"/>
                    <a:pt x="3782" y="5718"/>
                    <a:pt x="4917" y="6051"/>
                  </a:cubicBezTo>
                  <a:cubicBezTo>
                    <a:pt x="5146" y="6128"/>
                    <a:pt x="5389" y="6169"/>
                    <a:pt x="5630" y="6169"/>
                  </a:cubicBezTo>
                  <a:cubicBezTo>
                    <a:pt x="5915" y="6169"/>
                    <a:pt x="6198" y="6111"/>
                    <a:pt x="6451" y="5985"/>
                  </a:cubicBezTo>
                  <a:cubicBezTo>
                    <a:pt x="6918" y="5684"/>
                    <a:pt x="7152" y="5117"/>
                    <a:pt x="7018" y="4584"/>
                  </a:cubicBezTo>
                  <a:cubicBezTo>
                    <a:pt x="6818" y="4050"/>
                    <a:pt x="6484" y="3583"/>
                    <a:pt x="6051" y="3216"/>
                  </a:cubicBezTo>
                  <a:cubicBezTo>
                    <a:pt x="5617" y="2849"/>
                    <a:pt x="5183" y="2482"/>
                    <a:pt x="4716" y="2149"/>
                  </a:cubicBezTo>
                  <a:cubicBezTo>
                    <a:pt x="3616" y="1448"/>
                    <a:pt x="2448" y="814"/>
                    <a:pt x="1247" y="281"/>
                  </a:cubicBezTo>
                  <a:cubicBezTo>
                    <a:pt x="1185" y="249"/>
                    <a:pt x="1122" y="235"/>
                    <a:pt x="1063" y="235"/>
                  </a:cubicBezTo>
                  <a:cubicBezTo>
                    <a:pt x="1038" y="235"/>
                    <a:pt x="1014" y="238"/>
                    <a:pt x="990" y="242"/>
                  </a:cubicBezTo>
                  <a:lnTo>
                    <a:pt x="990" y="242"/>
                  </a:lnTo>
                  <a:cubicBezTo>
                    <a:pt x="976" y="222"/>
                    <a:pt x="962" y="201"/>
                    <a:pt x="947" y="181"/>
                  </a:cubicBezTo>
                  <a:cubicBezTo>
                    <a:pt x="859" y="53"/>
                    <a:pt x="734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6" name="Google Shape;5097;p44">
              <a:extLst>
                <a:ext uri="{FF2B5EF4-FFF2-40B4-BE49-F238E27FC236}">
                  <a16:creationId xmlns:a16="http://schemas.microsoft.com/office/drawing/2014/main" id="{412A71D2-9CCA-4572-B244-9A8C18D4B148}"/>
                </a:ext>
              </a:extLst>
            </p:cNvPr>
            <p:cNvSpPr/>
            <p:nvPr/>
          </p:nvSpPr>
          <p:spPr>
            <a:xfrm>
              <a:off x="1966479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92" y="0"/>
                  </a:moveTo>
                  <a:cubicBezTo>
                    <a:pt x="5446" y="0"/>
                    <a:pt x="5305" y="25"/>
                    <a:pt x="5171" y="75"/>
                  </a:cubicBezTo>
                  <a:cubicBezTo>
                    <a:pt x="4471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70" y="4479"/>
                    <a:pt x="4738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6" y="642"/>
                    <a:pt x="6339" y="275"/>
                    <a:pt x="6039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7" name="Google Shape;5098;p44">
              <a:extLst>
                <a:ext uri="{FF2B5EF4-FFF2-40B4-BE49-F238E27FC236}">
                  <a16:creationId xmlns:a16="http://schemas.microsoft.com/office/drawing/2014/main" id="{45A1064B-5EE0-4AAE-A4CB-58E120117C42}"/>
                </a:ext>
              </a:extLst>
            </p:cNvPr>
            <p:cNvSpPr/>
            <p:nvPr/>
          </p:nvSpPr>
          <p:spPr>
            <a:xfrm>
              <a:off x="1960637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30" y="2302"/>
                  </a:cubicBezTo>
                  <a:cubicBezTo>
                    <a:pt x="1496" y="3270"/>
                    <a:pt x="728" y="4404"/>
                    <a:pt x="161" y="5638"/>
                  </a:cubicBezTo>
                  <a:cubicBezTo>
                    <a:pt x="1" y="5982"/>
                    <a:pt x="298" y="6279"/>
                    <a:pt x="564" y="6279"/>
                  </a:cubicBezTo>
                  <a:cubicBezTo>
                    <a:pt x="685" y="6279"/>
                    <a:pt x="799" y="6218"/>
                    <a:pt x="862" y="6072"/>
                  </a:cubicBezTo>
                  <a:cubicBezTo>
                    <a:pt x="1662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4" y="860"/>
                    <a:pt x="6114" y="856"/>
                    <a:pt x="6150" y="856"/>
                  </a:cubicBezTo>
                  <a:cubicBezTo>
                    <a:pt x="6575" y="856"/>
                    <a:pt x="6619" y="1364"/>
                    <a:pt x="6466" y="1702"/>
                  </a:cubicBezTo>
                  <a:cubicBezTo>
                    <a:pt x="6199" y="2136"/>
                    <a:pt x="5899" y="2536"/>
                    <a:pt x="5498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96" y="5438"/>
                  </a:cubicBezTo>
                  <a:cubicBezTo>
                    <a:pt x="965" y="5639"/>
                    <a:pt x="1226" y="6185"/>
                    <a:pt x="1605" y="6185"/>
                  </a:cubicBezTo>
                  <a:cubicBezTo>
                    <a:pt x="1666" y="6185"/>
                    <a:pt x="1731" y="6171"/>
                    <a:pt x="1796" y="6138"/>
                  </a:cubicBezTo>
                  <a:cubicBezTo>
                    <a:pt x="2897" y="5671"/>
                    <a:pt x="3931" y="5071"/>
                    <a:pt x="4931" y="4404"/>
                  </a:cubicBezTo>
                  <a:cubicBezTo>
                    <a:pt x="5432" y="4070"/>
                    <a:pt x="5865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500" y="1302"/>
                    <a:pt x="7366" y="734"/>
                    <a:pt x="7033" y="334"/>
                  </a:cubicBezTo>
                  <a:cubicBezTo>
                    <a:pt x="6788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8" name="Google Shape;5099;p44">
              <a:extLst>
                <a:ext uri="{FF2B5EF4-FFF2-40B4-BE49-F238E27FC236}">
                  <a16:creationId xmlns:a16="http://schemas.microsoft.com/office/drawing/2014/main" id="{ED5E27BD-558F-405F-A595-DCA4E8BD2D96}"/>
                </a:ext>
              </a:extLst>
            </p:cNvPr>
            <p:cNvSpPr/>
            <p:nvPr/>
          </p:nvSpPr>
          <p:spPr>
            <a:xfrm>
              <a:off x="2029600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268" y="2035"/>
                    <a:pt x="1935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270" y="5270"/>
                    <a:pt x="4937" y="5337"/>
                  </a:cubicBezTo>
                  <a:cubicBezTo>
                    <a:pt x="4991" y="5347"/>
                    <a:pt x="5046" y="5352"/>
                    <a:pt x="5101" y="5352"/>
                  </a:cubicBezTo>
                  <a:cubicBezTo>
                    <a:pt x="5418" y="5352"/>
                    <a:pt x="5739" y="5193"/>
                    <a:pt x="5938" y="4937"/>
                  </a:cubicBezTo>
                  <a:cubicBezTo>
                    <a:pt x="6071" y="4703"/>
                    <a:pt x="6104" y="4403"/>
                    <a:pt x="5971" y="4136"/>
                  </a:cubicBezTo>
                  <a:cubicBezTo>
                    <a:pt x="5871" y="3903"/>
                    <a:pt x="5704" y="3669"/>
                    <a:pt x="5504" y="3469"/>
                  </a:cubicBezTo>
                  <a:cubicBezTo>
                    <a:pt x="4136" y="2001"/>
                    <a:pt x="2268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9" name="Google Shape;5100;p44">
              <a:extLst>
                <a:ext uri="{FF2B5EF4-FFF2-40B4-BE49-F238E27FC236}">
                  <a16:creationId xmlns:a16="http://schemas.microsoft.com/office/drawing/2014/main" id="{82E78D07-3B79-45AE-B615-61A349F1A28F}"/>
                </a:ext>
              </a:extLst>
            </p:cNvPr>
            <p:cNvSpPr/>
            <p:nvPr/>
          </p:nvSpPr>
          <p:spPr>
            <a:xfrm>
              <a:off x="2022742" y="1706123"/>
              <a:ext cx="84182" cy="72830"/>
            </a:xfrm>
            <a:custGeom>
              <a:avLst/>
              <a:gdLst/>
              <a:ahLst/>
              <a:cxnLst/>
              <a:rect l="l" t="t" r="r" b="b"/>
              <a:pathLst>
                <a:path w="7119" h="6159" extrusionOk="0">
                  <a:moveTo>
                    <a:pt x="1798" y="1490"/>
                  </a:moveTo>
                  <a:cubicBezTo>
                    <a:pt x="3211" y="2183"/>
                    <a:pt x="4607" y="2946"/>
                    <a:pt x="5717" y="4083"/>
                  </a:cubicBezTo>
                  <a:cubicBezTo>
                    <a:pt x="5917" y="4317"/>
                    <a:pt x="6418" y="4817"/>
                    <a:pt x="6117" y="5151"/>
                  </a:cubicBezTo>
                  <a:cubicBezTo>
                    <a:pt x="6001" y="5310"/>
                    <a:pt x="5835" y="5363"/>
                    <a:pt x="5662" y="5363"/>
                  </a:cubicBezTo>
                  <a:cubicBezTo>
                    <a:pt x="5437" y="5363"/>
                    <a:pt x="5201" y="5274"/>
                    <a:pt x="5050" y="5217"/>
                  </a:cubicBezTo>
                  <a:cubicBezTo>
                    <a:pt x="4116" y="4917"/>
                    <a:pt x="3482" y="4050"/>
                    <a:pt x="2948" y="3283"/>
                  </a:cubicBezTo>
                  <a:cubicBezTo>
                    <a:pt x="2544" y="2706"/>
                    <a:pt x="2174" y="2095"/>
                    <a:pt x="1798" y="1490"/>
                  </a:cubicBezTo>
                  <a:close/>
                  <a:moveTo>
                    <a:pt x="608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48" y="4784"/>
                    <a:pt x="3749" y="5718"/>
                    <a:pt x="4916" y="6051"/>
                  </a:cubicBezTo>
                  <a:cubicBezTo>
                    <a:pt x="5118" y="6123"/>
                    <a:pt x="5339" y="6158"/>
                    <a:pt x="5562" y="6158"/>
                  </a:cubicBezTo>
                  <a:cubicBezTo>
                    <a:pt x="5855" y="6158"/>
                    <a:pt x="6152" y="6098"/>
                    <a:pt x="6418" y="5985"/>
                  </a:cubicBezTo>
                  <a:cubicBezTo>
                    <a:pt x="6885" y="5684"/>
                    <a:pt x="7118" y="5117"/>
                    <a:pt x="6985" y="4584"/>
                  </a:cubicBezTo>
                  <a:cubicBezTo>
                    <a:pt x="6784" y="4050"/>
                    <a:pt x="6451" y="3583"/>
                    <a:pt x="6017" y="3216"/>
                  </a:cubicBezTo>
                  <a:cubicBezTo>
                    <a:pt x="5584" y="2849"/>
                    <a:pt x="5150" y="2482"/>
                    <a:pt x="4683" y="2149"/>
                  </a:cubicBezTo>
                  <a:cubicBezTo>
                    <a:pt x="3582" y="1448"/>
                    <a:pt x="2415" y="814"/>
                    <a:pt x="1214" y="281"/>
                  </a:cubicBezTo>
                  <a:cubicBezTo>
                    <a:pt x="1151" y="249"/>
                    <a:pt x="1089" y="235"/>
                    <a:pt x="1030" y="235"/>
                  </a:cubicBezTo>
                  <a:cubicBezTo>
                    <a:pt x="1015" y="235"/>
                    <a:pt x="1001" y="236"/>
                    <a:pt x="987" y="238"/>
                  </a:cubicBezTo>
                  <a:lnTo>
                    <a:pt x="987" y="238"/>
                  </a:lnTo>
                  <a:cubicBezTo>
                    <a:pt x="974" y="219"/>
                    <a:pt x="960" y="200"/>
                    <a:pt x="947" y="181"/>
                  </a:cubicBezTo>
                  <a:cubicBezTo>
                    <a:pt x="859" y="53"/>
                    <a:pt x="734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0" name="Google Shape;5101;p44">
              <a:extLst>
                <a:ext uri="{FF2B5EF4-FFF2-40B4-BE49-F238E27FC236}">
                  <a16:creationId xmlns:a16="http://schemas.microsoft.com/office/drawing/2014/main" id="{2784C3DB-A8A2-4A31-B4FB-6FB7C5AFF31C}"/>
                </a:ext>
              </a:extLst>
            </p:cNvPr>
            <p:cNvSpPr/>
            <p:nvPr/>
          </p:nvSpPr>
          <p:spPr>
            <a:xfrm>
              <a:off x="2030381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4" y="0"/>
                  </a:moveTo>
                  <a:cubicBezTo>
                    <a:pt x="5438" y="0"/>
                    <a:pt x="5288" y="25"/>
                    <a:pt x="5138" y="75"/>
                  </a:cubicBezTo>
                  <a:cubicBezTo>
                    <a:pt x="4471" y="309"/>
                    <a:pt x="3837" y="676"/>
                    <a:pt x="3270" y="1176"/>
                  </a:cubicBezTo>
                  <a:cubicBezTo>
                    <a:pt x="1869" y="2310"/>
                    <a:pt x="735" y="3745"/>
                    <a:pt x="1" y="5413"/>
                  </a:cubicBezTo>
                  <a:lnTo>
                    <a:pt x="1035" y="5379"/>
                  </a:lnTo>
                  <a:cubicBezTo>
                    <a:pt x="2869" y="4479"/>
                    <a:pt x="4704" y="3578"/>
                    <a:pt x="5938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9" y="275"/>
                    <a:pt x="6005" y="75"/>
                  </a:cubicBezTo>
                  <a:cubicBezTo>
                    <a:pt x="5872" y="25"/>
                    <a:pt x="5730" y="0"/>
                    <a:pt x="5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1" name="Google Shape;5102;p44">
              <a:extLst>
                <a:ext uri="{FF2B5EF4-FFF2-40B4-BE49-F238E27FC236}">
                  <a16:creationId xmlns:a16="http://schemas.microsoft.com/office/drawing/2014/main" id="{9E69118E-41D6-4B66-8E24-4593F03D2B4C}"/>
                </a:ext>
              </a:extLst>
            </p:cNvPr>
            <p:cNvSpPr/>
            <p:nvPr/>
          </p:nvSpPr>
          <p:spPr>
            <a:xfrm>
              <a:off x="20244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81" y="0"/>
                  </a:moveTo>
                  <a:cubicBezTo>
                    <a:pt x="5902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0" y="5982"/>
                    <a:pt x="288" y="6279"/>
                    <a:pt x="558" y="6279"/>
                  </a:cubicBezTo>
                  <a:cubicBezTo>
                    <a:pt x="680" y="6279"/>
                    <a:pt x="799" y="6218"/>
                    <a:pt x="872" y="6072"/>
                  </a:cubicBezTo>
                  <a:lnTo>
                    <a:pt x="838" y="6072"/>
                  </a:lnTo>
                  <a:cubicBezTo>
                    <a:pt x="1672" y="4204"/>
                    <a:pt x="2973" y="2636"/>
                    <a:pt x="4641" y="1468"/>
                  </a:cubicBezTo>
                  <a:cubicBezTo>
                    <a:pt x="5041" y="1168"/>
                    <a:pt x="5542" y="968"/>
                    <a:pt x="6042" y="868"/>
                  </a:cubicBezTo>
                  <a:cubicBezTo>
                    <a:pt x="6084" y="860"/>
                    <a:pt x="6123" y="856"/>
                    <a:pt x="6159" y="856"/>
                  </a:cubicBezTo>
                  <a:cubicBezTo>
                    <a:pt x="6580" y="856"/>
                    <a:pt x="6596" y="1364"/>
                    <a:pt x="6442" y="1702"/>
                  </a:cubicBezTo>
                  <a:cubicBezTo>
                    <a:pt x="6209" y="2136"/>
                    <a:pt x="5875" y="2536"/>
                    <a:pt x="5475" y="2903"/>
                  </a:cubicBezTo>
                  <a:cubicBezTo>
                    <a:pt x="5141" y="3236"/>
                    <a:pt x="4741" y="3537"/>
                    <a:pt x="4341" y="3803"/>
                  </a:cubicBezTo>
                  <a:cubicBezTo>
                    <a:pt x="3407" y="4437"/>
                    <a:pt x="2406" y="4971"/>
                    <a:pt x="1372" y="5438"/>
                  </a:cubicBezTo>
                  <a:cubicBezTo>
                    <a:pt x="942" y="5639"/>
                    <a:pt x="1202" y="6185"/>
                    <a:pt x="1581" y="6185"/>
                  </a:cubicBezTo>
                  <a:cubicBezTo>
                    <a:pt x="1643" y="6185"/>
                    <a:pt x="1707" y="6171"/>
                    <a:pt x="1772" y="6138"/>
                  </a:cubicBezTo>
                  <a:cubicBezTo>
                    <a:pt x="2873" y="5671"/>
                    <a:pt x="3941" y="5071"/>
                    <a:pt x="4941" y="4404"/>
                  </a:cubicBezTo>
                  <a:cubicBezTo>
                    <a:pt x="5408" y="4070"/>
                    <a:pt x="5842" y="3703"/>
                    <a:pt x="6242" y="3303"/>
                  </a:cubicBezTo>
                  <a:cubicBezTo>
                    <a:pt x="6709" y="2869"/>
                    <a:pt x="7076" y="2369"/>
                    <a:pt x="7310" y="1802"/>
                  </a:cubicBezTo>
                  <a:cubicBezTo>
                    <a:pt x="7476" y="1302"/>
                    <a:pt x="7376" y="734"/>
                    <a:pt x="7009" y="334"/>
                  </a:cubicBezTo>
                  <a:cubicBezTo>
                    <a:pt x="6782" y="89"/>
                    <a:pt x="6489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2" name="Google Shape;5103;p44">
              <a:extLst>
                <a:ext uri="{FF2B5EF4-FFF2-40B4-BE49-F238E27FC236}">
                  <a16:creationId xmlns:a16="http://schemas.microsoft.com/office/drawing/2014/main" id="{922551C3-6E3E-4C65-B191-3301882AAD0D}"/>
                </a:ext>
              </a:extLst>
            </p:cNvPr>
            <p:cNvSpPr/>
            <p:nvPr/>
          </p:nvSpPr>
          <p:spPr>
            <a:xfrm>
              <a:off x="2093491" y="1711799"/>
              <a:ext cx="71801" cy="62401"/>
            </a:xfrm>
            <a:custGeom>
              <a:avLst/>
              <a:gdLst/>
              <a:ahLst/>
              <a:cxnLst/>
              <a:rect l="l" t="t" r="r" b="b"/>
              <a:pathLst>
                <a:path w="6072" h="5277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968"/>
                    <a:pt x="1235" y="1969"/>
                    <a:pt x="1936" y="2903"/>
                  </a:cubicBezTo>
                  <a:cubicBezTo>
                    <a:pt x="2269" y="3470"/>
                    <a:pt x="2703" y="3970"/>
                    <a:pt x="3170" y="4437"/>
                  </a:cubicBezTo>
                  <a:cubicBezTo>
                    <a:pt x="3637" y="4904"/>
                    <a:pt x="4271" y="5171"/>
                    <a:pt x="4904" y="5271"/>
                  </a:cubicBezTo>
                  <a:cubicBezTo>
                    <a:pt x="4944" y="5275"/>
                    <a:pt x="4984" y="5276"/>
                    <a:pt x="5023" y="5276"/>
                  </a:cubicBezTo>
                  <a:cubicBezTo>
                    <a:pt x="5377" y="5276"/>
                    <a:pt x="5695" y="5141"/>
                    <a:pt x="5905" y="4871"/>
                  </a:cubicBezTo>
                  <a:cubicBezTo>
                    <a:pt x="6072" y="4637"/>
                    <a:pt x="6072" y="4337"/>
                    <a:pt x="5972" y="4070"/>
                  </a:cubicBezTo>
                  <a:cubicBezTo>
                    <a:pt x="5838" y="3803"/>
                    <a:pt x="5705" y="3603"/>
                    <a:pt x="5505" y="3403"/>
                  </a:cubicBezTo>
                  <a:cubicBezTo>
                    <a:pt x="4137" y="1902"/>
                    <a:pt x="2269" y="1035"/>
                    <a:pt x="435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3" name="Google Shape;5104;p44">
              <a:extLst>
                <a:ext uri="{FF2B5EF4-FFF2-40B4-BE49-F238E27FC236}">
                  <a16:creationId xmlns:a16="http://schemas.microsoft.com/office/drawing/2014/main" id="{6B71F478-F9FE-406B-8303-B16DC43977EF}"/>
                </a:ext>
              </a:extLst>
            </p:cNvPr>
            <p:cNvSpPr/>
            <p:nvPr/>
          </p:nvSpPr>
          <p:spPr>
            <a:xfrm>
              <a:off x="2086656" y="1706904"/>
              <a:ext cx="84159" cy="71979"/>
            </a:xfrm>
            <a:custGeom>
              <a:avLst/>
              <a:gdLst/>
              <a:ahLst/>
              <a:cxnLst/>
              <a:rect l="l" t="t" r="r" b="b"/>
              <a:pathLst>
                <a:path w="7117" h="6087" extrusionOk="0">
                  <a:moveTo>
                    <a:pt x="1746" y="1382"/>
                  </a:moveTo>
                  <a:cubicBezTo>
                    <a:pt x="3165" y="2077"/>
                    <a:pt x="4562" y="2842"/>
                    <a:pt x="5649" y="3984"/>
                  </a:cubicBezTo>
                  <a:cubicBezTo>
                    <a:pt x="5883" y="4217"/>
                    <a:pt x="6383" y="4718"/>
                    <a:pt x="6116" y="5051"/>
                  </a:cubicBezTo>
                  <a:cubicBezTo>
                    <a:pt x="6007" y="5222"/>
                    <a:pt x="5834" y="5277"/>
                    <a:pt x="5652" y="5277"/>
                  </a:cubicBezTo>
                  <a:cubicBezTo>
                    <a:pt x="5443" y="5277"/>
                    <a:pt x="5225" y="5205"/>
                    <a:pt x="5082" y="5151"/>
                  </a:cubicBezTo>
                  <a:cubicBezTo>
                    <a:pt x="4148" y="4885"/>
                    <a:pt x="3514" y="4051"/>
                    <a:pt x="2981" y="3283"/>
                  </a:cubicBezTo>
                  <a:cubicBezTo>
                    <a:pt x="2555" y="2655"/>
                    <a:pt x="2153" y="2013"/>
                    <a:pt x="1746" y="1382"/>
                  </a:cubicBezTo>
                  <a:close/>
                  <a:moveTo>
                    <a:pt x="604" y="1"/>
                  </a:moveTo>
                  <a:cubicBezTo>
                    <a:pt x="302" y="1"/>
                    <a:pt x="0" y="299"/>
                    <a:pt x="212" y="582"/>
                  </a:cubicBezTo>
                  <a:lnTo>
                    <a:pt x="212" y="615"/>
                  </a:lnTo>
                  <a:cubicBezTo>
                    <a:pt x="946" y="1649"/>
                    <a:pt x="1613" y="2783"/>
                    <a:pt x="2347" y="3817"/>
                  </a:cubicBezTo>
                  <a:cubicBezTo>
                    <a:pt x="3014" y="4751"/>
                    <a:pt x="3815" y="5719"/>
                    <a:pt x="4982" y="6019"/>
                  </a:cubicBezTo>
                  <a:cubicBezTo>
                    <a:pt x="5154" y="6065"/>
                    <a:pt x="5329" y="6087"/>
                    <a:pt x="5505" y="6087"/>
                  </a:cubicBezTo>
                  <a:cubicBezTo>
                    <a:pt x="5841" y="6087"/>
                    <a:pt x="6176" y="6005"/>
                    <a:pt x="6483" y="5852"/>
                  </a:cubicBezTo>
                  <a:cubicBezTo>
                    <a:pt x="6917" y="5552"/>
                    <a:pt x="7117" y="4985"/>
                    <a:pt x="6950" y="4451"/>
                  </a:cubicBezTo>
                  <a:cubicBezTo>
                    <a:pt x="6750" y="3951"/>
                    <a:pt x="6416" y="3484"/>
                    <a:pt x="6016" y="3150"/>
                  </a:cubicBezTo>
                  <a:cubicBezTo>
                    <a:pt x="5582" y="2750"/>
                    <a:pt x="5149" y="2383"/>
                    <a:pt x="4682" y="2083"/>
                  </a:cubicBezTo>
                  <a:cubicBezTo>
                    <a:pt x="3581" y="1349"/>
                    <a:pt x="2414" y="748"/>
                    <a:pt x="1213" y="215"/>
                  </a:cubicBezTo>
                  <a:cubicBezTo>
                    <a:pt x="1145" y="183"/>
                    <a:pt x="1080" y="169"/>
                    <a:pt x="1018" y="169"/>
                  </a:cubicBezTo>
                  <a:cubicBezTo>
                    <a:pt x="992" y="169"/>
                    <a:pt x="967" y="172"/>
                    <a:pt x="942" y="176"/>
                  </a:cubicBezTo>
                  <a:lnTo>
                    <a:pt x="942" y="176"/>
                  </a:lnTo>
                  <a:cubicBezTo>
                    <a:pt x="854" y="52"/>
                    <a:pt x="729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4" name="Google Shape;5105;p44">
              <a:extLst>
                <a:ext uri="{FF2B5EF4-FFF2-40B4-BE49-F238E27FC236}">
                  <a16:creationId xmlns:a16="http://schemas.microsoft.com/office/drawing/2014/main" id="{CBA8EE9C-F7A1-4B99-9C2E-0662746300A7}"/>
                </a:ext>
              </a:extLst>
            </p:cNvPr>
            <p:cNvSpPr/>
            <p:nvPr/>
          </p:nvSpPr>
          <p:spPr>
            <a:xfrm>
              <a:off x="2093893" y="1644255"/>
              <a:ext cx="76922" cy="64009"/>
            </a:xfrm>
            <a:custGeom>
              <a:avLst/>
              <a:gdLst/>
              <a:ahLst/>
              <a:cxnLst/>
              <a:rect l="l" t="t" r="r" b="b"/>
              <a:pathLst>
                <a:path w="6505" h="5413" extrusionOk="0">
                  <a:moveTo>
                    <a:pt x="5583" y="0"/>
                  </a:moveTo>
                  <a:cubicBezTo>
                    <a:pt x="5437" y="0"/>
                    <a:pt x="5287" y="25"/>
                    <a:pt x="5137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34" y="5379"/>
                  </a:lnTo>
                  <a:cubicBezTo>
                    <a:pt x="2836" y="4479"/>
                    <a:pt x="4704" y="3578"/>
                    <a:pt x="5938" y="1977"/>
                  </a:cubicBezTo>
                  <a:cubicBezTo>
                    <a:pt x="6171" y="1710"/>
                    <a:pt x="6338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29" y="0"/>
                    <a:pt x="5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5" name="Google Shape;5106;p44">
              <a:extLst>
                <a:ext uri="{FF2B5EF4-FFF2-40B4-BE49-F238E27FC236}">
                  <a16:creationId xmlns:a16="http://schemas.microsoft.com/office/drawing/2014/main" id="{E99390F3-7E38-448A-BCB3-81415624AF45}"/>
                </a:ext>
              </a:extLst>
            </p:cNvPr>
            <p:cNvSpPr/>
            <p:nvPr/>
          </p:nvSpPr>
          <p:spPr>
            <a:xfrm>
              <a:off x="20879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90" y="0"/>
                  </a:moveTo>
                  <a:cubicBezTo>
                    <a:pt x="5912" y="0"/>
                    <a:pt x="5629" y="72"/>
                    <a:pt x="5375" y="167"/>
                  </a:cubicBezTo>
                  <a:cubicBezTo>
                    <a:pt x="4241" y="668"/>
                    <a:pt x="3241" y="1402"/>
                    <a:pt x="2407" y="2302"/>
                  </a:cubicBezTo>
                  <a:cubicBezTo>
                    <a:pt x="1473" y="3270"/>
                    <a:pt x="705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cubicBezTo>
                    <a:pt x="1673" y="4204"/>
                    <a:pt x="3007" y="2636"/>
                    <a:pt x="4675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1" y="856"/>
                    <a:pt x="6599" y="1364"/>
                    <a:pt x="6476" y="1702"/>
                  </a:cubicBezTo>
                  <a:cubicBezTo>
                    <a:pt x="6209" y="2136"/>
                    <a:pt x="5876" y="2536"/>
                    <a:pt x="5509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71" y="5639"/>
                    <a:pt x="1211" y="6185"/>
                    <a:pt x="1605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907" y="5671"/>
                    <a:pt x="3941" y="5071"/>
                    <a:pt x="4942" y="4404"/>
                  </a:cubicBezTo>
                  <a:cubicBezTo>
                    <a:pt x="5409" y="4070"/>
                    <a:pt x="5842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43" y="334"/>
                  </a:cubicBezTo>
                  <a:cubicBezTo>
                    <a:pt x="6798" y="89"/>
                    <a:pt x="6497" y="0"/>
                    <a:pt x="6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6" name="Google Shape;5107;p44">
              <a:extLst>
                <a:ext uri="{FF2B5EF4-FFF2-40B4-BE49-F238E27FC236}">
                  <a16:creationId xmlns:a16="http://schemas.microsoft.com/office/drawing/2014/main" id="{30E5A66B-8B67-41FE-9885-384A4C1DA272}"/>
                </a:ext>
              </a:extLst>
            </p:cNvPr>
            <p:cNvSpPr/>
            <p:nvPr/>
          </p:nvSpPr>
          <p:spPr>
            <a:xfrm>
              <a:off x="2156211" y="1712201"/>
              <a:ext cx="72594" cy="62105"/>
            </a:xfrm>
            <a:custGeom>
              <a:avLst/>
              <a:gdLst/>
              <a:ahLst/>
              <a:cxnLst/>
              <a:rect l="l" t="t" r="r" b="b"/>
              <a:pathLst>
                <a:path w="6139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769" y="3936"/>
                    <a:pt x="3270" y="4403"/>
                  </a:cubicBezTo>
                  <a:cubicBezTo>
                    <a:pt x="3737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6" y="5252"/>
                    <a:pt x="5806" y="5093"/>
                    <a:pt x="6005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4" y="1901"/>
                    <a:pt x="2336" y="1001"/>
                    <a:pt x="5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7" name="Google Shape;5108;p44">
              <a:extLst>
                <a:ext uri="{FF2B5EF4-FFF2-40B4-BE49-F238E27FC236}">
                  <a16:creationId xmlns:a16="http://schemas.microsoft.com/office/drawing/2014/main" id="{36403A0E-2D6E-4438-80F5-095A57B6B052}"/>
                </a:ext>
              </a:extLst>
            </p:cNvPr>
            <p:cNvSpPr/>
            <p:nvPr/>
          </p:nvSpPr>
          <p:spPr>
            <a:xfrm>
              <a:off x="2149400" y="1707625"/>
              <a:ext cx="85317" cy="71553"/>
            </a:xfrm>
            <a:custGeom>
              <a:avLst/>
              <a:gdLst/>
              <a:ahLst/>
              <a:cxnLst/>
              <a:rect l="l" t="t" r="r" b="b"/>
              <a:pathLst>
                <a:path w="7215" h="6051" extrusionOk="0">
                  <a:moveTo>
                    <a:pt x="1727" y="1290"/>
                  </a:moveTo>
                  <a:cubicBezTo>
                    <a:pt x="3161" y="1979"/>
                    <a:pt x="4600" y="2748"/>
                    <a:pt x="5714" y="3890"/>
                  </a:cubicBezTo>
                  <a:cubicBezTo>
                    <a:pt x="5947" y="4123"/>
                    <a:pt x="6481" y="4657"/>
                    <a:pt x="6214" y="5024"/>
                  </a:cubicBezTo>
                  <a:cubicBezTo>
                    <a:pt x="6109" y="5163"/>
                    <a:pt x="5913" y="5212"/>
                    <a:pt x="5707" y="5212"/>
                  </a:cubicBezTo>
                  <a:cubicBezTo>
                    <a:pt x="5519" y="5212"/>
                    <a:pt x="5323" y="5172"/>
                    <a:pt x="5180" y="5124"/>
                  </a:cubicBezTo>
                  <a:cubicBezTo>
                    <a:pt x="4279" y="4857"/>
                    <a:pt x="3646" y="4023"/>
                    <a:pt x="3112" y="3289"/>
                  </a:cubicBezTo>
                  <a:cubicBezTo>
                    <a:pt x="2642" y="2628"/>
                    <a:pt x="2187" y="1952"/>
                    <a:pt x="1727" y="1290"/>
                  </a:cubicBezTo>
                  <a:close/>
                  <a:moveTo>
                    <a:pt x="590" y="0"/>
                  </a:moveTo>
                  <a:cubicBezTo>
                    <a:pt x="292" y="0"/>
                    <a:pt x="1" y="286"/>
                    <a:pt x="210" y="587"/>
                  </a:cubicBezTo>
                  <a:cubicBezTo>
                    <a:pt x="944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80" y="5958"/>
                  </a:cubicBezTo>
                  <a:cubicBezTo>
                    <a:pt x="5256" y="6021"/>
                    <a:pt x="5442" y="6050"/>
                    <a:pt x="5630" y="6050"/>
                  </a:cubicBezTo>
                  <a:cubicBezTo>
                    <a:pt x="5940" y="6050"/>
                    <a:pt x="6257" y="5970"/>
                    <a:pt x="6548" y="5824"/>
                  </a:cubicBezTo>
                  <a:cubicBezTo>
                    <a:pt x="7015" y="5491"/>
                    <a:pt x="7215" y="4924"/>
                    <a:pt x="7048" y="4423"/>
                  </a:cubicBezTo>
                  <a:cubicBezTo>
                    <a:pt x="6814" y="3890"/>
                    <a:pt x="6481" y="3423"/>
                    <a:pt x="6047" y="3056"/>
                  </a:cubicBezTo>
                  <a:cubicBezTo>
                    <a:pt x="5614" y="2689"/>
                    <a:pt x="5180" y="2322"/>
                    <a:pt x="4713" y="1988"/>
                  </a:cubicBezTo>
                  <a:cubicBezTo>
                    <a:pt x="3612" y="1288"/>
                    <a:pt x="2478" y="687"/>
                    <a:pt x="1277" y="154"/>
                  </a:cubicBezTo>
                  <a:cubicBezTo>
                    <a:pt x="1214" y="122"/>
                    <a:pt x="1152" y="108"/>
                    <a:pt x="1093" y="108"/>
                  </a:cubicBezTo>
                  <a:cubicBezTo>
                    <a:pt x="1030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7" y="45"/>
                    <a:pt x="708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8" name="Google Shape;5109;p44">
              <a:extLst>
                <a:ext uri="{FF2B5EF4-FFF2-40B4-BE49-F238E27FC236}">
                  <a16:creationId xmlns:a16="http://schemas.microsoft.com/office/drawing/2014/main" id="{98AC7B02-F55A-4843-8EB0-41CBAA3F0A5E}"/>
                </a:ext>
              </a:extLst>
            </p:cNvPr>
            <p:cNvSpPr/>
            <p:nvPr/>
          </p:nvSpPr>
          <p:spPr>
            <a:xfrm>
              <a:off x="2157393" y="1644255"/>
              <a:ext cx="77324" cy="65191"/>
            </a:xfrm>
            <a:custGeom>
              <a:avLst/>
              <a:gdLst/>
              <a:ahLst/>
              <a:cxnLst/>
              <a:rect l="l" t="t" r="r" b="b"/>
              <a:pathLst>
                <a:path w="6539" h="5513" extrusionOk="0">
                  <a:moveTo>
                    <a:pt x="5626" y="0"/>
                  </a:moveTo>
                  <a:cubicBezTo>
                    <a:pt x="5480" y="0"/>
                    <a:pt x="5338" y="25"/>
                    <a:pt x="5204" y="75"/>
                  </a:cubicBezTo>
                  <a:cubicBezTo>
                    <a:pt x="4504" y="309"/>
                    <a:pt x="3870" y="676"/>
                    <a:pt x="3336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635" y="5513"/>
                  </a:lnTo>
                  <a:cubicBezTo>
                    <a:pt x="2436" y="4645"/>
                    <a:pt x="4737" y="3578"/>
                    <a:pt x="6005" y="1977"/>
                  </a:cubicBezTo>
                  <a:cubicBezTo>
                    <a:pt x="6239" y="1710"/>
                    <a:pt x="6405" y="1376"/>
                    <a:pt x="6472" y="1009"/>
                  </a:cubicBezTo>
                  <a:cubicBezTo>
                    <a:pt x="6539" y="642"/>
                    <a:pt x="6372" y="275"/>
                    <a:pt x="6072" y="75"/>
                  </a:cubicBezTo>
                  <a:cubicBezTo>
                    <a:pt x="5922" y="25"/>
                    <a:pt x="5772" y="0"/>
                    <a:pt x="5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9" name="Google Shape;5110;p44">
              <a:extLst>
                <a:ext uri="{FF2B5EF4-FFF2-40B4-BE49-F238E27FC236}">
                  <a16:creationId xmlns:a16="http://schemas.microsoft.com/office/drawing/2014/main" id="{2B4209EC-96B2-4E71-B33B-4E182D2F6CCD}"/>
                </a:ext>
              </a:extLst>
            </p:cNvPr>
            <p:cNvSpPr/>
            <p:nvPr/>
          </p:nvSpPr>
          <p:spPr>
            <a:xfrm>
              <a:off x="2151433" y="1638993"/>
              <a:ext cx="88416" cy="75219"/>
            </a:xfrm>
            <a:custGeom>
              <a:avLst/>
              <a:gdLst/>
              <a:ahLst/>
              <a:cxnLst/>
              <a:rect l="l" t="t" r="r" b="b"/>
              <a:pathLst>
                <a:path w="7477" h="6361" extrusionOk="0">
                  <a:moveTo>
                    <a:pt x="6134" y="837"/>
                  </a:moveTo>
                  <a:cubicBezTo>
                    <a:pt x="6259" y="837"/>
                    <a:pt x="6367" y="871"/>
                    <a:pt x="6442" y="954"/>
                  </a:cubicBezTo>
                  <a:cubicBezTo>
                    <a:pt x="6776" y="1288"/>
                    <a:pt x="6376" y="1888"/>
                    <a:pt x="6142" y="2188"/>
                  </a:cubicBezTo>
                  <a:cubicBezTo>
                    <a:pt x="5508" y="2922"/>
                    <a:pt x="4741" y="3556"/>
                    <a:pt x="3907" y="4056"/>
                  </a:cubicBezTo>
                  <a:cubicBezTo>
                    <a:pt x="3020" y="4576"/>
                    <a:pt x="2104" y="5012"/>
                    <a:pt x="1161" y="5467"/>
                  </a:cubicBezTo>
                  <a:lnTo>
                    <a:pt x="1161" y="5467"/>
                  </a:lnTo>
                  <a:cubicBezTo>
                    <a:pt x="2042" y="3783"/>
                    <a:pt x="3364" y="2214"/>
                    <a:pt x="5008" y="1288"/>
                  </a:cubicBezTo>
                  <a:cubicBezTo>
                    <a:pt x="5233" y="1137"/>
                    <a:pt x="5759" y="837"/>
                    <a:pt x="6134" y="837"/>
                  </a:cubicBezTo>
                  <a:close/>
                  <a:moveTo>
                    <a:pt x="6111" y="0"/>
                  </a:moveTo>
                  <a:cubicBezTo>
                    <a:pt x="5988" y="0"/>
                    <a:pt x="5863" y="18"/>
                    <a:pt x="5742" y="53"/>
                  </a:cubicBezTo>
                  <a:cubicBezTo>
                    <a:pt x="4508" y="354"/>
                    <a:pt x="3440" y="1288"/>
                    <a:pt x="2573" y="2155"/>
                  </a:cubicBezTo>
                  <a:cubicBezTo>
                    <a:pt x="1572" y="3156"/>
                    <a:pt x="738" y="4323"/>
                    <a:pt x="138" y="5624"/>
                  </a:cubicBezTo>
                  <a:cubicBezTo>
                    <a:pt x="0" y="5968"/>
                    <a:pt x="288" y="6265"/>
                    <a:pt x="558" y="6265"/>
                  </a:cubicBezTo>
                  <a:cubicBezTo>
                    <a:pt x="642" y="6265"/>
                    <a:pt x="725" y="6236"/>
                    <a:pt x="792" y="6170"/>
                  </a:cubicBezTo>
                  <a:lnTo>
                    <a:pt x="792" y="6170"/>
                  </a:lnTo>
                  <a:cubicBezTo>
                    <a:pt x="875" y="6280"/>
                    <a:pt x="1007" y="6360"/>
                    <a:pt x="1161" y="6360"/>
                  </a:cubicBezTo>
                  <a:cubicBezTo>
                    <a:pt x="1218" y="6360"/>
                    <a:pt x="1277" y="6349"/>
                    <a:pt x="1339" y="6325"/>
                  </a:cubicBezTo>
                  <a:cubicBezTo>
                    <a:pt x="2406" y="5824"/>
                    <a:pt x="3440" y="5290"/>
                    <a:pt x="4441" y="4690"/>
                  </a:cubicBezTo>
                  <a:cubicBezTo>
                    <a:pt x="5475" y="4090"/>
                    <a:pt x="6376" y="3322"/>
                    <a:pt x="7043" y="2355"/>
                  </a:cubicBezTo>
                  <a:cubicBezTo>
                    <a:pt x="7410" y="1855"/>
                    <a:pt x="7476" y="1221"/>
                    <a:pt x="7243" y="654"/>
                  </a:cubicBezTo>
                  <a:cubicBezTo>
                    <a:pt x="7007" y="234"/>
                    <a:pt x="6565" y="0"/>
                    <a:pt x="6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0" name="Google Shape;5111;p44">
              <a:extLst>
                <a:ext uri="{FF2B5EF4-FFF2-40B4-BE49-F238E27FC236}">
                  <a16:creationId xmlns:a16="http://schemas.microsoft.com/office/drawing/2014/main" id="{67EC08E0-7623-4C55-800C-306079D07A01}"/>
                </a:ext>
              </a:extLst>
            </p:cNvPr>
            <p:cNvSpPr/>
            <p:nvPr/>
          </p:nvSpPr>
          <p:spPr>
            <a:xfrm>
              <a:off x="22197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0" y="0"/>
                  </a:moveTo>
                  <a:lnTo>
                    <a:pt x="2035" y="2902"/>
                  </a:lnTo>
                  <a:cubicBezTo>
                    <a:pt x="2369" y="3436"/>
                    <a:pt x="2802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71" y="4303"/>
                    <a:pt x="6071" y="4036"/>
                  </a:cubicBezTo>
                  <a:cubicBezTo>
                    <a:pt x="5938" y="3803"/>
                    <a:pt x="5771" y="3569"/>
                    <a:pt x="5604" y="3369"/>
                  </a:cubicBezTo>
                  <a:cubicBezTo>
                    <a:pt x="4203" y="1901"/>
                    <a:pt x="2335" y="1001"/>
                    <a:pt x="534" y="1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1" name="Google Shape;5112;p44">
              <a:extLst>
                <a:ext uri="{FF2B5EF4-FFF2-40B4-BE49-F238E27FC236}">
                  <a16:creationId xmlns:a16="http://schemas.microsoft.com/office/drawing/2014/main" id="{A2B7A950-13B0-460A-8BB7-39D92A189DA9}"/>
                </a:ext>
              </a:extLst>
            </p:cNvPr>
            <p:cNvSpPr/>
            <p:nvPr/>
          </p:nvSpPr>
          <p:spPr>
            <a:xfrm>
              <a:off x="2213302" y="1707625"/>
              <a:ext cx="84927" cy="71553"/>
            </a:xfrm>
            <a:custGeom>
              <a:avLst/>
              <a:gdLst/>
              <a:ahLst/>
              <a:cxnLst/>
              <a:rect l="l" t="t" r="r" b="b"/>
              <a:pathLst>
                <a:path w="7182" h="6051" extrusionOk="0">
                  <a:moveTo>
                    <a:pt x="1700" y="1287"/>
                  </a:moveTo>
                  <a:cubicBezTo>
                    <a:pt x="3148" y="1977"/>
                    <a:pt x="4565" y="2747"/>
                    <a:pt x="5680" y="3890"/>
                  </a:cubicBezTo>
                  <a:cubicBezTo>
                    <a:pt x="5914" y="4123"/>
                    <a:pt x="6447" y="4657"/>
                    <a:pt x="6181" y="5024"/>
                  </a:cubicBezTo>
                  <a:cubicBezTo>
                    <a:pt x="6076" y="5163"/>
                    <a:pt x="5880" y="5212"/>
                    <a:pt x="5679" y="5212"/>
                  </a:cubicBezTo>
                  <a:cubicBezTo>
                    <a:pt x="5495" y="5212"/>
                    <a:pt x="5307" y="5172"/>
                    <a:pt x="5180" y="5124"/>
                  </a:cubicBezTo>
                  <a:cubicBezTo>
                    <a:pt x="4246" y="4857"/>
                    <a:pt x="3612" y="4023"/>
                    <a:pt x="3078" y="3289"/>
                  </a:cubicBezTo>
                  <a:cubicBezTo>
                    <a:pt x="2630" y="2627"/>
                    <a:pt x="2167" y="1951"/>
                    <a:pt x="1700" y="1287"/>
                  </a:cubicBezTo>
                  <a:close/>
                  <a:moveTo>
                    <a:pt x="564" y="0"/>
                  </a:moveTo>
                  <a:cubicBezTo>
                    <a:pt x="276" y="0"/>
                    <a:pt x="1" y="286"/>
                    <a:pt x="210" y="587"/>
                  </a:cubicBezTo>
                  <a:lnTo>
                    <a:pt x="176" y="587"/>
                  </a:lnTo>
                  <a:cubicBezTo>
                    <a:pt x="943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46" y="5958"/>
                  </a:cubicBezTo>
                  <a:cubicBezTo>
                    <a:pt x="5235" y="6021"/>
                    <a:pt x="5429" y="6050"/>
                    <a:pt x="5622" y="6050"/>
                  </a:cubicBezTo>
                  <a:cubicBezTo>
                    <a:pt x="5940" y="6050"/>
                    <a:pt x="6257" y="5970"/>
                    <a:pt x="6547" y="5824"/>
                  </a:cubicBezTo>
                  <a:cubicBezTo>
                    <a:pt x="6981" y="5491"/>
                    <a:pt x="7181" y="4924"/>
                    <a:pt x="7014" y="4423"/>
                  </a:cubicBezTo>
                  <a:cubicBezTo>
                    <a:pt x="6814" y="3890"/>
                    <a:pt x="6481" y="3423"/>
                    <a:pt x="6014" y="3056"/>
                  </a:cubicBezTo>
                  <a:cubicBezTo>
                    <a:pt x="5613" y="2689"/>
                    <a:pt x="5146" y="2322"/>
                    <a:pt x="4679" y="1988"/>
                  </a:cubicBezTo>
                  <a:cubicBezTo>
                    <a:pt x="3612" y="1288"/>
                    <a:pt x="2445" y="687"/>
                    <a:pt x="1277" y="154"/>
                  </a:cubicBezTo>
                  <a:cubicBezTo>
                    <a:pt x="1210" y="122"/>
                    <a:pt x="1144" y="108"/>
                    <a:pt x="1083" y="108"/>
                  </a:cubicBezTo>
                  <a:cubicBezTo>
                    <a:pt x="1012" y="108"/>
                    <a:pt x="946" y="126"/>
                    <a:pt x="888" y="157"/>
                  </a:cubicBezTo>
                  <a:lnTo>
                    <a:pt x="888" y="157"/>
                  </a:lnTo>
                  <a:cubicBezTo>
                    <a:pt x="799" y="47"/>
                    <a:pt x="680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2" name="Google Shape;5113;p44">
              <a:extLst>
                <a:ext uri="{FF2B5EF4-FFF2-40B4-BE49-F238E27FC236}">
                  <a16:creationId xmlns:a16="http://schemas.microsoft.com/office/drawing/2014/main" id="{2E0D7512-8567-4B24-9B21-6CF0D198BEC1}"/>
                </a:ext>
              </a:extLst>
            </p:cNvPr>
            <p:cNvSpPr/>
            <p:nvPr/>
          </p:nvSpPr>
          <p:spPr>
            <a:xfrm>
              <a:off x="2221296" y="1644255"/>
              <a:ext cx="76933" cy="66374"/>
            </a:xfrm>
            <a:custGeom>
              <a:avLst/>
              <a:gdLst/>
              <a:ahLst/>
              <a:cxnLst/>
              <a:rect l="l" t="t" r="r" b="b"/>
              <a:pathLst>
                <a:path w="6506" h="5613" extrusionOk="0">
                  <a:moveTo>
                    <a:pt x="5592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234" y="5613"/>
                  </a:lnTo>
                  <a:cubicBezTo>
                    <a:pt x="2035" y="4745"/>
                    <a:pt x="4737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3" name="Google Shape;5114;p44">
              <a:extLst>
                <a:ext uri="{FF2B5EF4-FFF2-40B4-BE49-F238E27FC236}">
                  <a16:creationId xmlns:a16="http://schemas.microsoft.com/office/drawing/2014/main" id="{16528DD9-115E-435A-A0F9-F84885602E48}"/>
                </a:ext>
              </a:extLst>
            </p:cNvPr>
            <p:cNvSpPr/>
            <p:nvPr/>
          </p:nvSpPr>
          <p:spPr>
            <a:xfrm>
              <a:off x="2215383" y="1639146"/>
              <a:ext cx="87576" cy="75964"/>
            </a:xfrm>
            <a:custGeom>
              <a:avLst/>
              <a:gdLst/>
              <a:ahLst/>
              <a:cxnLst/>
              <a:rect l="l" t="t" r="r" b="b"/>
              <a:pathLst>
                <a:path w="7406" h="6424" extrusionOk="0">
                  <a:moveTo>
                    <a:pt x="6121" y="836"/>
                  </a:moveTo>
                  <a:cubicBezTo>
                    <a:pt x="6312" y="836"/>
                    <a:pt x="6465" y="914"/>
                    <a:pt x="6505" y="1141"/>
                  </a:cubicBezTo>
                  <a:cubicBezTo>
                    <a:pt x="6605" y="1642"/>
                    <a:pt x="6171" y="2109"/>
                    <a:pt x="5871" y="2442"/>
                  </a:cubicBezTo>
                  <a:cubicBezTo>
                    <a:pt x="5204" y="3109"/>
                    <a:pt x="4403" y="3710"/>
                    <a:pt x="3503" y="4177"/>
                  </a:cubicBezTo>
                  <a:cubicBezTo>
                    <a:pt x="2752" y="4591"/>
                    <a:pt x="1982" y="4965"/>
                    <a:pt x="1207" y="5330"/>
                  </a:cubicBezTo>
                  <a:lnTo>
                    <a:pt x="1207" y="5330"/>
                  </a:lnTo>
                  <a:cubicBezTo>
                    <a:pt x="1606" y="4576"/>
                    <a:pt x="2108" y="3880"/>
                    <a:pt x="2669" y="3243"/>
                  </a:cubicBezTo>
                  <a:cubicBezTo>
                    <a:pt x="3369" y="2375"/>
                    <a:pt x="4270" y="1642"/>
                    <a:pt x="5271" y="1108"/>
                  </a:cubicBezTo>
                  <a:cubicBezTo>
                    <a:pt x="5470" y="1008"/>
                    <a:pt x="5837" y="836"/>
                    <a:pt x="6121" y="836"/>
                  </a:cubicBezTo>
                  <a:close/>
                  <a:moveTo>
                    <a:pt x="6160" y="0"/>
                  </a:moveTo>
                  <a:cubicBezTo>
                    <a:pt x="6120" y="0"/>
                    <a:pt x="6079" y="2"/>
                    <a:pt x="6038" y="7"/>
                  </a:cubicBezTo>
                  <a:cubicBezTo>
                    <a:pt x="4770" y="107"/>
                    <a:pt x="3569" y="1141"/>
                    <a:pt x="2702" y="2008"/>
                  </a:cubicBezTo>
                  <a:cubicBezTo>
                    <a:pt x="1635" y="3043"/>
                    <a:pt x="767" y="4277"/>
                    <a:pt x="134" y="5611"/>
                  </a:cubicBezTo>
                  <a:cubicBezTo>
                    <a:pt x="0" y="5897"/>
                    <a:pt x="183" y="6162"/>
                    <a:pt x="408" y="6242"/>
                  </a:cubicBezTo>
                  <a:lnTo>
                    <a:pt x="408" y="6242"/>
                  </a:lnTo>
                  <a:cubicBezTo>
                    <a:pt x="488" y="6348"/>
                    <a:pt x="612" y="6424"/>
                    <a:pt x="750" y="6424"/>
                  </a:cubicBezTo>
                  <a:cubicBezTo>
                    <a:pt x="809" y="6424"/>
                    <a:pt x="872" y="6410"/>
                    <a:pt x="934" y="6378"/>
                  </a:cubicBezTo>
                  <a:cubicBezTo>
                    <a:pt x="2002" y="5878"/>
                    <a:pt x="3036" y="5378"/>
                    <a:pt x="4070" y="4810"/>
                  </a:cubicBezTo>
                  <a:cubicBezTo>
                    <a:pt x="5071" y="4277"/>
                    <a:pt x="6005" y="3576"/>
                    <a:pt x="6772" y="2709"/>
                  </a:cubicBezTo>
                  <a:cubicBezTo>
                    <a:pt x="7205" y="2242"/>
                    <a:pt x="7406" y="1608"/>
                    <a:pt x="7339" y="974"/>
                  </a:cubicBezTo>
                  <a:cubicBezTo>
                    <a:pt x="7215" y="415"/>
                    <a:pt x="6714" y="0"/>
                    <a:pt x="6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4" name="Google Shape;5115;p44">
              <a:extLst>
                <a:ext uri="{FF2B5EF4-FFF2-40B4-BE49-F238E27FC236}">
                  <a16:creationId xmlns:a16="http://schemas.microsoft.com/office/drawing/2014/main" id="{BDFAE110-ED0A-456E-A1A7-DBFBEBB288B9}"/>
                </a:ext>
              </a:extLst>
            </p:cNvPr>
            <p:cNvSpPr/>
            <p:nvPr/>
          </p:nvSpPr>
          <p:spPr>
            <a:xfrm>
              <a:off x="22832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36" y="2902"/>
                  </a:lnTo>
                  <a:cubicBezTo>
                    <a:pt x="2402" y="3436"/>
                    <a:pt x="2803" y="3936"/>
                    <a:pt x="3270" y="4403"/>
                  </a:cubicBezTo>
                  <a:cubicBezTo>
                    <a:pt x="3770" y="4870"/>
                    <a:pt x="4371" y="5170"/>
                    <a:pt x="5038" y="5237"/>
                  </a:cubicBezTo>
                  <a:cubicBezTo>
                    <a:pt x="5092" y="5247"/>
                    <a:pt x="5146" y="5252"/>
                    <a:pt x="5200" y="5252"/>
                  </a:cubicBezTo>
                  <a:cubicBezTo>
                    <a:pt x="5511" y="5252"/>
                    <a:pt x="5811" y="5093"/>
                    <a:pt x="6038" y="4837"/>
                  </a:cubicBezTo>
                  <a:cubicBezTo>
                    <a:pt x="6172" y="4603"/>
                    <a:pt x="6172" y="4303"/>
                    <a:pt x="6072" y="4036"/>
                  </a:cubicBezTo>
                  <a:cubicBezTo>
                    <a:pt x="5972" y="3803"/>
                    <a:pt x="5805" y="3569"/>
                    <a:pt x="5605" y="3369"/>
                  </a:cubicBezTo>
                  <a:cubicBezTo>
                    <a:pt x="4237" y="1901"/>
                    <a:pt x="2369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5" name="Google Shape;5116;p44">
              <a:extLst>
                <a:ext uri="{FF2B5EF4-FFF2-40B4-BE49-F238E27FC236}">
                  <a16:creationId xmlns:a16="http://schemas.microsoft.com/office/drawing/2014/main" id="{E3ECE4BD-8193-497B-A872-173EC83FF307}"/>
                </a:ext>
              </a:extLst>
            </p:cNvPr>
            <p:cNvSpPr/>
            <p:nvPr/>
          </p:nvSpPr>
          <p:spPr>
            <a:xfrm>
              <a:off x="2276814" y="1707625"/>
              <a:ext cx="84915" cy="71553"/>
            </a:xfrm>
            <a:custGeom>
              <a:avLst/>
              <a:gdLst/>
              <a:ahLst/>
              <a:cxnLst/>
              <a:rect l="l" t="t" r="r" b="b"/>
              <a:pathLst>
                <a:path w="7181" h="6051" extrusionOk="0">
                  <a:moveTo>
                    <a:pt x="1705" y="1281"/>
                  </a:moveTo>
                  <a:cubicBezTo>
                    <a:pt x="3139" y="1972"/>
                    <a:pt x="4567" y="2743"/>
                    <a:pt x="5713" y="3890"/>
                  </a:cubicBezTo>
                  <a:cubicBezTo>
                    <a:pt x="5947" y="4123"/>
                    <a:pt x="6480" y="4657"/>
                    <a:pt x="6213" y="5024"/>
                  </a:cubicBezTo>
                  <a:cubicBezTo>
                    <a:pt x="6091" y="5163"/>
                    <a:pt x="5896" y="5212"/>
                    <a:pt x="5695" y="5212"/>
                  </a:cubicBezTo>
                  <a:cubicBezTo>
                    <a:pt x="5511" y="5212"/>
                    <a:pt x="5323" y="5172"/>
                    <a:pt x="5179" y="5124"/>
                  </a:cubicBezTo>
                  <a:cubicBezTo>
                    <a:pt x="4245" y="4857"/>
                    <a:pt x="3612" y="4023"/>
                    <a:pt x="3111" y="3289"/>
                  </a:cubicBezTo>
                  <a:cubicBezTo>
                    <a:pt x="2640" y="2625"/>
                    <a:pt x="2168" y="1946"/>
                    <a:pt x="1705" y="1281"/>
                  </a:cubicBezTo>
                  <a:close/>
                  <a:moveTo>
                    <a:pt x="590" y="0"/>
                  </a:moveTo>
                  <a:cubicBezTo>
                    <a:pt x="292" y="0"/>
                    <a:pt x="0" y="286"/>
                    <a:pt x="209" y="587"/>
                  </a:cubicBezTo>
                  <a:cubicBezTo>
                    <a:pt x="943" y="1688"/>
                    <a:pt x="1677" y="2755"/>
                    <a:pt x="2444" y="3823"/>
                  </a:cubicBezTo>
                  <a:cubicBezTo>
                    <a:pt x="3111" y="4757"/>
                    <a:pt x="3912" y="5691"/>
                    <a:pt x="5046" y="5958"/>
                  </a:cubicBezTo>
                  <a:cubicBezTo>
                    <a:pt x="5235" y="6021"/>
                    <a:pt x="5428" y="6050"/>
                    <a:pt x="5621" y="6050"/>
                  </a:cubicBezTo>
                  <a:cubicBezTo>
                    <a:pt x="5940" y="6050"/>
                    <a:pt x="6256" y="5970"/>
                    <a:pt x="6547" y="5824"/>
                  </a:cubicBezTo>
                  <a:cubicBezTo>
                    <a:pt x="6981" y="5491"/>
                    <a:pt x="7181" y="4924"/>
                    <a:pt x="7047" y="4423"/>
                  </a:cubicBezTo>
                  <a:cubicBezTo>
                    <a:pt x="6814" y="3890"/>
                    <a:pt x="6480" y="3423"/>
                    <a:pt x="6047" y="3056"/>
                  </a:cubicBezTo>
                  <a:cubicBezTo>
                    <a:pt x="5613" y="2689"/>
                    <a:pt x="5179" y="2322"/>
                    <a:pt x="4712" y="1988"/>
                  </a:cubicBezTo>
                  <a:cubicBezTo>
                    <a:pt x="3612" y="1288"/>
                    <a:pt x="2477" y="687"/>
                    <a:pt x="1277" y="154"/>
                  </a:cubicBezTo>
                  <a:cubicBezTo>
                    <a:pt x="1214" y="122"/>
                    <a:pt x="1152" y="108"/>
                    <a:pt x="1092" y="108"/>
                  </a:cubicBezTo>
                  <a:cubicBezTo>
                    <a:pt x="1029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6" y="45"/>
                    <a:pt x="707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6" name="Google Shape;5117;p44">
              <a:extLst>
                <a:ext uri="{FF2B5EF4-FFF2-40B4-BE49-F238E27FC236}">
                  <a16:creationId xmlns:a16="http://schemas.microsoft.com/office/drawing/2014/main" id="{AC6A3CC0-66F0-4490-99D8-7F62E5966407}"/>
                </a:ext>
              </a:extLst>
            </p:cNvPr>
            <p:cNvSpPr/>
            <p:nvPr/>
          </p:nvSpPr>
          <p:spPr>
            <a:xfrm>
              <a:off x="2319514" y="1698661"/>
              <a:ext cx="103362" cy="27552"/>
            </a:xfrm>
            <a:custGeom>
              <a:avLst/>
              <a:gdLst/>
              <a:ahLst/>
              <a:cxnLst/>
              <a:rect l="l" t="t" r="r" b="b"/>
              <a:pathLst>
                <a:path w="8741" h="2330" extrusionOk="0">
                  <a:moveTo>
                    <a:pt x="6296" y="0"/>
                  </a:moveTo>
                  <a:cubicBezTo>
                    <a:pt x="4364" y="0"/>
                    <a:pt x="1917" y="501"/>
                    <a:pt x="301" y="912"/>
                  </a:cubicBezTo>
                  <a:lnTo>
                    <a:pt x="1" y="1012"/>
                  </a:lnTo>
                  <a:cubicBezTo>
                    <a:pt x="1869" y="1379"/>
                    <a:pt x="3270" y="1579"/>
                    <a:pt x="4404" y="1912"/>
                  </a:cubicBezTo>
                  <a:cubicBezTo>
                    <a:pt x="5004" y="2112"/>
                    <a:pt x="5671" y="2246"/>
                    <a:pt x="6305" y="2313"/>
                  </a:cubicBezTo>
                  <a:cubicBezTo>
                    <a:pt x="6415" y="2324"/>
                    <a:pt x="6524" y="2329"/>
                    <a:pt x="6634" y="2329"/>
                  </a:cubicBezTo>
                  <a:cubicBezTo>
                    <a:pt x="7188" y="2329"/>
                    <a:pt x="7727" y="2186"/>
                    <a:pt x="8173" y="1879"/>
                  </a:cubicBezTo>
                  <a:cubicBezTo>
                    <a:pt x="8507" y="1679"/>
                    <a:pt x="8740" y="1345"/>
                    <a:pt x="8740" y="945"/>
                  </a:cubicBezTo>
                  <a:cubicBezTo>
                    <a:pt x="8673" y="678"/>
                    <a:pt x="8507" y="445"/>
                    <a:pt x="8273" y="311"/>
                  </a:cubicBezTo>
                  <a:cubicBezTo>
                    <a:pt x="8006" y="178"/>
                    <a:pt x="7739" y="78"/>
                    <a:pt x="7473" y="78"/>
                  </a:cubicBezTo>
                  <a:cubicBezTo>
                    <a:pt x="7114" y="24"/>
                    <a:pt x="6717" y="0"/>
                    <a:pt x="6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7" name="Google Shape;5118;p44">
              <a:extLst>
                <a:ext uri="{FF2B5EF4-FFF2-40B4-BE49-F238E27FC236}">
                  <a16:creationId xmlns:a16="http://schemas.microsoft.com/office/drawing/2014/main" id="{97F279E9-5EF3-41C7-9524-4F6DBF4128C7}"/>
                </a:ext>
              </a:extLst>
            </p:cNvPr>
            <p:cNvSpPr/>
            <p:nvPr/>
          </p:nvSpPr>
          <p:spPr>
            <a:xfrm>
              <a:off x="2312490" y="1693092"/>
              <a:ext cx="115116" cy="37994"/>
            </a:xfrm>
            <a:custGeom>
              <a:avLst/>
              <a:gdLst/>
              <a:ahLst/>
              <a:cxnLst/>
              <a:rect l="l" t="t" r="r" b="b"/>
              <a:pathLst>
                <a:path w="9735" h="3213" extrusionOk="0">
                  <a:moveTo>
                    <a:pt x="7427" y="879"/>
                  </a:moveTo>
                  <a:cubicBezTo>
                    <a:pt x="7943" y="879"/>
                    <a:pt x="8600" y="919"/>
                    <a:pt x="8834" y="1283"/>
                  </a:cubicBezTo>
                  <a:cubicBezTo>
                    <a:pt x="9267" y="1983"/>
                    <a:pt x="7766" y="2350"/>
                    <a:pt x="7333" y="2350"/>
                  </a:cubicBezTo>
                  <a:cubicBezTo>
                    <a:pt x="6499" y="2350"/>
                    <a:pt x="5665" y="2183"/>
                    <a:pt x="4898" y="1883"/>
                  </a:cubicBezTo>
                  <a:cubicBezTo>
                    <a:pt x="4158" y="1684"/>
                    <a:pt x="3398" y="1535"/>
                    <a:pt x="2640" y="1397"/>
                  </a:cubicBezTo>
                  <a:lnTo>
                    <a:pt x="2640" y="1397"/>
                  </a:lnTo>
                  <a:cubicBezTo>
                    <a:pt x="3406" y="1245"/>
                    <a:pt x="4185" y="1113"/>
                    <a:pt x="4964" y="1016"/>
                  </a:cubicBezTo>
                  <a:cubicBezTo>
                    <a:pt x="5632" y="916"/>
                    <a:pt x="6332" y="882"/>
                    <a:pt x="7033" y="882"/>
                  </a:cubicBezTo>
                  <a:cubicBezTo>
                    <a:pt x="7144" y="882"/>
                    <a:pt x="7280" y="879"/>
                    <a:pt x="7427" y="879"/>
                  </a:cubicBezTo>
                  <a:close/>
                  <a:moveTo>
                    <a:pt x="7045" y="1"/>
                  </a:moveTo>
                  <a:cubicBezTo>
                    <a:pt x="6350" y="1"/>
                    <a:pt x="5646" y="91"/>
                    <a:pt x="5031" y="182"/>
                  </a:cubicBezTo>
                  <a:cubicBezTo>
                    <a:pt x="3597" y="349"/>
                    <a:pt x="2196" y="615"/>
                    <a:pt x="795" y="949"/>
                  </a:cubicBezTo>
                  <a:cubicBezTo>
                    <a:pt x="719" y="968"/>
                    <a:pt x="659" y="1000"/>
                    <a:pt x="613" y="1041"/>
                  </a:cubicBezTo>
                  <a:lnTo>
                    <a:pt x="613" y="1041"/>
                  </a:lnTo>
                  <a:cubicBezTo>
                    <a:pt x="164" y="1065"/>
                    <a:pt x="1" y="1757"/>
                    <a:pt x="495" y="1850"/>
                  </a:cubicBezTo>
                  <a:lnTo>
                    <a:pt x="495" y="1883"/>
                  </a:lnTo>
                  <a:cubicBezTo>
                    <a:pt x="1829" y="2150"/>
                    <a:pt x="3196" y="2317"/>
                    <a:pt x="4497" y="2684"/>
                  </a:cubicBezTo>
                  <a:cubicBezTo>
                    <a:pt x="5380" y="2904"/>
                    <a:pt x="6306" y="3212"/>
                    <a:pt x="7228" y="3212"/>
                  </a:cubicBezTo>
                  <a:cubicBezTo>
                    <a:pt x="7700" y="3212"/>
                    <a:pt x="8171" y="3132"/>
                    <a:pt x="8634" y="2917"/>
                  </a:cubicBezTo>
                  <a:cubicBezTo>
                    <a:pt x="9167" y="2684"/>
                    <a:pt x="9734" y="2183"/>
                    <a:pt x="9734" y="1549"/>
                  </a:cubicBezTo>
                  <a:cubicBezTo>
                    <a:pt x="9701" y="949"/>
                    <a:pt x="9301" y="415"/>
                    <a:pt x="8734" y="248"/>
                  </a:cubicBezTo>
                  <a:cubicBezTo>
                    <a:pt x="8215" y="65"/>
                    <a:pt x="7633" y="1"/>
                    <a:pt x="7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8" name="Google Shape;5119;p44">
              <a:extLst>
                <a:ext uri="{FF2B5EF4-FFF2-40B4-BE49-F238E27FC236}">
                  <a16:creationId xmlns:a16="http://schemas.microsoft.com/office/drawing/2014/main" id="{C09A3E7E-C4A1-4EEC-A29A-B8194D5469C2}"/>
                </a:ext>
              </a:extLst>
            </p:cNvPr>
            <p:cNvSpPr/>
            <p:nvPr/>
          </p:nvSpPr>
          <p:spPr>
            <a:xfrm>
              <a:off x="2284808" y="1644255"/>
              <a:ext cx="76922" cy="66764"/>
            </a:xfrm>
            <a:custGeom>
              <a:avLst/>
              <a:gdLst/>
              <a:ahLst/>
              <a:cxnLst/>
              <a:rect l="l" t="t" r="r" b="b"/>
              <a:pathLst>
                <a:path w="6505" h="5646" extrusionOk="0">
                  <a:moveTo>
                    <a:pt x="5604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303" y="1176"/>
                  </a:cubicBezTo>
                  <a:cubicBezTo>
                    <a:pt x="1868" y="2310"/>
                    <a:pt x="767" y="3745"/>
                    <a:pt x="0" y="5413"/>
                  </a:cubicBezTo>
                  <a:lnTo>
                    <a:pt x="601" y="5646"/>
                  </a:lnTo>
                  <a:cubicBezTo>
                    <a:pt x="2402" y="47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38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904" y="25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9" name="Google Shape;5120;p44">
              <a:extLst>
                <a:ext uri="{FF2B5EF4-FFF2-40B4-BE49-F238E27FC236}">
                  <a16:creationId xmlns:a16="http://schemas.microsoft.com/office/drawing/2014/main" id="{0982A53A-61AA-4DD8-9C29-4004B65987BD}"/>
                </a:ext>
              </a:extLst>
            </p:cNvPr>
            <p:cNvSpPr/>
            <p:nvPr/>
          </p:nvSpPr>
          <p:spPr>
            <a:xfrm>
              <a:off x="2278564" y="1639170"/>
              <a:ext cx="88688" cy="76614"/>
            </a:xfrm>
            <a:custGeom>
              <a:avLst/>
              <a:gdLst/>
              <a:ahLst/>
              <a:cxnLst/>
              <a:rect l="l" t="t" r="r" b="b"/>
              <a:pathLst>
                <a:path w="7500" h="6479" extrusionOk="0">
                  <a:moveTo>
                    <a:pt x="6143" y="822"/>
                  </a:moveTo>
                  <a:cubicBezTo>
                    <a:pt x="6270" y="822"/>
                    <a:pt x="6382" y="856"/>
                    <a:pt x="6466" y="939"/>
                  </a:cubicBezTo>
                  <a:cubicBezTo>
                    <a:pt x="6799" y="1273"/>
                    <a:pt x="6399" y="1873"/>
                    <a:pt x="6166" y="2173"/>
                  </a:cubicBezTo>
                  <a:cubicBezTo>
                    <a:pt x="5532" y="2940"/>
                    <a:pt x="4765" y="3574"/>
                    <a:pt x="3931" y="4075"/>
                  </a:cubicBezTo>
                  <a:cubicBezTo>
                    <a:pt x="3014" y="4644"/>
                    <a:pt x="2067" y="5183"/>
                    <a:pt x="1090" y="5635"/>
                  </a:cubicBezTo>
                  <a:lnTo>
                    <a:pt x="1090" y="5635"/>
                  </a:lnTo>
                  <a:cubicBezTo>
                    <a:pt x="1970" y="3882"/>
                    <a:pt x="3328" y="2233"/>
                    <a:pt x="5031" y="1273"/>
                  </a:cubicBezTo>
                  <a:cubicBezTo>
                    <a:pt x="5257" y="1122"/>
                    <a:pt x="5763" y="822"/>
                    <a:pt x="6143" y="822"/>
                  </a:cubicBezTo>
                  <a:close/>
                  <a:moveTo>
                    <a:pt x="6174" y="1"/>
                  </a:moveTo>
                  <a:cubicBezTo>
                    <a:pt x="6039" y="1"/>
                    <a:pt x="5901" y="24"/>
                    <a:pt x="5765" y="72"/>
                  </a:cubicBezTo>
                  <a:cubicBezTo>
                    <a:pt x="4531" y="372"/>
                    <a:pt x="3464" y="1306"/>
                    <a:pt x="2596" y="2173"/>
                  </a:cubicBezTo>
                  <a:cubicBezTo>
                    <a:pt x="1596" y="3174"/>
                    <a:pt x="762" y="4341"/>
                    <a:pt x="161" y="5609"/>
                  </a:cubicBezTo>
                  <a:cubicBezTo>
                    <a:pt x="1" y="5953"/>
                    <a:pt x="297" y="6265"/>
                    <a:pt x="573" y="6265"/>
                  </a:cubicBezTo>
                  <a:cubicBezTo>
                    <a:pt x="637" y="6265"/>
                    <a:pt x="699" y="6248"/>
                    <a:pt x="755" y="6212"/>
                  </a:cubicBezTo>
                  <a:lnTo>
                    <a:pt x="755" y="6212"/>
                  </a:lnTo>
                  <a:cubicBezTo>
                    <a:pt x="832" y="6360"/>
                    <a:pt x="993" y="6478"/>
                    <a:pt x="1183" y="6478"/>
                  </a:cubicBezTo>
                  <a:cubicBezTo>
                    <a:pt x="1240" y="6478"/>
                    <a:pt x="1301" y="6467"/>
                    <a:pt x="1362" y="6443"/>
                  </a:cubicBezTo>
                  <a:cubicBezTo>
                    <a:pt x="2430" y="5943"/>
                    <a:pt x="3464" y="5342"/>
                    <a:pt x="4464" y="4708"/>
                  </a:cubicBezTo>
                  <a:cubicBezTo>
                    <a:pt x="5498" y="4108"/>
                    <a:pt x="6366" y="3307"/>
                    <a:pt x="7066" y="2340"/>
                  </a:cubicBezTo>
                  <a:cubicBezTo>
                    <a:pt x="7433" y="1840"/>
                    <a:pt x="7500" y="1206"/>
                    <a:pt x="7266" y="639"/>
                  </a:cubicBezTo>
                  <a:cubicBezTo>
                    <a:pt x="7013" y="233"/>
                    <a:pt x="6605" y="1"/>
                    <a:pt x="6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0" name="Google Shape;5121;p44">
              <a:extLst>
                <a:ext uri="{FF2B5EF4-FFF2-40B4-BE49-F238E27FC236}">
                  <a16:creationId xmlns:a16="http://schemas.microsoft.com/office/drawing/2014/main" id="{8EAB1686-E6A8-4314-89A6-6A72BCE739E8}"/>
                </a:ext>
              </a:extLst>
            </p:cNvPr>
            <p:cNvSpPr/>
            <p:nvPr/>
          </p:nvSpPr>
          <p:spPr>
            <a:xfrm>
              <a:off x="1674590" y="1697207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42" y="1"/>
                    <a:pt x="16379" y="67"/>
                  </a:cubicBezTo>
                  <a:cubicBezTo>
                    <a:pt x="21483" y="167"/>
                    <a:pt x="33258" y="34"/>
                    <a:pt x="34592" y="101"/>
                  </a:cubicBezTo>
                  <a:cubicBezTo>
                    <a:pt x="35960" y="201"/>
                    <a:pt x="46500" y="534"/>
                    <a:pt x="50003" y="401"/>
                  </a:cubicBezTo>
                  <a:cubicBezTo>
                    <a:pt x="53506" y="267"/>
                    <a:pt x="55374" y="234"/>
                    <a:pt x="55374" y="2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1" name="Google Shape;5122;p44">
              <a:extLst>
                <a:ext uri="{FF2B5EF4-FFF2-40B4-BE49-F238E27FC236}">
                  <a16:creationId xmlns:a16="http://schemas.microsoft.com/office/drawing/2014/main" id="{77670D8F-35CD-4540-AB60-043F96C51800}"/>
                </a:ext>
              </a:extLst>
            </p:cNvPr>
            <p:cNvSpPr/>
            <p:nvPr/>
          </p:nvSpPr>
          <p:spPr>
            <a:xfrm>
              <a:off x="1699293" y="1697621"/>
              <a:ext cx="84963" cy="71399"/>
            </a:xfrm>
            <a:custGeom>
              <a:avLst/>
              <a:gdLst/>
              <a:ahLst/>
              <a:cxnLst/>
              <a:rect l="l" t="t" r="r" b="b"/>
              <a:pathLst>
                <a:path w="7185" h="6038" extrusionOk="0">
                  <a:moveTo>
                    <a:pt x="1718" y="1287"/>
                  </a:moveTo>
                  <a:cubicBezTo>
                    <a:pt x="3161" y="1994"/>
                    <a:pt x="4573" y="2763"/>
                    <a:pt x="5684" y="3902"/>
                  </a:cubicBezTo>
                  <a:cubicBezTo>
                    <a:pt x="5917" y="4135"/>
                    <a:pt x="6451" y="4636"/>
                    <a:pt x="6184" y="5002"/>
                  </a:cubicBezTo>
                  <a:cubicBezTo>
                    <a:pt x="6079" y="5160"/>
                    <a:pt x="5883" y="5207"/>
                    <a:pt x="5682" y="5207"/>
                  </a:cubicBezTo>
                  <a:cubicBezTo>
                    <a:pt x="5498" y="5207"/>
                    <a:pt x="5311" y="5168"/>
                    <a:pt x="5183" y="5136"/>
                  </a:cubicBezTo>
                  <a:cubicBezTo>
                    <a:pt x="4249" y="4869"/>
                    <a:pt x="3616" y="4035"/>
                    <a:pt x="3115" y="3268"/>
                  </a:cubicBezTo>
                  <a:cubicBezTo>
                    <a:pt x="2647" y="2608"/>
                    <a:pt x="2178" y="1947"/>
                    <a:pt x="1718" y="1287"/>
                  </a:cubicBezTo>
                  <a:close/>
                  <a:moveTo>
                    <a:pt x="597" y="1"/>
                  </a:moveTo>
                  <a:cubicBezTo>
                    <a:pt x="291" y="1"/>
                    <a:pt x="0" y="292"/>
                    <a:pt x="213" y="599"/>
                  </a:cubicBezTo>
                  <a:lnTo>
                    <a:pt x="180" y="599"/>
                  </a:lnTo>
                  <a:cubicBezTo>
                    <a:pt x="947" y="1667"/>
                    <a:pt x="1681" y="2768"/>
                    <a:pt x="2448" y="3835"/>
                  </a:cubicBezTo>
                  <a:cubicBezTo>
                    <a:pt x="3115" y="4736"/>
                    <a:pt x="3916" y="5670"/>
                    <a:pt x="5050" y="5970"/>
                  </a:cubicBezTo>
                  <a:cubicBezTo>
                    <a:pt x="5222" y="6016"/>
                    <a:pt x="5397" y="6038"/>
                    <a:pt x="5573" y="6038"/>
                  </a:cubicBezTo>
                  <a:cubicBezTo>
                    <a:pt x="5909" y="6038"/>
                    <a:pt x="6244" y="5956"/>
                    <a:pt x="6551" y="5803"/>
                  </a:cubicBezTo>
                  <a:cubicBezTo>
                    <a:pt x="6985" y="5503"/>
                    <a:pt x="7185" y="4936"/>
                    <a:pt x="7018" y="4402"/>
                  </a:cubicBezTo>
                  <a:cubicBezTo>
                    <a:pt x="6818" y="3868"/>
                    <a:pt x="6484" y="3401"/>
                    <a:pt x="6017" y="3068"/>
                  </a:cubicBezTo>
                  <a:cubicBezTo>
                    <a:pt x="5617" y="2667"/>
                    <a:pt x="5183" y="2301"/>
                    <a:pt x="4683" y="2000"/>
                  </a:cubicBezTo>
                  <a:cubicBezTo>
                    <a:pt x="3616" y="1300"/>
                    <a:pt x="2448" y="666"/>
                    <a:pt x="1281" y="166"/>
                  </a:cubicBezTo>
                  <a:cubicBezTo>
                    <a:pt x="1211" y="133"/>
                    <a:pt x="1143" y="119"/>
                    <a:pt x="1079" y="119"/>
                  </a:cubicBezTo>
                  <a:cubicBezTo>
                    <a:pt x="1026" y="119"/>
                    <a:pt x="976" y="129"/>
                    <a:pt x="930" y="146"/>
                  </a:cubicBezTo>
                  <a:lnTo>
                    <a:pt x="930" y="146"/>
                  </a:lnTo>
                  <a:cubicBezTo>
                    <a:pt x="835" y="44"/>
                    <a:pt x="71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2" name="Google Shape;5123;p44">
              <a:extLst>
                <a:ext uri="{FF2B5EF4-FFF2-40B4-BE49-F238E27FC236}">
                  <a16:creationId xmlns:a16="http://schemas.microsoft.com/office/drawing/2014/main" id="{04BEC602-27EE-414B-9DC1-61BA8452F9A8}"/>
                </a:ext>
              </a:extLst>
            </p:cNvPr>
            <p:cNvSpPr/>
            <p:nvPr/>
          </p:nvSpPr>
          <p:spPr>
            <a:xfrm>
              <a:off x="1701374" y="1628965"/>
              <a:ext cx="88404" cy="74048"/>
            </a:xfrm>
            <a:custGeom>
              <a:avLst/>
              <a:gdLst/>
              <a:ahLst/>
              <a:cxnLst/>
              <a:rect l="l" t="t" r="r" b="b"/>
              <a:pathLst>
                <a:path w="7476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4" y="167"/>
                  </a:cubicBezTo>
                  <a:cubicBezTo>
                    <a:pt x="4240" y="634"/>
                    <a:pt x="3240" y="1368"/>
                    <a:pt x="2406" y="2302"/>
                  </a:cubicBezTo>
                  <a:cubicBezTo>
                    <a:pt x="1472" y="3270"/>
                    <a:pt x="704" y="4404"/>
                    <a:pt x="137" y="5638"/>
                  </a:cubicBezTo>
                  <a:cubicBezTo>
                    <a:pt x="0" y="5958"/>
                    <a:pt x="285" y="6261"/>
                    <a:pt x="553" y="6261"/>
                  </a:cubicBezTo>
                  <a:cubicBezTo>
                    <a:pt x="677" y="6261"/>
                    <a:pt x="797" y="6196"/>
                    <a:pt x="871" y="6038"/>
                  </a:cubicBezTo>
                  <a:cubicBezTo>
                    <a:pt x="1672" y="4204"/>
                    <a:pt x="3006" y="2603"/>
                    <a:pt x="4674" y="1468"/>
                  </a:cubicBezTo>
                  <a:cubicBezTo>
                    <a:pt x="5074" y="1168"/>
                    <a:pt x="5541" y="935"/>
                    <a:pt x="6042" y="835"/>
                  </a:cubicBezTo>
                  <a:cubicBezTo>
                    <a:pt x="6072" y="831"/>
                    <a:pt x="6102" y="829"/>
                    <a:pt x="6129" y="829"/>
                  </a:cubicBezTo>
                  <a:cubicBezTo>
                    <a:pt x="6582" y="829"/>
                    <a:pt x="6632" y="1323"/>
                    <a:pt x="6475" y="1669"/>
                  </a:cubicBezTo>
                  <a:cubicBezTo>
                    <a:pt x="6208" y="2136"/>
                    <a:pt x="5875" y="2536"/>
                    <a:pt x="5508" y="2869"/>
                  </a:cubicBezTo>
                  <a:cubicBezTo>
                    <a:pt x="5141" y="3203"/>
                    <a:pt x="4774" y="3503"/>
                    <a:pt x="4340" y="3803"/>
                  </a:cubicBezTo>
                  <a:cubicBezTo>
                    <a:pt x="3406" y="4404"/>
                    <a:pt x="2406" y="4938"/>
                    <a:pt x="1372" y="5405"/>
                  </a:cubicBezTo>
                  <a:cubicBezTo>
                    <a:pt x="967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5" y="6138"/>
                  </a:cubicBezTo>
                  <a:cubicBezTo>
                    <a:pt x="2906" y="5638"/>
                    <a:pt x="3940" y="5071"/>
                    <a:pt x="4941" y="4404"/>
                  </a:cubicBezTo>
                  <a:cubicBezTo>
                    <a:pt x="5408" y="4070"/>
                    <a:pt x="5841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2" y="334"/>
                  </a:cubicBezTo>
                  <a:cubicBezTo>
                    <a:pt x="6797" y="89"/>
                    <a:pt x="6496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3" name="Google Shape;5124;p44">
              <a:extLst>
                <a:ext uri="{FF2B5EF4-FFF2-40B4-BE49-F238E27FC236}">
                  <a16:creationId xmlns:a16="http://schemas.microsoft.com/office/drawing/2014/main" id="{C4CB17D2-0130-4FA0-A0B3-A391D86C3B75}"/>
                </a:ext>
              </a:extLst>
            </p:cNvPr>
            <p:cNvSpPr/>
            <p:nvPr/>
          </p:nvSpPr>
          <p:spPr>
            <a:xfrm>
              <a:off x="1762793" y="1697621"/>
              <a:ext cx="85365" cy="71399"/>
            </a:xfrm>
            <a:custGeom>
              <a:avLst/>
              <a:gdLst/>
              <a:ahLst/>
              <a:cxnLst/>
              <a:rect l="l" t="t" r="r" b="b"/>
              <a:pathLst>
                <a:path w="7219" h="6038" extrusionOk="0">
                  <a:moveTo>
                    <a:pt x="1730" y="1282"/>
                  </a:moveTo>
                  <a:cubicBezTo>
                    <a:pt x="3165" y="1990"/>
                    <a:pt x="4604" y="2760"/>
                    <a:pt x="5718" y="3902"/>
                  </a:cubicBezTo>
                  <a:cubicBezTo>
                    <a:pt x="5951" y="4135"/>
                    <a:pt x="6485" y="4636"/>
                    <a:pt x="6218" y="5002"/>
                  </a:cubicBezTo>
                  <a:cubicBezTo>
                    <a:pt x="6113" y="5160"/>
                    <a:pt x="5917" y="5207"/>
                    <a:pt x="5711" y="5207"/>
                  </a:cubicBezTo>
                  <a:cubicBezTo>
                    <a:pt x="5523" y="5207"/>
                    <a:pt x="5327" y="5168"/>
                    <a:pt x="5184" y="5136"/>
                  </a:cubicBezTo>
                  <a:cubicBezTo>
                    <a:pt x="4250" y="4869"/>
                    <a:pt x="3616" y="4035"/>
                    <a:pt x="3116" y="3268"/>
                  </a:cubicBezTo>
                  <a:cubicBezTo>
                    <a:pt x="2646" y="2606"/>
                    <a:pt x="2190" y="1944"/>
                    <a:pt x="1730" y="1282"/>
                  </a:cubicBezTo>
                  <a:close/>
                  <a:moveTo>
                    <a:pt x="612" y="1"/>
                  </a:moveTo>
                  <a:cubicBezTo>
                    <a:pt x="308" y="1"/>
                    <a:pt x="1" y="292"/>
                    <a:pt x="214" y="599"/>
                  </a:cubicBezTo>
                  <a:cubicBezTo>
                    <a:pt x="948" y="1667"/>
                    <a:pt x="1715" y="2768"/>
                    <a:pt x="2449" y="3835"/>
                  </a:cubicBezTo>
                  <a:cubicBezTo>
                    <a:pt x="3116" y="4736"/>
                    <a:pt x="3916" y="5670"/>
                    <a:pt x="5084" y="5970"/>
                  </a:cubicBezTo>
                  <a:cubicBezTo>
                    <a:pt x="5244" y="6016"/>
                    <a:pt x="5412" y="6038"/>
                    <a:pt x="5583" y="6038"/>
                  </a:cubicBezTo>
                  <a:cubicBezTo>
                    <a:pt x="5909" y="6038"/>
                    <a:pt x="6245" y="5956"/>
                    <a:pt x="6552" y="5803"/>
                  </a:cubicBezTo>
                  <a:cubicBezTo>
                    <a:pt x="7019" y="5503"/>
                    <a:pt x="7219" y="4936"/>
                    <a:pt x="7052" y="4402"/>
                  </a:cubicBezTo>
                  <a:cubicBezTo>
                    <a:pt x="6818" y="3868"/>
                    <a:pt x="6485" y="3401"/>
                    <a:pt x="6051" y="3068"/>
                  </a:cubicBezTo>
                  <a:cubicBezTo>
                    <a:pt x="5618" y="2667"/>
                    <a:pt x="5184" y="2301"/>
                    <a:pt x="4717" y="2000"/>
                  </a:cubicBezTo>
                  <a:cubicBezTo>
                    <a:pt x="3616" y="1300"/>
                    <a:pt x="2482" y="666"/>
                    <a:pt x="1281" y="166"/>
                  </a:cubicBezTo>
                  <a:cubicBezTo>
                    <a:pt x="1216" y="133"/>
                    <a:pt x="1151" y="119"/>
                    <a:pt x="1090" y="119"/>
                  </a:cubicBezTo>
                  <a:cubicBezTo>
                    <a:pt x="1035" y="119"/>
                    <a:pt x="983" y="130"/>
                    <a:pt x="935" y="150"/>
                  </a:cubicBezTo>
                  <a:lnTo>
                    <a:pt x="935" y="150"/>
                  </a:lnTo>
                  <a:cubicBezTo>
                    <a:pt x="849" y="45"/>
                    <a:pt x="731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4" name="Google Shape;5125;p44">
              <a:extLst>
                <a:ext uri="{FF2B5EF4-FFF2-40B4-BE49-F238E27FC236}">
                  <a16:creationId xmlns:a16="http://schemas.microsoft.com/office/drawing/2014/main" id="{695557AC-1EB4-4862-9C44-353C154EC509}"/>
                </a:ext>
              </a:extLst>
            </p:cNvPr>
            <p:cNvSpPr/>
            <p:nvPr/>
          </p:nvSpPr>
          <p:spPr>
            <a:xfrm>
              <a:off x="1765004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1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7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5" y="4204"/>
                    <a:pt x="2996" y="2603"/>
                    <a:pt x="4663" y="1468"/>
                  </a:cubicBezTo>
                  <a:cubicBezTo>
                    <a:pt x="5064" y="1168"/>
                    <a:pt x="5531" y="935"/>
                    <a:pt x="6064" y="835"/>
                  </a:cubicBezTo>
                  <a:cubicBezTo>
                    <a:pt x="6093" y="831"/>
                    <a:pt x="6121" y="829"/>
                    <a:pt x="6147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786" y="89"/>
                    <a:pt x="6486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5" name="Google Shape;5126;p44">
              <a:extLst>
                <a:ext uri="{FF2B5EF4-FFF2-40B4-BE49-F238E27FC236}">
                  <a16:creationId xmlns:a16="http://schemas.microsoft.com/office/drawing/2014/main" id="{9A65691D-C2A8-4E28-9C1C-ACF6B126767F}"/>
                </a:ext>
              </a:extLst>
            </p:cNvPr>
            <p:cNvSpPr/>
            <p:nvPr/>
          </p:nvSpPr>
          <p:spPr>
            <a:xfrm>
              <a:off x="1827878" y="1697621"/>
              <a:ext cx="83792" cy="71388"/>
            </a:xfrm>
            <a:custGeom>
              <a:avLst/>
              <a:gdLst/>
              <a:ahLst/>
              <a:cxnLst/>
              <a:rect l="l" t="t" r="r" b="b"/>
              <a:pathLst>
                <a:path w="7086" h="6037" extrusionOk="0">
                  <a:moveTo>
                    <a:pt x="1684" y="1312"/>
                  </a:moveTo>
                  <a:lnTo>
                    <a:pt x="1684" y="1312"/>
                  </a:lnTo>
                  <a:cubicBezTo>
                    <a:pt x="3081" y="1990"/>
                    <a:pt x="4461" y="2751"/>
                    <a:pt x="5551" y="3868"/>
                  </a:cubicBezTo>
                  <a:cubicBezTo>
                    <a:pt x="5784" y="4102"/>
                    <a:pt x="6285" y="4535"/>
                    <a:pt x="6118" y="4936"/>
                  </a:cubicBezTo>
                  <a:cubicBezTo>
                    <a:pt x="6028" y="5151"/>
                    <a:pt x="5823" y="5212"/>
                    <a:pt x="5611" y="5212"/>
                  </a:cubicBezTo>
                  <a:cubicBezTo>
                    <a:pt x="5428" y="5212"/>
                    <a:pt x="5241" y="5167"/>
                    <a:pt x="5117" y="5136"/>
                  </a:cubicBezTo>
                  <a:cubicBezTo>
                    <a:pt x="4183" y="4902"/>
                    <a:pt x="3549" y="4068"/>
                    <a:pt x="3016" y="3301"/>
                  </a:cubicBezTo>
                  <a:cubicBezTo>
                    <a:pt x="2549" y="2664"/>
                    <a:pt x="2122" y="1987"/>
                    <a:pt x="1684" y="1312"/>
                  </a:cubicBezTo>
                  <a:close/>
                  <a:moveTo>
                    <a:pt x="586" y="1"/>
                  </a:moveTo>
                  <a:cubicBezTo>
                    <a:pt x="292" y="1"/>
                    <a:pt x="1" y="292"/>
                    <a:pt x="214" y="599"/>
                  </a:cubicBezTo>
                  <a:cubicBezTo>
                    <a:pt x="948" y="1667"/>
                    <a:pt x="1615" y="2801"/>
                    <a:pt x="2382" y="3868"/>
                  </a:cubicBezTo>
                  <a:cubicBezTo>
                    <a:pt x="3049" y="4802"/>
                    <a:pt x="3850" y="5736"/>
                    <a:pt x="5050" y="5970"/>
                  </a:cubicBezTo>
                  <a:cubicBezTo>
                    <a:pt x="5217" y="6014"/>
                    <a:pt x="5384" y="6037"/>
                    <a:pt x="5548" y="6037"/>
                  </a:cubicBezTo>
                  <a:cubicBezTo>
                    <a:pt x="5877" y="6037"/>
                    <a:pt x="6196" y="5948"/>
                    <a:pt x="6485" y="5770"/>
                  </a:cubicBezTo>
                  <a:cubicBezTo>
                    <a:pt x="6918" y="5403"/>
                    <a:pt x="7085" y="4836"/>
                    <a:pt x="6885" y="4302"/>
                  </a:cubicBezTo>
                  <a:cubicBezTo>
                    <a:pt x="6652" y="3802"/>
                    <a:pt x="6318" y="3368"/>
                    <a:pt x="5884" y="3034"/>
                  </a:cubicBezTo>
                  <a:cubicBezTo>
                    <a:pt x="5484" y="2634"/>
                    <a:pt x="5050" y="2301"/>
                    <a:pt x="4583" y="2000"/>
                  </a:cubicBezTo>
                  <a:cubicBezTo>
                    <a:pt x="3483" y="1300"/>
                    <a:pt x="2349" y="666"/>
                    <a:pt x="1181" y="166"/>
                  </a:cubicBezTo>
                  <a:cubicBezTo>
                    <a:pt x="1114" y="134"/>
                    <a:pt x="1047" y="120"/>
                    <a:pt x="984" y="120"/>
                  </a:cubicBezTo>
                  <a:cubicBezTo>
                    <a:pt x="951" y="120"/>
                    <a:pt x="918" y="124"/>
                    <a:pt x="886" y="132"/>
                  </a:cubicBezTo>
                  <a:lnTo>
                    <a:pt x="886" y="132"/>
                  </a:lnTo>
                  <a:cubicBezTo>
                    <a:pt x="802" y="40"/>
                    <a:pt x="694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6" name="Google Shape;5127;p44">
              <a:extLst>
                <a:ext uri="{FF2B5EF4-FFF2-40B4-BE49-F238E27FC236}">
                  <a16:creationId xmlns:a16="http://schemas.microsoft.com/office/drawing/2014/main" id="{1CD763CB-B7CE-450D-BDC3-6FB88AFAAF84}"/>
                </a:ext>
              </a:extLst>
            </p:cNvPr>
            <p:cNvSpPr/>
            <p:nvPr/>
          </p:nvSpPr>
          <p:spPr>
            <a:xfrm>
              <a:off x="1828776" y="1628965"/>
              <a:ext cx="88416" cy="74048"/>
            </a:xfrm>
            <a:custGeom>
              <a:avLst/>
              <a:gdLst/>
              <a:ahLst/>
              <a:cxnLst/>
              <a:rect l="l" t="t" r="r" b="b"/>
              <a:pathLst>
                <a:path w="7477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5" y="167"/>
                  </a:cubicBezTo>
                  <a:cubicBezTo>
                    <a:pt x="4241" y="634"/>
                    <a:pt x="3240" y="1368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1" y="5958"/>
                    <a:pt x="285" y="6261"/>
                    <a:pt x="553" y="6261"/>
                  </a:cubicBezTo>
                  <a:cubicBezTo>
                    <a:pt x="677" y="6261"/>
                    <a:pt x="798" y="6196"/>
                    <a:pt x="872" y="6038"/>
                  </a:cubicBezTo>
                  <a:cubicBezTo>
                    <a:pt x="1672" y="4204"/>
                    <a:pt x="2973" y="2603"/>
                    <a:pt x="4641" y="1468"/>
                  </a:cubicBezTo>
                  <a:cubicBezTo>
                    <a:pt x="5075" y="1168"/>
                    <a:pt x="5542" y="935"/>
                    <a:pt x="6042" y="835"/>
                  </a:cubicBezTo>
                  <a:cubicBezTo>
                    <a:pt x="6073" y="831"/>
                    <a:pt x="6102" y="829"/>
                    <a:pt x="6129" y="829"/>
                  </a:cubicBezTo>
                  <a:cubicBezTo>
                    <a:pt x="6579" y="829"/>
                    <a:pt x="6601" y="1323"/>
                    <a:pt x="6476" y="1669"/>
                  </a:cubicBezTo>
                  <a:cubicBezTo>
                    <a:pt x="6209" y="2136"/>
                    <a:pt x="5875" y="2536"/>
                    <a:pt x="5508" y="2869"/>
                  </a:cubicBezTo>
                  <a:cubicBezTo>
                    <a:pt x="5141" y="3203"/>
                    <a:pt x="4741" y="3503"/>
                    <a:pt x="4341" y="3803"/>
                  </a:cubicBezTo>
                  <a:cubicBezTo>
                    <a:pt x="3407" y="4404"/>
                    <a:pt x="2406" y="4938"/>
                    <a:pt x="1372" y="5405"/>
                  </a:cubicBezTo>
                  <a:cubicBezTo>
                    <a:pt x="968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6" y="6138"/>
                  </a:cubicBezTo>
                  <a:cubicBezTo>
                    <a:pt x="2873" y="5638"/>
                    <a:pt x="3940" y="5071"/>
                    <a:pt x="4941" y="4404"/>
                  </a:cubicBezTo>
                  <a:cubicBezTo>
                    <a:pt x="5408" y="4070"/>
                    <a:pt x="5842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3" y="334"/>
                  </a:cubicBezTo>
                  <a:cubicBezTo>
                    <a:pt x="6797" y="89"/>
                    <a:pt x="6497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7" name="Google Shape;5128;p44">
              <a:extLst>
                <a:ext uri="{FF2B5EF4-FFF2-40B4-BE49-F238E27FC236}">
                  <a16:creationId xmlns:a16="http://schemas.microsoft.com/office/drawing/2014/main" id="{4264B5BD-41A5-4169-8516-8F3A8CF3D2DB}"/>
                </a:ext>
              </a:extLst>
            </p:cNvPr>
            <p:cNvSpPr/>
            <p:nvPr/>
          </p:nvSpPr>
          <p:spPr>
            <a:xfrm>
              <a:off x="1890763" y="1696178"/>
              <a:ext cx="84407" cy="72877"/>
            </a:xfrm>
            <a:custGeom>
              <a:avLst/>
              <a:gdLst/>
              <a:ahLst/>
              <a:cxnLst/>
              <a:rect l="l" t="t" r="r" b="b"/>
              <a:pathLst>
                <a:path w="7138" h="6163" extrusionOk="0">
                  <a:moveTo>
                    <a:pt x="1768" y="1454"/>
                  </a:moveTo>
                  <a:cubicBezTo>
                    <a:pt x="3195" y="2151"/>
                    <a:pt x="4616" y="2921"/>
                    <a:pt x="5703" y="4090"/>
                  </a:cubicBezTo>
                  <a:cubicBezTo>
                    <a:pt x="5937" y="4324"/>
                    <a:pt x="6404" y="4824"/>
                    <a:pt x="6137" y="5158"/>
                  </a:cubicBezTo>
                  <a:cubicBezTo>
                    <a:pt x="6003" y="5307"/>
                    <a:pt x="5829" y="5356"/>
                    <a:pt x="5651" y="5356"/>
                  </a:cubicBezTo>
                  <a:cubicBezTo>
                    <a:pt x="5430" y="5356"/>
                    <a:pt x="5203" y="5280"/>
                    <a:pt x="5036" y="5225"/>
                  </a:cubicBezTo>
                  <a:cubicBezTo>
                    <a:pt x="4102" y="4891"/>
                    <a:pt x="3468" y="4024"/>
                    <a:pt x="2968" y="3256"/>
                  </a:cubicBezTo>
                  <a:cubicBezTo>
                    <a:pt x="2538" y="2670"/>
                    <a:pt x="2153" y="2060"/>
                    <a:pt x="1768" y="1454"/>
                  </a:cubicBezTo>
                  <a:close/>
                  <a:moveTo>
                    <a:pt x="581" y="1"/>
                  </a:moveTo>
                  <a:cubicBezTo>
                    <a:pt x="285" y="1"/>
                    <a:pt x="1" y="286"/>
                    <a:pt x="233" y="588"/>
                  </a:cubicBezTo>
                  <a:lnTo>
                    <a:pt x="199" y="621"/>
                  </a:lnTo>
                  <a:cubicBezTo>
                    <a:pt x="933" y="1655"/>
                    <a:pt x="1567" y="2756"/>
                    <a:pt x="2301" y="3824"/>
                  </a:cubicBezTo>
                  <a:cubicBezTo>
                    <a:pt x="2968" y="4758"/>
                    <a:pt x="3735" y="5725"/>
                    <a:pt x="4903" y="6058"/>
                  </a:cubicBezTo>
                  <a:cubicBezTo>
                    <a:pt x="5111" y="6128"/>
                    <a:pt x="5326" y="6163"/>
                    <a:pt x="5538" y="6163"/>
                  </a:cubicBezTo>
                  <a:cubicBezTo>
                    <a:pt x="5836" y="6163"/>
                    <a:pt x="6132" y="6095"/>
                    <a:pt x="6404" y="5958"/>
                  </a:cubicBezTo>
                  <a:cubicBezTo>
                    <a:pt x="6904" y="5692"/>
                    <a:pt x="7138" y="5124"/>
                    <a:pt x="6971" y="4557"/>
                  </a:cubicBezTo>
                  <a:cubicBezTo>
                    <a:pt x="6771" y="4024"/>
                    <a:pt x="6437" y="3557"/>
                    <a:pt x="6004" y="3223"/>
                  </a:cubicBezTo>
                  <a:cubicBezTo>
                    <a:pt x="5603" y="2823"/>
                    <a:pt x="5136" y="2456"/>
                    <a:pt x="4669" y="2156"/>
                  </a:cubicBezTo>
                  <a:cubicBezTo>
                    <a:pt x="3569" y="1422"/>
                    <a:pt x="2434" y="821"/>
                    <a:pt x="1234" y="288"/>
                  </a:cubicBezTo>
                  <a:cubicBezTo>
                    <a:pt x="1164" y="255"/>
                    <a:pt x="1095" y="241"/>
                    <a:pt x="1030" y="241"/>
                  </a:cubicBezTo>
                  <a:cubicBezTo>
                    <a:pt x="1011" y="241"/>
                    <a:pt x="992" y="242"/>
                    <a:pt x="973" y="244"/>
                  </a:cubicBezTo>
                  <a:lnTo>
                    <a:pt x="973" y="244"/>
                  </a:lnTo>
                  <a:cubicBezTo>
                    <a:pt x="960" y="225"/>
                    <a:pt x="947" y="207"/>
                    <a:pt x="933" y="188"/>
                  </a:cubicBezTo>
                  <a:cubicBezTo>
                    <a:pt x="842" y="56"/>
                    <a:pt x="710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8" name="Google Shape;5129;p44">
              <a:extLst>
                <a:ext uri="{FF2B5EF4-FFF2-40B4-BE49-F238E27FC236}">
                  <a16:creationId xmlns:a16="http://schemas.microsoft.com/office/drawing/2014/main" id="{AA93A432-516F-4985-9390-376CADFD2ECD}"/>
                </a:ext>
              </a:extLst>
            </p:cNvPr>
            <p:cNvSpPr/>
            <p:nvPr/>
          </p:nvSpPr>
          <p:spPr>
            <a:xfrm>
              <a:off x="1892407" y="1628965"/>
              <a:ext cx="88688" cy="74048"/>
            </a:xfrm>
            <a:custGeom>
              <a:avLst/>
              <a:gdLst/>
              <a:ahLst/>
              <a:cxnLst/>
              <a:rect l="l" t="t" r="r" b="b"/>
              <a:pathLst>
                <a:path w="7500" h="6262" extrusionOk="0">
                  <a:moveTo>
                    <a:pt x="6179" y="0"/>
                  </a:moveTo>
                  <a:cubicBezTo>
                    <a:pt x="5901" y="0"/>
                    <a:pt x="5618" y="73"/>
                    <a:pt x="5364" y="167"/>
                  </a:cubicBezTo>
                  <a:cubicBezTo>
                    <a:pt x="4230" y="634"/>
                    <a:pt x="3229" y="1368"/>
                    <a:pt x="2395" y="2302"/>
                  </a:cubicBezTo>
                  <a:cubicBezTo>
                    <a:pt x="1461" y="3270"/>
                    <a:pt x="694" y="4404"/>
                    <a:pt x="161" y="5638"/>
                  </a:cubicBezTo>
                  <a:cubicBezTo>
                    <a:pt x="1" y="5958"/>
                    <a:pt x="278" y="6261"/>
                    <a:pt x="544" y="6261"/>
                  </a:cubicBezTo>
                  <a:cubicBezTo>
                    <a:pt x="667" y="6261"/>
                    <a:pt x="787" y="6196"/>
                    <a:pt x="861" y="6038"/>
                  </a:cubicBezTo>
                  <a:cubicBezTo>
                    <a:pt x="1662" y="4204"/>
                    <a:pt x="2996" y="2603"/>
                    <a:pt x="4664" y="1468"/>
                  </a:cubicBezTo>
                  <a:cubicBezTo>
                    <a:pt x="5064" y="1168"/>
                    <a:pt x="5531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198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4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30" y="5071"/>
                    <a:pt x="4931" y="4404"/>
                  </a:cubicBezTo>
                  <a:cubicBezTo>
                    <a:pt x="5398" y="4070"/>
                    <a:pt x="5865" y="3703"/>
                    <a:pt x="6265" y="3270"/>
                  </a:cubicBezTo>
                  <a:cubicBezTo>
                    <a:pt x="6699" y="2869"/>
                    <a:pt x="7065" y="2369"/>
                    <a:pt x="7299" y="1802"/>
                  </a:cubicBezTo>
                  <a:cubicBezTo>
                    <a:pt x="7499" y="1302"/>
                    <a:pt x="7366" y="735"/>
                    <a:pt x="7032" y="334"/>
                  </a:cubicBezTo>
                  <a:cubicBezTo>
                    <a:pt x="6787" y="89"/>
                    <a:pt x="6486" y="0"/>
                    <a:pt x="6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9" name="Google Shape;5130;p44">
              <a:extLst>
                <a:ext uri="{FF2B5EF4-FFF2-40B4-BE49-F238E27FC236}">
                  <a16:creationId xmlns:a16="http://schemas.microsoft.com/office/drawing/2014/main" id="{94308F45-9956-40E1-8633-F6388DAC7DEA}"/>
                </a:ext>
              </a:extLst>
            </p:cNvPr>
            <p:cNvSpPr/>
            <p:nvPr/>
          </p:nvSpPr>
          <p:spPr>
            <a:xfrm>
              <a:off x="1954547" y="1696178"/>
              <a:ext cx="84525" cy="72877"/>
            </a:xfrm>
            <a:custGeom>
              <a:avLst/>
              <a:gdLst/>
              <a:ahLst/>
              <a:cxnLst/>
              <a:rect l="l" t="t" r="r" b="b"/>
              <a:pathLst>
                <a:path w="7148" h="6163" extrusionOk="0">
                  <a:moveTo>
                    <a:pt x="1778" y="1454"/>
                  </a:moveTo>
                  <a:cubicBezTo>
                    <a:pt x="3205" y="2151"/>
                    <a:pt x="4625" y="2921"/>
                    <a:pt x="5713" y="4090"/>
                  </a:cubicBezTo>
                  <a:cubicBezTo>
                    <a:pt x="5947" y="4324"/>
                    <a:pt x="6414" y="4824"/>
                    <a:pt x="6147" y="5158"/>
                  </a:cubicBezTo>
                  <a:cubicBezTo>
                    <a:pt x="6013" y="5307"/>
                    <a:pt x="5839" y="5356"/>
                    <a:pt x="5661" y="5356"/>
                  </a:cubicBezTo>
                  <a:cubicBezTo>
                    <a:pt x="5440" y="5356"/>
                    <a:pt x="5212" y="5280"/>
                    <a:pt x="5046" y="5225"/>
                  </a:cubicBezTo>
                  <a:cubicBezTo>
                    <a:pt x="4112" y="4891"/>
                    <a:pt x="3478" y="4024"/>
                    <a:pt x="2978" y="3256"/>
                  </a:cubicBezTo>
                  <a:cubicBezTo>
                    <a:pt x="2548" y="2670"/>
                    <a:pt x="2163" y="2060"/>
                    <a:pt x="1778" y="1454"/>
                  </a:cubicBezTo>
                  <a:close/>
                  <a:moveTo>
                    <a:pt x="590" y="1"/>
                  </a:moveTo>
                  <a:cubicBezTo>
                    <a:pt x="292" y="1"/>
                    <a:pt x="1" y="286"/>
                    <a:pt x="209" y="588"/>
                  </a:cubicBezTo>
                  <a:lnTo>
                    <a:pt x="176" y="621"/>
                  </a:lnTo>
                  <a:cubicBezTo>
                    <a:pt x="910" y="1655"/>
                    <a:pt x="1577" y="2756"/>
                    <a:pt x="2311" y="3824"/>
                  </a:cubicBezTo>
                  <a:cubicBezTo>
                    <a:pt x="2978" y="4758"/>
                    <a:pt x="3745" y="5725"/>
                    <a:pt x="4913" y="6058"/>
                  </a:cubicBezTo>
                  <a:cubicBezTo>
                    <a:pt x="5121" y="6128"/>
                    <a:pt x="5335" y="6163"/>
                    <a:pt x="5548" y="6163"/>
                  </a:cubicBezTo>
                  <a:cubicBezTo>
                    <a:pt x="5846" y="6163"/>
                    <a:pt x="6141" y="6095"/>
                    <a:pt x="6414" y="5958"/>
                  </a:cubicBezTo>
                  <a:cubicBezTo>
                    <a:pt x="6914" y="5692"/>
                    <a:pt x="7148" y="5124"/>
                    <a:pt x="6981" y="4557"/>
                  </a:cubicBezTo>
                  <a:cubicBezTo>
                    <a:pt x="6814" y="4024"/>
                    <a:pt x="6447" y="3557"/>
                    <a:pt x="6013" y="3223"/>
                  </a:cubicBezTo>
                  <a:cubicBezTo>
                    <a:pt x="5613" y="2823"/>
                    <a:pt x="5146" y="2456"/>
                    <a:pt x="4679" y="2156"/>
                  </a:cubicBezTo>
                  <a:cubicBezTo>
                    <a:pt x="3578" y="1422"/>
                    <a:pt x="2444" y="821"/>
                    <a:pt x="1243" y="288"/>
                  </a:cubicBezTo>
                  <a:cubicBezTo>
                    <a:pt x="1174" y="255"/>
                    <a:pt x="1105" y="241"/>
                    <a:pt x="1040" y="241"/>
                  </a:cubicBezTo>
                  <a:cubicBezTo>
                    <a:pt x="1021" y="241"/>
                    <a:pt x="1002" y="242"/>
                    <a:pt x="983" y="244"/>
                  </a:cubicBezTo>
                  <a:lnTo>
                    <a:pt x="983" y="244"/>
                  </a:lnTo>
                  <a:cubicBezTo>
                    <a:pt x="970" y="225"/>
                    <a:pt x="956" y="207"/>
                    <a:pt x="943" y="188"/>
                  </a:cubicBezTo>
                  <a:cubicBezTo>
                    <a:pt x="852" y="56"/>
                    <a:pt x="720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0" name="Google Shape;5131;p44">
              <a:extLst>
                <a:ext uri="{FF2B5EF4-FFF2-40B4-BE49-F238E27FC236}">
                  <a16:creationId xmlns:a16="http://schemas.microsoft.com/office/drawing/2014/main" id="{4CB28848-7134-4FFE-B7CF-D13FA7E85867}"/>
                </a:ext>
              </a:extLst>
            </p:cNvPr>
            <p:cNvSpPr/>
            <p:nvPr/>
          </p:nvSpPr>
          <p:spPr>
            <a:xfrm>
              <a:off x="1955919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203" y="0"/>
                  </a:moveTo>
                  <a:cubicBezTo>
                    <a:pt x="5925" y="0"/>
                    <a:pt x="5633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6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4" y="4204"/>
                    <a:pt x="2995" y="2603"/>
                    <a:pt x="4663" y="1468"/>
                  </a:cubicBezTo>
                  <a:cubicBezTo>
                    <a:pt x="5097" y="1168"/>
                    <a:pt x="5564" y="935"/>
                    <a:pt x="6064" y="835"/>
                  </a:cubicBezTo>
                  <a:cubicBezTo>
                    <a:pt x="6095" y="831"/>
                    <a:pt x="6124" y="829"/>
                    <a:pt x="6152" y="829"/>
                  </a:cubicBezTo>
                  <a:cubicBezTo>
                    <a:pt x="6601" y="829"/>
                    <a:pt x="6622" y="1323"/>
                    <a:pt x="6465" y="1669"/>
                  </a:cubicBezTo>
                  <a:cubicBezTo>
                    <a:pt x="6231" y="2136"/>
                    <a:pt x="5897" y="2536"/>
                    <a:pt x="5497" y="2869"/>
                  </a:cubicBezTo>
                  <a:cubicBezTo>
                    <a:pt x="5164" y="3203"/>
                    <a:pt x="4763" y="3503"/>
                    <a:pt x="4363" y="3803"/>
                  </a:cubicBezTo>
                  <a:cubicBezTo>
                    <a:pt x="3429" y="4404"/>
                    <a:pt x="2428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3" y="4404"/>
                  </a:cubicBezTo>
                  <a:cubicBezTo>
                    <a:pt x="5430" y="4070"/>
                    <a:pt x="5864" y="3703"/>
                    <a:pt x="6264" y="3270"/>
                  </a:cubicBezTo>
                  <a:cubicBezTo>
                    <a:pt x="6731" y="2869"/>
                    <a:pt x="7065" y="2369"/>
                    <a:pt x="7332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11" y="0"/>
                    <a:pt x="6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1" name="Google Shape;5132;p44">
              <a:extLst>
                <a:ext uri="{FF2B5EF4-FFF2-40B4-BE49-F238E27FC236}">
                  <a16:creationId xmlns:a16="http://schemas.microsoft.com/office/drawing/2014/main" id="{3A5F68DD-5255-40A3-8320-3A916F6A2B65}"/>
                </a:ext>
              </a:extLst>
            </p:cNvPr>
            <p:cNvSpPr/>
            <p:nvPr/>
          </p:nvSpPr>
          <p:spPr>
            <a:xfrm>
              <a:off x="2018449" y="1696178"/>
              <a:ext cx="84135" cy="72877"/>
            </a:xfrm>
            <a:custGeom>
              <a:avLst/>
              <a:gdLst/>
              <a:ahLst/>
              <a:cxnLst/>
              <a:rect l="l" t="t" r="r" b="b"/>
              <a:pathLst>
                <a:path w="7115" h="6163" extrusionOk="0">
                  <a:moveTo>
                    <a:pt x="1744" y="1454"/>
                  </a:moveTo>
                  <a:cubicBezTo>
                    <a:pt x="3172" y="2151"/>
                    <a:pt x="4592" y="2921"/>
                    <a:pt x="5680" y="4090"/>
                  </a:cubicBezTo>
                  <a:cubicBezTo>
                    <a:pt x="5913" y="4324"/>
                    <a:pt x="6380" y="4824"/>
                    <a:pt x="6113" y="5158"/>
                  </a:cubicBezTo>
                  <a:cubicBezTo>
                    <a:pt x="5979" y="5307"/>
                    <a:pt x="5806" y="5356"/>
                    <a:pt x="5628" y="5356"/>
                  </a:cubicBezTo>
                  <a:cubicBezTo>
                    <a:pt x="5407" y="5356"/>
                    <a:pt x="5179" y="5280"/>
                    <a:pt x="5013" y="5225"/>
                  </a:cubicBezTo>
                  <a:cubicBezTo>
                    <a:pt x="4079" y="4891"/>
                    <a:pt x="3445" y="4024"/>
                    <a:pt x="2944" y="3256"/>
                  </a:cubicBezTo>
                  <a:cubicBezTo>
                    <a:pt x="2514" y="2670"/>
                    <a:pt x="2130" y="2060"/>
                    <a:pt x="1744" y="1454"/>
                  </a:cubicBezTo>
                  <a:close/>
                  <a:moveTo>
                    <a:pt x="564" y="1"/>
                  </a:moveTo>
                  <a:cubicBezTo>
                    <a:pt x="276" y="1"/>
                    <a:pt x="0" y="286"/>
                    <a:pt x="209" y="588"/>
                  </a:cubicBezTo>
                  <a:lnTo>
                    <a:pt x="209" y="621"/>
                  </a:lnTo>
                  <a:cubicBezTo>
                    <a:pt x="910" y="1655"/>
                    <a:pt x="1543" y="2756"/>
                    <a:pt x="2277" y="3824"/>
                  </a:cubicBezTo>
                  <a:cubicBezTo>
                    <a:pt x="2944" y="4758"/>
                    <a:pt x="3712" y="5725"/>
                    <a:pt x="4879" y="6058"/>
                  </a:cubicBezTo>
                  <a:cubicBezTo>
                    <a:pt x="5088" y="6128"/>
                    <a:pt x="5302" y="6163"/>
                    <a:pt x="5515" y="6163"/>
                  </a:cubicBezTo>
                  <a:cubicBezTo>
                    <a:pt x="5813" y="6163"/>
                    <a:pt x="6108" y="6095"/>
                    <a:pt x="6380" y="5958"/>
                  </a:cubicBezTo>
                  <a:cubicBezTo>
                    <a:pt x="6881" y="5692"/>
                    <a:pt x="7114" y="5124"/>
                    <a:pt x="6947" y="4557"/>
                  </a:cubicBezTo>
                  <a:cubicBezTo>
                    <a:pt x="6781" y="4024"/>
                    <a:pt x="6447" y="3557"/>
                    <a:pt x="5980" y="3223"/>
                  </a:cubicBezTo>
                  <a:cubicBezTo>
                    <a:pt x="5580" y="2823"/>
                    <a:pt x="5113" y="2456"/>
                    <a:pt x="4646" y="2156"/>
                  </a:cubicBezTo>
                  <a:cubicBezTo>
                    <a:pt x="3545" y="1422"/>
                    <a:pt x="2411" y="821"/>
                    <a:pt x="1210" y="288"/>
                  </a:cubicBezTo>
                  <a:cubicBezTo>
                    <a:pt x="1140" y="255"/>
                    <a:pt x="1072" y="241"/>
                    <a:pt x="1007" y="241"/>
                  </a:cubicBezTo>
                  <a:cubicBezTo>
                    <a:pt x="987" y="241"/>
                    <a:pt x="968" y="242"/>
                    <a:pt x="949" y="244"/>
                  </a:cubicBezTo>
                  <a:lnTo>
                    <a:pt x="949" y="244"/>
                  </a:lnTo>
                  <a:cubicBezTo>
                    <a:pt x="936" y="225"/>
                    <a:pt x="923" y="207"/>
                    <a:pt x="910" y="188"/>
                  </a:cubicBezTo>
                  <a:cubicBezTo>
                    <a:pt x="818" y="56"/>
                    <a:pt x="690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2" name="Google Shape;5133;p44">
              <a:extLst>
                <a:ext uri="{FF2B5EF4-FFF2-40B4-BE49-F238E27FC236}">
                  <a16:creationId xmlns:a16="http://schemas.microsoft.com/office/drawing/2014/main" id="{F464E275-5F50-48F8-89B2-1F15A921E10B}"/>
                </a:ext>
              </a:extLst>
            </p:cNvPr>
            <p:cNvSpPr/>
            <p:nvPr/>
          </p:nvSpPr>
          <p:spPr>
            <a:xfrm>
              <a:off x="20198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0" y="0"/>
                    <a:pt x="5617" y="73"/>
                    <a:pt x="5364" y="167"/>
                  </a:cubicBezTo>
                  <a:cubicBezTo>
                    <a:pt x="4229" y="634"/>
                    <a:pt x="3229" y="1368"/>
                    <a:pt x="2395" y="2302"/>
                  </a:cubicBezTo>
                  <a:cubicBezTo>
                    <a:pt x="1461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58" y="6261"/>
                  </a:cubicBezTo>
                  <a:cubicBezTo>
                    <a:pt x="681" y="6261"/>
                    <a:pt x="797" y="6196"/>
                    <a:pt x="860" y="6038"/>
                  </a:cubicBezTo>
                  <a:cubicBezTo>
                    <a:pt x="1661" y="4204"/>
                    <a:pt x="2995" y="2603"/>
                    <a:pt x="4663" y="1468"/>
                  </a:cubicBezTo>
                  <a:cubicBezTo>
                    <a:pt x="5063" y="1168"/>
                    <a:pt x="5530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1" y="829"/>
                    <a:pt x="6622" y="1323"/>
                    <a:pt x="6464" y="1669"/>
                  </a:cubicBezTo>
                  <a:cubicBezTo>
                    <a:pt x="6198" y="2136"/>
                    <a:pt x="5897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7" y="6184"/>
                    <a:pt x="1610" y="6184"/>
                  </a:cubicBezTo>
                  <a:cubicBezTo>
                    <a:pt x="1670" y="6184"/>
                    <a:pt x="1732" y="6170"/>
                    <a:pt x="1794" y="6138"/>
                  </a:cubicBezTo>
                  <a:cubicBezTo>
                    <a:pt x="2895" y="5638"/>
                    <a:pt x="3929" y="5071"/>
                    <a:pt x="4930" y="4404"/>
                  </a:cubicBezTo>
                  <a:cubicBezTo>
                    <a:pt x="5397" y="4070"/>
                    <a:pt x="5864" y="3703"/>
                    <a:pt x="6264" y="3270"/>
                  </a:cubicBezTo>
                  <a:cubicBezTo>
                    <a:pt x="6698" y="2869"/>
                    <a:pt x="7065" y="2369"/>
                    <a:pt x="7298" y="1802"/>
                  </a:cubicBezTo>
                  <a:cubicBezTo>
                    <a:pt x="7498" y="1302"/>
                    <a:pt x="7365" y="735"/>
                    <a:pt x="7031" y="334"/>
                  </a:cubicBezTo>
                  <a:cubicBezTo>
                    <a:pt x="6786" y="89"/>
                    <a:pt x="6485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3" name="Google Shape;5134;p44">
              <a:extLst>
                <a:ext uri="{FF2B5EF4-FFF2-40B4-BE49-F238E27FC236}">
                  <a16:creationId xmlns:a16="http://schemas.microsoft.com/office/drawing/2014/main" id="{E4B7AFFA-559D-4E39-8502-25ADDCF90A61}"/>
                </a:ext>
              </a:extLst>
            </p:cNvPr>
            <p:cNvSpPr/>
            <p:nvPr/>
          </p:nvSpPr>
          <p:spPr>
            <a:xfrm>
              <a:off x="2082080" y="1696971"/>
              <a:ext cx="84395" cy="72050"/>
            </a:xfrm>
            <a:custGeom>
              <a:avLst/>
              <a:gdLst/>
              <a:ahLst/>
              <a:cxnLst/>
              <a:rect l="l" t="t" r="r" b="b"/>
              <a:pathLst>
                <a:path w="7137" h="6093" extrusionOk="0">
                  <a:moveTo>
                    <a:pt x="1722" y="1368"/>
                  </a:moveTo>
                  <a:cubicBezTo>
                    <a:pt x="3148" y="2068"/>
                    <a:pt x="4544" y="2837"/>
                    <a:pt x="5669" y="3990"/>
                  </a:cubicBezTo>
                  <a:cubicBezTo>
                    <a:pt x="5903" y="4224"/>
                    <a:pt x="6370" y="4724"/>
                    <a:pt x="6136" y="5057"/>
                  </a:cubicBezTo>
                  <a:cubicBezTo>
                    <a:pt x="6012" y="5228"/>
                    <a:pt x="5837" y="5283"/>
                    <a:pt x="5655" y="5283"/>
                  </a:cubicBezTo>
                  <a:cubicBezTo>
                    <a:pt x="5447" y="5283"/>
                    <a:pt x="5229" y="5211"/>
                    <a:pt x="5069" y="5158"/>
                  </a:cubicBezTo>
                  <a:cubicBezTo>
                    <a:pt x="4135" y="4891"/>
                    <a:pt x="3534" y="4057"/>
                    <a:pt x="3001" y="3290"/>
                  </a:cubicBezTo>
                  <a:cubicBezTo>
                    <a:pt x="2549" y="2654"/>
                    <a:pt x="2136" y="2005"/>
                    <a:pt x="1722" y="1368"/>
                  </a:cubicBezTo>
                  <a:close/>
                  <a:moveTo>
                    <a:pt x="580" y="1"/>
                  </a:moveTo>
                  <a:cubicBezTo>
                    <a:pt x="284" y="1"/>
                    <a:pt x="0" y="286"/>
                    <a:pt x="232" y="588"/>
                  </a:cubicBezTo>
                  <a:lnTo>
                    <a:pt x="199" y="621"/>
                  </a:lnTo>
                  <a:cubicBezTo>
                    <a:pt x="966" y="1655"/>
                    <a:pt x="1600" y="2789"/>
                    <a:pt x="2367" y="3823"/>
                  </a:cubicBezTo>
                  <a:cubicBezTo>
                    <a:pt x="3034" y="4757"/>
                    <a:pt x="3835" y="5725"/>
                    <a:pt x="5002" y="6025"/>
                  </a:cubicBezTo>
                  <a:cubicBezTo>
                    <a:pt x="5162" y="6071"/>
                    <a:pt x="5330" y="6093"/>
                    <a:pt x="5501" y="6093"/>
                  </a:cubicBezTo>
                  <a:cubicBezTo>
                    <a:pt x="5828" y="6093"/>
                    <a:pt x="6163" y="6011"/>
                    <a:pt x="6470" y="5858"/>
                  </a:cubicBezTo>
                  <a:cubicBezTo>
                    <a:pt x="6937" y="5558"/>
                    <a:pt x="7137" y="4991"/>
                    <a:pt x="6970" y="4457"/>
                  </a:cubicBezTo>
                  <a:cubicBezTo>
                    <a:pt x="6770" y="3957"/>
                    <a:pt x="6436" y="3490"/>
                    <a:pt x="6003" y="3156"/>
                  </a:cubicBezTo>
                  <a:cubicBezTo>
                    <a:pt x="5603" y="2756"/>
                    <a:pt x="5136" y="2389"/>
                    <a:pt x="4669" y="2089"/>
                  </a:cubicBezTo>
                  <a:cubicBezTo>
                    <a:pt x="3568" y="1355"/>
                    <a:pt x="2400" y="754"/>
                    <a:pt x="1199" y="221"/>
                  </a:cubicBezTo>
                  <a:cubicBezTo>
                    <a:pt x="1136" y="189"/>
                    <a:pt x="1074" y="175"/>
                    <a:pt x="1015" y="175"/>
                  </a:cubicBezTo>
                  <a:cubicBezTo>
                    <a:pt x="986" y="175"/>
                    <a:pt x="958" y="179"/>
                    <a:pt x="931" y="185"/>
                  </a:cubicBezTo>
                  <a:lnTo>
                    <a:pt x="931" y="185"/>
                  </a:lnTo>
                  <a:cubicBezTo>
                    <a:pt x="839" y="54"/>
                    <a:pt x="709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4" name="Google Shape;5135;p44">
              <a:extLst>
                <a:ext uri="{FF2B5EF4-FFF2-40B4-BE49-F238E27FC236}">
                  <a16:creationId xmlns:a16="http://schemas.microsoft.com/office/drawing/2014/main" id="{9D686230-42D5-414C-A407-8CF49981DC7A}"/>
                </a:ext>
              </a:extLst>
            </p:cNvPr>
            <p:cNvSpPr/>
            <p:nvPr/>
          </p:nvSpPr>
          <p:spPr>
            <a:xfrm>
              <a:off x="20833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90" y="0"/>
                  </a:moveTo>
                  <a:cubicBezTo>
                    <a:pt x="5908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9" y="2302"/>
                  </a:cubicBezTo>
                  <a:cubicBezTo>
                    <a:pt x="1495" y="3270"/>
                    <a:pt x="727" y="4404"/>
                    <a:pt x="160" y="5638"/>
                  </a:cubicBezTo>
                  <a:cubicBezTo>
                    <a:pt x="1" y="5958"/>
                    <a:pt x="294" y="6261"/>
                    <a:pt x="559" y="6261"/>
                  </a:cubicBezTo>
                  <a:cubicBezTo>
                    <a:pt x="681" y="6261"/>
                    <a:pt x="798" y="6196"/>
                    <a:pt x="861" y="6038"/>
                  </a:cubicBezTo>
                  <a:cubicBezTo>
                    <a:pt x="1695" y="4204"/>
                    <a:pt x="2996" y="2603"/>
                    <a:pt x="4664" y="1468"/>
                  </a:cubicBezTo>
                  <a:cubicBezTo>
                    <a:pt x="5064" y="1168"/>
                    <a:pt x="5564" y="935"/>
                    <a:pt x="6065" y="835"/>
                  </a:cubicBezTo>
                  <a:cubicBezTo>
                    <a:pt x="6095" y="831"/>
                    <a:pt x="6125" y="829"/>
                    <a:pt x="6152" y="829"/>
                  </a:cubicBezTo>
                  <a:cubicBezTo>
                    <a:pt x="660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3" y="3803"/>
                  </a:cubicBezTo>
                  <a:cubicBezTo>
                    <a:pt x="3396" y="4404"/>
                    <a:pt x="2429" y="4938"/>
                    <a:pt x="1395" y="5405"/>
                  </a:cubicBezTo>
                  <a:cubicBezTo>
                    <a:pt x="962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03" y="0"/>
                    <a:pt x="6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5" name="Google Shape;5136;p44">
              <a:extLst>
                <a:ext uri="{FF2B5EF4-FFF2-40B4-BE49-F238E27FC236}">
                  <a16:creationId xmlns:a16="http://schemas.microsoft.com/office/drawing/2014/main" id="{311193B1-DE89-435F-B40F-E5083335EAF7}"/>
                </a:ext>
              </a:extLst>
            </p:cNvPr>
            <p:cNvSpPr/>
            <p:nvPr/>
          </p:nvSpPr>
          <p:spPr>
            <a:xfrm>
              <a:off x="21450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718" y="1289"/>
                  </a:moveTo>
                  <a:lnTo>
                    <a:pt x="1718" y="1289"/>
                  </a:lnTo>
                  <a:cubicBezTo>
                    <a:pt x="3160" y="1977"/>
                    <a:pt x="4572" y="2750"/>
                    <a:pt x="5682" y="3917"/>
                  </a:cubicBezTo>
                  <a:cubicBezTo>
                    <a:pt x="5916" y="4150"/>
                    <a:pt x="6450" y="4651"/>
                    <a:pt x="6183" y="5017"/>
                  </a:cubicBezTo>
                  <a:cubicBezTo>
                    <a:pt x="6083" y="5168"/>
                    <a:pt x="5908" y="5218"/>
                    <a:pt x="5720" y="5218"/>
                  </a:cubicBezTo>
                  <a:cubicBezTo>
                    <a:pt x="5532" y="5218"/>
                    <a:pt x="5332" y="5168"/>
                    <a:pt x="5182" y="5118"/>
                  </a:cubicBezTo>
                  <a:cubicBezTo>
                    <a:pt x="4248" y="4851"/>
                    <a:pt x="3614" y="4050"/>
                    <a:pt x="3114" y="3283"/>
                  </a:cubicBezTo>
                  <a:cubicBezTo>
                    <a:pt x="2646" y="2623"/>
                    <a:pt x="2177" y="1950"/>
                    <a:pt x="1718" y="1289"/>
                  </a:cubicBezTo>
                  <a:close/>
                  <a:moveTo>
                    <a:pt x="589" y="0"/>
                  </a:moveTo>
                  <a:cubicBezTo>
                    <a:pt x="286" y="0"/>
                    <a:pt x="0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4" y="5685"/>
                    <a:pt x="5049" y="5985"/>
                  </a:cubicBezTo>
                  <a:cubicBezTo>
                    <a:pt x="5220" y="6031"/>
                    <a:pt x="5396" y="6053"/>
                    <a:pt x="5571" y="6053"/>
                  </a:cubicBezTo>
                  <a:cubicBezTo>
                    <a:pt x="5907" y="6053"/>
                    <a:pt x="6243" y="5971"/>
                    <a:pt x="6550" y="5818"/>
                  </a:cubicBezTo>
                  <a:cubicBezTo>
                    <a:pt x="6983" y="5518"/>
                    <a:pt x="7183" y="4951"/>
                    <a:pt x="7017" y="4417"/>
                  </a:cubicBezTo>
                  <a:cubicBezTo>
                    <a:pt x="6817" y="3883"/>
                    <a:pt x="6483" y="3416"/>
                    <a:pt x="6049" y="3083"/>
                  </a:cubicBezTo>
                  <a:cubicBezTo>
                    <a:pt x="5616" y="2682"/>
                    <a:pt x="5182" y="2316"/>
                    <a:pt x="4682" y="2015"/>
                  </a:cubicBezTo>
                  <a:cubicBezTo>
                    <a:pt x="3614" y="1315"/>
                    <a:pt x="2447" y="681"/>
                    <a:pt x="1279" y="181"/>
                  </a:cubicBezTo>
                  <a:cubicBezTo>
                    <a:pt x="1209" y="148"/>
                    <a:pt x="1142" y="134"/>
                    <a:pt x="1078" y="134"/>
                  </a:cubicBezTo>
                  <a:cubicBezTo>
                    <a:pt x="1025" y="134"/>
                    <a:pt x="975" y="143"/>
                    <a:pt x="930" y="161"/>
                  </a:cubicBezTo>
                  <a:lnTo>
                    <a:pt x="930" y="161"/>
                  </a:lnTo>
                  <a:cubicBezTo>
                    <a:pt x="833" y="47"/>
                    <a:pt x="710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6" name="Google Shape;5137;p44">
              <a:extLst>
                <a:ext uri="{FF2B5EF4-FFF2-40B4-BE49-F238E27FC236}">
                  <a16:creationId xmlns:a16="http://schemas.microsoft.com/office/drawing/2014/main" id="{29FBD503-F4F9-46DD-B680-325D72CABC12}"/>
                </a:ext>
              </a:extLst>
            </p:cNvPr>
            <p:cNvSpPr/>
            <p:nvPr/>
          </p:nvSpPr>
          <p:spPr>
            <a:xfrm>
              <a:off x="2146833" y="1628918"/>
              <a:ext cx="88676" cy="75148"/>
            </a:xfrm>
            <a:custGeom>
              <a:avLst/>
              <a:gdLst/>
              <a:ahLst/>
              <a:cxnLst/>
              <a:rect l="l" t="t" r="r" b="b"/>
              <a:pathLst>
                <a:path w="7499" h="6355" extrusionOk="0">
                  <a:moveTo>
                    <a:pt x="6151" y="827"/>
                  </a:moveTo>
                  <a:cubicBezTo>
                    <a:pt x="6275" y="827"/>
                    <a:pt x="6384" y="858"/>
                    <a:pt x="6464" y="939"/>
                  </a:cubicBezTo>
                  <a:cubicBezTo>
                    <a:pt x="6765" y="1272"/>
                    <a:pt x="6364" y="1906"/>
                    <a:pt x="6131" y="2206"/>
                  </a:cubicBezTo>
                  <a:cubicBezTo>
                    <a:pt x="5497" y="2940"/>
                    <a:pt x="4763" y="3574"/>
                    <a:pt x="3896" y="4041"/>
                  </a:cubicBezTo>
                  <a:cubicBezTo>
                    <a:pt x="3012" y="4559"/>
                    <a:pt x="2100" y="5022"/>
                    <a:pt x="1186" y="5454"/>
                  </a:cubicBezTo>
                  <a:lnTo>
                    <a:pt x="1186" y="5454"/>
                  </a:lnTo>
                  <a:cubicBezTo>
                    <a:pt x="2061" y="3796"/>
                    <a:pt x="3355" y="2227"/>
                    <a:pt x="4997" y="1272"/>
                  </a:cubicBezTo>
                  <a:cubicBezTo>
                    <a:pt x="5225" y="1146"/>
                    <a:pt x="5761" y="827"/>
                    <a:pt x="6151" y="827"/>
                  </a:cubicBezTo>
                  <a:close/>
                  <a:moveTo>
                    <a:pt x="6144" y="0"/>
                  </a:moveTo>
                  <a:cubicBezTo>
                    <a:pt x="6006" y="0"/>
                    <a:pt x="5866" y="23"/>
                    <a:pt x="5731" y="71"/>
                  </a:cubicBezTo>
                  <a:cubicBezTo>
                    <a:pt x="4496" y="372"/>
                    <a:pt x="3429" y="1306"/>
                    <a:pt x="2562" y="2140"/>
                  </a:cubicBezTo>
                  <a:cubicBezTo>
                    <a:pt x="1561" y="3174"/>
                    <a:pt x="760" y="4341"/>
                    <a:pt x="160" y="5642"/>
                  </a:cubicBezTo>
                  <a:cubicBezTo>
                    <a:pt x="0" y="5962"/>
                    <a:pt x="293" y="6265"/>
                    <a:pt x="558" y="6265"/>
                  </a:cubicBezTo>
                  <a:cubicBezTo>
                    <a:pt x="644" y="6265"/>
                    <a:pt x="727" y="6233"/>
                    <a:pt x="791" y="6159"/>
                  </a:cubicBezTo>
                  <a:lnTo>
                    <a:pt x="791" y="6159"/>
                  </a:lnTo>
                  <a:cubicBezTo>
                    <a:pt x="871" y="6272"/>
                    <a:pt x="999" y="6355"/>
                    <a:pt x="1143" y="6355"/>
                  </a:cubicBezTo>
                  <a:cubicBezTo>
                    <a:pt x="1203" y="6355"/>
                    <a:pt x="1265" y="6341"/>
                    <a:pt x="1327" y="6309"/>
                  </a:cubicBezTo>
                  <a:cubicBezTo>
                    <a:pt x="2395" y="5809"/>
                    <a:pt x="3429" y="5275"/>
                    <a:pt x="4463" y="4675"/>
                  </a:cubicBezTo>
                  <a:cubicBezTo>
                    <a:pt x="5464" y="4108"/>
                    <a:pt x="6364" y="3307"/>
                    <a:pt x="7065" y="2340"/>
                  </a:cubicBezTo>
                  <a:cubicBezTo>
                    <a:pt x="7432" y="1873"/>
                    <a:pt x="7498" y="1206"/>
                    <a:pt x="7232" y="638"/>
                  </a:cubicBezTo>
                  <a:cubicBezTo>
                    <a:pt x="7003" y="233"/>
                    <a:pt x="6582" y="0"/>
                    <a:pt x="6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7" name="Google Shape;5138;p44">
              <a:extLst>
                <a:ext uri="{FF2B5EF4-FFF2-40B4-BE49-F238E27FC236}">
                  <a16:creationId xmlns:a16="http://schemas.microsoft.com/office/drawing/2014/main" id="{4D549D4E-9903-4FDB-A630-95CCBDCB2C7E}"/>
                </a:ext>
              </a:extLst>
            </p:cNvPr>
            <p:cNvSpPr/>
            <p:nvPr/>
          </p:nvSpPr>
          <p:spPr>
            <a:xfrm>
              <a:off x="22085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692" y="1266"/>
                  </a:moveTo>
                  <a:cubicBezTo>
                    <a:pt x="3139" y="1960"/>
                    <a:pt x="4593" y="2737"/>
                    <a:pt x="5716" y="3917"/>
                  </a:cubicBezTo>
                  <a:cubicBezTo>
                    <a:pt x="5950" y="4150"/>
                    <a:pt x="6483" y="4651"/>
                    <a:pt x="6217" y="5017"/>
                  </a:cubicBezTo>
                  <a:cubicBezTo>
                    <a:pt x="6100" y="5168"/>
                    <a:pt x="5916" y="5218"/>
                    <a:pt x="5725" y="5218"/>
                  </a:cubicBezTo>
                  <a:cubicBezTo>
                    <a:pt x="5533" y="5218"/>
                    <a:pt x="5333" y="5168"/>
                    <a:pt x="5183" y="5118"/>
                  </a:cubicBezTo>
                  <a:cubicBezTo>
                    <a:pt x="4249" y="4851"/>
                    <a:pt x="3615" y="4050"/>
                    <a:pt x="3081" y="3283"/>
                  </a:cubicBezTo>
                  <a:cubicBezTo>
                    <a:pt x="2629" y="2615"/>
                    <a:pt x="2163" y="1934"/>
                    <a:pt x="1692" y="1266"/>
                  </a:cubicBezTo>
                  <a:close/>
                  <a:moveTo>
                    <a:pt x="578" y="0"/>
                  </a:moveTo>
                  <a:cubicBezTo>
                    <a:pt x="286" y="0"/>
                    <a:pt x="1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5" y="5685"/>
                    <a:pt x="5049" y="5985"/>
                  </a:cubicBezTo>
                  <a:cubicBezTo>
                    <a:pt x="5221" y="6031"/>
                    <a:pt x="5396" y="6053"/>
                    <a:pt x="5572" y="6053"/>
                  </a:cubicBezTo>
                  <a:cubicBezTo>
                    <a:pt x="5908" y="6053"/>
                    <a:pt x="6243" y="5971"/>
                    <a:pt x="6550" y="5818"/>
                  </a:cubicBezTo>
                  <a:cubicBezTo>
                    <a:pt x="7017" y="5518"/>
                    <a:pt x="7184" y="4951"/>
                    <a:pt x="7051" y="4417"/>
                  </a:cubicBezTo>
                  <a:cubicBezTo>
                    <a:pt x="6817" y="3883"/>
                    <a:pt x="6483" y="3416"/>
                    <a:pt x="6050" y="3083"/>
                  </a:cubicBezTo>
                  <a:cubicBezTo>
                    <a:pt x="5616" y="2682"/>
                    <a:pt x="5183" y="2316"/>
                    <a:pt x="4716" y="2015"/>
                  </a:cubicBezTo>
                  <a:cubicBezTo>
                    <a:pt x="3615" y="1315"/>
                    <a:pt x="2481" y="681"/>
                    <a:pt x="1280" y="181"/>
                  </a:cubicBezTo>
                  <a:cubicBezTo>
                    <a:pt x="1215" y="148"/>
                    <a:pt x="1150" y="134"/>
                    <a:pt x="1089" y="134"/>
                  </a:cubicBezTo>
                  <a:cubicBezTo>
                    <a:pt x="1025" y="134"/>
                    <a:pt x="964" y="149"/>
                    <a:pt x="910" y="176"/>
                  </a:cubicBezTo>
                  <a:lnTo>
                    <a:pt x="910" y="176"/>
                  </a:lnTo>
                  <a:cubicBezTo>
                    <a:pt x="821" y="51"/>
                    <a:pt x="69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8" name="Google Shape;5139;p44">
              <a:extLst>
                <a:ext uri="{FF2B5EF4-FFF2-40B4-BE49-F238E27FC236}">
                  <a16:creationId xmlns:a16="http://schemas.microsoft.com/office/drawing/2014/main" id="{D261405E-55B2-471C-8DBE-2501B9B7B617}"/>
                </a:ext>
              </a:extLst>
            </p:cNvPr>
            <p:cNvSpPr/>
            <p:nvPr/>
          </p:nvSpPr>
          <p:spPr>
            <a:xfrm>
              <a:off x="2210878" y="1628882"/>
              <a:ext cx="87351" cy="75987"/>
            </a:xfrm>
            <a:custGeom>
              <a:avLst/>
              <a:gdLst/>
              <a:ahLst/>
              <a:cxnLst/>
              <a:rect l="l" t="t" r="r" b="b"/>
              <a:pathLst>
                <a:path w="7387" h="6426" extrusionOk="0">
                  <a:moveTo>
                    <a:pt x="6110" y="846"/>
                  </a:moveTo>
                  <a:cubicBezTo>
                    <a:pt x="6305" y="846"/>
                    <a:pt x="6465" y="930"/>
                    <a:pt x="6519" y="1175"/>
                  </a:cubicBezTo>
                  <a:cubicBezTo>
                    <a:pt x="6619" y="1642"/>
                    <a:pt x="6185" y="2109"/>
                    <a:pt x="5885" y="2443"/>
                  </a:cubicBezTo>
                  <a:cubicBezTo>
                    <a:pt x="5185" y="3143"/>
                    <a:pt x="4384" y="3744"/>
                    <a:pt x="3517" y="4177"/>
                  </a:cubicBezTo>
                  <a:cubicBezTo>
                    <a:pt x="2771" y="4589"/>
                    <a:pt x="1986" y="4961"/>
                    <a:pt x="1206" y="5339"/>
                  </a:cubicBezTo>
                  <a:lnTo>
                    <a:pt x="1206" y="5339"/>
                  </a:lnTo>
                  <a:cubicBezTo>
                    <a:pt x="1610" y="4602"/>
                    <a:pt x="2091" y="3903"/>
                    <a:pt x="2650" y="3243"/>
                  </a:cubicBezTo>
                  <a:cubicBezTo>
                    <a:pt x="3383" y="2376"/>
                    <a:pt x="4251" y="1676"/>
                    <a:pt x="5251" y="1142"/>
                  </a:cubicBezTo>
                  <a:cubicBezTo>
                    <a:pt x="5469" y="1023"/>
                    <a:pt x="5826" y="846"/>
                    <a:pt x="6110" y="846"/>
                  </a:cubicBezTo>
                  <a:close/>
                  <a:moveTo>
                    <a:pt x="6141" y="1"/>
                  </a:moveTo>
                  <a:cubicBezTo>
                    <a:pt x="6100" y="1"/>
                    <a:pt x="6060" y="3"/>
                    <a:pt x="6019" y="8"/>
                  </a:cubicBezTo>
                  <a:cubicBezTo>
                    <a:pt x="4751" y="141"/>
                    <a:pt x="3550" y="1175"/>
                    <a:pt x="2683" y="2009"/>
                  </a:cubicBezTo>
                  <a:cubicBezTo>
                    <a:pt x="1615" y="3043"/>
                    <a:pt x="748" y="4277"/>
                    <a:pt x="114" y="5645"/>
                  </a:cubicBezTo>
                  <a:cubicBezTo>
                    <a:pt x="1" y="5911"/>
                    <a:pt x="178" y="6166"/>
                    <a:pt x="396" y="6244"/>
                  </a:cubicBezTo>
                  <a:lnTo>
                    <a:pt x="396" y="6244"/>
                  </a:lnTo>
                  <a:cubicBezTo>
                    <a:pt x="474" y="6350"/>
                    <a:pt x="600" y="6426"/>
                    <a:pt x="747" y="6426"/>
                  </a:cubicBezTo>
                  <a:cubicBezTo>
                    <a:pt x="811" y="6426"/>
                    <a:pt x="878" y="6412"/>
                    <a:pt x="948" y="6379"/>
                  </a:cubicBezTo>
                  <a:cubicBezTo>
                    <a:pt x="1982" y="5879"/>
                    <a:pt x="3050" y="5412"/>
                    <a:pt x="4051" y="4811"/>
                  </a:cubicBezTo>
                  <a:cubicBezTo>
                    <a:pt x="5085" y="4311"/>
                    <a:pt x="5985" y="3577"/>
                    <a:pt x="6752" y="2710"/>
                  </a:cubicBezTo>
                  <a:cubicBezTo>
                    <a:pt x="7186" y="2243"/>
                    <a:pt x="7386" y="1609"/>
                    <a:pt x="7320" y="975"/>
                  </a:cubicBezTo>
                  <a:cubicBezTo>
                    <a:pt x="7195" y="416"/>
                    <a:pt x="6694" y="1"/>
                    <a:pt x="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9" name="Google Shape;5140;p44">
              <a:extLst>
                <a:ext uri="{FF2B5EF4-FFF2-40B4-BE49-F238E27FC236}">
                  <a16:creationId xmlns:a16="http://schemas.microsoft.com/office/drawing/2014/main" id="{01EC49E6-D271-47AA-A40A-91D70AB3B6D3}"/>
                </a:ext>
              </a:extLst>
            </p:cNvPr>
            <p:cNvSpPr/>
            <p:nvPr/>
          </p:nvSpPr>
          <p:spPr>
            <a:xfrm>
              <a:off x="2272143" y="1697621"/>
              <a:ext cx="85246" cy="71399"/>
            </a:xfrm>
            <a:custGeom>
              <a:avLst/>
              <a:gdLst/>
              <a:ahLst/>
              <a:cxnLst/>
              <a:rect l="l" t="t" r="r" b="b"/>
              <a:pathLst>
                <a:path w="7209" h="6038" extrusionOk="0">
                  <a:moveTo>
                    <a:pt x="1714" y="1273"/>
                  </a:moveTo>
                  <a:cubicBezTo>
                    <a:pt x="3167" y="1984"/>
                    <a:pt x="4590" y="2755"/>
                    <a:pt x="5708" y="3902"/>
                  </a:cubicBezTo>
                  <a:cubicBezTo>
                    <a:pt x="5941" y="4135"/>
                    <a:pt x="6475" y="4636"/>
                    <a:pt x="6208" y="5002"/>
                  </a:cubicBezTo>
                  <a:cubicBezTo>
                    <a:pt x="6103" y="5160"/>
                    <a:pt x="5907" y="5207"/>
                    <a:pt x="5706" y="5207"/>
                  </a:cubicBezTo>
                  <a:cubicBezTo>
                    <a:pt x="5522" y="5207"/>
                    <a:pt x="5335" y="5168"/>
                    <a:pt x="5207" y="5136"/>
                  </a:cubicBezTo>
                  <a:cubicBezTo>
                    <a:pt x="4273" y="4869"/>
                    <a:pt x="3640" y="4035"/>
                    <a:pt x="3106" y="3268"/>
                  </a:cubicBezTo>
                  <a:cubicBezTo>
                    <a:pt x="2634" y="2603"/>
                    <a:pt x="2176" y="1938"/>
                    <a:pt x="1714" y="1273"/>
                  </a:cubicBezTo>
                  <a:close/>
                  <a:moveTo>
                    <a:pt x="603" y="1"/>
                  </a:moveTo>
                  <a:cubicBezTo>
                    <a:pt x="301" y="1"/>
                    <a:pt x="1" y="292"/>
                    <a:pt x="237" y="599"/>
                  </a:cubicBezTo>
                  <a:lnTo>
                    <a:pt x="204" y="599"/>
                  </a:lnTo>
                  <a:cubicBezTo>
                    <a:pt x="971" y="1667"/>
                    <a:pt x="1705" y="2768"/>
                    <a:pt x="2472" y="3835"/>
                  </a:cubicBezTo>
                  <a:cubicBezTo>
                    <a:pt x="3139" y="4736"/>
                    <a:pt x="3907" y="5670"/>
                    <a:pt x="5074" y="5970"/>
                  </a:cubicBezTo>
                  <a:cubicBezTo>
                    <a:pt x="5246" y="6016"/>
                    <a:pt x="5421" y="6038"/>
                    <a:pt x="5595" y="6038"/>
                  </a:cubicBezTo>
                  <a:cubicBezTo>
                    <a:pt x="5929" y="6038"/>
                    <a:pt x="6257" y="5956"/>
                    <a:pt x="6542" y="5803"/>
                  </a:cubicBezTo>
                  <a:cubicBezTo>
                    <a:pt x="7009" y="5503"/>
                    <a:pt x="7209" y="4936"/>
                    <a:pt x="7042" y="4402"/>
                  </a:cubicBezTo>
                  <a:cubicBezTo>
                    <a:pt x="6842" y="3868"/>
                    <a:pt x="6475" y="3401"/>
                    <a:pt x="6041" y="3068"/>
                  </a:cubicBezTo>
                  <a:cubicBezTo>
                    <a:pt x="5641" y="2667"/>
                    <a:pt x="5174" y="2301"/>
                    <a:pt x="4707" y="2000"/>
                  </a:cubicBezTo>
                  <a:cubicBezTo>
                    <a:pt x="3606" y="1300"/>
                    <a:pt x="2472" y="666"/>
                    <a:pt x="1305" y="166"/>
                  </a:cubicBezTo>
                  <a:cubicBezTo>
                    <a:pt x="1235" y="133"/>
                    <a:pt x="1166" y="119"/>
                    <a:pt x="1101" y="119"/>
                  </a:cubicBezTo>
                  <a:cubicBezTo>
                    <a:pt x="1040" y="119"/>
                    <a:pt x="982" y="132"/>
                    <a:pt x="929" y="154"/>
                  </a:cubicBezTo>
                  <a:lnTo>
                    <a:pt x="929" y="154"/>
                  </a:lnTo>
                  <a:cubicBezTo>
                    <a:pt x="842" y="46"/>
                    <a:pt x="723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0" name="Google Shape;5141;p44">
              <a:extLst>
                <a:ext uri="{FF2B5EF4-FFF2-40B4-BE49-F238E27FC236}">
                  <a16:creationId xmlns:a16="http://schemas.microsoft.com/office/drawing/2014/main" id="{65674018-180E-4BA8-BE7B-C99994D58E24}"/>
                </a:ext>
              </a:extLst>
            </p:cNvPr>
            <p:cNvSpPr/>
            <p:nvPr/>
          </p:nvSpPr>
          <p:spPr>
            <a:xfrm>
              <a:off x="2307772" y="1683194"/>
              <a:ext cx="115495" cy="37722"/>
            </a:xfrm>
            <a:custGeom>
              <a:avLst/>
              <a:gdLst/>
              <a:ahLst/>
              <a:cxnLst/>
              <a:rect l="l" t="t" r="r" b="b"/>
              <a:pathLst>
                <a:path w="9767" h="3190" extrusionOk="0">
                  <a:moveTo>
                    <a:pt x="7241" y="851"/>
                  </a:moveTo>
                  <a:cubicBezTo>
                    <a:pt x="7778" y="851"/>
                    <a:pt x="8599" y="877"/>
                    <a:pt x="8833" y="1286"/>
                  </a:cubicBezTo>
                  <a:cubicBezTo>
                    <a:pt x="9266" y="1953"/>
                    <a:pt x="7765" y="2320"/>
                    <a:pt x="7331" y="2353"/>
                  </a:cubicBezTo>
                  <a:cubicBezTo>
                    <a:pt x="6498" y="2320"/>
                    <a:pt x="5664" y="2153"/>
                    <a:pt x="4896" y="1886"/>
                  </a:cubicBezTo>
                  <a:cubicBezTo>
                    <a:pt x="4145" y="1684"/>
                    <a:pt x="3373" y="1533"/>
                    <a:pt x="2603" y="1393"/>
                  </a:cubicBezTo>
                  <a:lnTo>
                    <a:pt x="2603" y="1393"/>
                  </a:lnTo>
                  <a:cubicBezTo>
                    <a:pt x="3383" y="1236"/>
                    <a:pt x="4167" y="1105"/>
                    <a:pt x="4963" y="985"/>
                  </a:cubicBezTo>
                  <a:cubicBezTo>
                    <a:pt x="5664" y="885"/>
                    <a:pt x="6364" y="852"/>
                    <a:pt x="7031" y="852"/>
                  </a:cubicBezTo>
                  <a:cubicBezTo>
                    <a:pt x="7094" y="852"/>
                    <a:pt x="7165" y="851"/>
                    <a:pt x="7241" y="851"/>
                  </a:cubicBezTo>
                  <a:close/>
                  <a:moveTo>
                    <a:pt x="7009" y="1"/>
                  </a:moveTo>
                  <a:cubicBezTo>
                    <a:pt x="6334" y="1"/>
                    <a:pt x="5649" y="81"/>
                    <a:pt x="5030" y="151"/>
                  </a:cubicBezTo>
                  <a:cubicBezTo>
                    <a:pt x="3595" y="318"/>
                    <a:pt x="2194" y="585"/>
                    <a:pt x="793" y="952"/>
                  </a:cubicBezTo>
                  <a:cubicBezTo>
                    <a:pt x="715" y="968"/>
                    <a:pt x="654" y="1000"/>
                    <a:pt x="609" y="1044"/>
                  </a:cubicBezTo>
                  <a:lnTo>
                    <a:pt x="609" y="1044"/>
                  </a:lnTo>
                  <a:cubicBezTo>
                    <a:pt x="162" y="1072"/>
                    <a:pt x="1" y="1760"/>
                    <a:pt x="493" y="1853"/>
                  </a:cubicBezTo>
                  <a:cubicBezTo>
                    <a:pt x="1828" y="2120"/>
                    <a:pt x="3195" y="2320"/>
                    <a:pt x="4529" y="2653"/>
                  </a:cubicBezTo>
                  <a:cubicBezTo>
                    <a:pt x="5401" y="2893"/>
                    <a:pt x="6316" y="3190"/>
                    <a:pt x="7218" y="3190"/>
                  </a:cubicBezTo>
                  <a:cubicBezTo>
                    <a:pt x="7696" y="3190"/>
                    <a:pt x="8170" y="3106"/>
                    <a:pt x="8632" y="2887"/>
                  </a:cubicBezTo>
                  <a:cubicBezTo>
                    <a:pt x="9166" y="2653"/>
                    <a:pt x="9733" y="2186"/>
                    <a:pt x="9767" y="1519"/>
                  </a:cubicBezTo>
                  <a:cubicBezTo>
                    <a:pt x="9733" y="919"/>
                    <a:pt x="9333" y="385"/>
                    <a:pt x="8732" y="252"/>
                  </a:cubicBezTo>
                  <a:cubicBezTo>
                    <a:pt x="8200" y="63"/>
                    <a:pt x="7608" y="1"/>
                    <a:pt x="7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1" name="Google Shape;5142;p44">
              <a:extLst>
                <a:ext uri="{FF2B5EF4-FFF2-40B4-BE49-F238E27FC236}">
                  <a16:creationId xmlns:a16="http://schemas.microsoft.com/office/drawing/2014/main" id="{D3CF232E-6A75-4B5B-820D-E80123AE7759}"/>
                </a:ext>
              </a:extLst>
            </p:cNvPr>
            <p:cNvSpPr/>
            <p:nvPr/>
          </p:nvSpPr>
          <p:spPr>
            <a:xfrm>
              <a:off x="2274236" y="1628918"/>
              <a:ext cx="88676" cy="76721"/>
            </a:xfrm>
            <a:custGeom>
              <a:avLst/>
              <a:gdLst/>
              <a:ahLst/>
              <a:cxnLst/>
              <a:rect l="l" t="t" r="r" b="b"/>
              <a:pathLst>
                <a:path w="7499" h="6488" extrusionOk="0">
                  <a:moveTo>
                    <a:pt x="6152" y="827"/>
                  </a:moveTo>
                  <a:cubicBezTo>
                    <a:pt x="6275" y="827"/>
                    <a:pt x="6385" y="858"/>
                    <a:pt x="6465" y="939"/>
                  </a:cubicBezTo>
                  <a:cubicBezTo>
                    <a:pt x="6765" y="1272"/>
                    <a:pt x="6365" y="1906"/>
                    <a:pt x="6131" y="2206"/>
                  </a:cubicBezTo>
                  <a:cubicBezTo>
                    <a:pt x="5497" y="2940"/>
                    <a:pt x="4764" y="3607"/>
                    <a:pt x="3896" y="4108"/>
                  </a:cubicBezTo>
                  <a:cubicBezTo>
                    <a:pt x="2981" y="4676"/>
                    <a:pt x="2035" y="5184"/>
                    <a:pt x="1060" y="5633"/>
                  </a:cubicBezTo>
                  <a:lnTo>
                    <a:pt x="1060" y="5633"/>
                  </a:lnTo>
                  <a:cubicBezTo>
                    <a:pt x="1940" y="3910"/>
                    <a:pt x="3297" y="2262"/>
                    <a:pt x="4997" y="1272"/>
                  </a:cubicBezTo>
                  <a:cubicBezTo>
                    <a:pt x="5225" y="1146"/>
                    <a:pt x="5761" y="827"/>
                    <a:pt x="6152" y="827"/>
                  </a:cubicBezTo>
                  <a:close/>
                  <a:moveTo>
                    <a:pt x="6145" y="0"/>
                  </a:moveTo>
                  <a:cubicBezTo>
                    <a:pt x="6007" y="0"/>
                    <a:pt x="5867" y="23"/>
                    <a:pt x="5731" y="71"/>
                  </a:cubicBezTo>
                  <a:cubicBezTo>
                    <a:pt x="4497" y="372"/>
                    <a:pt x="3429" y="1306"/>
                    <a:pt x="2562" y="2173"/>
                  </a:cubicBezTo>
                  <a:cubicBezTo>
                    <a:pt x="1561" y="3174"/>
                    <a:pt x="761" y="4341"/>
                    <a:pt x="160" y="5642"/>
                  </a:cubicBezTo>
                  <a:cubicBezTo>
                    <a:pt x="1" y="5962"/>
                    <a:pt x="293" y="6265"/>
                    <a:pt x="559" y="6265"/>
                  </a:cubicBezTo>
                  <a:cubicBezTo>
                    <a:pt x="622" y="6265"/>
                    <a:pt x="684" y="6248"/>
                    <a:pt x="738" y="6209"/>
                  </a:cubicBezTo>
                  <a:lnTo>
                    <a:pt x="738" y="6209"/>
                  </a:lnTo>
                  <a:cubicBezTo>
                    <a:pt x="811" y="6363"/>
                    <a:pt x="965" y="6488"/>
                    <a:pt x="1143" y="6488"/>
                  </a:cubicBezTo>
                  <a:cubicBezTo>
                    <a:pt x="1203" y="6488"/>
                    <a:pt x="1265" y="6474"/>
                    <a:pt x="1328" y="6443"/>
                  </a:cubicBezTo>
                  <a:cubicBezTo>
                    <a:pt x="2395" y="5942"/>
                    <a:pt x="3429" y="5375"/>
                    <a:pt x="4463" y="4741"/>
                  </a:cubicBezTo>
                  <a:cubicBezTo>
                    <a:pt x="5464" y="4141"/>
                    <a:pt x="6365" y="3307"/>
                    <a:pt x="7032" y="2373"/>
                  </a:cubicBezTo>
                  <a:cubicBezTo>
                    <a:pt x="7399" y="1873"/>
                    <a:pt x="7499" y="1206"/>
                    <a:pt x="7232" y="638"/>
                  </a:cubicBezTo>
                  <a:cubicBezTo>
                    <a:pt x="7004" y="233"/>
                    <a:pt x="6583" y="0"/>
                    <a:pt x="6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274" name="Google Shape;4434;p39">
            <a:extLst>
              <a:ext uri="{FF2B5EF4-FFF2-40B4-BE49-F238E27FC236}">
                <a16:creationId xmlns:a16="http://schemas.microsoft.com/office/drawing/2014/main" id="{3EB325F6-C4C0-4337-BF69-52AA9CE12441}"/>
              </a:ext>
            </a:extLst>
          </p:cNvPr>
          <p:cNvGrpSpPr/>
          <p:nvPr/>
        </p:nvGrpSpPr>
        <p:grpSpPr>
          <a:xfrm>
            <a:off x="640737" y="3615271"/>
            <a:ext cx="757828" cy="1054254"/>
            <a:chOff x="3603164" y="1505744"/>
            <a:chExt cx="221203" cy="350687"/>
          </a:xfrm>
        </p:grpSpPr>
        <p:sp>
          <p:nvSpPr>
            <p:cNvPr id="275" name="Google Shape;4435;p39">
              <a:extLst>
                <a:ext uri="{FF2B5EF4-FFF2-40B4-BE49-F238E27FC236}">
                  <a16:creationId xmlns:a16="http://schemas.microsoft.com/office/drawing/2014/main" id="{1C5DC13F-00B8-43A4-8C8E-A08D26249C81}"/>
                </a:ext>
              </a:extLst>
            </p:cNvPr>
            <p:cNvSpPr/>
            <p:nvPr/>
          </p:nvSpPr>
          <p:spPr>
            <a:xfrm>
              <a:off x="3643912" y="1519207"/>
              <a:ext cx="172487" cy="150210"/>
            </a:xfrm>
            <a:custGeom>
              <a:avLst/>
              <a:gdLst/>
              <a:ahLst/>
              <a:cxnLst/>
              <a:rect l="l" t="t" r="r" b="b"/>
              <a:pathLst>
                <a:path w="13465" h="11726" extrusionOk="0">
                  <a:moveTo>
                    <a:pt x="4281" y="0"/>
                  </a:moveTo>
                  <a:cubicBezTo>
                    <a:pt x="4008" y="0"/>
                    <a:pt x="3775" y="156"/>
                    <a:pt x="3658" y="350"/>
                  </a:cubicBezTo>
                  <a:cubicBezTo>
                    <a:pt x="2997" y="1284"/>
                    <a:pt x="3230" y="2530"/>
                    <a:pt x="3464" y="3619"/>
                  </a:cubicBezTo>
                  <a:cubicBezTo>
                    <a:pt x="2695" y="3496"/>
                    <a:pt x="1951" y="2937"/>
                    <a:pt x="1251" y="2937"/>
                  </a:cubicBezTo>
                  <a:cubicBezTo>
                    <a:pt x="1064" y="2937"/>
                    <a:pt x="881" y="2976"/>
                    <a:pt x="701" y="3074"/>
                  </a:cubicBezTo>
                  <a:cubicBezTo>
                    <a:pt x="234" y="3386"/>
                    <a:pt x="0" y="3931"/>
                    <a:pt x="117" y="4475"/>
                  </a:cubicBezTo>
                  <a:cubicBezTo>
                    <a:pt x="234" y="5020"/>
                    <a:pt x="467" y="5526"/>
                    <a:pt x="779" y="5954"/>
                  </a:cubicBezTo>
                  <a:cubicBezTo>
                    <a:pt x="1790" y="7394"/>
                    <a:pt x="2919" y="8756"/>
                    <a:pt x="4242" y="10001"/>
                  </a:cubicBezTo>
                  <a:lnTo>
                    <a:pt x="4086" y="9768"/>
                  </a:lnTo>
                  <a:lnTo>
                    <a:pt x="4086" y="9768"/>
                  </a:lnTo>
                  <a:cubicBezTo>
                    <a:pt x="5059" y="10507"/>
                    <a:pt x="6110" y="11091"/>
                    <a:pt x="7199" y="11597"/>
                  </a:cubicBezTo>
                  <a:cubicBezTo>
                    <a:pt x="7336" y="11688"/>
                    <a:pt x="7486" y="11725"/>
                    <a:pt x="7634" y="11725"/>
                  </a:cubicBezTo>
                  <a:cubicBezTo>
                    <a:pt x="7739" y="11725"/>
                    <a:pt x="7842" y="11707"/>
                    <a:pt x="7939" y="11674"/>
                  </a:cubicBezTo>
                  <a:cubicBezTo>
                    <a:pt x="8444" y="11441"/>
                    <a:pt x="8211" y="10468"/>
                    <a:pt x="8756" y="10312"/>
                  </a:cubicBezTo>
                  <a:cubicBezTo>
                    <a:pt x="8929" y="10971"/>
                    <a:pt x="9450" y="11274"/>
                    <a:pt x="9974" y="11274"/>
                  </a:cubicBezTo>
                  <a:cubicBezTo>
                    <a:pt x="10627" y="11274"/>
                    <a:pt x="11285" y="10804"/>
                    <a:pt x="11285" y="9962"/>
                  </a:cubicBezTo>
                  <a:cubicBezTo>
                    <a:pt x="11207" y="9690"/>
                    <a:pt x="11246" y="9378"/>
                    <a:pt x="11324" y="9106"/>
                  </a:cubicBezTo>
                  <a:cubicBezTo>
                    <a:pt x="11519" y="8678"/>
                    <a:pt x="12180" y="8756"/>
                    <a:pt x="12647" y="8561"/>
                  </a:cubicBezTo>
                  <a:cubicBezTo>
                    <a:pt x="13464" y="8172"/>
                    <a:pt x="13309" y="6849"/>
                    <a:pt x="12608" y="6265"/>
                  </a:cubicBezTo>
                  <a:cubicBezTo>
                    <a:pt x="12180" y="5954"/>
                    <a:pt x="11596" y="5721"/>
                    <a:pt x="11441" y="5176"/>
                  </a:cubicBezTo>
                  <a:cubicBezTo>
                    <a:pt x="11285" y="4670"/>
                    <a:pt x="11635" y="4164"/>
                    <a:pt x="11674" y="3619"/>
                  </a:cubicBezTo>
                  <a:cubicBezTo>
                    <a:pt x="11700" y="2798"/>
                    <a:pt x="11065" y="2264"/>
                    <a:pt x="10396" y="2264"/>
                  </a:cubicBezTo>
                  <a:cubicBezTo>
                    <a:pt x="10050" y="2264"/>
                    <a:pt x="9695" y="2406"/>
                    <a:pt x="9417" y="2724"/>
                  </a:cubicBezTo>
                  <a:cubicBezTo>
                    <a:pt x="9184" y="2218"/>
                    <a:pt x="8989" y="1751"/>
                    <a:pt x="8834" y="1245"/>
                  </a:cubicBezTo>
                  <a:cubicBezTo>
                    <a:pt x="8678" y="701"/>
                    <a:pt x="8289" y="312"/>
                    <a:pt x="7744" y="156"/>
                  </a:cubicBezTo>
                  <a:cubicBezTo>
                    <a:pt x="7693" y="149"/>
                    <a:pt x="7644" y="145"/>
                    <a:pt x="7595" y="145"/>
                  </a:cubicBezTo>
                  <a:cubicBezTo>
                    <a:pt x="6860" y="145"/>
                    <a:pt x="6360" y="941"/>
                    <a:pt x="6032" y="1635"/>
                  </a:cubicBezTo>
                  <a:lnTo>
                    <a:pt x="4709" y="273"/>
                  </a:lnTo>
                  <a:cubicBezTo>
                    <a:pt x="4592" y="156"/>
                    <a:pt x="4436" y="39"/>
                    <a:pt x="4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4436;p39">
              <a:extLst>
                <a:ext uri="{FF2B5EF4-FFF2-40B4-BE49-F238E27FC236}">
                  <a16:creationId xmlns:a16="http://schemas.microsoft.com/office/drawing/2014/main" id="{34B93A3C-931F-4437-8752-54126146BE98}"/>
                </a:ext>
              </a:extLst>
            </p:cNvPr>
            <p:cNvSpPr/>
            <p:nvPr/>
          </p:nvSpPr>
          <p:spPr>
            <a:xfrm>
              <a:off x="3635932" y="1512315"/>
              <a:ext cx="186949" cy="163673"/>
            </a:xfrm>
            <a:custGeom>
              <a:avLst/>
              <a:gdLst/>
              <a:ahLst/>
              <a:cxnLst/>
              <a:rect l="l" t="t" r="r" b="b"/>
              <a:pathLst>
                <a:path w="14594" h="12777" extrusionOk="0">
                  <a:moveTo>
                    <a:pt x="5212" y="10186"/>
                  </a:moveTo>
                  <a:lnTo>
                    <a:pt x="5215" y="10189"/>
                  </a:lnTo>
                  <a:cubicBezTo>
                    <a:pt x="5214" y="10188"/>
                    <a:pt x="5214" y="10188"/>
                    <a:pt x="5213" y="10187"/>
                  </a:cubicBezTo>
                  <a:lnTo>
                    <a:pt x="5213" y="10187"/>
                  </a:lnTo>
                  <a:cubicBezTo>
                    <a:pt x="5213" y="10187"/>
                    <a:pt x="5212" y="10186"/>
                    <a:pt x="5212" y="10186"/>
                  </a:cubicBezTo>
                  <a:close/>
                  <a:moveTo>
                    <a:pt x="9576" y="11302"/>
                  </a:moveTo>
                  <a:cubicBezTo>
                    <a:pt x="9584" y="11302"/>
                    <a:pt x="9579" y="11327"/>
                    <a:pt x="9549" y="11348"/>
                  </a:cubicBezTo>
                  <a:lnTo>
                    <a:pt x="9549" y="11348"/>
                  </a:lnTo>
                  <a:cubicBezTo>
                    <a:pt x="9561" y="11314"/>
                    <a:pt x="9572" y="11302"/>
                    <a:pt x="9576" y="11302"/>
                  </a:cubicBezTo>
                  <a:close/>
                  <a:moveTo>
                    <a:pt x="4844" y="1099"/>
                  </a:moveTo>
                  <a:lnTo>
                    <a:pt x="5137" y="1355"/>
                  </a:lnTo>
                  <a:lnTo>
                    <a:pt x="6266" y="2523"/>
                  </a:lnTo>
                  <a:cubicBezTo>
                    <a:pt x="6380" y="2637"/>
                    <a:pt x="6514" y="2689"/>
                    <a:pt x="6646" y="2689"/>
                  </a:cubicBezTo>
                  <a:cubicBezTo>
                    <a:pt x="6829" y="2689"/>
                    <a:pt x="7009" y="2587"/>
                    <a:pt x="7122" y="2406"/>
                  </a:cubicBezTo>
                  <a:cubicBezTo>
                    <a:pt x="7295" y="2061"/>
                    <a:pt x="7712" y="1194"/>
                    <a:pt x="8240" y="1194"/>
                  </a:cubicBezTo>
                  <a:cubicBezTo>
                    <a:pt x="8306" y="1194"/>
                    <a:pt x="8375" y="1208"/>
                    <a:pt x="8445" y="1239"/>
                  </a:cubicBezTo>
                  <a:cubicBezTo>
                    <a:pt x="8756" y="1472"/>
                    <a:pt x="8990" y="1783"/>
                    <a:pt x="9067" y="2173"/>
                  </a:cubicBezTo>
                  <a:cubicBezTo>
                    <a:pt x="9184" y="2640"/>
                    <a:pt x="9379" y="3068"/>
                    <a:pt x="9612" y="3496"/>
                  </a:cubicBezTo>
                  <a:cubicBezTo>
                    <a:pt x="9701" y="3674"/>
                    <a:pt x="9879" y="3763"/>
                    <a:pt x="10066" y="3763"/>
                  </a:cubicBezTo>
                  <a:cubicBezTo>
                    <a:pt x="10206" y="3763"/>
                    <a:pt x="10352" y="3712"/>
                    <a:pt x="10468" y="3612"/>
                  </a:cubicBezTo>
                  <a:cubicBezTo>
                    <a:pt x="10610" y="3424"/>
                    <a:pt x="10822" y="3321"/>
                    <a:pt x="11046" y="3321"/>
                  </a:cubicBezTo>
                  <a:cubicBezTo>
                    <a:pt x="11192" y="3321"/>
                    <a:pt x="11342" y="3365"/>
                    <a:pt x="11480" y="3457"/>
                  </a:cubicBezTo>
                  <a:cubicBezTo>
                    <a:pt x="11830" y="3729"/>
                    <a:pt x="11791" y="4157"/>
                    <a:pt x="11675" y="4546"/>
                  </a:cubicBezTo>
                  <a:cubicBezTo>
                    <a:pt x="11441" y="5052"/>
                    <a:pt x="11441" y="5636"/>
                    <a:pt x="11675" y="6142"/>
                  </a:cubicBezTo>
                  <a:cubicBezTo>
                    <a:pt x="11947" y="6531"/>
                    <a:pt x="12297" y="6881"/>
                    <a:pt x="12725" y="7115"/>
                  </a:cubicBezTo>
                  <a:cubicBezTo>
                    <a:pt x="12998" y="7270"/>
                    <a:pt x="13192" y="7543"/>
                    <a:pt x="13270" y="7854"/>
                  </a:cubicBezTo>
                  <a:cubicBezTo>
                    <a:pt x="13270" y="7971"/>
                    <a:pt x="13270" y="8087"/>
                    <a:pt x="13270" y="8204"/>
                  </a:cubicBezTo>
                  <a:cubicBezTo>
                    <a:pt x="13231" y="8321"/>
                    <a:pt x="13192" y="8438"/>
                    <a:pt x="13114" y="8516"/>
                  </a:cubicBezTo>
                  <a:cubicBezTo>
                    <a:pt x="12842" y="8710"/>
                    <a:pt x="12336" y="8671"/>
                    <a:pt x="12025" y="8827"/>
                  </a:cubicBezTo>
                  <a:cubicBezTo>
                    <a:pt x="11519" y="9060"/>
                    <a:pt x="11247" y="9605"/>
                    <a:pt x="11324" y="10150"/>
                  </a:cubicBezTo>
                  <a:cubicBezTo>
                    <a:pt x="11363" y="10578"/>
                    <a:pt x="11324" y="11006"/>
                    <a:pt x="10858" y="11162"/>
                  </a:cubicBezTo>
                  <a:cubicBezTo>
                    <a:pt x="10782" y="11184"/>
                    <a:pt x="10705" y="11195"/>
                    <a:pt x="10628" y="11195"/>
                  </a:cubicBezTo>
                  <a:cubicBezTo>
                    <a:pt x="10314" y="11195"/>
                    <a:pt x="10018" y="11008"/>
                    <a:pt x="9924" y="10695"/>
                  </a:cubicBezTo>
                  <a:cubicBezTo>
                    <a:pt x="9859" y="10437"/>
                    <a:pt x="9634" y="10286"/>
                    <a:pt x="9404" y="10286"/>
                  </a:cubicBezTo>
                  <a:cubicBezTo>
                    <a:pt x="9357" y="10286"/>
                    <a:pt x="9309" y="10292"/>
                    <a:pt x="9262" y="10306"/>
                  </a:cubicBezTo>
                  <a:cubicBezTo>
                    <a:pt x="8834" y="10461"/>
                    <a:pt x="8523" y="10811"/>
                    <a:pt x="8445" y="11239"/>
                  </a:cubicBezTo>
                  <a:cubicBezTo>
                    <a:pt x="8406" y="11356"/>
                    <a:pt x="8328" y="11590"/>
                    <a:pt x="8328" y="11668"/>
                  </a:cubicBezTo>
                  <a:cubicBezTo>
                    <a:pt x="8328" y="11706"/>
                    <a:pt x="8324" y="11719"/>
                    <a:pt x="8319" y="11719"/>
                  </a:cubicBezTo>
                  <a:cubicBezTo>
                    <a:pt x="8311" y="11719"/>
                    <a:pt x="8302" y="11668"/>
                    <a:pt x="8328" y="11668"/>
                  </a:cubicBezTo>
                  <a:cubicBezTo>
                    <a:pt x="8250" y="11668"/>
                    <a:pt x="8172" y="11668"/>
                    <a:pt x="8134" y="11629"/>
                  </a:cubicBezTo>
                  <a:cubicBezTo>
                    <a:pt x="7005" y="11123"/>
                    <a:pt x="5954" y="10500"/>
                    <a:pt x="4982" y="9800"/>
                  </a:cubicBezTo>
                  <a:cubicBezTo>
                    <a:pt x="4904" y="9758"/>
                    <a:pt x="4827" y="9738"/>
                    <a:pt x="4753" y="9736"/>
                  </a:cubicBezTo>
                  <a:lnTo>
                    <a:pt x="4753" y="9736"/>
                  </a:lnTo>
                  <a:cubicBezTo>
                    <a:pt x="4222" y="9198"/>
                    <a:pt x="3714" y="8623"/>
                    <a:pt x="3230" y="8049"/>
                  </a:cubicBezTo>
                  <a:cubicBezTo>
                    <a:pt x="2608" y="7309"/>
                    <a:pt x="2063" y="6531"/>
                    <a:pt x="1596" y="5753"/>
                  </a:cubicBezTo>
                  <a:cubicBezTo>
                    <a:pt x="1324" y="5286"/>
                    <a:pt x="935" y="4157"/>
                    <a:pt x="1791" y="4002"/>
                  </a:cubicBezTo>
                  <a:cubicBezTo>
                    <a:pt x="2102" y="4002"/>
                    <a:pt x="2452" y="4079"/>
                    <a:pt x="2764" y="4274"/>
                  </a:cubicBezTo>
                  <a:cubicBezTo>
                    <a:pt x="3153" y="4430"/>
                    <a:pt x="3542" y="4585"/>
                    <a:pt x="3970" y="4663"/>
                  </a:cubicBezTo>
                  <a:cubicBezTo>
                    <a:pt x="4022" y="4679"/>
                    <a:pt x="4073" y="4686"/>
                    <a:pt x="4124" y="4686"/>
                  </a:cubicBezTo>
                  <a:cubicBezTo>
                    <a:pt x="4454" y="4686"/>
                    <a:pt x="4733" y="4378"/>
                    <a:pt x="4631" y="4040"/>
                  </a:cubicBezTo>
                  <a:cubicBezTo>
                    <a:pt x="4437" y="3223"/>
                    <a:pt x="4203" y="2289"/>
                    <a:pt x="4554" y="1511"/>
                  </a:cubicBezTo>
                  <a:cubicBezTo>
                    <a:pt x="4591" y="1325"/>
                    <a:pt x="4699" y="1210"/>
                    <a:pt x="4844" y="1099"/>
                  </a:cubicBezTo>
                  <a:close/>
                  <a:moveTo>
                    <a:pt x="4821" y="0"/>
                  </a:moveTo>
                  <a:cubicBezTo>
                    <a:pt x="4429" y="0"/>
                    <a:pt x="4047" y="245"/>
                    <a:pt x="3775" y="616"/>
                  </a:cubicBezTo>
                  <a:cubicBezTo>
                    <a:pt x="3221" y="1404"/>
                    <a:pt x="3235" y="2411"/>
                    <a:pt x="3392" y="3358"/>
                  </a:cubicBezTo>
                  <a:lnTo>
                    <a:pt x="3392" y="3358"/>
                  </a:lnTo>
                  <a:cubicBezTo>
                    <a:pt x="2885" y="3160"/>
                    <a:pt x="2388" y="2930"/>
                    <a:pt x="1856" y="2930"/>
                  </a:cubicBezTo>
                  <a:cubicBezTo>
                    <a:pt x="1708" y="2930"/>
                    <a:pt x="1556" y="2948"/>
                    <a:pt x="1402" y="2990"/>
                  </a:cubicBezTo>
                  <a:cubicBezTo>
                    <a:pt x="390" y="3262"/>
                    <a:pt x="1" y="4507"/>
                    <a:pt x="312" y="5480"/>
                  </a:cubicBezTo>
                  <a:cubicBezTo>
                    <a:pt x="507" y="5986"/>
                    <a:pt x="740" y="6453"/>
                    <a:pt x="1090" y="6881"/>
                  </a:cubicBezTo>
                  <a:cubicBezTo>
                    <a:pt x="1402" y="7387"/>
                    <a:pt x="1752" y="7854"/>
                    <a:pt x="2141" y="8282"/>
                  </a:cubicBezTo>
                  <a:cubicBezTo>
                    <a:pt x="2880" y="9177"/>
                    <a:pt x="3659" y="10033"/>
                    <a:pt x="4515" y="10850"/>
                  </a:cubicBezTo>
                  <a:cubicBezTo>
                    <a:pt x="4607" y="10943"/>
                    <a:pt x="4712" y="10982"/>
                    <a:pt x="4815" y="10984"/>
                  </a:cubicBezTo>
                  <a:lnTo>
                    <a:pt x="4815" y="10984"/>
                  </a:lnTo>
                  <a:cubicBezTo>
                    <a:pt x="5188" y="11270"/>
                    <a:pt x="5581" y="11537"/>
                    <a:pt x="5993" y="11784"/>
                  </a:cubicBezTo>
                  <a:cubicBezTo>
                    <a:pt x="6577" y="12135"/>
                    <a:pt x="7200" y="12446"/>
                    <a:pt x="7822" y="12679"/>
                  </a:cubicBezTo>
                  <a:cubicBezTo>
                    <a:pt x="7975" y="12745"/>
                    <a:pt x="8133" y="12776"/>
                    <a:pt x="8289" y="12776"/>
                  </a:cubicBezTo>
                  <a:cubicBezTo>
                    <a:pt x="8691" y="12776"/>
                    <a:pt x="9077" y="12566"/>
                    <a:pt x="9301" y="12173"/>
                  </a:cubicBezTo>
                  <a:cubicBezTo>
                    <a:pt x="9344" y="12066"/>
                    <a:pt x="9387" y="11958"/>
                    <a:pt x="9424" y="11851"/>
                  </a:cubicBezTo>
                  <a:lnTo>
                    <a:pt x="9424" y="11851"/>
                  </a:lnTo>
                  <a:cubicBezTo>
                    <a:pt x="9763" y="12151"/>
                    <a:pt x="10203" y="12312"/>
                    <a:pt x="10651" y="12312"/>
                  </a:cubicBezTo>
                  <a:cubicBezTo>
                    <a:pt x="11108" y="12312"/>
                    <a:pt x="11573" y="12144"/>
                    <a:pt x="11947" y="11784"/>
                  </a:cubicBezTo>
                  <a:cubicBezTo>
                    <a:pt x="12375" y="11278"/>
                    <a:pt x="12570" y="10617"/>
                    <a:pt x="12414" y="9994"/>
                  </a:cubicBezTo>
                  <a:cubicBezTo>
                    <a:pt x="12414" y="9878"/>
                    <a:pt x="12414" y="9916"/>
                    <a:pt x="12453" y="9878"/>
                  </a:cubicBezTo>
                  <a:cubicBezTo>
                    <a:pt x="12570" y="9839"/>
                    <a:pt x="12648" y="9800"/>
                    <a:pt x="12725" y="9800"/>
                  </a:cubicBezTo>
                  <a:cubicBezTo>
                    <a:pt x="13037" y="9761"/>
                    <a:pt x="13270" y="9644"/>
                    <a:pt x="13543" y="9566"/>
                  </a:cubicBezTo>
                  <a:cubicBezTo>
                    <a:pt x="14593" y="9060"/>
                    <a:pt x="14554" y="7582"/>
                    <a:pt x="13971" y="6726"/>
                  </a:cubicBezTo>
                  <a:cubicBezTo>
                    <a:pt x="13776" y="6531"/>
                    <a:pt x="13581" y="6336"/>
                    <a:pt x="13348" y="6181"/>
                  </a:cubicBezTo>
                  <a:cubicBezTo>
                    <a:pt x="13114" y="6025"/>
                    <a:pt x="12920" y="5869"/>
                    <a:pt x="12725" y="5675"/>
                  </a:cubicBezTo>
                  <a:cubicBezTo>
                    <a:pt x="12609" y="5519"/>
                    <a:pt x="12570" y="5325"/>
                    <a:pt x="12648" y="5130"/>
                  </a:cubicBezTo>
                  <a:cubicBezTo>
                    <a:pt x="12764" y="4780"/>
                    <a:pt x="12842" y="4430"/>
                    <a:pt x="12842" y="4079"/>
                  </a:cubicBezTo>
                  <a:cubicBezTo>
                    <a:pt x="12894" y="2938"/>
                    <a:pt x="11977" y="2194"/>
                    <a:pt x="11015" y="2194"/>
                  </a:cubicBezTo>
                  <a:cubicBezTo>
                    <a:pt x="10764" y="2194"/>
                    <a:pt x="10510" y="2245"/>
                    <a:pt x="10269" y="2352"/>
                  </a:cubicBezTo>
                  <a:lnTo>
                    <a:pt x="10269" y="2352"/>
                  </a:lnTo>
                  <a:cubicBezTo>
                    <a:pt x="10118" y="1994"/>
                    <a:pt x="9974" y="1636"/>
                    <a:pt x="9846" y="1278"/>
                  </a:cubicBezTo>
                  <a:cubicBezTo>
                    <a:pt x="9612" y="733"/>
                    <a:pt x="9184" y="344"/>
                    <a:pt x="8601" y="149"/>
                  </a:cubicBezTo>
                  <a:cubicBezTo>
                    <a:pt x="8473" y="119"/>
                    <a:pt x="8349" y="105"/>
                    <a:pt x="8230" y="105"/>
                  </a:cubicBezTo>
                  <a:cubicBezTo>
                    <a:pt x="7499" y="105"/>
                    <a:pt x="6928" y="629"/>
                    <a:pt x="6527" y="1242"/>
                  </a:cubicBezTo>
                  <a:lnTo>
                    <a:pt x="6527" y="1242"/>
                  </a:lnTo>
                  <a:cubicBezTo>
                    <a:pt x="6198" y="907"/>
                    <a:pt x="5851" y="578"/>
                    <a:pt x="5487" y="266"/>
                  </a:cubicBezTo>
                  <a:cubicBezTo>
                    <a:pt x="5274" y="81"/>
                    <a:pt x="5046" y="0"/>
                    <a:pt x="48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4437;p39">
              <a:extLst>
                <a:ext uri="{FF2B5EF4-FFF2-40B4-BE49-F238E27FC236}">
                  <a16:creationId xmlns:a16="http://schemas.microsoft.com/office/drawing/2014/main" id="{AC420330-D2FA-4F22-A4C4-14022D2B593E}"/>
                </a:ext>
              </a:extLst>
            </p:cNvPr>
            <p:cNvSpPr/>
            <p:nvPr/>
          </p:nvSpPr>
          <p:spPr>
            <a:xfrm>
              <a:off x="3660860" y="1539575"/>
              <a:ext cx="63819" cy="90759"/>
            </a:xfrm>
            <a:custGeom>
              <a:avLst/>
              <a:gdLst/>
              <a:ahLst/>
              <a:cxnLst/>
              <a:rect l="l" t="t" r="r" b="b"/>
              <a:pathLst>
                <a:path w="4982" h="7085" extrusionOk="0">
                  <a:moveTo>
                    <a:pt x="3240" y="493"/>
                  </a:moveTo>
                  <a:cubicBezTo>
                    <a:pt x="3286" y="493"/>
                    <a:pt x="3335" y="499"/>
                    <a:pt x="3386" y="512"/>
                  </a:cubicBezTo>
                  <a:cubicBezTo>
                    <a:pt x="3814" y="628"/>
                    <a:pt x="4125" y="979"/>
                    <a:pt x="4203" y="1407"/>
                  </a:cubicBezTo>
                  <a:cubicBezTo>
                    <a:pt x="4242" y="2029"/>
                    <a:pt x="4086" y="2613"/>
                    <a:pt x="3775" y="3119"/>
                  </a:cubicBezTo>
                  <a:cubicBezTo>
                    <a:pt x="3233" y="4239"/>
                    <a:pt x="2691" y="5326"/>
                    <a:pt x="2117" y="6442"/>
                  </a:cubicBezTo>
                  <a:lnTo>
                    <a:pt x="2117" y="6442"/>
                  </a:lnTo>
                  <a:cubicBezTo>
                    <a:pt x="1745" y="5369"/>
                    <a:pt x="1342" y="4265"/>
                    <a:pt x="973" y="3197"/>
                  </a:cubicBezTo>
                  <a:cubicBezTo>
                    <a:pt x="740" y="2691"/>
                    <a:pt x="584" y="2185"/>
                    <a:pt x="545" y="1640"/>
                  </a:cubicBezTo>
                  <a:cubicBezTo>
                    <a:pt x="506" y="1407"/>
                    <a:pt x="584" y="1173"/>
                    <a:pt x="701" y="940"/>
                  </a:cubicBezTo>
                  <a:cubicBezTo>
                    <a:pt x="779" y="803"/>
                    <a:pt x="856" y="755"/>
                    <a:pt x="949" y="755"/>
                  </a:cubicBezTo>
                  <a:cubicBezTo>
                    <a:pt x="1041" y="755"/>
                    <a:pt x="1148" y="803"/>
                    <a:pt x="1284" y="862"/>
                  </a:cubicBezTo>
                  <a:cubicBezTo>
                    <a:pt x="1452" y="1029"/>
                    <a:pt x="1664" y="1108"/>
                    <a:pt x="1883" y="1108"/>
                  </a:cubicBezTo>
                  <a:cubicBezTo>
                    <a:pt x="2021" y="1108"/>
                    <a:pt x="2161" y="1077"/>
                    <a:pt x="2296" y="1017"/>
                  </a:cubicBezTo>
                  <a:cubicBezTo>
                    <a:pt x="2608" y="879"/>
                    <a:pt x="2858" y="493"/>
                    <a:pt x="3240" y="493"/>
                  </a:cubicBezTo>
                  <a:close/>
                  <a:moveTo>
                    <a:pt x="3252" y="1"/>
                  </a:moveTo>
                  <a:cubicBezTo>
                    <a:pt x="3069" y="1"/>
                    <a:pt x="2886" y="41"/>
                    <a:pt x="2724" y="122"/>
                  </a:cubicBezTo>
                  <a:cubicBezTo>
                    <a:pt x="2491" y="239"/>
                    <a:pt x="2335" y="434"/>
                    <a:pt x="2102" y="550"/>
                  </a:cubicBezTo>
                  <a:cubicBezTo>
                    <a:pt x="2053" y="580"/>
                    <a:pt x="2000" y="592"/>
                    <a:pt x="1943" y="592"/>
                  </a:cubicBezTo>
                  <a:cubicBezTo>
                    <a:pt x="1773" y="592"/>
                    <a:pt x="1576" y="482"/>
                    <a:pt x="1401" y="395"/>
                  </a:cubicBezTo>
                  <a:cubicBezTo>
                    <a:pt x="1274" y="296"/>
                    <a:pt x="1121" y="248"/>
                    <a:pt x="969" y="248"/>
                  </a:cubicBezTo>
                  <a:cubicBezTo>
                    <a:pt x="701" y="248"/>
                    <a:pt x="436" y="395"/>
                    <a:pt x="312" y="667"/>
                  </a:cubicBezTo>
                  <a:cubicBezTo>
                    <a:pt x="39" y="1134"/>
                    <a:pt x="0" y="1679"/>
                    <a:pt x="156" y="2185"/>
                  </a:cubicBezTo>
                  <a:cubicBezTo>
                    <a:pt x="351" y="2924"/>
                    <a:pt x="584" y="3664"/>
                    <a:pt x="856" y="4325"/>
                  </a:cubicBezTo>
                  <a:lnTo>
                    <a:pt x="1713" y="6699"/>
                  </a:lnTo>
                  <a:cubicBezTo>
                    <a:pt x="1758" y="6820"/>
                    <a:pt x="1857" y="6871"/>
                    <a:pt x="1956" y="6871"/>
                  </a:cubicBezTo>
                  <a:cubicBezTo>
                    <a:pt x="1963" y="6871"/>
                    <a:pt x="1970" y="6871"/>
                    <a:pt x="1977" y="6870"/>
                  </a:cubicBezTo>
                  <a:lnTo>
                    <a:pt x="1977" y="6870"/>
                  </a:lnTo>
                  <a:cubicBezTo>
                    <a:pt x="2016" y="6991"/>
                    <a:pt x="2141" y="7084"/>
                    <a:pt x="2252" y="7084"/>
                  </a:cubicBezTo>
                  <a:cubicBezTo>
                    <a:pt x="2318" y="7084"/>
                    <a:pt x="2379" y="7051"/>
                    <a:pt x="2413" y="6971"/>
                  </a:cubicBezTo>
                  <a:cubicBezTo>
                    <a:pt x="3036" y="5687"/>
                    <a:pt x="3736" y="4442"/>
                    <a:pt x="4320" y="3158"/>
                  </a:cubicBezTo>
                  <a:cubicBezTo>
                    <a:pt x="4748" y="2185"/>
                    <a:pt x="4981" y="940"/>
                    <a:pt x="3969" y="239"/>
                  </a:cubicBezTo>
                  <a:cubicBezTo>
                    <a:pt x="3765" y="80"/>
                    <a:pt x="3508" y="1"/>
                    <a:pt x="3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4438;p39">
              <a:extLst>
                <a:ext uri="{FF2B5EF4-FFF2-40B4-BE49-F238E27FC236}">
                  <a16:creationId xmlns:a16="http://schemas.microsoft.com/office/drawing/2014/main" id="{0D89D574-77EB-4781-88F9-B700FE6E1D27}"/>
                </a:ext>
              </a:extLst>
            </p:cNvPr>
            <p:cNvSpPr/>
            <p:nvPr/>
          </p:nvSpPr>
          <p:spPr>
            <a:xfrm>
              <a:off x="3686275" y="1519220"/>
              <a:ext cx="107694" cy="138143"/>
            </a:xfrm>
            <a:custGeom>
              <a:avLst/>
              <a:gdLst/>
              <a:ahLst/>
              <a:cxnLst/>
              <a:rect l="l" t="t" r="r" b="b"/>
              <a:pathLst>
                <a:path w="8407" h="10784" extrusionOk="0">
                  <a:moveTo>
                    <a:pt x="1455" y="0"/>
                  </a:moveTo>
                  <a:cubicBezTo>
                    <a:pt x="1326" y="0"/>
                    <a:pt x="1192" y="24"/>
                    <a:pt x="1052" y="77"/>
                  </a:cubicBezTo>
                  <a:cubicBezTo>
                    <a:pt x="351" y="349"/>
                    <a:pt x="1" y="1128"/>
                    <a:pt x="234" y="1828"/>
                  </a:cubicBezTo>
                  <a:cubicBezTo>
                    <a:pt x="280" y="1934"/>
                    <a:pt x="377" y="1981"/>
                    <a:pt x="476" y="1981"/>
                  </a:cubicBezTo>
                  <a:cubicBezTo>
                    <a:pt x="631" y="1981"/>
                    <a:pt x="788" y="1863"/>
                    <a:pt x="740" y="1673"/>
                  </a:cubicBezTo>
                  <a:lnTo>
                    <a:pt x="740" y="1673"/>
                  </a:lnTo>
                  <a:lnTo>
                    <a:pt x="701" y="1711"/>
                  </a:lnTo>
                  <a:cubicBezTo>
                    <a:pt x="455" y="1097"/>
                    <a:pt x="938" y="531"/>
                    <a:pt x="1496" y="531"/>
                  </a:cubicBezTo>
                  <a:cubicBezTo>
                    <a:pt x="1645" y="531"/>
                    <a:pt x="1799" y="571"/>
                    <a:pt x="1947" y="661"/>
                  </a:cubicBezTo>
                  <a:cubicBezTo>
                    <a:pt x="2414" y="933"/>
                    <a:pt x="2686" y="1478"/>
                    <a:pt x="3153" y="1789"/>
                  </a:cubicBezTo>
                  <a:cubicBezTo>
                    <a:pt x="3540" y="2043"/>
                    <a:pt x="3951" y="2119"/>
                    <a:pt x="4373" y="2119"/>
                  </a:cubicBezTo>
                  <a:cubicBezTo>
                    <a:pt x="5014" y="2119"/>
                    <a:pt x="5683" y="1943"/>
                    <a:pt x="6341" y="1943"/>
                  </a:cubicBezTo>
                  <a:cubicBezTo>
                    <a:pt x="6381" y="1943"/>
                    <a:pt x="6421" y="1944"/>
                    <a:pt x="6461" y="1945"/>
                  </a:cubicBezTo>
                  <a:cubicBezTo>
                    <a:pt x="6483" y="1944"/>
                    <a:pt x="6504" y="1943"/>
                    <a:pt x="6526" y="1943"/>
                  </a:cubicBezTo>
                  <a:cubicBezTo>
                    <a:pt x="7236" y="1943"/>
                    <a:pt x="7821" y="2551"/>
                    <a:pt x="7784" y="3268"/>
                  </a:cubicBezTo>
                  <a:cubicBezTo>
                    <a:pt x="7784" y="4046"/>
                    <a:pt x="7200" y="4708"/>
                    <a:pt x="6655" y="5214"/>
                  </a:cubicBezTo>
                  <a:cubicBezTo>
                    <a:pt x="5604" y="6148"/>
                    <a:pt x="4359" y="6848"/>
                    <a:pt x="3503" y="7977"/>
                  </a:cubicBezTo>
                  <a:cubicBezTo>
                    <a:pt x="3075" y="8716"/>
                    <a:pt x="2491" y="9377"/>
                    <a:pt x="1830" y="9922"/>
                  </a:cubicBezTo>
                  <a:cubicBezTo>
                    <a:pt x="1674" y="10039"/>
                    <a:pt x="1480" y="10117"/>
                    <a:pt x="1285" y="10195"/>
                  </a:cubicBezTo>
                  <a:lnTo>
                    <a:pt x="1207" y="10272"/>
                  </a:lnTo>
                  <a:lnTo>
                    <a:pt x="896" y="10000"/>
                  </a:lnTo>
                  <a:cubicBezTo>
                    <a:pt x="818" y="9844"/>
                    <a:pt x="779" y="9689"/>
                    <a:pt x="740" y="9533"/>
                  </a:cubicBezTo>
                  <a:cubicBezTo>
                    <a:pt x="624" y="9066"/>
                    <a:pt x="585" y="8560"/>
                    <a:pt x="585" y="8054"/>
                  </a:cubicBezTo>
                  <a:cubicBezTo>
                    <a:pt x="585" y="7879"/>
                    <a:pt x="458" y="7792"/>
                    <a:pt x="332" y="7792"/>
                  </a:cubicBezTo>
                  <a:cubicBezTo>
                    <a:pt x="205" y="7792"/>
                    <a:pt x="79" y="7879"/>
                    <a:pt x="79" y="8054"/>
                  </a:cubicBezTo>
                  <a:cubicBezTo>
                    <a:pt x="79" y="8560"/>
                    <a:pt x="118" y="9066"/>
                    <a:pt x="273" y="9572"/>
                  </a:cubicBezTo>
                  <a:cubicBezTo>
                    <a:pt x="351" y="9922"/>
                    <a:pt x="429" y="10467"/>
                    <a:pt x="740" y="10700"/>
                  </a:cubicBezTo>
                  <a:cubicBezTo>
                    <a:pt x="836" y="10758"/>
                    <a:pt x="942" y="10783"/>
                    <a:pt x="1052" y="10783"/>
                  </a:cubicBezTo>
                  <a:cubicBezTo>
                    <a:pt x="1616" y="10783"/>
                    <a:pt x="2322" y="10137"/>
                    <a:pt x="2647" y="9844"/>
                  </a:cubicBezTo>
                  <a:cubicBezTo>
                    <a:pt x="3386" y="9144"/>
                    <a:pt x="3814" y="8249"/>
                    <a:pt x="4515" y="7548"/>
                  </a:cubicBezTo>
                  <a:cubicBezTo>
                    <a:pt x="5215" y="6848"/>
                    <a:pt x="6033" y="6342"/>
                    <a:pt x="6772" y="5720"/>
                  </a:cubicBezTo>
                  <a:cubicBezTo>
                    <a:pt x="7511" y="5214"/>
                    <a:pt x="8017" y="4474"/>
                    <a:pt x="8251" y="3618"/>
                  </a:cubicBezTo>
                  <a:cubicBezTo>
                    <a:pt x="8406" y="2879"/>
                    <a:pt x="8095" y="2101"/>
                    <a:pt x="7472" y="1711"/>
                  </a:cubicBezTo>
                  <a:cubicBezTo>
                    <a:pt x="7149" y="1509"/>
                    <a:pt x="6783" y="1444"/>
                    <a:pt x="6408" y="1444"/>
                  </a:cubicBezTo>
                  <a:cubicBezTo>
                    <a:pt x="6062" y="1444"/>
                    <a:pt x="5707" y="1500"/>
                    <a:pt x="5371" y="1556"/>
                  </a:cubicBezTo>
                  <a:cubicBezTo>
                    <a:pt x="5112" y="1590"/>
                    <a:pt x="4865" y="1614"/>
                    <a:pt x="4629" y="1614"/>
                  </a:cubicBezTo>
                  <a:cubicBezTo>
                    <a:pt x="4051" y="1614"/>
                    <a:pt x="3534" y="1469"/>
                    <a:pt x="3036" y="972"/>
                  </a:cubicBezTo>
                  <a:cubicBezTo>
                    <a:pt x="2585" y="553"/>
                    <a:pt x="2080" y="0"/>
                    <a:pt x="1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439;p39">
              <a:extLst>
                <a:ext uri="{FF2B5EF4-FFF2-40B4-BE49-F238E27FC236}">
                  <a16:creationId xmlns:a16="http://schemas.microsoft.com/office/drawing/2014/main" id="{188FA32C-BD10-4FC1-97C2-72B411ED91A0}"/>
                </a:ext>
              </a:extLst>
            </p:cNvPr>
            <p:cNvSpPr/>
            <p:nvPr/>
          </p:nvSpPr>
          <p:spPr>
            <a:xfrm>
              <a:off x="3696536" y="1575481"/>
              <a:ext cx="121849" cy="80921"/>
            </a:xfrm>
            <a:custGeom>
              <a:avLst/>
              <a:gdLst/>
              <a:ahLst/>
              <a:cxnLst/>
              <a:rect l="l" t="t" r="r" b="b"/>
              <a:pathLst>
                <a:path w="9512" h="6317" extrusionOk="0">
                  <a:moveTo>
                    <a:pt x="6707" y="1"/>
                  </a:moveTo>
                  <a:cubicBezTo>
                    <a:pt x="6682" y="1"/>
                    <a:pt x="6657" y="2"/>
                    <a:pt x="6632" y="4"/>
                  </a:cubicBezTo>
                  <a:cubicBezTo>
                    <a:pt x="6333" y="42"/>
                    <a:pt x="6322" y="512"/>
                    <a:pt x="6599" y="512"/>
                  </a:cubicBezTo>
                  <a:cubicBezTo>
                    <a:pt x="6610" y="512"/>
                    <a:pt x="6621" y="512"/>
                    <a:pt x="6632" y="510"/>
                  </a:cubicBezTo>
                  <a:cubicBezTo>
                    <a:pt x="6659" y="506"/>
                    <a:pt x="6684" y="504"/>
                    <a:pt x="6708" y="504"/>
                  </a:cubicBezTo>
                  <a:cubicBezTo>
                    <a:pt x="7150" y="504"/>
                    <a:pt x="7259" y="1151"/>
                    <a:pt x="7333" y="1483"/>
                  </a:cubicBezTo>
                  <a:cubicBezTo>
                    <a:pt x="7411" y="1756"/>
                    <a:pt x="7605" y="2028"/>
                    <a:pt x="7839" y="2223"/>
                  </a:cubicBezTo>
                  <a:cubicBezTo>
                    <a:pt x="8111" y="2417"/>
                    <a:pt x="8539" y="2378"/>
                    <a:pt x="8773" y="2651"/>
                  </a:cubicBezTo>
                  <a:cubicBezTo>
                    <a:pt x="8974" y="2852"/>
                    <a:pt x="8915" y="3374"/>
                    <a:pt x="8945" y="3763"/>
                  </a:cubicBezTo>
                  <a:lnTo>
                    <a:pt x="8945" y="3763"/>
                  </a:lnTo>
                  <a:cubicBezTo>
                    <a:pt x="8380" y="4130"/>
                    <a:pt x="7665" y="4135"/>
                    <a:pt x="6983" y="4207"/>
                  </a:cubicBezTo>
                  <a:cubicBezTo>
                    <a:pt x="6321" y="4246"/>
                    <a:pt x="5660" y="4480"/>
                    <a:pt x="5076" y="4908"/>
                  </a:cubicBezTo>
                  <a:cubicBezTo>
                    <a:pt x="4803" y="5141"/>
                    <a:pt x="4531" y="5336"/>
                    <a:pt x="4220" y="5530"/>
                  </a:cubicBezTo>
                  <a:cubicBezTo>
                    <a:pt x="3948" y="5644"/>
                    <a:pt x="3649" y="5704"/>
                    <a:pt x="3347" y="5704"/>
                  </a:cubicBezTo>
                  <a:cubicBezTo>
                    <a:pt x="3131" y="5704"/>
                    <a:pt x="2913" y="5673"/>
                    <a:pt x="2702" y="5608"/>
                  </a:cubicBezTo>
                  <a:cubicBezTo>
                    <a:pt x="2449" y="5572"/>
                    <a:pt x="2196" y="5554"/>
                    <a:pt x="1944" y="5554"/>
                  </a:cubicBezTo>
                  <a:cubicBezTo>
                    <a:pt x="1383" y="5554"/>
                    <a:pt x="827" y="5641"/>
                    <a:pt x="289" y="5803"/>
                  </a:cubicBezTo>
                  <a:cubicBezTo>
                    <a:pt x="0" y="5875"/>
                    <a:pt x="80" y="6317"/>
                    <a:pt x="343" y="6317"/>
                  </a:cubicBezTo>
                  <a:cubicBezTo>
                    <a:pt x="363" y="6317"/>
                    <a:pt x="384" y="6314"/>
                    <a:pt x="406" y="6308"/>
                  </a:cubicBezTo>
                  <a:cubicBezTo>
                    <a:pt x="943" y="6168"/>
                    <a:pt x="1494" y="6098"/>
                    <a:pt x="2042" y="6098"/>
                  </a:cubicBezTo>
                  <a:cubicBezTo>
                    <a:pt x="2408" y="6098"/>
                    <a:pt x="2772" y="6129"/>
                    <a:pt x="3130" y="6192"/>
                  </a:cubicBezTo>
                  <a:cubicBezTo>
                    <a:pt x="3218" y="6201"/>
                    <a:pt x="3304" y="6205"/>
                    <a:pt x="3390" y="6205"/>
                  </a:cubicBezTo>
                  <a:cubicBezTo>
                    <a:pt x="4064" y="6205"/>
                    <a:pt x="4670" y="5936"/>
                    <a:pt x="5154" y="5452"/>
                  </a:cubicBezTo>
                  <a:cubicBezTo>
                    <a:pt x="5815" y="4985"/>
                    <a:pt x="6593" y="4713"/>
                    <a:pt x="7372" y="4674"/>
                  </a:cubicBezTo>
                  <a:cubicBezTo>
                    <a:pt x="8072" y="4674"/>
                    <a:pt x="8734" y="4480"/>
                    <a:pt x="9317" y="4090"/>
                  </a:cubicBezTo>
                  <a:cubicBezTo>
                    <a:pt x="9434" y="4052"/>
                    <a:pt x="9473" y="3935"/>
                    <a:pt x="9434" y="3818"/>
                  </a:cubicBezTo>
                  <a:cubicBezTo>
                    <a:pt x="9317" y="3351"/>
                    <a:pt x="9512" y="2845"/>
                    <a:pt x="9240" y="2456"/>
                  </a:cubicBezTo>
                  <a:cubicBezTo>
                    <a:pt x="8967" y="2028"/>
                    <a:pt x="8539" y="2106"/>
                    <a:pt x="8150" y="1872"/>
                  </a:cubicBezTo>
                  <a:cubicBezTo>
                    <a:pt x="7800" y="1639"/>
                    <a:pt x="7800" y="977"/>
                    <a:pt x="7566" y="588"/>
                  </a:cubicBezTo>
                  <a:cubicBezTo>
                    <a:pt x="7421" y="260"/>
                    <a:pt x="7070" y="1"/>
                    <a:pt x="6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440;p39">
              <a:extLst>
                <a:ext uri="{FF2B5EF4-FFF2-40B4-BE49-F238E27FC236}">
                  <a16:creationId xmlns:a16="http://schemas.microsoft.com/office/drawing/2014/main" id="{D85087DB-8470-45AA-BD11-CC12242BA08A}"/>
                </a:ext>
              </a:extLst>
            </p:cNvPr>
            <p:cNvSpPr/>
            <p:nvPr/>
          </p:nvSpPr>
          <p:spPr>
            <a:xfrm>
              <a:off x="3639429" y="1551591"/>
              <a:ext cx="62103" cy="102941"/>
            </a:xfrm>
            <a:custGeom>
              <a:avLst/>
              <a:gdLst/>
              <a:ahLst/>
              <a:cxnLst/>
              <a:rect l="l" t="t" r="r" b="b"/>
              <a:pathLst>
                <a:path w="4848" h="8036" extrusionOk="0">
                  <a:moveTo>
                    <a:pt x="1895" y="1"/>
                  </a:moveTo>
                  <a:cubicBezTo>
                    <a:pt x="1312" y="1"/>
                    <a:pt x="744" y="303"/>
                    <a:pt x="389" y="819"/>
                  </a:cubicBezTo>
                  <a:cubicBezTo>
                    <a:pt x="0" y="1480"/>
                    <a:pt x="39" y="2336"/>
                    <a:pt x="545" y="2920"/>
                  </a:cubicBezTo>
                  <a:cubicBezTo>
                    <a:pt x="1129" y="3776"/>
                    <a:pt x="1751" y="4593"/>
                    <a:pt x="2374" y="5411"/>
                  </a:cubicBezTo>
                  <a:lnTo>
                    <a:pt x="4281" y="7940"/>
                  </a:lnTo>
                  <a:cubicBezTo>
                    <a:pt x="4337" y="8007"/>
                    <a:pt x="4412" y="8036"/>
                    <a:pt x="4486" y="8036"/>
                  </a:cubicBezTo>
                  <a:cubicBezTo>
                    <a:pt x="4670" y="8036"/>
                    <a:pt x="4847" y="7862"/>
                    <a:pt x="4709" y="7668"/>
                  </a:cubicBezTo>
                  <a:lnTo>
                    <a:pt x="4709" y="7668"/>
                  </a:lnTo>
                  <a:lnTo>
                    <a:pt x="4709" y="7707"/>
                  </a:lnTo>
                  <a:lnTo>
                    <a:pt x="1712" y="3737"/>
                  </a:lnTo>
                  <a:cubicBezTo>
                    <a:pt x="1323" y="3193"/>
                    <a:pt x="623" y="2531"/>
                    <a:pt x="623" y="1792"/>
                  </a:cubicBezTo>
                  <a:cubicBezTo>
                    <a:pt x="588" y="1060"/>
                    <a:pt x="1178" y="484"/>
                    <a:pt x="1888" y="484"/>
                  </a:cubicBezTo>
                  <a:cubicBezTo>
                    <a:pt x="1971" y="484"/>
                    <a:pt x="2055" y="491"/>
                    <a:pt x="2140" y="508"/>
                  </a:cubicBezTo>
                  <a:cubicBezTo>
                    <a:pt x="2164" y="513"/>
                    <a:pt x="2187" y="516"/>
                    <a:pt x="2208" y="516"/>
                  </a:cubicBezTo>
                  <a:cubicBezTo>
                    <a:pt x="2467" y="516"/>
                    <a:pt x="2545" y="112"/>
                    <a:pt x="2257" y="41"/>
                  </a:cubicBezTo>
                  <a:cubicBezTo>
                    <a:pt x="2137" y="14"/>
                    <a:pt x="2016" y="1"/>
                    <a:pt x="1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441;p39">
              <a:extLst>
                <a:ext uri="{FF2B5EF4-FFF2-40B4-BE49-F238E27FC236}">
                  <a16:creationId xmlns:a16="http://schemas.microsoft.com/office/drawing/2014/main" id="{5F2B7173-A32C-4D4B-ACE8-B872DCB5E54A}"/>
                </a:ext>
              </a:extLst>
            </p:cNvPr>
            <p:cNvSpPr/>
            <p:nvPr/>
          </p:nvSpPr>
          <p:spPr>
            <a:xfrm>
              <a:off x="3728766" y="1505744"/>
              <a:ext cx="13361" cy="30770"/>
            </a:xfrm>
            <a:custGeom>
              <a:avLst/>
              <a:gdLst/>
              <a:ahLst/>
              <a:cxnLst/>
              <a:rect l="l" t="t" r="r" b="b"/>
              <a:pathLst>
                <a:path w="1043" h="2402" extrusionOk="0">
                  <a:moveTo>
                    <a:pt x="848" y="1"/>
                  </a:moveTo>
                  <a:cubicBezTo>
                    <a:pt x="692" y="1"/>
                    <a:pt x="575" y="78"/>
                    <a:pt x="536" y="195"/>
                  </a:cubicBezTo>
                  <a:cubicBezTo>
                    <a:pt x="342" y="818"/>
                    <a:pt x="147" y="1440"/>
                    <a:pt x="69" y="2102"/>
                  </a:cubicBezTo>
                  <a:cubicBezTo>
                    <a:pt x="0" y="2286"/>
                    <a:pt x="149" y="2402"/>
                    <a:pt x="298" y="2402"/>
                  </a:cubicBezTo>
                  <a:cubicBezTo>
                    <a:pt x="401" y="2402"/>
                    <a:pt x="504" y="2346"/>
                    <a:pt x="536" y="2219"/>
                  </a:cubicBezTo>
                  <a:cubicBezTo>
                    <a:pt x="614" y="1557"/>
                    <a:pt x="809" y="934"/>
                    <a:pt x="1003" y="312"/>
                  </a:cubicBezTo>
                  <a:cubicBezTo>
                    <a:pt x="1042" y="195"/>
                    <a:pt x="964" y="39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4442;p39">
              <a:extLst>
                <a:ext uri="{FF2B5EF4-FFF2-40B4-BE49-F238E27FC236}">
                  <a16:creationId xmlns:a16="http://schemas.microsoft.com/office/drawing/2014/main" id="{9165308D-3FE1-4381-AA41-D671631708B6}"/>
                </a:ext>
              </a:extLst>
            </p:cNvPr>
            <p:cNvSpPr/>
            <p:nvPr/>
          </p:nvSpPr>
          <p:spPr>
            <a:xfrm>
              <a:off x="3743010" y="1517081"/>
              <a:ext cx="13566" cy="24634"/>
            </a:xfrm>
            <a:custGeom>
              <a:avLst/>
              <a:gdLst/>
              <a:ahLst/>
              <a:cxnLst/>
              <a:rect l="l" t="t" r="r" b="b"/>
              <a:pathLst>
                <a:path w="1059" h="1923" extrusionOk="0">
                  <a:moveTo>
                    <a:pt x="799" y="0"/>
                  </a:moveTo>
                  <a:cubicBezTo>
                    <a:pt x="696" y="0"/>
                    <a:pt x="585" y="70"/>
                    <a:pt x="553" y="166"/>
                  </a:cubicBezTo>
                  <a:lnTo>
                    <a:pt x="47" y="1606"/>
                  </a:lnTo>
                  <a:cubicBezTo>
                    <a:pt x="0" y="1792"/>
                    <a:pt x="149" y="1923"/>
                    <a:pt x="292" y="1923"/>
                  </a:cubicBezTo>
                  <a:cubicBezTo>
                    <a:pt x="388" y="1923"/>
                    <a:pt x="483" y="1864"/>
                    <a:pt x="514" y="1723"/>
                  </a:cubicBezTo>
                  <a:lnTo>
                    <a:pt x="1020" y="283"/>
                  </a:lnTo>
                  <a:cubicBezTo>
                    <a:pt x="1059" y="166"/>
                    <a:pt x="981" y="49"/>
                    <a:pt x="864" y="11"/>
                  </a:cubicBezTo>
                  <a:cubicBezTo>
                    <a:pt x="843" y="4"/>
                    <a:pt x="822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4443;p39">
              <a:extLst>
                <a:ext uri="{FF2B5EF4-FFF2-40B4-BE49-F238E27FC236}">
                  <a16:creationId xmlns:a16="http://schemas.microsoft.com/office/drawing/2014/main" id="{6D2140FB-1992-4691-88F3-4D4E649AD73C}"/>
                </a:ext>
              </a:extLst>
            </p:cNvPr>
            <p:cNvSpPr/>
            <p:nvPr/>
          </p:nvSpPr>
          <p:spPr>
            <a:xfrm>
              <a:off x="3757563" y="1524062"/>
              <a:ext cx="13476" cy="19330"/>
            </a:xfrm>
            <a:custGeom>
              <a:avLst/>
              <a:gdLst/>
              <a:ahLst/>
              <a:cxnLst/>
              <a:rect l="l" t="t" r="r" b="b"/>
              <a:pathLst>
                <a:path w="1052" h="1509" extrusionOk="0">
                  <a:moveTo>
                    <a:pt x="778" y="0"/>
                  </a:moveTo>
                  <a:cubicBezTo>
                    <a:pt x="662" y="0"/>
                    <a:pt x="577" y="70"/>
                    <a:pt x="545" y="166"/>
                  </a:cubicBezTo>
                  <a:cubicBezTo>
                    <a:pt x="545" y="244"/>
                    <a:pt x="506" y="283"/>
                    <a:pt x="506" y="322"/>
                  </a:cubicBezTo>
                  <a:cubicBezTo>
                    <a:pt x="506" y="322"/>
                    <a:pt x="506" y="361"/>
                    <a:pt x="506" y="361"/>
                  </a:cubicBezTo>
                  <a:lnTo>
                    <a:pt x="506" y="400"/>
                  </a:lnTo>
                  <a:cubicBezTo>
                    <a:pt x="468" y="477"/>
                    <a:pt x="429" y="594"/>
                    <a:pt x="390" y="672"/>
                  </a:cubicBezTo>
                  <a:cubicBezTo>
                    <a:pt x="312" y="750"/>
                    <a:pt x="273" y="828"/>
                    <a:pt x="234" y="905"/>
                  </a:cubicBezTo>
                  <a:cubicBezTo>
                    <a:pt x="234" y="944"/>
                    <a:pt x="156" y="983"/>
                    <a:pt x="156" y="1022"/>
                  </a:cubicBezTo>
                  <a:lnTo>
                    <a:pt x="117" y="1100"/>
                  </a:lnTo>
                  <a:cubicBezTo>
                    <a:pt x="1" y="1178"/>
                    <a:pt x="1" y="1333"/>
                    <a:pt x="117" y="1450"/>
                  </a:cubicBezTo>
                  <a:cubicBezTo>
                    <a:pt x="156" y="1489"/>
                    <a:pt x="215" y="1509"/>
                    <a:pt x="273" y="1509"/>
                  </a:cubicBezTo>
                  <a:cubicBezTo>
                    <a:pt x="331" y="1509"/>
                    <a:pt x="390" y="1489"/>
                    <a:pt x="429" y="1450"/>
                  </a:cubicBezTo>
                  <a:lnTo>
                    <a:pt x="390" y="1411"/>
                  </a:lnTo>
                  <a:cubicBezTo>
                    <a:pt x="662" y="1100"/>
                    <a:pt x="857" y="711"/>
                    <a:pt x="1012" y="322"/>
                  </a:cubicBezTo>
                  <a:cubicBezTo>
                    <a:pt x="1051" y="166"/>
                    <a:pt x="973" y="49"/>
                    <a:pt x="857" y="10"/>
                  </a:cubicBezTo>
                  <a:cubicBezTo>
                    <a:pt x="829" y="3"/>
                    <a:pt x="803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4444;p39">
              <a:extLst>
                <a:ext uri="{FF2B5EF4-FFF2-40B4-BE49-F238E27FC236}">
                  <a16:creationId xmlns:a16="http://schemas.microsoft.com/office/drawing/2014/main" id="{478B6166-40F6-4375-AF4B-237A2145D08C}"/>
                </a:ext>
              </a:extLst>
            </p:cNvPr>
            <p:cNvSpPr/>
            <p:nvPr/>
          </p:nvSpPr>
          <p:spPr>
            <a:xfrm>
              <a:off x="3695665" y="1610222"/>
              <a:ext cx="16166" cy="44438"/>
            </a:xfrm>
            <a:custGeom>
              <a:avLst/>
              <a:gdLst/>
              <a:ahLst/>
              <a:cxnLst/>
              <a:rect l="l" t="t" r="r" b="b"/>
              <a:pathLst>
                <a:path w="1262" h="3469" extrusionOk="0">
                  <a:moveTo>
                    <a:pt x="960" y="0"/>
                  </a:moveTo>
                  <a:cubicBezTo>
                    <a:pt x="867" y="0"/>
                    <a:pt x="777" y="51"/>
                    <a:pt x="747" y="172"/>
                  </a:cubicBezTo>
                  <a:cubicBezTo>
                    <a:pt x="513" y="1145"/>
                    <a:pt x="241" y="2157"/>
                    <a:pt x="46" y="3168"/>
                  </a:cubicBezTo>
                  <a:cubicBezTo>
                    <a:pt x="0" y="3352"/>
                    <a:pt x="144" y="3468"/>
                    <a:pt x="286" y="3468"/>
                  </a:cubicBezTo>
                  <a:cubicBezTo>
                    <a:pt x="384" y="3468"/>
                    <a:pt x="481" y="3413"/>
                    <a:pt x="513" y="3285"/>
                  </a:cubicBezTo>
                  <a:cubicBezTo>
                    <a:pt x="747" y="2312"/>
                    <a:pt x="980" y="1301"/>
                    <a:pt x="1214" y="289"/>
                  </a:cubicBezTo>
                  <a:cubicBezTo>
                    <a:pt x="1261" y="123"/>
                    <a:pt x="1106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4445;p39">
              <a:extLst>
                <a:ext uri="{FF2B5EF4-FFF2-40B4-BE49-F238E27FC236}">
                  <a16:creationId xmlns:a16="http://schemas.microsoft.com/office/drawing/2014/main" id="{3D780FAC-6D11-446D-BE54-29E3A360972E}"/>
                </a:ext>
              </a:extLst>
            </p:cNvPr>
            <p:cNvSpPr/>
            <p:nvPr/>
          </p:nvSpPr>
          <p:spPr>
            <a:xfrm>
              <a:off x="3701314" y="1578735"/>
              <a:ext cx="43170" cy="73030"/>
            </a:xfrm>
            <a:custGeom>
              <a:avLst/>
              <a:gdLst/>
              <a:ahLst/>
              <a:cxnLst/>
              <a:rect l="l" t="t" r="r" b="b"/>
              <a:pathLst>
                <a:path w="3370" h="5701" extrusionOk="0">
                  <a:moveTo>
                    <a:pt x="3038" y="1"/>
                  </a:moveTo>
                  <a:cubicBezTo>
                    <a:pt x="2961" y="1"/>
                    <a:pt x="2884" y="41"/>
                    <a:pt x="2835" y="140"/>
                  </a:cubicBezTo>
                  <a:lnTo>
                    <a:pt x="111" y="5315"/>
                  </a:lnTo>
                  <a:cubicBezTo>
                    <a:pt x="1" y="5508"/>
                    <a:pt x="183" y="5700"/>
                    <a:pt x="354" y="5700"/>
                  </a:cubicBezTo>
                  <a:cubicBezTo>
                    <a:pt x="425" y="5700"/>
                    <a:pt x="494" y="5667"/>
                    <a:pt x="539" y="5588"/>
                  </a:cubicBezTo>
                  <a:lnTo>
                    <a:pt x="3263" y="373"/>
                  </a:lnTo>
                  <a:cubicBezTo>
                    <a:pt x="3369" y="187"/>
                    <a:pt x="3203" y="1"/>
                    <a:pt x="3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4446;p39">
              <a:extLst>
                <a:ext uri="{FF2B5EF4-FFF2-40B4-BE49-F238E27FC236}">
                  <a16:creationId xmlns:a16="http://schemas.microsoft.com/office/drawing/2014/main" id="{EC42E5CE-66FC-444F-B4AE-EA3B9AD5E575}"/>
                </a:ext>
              </a:extLst>
            </p:cNvPr>
            <p:cNvSpPr/>
            <p:nvPr/>
          </p:nvSpPr>
          <p:spPr>
            <a:xfrm>
              <a:off x="3715725" y="1612989"/>
              <a:ext cx="49882" cy="34472"/>
            </a:xfrm>
            <a:custGeom>
              <a:avLst/>
              <a:gdLst/>
              <a:ahLst/>
              <a:cxnLst/>
              <a:rect l="l" t="t" r="r" b="b"/>
              <a:pathLst>
                <a:path w="3894" h="2691" extrusionOk="0">
                  <a:moveTo>
                    <a:pt x="3541" y="0"/>
                  </a:moveTo>
                  <a:cubicBezTo>
                    <a:pt x="3503" y="0"/>
                    <a:pt x="3463" y="11"/>
                    <a:pt x="3422" y="34"/>
                  </a:cubicBezTo>
                  <a:lnTo>
                    <a:pt x="192" y="2213"/>
                  </a:lnTo>
                  <a:cubicBezTo>
                    <a:pt x="0" y="2373"/>
                    <a:pt x="124" y="2691"/>
                    <a:pt x="325" y="2691"/>
                  </a:cubicBezTo>
                  <a:cubicBezTo>
                    <a:pt x="369" y="2691"/>
                    <a:pt x="416" y="2676"/>
                    <a:pt x="465" y="2641"/>
                  </a:cubicBezTo>
                  <a:lnTo>
                    <a:pt x="3695" y="462"/>
                  </a:lnTo>
                  <a:cubicBezTo>
                    <a:pt x="3893" y="330"/>
                    <a:pt x="3754" y="0"/>
                    <a:pt x="3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4447;p39">
              <a:extLst>
                <a:ext uri="{FF2B5EF4-FFF2-40B4-BE49-F238E27FC236}">
                  <a16:creationId xmlns:a16="http://schemas.microsoft.com/office/drawing/2014/main" id="{53015306-2B0F-4353-97D4-08ECF39FC5FC}"/>
                </a:ext>
              </a:extLst>
            </p:cNvPr>
            <p:cNvSpPr/>
            <p:nvPr/>
          </p:nvSpPr>
          <p:spPr>
            <a:xfrm>
              <a:off x="3696254" y="1631397"/>
              <a:ext cx="97715" cy="46283"/>
            </a:xfrm>
            <a:custGeom>
              <a:avLst/>
              <a:gdLst/>
              <a:ahLst/>
              <a:cxnLst/>
              <a:rect l="l" t="t" r="r" b="b"/>
              <a:pathLst>
                <a:path w="7628" h="3613" extrusionOk="0">
                  <a:moveTo>
                    <a:pt x="6919" y="1"/>
                  </a:moveTo>
                  <a:cubicBezTo>
                    <a:pt x="6763" y="1"/>
                    <a:pt x="6607" y="118"/>
                    <a:pt x="6654" y="309"/>
                  </a:cubicBezTo>
                  <a:lnTo>
                    <a:pt x="6966" y="1087"/>
                  </a:lnTo>
                  <a:cubicBezTo>
                    <a:pt x="7044" y="1321"/>
                    <a:pt x="7238" y="1632"/>
                    <a:pt x="6966" y="1788"/>
                  </a:cubicBezTo>
                  <a:cubicBezTo>
                    <a:pt x="6874" y="1834"/>
                    <a:pt x="6769" y="1849"/>
                    <a:pt x="6657" y="1849"/>
                  </a:cubicBezTo>
                  <a:cubicBezTo>
                    <a:pt x="6425" y="1849"/>
                    <a:pt x="6165" y="1783"/>
                    <a:pt x="5939" y="1783"/>
                  </a:cubicBezTo>
                  <a:cubicBezTo>
                    <a:pt x="5904" y="1783"/>
                    <a:pt x="5870" y="1784"/>
                    <a:pt x="5837" y="1788"/>
                  </a:cubicBezTo>
                  <a:cubicBezTo>
                    <a:pt x="5526" y="1827"/>
                    <a:pt x="5292" y="2021"/>
                    <a:pt x="5176" y="2333"/>
                  </a:cubicBezTo>
                  <a:cubicBezTo>
                    <a:pt x="5020" y="2644"/>
                    <a:pt x="5059" y="3111"/>
                    <a:pt x="4592" y="3111"/>
                  </a:cubicBezTo>
                  <a:cubicBezTo>
                    <a:pt x="3814" y="3072"/>
                    <a:pt x="3113" y="2605"/>
                    <a:pt x="2452" y="2255"/>
                  </a:cubicBezTo>
                  <a:cubicBezTo>
                    <a:pt x="1829" y="1827"/>
                    <a:pt x="1090" y="1632"/>
                    <a:pt x="311" y="1632"/>
                  </a:cubicBezTo>
                  <a:cubicBezTo>
                    <a:pt x="12" y="1632"/>
                    <a:pt x="1" y="2101"/>
                    <a:pt x="278" y="2101"/>
                  </a:cubicBezTo>
                  <a:cubicBezTo>
                    <a:pt x="289" y="2101"/>
                    <a:pt x="300" y="2101"/>
                    <a:pt x="311" y="2099"/>
                  </a:cubicBezTo>
                  <a:lnTo>
                    <a:pt x="350" y="2138"/>
                  </a:lnTo>
                  <a:cubicBezTo>
                    <a:pt x="411" y="2133"/>
                    <a:pt x="471" y="2131"/>
                    <a:pt x="531" y="2131"/>
                  </a:cubicBezTo>
                  <a:cubicBezTo>
                    <a:pt x="1386" y="2131"/>
                    <a:pt x="2113" y="2630"/>
                    <a:pt x="2841" y="2994"/>
                  </a:cubicBezTo>
                  <a:cubicBezTo>
                    <a:pt x="3230" y="3228"/>
                    <a:pt x="3619" y="3383"/>
                    <a:pt x="4047" y="3500"/>
                  </a:cubicBezTo>
                  <a:cubicBezTo>
                    <a:pt x="4213" y="3574"/>
                    <a:pt x="4395" y="3612"/>
                    <a:pt x="4579" y="3612"/>
                  </a:cubicBezTo>
                  <a:cubicBezTo>
                    <a:pt x="4784" y="3612"/>
                    <a:pt x="4991" y="3564"/>
                    <a:pt x="5176" y="3461"/>
                  </a:cubicBezTo>
                  <a:cubicBezTo>
                    <a:pt x="5487" y="3267"/>
                    <a:pt x="5487" y="2916"/>
                    <a:pt x="5604" y="2605"/>
                  </a:cubicBezTo>
                  <a:cubicBezTo>
                    <a:pt x="5697" y="2343"/>
                    <a:pt x="5890" y="2279"/>
                    <a:pt x="6117" y="2279"/>
                  </a:cubicBezTo>
                  <a:cubicBezTo>
                    <a:pt x="6333" y="2279"/>
                    <a:pt x="6578" y="2336"/>
                    <a:pt x="6799" y="2336"/>
                  </a:cubicBezTo>
                  <a:cubicBezTo>
                    <a:pt x="6829" y="2336"/>
                    <a:pt x="6859" y="2335"/>
                    <a:pt x="6888" y="2333"/>
                  </a:cubicBezTo>
                  <a:cubicBezTo>
                    <a:pt x="7199" y="2294"/>
                    <a:pt x="7510" y="2099"/>
                    <a:pt x="7588" y="1788"/>
                  </a:cubicBezTo>
                  <a:cubicBezTo>
                    <a:pt x="7627" y="1554"/>
                    <a:pt x="7588" y="1282"/>
                    <a:pt x="7472" y="1087"/>
                  </a:cubicBezTo>
                  <a:lnTo>
                    <a:pt x="7160" y="153"/>
                  </a:lnTo>
                  <a:cubicBezTo>
                    <a:pt x="7115" y="48"/>
                    <a:pt x="7017" y="1"/>
                    <a:pt x="6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4448;p39">
              <a:extLst>
                <a:ext uri="{FF2B5EF4-FFF2-40B4-BE49-F238E27FC236}">
                  <a16:creationId xmlns:a16="http://schemas.microsoft.com/office/drawing/2014/main" id="{9BA35803-4F06-44BD-8E99-B16910E03D5E}"/>
                </a:ext>
              </a:extLst>
            </p:cNvPr>
            <p:cNvSpPr/>
            <p:nvPr/>
          </p:nvSpPr>
          <p:spPr>
            <a:xfrm>
              <a:off x="3627195" y="1648319"/>
              <a:ext cx="79832" cy="208111"/>
            </a:xfrm>
            <a:custGeom>
              <a:avLst/>
              <a:gdLst/>
              <a:ahLst/>
              <a:cxnLst/>
              <a:rect l="l" t="t" r="r" b="b"/>
              <a:pathLst>
                <a:path w="6232" h="16246" extrusionOk="0">
                  <a:moveTo>
                    <a:pt x="5893" y="1"/>
                  </a:moveTo>
                  <a:cubicBezTo>
                    <a:pt x="5840" y="1"/>
                    <a:pt x="5787" y="23"/>
                    <a:pt x="5741" y="78"/>
                  </a:cubicBezTo>
                  <a:cubicBezTo>
                    <a:pt x="4846" y="1089"/>
                    <a:pt x="4613" y="2413"/>
                    <a:pt x="4652" y="3736"/>
                  </a:cubicBezTo>
                  <a:cubicBezTo>
                    <a:pt x="4652" y="5370"/>
                    <a:pt x="4885" y="7004"/>
                    <a:pt x="4807" y="8639"/>
                  </a:cubicBezTo>
                  <a:cubicBezTo>
                    <a:pt x="4769" y="10273"/>
                    <a:pt x="4496" y="12258"/>
                    <a:pt x="3523" y="13659"/>
                  </a:cubicBezTo>
                  <a:cubicBezTo>
                    <a:pt x="2979" y="14281"/>
                    <a:pt x="2278" y="14748"/>
                    <a:pt x="1461" y="14982"/>
                  </a:cubicBezTo>
                  <a:cubicBezTo>
                    <a:pt x="955" y="15137"/>
                    <a:pt x="488" y="15449"/>
                    <a:pt x="138" y="15916"/>
                  </a:cubicBezTo>
                  <a:cubicBezTo>
                    <a:pt x="0" y="16081"/>
                    <a:pt x="174" y="16246"/>
                    <a:pt x="356" y="16246"/>
                  </a:cubicBezTo>
                  <a:cubicBezTo>
                    <a:pt x="432" y="16246"/>
                    <a:pt x="509" y="16217"/>
                    <a:pt x="566" y="16149"/>
                  </a:cubicBezTo>
                  <a:cubicBezTo>
                    <a:pt x="994" y="15526"/>
                    <a:pt x="1811" y="15410"/>
                    <a:pt x="2473" y="15137"/>
                  </a:cubicBezTo>
                  <a:cubicBezTo>
                    <a:pt x="3017" y="14904"/>
                    <a:pt x="3484" y="14515"/>
                    <a:pt x="3835" y="14048"/>
                  </a:cubicBezTo>
                  <a:cubicBezTo>
                    <a:pt x="4730" y="12841"/>
                    <a:pt x="5080" y="11246"/>
                    <a:pt x="5236" y="9767"/>
                  </a:cubicBezTo>
                  <a:cubicBezTo>
                    <a:pt x="5352" y="8094"/>
                    <a:pt x="5313" y="6382"/>
                    <a:pt x="5158" y="4747"/>
                  </a:cubicBezTo>
                  <a:cubicBezTo>
                    <a:pt x="5080" y="3269"/>
                    <a:pt x="5041" y="1595"/>
                    <a:pt x="6053" y="428"/>
                  </a:cubicBezTo>
                  <a:cubicBezTo>
                    <a:pt x="6232" y="249"/>
                    <a:pt x="6067" y="1"/>
                    <a:pt x="5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4449;p39">
              <a:extLst>
                <a:ext uri="{FF2B5EF4-FFF2-40B4-BE49-F238E27FC236}">
                  <a16:creationId xmlns:a16="http://schemas.microsoft.com/office/drawing/2014/main" id="{566A30C6-496A-4CFB-AC70-886B39846C96}"/>
                </a:ext>
              </a:extLst>
            </p:cNvPr>
            <p:cNvSpPr/>
            <p:nvPr/>
          </p:nvSpPr>
          <p:spPr>
            <a:xfrm>
              <a:off x="3603164" y="1643272"/>
              <a:ext cx="89606" cy="121938"/>
            </a:xfrm>
            <a:custGeom>
              <a:avLst/>
              <a:gdLst/>
              <a:ahLst/>
              <a:cxnLst/>
              <a:rect l="l" t="t" r="r" b="b"/>
              <a:pathLst>
                <a:path w="6995" h="9519" extrusionOk="0">
                  <a:moveTo>
                    <a:pt x="930" y="677"/>
                  </a:moveTo>
                  <a:lnTo>
                    <a:pt x="930" y="677"/>
                  </a:lnTo>
                  <a:cubicBezTo>
                    <a:pt x="2558" y="1199"/>
                    <a:pt x="4213" y="1910"/>
                    <a:pt x="5205" y="3312"/>
                  </a:cubicBezTo>
                  <a:cubicBezTo>
                    <a:pt x="6364" y="4935"/>
                    <a:pt x="6449" y="7055"/>
                    <a:pt x="6488" y="8990"/>
                  </a:cubicBezTo>
                  <a:lnTo>
                    <a:pt x="6488" y="8990"/>
                  </a:lnTo>
                  <a:cubicBezTo>
                    <a:pt x="5558" y="8641"/>
                    <a:pt x="4664" y="8151"/>
                    <a:pt x="3843" y="7554"/>
                  </a:cubicBezTo>
                  <a:cubicBezTo>
                    <a:pt x="3376" y="7243"/>
                    <a:pt x="2987" y="6854"/>
                    <a:pt x="2636" y="6425"/>
                  </a:cubicBezTo>
                  <a:cubicBezTo>
                    <a:pt x="2403" y="5997"/>
                    <a:pt x="2247" y="5492"/>
                    <a:pt x="2170" y="4986"/>
                  </a:cubicBezTo>
                  <a:cubicBezTo>
                    <a:pt x="1902" y="3512"/>
                    <a:pt x="1720" y="1952"/>
                    <a:pt x="930" y="677"/>
                  </a:cubicBezTo>
                  <a:close/>
                  <a:moveTo>
                    <a:pt x="335" y="1"/>
                  </a:moveTo>
                  <a:cubicBezTo>
                    <a:pt x="127" y="1"/>
                    <a:pt x="0" y="251"/>
                    <a:pt x="146" y="433"/>
                  </a:cubicBezTo>
                  <a:cubicBezTo>
                    <a:pt x="1547" y="1989"/>
                    <a:pt x="1313" y="4091"/>
                    <a:pt x="1897" y="5959"/>
                  </a:cubicBezTo>
                  <a:cubicBezTo>
                    <a:pt x="2247" y="6815"/>
                    <a:pt x="2831" y="7554"/>
                    <a:pt x="3648" y="8021"/>
                  </a:cubicBezTo>
                  <a:cubicBezTo>
                    <a:pt x="4504" y="8644"/>
                    <a:pt x="5477" y="9149"/>
                    <a:pt x="6489" y="9500"/>
                  </a:cubicBezTo>
                  <a:cubicBezTo>
                    <a:pt x="6519" y="9512"/>
                    <a:pt x="6547" y="9518"/>
                    <a:pt x="6574" y="9518"/>
                  </a:cubicBezTo>
                  <a:cubicBezTo>
                    <a:pt x="6698" y="9518"/>
                    <a:pt x="6782" y="9391"/>
                    <a:pt x="6777" y="9264"/>
                  </a:cubicBezTo>
                  <a:lnTo>
                    <a:pt x="6777" y="9264"/>
                  </a:lnTo>
                  <a:cubicBezTo>
                    <a:pt x="6891" y="9251"/>
                    <a:pt x="6995" y="9174"/>
                    <a:pt x="6995" y="9033"/>
                  </a:cubicBezTo>
                  <a:cubicBezTo>
                    <a:pt x="6917" y="6970"/>
                    <a:pt x="6839" y="4674"/>
                    <a:pt x="5555" y="2962"/>
                  </a:cubicBezTo>
                  <a:cubicBezTo>
                    <a:pt x="4271" y="1250"/>
                    <a:pt x="2286" y="588"/>
                    <a:pt x="379" y="5"/>
                  </a:cubicBezTo>
                  <a:cubicBezTo>
                    <a:pt x="364" y="2"/>
                    <a:pt x="349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4450;p39">
              <a:extLst>
                <a:ext uri="{FF2B5EF4-FFF2-40B4-BE49-F238E27FC236}">
                  <a16:creationId xmlns:a16="http://schemas.microsoft.com/office/drawing/2014/main" id="{2AFEB59F-29F4-4635-B1CD-4DEF09C5D14E}"/>
                </a:ext>
              </a:extLst>
            </p:cNvPr>
            <p:cNvSpPr/>
            <p:nvPr/>
          </p:nvSpPr>
          <p:spPr>
            <a:xfrm>
              <a:off x="3678499" y="1699649"/>
              <a:ext cx="145867" cy="121144"/>
            </a:xfrm>
            <a:custGeom>
              <a:avLst/>
              <a:gdLst/>
              <a:ahLst/>
              <a:cxnLst/>
              <a:rect l="l" t="t" r="r" b="b"/>
              <a:pathLst>
                <a:path w="11387" h="9457" extrusionOk="0">
                  <a:moveTo>
                    <a:pt x="10692" y="561"/>
                  </a:moveTo>
                  <a:lnTo>
                    <a:pt x="10692" y="561"/>
                  </a:lnTo>
                  <a:cubicBezTo>
                    <a:pt x="9604" y="2826"/>
                    <a:pt x="9310" y="5599"/>
                    <a:pt x="7340" y="7278"/>
                  </a:cubicBezTo>
                  <a:cubicBezTo>
                    <a:pt x="6509" y="8026"/>
                    <a:pt x="5560" y="8182"/>
                    <a:pt x="4549" y="8182"/>
                  </a:cubicBezTo>
                  <a:cubicBezTo>
                    <a:pt x="4139" y="8182"/>
                    <a:pt x="3719" y="8156"/>
                    <a:pt x="3293" y="8134"/>
                  </a:cubicBezTo>
                  <a:cubicBezTo>
                    <a:pt x="3109" y="8121"/>
                    <a:pt x="2924" y="8114"/>
                    <a:pt x="2740" y="8114"/>
                  </a:cubicBezTo>
                  <a:cubicBezTo>
                    <a:pt x="2093" y="8114"/>
                    <a:pt x="1454" y="8206"/>
                    <a:pt x="896" y="8494"/>
                  </a:cubicBezTo>
                  <a:lnTo>
                    <a:pt x="896" y="8494"/>
                  </a:lnTo>
                  <a:cubicBezTo>
                    <a:pt x="1281" y="7415"/>
                    <a:pt x="2069" y="6767"/>
                    <a:pt x="3098" y="6149"/>
                  </a:cubicBezTo>
                  <a:cubicBezTo>
                    <a:pt x="4110" y="5566"/>
                    <a:pt x="4538" y="4632"/>
                    <a:pt x="5083" y="3620"/>
                  </a:cubicBezTo>
                  <a:cubicBezTo>
                    <a:pt x="6216" y="1574"/>
                    <a:pt x="8515" y="866"/>
                    <a:pt x="10692" y="561"/>
                  </a:cubicBezTo>
                  <a:close/>
                  <a:moveTo>
                    <a:pt x="11115" y="1"/>
                  </a:moveTo>
                  <a:cubicBezTo>
                    <a:pt x="8819" y="312"/>
                    <a:pt x="6250" y="935"/>
                    <a:pt x="4927" y="2958"/>
                  </a:cubicBezTo>
                  <a:cubicBezTo>
                    <a:pt x="4577" y="3503"/>
                    <a:pt x="4344" y="4087"/>
                    <a:pt x="3993" y="4593"/>
                  </a:cubicBezTo>
                  <a:cubicBezTo>
                    <a:pt x="3604" y="5215"/>
                    <a:pt x="3021" y="5682"/>
                    <a:pt x="2359" y="5994"/>
                  </a:cubicBezTo>
                  <a:cubicBezTo>
                    <a:pt x="1308" y="6616"/>
                    <a:pt x="530" y="7628"/>
                    <a:pt x="297" y="8834"/>
                  </a:cubicBezTo>
                  <a:cubicBezTo>
                    <a:pt x="289" y="8865"/>
                    <a:pt x="287" y="8894"/>
                    <a:pt x="289" y="8921"/>
                  </a:cubicBezTo>
                  <a:lnTo>
                    <a:pt x="289" y="8921"/>
                  </a:lnTo>
                  <a:cubicBezTo>
                    <a:pt x="252" y="8956"/>
                    <a:pt x="215" y="8992"/>
                    <a:pt x="180" y="9029"/>
                  </a:cubicBezTo>
                  <a:cubicBezTo>
                    <a:pt x="1" y="9208"/>
                    <a:pt x="165" y="9456"/>
                    <a:pt x="340" y="9456"/>
                  </a:cubicBezTo>
                  <a:cubicBezTo>
                    <a:pt x="392" y="9456"/>
                    <a:pt x="446" y="9433"/>
                    <a:pt x="491" y="9379"/>
                  </a:cubicBezTo>
                  <a:cubicBezTo>
                    <a:pt x="1111" y="8737"/>
                    <a:pt x="1919" y="8599"/>
                    <a:pt x="2752" y="8599"/>
                  </a:cubicBezTo>
                  <a:cubicBezTo>
                    <a:pt x="3383" y="8599"/>
                    <a:pt x="4028" y="8679"/>
                    <a:pt x="4616" y="8679"/>
                  </a:cubicBezTo>
                  <a:cubicBezTo>
                    <a:pt x="4707" y="8685"/>
                    <a:pt x="4797" y="8688"/>
                    <a:pt x="4888" y="8688"/>
                  </a:cubicBezTo>
                  <a:cubicBezTo>
                    <a:pt x="5963" y="8688"/>
                    <a:pt x="7017" y="8265"/>
                    <a:pt x="7807" y="7511"/>
                  </a:cubicBezTo>
                  <a:cubicBezTo>
                    <a:pt x="9830" y="5643"/>
                    <a:pt x="10025" y="2686"/>
                    <a:pt x="11309" y="390"/>
                  </a:cubicBezTo>
                  <a:cubicBezTo>
                    <a:pt x="11387" y="234"/>
                    <a:pt x="11309" y="1"/>
                    <a:pt x="11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4451;p39">
              <a:extLst>
                <a:ext uri="{FF2B5EF4-FFF2-40B4-BE49-F238E27FC236}">
                  <a16:creationId xmlns:a16="http://schemas.microsoft.com/office/drawing/2014/main" id="{3871355C-D6DE-4144-89A9-FC05381D365A}"/>
                </a:ext>
              </a:extLst>
            </p:cNvPr>
            <p:cNvSpPr/>
            <p:nvPr/>
          </p:nvSpPr>
          <p:spPr>
            <a:xfrm>
              <a:off x="3629437" y="1666791"/>
              <a:ext cx="66356" cy="100225"/>
            </a:xfrm>
            <a:custGeom>
              <a:avLst/>
              <a:gdLst/>
              <a:ahLst/>
              <a:cxnLst/>
              <a:rect l="l" t="t" r="r" b="b"/>
              <a:pathLst>
                <a:path w="5180" h="7824" extrusionOk="0">
                  <a:moveTo>
                    <a:pt x="319" y="1"/>
                  </a:moveTo>
                  <a:cubicBezTo>
                    <a:pt x="133" y="1"/>
                    <a:pt x="0" y="301"/>
                    <a:pt x="196" y="465"/>
                  </a:cubicBezTo>
                  <a:lnTo>
                    <a:pt x="196" y="504"/>
                  </a:lnTo>
                  <a:cubicBezTo>
                    <a:pt x="1325" y="1360"/>
                    <a:pt x="2259" y="2410"/>
                    <a:pt x="2959" y="3656"/>
                  </a:cubicBezTo>
                  <a:cubicBezTo>
                    <a:pt x="3699" y="4940"/>
                    <a:pt x="3932" y="6418"/>
                    <a:pt x="4671" y="7703"/>
                  </a:cubicBezTo>
                  <a:cubicBezTo>
                    <a:pt x="4720" y="7788"/>
                    <a:pt x="4793" y="7824"/>
                    <a:pt x="4865" y="7824"/>
                  </a:cubicBezTo>
                  <a:cubicBezTo>
                    <a:pt x="5022" y="7824"/>
                    <a:pt x="5179" y="7656"/>
                    <a:pt x="5099" y="7469"/>
                  </a:cubicBezTo>
                  <a:cubicBezTo>
                    <a:pt x="4710" y="6691"/>
                    <a:pt x="4399" y="5913"/>
                    <a:pt x="4166" y="5134"/>
                  </a:cubicBezTo>
                  <a:cubicBezTo>
                    <a:pt x="3932" y="4434"/>
                    <a:pt x="3621" y="3811"/>
                    <a:pt x="3271" y="3189"/>
                  </a:cubicBezTo>
                  <a:cubicBezTo>
                    <a:pt x="2531" y="1982"/>
                    <a:pt x="1558" y="893"/>
                    <a:pt x="430" y="37"/>
                  </a:cubicBezTo>
                  <a:cubicBezTo>
                    <a:pt x="392" y="12"/>
                    <a:pt x="355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4452;p39">
              <a:extLst>
                <a:ext uri="{FF2B5EF4-FFF2-40B4-BE49-F238E27FC236}">
                  <a16:creationId xmlns:a16="http://schemas.microsoft.com/office/drawing/2014/main" id="{C3E2EF6A-E0A5-4480-98F4-071C3AF2E8CA}"/>
                </a:ext>
              </a:extLst>
            </p:cNvPr>
            <p:cNvSpPr/>
            <p:nvPr/>
          </p:nvSpPr>
          <p:spPr>
            <a:xfrm>
              <a:off x="3676975" y="1725845"/>
              <a:ext cx="120760" cy="93244"/>
            </a:xfrm>
            <a:custGeom>
              <a:avLst/>
              <a:gdLst/>
              <a:ahLst/>
              <a:cxnLst/>
              <a:rect l="l" t="t" r="r" b="b"/>
              <a:pathLst>
                <a:path w="9427" h="7279" extrusionOk="0">
                  <a:moveTo>
                    <a:pt x="9066" y="0"/>
                  </a:moveTo>
                  <a:cubicBezTo>
                    <a:pt x="8991" y="0"/>
                    <a:pt x="8916" y="29"/>
                    <a:pt x="8860" y="96"/>
                  </a:cubicBezTo>
                  <a:cubicBezTo>
                    <a:pt x="8354" y="836"/>
                    <a:pt x="7926" y="1614"/>
                    <a:pt x="7420" y="2353"/>
                  </a:cubicBezTo>
                  <a:cubicBezTo>
                    <a:pt x="6914" y="3170"/>
                    <a:pt x="6136" y="3754"/>
                    <a:pt x="5241" y="4104"/>
                  </a:cubicBezTo>
                  <a:cubicBezTo>
                    <a:pt x="4346" y="4455"/>
                    <a:pt x="3451" y="4805"/>
                    <a:pt x="2634" y="5233"/>
                  </a:cubicBezTo>
                  <a:cubicBezTo>
                    <a:pt x="1739" y="5700"/>
                    <a:pt x="921" y="6245"/>
                    <a:pt x="182" y="6867"/>
                  </a:cubicBezTo>
                  <a:cubicBezTo>
                    <a:pt x="0" y="7049"/>
                    <a:pt x="173" y="7279"/>
                    <a:pt x="369" y="7279"/>
                  </a:cubicBezTo>
                  <a:cubicBezTo>
                    <a:pt x="424" y="7279"/>
                    <a:pt x="481" y="7260"/>
                    <a:pt x="532" y="7217"/>
                  </a:cubicBezTo>
                  <a:cubicBezTo>
                    <a:pt x="1311" y="6556"/>
                    <a:pt x="2206" y="5972"/>
                    <a:pt x="3140" y="5505"/>
                  </a:cubicBezTo>
                  <a:cubicBezTo>
                    <a:pt x="4035" y="5038"/>
                    <a:pt x="5046" y="4805"/>
                    <a:pt x="5941" y="4338"/>
                  </a:cubicBezTo>
                  <a:cubicBezTo>
                    <a:pt x="7615" y="3521"/>
                    <a:pt x="8276" y="1770"/>
                    <a:pt x="9288" y="369"/>
                  </a:cubicBezTo>
                  <a:cubicBezTo>
                    <a:pt x="9426" y="175"/>
                    <a:pt x="9249" y="0"/>
                    <a:pt x="9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4453;p39">
              <a:extLst>
                <a:ext uri="{FF2B5EF4-FFF2-40B4-BE49-F238E27FC236}">
                  <a16:creationId xmlns:a16="http://schemas.microsoft.com/office/drawing/2014/main" id="{414FCDD7-1577-4181-822B-8DDE3FD93B76}"/>
                </a:ext>
              </a:extLst>
            </p:cNvPr>
            <p:cNvSpPr/>
            <p:nvPr/>
          </p:nvSpPr>
          <p:spPr>
            <a:xfrm>
              <a:off x="3768028" y="1702147"/>
              <a:ext cx="8493" cy="5995"/>
            </a:xfrm>
            <a:custGeom>
              <a:avLst/>
              <a:gdLst/>
              <a:ahLst/>
              <a:cxnLst/>
              <a:rect l="l" t="t" r="r" b="b"/>
              <a:pathLst>
                <a:path w="663" h="468" extrusionOk="0">
                  <a:moveTo>
                    <a:pt x="351" y="1"/>
                  </a:moveTo>
                  <a:cubicBezTo>
                    <a:pt x="1" y="1"/>
                    <a:pt x="1" y="468"/>
                    <a:pt x="351" y="468"/>
                  </a:cubicBezTo>
                  <a:cubicBezTo>
                    <a:pt x="662" y="468"/>
                    <a:pt x="662" y="1"/>
                    <a:pt x="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4774;p43">
            <a:extLst>
              <a:ext uri="{FF2B5EF4-FFF2-40B4-BE49-F238E27FC236}">
                <a16:creationId xmlns:a16="http://schemas.microsoft.com/office/drawing/2014/main" id="{8237814E-4134-4EAA-9645-F0D5A400345F}"/>
              </a:ext>
            </a:extLst>
          </p:cNvPr>
          <p:cNvGrpSpPr/>
          <p:nvPr/>
        </p:nvGrpSpPr>
        <p:grpSpPr>
          <a:xfrm rot="677506">
            <a:off x="3051352" y="3730081"/>
            <a:ext cx="1364413" cy="800691"/>
            <a:chOff x="1030762" y="3107149"/>
            <a:chExt cx="882296" cy="517805"/>
          </a:xfrm>
        </p:grpSpPr>
        <p:sp>
          <p:nvSpPr>
            <p:cNvPr id="295" name="Google Shape;4775;p43">
              <a:extLst>
                <a:ext uri="{FF2B5EF4-FFF2-40B4-BE49-F238E27FC236}">
                  <a16:creationId xmlns:a16="http://schemas.microsoft.com/office/drawing/2014/main" id="{D677A428-83D8-483E-B309-D48C2A309B2E}"/>
                </a:ext>
              </a:extLst>
            </p:cNvPr>
            <p:cNvSpPr/>
            <p:nvPr/>
          </p:nvSpPr>
          <p:spPr>
            <a:xfrm>
              <a:off x="1309955" y="3199457"/>
              <a:ext cx="319080" cy="232519"/>
            </a:xfrm>
            <a:custGeom>
              <a:avLst/>
              <a:gdLst/>
              <a:ahLst/>
              <a:cxnLst/>
              <a:rect l="l" t="t" r="r" b="b"/>
              <a:pathLst>
                <a:path w="33091" h="24114" extrusionOk="0">
                  <a:moveTo>
                    <a:pt x="23584" y="15150"/>
                  </a:moveTo>
                  <a:cubicBezTo>
                    <a:pt x="23622" y="15240"/>
                    <a:pt x="23637" y="15276"/>
                    <a:pt x="23638" y="15276"/>
                  </a:cubicBezTo>
                  <a:cubicBezTo>
                    <a:pt x="23638" y="15276"/>
                    <a:pt x="23638" y="15275"/>
                    <a:pt x="23637" y="15272"/>
                  </a:cubicBezTo>
                  <a:lnTo>
                    <a:pt x="23637" y="15272"/>
                  </a:lnTo>
                  <a:cubicBezTo>
                    <a:pt x="23619" y="15231"/>
                    <a:pt x="23602" y="15190"/>
                    <a:pt x="23584" y="15150"/>
                  </a:cubicBezTo>
                  <a:close/>
                  <a:moveTo>
                    <a:pt x="15573" y="0"/>
                  </a:moveTo>
                  <a:cubicBezTo>
                    <a:pt x="14619" y="0"/>
                    <a:pt x="13661" y="90"/>
                    <a:pt x="12710" y="273"/>
                  </a:cubicBezTo>
                  <a:cubicBezTo>
                    <a:pt x="10708" y="706"/>
                    <a:pt x="8840" y="1607"/>
                    <a:pt x="7239" y="2908"/>
                  </a:cubicBezTo>
                  <a:cubicBezTo>
                    <a:pt x="5738" y="4209"/>
                    <a:pt x="4504" y="5810"/>
                    <a:pt x="3670" y="7645"/>
                  </a:cubicBezTo>
                  <a:cubicBezTo>
                    <a:pt x="2636" y="9779"/>
                    <a:pt x="1769" y="12014"/>
                    <a:pt x="1135" y="14316"/>
                  </a:cubicBezTo>
                  <a:cubicBezTo>
                    <a:pt x="334" y="16784"/>
                    <a:pt x="1" y="19420"/>
                    <a:pt x="134" y="22022"/>
                  </a:cubicBezTo>
                  <a:cubicBezTo>
                    <a:pt x="134" y="23321"/>
                    <a:pt x="1172" y="24114"/>
                    <a:pt x="2226" y="24114"/>
                  </a:cubicBezTo>
                  <a:cubicBezTo>
                    <a:pt x="2656" y="24114"/>
                    <a:pt x="3089" y="23982"/>
                    <a:pt x="3454" y="23698"/>
                  </a:cubicBezTo>
                  <a:lnTo>
                    <a:pt x="3454" y="23698"/>
                  </a:lnTo>
                  <a:cubicBezTo>
                    <a:pt x="3755" y="23863"/>
                    <a:pt x="4101" y="23956"/>
                    <a:pt x="4471" y="23956"/>
                  </a:cubicBezTo>
                  <a:cubicBezTo>
                    <a:pt x="5605" y="23923"/>
                    <a:pt x="6539" y="23022"/>
                    <a:pt x="6539" y="21855"/>
                  </a:cubicBezTo>
                  <a:cubicBezTo>
                    <a:pt x="6539" y="21221"/>
                    <a:pt x="6572" y="20587"/>
                    <a:pt x="6639" y="19920"/>
                  </a:cubicBezTo>
                  <a:cubicBezTo>
                    <a:pt x="6639" y="19753"/>
                    <a:pt x="6672" y="19586"/>
                    <a:pt x="6672" y="19420"/>
                  </a:cubicBezTo>
                  <a:cubicBezTo>
                    <a:pt x="6688" y="19274"/>
                    <a:pt x="6693" y="19225"/>
                    <a:pt x="6691" y="19225"/>
                  </a:cubicBezTo>
                  <a:lnTo>
                    <a:pt x="6691" y="19225"/>
                  </a:lnTo>
                  <a:cubicBezTo>
                    <a:pt x="6688" y="19225"/>
                    <a:pt x="6657" y="19448"/>
                    <a:pt x="6653" y="19448"/>
                  </a:cubicBezTo>
                  <a:cubicBezTo>
                    <a:pt x="6652" y="19448"/>
                    <a:pt x="6656" y="19398"/>
                    <a:pt x="6672" y="19253"/>
                  </a:cubicBezTo>
                  <a:cubicBezTo>
                    <a:pt x="6739" y="18919"/>
                    <a:pt x="6806" y="18586"/>
                    <a:pt x="6872" y="18219"/>
                  </a:cubicBezTo>
                  <a:cubicBezTo>
                    <a:pt x="7139" y="16918"/>
                    <a:pt x="7539" y="15617"/>
                    <a:pt x="8040" y="14349"/>
                  </a:cubicBezTo>
                  <a:cubicBezTo>
                    <a:pt x="8042" y="14344"/>
                    <a:pt x="8043" y="14340"/>
                    <a:pt x="8045" y="14335"/>
                  </a:cubicBezTo>
                  <a:lnTo>
                    <a:pt x="8045" y="14335"/>
                  </a:lnTo>
                  <a:cubicBezTo>
                    <a:pt x="8060" y="14308"/>
                    <a:pt x="8080" y="14269"/>
                    <a:pt x="8106" y="14216"/>
                  </a:cubicBezTo>
                  <a:cubicBezTo>
                    <a:pt x="8173" y="14049"/>
                    <a:pt x="8240" y="13882"/>
                    <a:pt x="8307" y="13749"/>
                  </a:cubicBezTo>
                  <a:cubicBezTo>
                    <a:pt x="8440" y="13482"/>
                    <a:pt x="8573" y="13215"/>
                    <a:pt x="8707" y="12948"/>
                  </a:cubicBezTo>
                  <a:cubicBezTo>
                    <a:pt x="9040" y="12315"/>
                    <a:pt x="9374" y="11714"/>
                    <a:pt x="9774" y="11114"/>
                  </a:cubicBezTo>
                  <a:cubicBezTo>
                    <a:pt x="9941" y="10847"/>
                    <a:pt x="10141" y="10580"/>
                    <a:pt x="10308" y="10346"/>
                  </a:cubicBezTo>
                  <a:lnTo>
                    <a:pt x="10575" y="9980"/>
                  </a:lnTo>
                  <a:cubicBezTo>
                    <a:pt x="10602" y="9941"/>
                    <a:pt x="10623" y="9911"/>
                    <a:pt x="10639" y="9888"/>
                  </a:cubicBezTo>
                  <a:lnTo>
                    <a:pt x="10639" y="9888"/>
                  </a:lnTo>
                  <a:cubicBezTo>
                    <a:pt x="10650" y="9876"/>
                    <a:pt x="10662" y="9862"/>
                    <a:pt x="10675" y="9846"/>
                  </a:cubicBezTo>
                  <a:cubicBezTo>
                    <a:pt x="11109" y="9312"/>
                    <a:pt x="11542" y="8845"/>
                    <a:pt x="12043" y="8378"/>
                  </a:cubicBezTo>
                  <a:cubicBezTo>
                    <a:pt x="12176" y="8278"/>
                    <a:pt x="12276" y="8145"/>
                    <a:pt x="12410" y="8045"/>
                  </a:cubicBezTo>
                  <a:cubicBezTo>
                    <a:pt x="12483" y="7990"/>
                    <a:pt x="12566" y="7935"/>
                    <a:pt x="12571" y="7935"/>
                  </a:cubicBezTo>
                  <a:lnTo>
                    <a:pt x="12571" y="7935"/>
                  </a:lnTo>
                  <a:cubicBezTo>
                    <a:pt x="12576" y="7935"/>
                    <a:pt x="12527" y="7973"/>
                    <a:pt x="12376" y="8078"/>
                  </a:cubicBezTo>
                  <a:cubicBezTo>
                    <a:pt x="12643" y="7911"/>
                    <a:pt x="12910" y="7711"/>
                    <a:pt x="13210" y="7544"/>
                  </a:cubicBezTo>
                  <a:cubicBezTo>
                    <a:pt x="13241" y="7534"/>
                    <a:pt x="13299" y="7499"/>
                    <a:pt x="13354" y="7463"/>
                  </a:cubicBezTo>
                  <a:lnTo>
                    <a:pt x="13354" y="7463"/>
                  </a:lnTo>
                  <a:cubicBezTo>
                    <a:pt x="13440" y="7435"/>
                    <a:pt x="13525" y="7406"/>
                    <a:pt x="13610" y="7378"/>
                  </a:cubicBezTo>
                  <a:cubicBezTo>
                    <a:pt x="13777" y="7344"/>
                    <a:pt x="13944" y="7311"/>
                    <a:pt x="14111" y="7244"/>
                  </a:cubicBezTo>
                  <a:lnTo>
                    <a:pt x="14511" y="7244"/>
                  </a:lnTo>
                  <a:cubicBezTo>
                    <a:pt x="14609" y="7234"/>
                    <a:pt x="14704" y="7230"/>
                    <a:pt x="14797" y="7230"/>
                  </a:cubicBezTo>
                  <a:cubicBezTo>
                    <a:pt x="15023" y="7230"/>
                    <a:pt x="15243" y="7254"/>
                    <a:pt x="15478" y="7278"/>
                  </a:cubicBezTo>
                  <a:cubicBezTo>
                    <a:pt x="15521" y="7280"/>
                    <a:pt x="15556" y="7282"/>
                    <a:pt x="15583" y="7282"/>
                  </a:cubicBezTo>
                  <a:lnTo>
                    <a:pt x="15583" y="7282"/>
                  </a:lnTo>
                  <a:cubicBezTo>
                    <a:pt x="15616" y="7290"/>
                    <a:pt x="15658" y="7300"/>
                    <a:pt x="15712" y="7311"/>
                  </a:cubicBezTo>
                  <a:lnTo>
                    <a:pt x="16279" y="7411"/>
                  </a:lnTo>
                  <a:cubicBezTo>
                    <a:pt x="17013" y="7578"/>
                    <a:pt x="17713" y="7778"/>
                    <a:pt x="18414" y="8011"/>
                  </a:cubicBezTo>
                  <a:lnTo>
                    <a:pt x="18747" y="8145"/>
                  </a:lnTo>
                  <a:cubicBezTo>
                    <a:pt x="18783" y="8156"/>
                    <a:pt x="18812" y="8165"/>
                    <a:pt x="18835" y="8171"/>
                  </a:cubicBezTo>
                  <a:lnTo>
                    <a:pt x="18835" y="8171"/>
                  </a:lnTo>
                  <a:cubicBezTo>
                    <a:pt x="18857" y="8183"/>
                    <a:pt x="18883" y="8196"/>
                    <a:pt x="18914" y="8212"/>
                  </a:cubicBezTo>
                  <a:cubicBezTo>
                    <a:pt x="19214" y="8345"/>
                    <a:pt x="19515" y="8512"/>
                    <a:pt x="19815" y="8712"/>
                  </a:cubicBezTo>
                  <a:lnTo>
                    <a:pt x="19956" y="8806"/>
                  </a:lnTo>
                  <a:lnTo>
                    <a:pt x="19956" y="8806"/>
                  </a:lnTo>
                  <a:cubicBezTo>
                    <a:pt x="19999" y="8848"/>
                    <a:pt x="20175" y="8992"/>
                    <a:pt x="20215" y="9012"/>
                  </a:cubicBezTo>
                  <a:cubicBezTo>
                    <a:pt x="20349" y="9146"/>
                    <a:pt x="20449" y="9246"/>
                    <a:pt x="20582" y="9379"/>
                  </a:cubicBezTo>
                  <a:cubicBezTo>
                    <a:pt x="20651" y="9471"/>
                    <a:pt x="20767" y="9642"/>
                    <a:pt x="20768" y="9642"/>
                  </a:cubicBezTo>
                  <a:cubicBezTo>
                    <a:pt x="20768" y="9642"/>
                    <a:pt x="20745" y="9606"/>
                    <a:pt x="20682" y="9513"/>
                  </a:cubicBezTo>
                  <a:lnTo>
                    <a:pt x="20682" y="9513"/>
                  </a:lnTo>
                  <a:cubicBezTo>
                    <a:pt x="21449" y="10647"/>
                    <a:pt x="22150" y="11881"/>
                    <a:pt x="22684" y="13148"/>
                  </a:cubicBezTo>
                  <a:cubicBezTo>
                    <a:pt x="22884" y="13582"/>
                    <a:pt x="23084" y="13982"/>
                    <a:pt x="23251" y="14416"/>
                  </a:cubicBezTo>
                  <a:cubicBezTo>
                    <a:pt x="23317" y="14516"/>
                    <a:pt x="23384" y="14650"/>
                    <a:pt x="23417" y="14750"/>
                  </a:cubicBezTo>
                  <a:cubicBezTo>
                    <a:pt x="23466" y="14847"/>
                    <a:pt x="23620" y="15225"/>
                    <a:pt x="23637" y="15272"/>
                  </a:cubicBezTo>
                  <a:lnTo>
                    <a:pt x="23637" y="15272"/>
                  </a:lnTo>
                  <a:cubicBezTo>
                    <a:pt x="23949" y="16001"/>
                    <a:pt x="24234" y="16758"/>
                    <a:pt x="24518" y="17485"/>
                  </a:cubicBezTo>
                  <a:cubicBezTo>
                    <a:pt x="25119" y="19086"/>
                    <a:pt x="25619" y="20687"/>
                    <a:pt x="26086" y="22288"/>
                  </a:cubicBezTo>
                  <a:cubicBezTo>
                    <a:pt x="26306" y="23112"/>
                    <a:pt x="27180" y="23868"/>
                    <a:pt x="28060" y="23868"/>
                  </a:cubicBezTo>
                  <a:cubicBezTo>
                    <a:pt x="28249" y="23868"/>
                    <a:pt x="28438" y="23833"/>
                    <a:pt x="28621" y="23756"/>
                  </a:cubicBezTo>
                  <a:cubicBezTo>
                    <a:pt x="28818" y="23688"/>
                    <a:pt x="29013" y="23614"/>
                    <a:pt x="29206" y="23533"/>
                  </a:cubicBezTo>
                  <a:lnTo>
                    <a:pt x="29206" y="23533"/>
                  </a:lnTo>
                  <a:cubicBezTo>
                    <a:pt x="29402" y="23595"/>
                    <a:pt x="29609" y="23628"/>
                    <a:pt x="29820" y="23628"/>
                  </a:cubicBezTo>
                  <a:cubicBezTo>
                    <a:pt x="29997" y="23628"/>
                    <a:pt x="30177" y="23605"/>
                    <a:pt x="30356" y="23556"/>
                  </a:cubicBezTo>
                  <a:cubicBezTo>
                    <a:pt x="31179" y="23307"/>
                    <a:pt x="31741" y="22609"/>
                    <a:pt x="31860" y="21814"/>
                  </a:cubicBezTo>
                  <a:lnTo>
                    <a:pt x="31860" y="21814"/>
                  </a:lnTo>
                  <a:cubicBezTo>
                    <a:pt x="32612" y="20981"/>
                    <a:pt x="33061" y="19909"/>
                    <a:pt x="33091" y="18786"/>
                  </a:cubicBezTo>
                  <a:cubicBezTo>
                    <a:pt x="33091" y="17652"/>
                    <a:pt x="32924" y="16518"/>
                    <a:pt x="32557" y="15450"/>
                  </a:cubicBezTo>
                  <a:cubicBezTo>
                    <a:pt x="32290" y="14483"/>
                    <a:pt x="31990" y="13515"/>
                    <a:pt x="31623" y="12581"/>
                  </a:cubicBezTo>
                  <a:cubicBezTo>
                    <a:pt x="30089" y="8645"/>
                    <a:pt x="27687" y="5143"/>
                    <a:pt x="24185" y="2708"/>
                  </a:cubicBezTo>
                  <a:cubicBezTo>
                    <a:pt x="21641" y="927"/>
                    <a:pt x="18633" y="0"/>
                    <a:pt x="15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6" name="Google Shape;4776;p43">
              <a:extLst>
                <a:ext uri="{FF2B5EF4-FFF2-40B4-BE49-F238E27FC236}">
                  <a16:creationId xmlns:a16="http://schemas.microsoft.com/office/drawing/2014/main" id="{E23E38E4-D23E-4ED1-8FBE-24345217C6BE}"/>
                </a:ext>
              </a:extLst>
            </p:cNvPr>
            <p:cNvSpPr/>
            <p:nvPr/>
          </p:nvSpPr>
          <p:spPr>
            <a:xfrm>
              <a:off x="1196731" y="3107149"/>
              <a:ext cx="556787" cy="350727"/>
            </a:xfrm>
            <a:custGeom>
              <a:avLst/>
              <a:gdLst/>
              <a:ahLst/>
              <a:cxnLst/>
              <a:rect l="l" t="t" r="r" b="b"/>
              <a:pathLst>
                <a:path w="57743" h="36373" extrusionOk="0">
                  <a:moveTo>
                    <a:pt x="29828" y="1"/>
                  </a:moveTo>
                  <a:cubicBezTo>
                    <a:pt x="27090" y="1"/>
                    <a:pt x="24354" y="480"/>
                    <a:pt x="21750" y="1440"/>
                  </a:cubicBezTo>
                  <a:cubicBezTo>
                    <a:pt x="16046" y="3574"/>
                    <a:pt x="11276" y="7544"/>
                    <a:pt x="7740" y="12447"/>
                  </a:cubicBezTo>
                  <a:cubicBezTo>
                    <a:pt x="4104" y="17551"/>
                    <a:pt x="1869" y="23655"/>
                    <a:pt x="601" y="29760"/>
                  </a:cubicBezTo>
                  <a:cubicBezTo>
                    <a:pt x="468" y="30527"/>
                    <a:pt x="301" y="31261"/>
                    <a:pt x="201" y="32028"/>
                  </a:cubicBezTo>
                  <a:cubicBezTo>
                    <a:pt x="1" y="33129"/>
                    <a:pt x="468" y="34330"/>
                    <a:pt x="1669" y="34597"/>
                  </a:cubicBezTo>
                  <a:cubicBezTo>
                    <a:pt x="1824" y="34633"/>
                    <a:pt x="1987" y="34651"/>
                    <a:pt x="2154" y="34651"/>
                  </a:cubicBezTo>
                  <a:cubicBezTo>
                    <a:pt x="3064" y="34651"/>
                    <a:pt x="4063" y="34121"/>
                    <a:pt x="4204" y="33162"/>
                  </a:cubicBezTo>
                  <a:cubicBezTo>
                    <a:pt x="4704" y="30193"/>
                    <a:pt x="5405" y="27291"/>
                    <a:pt x="6372" y="24456"/>
                  </a:cubicBezTo>
                  <a:cubicBezTo>
                    <a:pt x="6572" y="23789"/>
                    <a:pt x="6839" y="23122"/>
                    <a:pt x="7106" y="22455"/>
                  </a:cubicBezTo>
                  <a:cubicBezTo>
                    <a:pt x="7190" y="22174"/>
                    <a:pt x="7298" y="21894"/>
                    <a:pt x="7429" y="21614"/>
                  </a:cubicBezTo>
                  <a:lnTo>
                    <a:pt x="7429" y="21614"/>
                  </a:lnTo>
                  <a:cubicBezTo>
                    <a:pt x="7427" y="21619"/>
                    <a:pt x="7426" y="21622"/>
                    <a:pt x="7426" y="21622"/>
                  </a:cubicBezTo>
                  <a:cubicBezTo>
                    <a:pt x="7428" y="21622"/>
                    <a:pt x="7449" y="21577"/>
                    <a:pt x="7506" y="21454"/>
                  </a:cubicBezTo>
                  <a:lnTo>
                    <a:pt x="7506" y="21454"/>
                  </a:lnTo>
                  <a:cubicBezTo>
                    <a:pt x="7480" y="21507"/>
                    <a:pt x="7454" y="21561"/>
                    <a:pt x="7429" y="21614"/>
                  </a:cubicBezTo>
                  <a:lnTo>
                    <a:pt x="7429" y="21614"/>
                  </a:lnTo>
                  <a:cubicBezTo>
                    <a:pt x="7447" y="21567"/>
                    <a:pt x="7552" y="21330"/>
                    <a:pt x="7573" y="21287"/>
                  </a:cubicBezTo>
                  <a:cubicBezTo>
                    <a:pt x="7673" y="21087"/>
                    <a:pt x="7773" y="20853"/>
                    <a:pt x="7873" y="20653"/>
                  </a:cubicBezTo>
                  <a:cubicBezTo>
                    <a:pt x="8474" y="19286"/>
                    <a:pt x="9174" y="17985"/>
                    <a:pt x="9941" y="16717"/>
                  </a:cubicBezTo>
                  <a:cubicBezTo>
                    <a:pt x="10308" y="16117"/>
                    <a:pt x="10709" y="15516"/>
                    <a:pt x="11109" y="14916"/>
                  </a:cubicBezTo>
                  <a:cubicBezTo>
                    <a:pt x="11309" y="14616"/>
                    <a:pt x="11543" y="14349"/>
                    <a:pt x="11743" y="14049"/>
                  </a:cubicBezTo>
                  <a:cubicBezTo>
                    <a:pt x="11766" y="14002"/>
                    <a:pt x="11956" y="13755"/>
                    <a:pt x="11960" y="13755"/>
                  </a:cubicBezTo>
                  <a:lnTo>
                    <a:pt x="11960" y="13755"/>
                  </a:lnTo>
                  <a:cubicBezTo>
                    <a:pt x="11962" y="13755"/>
                    <a:pt x="11931" y="13798"/>
                    <a:pt x="11843" y="13915"/>
                  </a:cubicBezTo>
                  <a:cubicBezTo>
                    <a:pt x="11976" y="13748"/>
                    <a:pt x="12110" y="13582"/>
                    <a:pt x="12243" y="13415"/>
                  </a:cubicBezTo>
                  <a:cubicBezTo>
                    <a:pt x="13110" y="12347"/>
                    <a:pt x="14044" y="11380"/>
                    <a:pt x="15045" y="10446"/>
                  </a:cubicBezTo>
                  <a:cubicBezTo>
                    <a:pt x="15512" y="10012"/>
                    <a:pt x="16012" y="9579"/>
                    <a:pt x="16513" y="9145"/>
                  </a:cubicBezTo>
                  <a:lnTo>
                    <a:pt x="16880" y="8845"/>
                  </a:lnTo>
                  <a:lnTo>
                    <a:pt x="16880" y="8845"/>
                  </a:lnTo>
                  <a:cubicBezTo>
                    <a:pt x="16756" y="8948"/>
                    <a:pt x="16715" y="8984"/>
                    <a:pt x="16720" y="8984"/>
                  </a:cubicBezTo>
                  <a:cubicBezTo>
                    <a:pt x="16729" y="8984"/>
                    <a:pt x="16967" y="8801"/>
                    <a:pt x="17013" y="8778"/>
                  </a:cubicBezTo>
                  <a:cubicBezTo>
                    <a:pt x="17313" y="8545"/>
                    <a:pt x="17614" y="8345"/>
                    <a:pt x="17914" y="8111"/>
                  </a:cubicBezTo>
                  <a:cubicBezTo>
                    <a:pt x="19048" y="7344"/>
                    <a:pt x="20215" y="6677"/>
                    <a:pt x="21450" y="6076"/>
                  </a:cubicBezTo>
                  <a:cubicBezTo>
                    <a:pt x="21716" y="5943"/>
                    <a:pt x="22017" y="5809"/>
                    <a:pt x="22317" y="5676"/>
                  </a:cubicBezTo>
                  <a:lnTo>
                    <a:pt x="22317" y="5676"/>
                  </a:lnTo>
                  <a:cubicBezTo>
                    <a:pt x="22359" y="5662"/>
                    <a:pt x="22396" y="5649"/>
                    <a:pt x="22417" y="5643"/>
                  </a:cubicBezTo>
                  <a:cubicBezTo>
                    <a:pt x="22584" y="5576"/>
                    <a:pt x="22717" y="5509"/>
                    <a:pt x="22884" y="5442"/>
                  </a:cubicBezTo>
                  <a:cubicBezTo>
                    <a:pt x="23518" y="5209"/>
                    <a:pt x="24185" y="5009"/>
                    <a:pt x="24852" y="4809"/>
                  </a:cubicBezTo>
                  <a:cubicBezTo>
                    <a:pt x="25553" y="4642"/>
                    <a:pt x="26120" y="4508"/>
                    <a:pt x="26753" y="4408"/>
                  </a:cubicBezTo>
                  <a:lnTo>
                    <a:pt x="27220" y="4308"/>
                  </a:lnTo>
                  <a:cubicBezTo>
                    <a:pt x="27287" y="4308"/>
                    <a:pt x="27547" y="4249"/>
                    <a:pt x="27554" y="4249"/>
                  </a:cubicBezTo>
                  <a:cubicBezTo>
                    <a:pt x="27558" y="4249"/>
                    <a:pt x="27498" y="4264"/>
                    <a:pt x="27320" y="4308"/>
                  </a:cubicBezTo>
                  <a:cubicBezTo>
                    <a:pt x="27687" y="4242"/>
                    <a:pt x="28088" y="4208"/>
                    <a:pt x="28455" y="4208"/>
                  </a:cubicBezTo>
                  <a:cubicBezTo>
                    <a:pt x="28942" y="4171"/>
                    <a:pt x="29430" y="4152"/>
                    <a:pt x="29918" y="4152"/>
                  </a:cubicBezTo>
                  <a:cubicBezTo>
                    <a:pt x="30731" y="4152"/>
                    <a:pt x="31544" y="4204"/>
                    <a:pt x="32357" y="4308"/>
                  </a:cubicBezTo>
                  <a:cubicBezTo>
                    <a:pt x="32457" y="4320"/>
                    <a:pt x="32508" y="4325"/>
                    <a:pt x="32528" y="4325"/>
                  </a:cubicBezTo>
                  <a:cubicBezTo>
                    <a:pt x="32544" y="4325"/>
                    <a:pt x="32539" y="4321"/>
                    <a:pt x="32521" y="4317"/>
                  </a:cubicBezTo>
                  <a:lnTo>
                    <a:pt x="32521" y="4317"/>
                  </a:lnTo>
                  <a:lnTo>
                    <a:pt x="32958" y="4375"/>
                  </a:lnTo>
                  <a:cubicBezTo>
                    <a:pt x="33258" y="4442"/>
                    <a:pt x="33592" y="4508"/>
                    <a:pt x="33925" y="4575"/>
                  </a:cubicBezTo>
                  <a:cubicBezTo>
                    <a:pt x="34592" y="4742"/>
                    <a:pt x="35293" y="4909"/>
                    <a:pt x="35960" y="5142"/>
                  </a:cubicBezTo>
                  <a:cubicBezTo>
                    <a:pt x="36260" y="5242"/>
                    <a:pt x="36594" y="5342"/>
                    <a:pt x="36894" y="5476"/>
                  </a:cubicBezTo>
                  <a:lnTo>
                    <a:pt x="37361" y="5643"/>
                  </a:lnTo>
                  <a:cubicBezTo>
                    <a:pt x="37477" y="5689"/>
                    <a:pt x="37516" y="5705"/>
                    <a:pt x="37514" y="5705"/>
                  </a:cubicBezTo>
                  <a:cubicBezTo>
                    <a:pt x="37509" y="5705"/>
                    <a:pt x="37309" y="5628"/>
                    <a:pt x="37291" y="5628"/>
                  </a:cubicBezTo>
                  <a:cubicBezTo>
                    <a:pt x="37283" y="5628"/>
                    <a:pt x="37322" y="5649"/>
                    <a:pt x="37461" y="5709"/>
                  </a:cubicBezTo>
                  <a:cubicBezTo>
                    <a:pt x="38095" y="6010"/>
                    <a:pt x="38729" y="6310"/>
                    <a:pt x="39362" y="6643"/>
                  </a:cubicBezTo>
                  <a:cubicBezTo>
                    <a:pt x="39963" y="7010"/>
                    <a:pt x="40497" y="7310"/>
                    <a:pt x="41030" y="7677"/>
                  </a:cubicBezTo>
                  <a:cubicBezTo>
                    <a:pt x="41253" y="7844"/>
                    <a:pt x="41475" y="8011"/>
                    <a:pt x="41697" y="8178"/>
                  </a:cubicBezTo>
                  <a:lnTo>
                    <a:pt x="41697" y="8178"/>
                  </a:lnTo>
                  <a:cubicBezTo>
                    <a:pt x="41763" y="8231"/>
                    <a:pt x="41868" y="8315"/>
                    <a:pt x="41898" y="8345"/>
                  </a:cubicBezTo>
                  <a:lnTo>
                    <a:pt x="42398" y="8745"/>
                  </a:lnTo>
                  <a:cubicBezTo>
                    <a:pt x="42898" y="9178"/>
                    <a:pt x="43399" y="9645"/>
                    <a:pt x="43832" y="10112"/>
                  </a:cubicBezTo>
                  <a:cubicBezTo>
                    <a:pt x="44066" y="10346"/>
                    <a:pt x="44299" y="10613"/>
                    <a:pt x="44499" y="10846"/>
                  </a:cubicBezTo>
                  <a:lnTo>
                    <a:pt x="44833" y="11280"/>
                  </a:lnTo>
                  <a:cubicBezTo>
                    <a:pt x="44868" y="11315"/>
                    <a:pt x="45016" y="11491"/>
                    <a:pt x="45103" y="11594"/>
                  </a:cubicBezTo>
                  <a:lnTo>
                    <a:pt x="45103" y="11594"/>
                  </a:lnTo>
                  <a:cubicBezTo>
                    <a:pt x="45955" y="12715"/>
                    <a:pt x="46710" y="13933"/>
                    <a:pt x="47368" y="15183"/>
                  </a:cubicBezTo>
                  <a:cubicBezTo>
                    <a:pt x="47735" y="15917"/>
                    <a:pt x="48102" y="16650"/>
                    <a:pt x="48436" y="17384"/>
                  </a:cubicBezTo>
                  <a:cubicBezTo>
                    <a:pt x="48459" y="17431"/>
                    <a:pt x="48564" y="17707"/>
                    <a:pt x="48568" y="17707"/>
                  </a:cubicBezTo>
                  <a:cubicBezTo>
                    <a:pt x="48569" y="17707"/>
                    <a:pt x="48552" y="17657"/>
                    <a:pt x="48502" y="17518"/>
                  </a:cubicBezTo>
                  <a:lnTo>
                    <a:pt x="48502" y="17518"/>
                  </a:lnTo>
                  <a:lnTo>
                    <a:pt x="48769" y="18185"/>
                  </a:lnTo>
                  <a:cubicBezTo>
                    <a:pt x="48903" y="18552"/>
                    <a:pt x="49069" y="18952"/>
                    <a:pt x="49203" y="19319"/>
                  </a:cubicBezTo>
                  <a:cubicBezTo>
                    <a:pt x="49770" y="20853"/>
                    <a:pt x="50237" y="22421"/>
                    <a:pt x="50704" y="24022"/>
                  </a:cubicBezTo>
                  <a:cubicBezTo>
                    <a:pt x="51738" y="27592"/>
                    <a:pt x="52639" y="31228"/>
                    <a:pt x="53439" y="34864"/>
                  </a:cubicBezTo>
                  <a:cubicBezTo>
                    <a:pt x="53689" y="35780"/>
                    <a:pt x="54516" y="36372"/>
                    <a:pt x="55441" y="36372"/>
                  </a:cubicBezTo>
                  <a:cubicBezTo>
                    <a:pt x="55627" y="36372"/>
                    <a:pt x="55817" y="36348"/>
                    <a:pt x="56008" y="36298"/>
                  </a:cubicBezTo>
                  <a:cubicBezTo>
                    <a:pt x="57075" y="35964"/>
                    <a:pt x="57742" y="34830"/>
                    <a:pt x="57442" y="33729"/>
                  </a:cubicBezTo>
                  <a:cubicBezTo>
                    <a:pt x="56708" y="30327"/>
                    <a:pt x="55841" y="26924"/>
                    <a:pt x="54907" y="23555"/>
                  </a:cubicBezTo>
                  <a:cubicBezTo>
                    <a:pt x="54106" y="20520"/>
                    <a:pt x="53039" y="17551"/>
                    <a:pt x="51738" y="14716"/>
                  </a:cubicBezTo>
                  <a:cubicBezTo>
                    <a:pt x="49203" y="9145"/>
                    <a:pt x="45033" y="4475"/>
                    <a:pt x="39396" y="2040"/>
                  </a:cubicBezTo>
                  <a:cubicBezTo>
                    <a:pt x="36350" y="680"/>
                    <a:pt x="33088" y="1"/>
                    <a:pt x="29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7" name="Google Shape;4777;p43">
              <a:extLst>
                <a:ext uri="{FF2B5EF4-FFF2-40B4-BE49-F238E27FC236}">
                  <a16:creationId xmlns:a16="http://schemas.microsoft.com/office/drawing/2014/main" id="{372DE8E4-B6D7-4437-A72F-11C5FAA3F109}"/>
                </a:ext>
              </a:extLst>
            </p:cNvPr>
            <p:cNvSpPr/>
            <p:nvPr/>
          </p:nvSpPr>
          <p:spPr>
            <a:xfrm>
              <a:off x="1030762" y="3348474"/>
              <a:ext cx="426189" cy="276479"/>
            </a:xfrm>
            <a:custGeom>
              <a:avLst/>
              <a:gdLst/>
              <a:ahLst/>
              <a:cxnLst/>
              <a:rect l="l" t="t" r="r" b="b"/>
              <a:pathLst>
                <a:path w="44199" h="28673" extrusionOk="0">
                  <a:moveTo>
                    <a:pt x="27402" y="1"/>
                  </a:moveTo>
                  <a:cubicBezTo>
                    <a:pt x="22692" y="1"/>
                    <a:pt x="20515" y="4633"/>
                    <a:pt x="20515" y="4633"/>
                  </a:cubicBezTo>
                  <a:cubicBezTo>
                    <a:pt x="20515" y="4633"/>
                    <a:pt x="18665" y="1496"/>
                    <a:pt x="15686" y="1496"/>
                  </a:cubicBezTo>
                  <a:cubicBezTo>
                    <a:pt x="15343" y="1496"/>
                    <a:pt x="14984" y="1537"/>
                    <a:pt x="14611" y="1631"/>
                  </a:cubicBezTo>
                  <a:cubicBezTo>
                    <a:pt x="11242" y="2465"/>
                    <a:pt x="10175" y="6067"/>
                    <a:pt x="10875" y="7268"/>
                  </a:cubicBezTo>
                  <a:cubicBezTo>
                    <a:pt x="10875" y="7268"/>
                    <a:pt x="10268" y="7147"/>
                    <a:pt x="9362" y="7147"/>
                  </a:cubicBezTo>
                  <a:cubicBezTo>
                    <a:pt x="7379" y="7147"/>
                    <a:pt x="3961" y="7728"/>
                    <a:pt x="2336" y="11438"/>
                  </a:cubicBezTo>
                  <a:cubicBezTo>
                    <a:pt x="1" y="16875"/>
                    <a:pt x="3770" y="22446"/>
                    <a:pt x="8507" y="22946"/>
                  </a:cubicBezTo>
                  <a:cubicBezTo>
                    <a:pt x="8881" y="22988"/>
                    <a:pt x="9247" y="23007"/>
                    <a:pt x="9605" y="23007"/>
                  </a:cubicBezTo>
                  <a:cubicBezTo>
                    <a:pt x="13805" y="23007"/>
                    <a:pt x="16779" y="20344"/>
                    <a:pt x="16779" y="20344"/>
                  </a:cubicBezTo>
                  <a:cubicBezTo>
                    <a:pt x="16779" y="20344"/>
                    <a:pt x="17446" y="27616"/>
                    <a:pt x="24251" y="28583"/>
                  </a:cubicBezTo>
                  <a:cubicBezTo>
                    <a:pt x="24692" y="28644"/>
                    <a:pt x="25112" y="28673"/>
                    <a:pt x="25512" y="28673"/>
                  </a:cubicBezTo>
                  <a:cubicBezTo>
                    <a:pt x="31250" y="28673"/>
                    <a:pt x="32824" y="22812"/>
                    <a:pt x="32824" y="22812"/>
                  </a:cubicBezTo>
                  <a:cubicBezTo>
                    <a:pt x="32824" y="22812"/>
                    <a:pt x="34487" y="23445"/>
                    <a:pt x="36401" y="23445"/>
                  </a:cubicBezTo>
                  <a:cubicBezTo>
                    <a:pt x="38165" y="23445"/>
                    <a:pt x="40142" y="22908"/>
                    <a:pt x="41230" y="20844"/>
                  </a:cubicBezTo>
                  <a:cubicBezTo>
                    <a:pt x="43465" y="16575"/>
                    <a:pt x="39229" y="13973"/>
                    <a:pt x="39229" y="13973"/>
                  </a:cubicBezTo>
                  <a:cubicBezTo>
                    <a:pt x="39229" y="13973"/>
                    <a:pt x="44199" y="11004"/>
                    <a:pt x="41697" y="6534"/>
                  </a:cubicBezTo>
                  <a:cubicBezTo>
                    <a:pt x="40984" y="5261"/>
                    <a:pt x="39707" y="4867"/>
                    <a:pt x="38401" y="4867"/>
                  </a:cubicBezTo>
                  <a:cubicBezTo>
                    <a:pt x="36285" y="4867"/>
                    <a:pt x="34092" y="5900"/>
                    <a:pt x="34092" y="5900"/>
                  </a:cubicBezTo>
                  <a:cubicBezTo>
                    <a:pt x="34092" y="5900"/>
                    <a:pt x="32757" y="863"/>
                    <a:pt x="28788" y="130"/>
                  </a:cubicBezTo>
                  <a:cubicBezTo>
                    <a:pt x="28304" y="41"/>
                    <a:pt x="27842" y="1"/>
                    <a:pt x="27402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8" name="Google Shape;4778;p43">
              <a:extLst>
                <a:ext uri="{FF2B5EF4-FFF2-40B4-BE49-F238E27FC236}">
                  <a16:creationId xmlns:a16="http://schemas.microsoft.com/office/drawing/2014/main" id="{F786CCBC-0F4D-439B-B009-998FB24DCEE9}"/>
                </a:ext>
              </a:extLst>
            </p:cNvPr>
            <p:cNvSpPr/>
            <p:nvPr/>
          </p:nvSpPr>
          <p:spPr>
            <a:xfrm>
              <a:off x="1486223" y="3348474"/>
              <a:ext cx="426835" cy="276479"/>
            </a:xfrm>
            <a:custGeom>
              <a:avLst/>
              <a:gdLst/>
              <a:ahLst/>
              <a:cxnLst/>
              <a:rect l="l" t="t" r="r" b="b"/>
              <a:pathLst>
                <a:path w="44266" h="28673" extrusionOk="0">
                  <a:moveTo>
                    <a:pt x="16831" y="1"/>
                  </a:moveTo>
                  <a:cubicBezTo>
                    <a:pt x="16391" y="1"/>
                    <a:pt x="15929" y="41"/>
                    <a:pt x="15445" y="130"/>
                  </a:cubicBezTo>
                  <a:cubicBezTo>
                    <a:pt x="11475" y="863"/>
                    <a:pt x="10141" y="5900"/>
                    <a:pt x="10141" y="5900"/>
                  </a:cubicBezTo>
                  <a:cubicBezTo>
                    <a:pt x="10141" y="5900"/>
                    <a:pt x="7947" y="4867"/>
                    <a:pt x="5831" y="4867"/>
                  </a:cubicBezTo>
                  <a:cubicBezTo>
                    <a:pt x="4525" y="4867"/>
                    <a:pt x="3249" y="5261"/>
                    <a:pt x="2536" y="6534"/>
                  </a:cubicBezTo>
                  <a:cubicBezTo>
                    <a:pt x="0" y="11004"/>
                    <a:pt x="5004" y="13973"/>
                    <a:pt x="5004" y="13973"/>
                  </a:cubicBezTo>
                  <a:cubicBezTo>
                    <a:pt x="5004" y="13973"/>
                    <a:pt x="768" y="16575"/>
                    <a:pt x="3003" y="20844"/>
                  </a:cubicBezTo>
                  <a:cubicBezTo>
                    <a:pt x="4090" y="22908"/>
                    <a:pt x="6068" y="23445"/>
                    <a:pt x="7832" y="23445"/>
                  </a:cubicBezTo>
                  <a:cubicBezTo>
                    <a:pt x="9746" y="23445"/>
                    <a:pt x="11409" y="22812"/>
                    <a:pt x="11409" y="22812"/>
                  </a:cubicBezTo>
                  <a:cubicBezTo>
                    <a:pt x="11409" y="22812"/>
                    <a:pt x="12983" y="28673"/>
                    <a:pt x="18721" y="28673"/>
                  </a:cubicBezTo>
                  <a:cubicBezTo>
                    <a:pt x="19121" y="28673"/>
                    <a:pt x="19540" y="28644"/>
                    <a:pt x="19981" y="28583"/>
                  </a:cubicBezTo>
                  <a:cubicBezTo>
                    <a:pt x="26786" y="27616"/>
                    <a:pt x="27453" y="20344"/>
                    <a:pt x="27453" y="20344"/>
                  </a:cubicBezTo>
                  <a:cubicBezTo>
                    <a:pt x="27453" y="20344"/>
                    <a:pt x="30428" y="23007"/>
                    <a:pt x="34628" y="23007"/>
                  </a:cubicBezTo>
                  <a:cubicBezTo>
                    <a:pt x="34985" y="23007"/>
                    <a:pt x="35352" y="22988"/>
                    <a:pt x="35726" y="22946"/>
                  </a:cubicBezTo>
                  <a:cubicBezTo>
                    <a:pt x="40496" y="22446"/>
                    <a:pt x="44265" y="16875"/>
                    <a:pt x="41897" y="11438"/>
                  </a:cubicBezTo>
                  <a:cubicBezTo>
                    <a:pt x="40271" y="7728"/>
                    <a:pt x="36854" y="7147"/>
                    <a:pt x="34870" y="7147"/>
                  </a:cubicBezTo>
                  <a:cubicBezTo>
                    <a:pt x="33964" y="7147"/>
                    <a:pt x="33358" y="7268"/>
                    <a:pt x="33358" y="7268"/>
                  </a:cubicBezTo>
                  <a:cubicBezTo>
                    <a:pt x="34058" y="6067"/>
                    <a:pt x="32991" y="2465"/>
                    <a:pt x="29622" y="1631"/>
                  </a:cubicBezTo>
                  <a:cubicBezTo>
                    <a:pt x="29249" y="1537"/>
                    <a:pt x="28890" y="1496"/>
                    <a:pt x="28546" y="1496"/>
                  </a:cubicBezTo>
                  <a:cubicBezTo>
                    <a:pt x="25567" y="1496"/>
                    <a:pt x="23717" y="4633"/>
                    <a:pt x="23717" y="4633"/>
                  </a:cubicBezTo>
                  <a:cubicBezTo>
                    <a:pt x="23717" y="4633"/>
                    <a:pt x="21541" y="1"/>
                    <a:pt x="16831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9" name="Google Shape;4779;p43">
              <a:extLst>
                <a:ext uri="{FF2B5EF4-FFF2-40B4-BE49-F238E27FC236}">
                  <a16:creationId xmlns:a16="http://schemas.microsoft.com/office/drawing/2014/main" id="{F9452E38-5DB9-4B8B-94D0-356F8B986913}"/>
                </a:ext>
              </a:extLst>
            </p:cNvPr>
            <p:cNvSpPr/>
            <p:nvPr/>
          </p:nvSpPr>
          <p:spPr>
            <a:xfrm>
              <a:off x="1295800" y="3200152"/>
              <a:ext cx="334845" cy="237389"/>
            </a:xfrm>
            <a:custGeom>
              <a:avLst/>
              <a:gdLst/>
              <a:ahLst/>
              <a:cxnLst/>
              <a:rect l="l" t="t" r="r" b="b"/>
              <a:pathLst>
                <a:path w="34726" h="24619" fill="none" extrusionOk="0">
                  <a:moveTo>
                    <a:pt x="1" y="24618"/>
                  </a:moveTo>
                  <a:cubicBezTo>
                    <a:pt x="1" y="24618"/>
                    <a:pt x="3203" y="401"/>
                    <a:pt x="17347" y="201"/>
                  </a:cubicBezTo>
                  <a:cubicBezTo>
                    <a:pt x="31523" y="0"/>
                    <a:pt x="34726" y="19214"/>
                    <a:pt x="34726" y="1921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00" name="Google Shape;4780;p43">
              <a:extLst>
                <a:ext uri="{FF2B5EF4-FFF2-40B4-BE49-F238E27FC236}">
                  <a16:creationId xmlns:a16="http://schemas.microsoft.com/office/drawing/2014/main" id="{F6EF140B-ED4B-4818-AD75-0B2383E54B2E}"/>
                </a:ext>
              </a:extLst>
            </p:cNvPr>
            <p:cNvSpPr/>
            <p:nvPr/>
          </p:nvSpPr>
          <p:spPr>
            <a:xfrm>
              <a:off x="1349519" y="3252906"/>
              <a:ext cx="239635" cy="237379"/>
            </a:xfrm>
            <a:custGeom>
              <a:avLst/>
              <a:gdLst/>
              <a:ahLst/>
              <a:cxnLst/>
              <a:rect l="l" t="t" r="r" b="b"/>
              <a:pathLst>
                <a:path w="24852" h="24618" fill="none" extrusionOk="0">
                  <a:moveTo>
                    <a:pt x="1" y="24618"/>
                  </a:moveTo>
                  <a:cubicBezTo>
                    <a:pt x="1" y="24618"/>
                    <a:pt x="768" y="400"/>
                    <a:pt x="11742" y="200"/>
                  </a:cubicBezTo>
                  <a:cubicBezTo>
                    <a:pt x="22717" y="0"/>
                    <a:pt x="24852" y="19180"/>
                    <a:pt x="24852" y="19180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01" name="Google Shape;4781;p43">
              <a:extLst>
                <a:ext uri="{FF2B5EF4-FFF2-40B4-BE49-F238E27FC236}">
                  <a16:creationId xmlns:a16="http://schemas.microsoft.com/office/drawing/2014/main" id="{EE49D019-AC16-4977-B7B1-A4ECE03514FF}"/>
                </a:ext>
              </a:extLst>
            </p:cNvPr>
            <p:cNvSpPr/>
            <p:nvPr/>
          </p:nvSpPr>
          <p:spPr>
            <a:xfrm>
              <a:off x="1209604" y="3112664"/>
              <a:ext cx="524292" cy="331625"/>
            </a:xfrm>
            <a:custGeom>
              <a:avLst/>
              <a:gdLst/>
              <a:ahLst/>
              <a:cxnLst/>
              <a:rect l="l" t="t" r="r" b="b"/>
              <a:pathLst>
                <a:path w="54373" h="34392" fill="none" extrusionOk="0">
                  <a:moveTo>
                    <a:pt x="0" y="34392"/>
                  </a:moveTo>
                  <a:cubicBezTo>
                    <a:pt x="0" y="34392"/>
                    <a:pt x="1068" y="1702"/>
                    <a:pt x="27820" y="801"/>
                  </a:cubicBezTo>
                  <a:cubicBezTo>
                    <a:pt x="51804" y="0"/>
                    <a:pt x="54372" y="26920"/>
                    <a:pt x="54372" y="26920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02" name="Google Shape;4782;p43">
              <a:extLst>
                <a:ext uri="{FF2B5EF4-FFF2-40B4-BE49-F238E27FC236}">
                  <a16:creationId xmlns:a16="http://schemas.microsoft.com/office/drawing/2014/main" id="{69BFAF14-40B4-4EDD-9ECB-F31ED4253AA5}"/>
                </a:ext>
              </a:extLst>
            </p:cNvPr>
            <p:cNvSpPr/>
            <p:nvPr/>
          </p:nvSpPr>
          <p:spPr>
            <a:xfrm>
              <a:off x="1258174" y="3153510"/>
              <a:ext cx="427153" cy="278553"/>
            </a:xfrm>
            <a:custGeom>
              <a:avLst/>
              <a:gdLst/>
              <a:ahLst/>
              <a:cxnLst/>
              <a:rect l="l" t="t" r="r" b="b"/>
              <a:pathLst>
                <a:path w="44299" h="28888" fill="none" extrusionOk="0">
                  <a:moveTo>
                    <a:pt x="0" y="28888"/>
                  </a:moveTo>
                  <a:cubicBezTo>
                    <a:pt x="0" y="28888"/>
                    <a:pt x="901" y="1368"/>
                    <a:pt x="22650" y="668"/>
                  </a:cubicBezTo>
                  <a:cubicBezTo>
                    <a:pt x="42230" y="1"/>
                    <a:pt x="44298" y="22817"/>
                    <a:pt x="44298" y="22817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03" name="Google Shape;4783;p43">
              <a:extLst>
                <a:ext uri="{FF2B5EF4-FFF2-40B4-BE49-F238E27FC236}">
                  <a16:creationId xmlns:a16="http://schemas.microsoft.com/office/drawing/2014/main" id="{0E1707E3-B294-41A6-A5E6-FD70B2BB4C82}"/>
                </a:ext>
              </a:extLst>
            </p:cNvPr>
            <p:cNvSpPr/>
            <p:nvPr/>
          </p:nvSpPr>
          <p:spPr>
            <a:xfrm>
              <a:off x="1515488" y="3501426"/>
              <a:ext cx="29082" cy="58154"/>
            </a:xfrm>
            <a:custGeom>
              <a:avLst/>
              <a:gdLst/>
              <a:ahLst/>
              <a:cxnLst/>
              <a:rect l="l" t="t" r="r" b="b"/>
              <a:pathLst>
                <a:path w="3016" h="6031" extrusionOk="0">
                  <a:moveTo>
                    <a:pt x="1090" y="1"/>
                  </a:moveTo>
                  <a:cubicBezTo>
                    <a:pt x="927" y="1"/>
                    <a:pt x="766" y="84"/>
                    <a:pt x="701" y="279"/>
                  </a:cubicBezTo>
                  <a:cubicBezTo>
                    <a:pt x="1" y="2280"/>
                    <a:pt x="535" y="4482"/>
                    <a:pt x="2102" y="5916"/>
                  </a:cubicBezTo>
                  <a:cubicBezTo>
                    <a:pt x="2190" y="5997"/>
                    <a:pt x="2288" y="6031"/>
                    <a:pt x="2382" y="6031"/>
                  </a:cubicBezTo>
                  <a:cubicBezTo>
                    <a:pt x="2718" y="6031"/>
                    <a:pt x="3015" y="5602"/>
                    <a:pt x="2703" y="5316"/>
                  </a:cubicBezTo>
                  <a:cubicBezTo>
                    <a:pt x="1369" y="4082"/>
                    <a:pt x="868" y="2180"/>
                    <a:pt x="1502" y="513"/>
                  </a:cubicBezTo>
                  <a:cubicBezTo>
                    <a:pt x="1604" y="207"/>
                    <a:pt x="1345" y="1"/>
                    <a:pt x="1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04" name="Google Shape;4784;p43">
              <a:extLst>
                <a:ext uri="{FF2B5EF4-FFF2-40B4-BE49-F238E27FC236}">
                  <a16:creationId xmlns:a16="http://schemas.microsoft.com/office/drawing/2014/main" id="{4C42AD2B-66E0-4E0D-A612-A68A6DFA0D4E}"/>
                </a:ext>
              </a:extLst>
            </p:cNvPr>
            <p:cNvSpPr/>
            <p:nvPr/>
          </p:nvSpPr>
          <p:spPr>
            <a:xfrm>
              <a:off x="1538650" y="3478062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101" y="834"/>
                    <a:pt x="1101" y="0"/>
                    <a:pt x="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05" name="Google Shape;4785;p43">
              <a:extLst>
                <a:ext uri="{FF2B5EF4-FFF2-40B4-BE49-F238E27FC236}">
                  <a16:creationId xmlns:a16="http://schemas.microsoft.com/office/drawing/2014/main" id="{A7BDD49E-2AA1-455E-BF55-FEAF2838811D}"/>
                </a:ext>
              </a:extLst>
            </p:cNvPr>
            <p:cNvSpPr/>
            <p:nvPr/>
          </p:nvSpPr>
          <p:spPr>
            <a:xfrm>
              <a:off x="1282339" y="3364664"/>
              <a:ext cx="56187" cy="29024"/>
            </a:xfrm>
            <a:custGeom>
              <a:avLst/>
              <a:gdLst/>
              <a:ahLst/>
              <a:cxnLst/>
              <a:rect l="l" t="t" r="r" b="b"/>
              <a:pathLst>
                <a:path w="5827" h="3010" extrusionOk="0">
                  <a:moveTo>
                    <a:pt x="1733" y="1"/>
                  </a:moveTo>
                  <a:cubicBezTo>
                    <a:pt x="1312" y="1"/>
                    <a:pt x="884" y="61"/>
                    <a:pt x="463" y="185"/>
                  </a:cubicBezTo>
                  <a:cubicBezTo>
                    <a:pt x="1" y="308"/>
                    <a:pt x="136" y="1001"/>
                    <a:pt x="580" y="1001"/>
                  </a:cubicBezTo>
                  <a:cubicBezTo>
                    <a:pt x="617" y="1001"/>
                    <a:pt x="656" y="996"/>
                    <a:pt x="696" y="986"/>
                  </a:cubicBezTo>
                  <a:cubicBezTo>
                    <a:pt x="1040" y="883"/>
                    <a:pt x="1388" y="833"/>
                    <a:pt x="1733" y="833"/>
                  </a:cubicBezTo>
                  <a:cubicBezTo>
                    <a:pt x="3062" y="833"/>
                    <a:pt x="4323" y="1568"/>
                    <a:pt x="4933" y="2787"/>
                  </a:cubicBezTo>
                  <a:cubicBezTo>
                    <a:pt x="5017" y="2945"/>
                    <a:pt x="5145" y="3010"/>
                    <a:pt x="5273" y="3010"/>
                  </a:cubicBezTo>
                  <a:cubicBezTo>
                    <a:pt x="5549" y="3010"/>
                    <a:pt x="5826" y="2706"/>
                    <a:pt x="5667" y="2387"/>
                  </a:cubicBezTo>
                  <a:cubicBezTo>
                    <a:pt x="4873" y="879"/>
                    <a:pt x="3346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06" name="Google Shape;4786;p43">
              <a:extLst>
                <a:ext uri="{FF2B5EF4-FFF2-40B4-BE49-F238E27FC236}">
                  <a16:creationId xmlns:a16="http://schemas.microsoft.com/office/drawing/2014/main" id="{ABF29B75-44FC-4E58-B9C6-F86F8DB8CD1E}"/>
                </a:ext>
              </a:extLst>
            </p:cNvPr>
            <p:cNvSpPr/>
            <p:nvPr/>
          </p:nvSpPr>
          <p:spPr>
            <a:xfrm>
              <a:off x="1342769" y="3404720"/>
              <a:ext cx="9652" cy="9334"/>
            </a:xfrm>
            <a:custGeom>
              <a:avLst/>
              <a:gdLst/>
              <a:ahLst/>
              <a:cxnLst/>
              <a:rect l="l" t="t" r="r" b="b"/>
              <a:pathLst>
                <a:path w="1001" h="968" extrusionOk="0">
                  <a:moveTo>
                    <a:pt x="467" y="1"/>
                  </a:moveTo>
                  <a:cubicBezTo>
                    <a:pt x="400" y="1"/>
                    <a:pt x="334" y="34"/>
                    <a:pt x="300" y="101"/>
                  </a:cubicBezTo>
                  <a:lnTo>
                    <a:pt x="134" y="268"/>
                  </a:lnTo>
                  <a:cubicBezTo>
                    <a:pt x="100" y="301"/>
                    <a:pt x="67" y="334"/>
                    <a:pt x="33" y="401"/>
                  </a:cubicBezTo>
                  <a:cubicBezTo>
                    <a:pt x="0" y="434"/>
                    <a:pt x="0" y="501"/>
                    <a:pt x="0" y="568"/>
                  </a:cubicBezTo>
                  <a:cubicBezTo>
                    <a:pt x="0" y="601"/>
                    <a:pt x="0" y="668"/>
                    <a:pt x="33" y="701"/>
                  </a:cubicBezTo>
                  <a:cubicBezTo>
                    <a:pt x="67" y="768"/>
                    <a:pt x="100" y="801"/>
                    <a:pt x="134" y="835"/>
                  </a:cubicBezTo>
                  <a:lnTo>
                    <a:pt x="200" y="901"/>
                  </a:lnTo>
                  <a:cubicBezTo>
                    <a:pt x="267" y="935"/>
                    <a:pt x="334" y="968"/>
                    <a:pt x="434" y="968"/>
                  </a:cubicBezTo>
                  <a:lnTo>
                    <a:pt x="534" y="968"/>
                  </a:lnTo>
                  <a:cubicBezTo>
                    <a:pt x="601" y="968"/>
                    <a:pt x="667" y="901"/>
                    <a:pt x="734" y="868"/>
                  </a:cubicBezTo>
                  <a:lnTo>
                    <a:pt x="867" y="701"/>
                  </a:lnTo>
                  <a:cubicBezTo>
                    <a:pt x="967" y="634"/>
                    <a:pt x="1001" y="534"/>
                    <a:pt x="1001" y="401"/>
                  </a:cubicBezTo>
                  <a:cubicBezTo>
                    <a:pt x="1001" y="368"/>
                    <a:pt x="1001" y="301"/>
                    <a:pt x="967" y="268"/>
                  </a:cubicBezTo>
                  <a:cubicBezTo>
                    <a:pt x="934" y="201"/>
                    <a:pt x="901" y="167"/>
                    <a:pt x="867" y="134"/>
                  </a:cubicBezTo>
                  <a:lnTo>
                    <a:pt x="801" y="67"/>
                  </a:lnTo>
                  <a:cubicBezTo>
                    <a:pt x="734" y="1"/>
                    <a:pt x="667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374" name="Google Shape;7673;p63">
            <a:extLst>
              <a:ext uri="{FF2B5EF4-FFF2-40B4-BE49-F238E27FC236}">
                <a16:creationId xmlns:a16="http://schemas.microsoft.com/office/drawing/2014/main" id="{777259BB-2A11-4D72-95A5-B6D261F79D09}"/>
              </a:ext>
            </a:extLst>
          </p:cNvPr>
          <p:cNvGrpSpPr/>
          <p:nvPr/>
        </p:nvGrpSpPr>
        <p:grpSpPr>
          <a:xfrm rot="1385461">
            <a:off x="6790780" y="854369"/>
            <a:ext cx="1691433" cy="332197"/>
            <a:chOff x="4889606" y="2725005"/>
            <a:chExt cx="1116692" cy="174836"/>
          </a:xfrm>
        </p:grpSpPr>
        <p:sp>
          <p:nvSpPr>
            <p:cNvPr id="375" name="Google Shape;7674;p63">
              <a:extLst>
                <a:ext uri="{FF2B5EF4-FFF2-40B4-BE49-F238E27FC236}">
                  <a16:creationId xmlns:a16="http://schemas.microsoft.com/office/drawing/2014/main" id="{506EB87A-02BA-4628-971E-030314B143B0}"/>
                </a:ext>
              </a:extLst>
            </p:cNvPr>
            <p:cNvSpPr/>
            <p:nvPr/>
          </p:nvSpPr>
          <p:spPr>
            <a:xfrm>
              <a:off x="5034331" y="2726433"/>
              <a:ext cx="200280" cy="164891"/>
            </a:xfrm>
            <a:custGeom>
              <a:avLst/>
              <a:gdLst/>
              <a:ahLst/>
              <a:cxnLst/>
              <a:rect l="l" t="t" r="r" b="b"/>
              <a:pathLst>
                <a:path w="18648" h="15353" extrusionOk="0">
                  <a:moveTo>
                    <a:pt x="1" y="1"/>
                  </a:moveTo>
                  <a:cubicBezTo>
                    <a:pt x="1568" y="2569"/>
                    <a:pt x="8840" y="14511"/>
                    <a:pt x="9574" y="15312"/>
                  </a:cubicBezTo>
                  <a:cubicBezTo>
                    <a:pt x="9599" y="15339"/>
                    <a:pt x="9630" y="15352"/>
                    <a:pt x="9667" y="15352"/>
                  </a:cubicBezTo>
                  <a:cubicBezTo>
                    <a:pt x="10750" y="15352"/>
                    <a:pt x="16743" y="3712"/>
                    <a:pt x="186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7675;p63">
              <a:extLst>
                <a:ext uri="{FF2B5EF4-FFF2-40B4-BE49-F238E27FC236}">
                  <a16:creationId xmlns:a16="http://schemas.microsoft.com/office/drawing/2014/main" id="{B4CB6E3C-0C80-4633-ABFF-9AD36F6BE870}"/>
                </a:ext>
              </a:extLst>
            </p:cNvPr>
            <p:cNvSpPr/>
            <p:nvPr/>
          </p:nvSpPr>
          <p:spPr>
            <a:xfrm>
              <a:off x="5005313" y="2726433"/>
              <a:ext cx="200634" cy="173408"/>
            </a:xfrm>
            <a:custGeom>
              <a:avLst/>
              <a:gdLst/>
              <a:ahLst/>
              <a:cxnLst/>
              <a:rect l="l" t="t" r="r" b="b"/>
              <a:pathLst>
                <a:path w="18681" h="16146" fill="none" extrusionOk="0">
                  <a:moveTo>
                    <a:pt x="1" y="1"/>
                  </a:moveTo>
                  <a:cubicBezTo>
                    <a:pt x="1602" y="2569"/>
                    <a:pt x="8874" y="14511"/>
                    <a:pt x="9608" y="15312"/>
                  </a:cubicBezTo>
                  <a:cubicBezTo>
                    <a:pt x="10341" y="16146"/>
                    <a:pt x="16679" y="3837"/>
                    <a:pt x="18681" y="1"/>
                  </a:cubicBezTo>
                  <a:close/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676;p63">
              <a:extLst>
                <a:ext uri="{FF2B5EF4-FFF2-40B4-BE49-F238E27FC236}">
                  <a16:creationId xmlns:a16="http://schemas.microsoft.com/office/drawing/2014/main" id="{EFE53EF1-ABFF-4B0E-B55F-BEC57D8C4108}"/>
                </a:ext>
              </a:extLst>
            </p:cNvPr>
            <p:cNvSpPr/>
            <p:nvPr/>
          </p:nvSpPr>
          <p:spPr>
            <a:xfrm>
              <a:off x="5495385" y="2726433"/>
              <a:ext cx="200634" cy="164891"/>
            </a:xfrm>
            <a:custGeom>
              <a:avLst/>
              <a:gdLst/>
              <a:ahLst/>
              <a:cxnLst/>
              <a:rect l="l" t="t" r="r" b="b"/>
              <a:pathLst>
                <a:path w="18681" h="15353" extrusionOk="0">
                  <a:moveTo>
                    <a:pt x="0" y="1"/>
                  </a:moveTo>
                  <a:cubicBezTo>
                    <a:pt x="1601" y="2569"/>
                    <a:pt x="8873" y="14511"/>
                    <a:pt x="9607" y="15312"/>
                  </a:cubicBezTo>
                  <a:cubicBezTo>
                    <a:pt x="9631" y="15339"/>
                    <a:pt x="9661" y="15352"/>
                    <a:pt x="9696" y="15352"/>
                  </a:cubicBezTo>
                  <a:cubicBezTo>
                    <a:pt x="10750" y="15352"/>
                    <a:pt x="16744" y="3712"/>
                    <a:pt x="18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7677;p63">
              <a:extLst>
                <a:ext uri="{FF2B5EF4-FFF2-40B4-BE49-F238E27FC236}">
                  <a16:creationId xmlns:a16="http://schemas.microsoft.com/office/drawing/2014/main" id="{8D3569AE-2ED5-4742-B03E-89E59A6C632C}"/>
                </a:ext>
              </a:extLst>
            </p:cNvPr>
            <p:cNvSpPr/>
            <p:nvPr/>
          </p:nvSpPr>
          <p:spPr>
            <a:xfrm>
              <a:off x="5234943" y="2726433"/>
              <a:ext cx="200634" cy="164891"/>
            </a:xfrm>
            <a:custGeom>
              <a:avLst/>
              <a:gdLst/>
              <a:ahLst/>
              <a:cxnLst/>
              <a:rect l="l" t="t" r="r" b="b"/>
              <a:pathLst>
                <a:path w="18681" h="15353" extrusionOk="0">
                  <a:moveTo>
                    <a:pt x="1" y="1"/>
                  </a:moveTo>
                  <a:cubicBezTo>
                    <a:pt x="1568" y="2569"/>
                    <a:pt x="8840" y="14511"/>
                    <a:pt x="9608" y="15312"/>
                  </a:cubicBezTo>
                  <a:cubicBezTo>
                    <a:pt x="9633" y="15339"/>
                    <a:pt x="9663" y="15352"/>
                    <a:pt x="9700" y="15352"/>
                  </a:cubicBezTo>
                  <a:cubicBezTo>
                    <a:pt x="10783" y="15352"/>
                    <a:pt x="16777" y="3712"/>
                    <a:pt x="18681" y="1"/>
                  </a:cubicBezTo>
                  <a:close/>
                </a:path>
              </a:pathLst>
            </a:custGeom>
            <a:solidFill>
              <a:schemeClr val="dk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678;p63">
              <a:extLst>
                <a:ext uri="{FF2B5EF4-FFF2-40B4-BE49-F238E27FC236}">
                  <a16:creationId xmlns:a16="http://schemas.microsoft.com/office/drawing/2014/main" id="{EDE4988A-893E-44E8-9704-0528E7884172}"/>
                </a:ext>
              </a:extLst>
            </p:cNvPr>
            <p:cNvSpPr/>
            <p:nvPr/>
          </p:nvSpPr>
          <p:spPr>
            <a:xfrm>
              <a:off x="5460278" y="2726433"/>
              <a:ext cx="200634" cy="173408"/>
            </a:xfrm>
            <a:custGeom>
              <a:avLst/>
              <a:gdLst/>
              <a:ahLst/>
              <a:cxnLst/>
              <a:rect l="l" t="t" r="r" b="b"/>
              <a:pathLst>
                <a:path w="18681" h="16146" fill="none" extrusionOk="0">
                  <a:moveTo>
                    <a:pt x="0" y="1"/>
                  </a:moveTo>
                  <a:cubicBezTo>
                    <a:pt x="1601" y="2569"/>
                    <a:pt x="8873" y="14511"/>
                    <a:pt x="9607" y="15312"/>
                  </a:cubicBezTo>
                  <a:cubicBezTo>
                    <a:pt x="10341" y="16146"/>
                    <a:pt x="16679" y="3837"/>
                    <a:pt x="18680" y="1"/>
                  </a:cubicBezTo>
                  <a:close/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679;p63">
              <a:extLst>
                <a:ext uri="{FF2B5EF4-FFF2-40B4-BE49-F238E27FC236}">
                  <a16:creationId xmlns:a16="http://schemas.microsoft.com/office/drawing/2014/main" id="{DBBCD7B4-3458-4FD5-8B2A-B430666BBF13}"/>
                </a:ext>
              </a:extLst>
            </p:cNvPr>
            <p:cNvSpPr/>
            <p:nvPr/>
          </p:nvSpPr>
          <p:spPr>
            <a:xfrm>
              <a:off x="5689909" y="2726433"/>
              <a:ext cx="200634" cy="164891"/>
            </a:xfrm>
            <a:custGeom>
              <a:avLst/>
              <a:gdLst/>
              <a:ahLst/>
              <a:cxnLst/>
              <a:rect l="l" t="t" r="r" b="b"/>
              <a:pathLst>
                <a:path w="18681" h="15353" extrusionOk="0">
                  <a:moveTo>
                    <a:pt x="0" y="1"/>
                  </a:moveTo>
                  <a:cubicBezTo>
                    <a:pt x="1568" y="2569"/>
                    <a:pt x="8840" y="14511"/>
                    <a:pt x="9607" y="15312"/>
                  </a:cubicBezTo>
                  <a:cubicBezTo>
                    <a:pt x="9632" y="15339"/>
                    <a:pt x="9663" y="15352"/>
                    <a:pt x="9699" y="15352"/>
                  </a:cubicBezTo>
                  <a:cubicBezTo>
                    <a:pt x="10781" y="15352"/>
                    <a:pt x="16744" y="3712"/>
                    <a:pt x="18680" y="1"/>
                  </a:cubicBezTo>
                  <a:close/>
                </a:path>
              </a:pathLst>
            </a:custGeom>
            <a:solidFill>
              <a:schemeClr val="dk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7680;p63">
              <a:extLst>
                <a:ext uri="{FF2B5EF4-FFF2-40B4-BE49-F238E27FC236}">
                  <a16:creationId xmlns:a16="http://schemas.microsoft.com/office/drawing/2014/main" id="{CCE105C2-9698-4C67-A1DD-497A5E71BF52}"/>
                </a:ext>
              </a:extLst>
            </p:cNvPr>
            <p:cNvSpPr/>
            <p:nvPr/>
          </p:nvSpPr>
          <p:spPr>
            <a:xfrm>
              <a:off x="4889606" y="2725005"/>
              <a:ext cx="1116692" cy="11"/>
            </a:xfrm>
            <a:custGeom>
              <a:avLst/>
              <a:gdLst/>
              <a:ahLst/>
              <a:cxnLst/>
              <a:rect l="l" t="t" r="r" b="b"/>
              <a:pathLst>
                <a:path w="103975" h="1" extrusionOk="0">
                  <a:moveTo>
                    <a:pt x="0" y="0"/>
                  </a:moveTo>
                  <a:lnTo>
                    <a:pt x="103975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681;p63">
              <a:extLst>
                <a:ext uri="{FF2B5EF4-FFF2-40B4-BE49-F238E27FC236}">
                  <a16:creationId xmlns:a16="http://schemas.microsoft.com/office/drawing/2014/main" id="{5E1B9FF4-94EA-4337-A215-B45E87960122}"/>
                </a:ext>
              </a:extLst>
            </p:cNvPr>
            <p:cNvSpPr/>
            <p:nvPr/>
          </p:nvSpPr>
          <p:spPr>
            <a:xfrm>
              <a:off x="4889606" y="2725005"/>
              <a:ext cx="1116692" cy="11"/>
            </a:xfrm>
            <a:custGeom>
              <a:avLst/>
              <a:gdLst/>
              <a:ahLst/>
              <a:cxnLst/>
              <a:rect l="l" t="t" r="r" b="b"/>
              <a:pathLst>
                <a:path w="103975" h="1" fill="none" extrusionOk="0">
                  <a:moveTo>
                    <a:pt x="0" y="0"/>
                  </a:moveTo>
                  <a:lnTo>
                    <a:pt x="103975" y="0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3863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9" name="Google Shape;4559;p42"/>
          <p:cNvSpPr/>
          <p:nvPr/>
        </p:nvSpPr>
        <p:spPr>
          <a:xfrm>
            <a:off x="969499" y="1903696"/>
            <a:ext cx="870950" cy="939497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5"/>
              </a:solidFill>
            </a:endParaRPr>
          </a:p>
        </p:txBody>
      </p:sp>
      <p:sp>
        <p:nvSpPr>
          <p:cNvPr id="4566" name="Google Shape;4566;p42"/>
          <p:cNvSpPr txBox="1"/>
          <p:nvPr/>
        </p:nvSpPr>
        <p:spPr>
          <a:xfrm>
            <a:off x="1668288" y="1621460"/>
            <a:ext cx="2133015" cy="162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1" dirty="0">
                <a:solidFill>
                  <a:schemeClr val="accent5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MEMAHAMI DUNIA SUPERIOR</a:t>
            </a:r>
          </a:p>
        </p:txBody>
      </p:sp>
      <p:sp>
        <p:nvSpPr>
          <p:cNvPr id="4576" name="Google Shape;4576;p42"/>
          <p:cNvSpPr/>
          <p:nvPr/>
        </p:nvSpPr>
        <p:spPr>
          <a:xfrm>
            <a:off x="1018345" y="1907780"/>
            <a:ext cx="870950" cy="939497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78" name="Google Shape;4578;p42"/>
          <p:cNvGrpSpPr/>
          <p:nvPr/>
        </p:nvGrpSpPr>
        <p:grpSpPr>
          <a:xfrm rot="10800000">
            <a:off x="4906321" y="498659"/>
            <a:ext cx="3541269" cy="441532"/>
            <a:chOff x="2832893" y="5037034"/>
            <a:chExt cx="1478548" cy="184341"/>
          </a:xfrm>
        </p:grpSpPr>
        <p:sp>
          <p:nvSpPr>
            <p:cNvPr id="4579" name="Google Shape;4579;p42"/>
            <p:cNvSpPr/>
            <p:nvPr/>
          </p:nvSpPr>
          <p:spPr>
            <a:xfrm>
              <a:off x="2960385" y="5074230"/>
              <a:ext cx="30438" cy="33233"/>
            </a:xfrm>
            <a:custGeom>
              <a:avLst/>
              <a:gdLst/>
              <a:ahLst/>
              <a:cxnLst/>
              <a:rect l="l" t="t" r="r" b="b"/>
              <a:pathLst>
                <a:path w="2842" h="3103" extrusionOk="0">
                  <a:moveTo>
                    <a:pt x="1013" y="1275"/>
                  </a:moveTo>
                  <a:cubicBezTo>
                    <a:pt x="1013" y="1294"/>
                    <a:pt x="1010" y="1313"/>
                    <a:pt x="1006" y="1332"/>
                  </a:cubicBezTo>
                  <a:lnTo>
                    <a:pt x="1006" y="1332"/>
                  </a:lnTo>
                  <a:cubicBezTo>
                    <a:pt x="1005" y="1328"/>
                    <a:pt x="1004" y="1324"/>
                    <a:pt x="1003" y="1320"/>
                  </a:cubicBezTo>
                  <a:lnTo>
                    <a:pt x="1003" y="1320"/>
                  </a:lnTo>
                  <a:cubicBezTo>
                    <a:pt x="1003" y="1315"/>
                    <a:pt x="1003" y="1310"/>
                    <a:pt x="1003" y="1305"/>
                  </a:cubicBezTo>
                  <a:lnTo>
                    <a:pt x="1003" y="1305"/>
                  </a:lnTo>
                  <a:lnTo>
                    <a:pt x="1000" y="1313"/>
                  </a:lnTo>
                  <a:lnTo>
                    <a:pt x="1000" y="1313"/>
                  </a:lnTo>
                  <a:cubicBezTo>
                    <a:pt x="1000" y="1313"/>
                    <a:pt x="1000" y="1312"/>
                    <a:pt x="1000" y="1312"/>
                  </a:cubicBezTo>
                  <a:lnTo>
                    <a:pt x="1000" y="1312"/>
                  </a:lnTo>
                  <a:cubicBezTo>
                    <a:pt x="1001" y="1307"/>
                    <a:pt x="1002" y="1303"/>
                    <a:pt x="1002" y="1298"/>
                  </a:cubicBezTo>
                  <a:lnTo>
                    <a:pt x="1002" y="1298"/>
                  </a:lnTo>
                  <a:cubicBezTo>
                    <a:pt x="1003" y="1300"/>
                    <a:pt x="1003" y="1303"/>
                    <a:pt x="1003" y="1305"/>
                  </a:cubicBezTo>
                  <a:lnTo>
                    <a:pt x="1003" y="1305"/>
                  </a:lnTo>
                  <a:lnTo>
                    <a:pt x="1013" y="1275"/>
                  </a:lnTo>
                  <a:close/>
                  <a:moveTo>
                    <a:pt x="995" y="1329"/>
                  </a:moveTo>
                  <a:lnTo>
                    <a:pt x="996" y="1331"/>
                  </a:lnTo>
                  <a:lnTo>
                    <a:pt x="996" y="1331"/>
                  </a:lnTo>
                  <a:lnTo>
                    <a:pt x="998" y="1343"/>
                  </a:lnTo>
                  <a:lnTo>
                    <a:pt x="998" y="1343"/>
                  </a:lnTo>
                  <a:cubicBezTo>
                    <a:pt x="996" y="1341"/>
                    <a:pt x="995" y="1339"/>
                    <a:pt x="993" y="1337"/>
                  </a:cubicBezTo>
                  <a:lnTo>
                    <a:pt x="993" y="1337"/>
                  </a:lnTo>
                  <a:cubicBezTo>
                    <a:pt x="994" y="1334"/>
                    <a:pt x="995" y="1331"/>
                    <a:pt x="995" y="1329"/>
                  </a:cubicBezTo>
                  <a:close/>
                  <a:moveTo>
                    <a:pt x="1006" y="1332"/>
                  </a:moveTo>
                  <a:cubicBezTo>
                    <a:pt x="1009" y="1341"/>
                    <a:pt x="1010" y="1350"/>
                    <a:pt x="1011" y="1361"/>
                  </a:cubicBezTo>
                  <a:lnTo>
                    <a:pt x="1011" y="1361"/>
                  </a:lnTo>
                  <a:lnTo>
                    <a:pt x="1005" y="1353"/>
                  </a:lnTo>
                  <a:lnTo>
                    <a:pt x="1005" y="1353"/>
                  </a:lnTo>
                  <a:lnTo>
                    <a:pt x="1003" y="1347"/>
                  </a:lnTo>
                  <a:lnTo>
                    <a:pt x="1003" y="1347"/>
                  </a:lnTo>
                  <a:cubicBezTo>
                    <a:pt x="1002" y="1348"/>
                    <a:pt x="1002" y="1348"/>
                    <a:pt x="1002" y="1349"/>
                  </a:cubicBezTo>
                  <a:lnTo>
                    <a:pt x="1002" y="1349"/>
                  </a:lnTo>
                  <a:cubicBezTo>
                    <a:pt x="1002" y="1348"/>
                    <a:pt x="1001" y="1348"/>
                    <a:pt x="1001" y="1347"/>
                  </a:cubicBezTo>
                  <a:lnTo>
                    <a:pt x="1001" y="1347"/>
                  </a:lnTo>
                  <a:cubicBezTo>
                    <a:pt x="1001" y="1346"/>
                    <a:pt x="1001" y="1345"/>
                    <a:pt x="1001" y="1344"/>
                  </a:cubicBezTo>
                  <a:lnTo>
                    <a:pt x="1001" y="1344"/>
                  </a:lnTo>
                  <a:lnTo>
                    <a:pt x="1003" y="1347"/>
                  </a:lnTo>
                  <a:lnTo>
                    <a:pt x="1003" y="1347"/>
                  </a:lnTo>
                  <a:cubicBezTo>
                    <a:pt x="1004" y="1342"/>
                    <a:pt x="1005" y="1337"/>
                    <a:pt x="1006" y="1332"/>
                  </a:cubicBezTo>
                  <a:close/>
                  <a:moveTo>
                    <a:pt x="1005" y="1353"/>
                  </a:moveTo>
                  <a:lnTo>
                    <a:pt x="1005" y="1353"/>
                  </a:lnTo>
                  <a:cubicBezTo>
                    <a:pt x="1007" y="1357"/>
                    <a:pt x="1009" y="1360"/>
                    <a:pt x="1011" y="1363"/>
                  </a:cubicBezTo>
                  <a:lnTo>
                    <a:pt x="1011" y="1363"/>
                  </a:lnTo>
                  <a:cubicBezTo>
                    <a:pt x="1011" y="1365"/>
                    <a:pt x="1012" y="1367"/>
                    <a:pt x="1012" y="1370"/>
                  </a:cubicBezTo>
                  <a:lnTo>
                    <a:pt x="1012" y="1370"/>
                  </a:lnTo>
                  <a:lnTo>
                    <a:pt x="1005" y="1353"/>
                  </a:lnTo>
                  <a:close/>
                  <a:moveTo>
                    <a:pt x="974" y="1197"/>
                  </a:moveTo>
                  <a:cubicBezTo>
                    <a:pt x="987" y="1223"/>
                    <a:pt x="995" y="1249"/>
                    <a:pt x="1000" y="1275"/>
                  </a:cubicBezTo>
                  <a:lnTo>
                    <a:pt x="1000" y="1275"/>
                  </a:lnTo>
                  <a:lnTo>
                    <a:pt x="1013" y="1197"/>
                  </a:lnTo>
                  <a:lnTo>
                    <a:pt x="1013" y="1197"/>
                  </a:lnTo>
                  <a:cubicBezTo>
                    <a:pt x="1013" y="1234"/>
                    <a:pt x="1009" y="1267"/>
                    <a:pt x="1002" y="1298"/>
                  </a:cubicBezTo>
                  <a:lnTo>
                    <a:pt x="1002" y="1298"/>
                  </a:lnTo>
                  <a:cubicBezTo>
                    <a:pt x="1002" y="1290"/>
                    <a:pt x="1001" y="1283"/>
                    <a:pt x="1000" y="1275"/>
                  </a:cubicBezTo>
                  <a:lnTo>
                    <a:pt x="1000" y="1275"/>
                  </a:lnTo>
                  <a:lnTo>
                    <a:pt x="995" y="1303"/>
                  </a:lnTo>
                  <a:lnTo>
                    <a:pt x="995" y="1303"/>
                  </a:lnTo>
                  <a:cubicBezTo>
                    <a:pt x="994" y="1300"/>
                    <a:pt x="992" y="1297"/>
                    <a:pt x="990" y="1295"/>
                  </a:cubicBezTo>
                  <a:lnTo>
                    <a:pt x="990" y="1295"/>
                  </a:lnTo>
                  <a:lnTo>
                    <a:pt x="993" y="1314"/>
                  </a:lnTo>
                  <a:lnTo>
                    <a:pt x="992" y="1321"/>
                  </a:lnTo>
                  <a:lnTo>
                    <a:pt x="995" y="1328"/>
                  </a:lnTo>
                  <a:lnTo>
                    <a:pt x="995" y="1328"/>
                  </a:lnTo>
                  <a:lnTo>
                    <a:pt x="993" y="1336"/>
                  </a:lnTo>
                  <a:lnTo>
                    <a:pt x="993" y="1336"/>
                  </a:lnTo>
                  <a:cubicBezTo>
                    <a:pt x="992" y="1335"/>
                    <a:pt x="991" y="1334"/>
                    <a:pt x="990" y="1333"/>
                  </a:cubicBezTo>
                  <a:lnTo>
                    <a:pt x="990" y="1333"/>
                  </a:lnTo>
                  <a:lnTo>
                    <a:pt x="990" y="1334"/>
                  </a:lnTo>
                  <a:lnTo>
                    <a:pt x="990" y="1334"/>
                  </a:lnTo>
                  <a:lnTo>
                    <a:pt x="992" y="1337"/>
                  </a:lnTo>
                  <a:lnTo>
                    <a:pt x="992" y="1337"/>
                  </a:lnTo>
                  <a:lnTo>
                    <a:pt x="987" y="1353"/>
                  </a:lnTo>
                  <a:lnTo>
                    <a:pt x="985" y="1365"/>
                  </a:lnTo>
                  <a:lnTo>
                    <a:pt x="985" y="1365"/>
                  </a:lnTo>
                  <a:cubicBezTo>
                    <a:pt x="988" y="1356"/>
                    <a:pt x="990" y="1347"/>
                    <a:pt x="993" y="1338"/>
                  </a:cubicBezTo>
                  <a:lnTo>
                    <a:pt x="993" y="1338"/>
                  </a:lnTo>
                  <a:lnTo>
                    <a:pt x="998" y="1345"/>
                  </a:lnTo>
                  <a:lnTo>
                    <a:pt x="998" y="1345"/>
                  </a:lnTo>
                  <a:lnTo>
                    <a:pt x="1000" y="1353"/>
                  </a:lnTo>
                  <a:lnTo>
                    <a:pt x="1000" y="1353"/>
                  </a:lnTo>
                  <a:cubicBezTo>
                    <a:pt x="1000" y="1351"/>
                    <a:pt x="1000" y="1349"/>
                    <a:pt x="1001" y="1348"/>
                  </a:cubicBezTo>
                  <a:lnTo>
                    <a:pt x="1001" y="1348"/>
                  </a:lnTo>
                  <a:lnTo>
                    <a:pt x="1002" y="1349"/>
                  </a:lnTo>
                  <a:lnTo>
                    <a:pt x="1002" y="1349"/>
                  </a:lnTo>
                  <a:cubicBezTo>
                    <a:pt x="1002" y="1349"/>
                    <a:pt x="1002" y="1349"/>
                    <a:pt x="1002" y="1349"/>
                  </a:cubicBezTo>
                  <a:lnTo>
                    <a:pt x="1002" y="1349"/>
                  </a:lnTo>
                  <a:cubicBezTo>
                    <a:pt x="1003" y="1350"/>
                    <a:pt x="1004" y="1351"/>
                    <a:pt x="1004" y="1352"/>
                  </a:cubicBezTo>
                  <a:lnTo>
                    <a:pt x="1004" y="1352"/>
                  </a:lnTo>
                  <a:lnTo>
                    <a:pt x="1002" y="1349"/>
                  </a:lnTo>
                  <a:lnTo>
                    <a:pt x="1002" y="1349"/>
                  </a:lnTo>
                  <a:cubicBezTo>
                    <a:pt x="1001" y="1351"/>
                    <a:pt x="1001" y="1353"/>
                    <a:pt x="1000" y="1355"/>
                  </a:cubicBezTo>
                  <a:lnTo>
                    <a:pt x="1000" y="1355"/>
                  </a:lnTo>
                  <a:lnTo>
                    <a:pt x="1000" y="1353"/>
                  </a:lnTo>
                  <a:lnTo>
                    <a:pt x="1000" y="1353"/>
                  </a:lnTo>
                  <a:cubicBezTo>
                    <a:pt x="999" y="1356"/>
                    <a:pt x="999" y="1358"/>
                    <a:pt x="998" y="1361"/>
                  </a:cubicBezTo>
                  <a:lnTo>
                    <a:pt x="998" y="1361"/>
                  </a:lnTo>
                  <a:cubicBezTo>
                    <a:pt x="993" y="1378"/>
                    <a:pt x="985" y="1395"/>
                    <a:pt x="977" y="1411"/>
                  </a:cubicBezTo>
                  <a:lnTo>
                    <a:pt x="977" y="1411"/>
                  </a:lnTo>
                  <a:lnTo>
                    <a:pt x="985" y="1365"/>
                  </a:lnTo>
                  <a:lnTo>
                    <a:pt x="985" y="1365"/>
                  </a:lnTo>
                  <a:cubicBezTo>
                    <a:pt x="977" y="1390"/>
                    <a:pt x="968" y="1415"/>
                    <a:pt x="958" y="1441"/>
                  </a:cubicBezTo>
                  <a:lnTo>
                    <a:pt x="958" y="1441"/>
                  </a:lnTo>
                  <a:cubicBezTo>
                    <a:pt x="958" y="1442"/>
                    <a:pt x="957" y="1443"/>
                    <a:pt x="956" y="1444"/>
                  </a:cubicBezTo>
                  <a:lnTo>
                    <a:pt x="956" y="1444"/>
                  </a:lnTo>
                  <a:lnTo>
                    <a:pt x="987" y="1353"/>
                  </a:lnTo>
                  <a:lnTo>
                    <a:pt x="990" y="1334"/>
                  </a:lnTo>
                  <a:lnTo>
                    <a:pt x="990" y="1334"/>
                  </a:lnTo>
                  <a:lnTo>
                    <a:pt x="974" y="1314"/>
                  </a:lnTo>
                  <a:lnTo>
                    <a:pt x="974" y="1314"/>
                  </a:lnTo>
                  <a:cubicBezTo>
                    <a:pt x="979" y="1320"/>
                    <a:pt x="985" y="1326"/>
                    <a:pt x="990" y="1333"/>
                  </a:cubicBezTo>
                  <a:lnTo>
                    <a:pt x="990" y="1333"/>
                  </a:lnTo>
                  <a:lnTo>
                    <a:pt x="992" y="1321"/>
                  </a:lnTo>
                  <a:lnTo>
                    <a:pt x="974" y="1275"/>
                  </a:lnTo>
                  <a:lnTo>
                    <a:pt x="974" y="1275"/>
                  </a:lnTo>
                  <a:cubicBezTo>
                    <a:pt x="980" y="1282"/>
                    <a:pt x="986" y="1288"/>
                    <a:pt x="990" y="1295"/>
                  </a:cubicBezTo>
                  <a:lnTo>
                    <a:pt x="990" y="1295"/>
                  </a:lnTo>
                  <a:lnTo>
                    <a:pt x="974" y="1197"/>
                  </a:lnTo>
                  <a:close/>
                  <a:moveTo>
                    <a:pt x="1174" y="1522"/>
                  </a:moveTo>
                  <a:lnTo>
                    <a:pt x="1174" y="1522"/>
                  </a:lnTo>
                  <a:cubicBezTo>
                    <a:pt x="1180" y="1526"/>
                    <a:pt x="1185" y="1529"/>
                    <a:pt x="1189" y="1533"/>
                  </a:cubicBezTo>
                  <a:lnTo>
                    <a:pt x="1189" y="1533"/>
                  </a:lnTo>
                  <a:lnTo>
                    <a:pt x="1185" y="1531"/>
                  </a:lnTo>
                  <a:lnTo>
                    <a:pt x="1185" y="1531"/>
                  </a:lnTo>
                  <a:lnTo>
                    <a:pt x="1174" y="1522"/>
                  </a:lnTo>
                  <a:close/>
                  <a:moveTo>
                    <a:pt x="1456" y="1585"/>
                  </a:moveTo>
                  <a:lnTo>
                    <a:pt x="1456" y="1585"/>
                  </a:lnTo>
                  <a:lnTo>
                    <a:pt x="1456" y="1585"/>
                  </a:lnTo>
                  <a:lnTo>
                    <a:pt x="1454" y="1587"/>
                  </a:lnTo>
                  <a:lnTo>
                    <a:pt x="1453" y="1587"/>
                  </a:lnTo>
                  <a:cubicBezTo>
                    <a:pt x="1454" y="1586"/>
                    <a:pt x="1455" y="1586"/>
                    <a:pt x="1456" y="1585"/>
                  </a:cubicBezTo>
                  <a:close/>
                  <a:moveTo>
                    <a:pt x="1449" y="1590"/>
                  </a:moveTo>
                  <a:lnTo>
                    <a:pt x="1446" y="1592"/>
                  </a:lnTo>
                  <a:lnTo>
                    <a:pt x="1446" y="1592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2" y="1595"/>
                  </a:lnTo>
                  <a:lnTo>
                    <a:pt x="1442" y="1595"/>
                  </a:lnTo>
                  <a:cubicBezTo>
                    <a:pt x="1442" y="1595"/>
                    <a:pt x="1442" y="1594"/>
                    <a:pt x="1442" y="1594"/>
                  </a:cubicBezTo>
                  <a:lnTo>
                    <a:pt x="1442" y="1594"/>
                  </a:lnTo>
                  <a:lnTo>
                    <a:pt x="1441" y="1594"/>
                  </a:lnTo>
                  <a:lnTo>
                    <a:pt x="1441" y="1594"/>
                  </a:lnTo>
                  <a:cubicBezTo>
                    <a:pt x="1441" y="1594"/>
                    <a:pt x="1441" y="1594"/>
                    <a:pt x="1442" y="1594"/>
                  </a:cubicBezTo>
                  <a:lnTo>
                    <a:pt x="1442" y="1594"/>
                  </a:lnTo>
                  <a:cubicBezTo>
                    <a:pt x="1442" y="1594"/>
                    <a:pt x="1442" y="1594"/>
                    <a:pt x="1442" y="1594"/>
                  </a:cubicBezTo>
                  <a:lnTo>
                    <a:pt x="1442" y="1594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4" y="1592"/>
                  </a:lnTo>
                  <a:lnTo>
                    <a:pt x="1444" y="1592"/>
                  </a:lnTo>
                  <a:cubicBezTo>
                    <a:pt x="1444" y="1593"/>
                    <a:pt x="1443" y="1593"/>
                    <a:pt x="1442" y="1594"/>
                  </a:cubicBezTo>
                  <a:lnTo>
                    <a:pt x="1442" y="1594"/>
                  </a:lnTo>
                  <a:cubicBezTo>
                    <a:pt x="1441" y="1593"/>
                    <a:pt x="1441" y="1592"/>
                    <a:pt x="1441" y="1591"/>
                  </a:cubicBezTo>
                  <a:lnTo>
                    <a:pt x="1441" y="1591"/>
                  </a:lnTo>
                  <a:cubicBezTo>
                    <a:pt x="1442" y="1591"/>
                    <a:pt x="1443" y="1591"/>
                    <a:pt x="1444" y="1591"/>
                  </a:cubicBezTo>
                  <a:lnTo>
                    <a:pt x="1444" y="1591"/>
                  </a:lnTo>
                  <a:lnTo>
                    <a:pt x="1444" y="1592"/>
                  </a:lnTo>
                  <a:lnTo>
                    <a:pt x="1444" y="1592"/>
                  </a:lnTo>
                  <a:cubicBezTo>
                    <a:pt x="1445" y="1591"/>
                    <a:pt x="1446" y="1591"/>
                    <a:pt x="1447" y="1590"/>
                  </a:cubicBezTo>
                  <a:lnTo>
                    <a:pt x="1447" y="1590"/>
                  </a:lnTo>
                  <a:cubicBezTo>
                    <a:pt x="1448" y="1590"/>
                    <a:pt x="1448" y="1590"/>
                    <a:pt x="1449" y="1590"/>
                  </a:cubicBezTo>
                  <a:close/>
                  <a:moveTo>
                    <a:pt x="1416" y="1597"/>
                  </a:moveTo>
                  <a:lnTo>
                    <a:pt x="1422" y="1602"/>
                  </a:lnTo>
                  <a:lnTo>
                    <a:pt x="1422" y="1602"/>
                  </a:lnTo>
                  <a:lnTo>
                    <a:pt x="1420" y="1603"/>
                  </a:lnTo>
                  <a:lnTo>
                    <a:pt x="1420" y="1603"/>
                  </a:lnTo>
                  <a:cubicBezTo>
                    <a:pt x="1418" y="1601"/>
                    <a:pt x="1416" y="1599"/>
                    <a:pt x="1414" y="1597"/>
                  </a:cubicBezTo>
                  <a:lnTo>
                    <a:pt x="1414" y="1597"/>
                  </a:lnTo>
                  <a:cubicBezTo>
                    <a:pt x="1414" y="1597"/>
                    <a:pt x="1415" y="1597"/>
                    <a:pt x="1416" y="1597"/>
                  </a:cubicBezTo>
                  <a:close/>
                  <a:moveTo>
                    <a:pt x="1426" y="1605"/>
                  </a:moveTo>
                  <a:lnTo>
                    <a:pt x="1428" y="1606"/>
                  </a:lnTo>
                  <a:lnTo>
                    <a:pt x="1428" y="1606"/>
                  </a:lnTo>
                  <a:lnTo>
                    <a:pt x="1426" y="1607"/>
                  </a:lnTo>
                  <a:lnTo>
                    <a:pt x="1426" y="1607"/>
                  </a:lnTo>
                  <a:cubicBezTo>
                    <a:pt x="1426" y="1607"/>
                    <a:pt x="1425" y="1606"/>
                    <a:pt x="1424" y="1606"/>
                  </a:cubicBezTo>
                  <a:lnTo>
                    <a:pt x="1424" y="1606"/>
                  </a:lnTo>
                  <a:cubicBezTo>
                    <a:pt x="1425" y="1606"/>
                    <a:pt x="1426" y="1605"/>
                    <a:pt x="1426" y="1605"/>
                  </a:cubicBezTo>
                  <a:close/>
                  <a:moveTo>
                    <a:pt x="1577" y="1655"/>
                  </a:moveTo>
                  <a:lnTo>
                    <a:pt x="1577" y="1655"/>
                  </a:lnTo>
                  <a:cubicBezTo>
                    <a:pt x="1576" y="1655"/>
                    <a:pt x="1576" y="1655"/>
                    <a:pt x="1576" y="1656"/>
                  </a:cubicBezTo>
                  <a:lnTo>
                    <a:pt x="1576" y="1656"/>
                  </a:lnTo>
                  <a:cubicBezTo>
                    <a:pt x="1575" y="1656"/>
                    <a:pt x="1574" y="1656"/>
                    <a:pt x="1574" y="1656"/>
                  </a:cubicBezTo>
                  <a:lnTo>
                    <a:pt x="1574" y="1656"/>
                  </a:lnTo>
                  <a:lnTo>
                    <a:pt x="1577" y="1655"/>
                  </a:lnTo>
                  <a:close/>
                  <a:moveTo>
                    <a:pt x="1499" y="1694"/>
                  </a:moveTo>
                  <a:lnTo>
                    <a:pt x="1502" y="1701"/>
                  </a:lnTo>
                  <a:lnTo>
                    <a:pt x="1502" y="1701"/>
                  </a:lnTo>
                  <a:cubicBezTo>
                    <a:pt x="1502" y="1701"/>
                    <a:pt x="1501" y="1701"/>
                    <a:pt x="1500" y="1701"/>
                  </a:cubicBezTo>
                  <a:lnTo>
                    <a:pt x="1500" y="1701"/>
                  </a:lnTo>
                  <a:cubicBezTo>
                    <a:pt x="1499" y="1699"/>
                    <a:pt x="1499" y="1697"/>
                    <a:pt x="1498" y="1694"/>
                  </a:cubicBezTo>
                  <a:lnTo>
                    <a:pt x="1498" y="1694"/>
                  </a:lnTo>
                  <a:lnTo>
                    <a:pt x="1499" y="1694"/>
                  </a:lnTo>
                  <a:close/>
                  <a:moveTo>
                    <a:pt x="1421" y="1"/>
                  </a:moveTo>
                  <a:cubicBezTo>
                    <a:pt x="1324" y="1"/>
                    <a:pt x="1227" y="11"/>
                    <a:pt x="1129" y="30"/>
                  </a:cubicBezTo>
                  <a:cubicBezTo>
                    <a:pt x="1052" y="69"/>
                    <a:pt x="974" y="69"/>
                    <a:pt x="896" y="108"/>
                  </a:cubicBezTo>
                  <a:cubicBezTo>
                    <a:pt x="818" y="147"/>
                    <a:pt x="701" y="225"/>
                    <a:pt x="585" y="302"/>
                  </a:cubicBezTo>
                  <a:cubicBezTo>
                    <a:pt x="468" y="419"/>
                    <a:pt x="312" y="536"/>
                    <a:pt x="234" y="691"/>
                  </a:cubicBezTo>
                  <a:cubicBezTo>
                    <a:pt x="157" y="808"/>
                    <a:pt x="118" y="886"/>
                    <a:pt x="79" y="1003"/>
                  </a:cubicBezTo>
                  <a:cubicBezTo>
                    <a:pt x="79" y="1042"/>
                    <a:pt x="40" y="1081"/>
                    <a:pt x="40" y="1120"/>
                  </a:cubicBezTo>
                  <a:cubicBezTo>
                    <a:pt x="1" y="1314"/>
                    <a:pt x="1" y="1470"/>
                    <a:pt x="1" y="1625"/>
                  </a:cubicBezTo>
                  <a:cubicBezTo>
                    <a:pt x="1" y="1781"/>
                    <a:pt x="40" y="1937"/>
                    <a:pt x="79" y="2092"/>
                  </a:cubicBezTo>
                  <a:cubicBezTo>
                    <a:pt x="157" y="2287"/>
                    <a:pt x="234" y="2482"/>
                    <a:pt x="390" y="2637"/>
                  </a:cubicBezTo>
                  <a:cubicBezTo>
                    <a:pt x="429" y="2676"/>
                    <a:pt x="429" y="2676"/>
                    <a:pt x="468" y="2715"/>
                  </a:cubicBezTo>
                  <a:cubicBezTo>
                    <a:pt x="546" y="2793"/>
                    <a:pt x="663" y="2871"/>
                    <a:pt x="740" y="2910"/>
                  </a:cubicBezTo>
                  <a:cubicBezTo>
                    <a:pt x="857" y="2987"/>
                    <a:pt x="1013" y="3026"/>
                    <a:pt x="1129" y="3065"/>
                  </a:cubicBezTo>
                  <a:cubicBezTo>
                    <a:pt x="1253" y="3090"/>
                    <a:pt x="1372" y="3103"/>
                    <a:pt x="1487" y="3103"/>
                  </a:cubicBezTo>
                  <a:cubicBezTo>
                    <a:pt x="1736" y="3103"/>
                    <a:pt x="1967" y="3043"/>
                    <a:pt x="2180" y="2910"/>
                  </a:cubicBezTo>
                  <a:cubicBezTo>
                    <a:pt x="2491" y="2754"/>
                    <a:pt x="2725" y="2443"/>
                    <a:pt x="2803" y="2053"/>
                  </a:cubicBezTo>
                  <a:cubicBezTo>
                    <a:pt x="2842" y="1859"/>
                    <a:pt x="2842" y="1664"/>
                    <a:pt x="2803" y="1431"/>
                  </a:cubicBezTo>
                  <a:cubicBezTo>
                    <a:pt x="2775" y="1319"/>
                    <a:pt x="2727" y="1187"/>
                    <a:pt x="2644" y="1078"/>
                  </a:cubicBezTo>
                  <a:lnTo>
                    <a:pt x="2644" y="1078"/>
                  </a:lnTo>
                  <a:cubicBezTo>
                    <a:pt x="2617" y="908"/>
                    <a:pt x="2566" y="738"/>
                    <a:pt x="2491" y="575"/>
                  </a:cubicBezTo>
                  <a:cubicBezTo>
                    <a:pt x="2414" y="497"/>
                    <a:pt x="2375" y="458"/>
                    <a:pt x="2297" y="380"/>
                  </a:cubicBezTo>
                  <a:cubicBezTo>
                    <a:pt x="2219" y="302"/>
                    <a:pt x="2141" y="225"/>
                    <a:pt x="2024" y="147"/>
                  </a:cubicBezTo>
                  <a:cubicBezTo>
                    <a:pt x="1947" y="108"/>
                    <a:pt x="1830" y="69"/>
                    <a:pt x="1713" y="30"/>
                  </a:cubicBezTo>
                  <a:cubicBezTo>
                    <a:pt x="1616" y="11"/>
                    <a:pt x="1519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42"/>
            <p:cNvSpPr/>
            <p:nvPr/>
          </p:nvSpPr>
          <p:spPr>
            <a:xfrm>
              <a:off x="2947887" y="5151438"/>
              <a:ext cx="29602" cy="28146"/>
            </a:xfrm>
            <a:custGeom>
              <a:avLst/>
              <a:gdLst/>
              <a:ahLst/>
              <a:cxnLst/>
              <a:rect l="l" t="t" r="r" b="b"/>
              <a:pathLst>
                <a:path w="2764" h="2628" extrusionOk="0">
                  <a:moveTo>
                    <a:pt x="1254" y="1152"/>
                  </a:moveTo>
                  <a:lnTo>
                    <a:pt x="1266" y="1157"/>
                  </a:lnTo>
                  <a:lnTo>
                    <a:pt x="1266" y="1157"/>
                  </a:lnTo>
                  <a:cubicBezTo>
                    <a:pt x="1265" y="1158"/>
                    <a:pt x="1264" y="1160"/>
                    <a:pt x="1262" y="1161"/>
                  </a:cubicBezTo>
                  <a:lnTo>
                    <a:pt x="1262" y="1161"/>
                  </a:lnTo>
                  <a:cubicBezTo>
                    <a:pt x="1258" y="1159"/>
                    <a:pt x="1255" y="1157"/>
                    <a:pt x="1252" y="1154"/>
                  </a:cubicBezTo>
                  <a:lnTo>
                    <a:pt x="1252" y="1154"/>
                  </a:lnTo>
                  <a:lnTo>
                    <a:pt x="1254" y="1152"/>
                  </a:lnTo>
                  <a:close/>
                  <a:moveTo>
                    <a:pt x="1244" y="1164"/>
                  </a:moveTo>
                  <a:cubicBezTo>
                    <a:pt x="1243" y="1169"/>
                    <a:pt x="1241" y="1174"/>
                    <a:pt x="1238" y="1179"/>
                  </a:cubicBezTo>
                  <a:lnTo>
                    <a:pt x="1238" y="1179"/>
                  </a:lnTo>
                  <a:cubicBezTo>
                    <a:pt x="1236" y="1181"/>
                    <a:pt x="1233" y="1182"/>
                    <a:pt x="1230" y="1183"/>
                  </a:cubicBezTo>
                  <a:lnTo>
                    <a:pt x="1230" y="1183"/>
                  </a:lnTo>
                  <a:cubicBezTo>
                    <a:pt x="1230" y="1183"/>
                    <a:pt x="1230" y="1183"/>
                    <a:pt x="1230" y="1182"/>
                  </a:cubicBezTo>
                  <a:lnTo>
                    <a:pt x="1230" y="1182"/>
                  </a:lnTo>
                  <a:lnTo>
                    <a:pt x="1244" y="1164"/>
                  </a:lnTo>
                  <a:close/>
                  <a:moveTo>
                    <a:pt x="1312" y="1175"/>
                  </a:moveTo>
                  <a:lnTo>
                    <a:pt x="1329" y="1182"/>
                  </a:lnTo>
                  <a:lnTo>
                    <a:pt x="1329" y="1182"/>
                  </a:lnTo>
                  <a:lnTo>
                    <a:pt x="1332" y="1184"/>
                  </a:lnTo>
                  <a:lnTo>
                    <a:pt x="1332" y="1184"/>
                  </a:lnTo>
                  <a:cubicBezTo>
                    <a:pt x="1328" y="1183"/>
                    <a:pt x="1324" y="1183"/>
                    <a:pt x="1320" y="1182"/>
                  </a:cubicBezTo>
                  <a:lnTo>
                    <a:pt x="1320" y="1182"/>
                  </a:lnTo>
                  <a:cubicBezTo>
                    <a:pt x="1317" y="1180"/>
                    <a:pt x="1315" y="1177"/>
                    <a:pt x="1312" y="1175"/>
                  </a:cubicBezTo>
                  <a:close/>
                  <a:moveTo>
                    <a:pt x="1337" y="1187"/>
                  </a:moveTo>
                  <a:lnTo>
                    <a:pt x="1372" y="1214"/>
                  </a:lnTo>
                  <a:lnTo>
                    <a:pt x="1372" y="1214"/>
                  </a:lnTo>
                  <a:cubicBezTo>
                    <a:pt x="1355" y="1207"/>
                    <a:pt x="1340" y="1198"/>
                    <a:pt x="1327" y="1187"/>
                  </a:cubicBezTo>
                  <a:close/>
                  <a:moveTo>
                    <a:pt x="1402" y="1237"/>
                  </a:moveTo>
                  <a:lnTo>
                    <a:pt x="1407" y="1240"/>
                  </a:lnTo>
                  <a:lnTo>
                    <a:pt x="1407" y="1240"/>
                  </a:lnTo>
                  <a:lnTo>
                    <a:pt x="1415" y="1260"/>
                  </a:lnTo>
                  <a:lnTo>
                    <a:pt x="1415" y="1260"/>
                  </a:lnTo>
                  <a:cubicBezTo>
                    <a:pt x="1413" y="1259"/>
                    <a:pt x="1410" y="1258"/>
                    <a:pt x="1408" y="1257"/>
                  </a:cubicBezTo>
                  <a:lnTo>
                    <a:pt x="1408" y="1257"/>
                  </a:lnTo>
                  <a:cubicBezTo>
                    <a:pt x="1406" y="1250"/>
                    <a:pt x="1403" y="1244"/>
                    <a:pt x="1402" y="1237"/>
                  </a:cubicBezTo>
                  <a:close/>
                  <a:moveTo>
                    <a:pt x="1492" y="1448"/>
                  </a:moveTo>
                  <a:lnTo>
                    <a:pt x="1485" y="1465"/>
                  </a:lnTo>
                  <a:lnTo>
                    <a:pt x="1485" y="1465"/>
                  </a:lnTo>
                  <a:lnTo>
                    <a:pt x="1483" y="1468"/>
                  </a:lnTo>
                  <a:lnTo>
                    <a:pt x="1483" y="1468"/>
                  </a:lnTo>
                  <a:cubicBezTo>
                    <a:pt x="1483" y="1464"/>
                    <a:pt x="1484" y="1460"/>
                    <a:pt x="1485" y="1456"/>
                  </a:cubicBezTo>
                  <a:lnTo>
                    <a:pt x="1485" y="1456"/>
                  </a:lnTo>
                  <a:cubicBezTo>
                    <a:pt x="1487" y="1454"/>
                    <a:pt x="1489" y="1451"/>
                    <a:pt x="1492" y="1448"/>
                  </a:cubicBezTo>
                  <a:close/>
                  <a:moveTo>
                    <a:pt x="1477" y="1484"/>
                  </a:moveTo>
                  <a:lnTo>
                    <a:pt x="1477" y="1485"/>
                  </a:lnTo>
                  <a:lnTo>
                    <a:pt x="1474" y="1493"/>
                  </a:lnTo>
                  <a:lnTo>
                    <a:pt x="1460" y="1504"/>
                  </a:lnTo>
                  <a:lnTo>
                    <a:pt x="1460" y="1504"/>
                  </a:lnTo>
                  <a:cubicBezTo>
                    <a:pt x="1465" y="1496"/>
                    <a:pt x="1471" y="1490"/>
                    <a:pt x="1477" y="1484"/>
                  </a:cubicBezTo>
                  <a:close/>
                  <a:moveTo>
                    <a:pt x="1474" y="1469"/>
                  </a:moveTo>
                  <a:lnTo>
                    <a:pt x="1476" y="1477"/>
                  </a:lnTo>
                  <a:lnTo>
                    <a:pt x="1476" y="1477"/>
                  </a:lnTo>
                  <a:lnTo>
                    <a:pt x="1453" y="1508"/>
                  </a:lnTo>
                  <a:lnTo>
                    <a:pt x="1453" y="1508"/>
                  </a:lnTo>
                  <a:cubicBezTo>
                    <a:pt x="1458" y="1494"/>
                    <a:pt x="1466" y="1481"/>
                    <a:pt x="1474" y="1469"/>
                  </a:cubicBezTo>
                  <a:close/>
                  <a:moveTo>
                    <a:pt x="1464" y="1518"/>
                  </a:moveTo>
                  <a:lnTo>
                    <a:pt x="1463" y="1521"/>
                  </a:lnTo>
                  <a:lnTo>
                    <a:pt x="1463" y="1521"/>
                  </a:lnTo>
                  <a:lnTo>
                    <a:pt x="1450" y="1526"/>
                  </a:lnTo>
                  <a:lnTo>
                    <a:pt x="1450" y="1526"/>
                  </a:lnTo>
                  <a:cubicBezTo>
                    <a:pt x="1455" y="1523"/>
                    <a:pt x="1459" y="1520"/>
                    <a:pt x="1464" y="1518"/>
                  </a:cubicBezTo>
                  <a:close/>
                  <a:moveTo>
                    <a:pt x="1440" y="1"/>
                  </a:moveTo>
                  <a:cubicBezTo>
                    <a:pt x="1333" y="1"/>
                    <a:pt x="1226" y="20"/>
                    <a:pt x="1129" y="59"/>
                  </a:cubicBezTo>
                  <a:cubicBezTo>
                    <a:pt x="1012" y="59"/>
                    <a:pt x="934" y="98"/>
                    <a:pt x="857" y="137"/>
                  </a:cubicBezTo>
                  <a:cubicBezTo>
                    <a:pt x="779" y="176"/>
                    <a:pt x="740" y="176"/>
                    <a:pt x="701" y="215"/>
                  </a:cubicBezTo>
                  <a:cubicBezTo>
                    <a:pt x="429" y="409"/>
                    <a:pt x="195" y="682"/>
                    <a:pt x="78" y="1032"/>
                  </a:cubicBezTo>
                  <a:cubicBezTo>
                    <a:pt x="78" y="1148"/>
                    <a:pt x="39" y="1226"/>
                    <a:pt x="39" y="1343"/>
                  </a:cubicBezTo>
                  <a:cubicBezTo>
                    <a:pt x="1" y="1771"/>
                    <a:pt x="195" y="2160"/>
                    <a:pt x="584" y="2433"/>
                  </a:cubicBezTo>
                  <a:cubicBezTo>
                    <a:pt x="584" y="2433"/>
                    <a:pt x="623" y="2472"/>
                    <a:pt x="662" y="2472"/>
                  </a:cubicBezTo>
                  <a:cubicBezTo>
                    <a:pt x="740" y="2510"/>
                    <a:pt x="857" y="2549"/>
                    <a:pt x="934" y="2588"/>
                  </a:cubicBezTo>
                  <a:cubicBezTo>
                    <a:pt x="1051" y="2627"/>
                    <a:pt x="1207" y="2627"/>
                    <a:pt x="1363" y="2627"/>
                  </a:cubicBezTo>
                  <a:cubicBezTo>
                    <a:pt x="1392" y="2627"/>
                    <a:pt x="1427" y="2622"/>
                    <a:pt x="1463" y="2615"/>
                  </a:cubicBezTo>
                  <a:lnTo>
                    <a:pt x="1463" y="2615"/>
                  </a:lnTo>
                  <a:cubicBezTo>
                    <a:pt x="1498" y="2622"/>
                    <a:pt x="1530" y="2627"/>
                    <a:pt x="1557" y="2627"/>
                  </a:cubicBezTo>
                  <a:cubicBezTo>
                    <a:pt x="1791" y="2627"/>
                    <a:pt x="1985" y="2549"/>
                    <a:pt x="2180" y="2433"/>
                  </a:cubicBezTo>
                  <a:cubicBezTo>
                    <a:pt x="2374" y="2316"/>
                    <a:pt x="2491" y="2160"/>
                    <a:pt x="2608" y="1966"/>
                  </a:cubicBezTo>
                  <a:cubicBezTo>
                    <a:pt x="2725" y="1771"/>
                    <a:pt x="2763" y="1577"/>
                    <a:pt x="2763" y="1343"/>
                  </a:cubicBezTo>
                  <a:cubicBezTo>
                    <a:pt x="2763" y="1226"/>
                    <a:pt x="2763" y="1110"/>
                    <a:pt x="2725" y="1032"/>
                  </a:cubicBezTo>
                  <a:cubicBezTo>
                    <a:pt x="2725" y="915"/>
                    <a:pt x="2686" y="798"/>
                    <a:pt x="2608" y="720"/>
                  </a:cubicBezTo>
                  <a:cubicBezTo>
                    <a:pt x="2569" y="604"/>
                    <a:pt x="2491" y="526"/>
                    <a:pt x="2413" y="448"/>
                  </a:cubicBezTo>
                  <a:cubicBezTo>
                    <a:pt x="2413" y="409"/>
                    <a:pt x="2374" y="370"/>
                    <a:pt x="2335" y="331"/>
                  </a:cubicBezTo>
                  <a:cubicBezTo>
                    <a:pt x="2180" y="176"/>
                    <a:pt x="1985" y="98"/>
                    <a:pt x="1752" y="59"/>
                  </a:cubicBezTo>
                  <a:cubicBezTo>
                    <a:pt x="1654" y="20"/>
                    <a:pt x="1547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42"/>
            <p:cNvSpPr/>
            <p:nvPr/>
          </p:nvSpPr>
          <p:spPr>
            <a:xfrm>
              <a:off x="2913293" y="5121643"/>
              <a:ext cx="78365" cy="12509"/>
            </a:xfrm>
            <a:custGeom>
              <a:avLst/>
              <a:gdLst/>
              <a:ahLst/>
              <a:cxnLst/>
              <a:rect l="l" t="t" r="r" b="b"/>
              <a:pathLst>
                <a:path w="7317" h="1168" extrusionOk="0">
                  <a:moveTo>
                    <a:pt x="6888" y="0"/>
                  </a:moveTo>
                  <a:cubicBezTo>
                    <a:pt x="4709" y="312"/>
                    <a:pt x="2491" y="545"/>
                    <a:pt x="312" y="662"/>
                  </a:cubicBezTo>
                  <a:cubicBezTo>
                    <a:pt x="1" y="662"/>
                    <a:pt x="1" y="1168"/>
                    <a:pt x="312" y="1168"/>
                  </a:cubicBezTo>
                  <a:cubicBezTo>
                    <a:pt x="2530" y="1012"/>
                    <a:pt x="4787" y="778"/>
                    <a:pt x="7005" y="467"/>
                  </a:cubicBezTo>
                  <a:cubicBezTo>
                    <a:pt x="7316" y="428"/>
                    <a:pt x="7200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42"/>
            <p:cNvSpPr/>
            <p:nvPr/>
          </p:nvSpPr>
          <p:spPr>
            <a:xfrm>
              <a:off x="2912565" y="5088185"/>
              <a:ext cx="62311" cy="45742"/>
            </a:xfrm>
            <a:custGeom>
              <a:avLst/>
              <a:gdLst/>
              <a:ahLst/>
              <a:cxnLst/>
              <a:rect l="l" t="t" r="r" b="b"/>
              <a:pathLst>
                <a:path w="5818" h="4271" extrusionOk="0">
                  <a:moveTo>
                    <a:pt x="5487" y="0"/>
                  </a:moveTo>
                  <a:cubicBezTo>
                    <a:pt x="5446" y="0"/>
                    <a:pt x="5403" y="15"/>
                    <a:pt x="5361" y="50"/>
                  </a:cubicBezTo>
                  <a:cubicBezTo>
                    <a:pt x="3571" y="1217"/>
                    <a:pt x="1859" y="2502"/>
                    <a:pt x="185" y="3864"/>
                  </a:cubicBezTo>
                  <a:cubicBezTo>
                    <a:pt x="0" y="4018"/>
                    <a:pt x="183" y="4271"/>
                    <a:pt x="383" y="4271"/>
                  </a:cubicBezTo>
                  <a:cubicBezTo>
                    <a:pt x="435" y="4271"/>
                    <a:pt x="488" y="4254"/>
                    <a:pt x="536" y="4214"/>
                  </a:cubicBezTo>
                  <a:cubicBezTo>
                    <a:pt x="2170" y="2891"/>
                    <a:pt x="3843" y="1645"/>
                    <a:pt x="5594" y="439"/>
                  </a:cubicBezTo>
                  <a:cubicBezTo>
                    <a:pt x="5818" y="311"/>
                    <a:pt x="5675" y="0"/>
                    <a:pt x="5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42"/>
            <p:cNvSpPr/>
            <p:nvPr/>
          </p:nvSpPr>
          <p:spPr>
            <a:xfrm>
              <a:off x="2936534" y="5048119"/>
              <a:ext cx="23380" cy="65342"/>
            </a:xfrm>
            <a:custGeom>
              <a:avLst/>
              <a:gdLst/>
              <a:ahLst/>
              <a:cxnLst/>
              <a:rect l="l" t="t" r="r" b="b"/>
              <a:pathLst>
                <a:path w="2183" h="6101" extrusionOk="0">
                  <a:moveTo>
                    <a:pt x="1886" y="0"/>
                  </a:moveTo>
                  <a:cubicBezTo>
                    <a:pt x="1789" y="0"/>
                    <a:pt x="1690" y="50"/>
                    <a:pt x="1644" y="172"/>
                  </a:cubicBezTo>
                  <a:cubicBezTo>
                    <a:pt x="983" y="2001"/>
                    <a:pt x="438" y="3869"/>
                    <a:pt x="49" y="5776"/>
                  </a:cubicBezTo>
                  <a:cubicBezTo>
                    <a:pt x="1" y="5968"/>
                    <a:pt x="161" y="6101"/>
                    <a:pt x="308" y="6101"/>
                  </a:cubicBezTo>
                  <a:cubicBezTo>
                    <a:pt x="400" y="6101"/>
                    <a:pt x="486" y="6050"/>
                    <a:pt x="516" y="5931"/>
                  </a:cubicBezTo>
                  <a:cubicBezTo>
                    <a:pt x="944" y="4025"/>
                    <a:pt x="1450" y="2118"/>
                    <a:pt x="2111" y="289"/>
                  </a:cubicBezTo>
                  <a:cubicBezTo>
                    <a:pt x="2182" y="123"/>
                    <a:pt x="2037" y="0"/>
                    <a:pt x="1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42"/>
            <p:cNvSpPr/>
            <p:nvPr/>
          </p:nvSpPr>
          <p:spPr>
            <a:xfrm>
              <a:off x="2912876" y="5082294"/>
              <a:ext cx="20777" cy="50605"/>
            </a:xfrm>
            <a:custGeom>
              <a:avLst/>
              <a:gdLst/>
              <a:ahLst/>
              <a:cxnLst/>
              <a:rect l="l" t="t" r="r" b="b"/>
              <a:pathLst>
                <a:path w="1940" h="4725" extrusionOk="0">
                  <a:moveTo>
                    <a:pt x="1617" y="0"/>
                  </a:moveTo>
                  <a:cubicBezTo>
                    <a:pt x="1513" y="0"/>
                    <a:pt x="1408" y="50"/>
                    <a:pt x="1363" y="172"/>
                  </a:cubicBezTo>
                  <a:lnTo>
                    <a:pt x="1402" y="172"/>
                  </a:lnTo>
                  <a:lnTo>
                    <a:pt x="662" y="2390"/>
                  </a:lnTo>
                  <a:cubicBezTo>
                    <a:pt x="546" y="2740"/>
                    <a:pt x="390" y="3129"/>
                    <a:pt x="273" y="3480"/>
                  </a:cubicBezTo>
                  <a:cubicBezTo>
                    <a:pt x="118" y="3791"/>
                    <a:pt x="40" y="4141"/>
                    <a:pt x="1" y="4491"/>
                  </a:cubicBezTo>
                  <a:cubicBezTo>
                    <a:pt x="1" y="4647"/>
                    <a:pt x="127" y="4725"/>
                    <a:pt x="254" y="4725"/>
                  </a:cubicBezTo>
                  <a:cubicBezTo>
                    <a:pt x="380" y="4725"/>
                    <a:pt x="507" y="4647"/>
                    <a:pt x="507" y="4491"/>
                  </a:cubicBezTo>
                  <a:cubicBezTo>
                    <a:pt x="507" y="4336"/>
                    <a:pt x="546" y="4180"/>
                    <a:pt x="623" y="4024"/>
                  </a:cubicBezTo>
                  <a:lnTo>
                    <a:pt x="779" y="3519"/>
                  </a:lnTo>
                  <a:cubicBezTo>
                    <a:pt x="896" y="3168"/>
                    <a:pt x="1013" y="2818"/>
                    <a:pt x="1129" y="2429"/>
                  </a:cubicBezTo>
                  <a:cubicBezTo>
                    <a:pt x="1402" y="1729"/>
                    <a:pt x="1635" y="1028"/>
                    <a:pt x="1869" y="289"/>
                  </a:cubicBezTo>
                  <a:cubicBezTo>
                    <a:pt x="1940" y="123"/>
                    <a:pt x="1780" y="0"/>
                    <a:pt x="1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42"/>
            <p:cNvSpPr/>
            <p:nvPr/>
          </p:nvSpPr>
          <p:spPr>
            <a:xfrm>
              <a:off x="2904993" y="5134441"/>
              <a:ext cx="57052" cy="33415"/>
            </a:xfrm>
            <a:custGeom>
              <a:avLst/>
              <a:gdLst/>
              <a:ahLst/>
              <a:cxnLst/>
              <a:rect l="l" t="t" r="r" b="b"/>
              <a:pathLst>
                <a:path w="5327" h="3120" extrusionOk="0">
                  <a:moveTo>
                    <a:pt x="303" y="1"/>
                  </a:moveTo>
                  <a:cubicBezTo>
                    <a:pt x="124" y="1"/>
                    <a:pt x="0" y="319"/>
                    <a:pt x="192" y="478"/>
                  </a:cubicBezTo>
                  <a:cubicBezTo>
                    <a:pt x="1632" y="1568"/>
                    <a:pt x="3266" y="2269"/>
                    <a:pt x="4862" y="3086"/>
                  </a:cubicBezTo>
                  <a:cubicBezTo>
                    <a:pt x="4902" y="3109"/>
                    <a:pt x="4942" y="3119"/>
                    <a:pt x="4980" y="3119"/>
                  </a:cubicBezTo>
                  <a:cubicBezTo>
                    <a:pt x="5193" y="3119"/>
                    <a:pt x="5327" y="2790"/>
                    <a:pt x="5095" y="2658"/>
                  </a:cubicBezTo>
                  <a:cubicBezTo>
                    <a:pt x="3539" y="1840"/>
                    <a:pt x="1865" y="1140"/>
                    <a:pt x="426" y="50"/>
                  </a:cubicBezTo>
                  <a:cubicBezTo>
                    <a:pt x="384" y="16"/>
                    <a:pt x="34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42"/>
            <p:cNvSpPr/>
            <p:nvPr/>
          </p:nvSpPr>
          <p:spPr>
            <a:xfrm>
              <a:off x="2832893" y="5125274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8217" y="1"/>
                  </a:moveTo>
                  <a:cubicBezTo>
                    <a:pt x="8176" y="1"/>
                    <a:pt x="8133" y="16"/>
                    <a:pt x="8091" y="50"/>
                  </a:cubicBezTo>
                  <a:lnTo>
                    <a:pt x="192" y="6121"/>
                  </a:lnTo>
                  <a:cubicBezTo>
                    <a:pt x="0" y="6281"/>
                    <a:pt x="124" y="6598"/>
                    <a:pt x="325" y="6598"/>
                  </a:cubicBezTo>
                  <a:cubicBezTo>
                    <a:pt x="369" y="6598"/>
                    <a:pt x="416" y="6584"/>
                    <a:pt x="464" y="6549"/>
                  </a:cubicBezTo>
                  <a:lnTo>
                    <a:pt x="8325" y="478"/>
                  </a:lnTo>
                  <a:cubicBezTo>
                    <a:pt x="8549" y="318"/>
                    <a:pt x="8405" y="1"/>
                    <a:pt x="8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42"/>
            <p:cNvSpPr/>
            <p:nvPr/>
          </p:nvSpPr>
          <p:spPr>
            <a:xfrm>
              <a:off x="2852429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52" y="1"/>
                  </a:moveTo>
                  <a:cubicBezTo>
                    <a:pt x="2481" y="1"/>
                    <a:pt x="2413" y="41"/>
                    <a:pt x="2376" y="139"/>
                  </a:cubicBezTo>
                  <a:cubicBezTo>
                    <a:pt x="1403" y="2085"/>
                    <a:pt x="1053" y="4303"/>
                    <a:pt x="80" y="6249"/>
                  </a:cubicBezTo>
                  <a:cubicBezTo>
                    <a:pt x="0" y="6435"/>
                    <a:pt x="175" y="6621"/>
                    <a:pt x="331" y="6621"/>
                  </a:cubicBezTo>
                  <a:cubicBezTo>
                    <a:pt x="403" y="6621"/>
                    <a:pt x="471" y="6581"/>
                    <a:pt x="508" y="6482"/>
                  </a:cubicBezTo>
                  <a:cubicBezTo>
                    <a:pt x="1481" y="4537"/>
                    <a:pt x="1831" y="2358"/>
                    <a:pt x="2765" y="373"/>
                  </a:cubicBezTo>
                  <a:cubicBezTo>
                    <a:pt x="2872" y="187"/>
                    <a:pt x="2706" y="1"/>
                    <a:pt x="2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42"/>
            <p:cNvSpPr/>
            <p:nvPr/>
          </p:nvSpPr>
          <p:spPr>
            <a:xfrm>
              <a:off x="2982062" y="5112893"/>
              <a:ext cx="22095" cy="21677"/>
            </a:xfrm>
            <a:custGeom>
              <a:avLst/>
              <a:gdLst/>
              <a:ahLst/>
              <a:cxnLst/>
              <a:rect l="l" t="t" r="r" b="b"/>
              <a:pathLst>
                <a:path w="2063" h="2024" extrusionOk="0">
                  <a:moveTo>
                    <a:pt x="387" y="1113"/>
                  </a:moveTo>
                  <a:cubicBezTo>
                    <a:pt x="388" y="1116"/>
                    <a:pt x="389" y="1119"/>
                    <a:pt x="390" y="1121"/>
                  </a:cubicBezTo>
                  <a:lnTo>
                    <a:pt x="390" y="1121"/>
                  </a:lnTo>
                  <a:cubicBezTo>
                    <a:pt x="390" y="1124"/>
                    <a:pt x="390" y="1126"/>
                    <a:pt x="390" y="1129"/>
                  </a:cubicBezTo>
                  <a:lnTo>
                    <a:pt x="387" y="1113"/>
                  </a:lnTo>
                  <a:close/>
                  <a:moveTo>
                    <a:pt x="1051" y="0"/>
                  </a:moveTo>
                  <a:lnTo>
                    <a:pt x="857" y="39"/>
                  </a:lnTo>
                  <a:cubicBezTo>
                    <a:pt x="779" y="39"/>
                    <a:pt x="740" y="78"/>
                    <a:pt x="701" y="117"/>
                  </a:cubicBezTo>
                  <a:cubicBezTo>
                    <a:pt x="662" y="117"/>
                    <a:pt x="584" y="156"/>
                    <a:pt x="545" y="156"/>
                  </a:cubicBezTo>
                  <a:lnTo>
                    <a:pt x="351" y="311"/>
                  </a:lnTo>
                  <a:lnTo>
                    <a:pt x="312" y="350"/>
                  </a:lnTo>
                  <a:cubicBezTo>
                    <a:pt x="234" y="428"/>
                    <a:pt x="195" y="467"/>
                    <a:pt x="156" y="545"/>
                  </a:cubicBezTo>
                  <a:cubicBezTo>
                    <a:pt x="117" y="662"/>
                    <a:pt x="39" y="739"/>
                    <a:pt x="39" y="856"/>
                  </a:cubicBezTo>
                  <a:lnTo>
                    <a:pt x="39" y="934"/>
                  </a:lnTo>
                  <a:cubicBezTo>
                    <a:pt x="0" y="973"/>
                    <a:pt x="0" y="1012"/>
                    <a:pt x="39" y="1051"/>
                  </a:cubicBezTo>
                  <a:lnTo>
                    <a:pt x="39" y="1167"/>
                  </a:lnTo>
                  <a:cubicBezTo>
                    <a:pt x="0" y="1245"/>
                    <a:pt x="39" y="1362"/>
                    <a:pt x="78" y="1440"/>
                  </a:cubicBezTo>
                  <a:cubicBezTo>
                    <a:pt x="78" y="1479"/>
                    <a:pt x="117" y="1518"/>
                    <a:pt x="117" y="1557"/>
                  </a:cubicBezTo>
                  <a:cubicBezTo>
                    <a:pt x="156" y="1634"/>
                    <a:pt x="234" y="1673"/>
                    <a:pt x="273" y="1751"/>
                  </a:cubicBezTo>
                  <a:lnTo>
                    <a:pt x="312" y="1790"/>
                  </a:lnTo>
                  <a:cubicBezTo>
                    <a:pt x="390" y="1829"/>
                    <a:pt x="429" y="1907"/>
                    <a:pt x="506" y="1946"/>
                  </a:cubicBezTo>
                  <a:cubicBezTo>
                    <a:pt x="584" y="1946"/>
                    <a:pt x="662" y="1985"/>
                    <a:pt x="740" y="2024"/>
                  </a:cubicBezTo>
                  <a:lnTo>
                    <a:pt x="1051" y="2024"/>
                  </a:lnTo>
                  <a:lnTo>
                    <a:pt x="1246" y="1985"/>
                  </a:lnTo>
                  <a:cubicBezTo>
                    <a:pt x="1440" y="1946"/>
                    <a:pt x="1596" y="1868"/>
                    <a:pt x="1713" y="1751"/>
                  </a:cubicBezTo>
                  <a:cubicBezTo>
                    <a:pt x="1713" y="1710"/>
                    <a:pt x="1724" y="1668"/>
                    <a:pt x="1734" y="1626"/>
                  </a:cubicBezTo>
                  <a:lnTo>
                    <a:pt x="1734" y="1626"/>
                  </a:lnTo>
                  <a:cubicBezTo>
                    <a:pt x="1823" y="1559"/>
                    <a:pt x="1893" y="1480"/>
                    <a:pt x="1946" y="1401"/>
                  </a:cubicBezTo>
                  <a:cubicBezTo>
                    <a:pt x="1946" y="1362"/>
                    <a:pt x="2024" y="1245"/>
                    <a:pt x="2024" y="1206"/>
                  </a:cubicBezTo>
                  <a:lnTo>
                    <a:pt x="2063" y="973"/>
                  </a:lnTo>
                  <a:cubicBezTo>
                    <a:pt x="2063" y="817"/>
                    <a:pt x="2024" y="623"/>
                    <a:pt x="1946" y="506"/>
                  </a:cubicBezTo>
                  <a:cubicBezTo>
                    <a:pt x="1946" y="467"/>
                    <a:pt x="1907" y="467"/>
                    <a:pt x="1907" y="467"/>
                  </a:cubicBezTo>
                  <a:cubicBezTo>
                    <a:pt x="1868" y="389"/>
                    <a:pt x="1829" y="311"/>
                    <a:pt x="1790" y="272"/>
                  </a:cubicBezTo>
                  <a:cubicBezTo>
                    <a:pt x="1713" y="234"/>
                    <a:pt x="1674" y="195"/>
                    <a:pt x="1596" y="156"/>
                  </a:cubicBezTo>
                  <a:lnTo>
                    <a:pt x="1401" y="39"/>
                  </a:lnTo>
                  <a:lnTo>
                    <a:pt x="1324" y="39"/>
                  </a:lnTo>
                  <a:cubicBezTo>
                    <a:pt x="1246" y="39"/>
                    <a:pt x="1168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42"/>
            <p:cNvSpPr/>
            <p:nvPr/>
          </p:nvSpPr>
          <p:spPr>
            <a:xfrm>
              <a:off x="2902873" y="5129975"/>
              <a:ext cx="37110" cy="37688"/>
            </a:xfrm>
            <a:custGeom>
              <a:avLst/>
              <a:gdLst/>
              <a:ahLst/>
              <a:cxnLst/>
              <a:rect l="l" t="t" r="r" b="b"/>
              <a:pathLst>
                <a:path w="3465" h="3519" extrusionOk="0">
                  <a:moveTo>
                    <a:pt x="1518" y="1638"/>
                  </a:moveTo>
                  <a:cubicBezTo>
                    <a:pt x="1518" y="1643"/>
                    <a:pt x="1517" y="1649"/>
                    <a:pt x="1516" y="1655"/>
                  </a:cubicBezTo>
                  <a:lnTo>
                    <a:pt x="1516" y="1655"/>
                  </a:lnTo>
                  <a:cubicBezTo>
                    <a:pt x="1516" y="1655"/>
                    <a:pt x="1516" y="1655"/>
                    <a:pt x="1516" y="1655"/>
                  </a:cubicBezTo>
                  <a:lnTo>
                    <a:pt x="1516" y="1655"/>
                  </a:lnTo>
                  <a:lnTo>
                    <a:pt x="1518" y="1640"/>
                  </a:lnTo>
                  <a:lnTo>
                    <a:pt x="1518" y="1640"/>
                  </a:lnTo>
                  <a:cubicBezTo>
                    <a:pt x="1518" y="1639"/>
                    <a:pt x="1518" y="1639"/>
                    <a:pt x="1518" y="1638"/>
                  </a:cubicBezTo>
                  <a:close/>
                  <a:moveTo>
                    <a:pt x="1718" y="1699"/>
                  </a:moveTo>
                  <a:lnTo>
                    <a:pt x="1718" y="1699"/>
                  </a:lnTo>
                  <a:cubicBezTo>
                    <a:pt x="1711" y="1702"/>
                    <a:pt x="1704" y="1705"/>
                    <a:pt x="1697" y="1707"/>
                  </a:cubicBezTo>
                  <a:lnTo>
                    <a:pt x="1697" y="1707"/>
                  </a:lnTo>
                  <a:lnTo>
                    <a:pt x="1707" y="1701"/>
                  </a:lnTo>
                  <a:lnTo>
                    <a:pt x="1707" y="1701"/>
                  </a:lnTo>
                  <a:lnTo>
                    <a:pt x="1718" y="1699"/>
                  </a:lnTo>
                  <a:close/>
                  <a:moveTo>
                    <a:pt x="1557" y="1791"/>
                  </a:moveTo>
                  <a:lnTo>
                    <a:pt x="1514" y="1834"/>
                  </a:lnTo>
                  <a:lnTo>
                    <a:pt x="1514" y="1834"/>
                  </a:lnTo>
                  <a:lnTo>
                    <a:pt x="1519" y="1829"/>
                  </a:lnTo>
                  <a:lnTo>
                    <a:pt x="1519" y="1829"/>
                  </a:lnTo>
                  <a:lnTo>
                    <a:pt x="1557" y="1791"/>
                  </a:lnTo>
                  <a:close/>
                  <a:moveTo>
                    <a:pt x="1491" y="1857"/>
                  </a:moveTo>
                  <a:lnTo>
                    <a:pt x="1487" y="1861"/>
                  </a:lnTo>
                  <a:lnTo>
                    <a:pt x="1487" y="1861"/>
                  </a:lnTo>
                  <a:lnTo>
                    <a:pt x="1491" y="1857"/>
                  </a:lnTo>
                  <a:close/>
                  <a:moveTo>
                    <a:pt x="1466" y="1882"/>
                  </a:moveTo>
                  <a:lnTo>
                    <a:pt x="1462" y="1886"/>
                  </a:lnTo>
                  <a:lnTo>
                    <a:pt x="1462" y="1886"/>
                  </a:lnTo>
                  <a:lnTo>
                    <a:pt x="1466" y="1882"/>
                  </a:lnTo>
                  <a:close/>
                  <a:moveTo>
                    <a:pt x="1509" y="1910"/>
                  </a:moveTo>
                  <a:cubicBezTo>
                    <a:pt x="1510" y="1911"/>
                    <a:pt x="1511" y="1912"/>
                    <a:pt x="1513" y="1913"/>
                  </a:cubicBezTo>
                  <a:lnTo>
                    <a:pt x="1513" y="1913"/>
                  </a:lnTo>
                  <a:cubicBezTo>
                    <a:pt x="1514" y="1916"/>
                    <a:pt x="1514" y="1920"/>
                    <a:pt x="1515" y="1923"/>
                  </a:cubicBezTo>
                  <a:lnTo>
                    <a:pt x="1515" y="1923"/>
                  </a:lnTo>
                  <a:lnTo>
                    <a:pt x="1513" y="1919"/>
                  </a:lnTo>
                  <a:lnTo>
                    <a:pt x="1513" y="1919"/>
                  </a:lnTo>
                  <a:lnTo>
                    <a:pt x="1509" y="1910"/>
                  </a:lnTo>
                  <a:close/>
                  <a:moveTo>
                    <a:pt x="1851" y="1947"/>
                  </a:moveTo>
                  <a:lnTo>
                    <a:pt x="1851" y="1947"/>
                  </a:lnTo>
                  <a:cubicBezTo>
                    <a:pt x="1850" y="1948"/>
                    <a:pt x="1850" y="1948"/>
                    <a:pt x="1849" y="1949"/>
                  </a:cubicBezTo>
                  <a:lnTo>
                    <a:pt x="1849" y="1949"/>
                  </a:lnTo>
                  <a:lnTo>
                    <a:pt x="1846" y="1949"/>
                  </a:lnTo>
                  <a:lnTo>
                    <a:pt x="1846" y="1949"/>
                  </a:lnTo>
                  <a:cubicBezTo>
                    <a:pt x="1847" y="1949"/>
                    <a:pt x="1848" y="1948"/>
                    <a:pt x="1849" y="1947"/>
                  </a:cubicBezTo>
                  <a:lnTo>
                    <a:pt x="1849" y="1947"/>
                  </a:lnTo>
                  <a:cubicBezTo>
                    <a:pt x="1849" y="1947"/>
                    <a:pt x="1850" y="1947"/>
                    <a:pt x="1851" y="1947"/>
                  </a:cubicBezTo>
                  <a:close/>
                  <a:moveTo>
                    <a:pt x="1550" y="1956"/>
                  </a:moveTo>
                  <a:lnTo>
                    <a:pt x="1551" y="1956"/>
                  </a:lnTo>
                  <a:lnTo>
                    <a:pt x="1551" y="1956"/>
                  </a:lnTo>
                  <a:lnTo>
                    <a:pt x="1552" y="1956"/>
                  </a:lnTo>
                  <a:lnTo>
                    <a:pt x="1552" y="1956"/>
                  </a:lnTo>
                  <a:cubicBezTo>
                    <a:pt x="1551" y="1956"/>
                    <a:pt x="1551" y="1956"/>
                    <a:pt x="1550" y="1956"/>
                  </a:cubicBezTo>
                  <a:close/>
                  <a:moveTo>
                    <a:pt x="1518" y="1918"/>
                  </a:moveTo>
                  <a:cubicBezTo>
                    <a:pt x="1532" y="1930"/>
                    <a:pt x="1544" y="1942"/>
                    <a:pt x="1555" y="1957"/>
                  </a:cubicBezTo>
                  <a:lnTo>
                    <a:pt x="1555" y="1957"/>
                  </a:lnTo>
                  <a:lnTo>
                    <a:pt x="1552" y="1956"/>
                  </a:lnTo>
                  <a:lnTo>
                    <a:pt x="1552" y="1956"/>
                  </a:lnTo>
                  <a:cubicBezTo>
                    <a:pt x="1553" y="1957"/>
                    <a:pt x="1555" y="1957"/>
                    <a:pt x="1556" y="1958"/>
                  </a:cubicBezTo>
                  <a:lnTo>
                    <a:pt x="1556" y="1958"/>
                  </a:lnTo>
                  <a:cubicBezTo>
                    <a:pt x="1558" y="1960"/>
                    <a:pt x="1560" y="1962"/>
                    <a:pt x="1561" y="1965"/>
                  </a:cubicBezTo>
                  <a:lnTo>
                    <a:pt x="1561" y="1965"/>
                  </a:lnTo>
                  <a:lnTo>
                    <a:pt x="1551" y="1956"/>
                  </a:lnTo>
                  <a:lnTo>
                    <a:pt x="1551" y="1956"/>
                  </a:lnTo>
                  <a:lnTo>
                    <a:pt x="1541" y="1955"/>
                  </a:lnTo>
                  <a:lnTo>
                    <a:pt x="1541" y="1955"/>
                  </a:lnTo>
                  <a:lnTo>
                    <a:pt x="1540" y="1953"/>
                  </a:lnTo>
                  <a:lnTo>
                    <a:pt x="1540" y="1953"/>
                  </a:lnTo>
                  <a:cubicBezTo>
                    <a:pt x="1543" y="1954"/>
                    <a:pt x="1547" y="1955"/>
                    <a:pt x="1550" y="1956"/>
                  </a:cubicBezTo>
                  <a:lnTo>
                    <a:pt x="1550" y="1956"/>
                  </a:lnTo>
                  <a:lnTo>
                    <a:pt x="1527" y="1938"/>
                  </a:lnTo>
                  <a:lnTo>
                    <a:pt x="1527" y="1938"/>
                  </a:lnTo>
                  <a:lnTo>
                    <a:pt x="1519" y="1927"/>
                  </a:lnTo>
                  <a:lnTo>
                    <a:pt x="1519" y="1927"/>
                  </a:lnTo>
                  <a:cubicBezTo>
                    <a:pt x="1519" y="1924"/>
                    <a:pt x="1518" y="1921"/>
                    <a:pt x="1518" y="1918"/>
                  </a:cubicBezTo>
                  <a:close/>
                  <a:moveTo>
                    <a:pt x="1674" y="0"/>
                  </a:moveTo>
                  <a:cubicBezTo>
                    <a:pt x="1402" y="39"/>
                    <a:pt x="1129" y="78"/>
                    <a:pt x="896" y="234"/>
                  </a:cubicBezTo>
                  <a:cubicBezTo>
                    <a:pt x="779" y="312"/>
                    <a:pt x="662" y="390"/>
                    <a:pt x="585" y="467"/>
                  </a:cubicBezTo>
                  <a:cubicBezTo>
                    <a:pt x="546" y="506"/>
                    <a:pt x="507" y="545"/>
                    <a:pt x="468" y="584"/>
                  </a:cubicBezTo>
                  <a:cubicBezTo>
                    <a:pt x="390" y="701"/>
                    <a:pt x="312" y="779"/>
                    <a:pt x="234" y="895"/>
                  </a:cubicBezTo>
                  <a:cubicBezTo>
                    <a:pt x="157" y="1012"/>
                    <a:pt x="118" y="1129"/>
                    <a:pt x="79" y="1285"/>
                  </a:cubicBezTo>
                  <a:cubicBezTo>
                    <a:pt x="40" y="1324"/>
                    <a:pt x="40" y="1362"/>
                    <a:pt x="40" y="1440"/>
                  </a:cubicBezTo>
                  <a:cubicBezTo>
                    <a:pt x="1" y="1557"/>
                    <a:pt x="1" y="1713"/>
                    <a:pt x="1" y="1829"/>
                  </a:cubicBezTo>
                  <a:cubicBezTo>
                    <a:pt x="1" y="2102"/>
                    <a:pt x="79" y="2374"/>
                    <a:pt x="195" y="2608"/>
                  </a:cubicBezTo>
                  <a:cubicBezTo>
                    <a:pt x="234" y="2647"/>
                    <a:pt x="273" y="2686"/>
                    <a:pt x="273" y="2763"/>
                  </a:cubicBezTo>
                  <a:cubicBezTo>
                    <a:pt x="351" y="2841"/>
                    <a:pt x="429" y="2958"/>
                    <a:pt x="546" y="3036"/>
                  </a:cubicBezTo>
                  <a:cubicBezTo>
                    <a:pt x="624" y="3114"/>
                    <a:pt x="701" y="3191"/>
                    <a:pt x="818" y="3269"/>
                  </a:cubicBezTo>
                  <a:cubicBezTo>
                    <a:pt x="935" y="3347"/>
                    <a:pt x="1052" y="3386"/>
                    <a:pt x="1168" y="3425"/>
                  </a:cubicBezTo>
                  <a:cubicBezTo>
                    <a:pt x="1333" y="3488"/>
                    <a:pt x="1506" y="3519"/>
                    <a:pt x="1679" y="3519"/>
                  </a:cubicBezTo>
                  <a:cubicBezTo>
                    <a:pt x="2038" y="3519"/>
                    <a:pt x="2397" y="3389"/>
                    <a:pt x="2686" y="3152"/>
                  </a:cubicBezTo>
                  <a:cubicBezTo>
                    <a:pt x="2725" y="3152"/>
                    <a:pt x="2764" y="3152"/>
                    <a:pt x="2764" y="3114"/>
                  </a:cubicBezTo>
                  <a:cubicBezTo>
                    <a:pt x="2958" y="2997"/>
                    <a:pt x="3114" y="2841"/>
                    <a:pt x="3231" y="2686"/>
                  </a:cubicBezTo>
                  <a:cubicBezTo>
                    <a:pt x="3309" y="2569"/>
                    <a:pt x="3347" y="2452"/>
                    <a:pt x="3386" y="2335"/>
                  </a:cubicBezTo>
                  <a:cubicBezTo>
                    <a:pt x="3425" y="2257"/>
                    <a:pt x="3425" y="2219"/>
                    <a:pt x="3425" y="2180"/>
                  </a:cubicBezTo>
                  <a:cubicBezTo>
                    <a:pt x="3464" y="2024"/>
                    <a:pt x="3464" y="1868"/>
                    <a:pt x="3464" y="1752"/>
                  </a:cubicBezTo>
                  <a:cubicBezTo>
                    <a:pt x="3464" y="1479"/>
                    <a:pt x="3386" y="1207"/>
                    <a:pt x="3270" y="934"/>
                  </a:cubicBezTo>
                  <a:cubicBezTo>
                    <a:pt x="3192" y="779"/>
                    <a:pt x="3075" y="623"/>
                    <a:pt x="2919" y="506"/>
                  </a:cubicBezTo>
                  <a:cubicBezTo>
                    <a:pt x="2725" y="312"/>
                    <a:pt x="2491" y="156"/>
                    <a:pt x="2219" y="78"/>
                  </a:cubicBezTo>
                  <a:cubicBezTo>
                    <a:pt x="2063" y="0"/>
                    <a:pt x="1869" y="0"/>
                    <a:pt x="1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42"/>
            <p:cNvSpPr/>
            <p:nvPr/>
          </p:nvSpPr>
          <p:spPr>
            <a:xfrm>
              <a:off x="2919130" y="5072880"/>
              <a:ext cx="24601" cy="25436"/>
            </a:xfrm>
            <a:custGeom>
              <a:avLst/>
              <a:gdLst/>
              <a:ahLst/>
              <a:cxnLst/>
              <a:rect l="l" t="t" r="r" b="b"/>
              <a:pathLst>
                <a:path w="2297" h="2375" extrusionOk="0">
                  <a:moveTo>
                    <a:pt x="1700" y="1674"/>
                  </a:moveTo>
                  <a:lnTo>
                    <a:pt x="1689" y="1689"/>
                  </a:lnTo>
                  <a:lnTo>
                    <a:pt x="1689" y="1689"/>
                  </a:lnTo>
                  <a:lnTo>
                    <a:pt x="1674" y="1699"/>
                  </a:lnTo>
                  <a:lnTo>
                    <a:pt x="1674" y="1699"/>
                  </a:lnTo>
                  <a:cubicBezTo>
                    <a:pt x="1674" y="1677"/>
                    <a:pt x="1678" y="1674"/>
                    <a:pt x="1700" y="1674"/>
                  </a:cubicBezTo>
                  <a:close/>
                  <a:moveTo>
                    <a:pt x="1129" y="0"/>
                  </a:moveTo>
                  <a:cubicBezTo>
                    <a:pt x="1012" y="0"/>
                    <a:pt x="934" y="0"/>
                    <a:pt x="818" y="39"/>
                  </a:cubicBezTo>
                  <a:lnTo>
                    <a:pt x="545" y="117"/>
                  </a:lnTo>
                  <a:lnTo>
                    <a:pt x="506" y="117"/>
                  </a:lnTo>
                  <a:lnTo>
                    <a:pt x="429" y="234"/>
                  </a:lnTo>
                  <a:lnTo>
                    <a:pt x="312" y="312"/>
                  </a:lnTo>
                  <a:lnTo>
                    <a:pt x="156" y="506"/>
                  </a:lnTo>
                  <a:cubicBezTo>
                    <a:pt x="156" y="506"/>
                    <a:pt x="156" y="545"/>
                    <a:pt x="156" y="545"/>
                  </a:cubicBezTo>
                  <a:cubicBezTo>
                    <a:pt x="78" y="662"/>
                    <a:pt x="39" y="779"/>
                    <a:pt x="1" y="934"/>
                  </a:cubicBezTo>
                  <a:cubicBezTo>
                    <a:pt x="1" y="1051"/>
                    <a:pt x="1" y="1207"/>
                    <a:pt x="1" y="1323"/>
                  </a:cubicBezTo>
                  <a:cubicBezTo>
                    <a:pt x="46" y="1414"/>
                    <a:pt x="97" y="1504"/>
                    <a:pt x="156" y="1588"/>
                  </a:cubicBezTo>
                  <a:lnTo>
                    <a:pt x="156" y="1588"/>
                  </a:lnTo>
                  <a:cubicBezTo>
                    <a:pt x="156" y="1591"/>
                    <a:pt x="156" y="1593"/>
                    <a:pt x="156" y="1596"/>
                  </a:cubicBezTo>
                  <a:lnTo>
                    <a:pt x="156" y="1635"/>
                  </a:lnTo>
                  <a:cubicBezTo>
                    <a:pt x="195" y="1713"/>
                    <a:pt x="234" y="1790"/>
                    <a:pt x="273" y="1868"/>
                  </a:cubicBezTo>
                  <a:lnTo>
                    <a:pt x="351" y="1946"/>
                  </a:lnTo>
                  <a:cubicBezTo>
                    <a:pt x="390" y="2024"/>
                    <a:pt x="468" y="2102"/>
                    <a:pt x="545" y="2141"/>
                  </a:cubicBezTo>
                  <a:lnTo>
                    <a:pt x="623" y="2218"/>
                  </a:lnTo>
                  <a:lnTo>
                    <a:pt x="857" y="2335"/>
                  </a:lnTo>
                  <a:cubicBezTo>
                    <a:pt x="973" y="2335"/>
                    <a:pt x="1051" y="2335"/>
                    <a:pt x="1168" y="2374"/>
                  </a:cubicBezTo>
                  <a:lnTo>
                    <a:pt x="1479" y="2374"/>
                  </a:lnTo>
                  <a:cubicBezTo>
                    <a:pt x="1557" y="2335"/>
                    <a:pt x="1635" y="2296"/>
                    <a:pt x="1752" y="2257"/>
                  </a:cubicBezTo>
                  <a:lnTo>
                    <a:pt x="1868" y="2179"/>
                  </a:lnTo>
                  <a:lnTo>
                    <a:pt x="1985" y="2063"/>
                  </a:lnTo>
                  <a:lnTo>
                    <a:pt x="2024" y="2063"/>
                  </a:lnTo>
                  <a:cubicBezTo>
                    <a:pt x="2063" y="1985"/>
                    <a:pt x="2141" y="1907"/>
                    <a:pt x="2180" y="1829"/>
                  </a:cubicBezTo>
                  <a:cubicBezTo>
                    <a:pt x="2180" y="1829"/>
                    <a:pt x="2180" y="1829"/>
                    <a:pt x="2180" y="1790"/>
                  </a:cubicBezTo>
                  <a:cubicBezTo>
                    <a:pt x="2219" y="1751"/>
                    <a:pt x="2219" y="1713"/>
                    <a:pt x="2258" y="1674"/>
                  </a:cubicBezTo>
                  <a:cubicBezTo>
                    <a:pt x="2258" y="1596"/>
                    <a:pt x="2296" y="1557"/>
                    <a:pt x="2296" y="1518"/>
                  </a:cubicBezTo>
                  <a:lnTo>
                    <a:pt x="2296" y="1479"/>
                  </a:lnTo>
                  <a:lnTo>
                    <a:pt x="2296" y="1323"/>
                  </a:lnTo>
                  <a:lnTo>
                    <a:pt x="2296" y="1207"/>
                  </a:lnTo>
                  <a:lnTo>
                    <a:pt x="2296" y="1129"/>
                  </a:lnTo>
                  <a:cubicBezTo>
                    <a:pt x="2296" y="1090"/>
                    <a:pt x="2296" y="934"/>
                    <a:pt x="2258" y="856"/>
                  </a:cubicBezTo>
                  <a:lnTo>
                    <a:pt x="2258" y="817"/>
                  </a:lnTo>
                  <a:cubicBezTo>
                    <a:pt x="2258" y="740"/>
                    <a:pt x="2180" y="623"/>
                    <a:pt x="2180" y="584"/>
                  </a:cubicBezTo>
                  <a:lnTo>
                    <a:pt x="2180" y="545"/>
                  </a:lnTo>
                  <a:cubicBezTo>
                    <a:pt x="2141" y="506"/>
                    <a:pt x="2102" y="467"/>
                    <a:pt x="2102" y="428"/>
                  </a:cubicBezTo>
                  <a:cubicBezTo>
                    <a:pt x="2063" y="389"/>
                    <a:pt x="2024" y="351"/>
                    <a:pt x="2024" y="312"/>
                  </a:cubicBezTo>
                  <a:lnTo>
                    <a:pt x="1907" y="195"/>
                  </a:lnTo>
                  <a:cubicBezTo>
                    <a:pt x="1868" y="195"/>
                    <a:pt x="1829" y="156"/>
                    <a:pt x="1791" y="117"/>
                  </a:cubicBezTo>
                  <a:lnTo>
                    <a:pt x="1752" y="117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42"/>
            <p:cNvSpPr/>
            <p:nvPr/>
          </p:nvSpPr>
          <p:spPr>
            <a:xfrm>
              <a:off x="2945391" y="5037034"/>
              <a:ext cx="21259" cy="22309"/>
            </a:xfrm>
            <a:custGeom>
              <a:avLst/>
              <a:gdLst/>
              <a:ahLst/>
              <a:cxnLst/>
              <a:rect l="l" t="t" r="r" b="b"/>
              <a:pathLst>
                <a:path w="1985" h="2083" extrusionOk="0">
                  <a:moveTo>
                    <a:pt x="1844" y="1114"/>
                  </a:moveTo>
                  <a:lnTo>
                    <a:pt x="1867" y="1165"/>
                  </a:lnTo>
                  <a:lnTo>
                    <a:pt x="1867" y="1165"/>
                  </a:lnTo>
                  <a:cubicBezTo>
                    <a:pt x="1864" y="1218"/>
                    <a:pt x="1855" y="1271"/>
                    <a:pt x="1829" y="1324"/>
                  </a:cubicBezTo>
                  <a:cubicBezTo>
                    <a:pt x="1829" y="1324"/>
                    <a:pt x="1829" y="1285"/>
                    <a:pt x="1829" y="1246"/>
                  </a:cubicBezTo>
                  <a:lnTo>
                    <a:pt x="1824" y="1256"/>
                  </a:lnTo>
                  <a:lnTo>
                    <a:pt x="1824" y="1256"/>
                  </a:lnTo>
                  <a:cubicBezTo>
                    <a:pt x="1827" y="1240"/>
                    <a:pt x="1829" y="1224"/>
                    <a:pt x="1829" y="1207"/>
                  </a:cubicBezTo>
                  <a:lnTo>
                    <a:pt x="1844" y="1114"/>
                  </a:lnTo>
                  <a:close/>
                  <a:moveTo>
                    <a:pt x="1756" y="1391"/>
                  </a:moveTo>
                  <a:lnTo>
                    <a:pt x="1712" y="1479"/>
                  </a:lnTo>
                  <a:lnTo>
                    <a:pt x="1712" y="1441"/>
                  </a:lnTo>
                  <a:cubicBezTo>
                    <a:pt x="1729" y="1424"/>
                    <a:pt x="1743" y="1408"/>
                    <a:pt x="1756" y="1391"/>
                  </a:cubicBezTo>
                  <a:close/>
                  <a:moveTo>
                    <a:pt x="1012" y="1"/>
                  </a:moveTo>
                  <a:cubicBezTo>
                    <a:pt x="895" y="1"/>
                    <a:pt x="817" y="1"/>
                    <a:pt x="739" y="40"/>
                  </a:cubicBezTo>
                  <a:cubicBezTo>
                    <a:pt x="662" y="79"/>
                    <a:pt x="584" y="79"/>
                    <a:pt x="545" y="117"/>
                  </a:cubicBezTo>
                  <a:cubicBezTo>
                    <a:pt x="350" y="195"/>
                    <a:pt x="234" y="312"/>
                    <a:pt x="156" y="468"/>
                  </a:cubicBezTo>
                  <a:cubicBezTo>
                    <a:pt x="78" y="662"/>
                    <a:pt x="0" y="857"/>
                    <a:pt x="0" y="1051"/>
                  </a:cubicBezTo>
                  <a:lnTo>
                    <a:pt x="0" y="1090"/>
                  </a:lnTo>
                  <a:cubicBezTo>
                    <a:pt x="0" y="1207"/>
                    <a:pt x="39" y="1285"/>
                    <a:pt x="39" y="1402"/>
                  </a:cubicBezTo>
                  <a:cubicBezTo>
                    <a:pt x="117" y="1635"/>
                    <a:pt x="272" y="1830"/>
                    <a:pt x="467" y="1946"/>
                  </a:cubicBezTo>
                  <a:cubicBezTo>
                    <a:pt x="545" y="1985"/>
                    <a:pt x="623" y="2024"/>
                    <a:pt x="701" y="2024"/>
                  </a:cubicBezTo>
                  <a:cubicBezTo>
                    <a:pt x="798" y="2063"/>
                    <a:pt x="895" y="2083"/>
                    <a:pt x="992" y="2083"/>
                  </a:cubicBezTo>
                  <a:cubicBezTo>
                    <a:pt x="1090" y="2083"/>
                    <a:pt x="1187" y="2063"/>
                    <a:pt x="1284" y="2024"/>
                  </a:cubicBezTo>
                  <a:lnTo>
                    <a:pt x="1479" y="1946"/>
                  </a:lnTo>
                  <a:cubicBezTo>
                    <a:pt x="1518" y="1908"/>
                    <a:pt x="1557" y="1869"/>
                    <a:pt x="1596" y="1869"/>
                  </a:cubicBezTo>
                  <a:cubicBezTo>
                    <a:pt x="1596" y="1869"/>
                    <a:pt x="1673" y="1791"/>
                    <a:pt x="1712" y="1752"/>
                  </a:cubicBezTo>
                  <a:lnTo>
                    <a:pt x="1829" y="1596"/>
                  </a:lnTo>
                  <a:cubicBezTo>
                    <a:pt x="1868" y="1557"/>
                    <a:pt x="1868" y="1557"/>
                    <a:pt x="1829" y="1557"/>
                  </a:cubicBezTo>
                  <a:cubicBezTo>
                    <a:pt x="1907" y="1479"/>
                    <a:pt x="1946" y="1402"/>
                    <a:pt x="1946" y="1285"/>
                  </a:cubicBezTo>
                  <a:cubicBezTo>
                    <a:pt x="1946" y="1246"/>
                    <a:pt x="1985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46" y="857"/>
                    <a:pt x="1946" y="779"/>
                  </a:cubicBezTo>
                  <a:lnTo>
                    <a:pt x="1946" y="740"/>
                  </a:lnTo>
                  <a:cubicBezTo>
                    <a:pt x="1946" y="701"/>
                    <a:pt x="1907" y="662"/>
                    <a:pt x="1907" y="662"/>
                  </a:cubicBezTo>
                  <a:cubicBezTo>
                    <a:pt x="1868" y="584"/>
                    <a:pt x="1868" y="546"/>
                    <a:pt x="1829" y="546"/>
                  </a:cubicBezTo>
                  <a:lnTo>
                    <a:pt x="1829" y="507"/>
                  </a:lnTo>
                  <a:cubicBezTo>
                    <a:pt x="1790" y="429"/>
                    <a:pt x="1751" y="390"/>
                    <a:pt x="1712" y="312"/>
                  </a:cubicBezTo>
                  <a:cubicBezTo>
                    <a:pt x="1650" y="250"/>
                    <a:pt x="1576" y="201"/>
                    <a:pt x="1497" y="163"/>
                  </a:cubicBezTo>
                  <a:lnTo>
                    <a:pt x="1497" y="163"/>
                  </a:lnTo>
                  <a:lnTo>
                    <a:pt x="1440" y="117"/>
                  </a:lnTo>
                  <a:cubicBezTo>
                    <a:pt x="1323" y="40"/>
                    <a:pt x="1167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42"/>
            <p:cNvSpPr/>
            <p:nvPr/>
          </p:nvSpPr>
          <p:spPr>
            <a:xfrm>
              <a:off x="2869950" y="5100801"/>
              <a:ext cx="21688" cy="20745"/>
            </a:xfrm>
            <a:custGeom>
              <a:avLst/>
              <a:gdLst/>
              <a:ahLst/>
              <a:cxnLst/>
              <a:rect l="l" t="t" r="r" b="b"/>
              <a:pathLst>
                <a:path w="2025" h="1937" extrusionOk="0">
                  <a:moveTo>
                    <a:pt x="1674" y="818"/>
                  </a:moveTo>
                  <a:lnTo>
                    <a:pt x="1674" y="857"/>
                  </a:lnTo>
                  <a:cubicBezTo>
                    <a:pt x="1635" y="818"/>
                    <a:pt x="1635" y="818"/>
                    <a:pt x="1674" y="818"/>
                  </a:cubicBezTo>
                  <a:close/>
                  <a:moveTo>
                    <a:pt x="1674" y="1168"/>
                  </a:moveTo>
                  <a:lnTo>
                    <a:pt x="1654" y="1202"/>
                  </a:lnTo>
                  <a:lnTo>
                    <a:pt x="1654" y="1202"/>
                  </a:lnTo>
                  <a:cubicBezTo>
                    <a:pt x="1637" y="1191"/>
                    <a:pt x="1644" y="1168"/>
                    <a:pt x="1674" y="1168"/>
                  </a:cubicBezTo>
                  <a:close/>
                  <a:moveTo>
                    <a:pt x="291" y="1444"/>
                  </a:moveTo>
                  <a:cubicBezTo>
                    <a:pt x="296" y="1446"/>
                    <a:pt x="300" y="1450"/>
                    <a:pt x="303" y="1454"/>
                  </a:cubicBezTo>
                  <a:lnTo>
                    <a:pt x="303" y="1454"/>
                  </a:lnTo>
                  <a:lnTo>
                    <a:pt x="294" y="1450"/>
                  </a:lnTo>
                  <a:lnTo>
                    <a:pt x="294" y="1450"/>
                  </a:lnTo>
                  <a:lnTo>
                    <a:pt x="291" y="1444"/>
                  </a:lnTo>
                  <a:close/>
                  <a:moveTo>
                    <a:pt x="935" y="1"/>
                  </a:moveTo>
                  <a:cubicBezTo>
                    <a:pt x="857" y="1"/>
                    <a:pt x="779" y="1"/>
                    <a:pt x="662" y="39"/>
                  </a:cubicBezTo>
                  <a:cubicBezTo>
                    <a:pt x="623" y="39"/>
                    <a:pt x="584" y="39"/>
                    <a:pt x="584" y="78"/>
                  </a:cubicBezTo>
                  <a:cubicBezTo>
                    <a:pt x="507" y="78"/>
                    <a:pt x="429" y="117"/>
                    <a:pt x="390" y="195"/>
                  </a:cubicBezTo>
                  <a:cubicBezTo>
                    <a:pt x="312" y="234"/>
                    <a:pt x="312" y="234"/>
                    <a:pt x="273" y="273"/>
                  </a:cubicBezTo>
                  <a:lnTo>
                    <a:pt x="273" y="273"/>
                  </a:lnTo>
                  <a:lnTo>
                    <a:pt x="273" y="273"/>
                  </a:lnTo>
                  <a:lnTo>
                    <a:pt x="156" y="429"/>
                  </a:lnTo>
                  <a:lnTo>
                    <a:pt x="156" y="467"/>
                  </a:lnTo>
                  <a:lnTo>
                    <a:pt x="156" y="506"/>
                  </a:lnTo>
                  <a:cubicBezTo>
                    <a:pt x="117" y="584"/>
                    <a:pt x="79" y="623"/>
                    <a:pt x="40" y="740"/>
                  </a:cubicBezTo>
                  <a:lnTo>
                    <a:pt x="40" y="779"/>
                  </a:lnTo>
                  <a:cubicBezTo>
                    <a:pt x="40" y="857"/>
                    <a:pt x="1" y="934"/>
                    <a:pt x="1" y="1012"/>
                  </a:cubicBezTo>
                  <a:cubicBezTo>
                    <a:pt x="1" y="1041"/>
                    <a:pt x="1" y="1049"/>
                    <a:pt x="1" y="1049"/>
                  </a:cubicBezTo>
                  <a:cubicBezTo>
                    <a:pt x="1" y="1049"/>
                    <a:pt x="1" y="1050"/>
                    <a:pt x="1" y="1051"/>
                  </a:cubicBezTo>
                  <a:cubicBezTo>
                    <a:pt x="1" y="1129"/>
                    <a:pt x="1" y="1207"/>
                    <a:pt x="40" y="1285"/>
                  </a:cubicBezTo>
                  <a:cubicBezTo>
                    <a:pt x="40" y="1285"/>
                    <a:pt x="40" y="1285"/>
                    <a:pt x="40" y="1324"/>
                  </a:cubicBezTo>
                  <a:cubicBezTo>
                    <a:pt x="79" y="1401"/>
                    <a:pt x="117" y="1518"/>
                    <a:pt x="195" y="1596"/>
                  </a:cubicBezTo>
                  <a:cubicBezTo>
                    <a:pt x="312" y="1791"/>
                    <a:pt x="507" y="1907"/>
                    <a:pt x="740" y="1907"/>
                  </a:cubicBezTo>
                  <a:cubicBezTo>
                    <a:pt x="798" y="1927"/>
                    <a:pt x="857" y="1936"/>
                    <a:pt x="915" y="1936"/>
                  </a:cubicBezTo>
                  <a:cubicBezTo>
                    <a:pt x="967" y="1936"/>
                    <a:pt x="1019" y="1929"/>
                    <a:pt x="1070" y="1914"/>
                  </a:cubicBezTo>
                  <a:lnTo>
                    <a:pt x="1070" y="1914"/>
                  </a:lnTo>
                  <a:cubicBezTo>
                    <a:pt x="1573" y="1897"/>
                    <a:pt x="2024" y="1513"/>
                    <a:pt x="2024" y="934"/>
                  </a:cubicBezTo>
                  <a:cubicBezTo>
                    <a:pt x="2024" y="779"/>
                    <a:pt x="1946" y="623"/>
                    <a:pt x="1869" y="467"/>
                  </a:cubicBezTo>
                  <a:cubicBezTo>
                    <a:pt x="1791" y="312"/>
                    <a:pt x="1674" y="195"/>
                    <a:pt x="1518" y="117"/>
                  </a:cubicBezTo>
                  <a:cubicBezTo>
                    <a:pt x="1402" y="78"/>
                    <a:pt x="1324" y="39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42"/>
            <p:cNvSpPr/>
            <p:nvPr/>
          </p:nvSpPr>
          <p:spPr>
            <a:xfrm>
              <a:off x="3032496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234" y="1090"/>
                  </a:moveTo>
                  <a:cubicBezTo>
                    <a:pt x="234" y="1090"/>
                    <a:pt x="234" y="1090"/>
                    <a:pt x="234" y="1090"/>
                  </a:cubicBezTo>
                  <a:lnTo>
                    <a:pt x="234" y="1090"/>
                  </a:lnTo>
                  <a:cubicBezTo>
                    <a:pt x="234" y="1090"/>
                    <a:pt x="234" y="1090"/>
                    <a:pt x="233" y="1091"/>
                  </a:cubicBezTo>
                  <a:lnTo>
                    <a:pt x="234" y="1090"/>
                  </a:lnTo>
                  <a:close/>
                  <a:moveTo>
                    <a:pt x="1868" y="1324"/>
                  </a:moveTo>
                  <a:lnTo>
                    <a:pt x="1878" y="1354"/>
                  </a:lnTo>
                  <a:lnTo>
                    <a:pt x="1878" y="1354"/>
                  </a:lnTo>
                  <a:cubicBezTo>
                    <a:pt x="1878" y="1351"/>
                    <a:pt x="1878" y="1349"/>
                    <a:pt x="1878" y="1347"/>
                  </a:cubicBezTo>
                  <a:lnTo>
                    <a:pt x="1878" y="1347"/>
                  </a:lnTo>
                  <a:cubicBezTo>
                    <a:pt x="1879" y="1351"/>
                    <a:pt x="1880" y="1356"/>
                    <a:pt x="1881" y="1360"/>
                  </a:cubicBezTo>
                  <a:lnTo>
                    <a:pt x="1881" y="1360"/>
                  </a:lnTo>
                  <a:cubicBezTo>
                    <a:pt x="1881" y="1361"/>
                    <a:pt x="1881" y="1361"/>
                    <a:pt x="1880" y="1362"/>
                  </a:cubicBezTo>
                  <a:lnTo>
                    <a:pt x="1880" y="1362"/>
                  </a:lnTo>
                  <a:lnTo>
                    <a:pt x="1878" y="1354"/>
                  </a:lnTo>
                  <a:lnTo>
                    <a:pt x="1878" y="1354"/>
                  </a:lnTo>
                  <a:cubicBezTo>
                    <a:pt x="1878" y="1359"/>
                    <a:pt x="1878" y="1364"/>
                    <a:pt x="1878" y="1369"/>
                  </a:cubicBezTo>
                  <a:lnTo>
                    <a:pt x="1878" y="1369"/>
                  </a:lnTo>
                  <a:cubicBezTo>
                    <a:pt x="1876" y="1373"/>
                    <a:pt x="1875" y="1377"/>
                    <a:pt x="1874" y="1380"/>
                  </a:cubicBezTo>
                  <a:lnTo>
                    <a:pt x="1874" y="1380"/>
                  </a:lnTo>
                  <a:cubicBezTo>
                    <a:pt x="1870" y="1362"/>
                    <a:pt x="1868" y="1343"/>
                    <a:pt x="1868" y="1324"/>
                  </a:cubicBezTo>
                  <a:close/>
                  <a:moveTo>
                    <a:pt x="1885" y="1378"/>
                  </a:moveTo>
                  <a:cubicBezTo>
                    <a:pt x="1886" y="1380"/>
                    <a:pt x="1887" y="1383"/>
                    <a:pt x="1887" y="1385"/>
                  </a:cubicBezTo>
                  <a:lnTo>
                    <a:pt x="1887" y="1385"/>
                  </a:lnTo>
                  <a:cubicBezTo>
                    <a:pt x="1886" y="1388"/>
                    <a:pt x="1884" y="1390"/>
                    <a:pt x="1882" y="1392"/>
                  </a:cubicBezTo>
                  <a:lnTo>
                    <a:pt x="1882" y="1392"/>
                  </a:lnTo>
                  <a:lnTo>
                    <a:pt x="1885" y="1380"/>
                  </a:lnTo>
                  <a:lnTo>
                    <a:pt x="1885" y="1378"/>
                  </a:lnTo>
                  <a:close/>
                  <a:moveTo>
                    <a:pt x="1874" y="1380"/>
                  </a:moveTo>
                  <a:cubicBezTo>
                    <a:pt x="1875" y="1386"/>
                    <a:pt x="1877" y="1391"/>
                    <a:pt x="1878" y="1396"/>
                  </a:cubicBezTo>
                  <a:lnTo>
                    <a:pt x="1878" y="1396"/>
                  </a:lnTo>
                  <a:lnTo>
                    <a:pt x="1879" y="1392"/>
                  </a:lnTo>
                  <a:lnTo>
                    <a:pt x="1879" y="1392"/>
                  </a:lnTo>
                  <a:cubicBezTo>
                    <a:pt x="1880" y="1393"/>
                    <a:pt x="1880" y="1395"/>
                    <a:pt x="1880" y="1396"/>
                  </a:cubicBezTo>
                  <a:lnTo>
                    <a:pt x="1880" y="1396"/>
                  </a:lnTo>
                  <a:cubicBezTo>
                    <a:pt x="1879" y="1396"/>
                    <a:pt x="1879" y="1397"/>
                    <a:pt x="1879" y="1398"/>
                  </a:cubicBezTo>
                  <a:lnTo>
                    <a:pt x="1879" y="1398"/>
                  </a:lnTo>
                  <a:cubicBezTo>
                    <a:pt x="1878" y="1397"/>
                    <a:pt x="1878" y="1396"/>
                    <a:pt x="1878" y="1396"/>
                  </a:cubicBezTo>
                  <a:lnTo>
                    <a:pt x="1878" y="1396"/>
                  </a:lnTo>
                  <a:lnTo>
                    <a:pt x="1876" y="1402"/>
                  </a:lnTo>
                  <a:lnTo>
                    <a:pt x="1870" y="1409"/>
                  </a:lnTo>
                  <a:lnTo>
                    <a:pt x="1870" y="1409"/>
                  </a:lnTo>
                  <a:cubicBezTo>
                    <a:pt x="1871" y="1399"/>
                    <a:pt x="1872" y="1389"/>
                    <a:pt x="1874" y="1380"/>
                  </a:cubicBezTo>
                  <a:close/>
                  <a:moveTo>
                    <a:pt x="1875" y="1402"/>
                  </a:moveTo>
                  <a:lnTo>
                    <a:pt x="1869" y="1419"/>
                  </a:lnTo>
                  <a:lnTo>
                    <a:pt x="1869" y="1419"/>
                  </a:lnTo>
                  <a:cubicBezTo>
                    <a:pt x="1869" y="1416"/>
                    <a:pt x="1869" y="1414"/>
                    <a:pt x="1869" y="1412"/>
                  </a:cubicBezTo>
                  <a:lnTo>
                    <a:pt x="1869" y="1412"/>
                  </a:lnTo>
                  <a:cubicBezTo>
                    <a:pt x="1871" y="1409"/>
                    <a:pt x="1873" y="1405"/>
                    <a:pt x="1875" y="1402"/>
                  </a:cubicBezTo>
                  <a:close/>
                  <a:moveTo>
                    <a:pt x="1907" y="1246"/>
                  </a:moveTo>
                  <a:lnTo>
                    <a:pt x="1891" y="1343"/>
                  </a:lnTo>
                  <a:lnTo>
                    <a:pt x="1891" y="1343"/>
                  </a:lnTo>
                  <a:cubicBezTo>
                    <a:pt x="1895" y="1337"/>
                    <a:pt x="1900" y="1330"/>
                    <a:pt x="1907" y="1324"/>
                  </a:cubicBezTo>
                  <a:lnTo>
                    <a:pt x="1907" y="1324"/>
                  </a:lnTo>
                  <a:lnTo>
                    <a:pt x="1888" y="1370"/>
                  </a:lnTo>
                  <a:lnTo>
                    <a:pt x="1888" y="1370"/>
                  </a:lnTo>
                  <a:lnTo>
                    <a:pt x="1890" y="1382"/>
                  </a:lnTo>
                  <a:lnTo>
                    <a:pt x="1890" y="1382"/>
                  </a:lnTo>
                  <a:cubicBezTo>
                    <a:pt x="1896" y="1375"/>
                    <a:pt x="1901" y="1368"/>
                    <a:pt x="1907" y="1363"/>
                  </a:cubicBezTo>
                  <a:lnTo>
                    <a:pt x="1907" y="1363"/>
                  </a:lnTo>
                  <a:lnTo>
                    <a:pt x="1891" y="1383"/>
                  </a:lnTo>
                  <a:lnTo>
                    <a:pt x="1894" y="1402"/>
                  </a:lnTo>
                  <a:lnTo>
                    <a:pt x="1924" y="1493"/>
                  </a:lnTo>
                  <a:lnTo>
                    <a:pt x="1924" y="1493"/>
                  </a:lnTo>
                  <a:cubicBezTo>
                    <a:pt x="1924" y="1492"/>
                    <a:pt x="1923" y="1491"/>
                    <a:pt x="1922" y="1490"/>
                  </a:cubicBezTo>
                  <a:lnTo>
                    <a:pt x="1922" y="1490"/>
                  </a:lnTo>
                  <a:cubicBezTo>
                    <a:pt x="1913" y="1464"/>
                    <a:pt x="1904" y="1438"/>
                    <a:pt x="1896" y="1413"/>
                  </a:cubicBezTo>
                  <a:lnTo>
                    <a:pt x="1896" y="1413"/>
                  </a:lnTo>
                  <a:lnTo>
                    <a:pt x="1903" y="1459"/>
                  </a:lnTo>
                  <a:lnTo>
                    <a:pt x="1903" y="1459"/>
                  </a:lnTo>
                  <a:cubicBezTo>
                    <a:pt x="1895" y="1444"/>
                    <a:pt x="1888" y="1427"/>
                    <a:pt x="1882" y="1410"/>
                  </a:cubicBezTo>
                  <a:lnTo>
                    <a:pt x="1882" y="1410"/>
                  </a:lnTo>
                  <a:cubicBezTo>
                    <a:pt x="1882" y="1407"/>
                    <a:pt x="1881" y="1404"/>
                    <a:pt x="1881" y="1402"/>
                  </a:cubicBezTo>
                  <a:lnTo>
                    <a:pt x="1881" y="1402"/>
                  </a:lnTo>
                  <a:lnTo>
                    <a:pt x="1880" y="1404"/>
                  </a:lnTo>
                  <a:lnTo>
                    <a:pt x="1880" y="1404"/>
                  </a:lnTo>
                  <a:cubicBezTo>
                    <a:pt x="1880" y="1402"/>
                    <a:pt x="1879" y="1400"/>
                    <a:pt x="1879" y="1398"/>
                  </a:cubicBezTo>
                  <a:lnTo>
                    <a:pt x="1879" y="1398"/>
                  </a:lnTo>
                  <a:lnTo>
                    <a:pt x="1876" y="1401"/>
                  </a:lnTo>
                  <a:lnTo>
                    <a:pt x="1876" y="1401"/>
                  </a:lnTo>
                  <a:cubicBezTo>
                    <a:pt x="1877" y="1400"/>
                    <a:pt x="1878" y="1399"/>
                    <a:pt x="1879" y="1398"/>
                  </a:cubicBezTo>
                  <a:lnTo>
                    <a:pt x="1879" y="1398"/>
                  </a:lnTo>
                  <a:cubicBezTo>
                    <a:pt x="1879" y="1398"/>
                    <a:pt x="1879" y="1398"/>
                    <a:pt x="1879" y="1398"/>
                  </a:cubicBezTo>
                  <a:lnTo>
                    <a:pt x="1879" y="1398"/>
                  </a:lnTo>
                  <a:lnTo>
                    <a:pt x="1880" y="1396"/>
                  </a:lnTo>
                  <a:lnTo>
                    <a:pt x="1880" y="1396"/>
                  </a:lnTo>
                  <a:cubicBezTo>
                    <a:pt x="1880" y="1398"/>
                    <a:pt x="1881" y="1400"/>
                    <a:pt x="1881" y="1402"/>
                  </a:cubicBezTo>
                  <a:lnTo>
                    <a:pt x="1882" y="1394"/>
                  </a:lnTo>
                  <a:lnTo>
                    <a:pt x="1882" y="1394"/>
                  </a:lnTo>
                  <a:lnTo>
                    <a:pt x="1888" y="1387"/>
                  </a:lnTo>
                  <a:lnTo>
                    <a:pt x="1888" y="1387"/>
                  </a:lnTo>
                  <a:cubicBezTo>
                    <a:pt x="1890" y="1396"/>
                    <a:pt x="1893" y="1404"/>
                    <a:pt x="1896" y="1413"/>
                  </a:cubicBezTo>
                  <a:lnTo>
                    <a:pt x="1896" y="1413"/>
                  </a:lnTo>
                  <a:lnTo>
                    <a:pt x="1894" y="1402"/>
                  </a:lnTo>
                  <a:lnTo>
                    <a:pt x="1888" y="1386"/>
                  </a:lnTo>
                  <a:lnTo>
                    <a:pt x="1888" y="1386"/>
                  </a:lnTo>
                  <a:lnTo>
                    <a:pt x="1891" y="1383"/>
                  </a:lnTo>
                  <a:lnTo>
                    <a:pt x="1890" y="1382"/>
                  </a:lnTo>
                  <a:lnTo>
                    <a:pt x="1890" y="1382"/>
                  </a:lnTo>
                  <a:cubicBezTo>
                    <a:pt x="1890" y="1383"/>
                    <a:pt x="1889" y="1384"/>
                    <a:pt x="1888" y="1385"/>
                  </a:cubicBezTo>
                  <a:lnTo>
                    <a:pt x="1888" y="1385"/>
                  </a:lnTo>
                  <a:lnTo>
                    <a:pt x="1886" y="1377"/>
                  </a:lnTo>
                  <a:lnTo>
                    <a:pt x="1888" y="1370"/>
                  </a:lnTo>
                  <a:lnTo>
                    <a:pt x="1888" y="1370"/>
                  </a:lnTo>
                  <a:lnTo>
                    <a:pt x="1887" y="1363"/>
                  </a:lnTo>
                  <a:lnTo>
                    <a:pt x="1887" y="1363"/>
                  </a:lnTo>
                  <a:lnTo>
                    <a:pt x="1891" y="1343"/>
                  </a:lnTo>
                  <a:lnTo>
                    <a:pt x="1891" y="1343"/>
                  </a:lnTo>
                  <a:cubicBezTo>
                    <a:pt x="1889" y="1346"/>
                    <a:pt x="1887" y="1349"/>
                    <a:pt x="1885" y="1352"/>
                  </a:cubicBezTo>
                  <a:lnTo>
                    <a:pt x="1885" y="1352"/>
                  </a:lnTo>
                  <a:lnTo>
                    <a:pt x="1881" y="1324"/>
                  </a:lnTo>
                  <a:lnTo>
                    <a:pt x="1881" y="1324"/>
                  </a:lnTo>
                  <a:cubicBezTo>
                    <a:pt x="1880" y="1332"/>
                    <a:pt x="1879" y="1339"/>
                    <a:pt x="1878" y="1347"/>
                  </a:cubicBezTo>
                  <a:lnTo>
                    <a:pt x="1878" y="1347"/>
                  </a:lnTo>
                  <a:cubicBezTo>
                    <a:pt x="1872" y="1316"/>
                    <a:pt x="1868" y="1283"/>
                    <a:pt x="1868" y="1246"/>
                  </a:cubicBezTo>
                  <a:lnTo>
                    <a:pt x="1868" y="1246"/>
                  </a:lnTo>
                  <a:lnTo>
                    <a:pt x="1881" y="1324"/>
                  </a:lnTo>
                  <a:cubicBezTo>
                    <a:pt x="1885" y="1298"/>
                    <a:pt x="1894" y="1272"/>
                    <a:pt x="1907" y="1246"/>
                  </a:cubicBezTo>
                  <a:close/>
                  <a:moveTo>
                    <a:pt x="1234" y="1599"/>
                  </a:moveTo>
                  <a:lnTo>
                    <a:pt x="1237" y="1604"/>
                  </a:lnTo>
                  <a:lnTo>
                    <a:pt x="1234" y="1599"/>
                  </a:lnTo>
                  <a:close/>
                  <a:moveTo>
                    <a:pt x="1432" y="1639"/>
                  </a:moveTo>
                  <a:cubicBezTo>
                    <a:pt x="1432" y="1639"/>
                    <a:pt x="1433" y="1639"/>
                    <a:pt x="1434" y="1639"/>
                  </a:cubicBezTo>
                  <a:lnTo>
                    <a:pt x="1434" y="1639"/>
                  </a:lnTo>
                  <a:cubicBezTo>
                    <a:pt x="1436" y="1640"/>
                    <a:pt x="1438" y="1642"/>
                    <a:pt x="1439" y="1643"/>
                  </a:cubicBezTo>
                  <a:lnTo>
                    <a:pt x="1439" y="1643"/>
                  </a:lnTo>
                  <a:lnTo>
                    <a:pt x="1434" y="1641"/>
                  </a:lnTo>
                  <a:lnTo>
                    <a:pt x="1434" y="1641"/>
                  </a:lnTo>
                  <a:lnTo>
                    <a:pt x="1432" y="1639"/>
                  </a:lnTo>
                  <a:close/>
                  <a:moveTo>
                    <a:pt x="1465" y="1646"/>
                  </a:moveTo>
                  <a:cubicBezTo>
                    <a:pt x="1465" y="1646"/>
                    <a:pt x="1466" y="1646"/>
                    <a:pt x="1467" y="1646"/>
                  </a:cubicBezTo>
                  <a:lnTo>
                    <a:pt x="1467" y="1646"/>
                  </a:lnTo>
                  <a:cubicBezTo>
                    <a:pt x="1465" y="1648"/>
                    <a:pt x="1463" y="1650"/>
                    <a:pt x="1461" y="1651"/>
                  </a:cubicBezTo>
                  <a:lnTo>
                    <a:pt x="1461" y="1651"/>
                  </a:lnTo>
                  <a:lnTo>
                    <a:pt x="1458" y="1651"/>
                  </a:lnTo>
                  <a:lnTo>
                    <a:pt x="1458" y="1651"/>
                  </a:lnTo>
                  <a:lnTo>
                    <a:pt x="1465" y="1646"/>
                  </a:lnTo>
                  <a:close/>
                  <a:moveTo>
                    <a:pt x="1454" y="1654"/>
                  </a:moveTo>
                  <a:lnTo>
                    <a:pt x="1454" y="1654"/>
                  </a:lnTo>
                  <a:cubicBezTo>
                    <a:pt x="1455" y="1654"/>
                    <a:pt x="1456" y="1654"/>
                    <a:pt x="1456" y="1655"/>
                  </a:cubicBezTo>
                  <a:lnTo>
                    <a:pt x="1456" y="1655"/>
                  </a:lnTo>
                  <a:cubicBezTo>
                    <a:pt x="1456" y="1655"/>
                    <a:pt x="1455" y="1656"/>
                    <a:pt x="1455" y="1656"/>
                  </a:cubicBezTo>
                  <a:lnTo>
                    <a:pt x="1455" y="1656"/>
                  </a:lnTo>
                  <a:lnTo>
                    <a:pt x="1453" y="1655"/>
                  </a:lnTo>
                  <a:lnTo>
                    <a:pt x="1453" y="1655"/>
                  </a:lnTo>
                  <a:lnTo>
                    <a:pt x="1454" y="1654"/>
                  </a:lnTo>
                  <a:close/>
                  <a:moveTo>
                    <a:pt x="1304" y="1704"/>
                  </a:moveTo>
                  <a:lnTo>
                    <a:pt x="1322" y="1712"/>
                  </a:lnTo>
                  <a:lnTo>
                    <a:pt x="1322" y="1712"/>
                  </a:lnTo>
                  <a:cubicBezTo>
                    <a:pt x="1322" y="1712"/>
                    <a:pt x="1321" y="1712"/>
                    <a:pt x="1321" y="1713"/>
                  </a:cubicBezTo>
                  <a:lnTo>
                    <a:pt x="1321" y="1713"/>
                  </a:lnTo>
                  <a:cubicBezTo>
                    <a:pt x="1317" y="1711"/>
                    <a:pt x="1313" y="1710"/>
                    <a:pt x="1308" y="1708"/>
                  </a:cubicBezTo>
                  <a:lnTo>
                    <a:pt x="1308" y="1708"/>
                  </a:lnTo>
                  <a:cubicBezTo>
                    <a:pt x="1307" y="1707"/>
                    <a:pt x="1305" y="1705"/>
                    <a:pt x="1304" y="1704"/>
                  </a:cubicBezTo>
                  <a:close/>
                  <a:moveTo>
                    <a:pt x="1356" y="1741"/>
                  </a:moveTo>
                  <a:lnTo>
                    <a:pt x="1369" y="1744"/>
                  </a:lnTo>
                  <a:lnTo>
                    <a:pt x="1369" y="1744"/>
                  </a:lnTo>
                  <a:cubicBezTo>
                    <a:pt x="1369" y="1745"/>
                    <a:pt x="1368" y="1745"/>
                    <a:pt x="1368" y="1746"/>
                  </a:cubicBezTo>
                  <a:lnTo>
                    <a:pt x="1368" y="1746"/>
                  </a:lnTo>
                  <a:cubicBezTo>
                    <a:pt x="1364" y="1745"/>
                    <a:pt x="1360" y="1743"/>
                    <a:pt x="1356" y="1742"/>
                  </a:cubicBezTo>
                  <a:lnTo>
                    <a:pt x="1356" y="1742"/>
                  </a:lnTo>
                  <a:cubicBezTo>
                    <a:pt x="1356" y="1742"/>
                    <a:pt x="1356" y="1741"/>
                    <a:pt x="1356" y="1741"/>
                  </a:cubicBezTo>
                  <a:close/>
                  <a:moveTo>
                    <a:pt x="1381" y="1742"/>
                  </a:moveTo>
                  <a:lnTo>
                    <a:pt x="1383" y="1743"/>
                  </a:lnTo>
                  <a:lnTo>
                    <a:pt x="1383" y="1743"/>
                  </a:lnTo>
                  <a:cubicBezTo>
                    <a:pt x="1383" y="1745"/>
                    <a:pt x="1382" y="1746"/>
                    <a:pt x="1382" y="1747"/>
                  </a:cubicBezTo>
                  <a:lnTo>
                    <a:pt x="1382" y="1747"/>
                  </a:lnTo>
                  <a:lnTo>
                    <a:pt x="1380" y="1747"/>
                  </a:lnTo>
                  <a:lnTo>
                    <a:pt x="1380" y="1747"/>
                  </a:lnTo>
                  <a:lnTo>
                    <a:pt x="1379" y="1749"/>
                  </a:lnTo>
                  <a:lnTo>
                    <a:pt x="1379" y="1749"/>
                  </a:lnTo>
                  <a:cubicBezTo>
                    <a:pt x="1375" y="1748"/>
                    <a:pt x="1372" y="1747"/>
                    <a:pt x="1368" y="1746"/>
                  </a:cubicBezTo>
                  <a:lnTo>
                    <a:pt x="1368" y="1746"/>
                  </a:lnTo>
                  <a:lnTo>
                    <a:pt x="1370" y="1744"/>
                  </a:lnTo>
                  <a:lnTo>
                    <a:pt x="1380" y="1747"/>
                  </a:lnTo>
                  <a:lnTo>
                    <a:pt x="1380" y="1747"/>
                  </a:lnTo>
                  <a:lnTo>
                    <a:pt x="1381" y="1742"/>
                  </a:lnTo>
                  <a:close/>
                  <a:moveTo>
                    <a:pt x="1382" y="1747"/>
                  </a:moveTo>
                  <a:lnTo>
                    <a:pt x="1401" y="1752"/>
                  </a:lnTo>
                  <a:cubicBezTo>
                    <a:pt x="1395" y="1752"/>
                    <a:pt x="1388" y="1751"/>
                    <a:pt x="1381" y="1750"/>
                  </a:cubicBezTo>
                  <a:lnTo>
                    <a:pt x="1381" y="1750"/>
                  </a:lnTo>
                  <a:cubicBezTo>
                    <a:pt x="1381" y="1750"/>
                    <a:pt x="1381" y="1750"/>
                    <a:pt x="1381" y="1750"/>
                  </a:cubicBezTo>
                  <a:lnTo>
                    <a:pt x="1381" y="1750"/>
                  </a:lnTo>
                  <a:cubicBezTo>
                    <a:pt x="1380" y="1750"/>
                    <a:pt x="1379" y="1750"/>
                    <a:pt x="1378" y="1750"/>
                  </a:cubicBezTo>
                  <a:lnTo>
                    <a:pt x="1378" y="1750"/>
                  </a:lnTo>
                  <a:lnTo>
                    <a:pt x="1379" y="1749"/>
                  </a:lnTo>
                  <a:lnTo>
                    <a:pt x="1379" y="1749"/>
                  </a:lnTo>
                  <a:cubicBezTo>
                    <a:pt x="1379" y="1749"/>
                    <a:pt x="1380" y="1749"/>
                    <a:pt x="1381" y="1750"/>
                  </a:cubicBezTo>
                  <a:lnTo>
                    <a:pt x="1381" y="1750"/>
                  </a:lnTo>
                  <a:cubicBezTo>
                    <a:pt x="1381" y="1749"/>
                    <a:pt x="1381" y="1748"/>
                    <a:pt x="1382" y="1747"/>
                  </a:cubicBezTo>
                  <a:close/>
                  <a:moveTo>
                    <a:pt x="1479" y="1"/>
                  </a:moveTo>
                  <a:cubicBezTo>
                    <a:pt x="1362" y="1"/>
                    <a:pt x="1245" y="1"/>
                    <a:pt x="1167" y="40"/>
                  </a:cubicBezTo>
                  <a:cubicBezTo>
                    <a:pt x="1051" y="79"/>
                    <a:pt x="934" y="118"/>
                    <a:pt x="856" y="157"/>
                  </a:cubicBezTo>
                  <a:cubicBezTo>
                    <a:pt x="778" y="196"/>
                    <a:pt x="739" y="234"/>
                    <a:pt x="700" y="273"/>
                  </a:cubicBezTo>
                  <a:cubicBezTo>
                    <a:pt x="662" y="312"/>
                    <a:pt x="584" y="351"/>
                    <a:pt x="545" y="390"/>
                  </a:cubicBezTo>
                  <a:cubicBezTo>
                    <a:pt x="428" y="507"/>
                    <a:pt x="350" y="662"/>
                    <a:pt x="272" y="857"/>
                  </a:cubicBezTo>
                  <a:cubicBezTo>
                    <a:pt x="243" y="915"/>
                    <a:pt x="236" y="994"/>
                    <a:pt x="234" y="1063"/>
                  </a:cubicBezTo>
                  <a:lnTo>
                    <a:pt x="234" y="1063"/>
                  </a:lnTo>
                  <a:cubicBezTo>
                    <a:pt x="158" y="1165"/>
                    <a:pt x="98" y="1283"/>
                    <a:pt x="39" y="1402"/>
                  </a:cubicBezTo>
                  <a:cubicBezTo>
                    <a:pt x="39" y="1558"/>
                    <a:pt x="0" y="1713"/>
                    <a:pt x="0" y="1830"/>
                  </a:cubicBezTo>
                  <a:cubicBezTo>
                    <a:pt x="39" y="2063"/>
                    <a:pt x="78" y="2219"/>
                    <a:pt x="156" y="2414"/>
                  </a:cubicBezTo>
                  <a:cubicBezTo>
                    <a:pt x="233" y="2491"/>
                    <a:pt x="272" y="2569"/>
                    <a:pt x="350" y="2647"/>
                  </a:cubicBezTo>
                  <a:cubicBezTo>
                    <a:pt x="350" y="2686"/>
                    <a:pt x="389" y="2725"/>
                    <a:pt x="428" y="2764"/>
                  </a:cubicBezTo>
                  <a:cubicBezTo>
                    <a:pt x="700" y="2997"/>
                    <a:pt x="1051" y="3114"/>
                    <a:pt x="1401" y="3114"/>
                  </a:cubicBezTo>
                  <a:cubicBezTo>
                    <a:pt x="1557" y="3114"/>
                    <a:pt x="1712" y="3075"/>
                    <a:pt x="1868" y="3036"/>
                  </a:cubicBezTo>
                  <a:cubicBezTo>
                    <a:pt x="2062" y="2958"/>
                    <a:pt x="2218" y="2881"/>
                    <a:pt x="2374" y="2725"/>
                  </a:cubicBezTo>
                  <a:cubicBezTo>
                    <a:pt x="2490" y="2647"/>
                    <a:pt x="2607" y="2530"/>
                    <a:pt x="2685" y="2375"/>
                  </a:cubicBezTo>
                  <a:cubicBezTo>
                    <a:pt x="2763" y="2258"/>
                    <a:pt x="2802" y="2102"/>
                    <a:pt x="2841" y="1947"/>
                  </a:cubicBezTo>
                  <a:cubicBezTo>
                    <a:pt x="2880" y="1791"/>
                    <a:pt x="2880" y="1635"/>
                    <a:pt x="2880" y="1480"/>
                  </a:cubicBezTo>
                  <a:cubicBezTo>
                    <a:pt x="2880" y="1324"/>
                    <a:pt x="2841" y="1168"/>
                    <a:pt x="2802" y="1013"/>
                  </a:cubicBezTo>
                  <a:cubicBezTo>
                    <a:pt x="2724" y="818"/>
                    <a:pt x="2607" y="624"/>
                    <a:pt x="2452" y="468"/>
                  </a:cubicBezTo>
                  <a:cubicBezTo>
                    <a:pt x="2413" y="429"/>
                    <a:pt x="2374" y="390"/>
                    <a:pt x="2335" y="351"/>
                  </a:cubicBezTo>
                  <a:cubicBezTo>
                    <a:pt x="2257" y="273"/>
                    <a:pt x="2179" y="196"/>
                    <a:pt x="2062" y="157"/>
                  </a:cubicBezTo>
                  <a:cubicBezTo>
                    <a:pt x="1946" y="118"/>
                    <a:pt x="1829" y="79"/>
                    <a:pt x="1712" y="40"/>
                  </a:cubicBezTo>
                  <a:cubicBezTo>
                    <a:pt x="1634" y="40"/>
                    <a:pt x="1557" y="1"/>
                    <a:pt x="1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42"/>
            <p:cNvSpPr/>
            <p:nvPr/>
          </p:nvSpPr>
          <p:spPr>
            <a:xfrm>
              <a:off x="3045412" y="5176649"/>
              <a:ext cx="30845" cy="28253"/>
            </a:xfrm>
            <a:custGeom>
              <a:avLst/>
              <a:gdLst/>
              <a:ahLst/>
              <a:cxnLst/>
              <a:rect l="l" t="t" r="r" b="b"/>
              <a:pathLst>
                <a:path w="2880" h="2638" extrusionOk="0">
                  <a:moveTo>
                    <a:pt x="1536" y="1066"/>
                  </a:moveTo>
                  <a:lnTo>
                    <a:pt x="1540" y="1068"/>
                  </a:lnTo>
                  <a:lnTo>
                    <a:pt x="1540" y="1068"/>
                  </a:lnTo>
                  <a:lnTo>
                    <a:pt x="1552" y="1077"/>
                  </a:lnTo>
                  <a:lnTo>
                    <a:pt x="1552" y="1077"/>
                  </a:lnTo>
                  <a:cubicBezTo>
                    <a:pt x="1546" y="1073"/>
                    <a:pt x="1540" y="1070"/>
                    <a:pt x="1536" y="1066"/>
                  </a:cubicBezTo>
                  <a:close/>
                  <a:moveTo>
                    <a:pt x="1640" y="1156"/>
                  </a:moveTo>
                  <a:lnTo>
                    <a:pt x="1661" y="1181"/>
                  </a:lnTo>
                  <a:lnTo>
                    <a:pt x="1661" y="1181"/>
                  </a:lnTo>
                  <a:lnTo>
                    <a:pt x="1672" y="1203"/>
                  </a:lnTo>
                  <a:lnTo>
                    <a:pt x="1672" y="1203"/>
                  </a:lnTo>
                  <a:cubicBezTo>
                    <a:pt x="1658" y="1187"/>
                    <a:pt x="1647" y="1172"/>
                    <a:pt x="1640" y="1156"/>
                  </a:cubicBezTo>
                  <a:close/>
                  <a:moveTo>
                    <a:pt x="1674" y="1198"/>
                  </a:moveTo>
                  <a:lnTo>
                    <a:pt x="1681" y="1207"/>
                  </a:lnTo>
                  <a:lnTo>
                    <a:pt x="1681" y="1207"/>
                  </a:lnTo>
                  <a:lnTo>
                    <a:pt x="1683" y="1216"/>
                  </a:lnTo>
                  <a:lnTo>
                    <a:pt x="1683" y="1216"/>
                  </a:lnTo>
                  <a:cubicBezTo>
                    <a:pt x="1680" y="1213"/>
                    <a:pt x="1678" y="1210"/>
                    <a:pt x="1675" y="1207"/>
                  </a:cubicBezTo>
                  <a:lnTo>
                    <a:pt x="1675" y="1207"/>
                  </a:lnTo>
                  <a:cubicBezTo>
                    <a:pt x="1675" y="1204"/>
                    <a:pt x="1674" y="1201"/>
                    <a:pt x="1674" y="1198"/>
                  </a:cubicBezTo>
                  <a:close/>
                  <a:moveTo>
                    <a:pt x="1676" y="1211"/>
                  </a:moveTo>
                  <a:lnTo>
                    <a:pt x="1687" y="1233"/>
                  </a:lnTo>
                  <a:lnTo>
                    <a:pt x="1687" y="1233"/>
                  </a:lnTo>
                  <a:lnTo>
                    <a:pt x="1687" y="1235"/>
                  </a:lnTo>
                  <a:lnTo>
                    <a:pt x="1687" y="1235"/>
                  </a:lnTo>
                  <a:cubicBezTo>
                    <a:pt x="1684" y="1232"/>
                    <a:pt x="1681" y="1230"/>
                    <a:pt x="1679" y="1227"/>
                  </a:cubicBezTo>
                  <a:lnTo>
                    <a:pt x="1679" y="1227"/>
                  </a:lnTo>
                  <a:cubicBezTo>
                    <a:pt x="1677" y="1222"/>
                    <a:pt x="1676" y="1216"/>
                    <a:pt x="1676" y="1211"/>
                  </a:cubicBezTo>
                  <a:close/>
                  <a:moveTo>
                    <a:pt x="1475" y="1230"/>
                  </a:moveTo>
                  <a:cubicBezTo>
                    <a:pt x="1470" y="1243"/>
                    <a:pt x="1461" y="1255"/>
                    <a:pt x="1450" y="1265"/>
                  </a:cubicBezTo>
                  <a:lnTo>
                    <a:pt x="1450" y="1265"/>
                  </a:lnTo>
                  <a:lnTo>
                    <a:pt x="1463" y="1238"/>
                  </a:lnTo>
                  <a:lnTo>
                    <a:pt x="1463" y="1238"/>
                  </a:lnTo>
                  <a:lnTo>
                    <a:pt x="1475" y="1230"/>
                  </a:lnTo>
                  <a:close/>
                  <a:moveTo>
                    <a:pt x="1698" y="1263"/>
                  </a:moveTo>
                  <a:lnTo>
                    <a:pt x="1703" y="1266"/>
                  </a:lnTo>
                  <a:lnTo>
                    <a:pt x="1703" y="1266"/>
                  </a:lnTo>
                  <a:lnTo>
                    <a:pt x="1706" y="1272"/>
                  </a:lnTo>
                  <a:lnTo>
                    <a:pt x="1706" y="1272"/>
                  </a:lnTo>
                  <a:cubicBezTo>
                    <a:pt x="1703" y="1271"/>
                    <a:pt x="1701" y="1269"/>
                    <a:pt x="1698" y="1268"/>
                  </a:cubicBezTo>
                  <a:lnTo>
                    <a:pt x="1698" y="1268"/>
                  </a:lnTo>
                  <a:cubicBezTo>
                    <a:pt x="1697" y="1267"/>
                    <a:pt x="1697" y="1266"/>
                    <a:pt x="1696" y="1266"/>
                  </a:cubicBezTo>
                  <a:lnTo>
                    <a:pt x="1696" y="1266"/>
                  </a:lnTo>
                  <a:cubicBezTo>
                    <a:pt x="1697" y="1265"/>
                    <a:pt x="1697" y="1264"/>
                    <a:pt x="1698" y="1263"/>
                  </a:cubicBezTo>
                  <a:close/>
                  <a:moveTo>
                    <a:pt x="1439" y="1256"/>
                  </a:moveTo>
                  <a:cubicBezTo>
                    <a:pt x="1438" y="1263"/>
                    <a:pt x="1436" y="1270"/>
                    <a:pt x="1434" y="1276"/>
                  </a:cubicBezTo>
                  <a:lnTo>
                    <a:pt x="1434" y="1276"/>
                  </a:lnTo>
                  <a:cubicBezTo>
                    <a:pt x="1431" y="1278"/>
                    <a:pt x="1429" y="1279"/>
                    <a:pt x="1427" y="1280"/>
                  </a:cubicBezTo>
                  <a:lnTo>
                    <a:pt x="1427" y="1280"/>
                  </a:lnTo>
                  <a:lnTo>
                    <a:pt x="1435" y="1260"/>
                  </a:lnTo>
                  <a:lnTo>
                    <a:pt x="1439" y="1256"/>
                  </a:lnTo>
                  <a:close/>
                  <a:moveTo>
                    <a:pt x="1687" y="1285"/>
                  </a:moveTo>
                  <a:lnTo>
                    <a:pt x="1699" y="1294"/>
                  </a:lnTo>
                  <a:lnTo>
                    <a:pt x="1699" y="1294"/>
                  </a:lnTo>
                  <a:lnTo>
                    <a:pt x="1701" y="1304"/>
                  </a:lnTo>
                  <a:lnTo>
                    <a:pt x="1694" y="1339"/>
                  </a:lnTo>
                  <a:lnTo>
                    <a:pt x="1694" y="1339"/>
                  </a:lnTo>
                  <a:cubicBezTo>
                    <a:pt x="1683" y="1321"/>
                    <a:pt x="1681" y="1303"/>
                    <a:pt x="1687" y="1285"/>
                  </a:cubicBezTo>
                  <a:close/>
                  <a:moveTo>
                    <a:pt x="1350" y="1468"/>
                  </a:moveTo>
                  <a:cubicBezTo>
                    <a:pt x="1352" y="1471"/>
                    <a:pt x="1355" y="1473"/>
                    <a:pt x="1357" y="1476"/>
                  </a:cubicBezTo>
                  <a:lnTo>
                    <a:pt x="1357" y="1476"/>
                  </a:lnTo>
                  <a:cubicBezTo>
                    <a:pt x="1358" y="1480"/>
                    <a:pt x="1358" y="1484"/>
                    <a:pt x="1359" y="1488"/>
                  </a:cubicBezTo>
                  <a:lnTo>
                    <a:pt x="1359" y="1488"/>
                  </a:lnTo>
                  <a:lnTo>
                    <a:pt x="1357" y="1485"/>
                  </a:lnTo>
                  <a:lnTo>
                    <a:pt x="1357" y="1485"/>
                  </a:lnTo>
                  <a:lnTo>
                    <a:pt x="1350" y="1468"/>
                  </a:lnTo>
                  <a:close/>
                  <a:moveTo>
                    <a:pt x="1368" y="1490"/>
                  </a:moveTo>
                  <a:cubicBezTo>
                    <a:pt x="1376" y="1502"/>
                    <a:pt x="1383" y="1514"/>
                    <a:pt x="1389" y="1528"/>
                  </a:cubicBezTo>
                  <a:lnTo>
                    <a:pt x="1389" y="1528"/>
                  </a:lnTo>
                  <a:lnTo>
                    <a:pt x="1366" y="1498"/>
                  </a:lnTo>
                  <a:lnTo>
                    <a:pt x="1368" y="1490"/>
                  </a:lnTo>
                  <a:close/>
                  <a:moveTo>
                    <a:pt x="1440" y="1"/>
                  </a:moveTo>
                  <a:cubicBezTo>
                    <a:pt x="1207" y="1"/>
                    <a:pt x="1012" y="40"/>
                    <a:pt x="818" y="156"/>
                  </a:cubicBezTo>
                  <a:cubicBezTo>
                    <a:pt x="701" y="195"/>
                    <a:pt x="623" y="234"/>
                    <a:pt x="545" y="312"/>
                  </a:cubicBezTo>
                  <a:cubicBezTo>
                    <a:pt x="506" y="351"/>
                    <a:pt x="467" y="390"/>
                    <a:pt x="467" y="429"/>
                  </a:cubicBezTo>
                  <a:cubicBezTo>
                    <a:pt x="312" y="585"/>
                    <a:pt x="195" y="779"/>
                    <a:pt x="156" y="1013"/>
                  </a:cubicBezTo>
                  <a:cubicBezTo>
                    <a:pt x="0" y="1441"/>
                    <a:pt x="117" y="1908"/>
                    <a:pt x="467" y="2219"/>
                  </a:cubicBezTo>
                  <a:cubicBezTo>
                    <a:pt x="506" y="2297"/>
                    <a:pt x="623" y="2375"/>
                    <a:pt x="701" y="2413"/>
                  </a:cubicBezTo>
                  <a:lnTo>
                    <a:pt x="779" y="2452"/>
                  </a:lnTo>
                  <a:cubicBezTo>
                    <a:pt x="856" y="2491"/>
                    <a:pt x="934" y="2530"/>
                    <a:pt x="1012" y="2569"/>
                  </a:cubicBezTo>
                  <a:cubicBezTo>
                    <a:pt x="1071" y="2584"/>
                    <a:pt x="1135" y="2593"/>
                    <a:pt x="1203" y="2597"/>
                  </a:cubicBezTo>
                  <a:lnTo>
                    <a:pt x="1203" y="2597"/>
                  </a:lnTo>
                  <a:cubicBezTo>
                    <a:pt x="1217" y="2601"/>
                    <a:pt x="1231" y="2604"/>
                    <a:pt x="1246" y="2608"/>
                  </a:cubicBezTo>
                  <a:cubicBezTo>
                    <a:pt x="1323" y="2627"/>
                    <a:pt x="1401" y="2637"/>
                    <a:pt x="1479" y="2637"/>
                  </a:cubicBezTo>
                  <a:cubicBezTo>
                    <a:pt x="1557" y="2637"/>
                    <a:pt x="1635" y="2627"/>
                    <a:pt x="1713" y="2608"/>
                  </a:cubicBezTo>
                  <a:cubicBezTo>
                    <a:pt x="1868" y="2569"/>
                    <a:pt x="2024" y="2530"/>
                    <a:pt x="2179" y="2452"/>
                  </a:cubicBezTo>
                  <a:cubicBezTo>
                    <a:pt x="2296" y="2413"/>
                    <a:pt x="2413" y="2336"/>
                    <a:pt x="2491" y="2258"/>
                  </a:cubicBezTo>
                  <a:cubicBezTo>
                    <a:pt x="2608" y="2102"/>
                    <a:pt x="2724" y="1946"/>
                    <a:pt x="2763" y="1752"/>
                  </a:cubicBezTo>
                  <a:cubicBezTo>
                    <a:pt x="2880" y="1402"/>
                    <a:pt x="2841" y="1051"/>
                    <a:pt x="2685" y="740"/>
                  </a:cubicBezTo>
                  <a:cubicBezTo>
                    <a:pt x="2646" y="662"/>
                    <a:pt x="2608" y="623"/>
                    <a:pt x="2530" y="585"/>
                  </a:cubicBezTo>
                  <a:cubicBezTo>
                    <a:pt x="2491" y="507"/>
                    <a:pt x="2452" y="429"/>
                    <a:pt x="2413" y="390"/>
                  </a:cubicBezTo>
                  <a:cubicBezTo>
                    <a:pt x="2296" y="273"/>
                    <a:pt x="2179" y="195"/>
                    <a:pt x="2024" y="156"/>
                  </a:cubicBezTo>
                  <a:cubicBezTo>
                    <a:pt x="1868" y="40"/>
                    <a:pt x="1635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42"/>
            <p:cNvSpPr/>
            <p:nvPr/>
          </p:nvSpPr>
          <p:spPr>
            <a:xfrm>
              <a:off x="3031789" y="5147036"/>
              <a:ext cx="78644" cy="12541"/>
            </a:xfrm>
            <a:custGeom>
              <a:avLst/>
              <a:gdLst/>
              <a:ahLst/>
              <a:cxnLst/>
              <a:rect l="l" t="t" r="r" b="b"/>
              <a:pathLst>
                <a:path w="7343" h="1171" extrusionOk="0">
                  <a:moveTo>
                    <a:pt x="419" y="1"/>
                  </a:moveTo>
                  <a:cubicBezTo>
                    <a:pt x="132" y="1"/>
                    <a:pt x="1" y="434"/>
                    <a:pt x="299" y="509"/>
                  </a:cubicBezTo>
                  <a:cubicBezTo>
                    <a:pt x="2518" y="781"/>
                    <a:pt x="4775" y="1015"/>
                    <a:pt x="7032" y="1170"/>
                  </a:cubicBezTo>
                  <a:cubicBezTo>
                    <a:pt x="7343" y="1170"/>
                    <a:pt x="7343" y="664"/>
                    <a:pt x="7032" y="664"/>
                  </a:cubicBezTo>
                  <a:cubicBezTo>
                    <a:pt x="4813" y="509"/>
                    <a:pt x="2634" y="314"/>
                    <a:pt x="455" y="3"/>
                  </a:cubicBezTo>
                  <a:cubicBezTo>
                    <a:pt x="443" y="1"/>
                    <a:pt x="431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42"/>
            <p:cNvSpPr/>
            <p:nvPr/>
          </p:nvSpPr>
          <p:spPr>
            <a:xfrm>
              <a:off x="3048700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53" y="0"/>
                  </a:moveTo>
                  <a:cubicBezTo>
                    <a:pt x="140" y="0"/>
                    <a:pt x="1" y="330"/>
                    <a:pt x="199" y="462"/>
                  </a:cubicBezTo>
                  <a:cubicBezTo>
                    <a:pt x="1950" y="1629"/>
                    <a:pt x="3624" y="2913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4" y="4041"/>
                    <a:pt x="5608" y="3886"/>
                  </a:cubicBezTo>
                  <a:cubicBezTo>
                    <a:pt x="3974" y="2524"/>
                    <a:pt x="2223" y="1240"/>
                    <a:pt x="472" y="34"/>
                  </a:cubicBezTo>
                  <a:cubicBezTo>
                    <a:pt x="431" y="11"/>
                    <a:pt x="39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42"/>
            <p:cNvSpPr/>
            <p:nvPr/>
          </p:nvSpPr>
          <p:spPr>
            <a:xfrm>
              <a:off x="3064090" y="5073416"/>
              <a:ext cx="23080" cy="65202"/>
            </a:xfrm>
            <a:custGeom>
              <a:avLst/>
              <a:gdLst/>
              <a:ahLst/>
              <a:cxnLst/>
              <a:rect l="l" t="t" r="r" b="b"/>
              <a:pathLst>
                <a:path w="2155" h="6088" extrusionOk="0">
                  <a:moveTo>
                    <a:pt x="286" y="1"/>
                  </a:moveTo>
                  <a:cubicBezTo>
                    <a:pt x="144" y="1"/>
                    <a:pt x="0" y="117"/>
                    <a:pt x="46" y="301"/>
                  </a:cubicBezTo>
                  <a:cubicBezTo>
                    <a:pt x="669" y="2129"/>
                    <a:pt x="1214" y="3997"/>
                    <a:pt x="1642" y="5904"/>
                  </a:cubicBezTo>
                  <a:cubicBezTo>
                    <a:pt x="1658" y="6032"/>
                    <a:pt x="1752" y="6087"/>
                    <a:pt x="1852" y="6087"/>
                  </a:cubicBezTo>
                  <a:cubicBezTo>
                    <a:pt x="1997" y="6087"/>
                    <a:pt x="2155" y="5971"/>
                    <a:pt x="2109" y="5787"/>
                  </a:cubicBezTo>
                  <a:cubicBezTo>
                    <a:pt x="1720" y="3881"/>
                    <a:pt x="1175" y="201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42"/>
            <p:cNvSpPr/>
            <p:nvPr/>
          </p:nvSpPr>
          <p:spPr>
            <a:xfrm>
              <a:off x="3090094" y="5107591"/>
              <a:ext cx="20756" cy="50733"/>
            </a:xfrm>
            <a:custGeom>
              <a:avLst/>
              <a:gdLst/>
              <a:ahLst/>
              <a:cxnLst/>
              <a:rect l="l" t="t" r="r" b="b"/>
              <a:pathLst>
                <a:path w="1938" h="4737" extrusionOk="0">
                  <a:moveTo>
                    <a:pt x="282" y="1"/>
                  </a:moveTo>
                  <a:cubicBezTo>
                    <a:pt x="136" y="1"/>
                    <a:pt x="1" y="117"/>
                    <a:pt x="70" y="300"/>
                  </a:cubicBezTo>
                  <a:cubicBezTo>
                    <a:pt x="303" y="1001"/>
                    <a:pt x="537" y="1740"/>
                    <a:pt x="770" y="2441"/>
                  </a:cubicBezTo>
                  <a:cubicBezTo>
                    <a:pt x="887" y="2791"/>
                    <a:pt x="1004" y="3141"/>
                    <a:pt x="1121" y="3491"/>
                  </a:cubicBezTo>
                  <a:lnTo>
                    <a:pt x="1315" y="3997"/>
                  </a:lnTo>
                  <a:cubicBezTo>
                    <a:pt x="1393" y="4153"/>
                    <a:pt x="1432" y="4309"/>
                    <a:pt x="1432" y="4503"/>
                  </a:cubicBezTo>
                  <a:cubicBezTo>
                    <a:pt x="1432" y="4659"/>
                    <a:pt x="1549" y="4737"/>
                    <a:pt x="1665" y="4737"/>
                  </a:cubicBezTo>
                  <a:cubicBezTo>
                    <a:pt x="1782" y="4737"/>
                    <a:pt x="1899" y="4659"/>
                    <a:pt x="1899" y="4503"/>
                  </a:cubicBezTo>
                  <a:lnTo>
                    <a:pt x="1938" y="4503"/>
                  </a:lnTo>
                  <a:cubicBezTo>
                    <a:pt x="1899" y="4153"/>
                    <a:pt x="1821" y="3803"/>
                    <a:pt x="1665" y="3491"/>
                  </a:cubicBezTo>
                  <a:cubicBezTo>
                    <a:pt x="1549" y="3102"/>
                    <a:pt x="1393" y="2752"/>
                    <a:pt x="1276" y="2402"/>
                  </a:cubicBezTo>
                  <a:cubicBezTo>
                    <a:pt x="1043" y="1662"/>
                    <a:pt x="809" y="923"/>
                    <a:pt x="537" y="184"/>
                  </a:cubicBezTo>
                  <a:cubicBezTo>
                    <a:pt x="489" y="56"/>
                    <a:pt x="383" y="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42"/>
            <p:cNvSpPr/>
            <p:nvPr/>
          </p:nvSpPr>
          <p:spPr>
            <a:xfrm>
              <a:off x="3061327" y="5159599"/>
              <a:ext cx="57459" cy="33672"/>
            </a:xfrm>
            <a:custGeom>
              <a:avLst/>
              <a:gdLst/>
              <a:ahLst/>
              <a:cxnLst/>
              <a:rect l="l" t="t" r="r" b="b"/>
              <a:pathLst>
                <a:path w="5365" h="3144" extrusionOk="0">
                  <a:moveTo>
                    <a:pt x="5045" y="0"/>
                  </a:moveTo>
                  <a:cubicBezTo>
                    <a:pt x="5010" y="0"/>
                    <a:pt x="4972" y="11"/>
                    <a:pt x="4935" y="36"/>
                  </a:cubicBezTo>
                  <a:cubicBezTo>
                    <a:pt x="3495" y="1126"/>
                    <a:pt x="1822" y="1865"/>
                    <a:pt x="265" y="2682"/>
                  </a:cubicBezTo>
                  <a:cubicBezTo>
                    <a:pt x="1" y="2815"/>
                    <a:pt x="158" y="3144"/>
                    <a:pt x="378" y="3144"/>
                  </a:cubicBezTo>
                  <a:cubicBezTo>
                    <a:pt x="417" y="3144"/>
                    <a:pt x="458" y="3134"/>
                    <a:pt x="499" y="3110"/>
                  </a:cubicBezTo>
                  <a:cubicBezTo>
                    <a:pt x="2094" y="2293"/>
                    <a:pt x="3729" y="1554"/>
                    <a:pt x="5169" y="464"/>
                  </a:cubicBezTo>
                  <a:cubicBezTo>
                    <a:pt x="5365" y="301"/>
                    <a:pt x="5231" y="0"/>
                    <a:pt x="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42"/>
            <p:cNvSpPr/>
            <p:nvPr/>
          </p:nvSpPr>
          <p:spPr>
            <a:xfrm>
              <a:off x="3099198" y="5150699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304" y="1"/>
                  </a:moveTo>
                  <a:cubicBezTo>
                    <a:pt x="124" y="1"/>
                    <a:pt x="1" y="318"/>
                    <a:pt x="193" y="478"/>
                  </a:cubicBezTo>
                  <a:lnTo>
                    <a:pt x="8092" y="6549"/>
                  </a:lnTo>
                  <a:cubicBezTo>
                    <a:pt x="8134" y="6583"/>
                    <a:pt x="8175" y="6598"/>
                    <a:pt x="8214" y="6598"/>
                  </a:cubicBezTo>
                  <a:cubicBezTo>
                    <a:pt x="8394" y="6598"/>
                    <a:pt x="8518" y="6281"/>
                    <a:pt x="8326" y="6121"/>
                  </a:cubicBezTo>
                  <a:lnTo>
                    <a:pt x="426" y="50"/>
                  </a:lnTo>
                  <a:cubicBezTo>
                    <a:pt x="385" y="15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42"/>
            <p:cNvSpPr/>
            <p:nvPr/>
          </p:nvSpPr>
          <p:spPr>
            <a:xfrm>
              <a:off x="3140506" y="5134602"/>
              <a:ext cx="30802" cy="70868"/>
            </a:xfrm>
            <a:custGeom>
              <a:avLst/>
              <a:gdLst/>
              <a:ahLst/>
              <a:cxnLst/>
              <a:rect l="l" t="t" r="r" b="b"/>
              <a:pathLst>
                <a:path w="2876" h="6617" extrusionOk="0">
                  <a:moveTo>
                    <a:pt x="339" y="0"/>
                  </a:moveTo>
                  <a:cubicBezTo>
                    <a:pt x="182" y="0"/>
                    <a:pt x="0" y="193"/>
                    <a:pt x="110" y="386"/>
                  </a:cubicBezTo>
                  <a:cubicBezTo>
                    <a:pt x="1005" y="2370"/>
                    <a:pt x="1394" y="4549"/>
                    <a:pt x="2367" y="6495"/>
                  </a:cubicBezTo>
                  <a:cubicBezTo>
                    <a:pt x="2404" y="6581"/>
                    <a:pt x="2472" y="6617"/>
                    <a:pt x="2544" y="6617"/>
                  </a:cubicBezTo>
                  <a:cubicBezTo>
                    <a:pt x="2700" y="6617"/>
                    <a:pt x="2875" y="6448"/>
                    <a:pt x="2795" y="6262"/>
                  </a:cubicBezTo>
                  <a:cubicBezTo>
                    <a:pt x="1823" y="4316"/>
                    <a:pt x="1433" y="2098"/>
                    <a:pt x="499" y="113"/>
                  </a:cubicBezTo>
                  <a:cubicBezTo>
                    <a:pt x="465" y="33"/>
                    <a:pt x="40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42"/>
            <p:cNvSpPr/>
            <p:nvPr/>
          </p:nvSpPr>
          <p:spPr>
            <a:xfrm>
              <a:off x="3019151" y="5137890"/>
              <a:ext cx="22523" cy="21270"/>
            </a:xfrm>
            <a:custGeom>
              <a:avLst/>
              <a:gdLst/>
              <a:ahLst/>
              <a:cxnLst/>
              <a:rect l="l" t="t" r="r" b="b"/>
              <a:pathLst>
                <a:path w="2103" h="1986" extrusionOk="0">
                  <a:moveTo>
                    <a:pt x="1421" y="487"/>
                  </a:moveTo>
                  <a:lnTo>
                    <a:pt x="1421" y="487"/>
                  </a:lnTo>
                  <a:lnTo>
                    <a:pt x="1421" y="487"/>
                  </a:lnTo>
                  <a:lnTo>
                    <a:pt x="1421" y="487"/>
                  </a:lnTo>
                  <a:close/>
                  <a:moveTo>
                    <a:pt x="1324" y="429"/>
                  </a:moveTo>
                  <a:lnTo>
                    <a:pt x="1389" y="468"/>
                  </a:lnTo>
                  <a:lnTo>
                    <a:pt x="1389" y="468"/>
                  </a:lnTo>
                  <a:lnTo>
                    <a:pt x="1418" y="490"/>
                  </a:lnTo>
                  <a:lnTo>
                    <a:pt x="1418" y="490"/>
                  </a:lnTo>
                  <a:lnTo>
                    <a:pt x="1421" y="494"/>
                  </a:lnTo>
                  <a:lnTo>
                    <a:pt x="1421" y="494"/>
                  </a:lnTo>
                  <a:lnTo>
                    <a:pt x="1324" y="429"/>
                  </a:lnTo>
                  <a:lnTo>
                    <a:pt x="1324" y="429"/>
                  </a:lnTo>
                  <a:cubicBezTo>
                    <a:pt x="1324" y="429"/>
                    <a:pt x="1324" y="429"/>
                    <a:pt x="1324" y="429"/>
                  </a:cubicBezTo>
                  <a:close/>
                  <a:moveTo>
                    <a:pt x="1700" y="910"/>
                  </a:moveTo>
                  <a:lnTo>
                    <a:pt x="1700" y="910"/>
                  </a:lnTo>
                  <a:cubicBezTo>
                    <a:pt x="1699" y="912"/>
                    <a:pt x="1698" y="913"/>
                    <a:pt x="1697" y="914"/>
                  </a:cubicBezTo>
                  <a:lnTo>
                    <a:pt x="1697" y="914"/>
                  </a:lnTo>
                  <a:cubicBezTo>
                    <a:pt x="1700" y="926"/>
                    <a:pt x="1702" y="938"/>
                    <a:pt x="1704" y="950"/>
                  </a:cubicBezTo>
                  <a:lnTo>
                    <a:pt x="1704" y="950"/>
                  </a:lnTo>
                  <a:lnTo>
                    <a:pt x="1706" y="938"/>
                  </a:lnTo>
                  <a:lnTo>
                    <a:pt x="1706" y="938"/>
                  </a:lnTo>
                  <a:lnTo>
                    <a:pt x="1700" y="910"/>
                  </a:lnTo>
                  <a:close/>
                  <a:moveTo>
                    <a:pt x="1696" y="888"/>
                  </a:moveTo>
                  <a:lnTo>
                    <a:pt x="1700" y="910"/>
                  </a:lnTo>
                  <a:lnTo>
                    <a:pt x="1700" y="910"/>
                  </a:lnTo>
                  <a:cubicBezTo>
                    <a:pt x="1704" y="906"/>
                    <a:pt x="1708" y="901"/>
                    <a:pt x="1713" y="896"/>
                  </a:cubicBezTo>
                  <a:lnTo>
                    <a:pt x="1713" y="896"/>
                  </a:lnTo>
                  <a:lnTo>
                    <a:pt x="1706" y="938"/>
                  </a:lnTo>
                  <a:lnTo>
                    <a:pt x="1706" y="938"/>
                  </a:lnTo>
                  <a:lnTo>
                    <a:pt x="1713" y="974"/>
                  </a:lnTo>
                  <a:cubicBezTo>
                    <a:pt x="1711" y="974"/>
                    <a:pt x="1709" y="974"/>
                    <a:pt x="1708" y="973"/>
                  </a:cubicBezTo>
                  <a:lnTo>
                    <a:pt x="1708" y="973"/>
                  </a:lnTo>
                  <a:cubicBezTo>
                    <a:pt x="1707" y="965"/>
                    <a:pt x="1705" y="957"/>
                    <a:pt x="1704" y="950"/>
                  </a:cubicBezTo>
                  <a:lnTo>
                    <a:pt x="1704" y="950"/>
                  </a:lnTo>
                  <a:lnTo>
                    <a:pt x="1700" y="972"/>
                  </a:lnTo>
                  <a:lnTo>
                    <a:pt x="1700" y="972"/>
                  </a:lnTo>
                  <a:cubicBezTo>
                    <a:pt x="1679" y="965"/>
                    <a:pt x="1678" y="941"/>
                    <a:pt x="1697" y="914"/>
                  </a:cubicBezTo>
                  <a:lnTo>
                    <a:pt x="1697" y="914"/>
                  </a:lnTo>
                  <a:cubicBezTo>
                    <a:pt x="1696" y="909"/>
                    <a:pt x="1695" y="904"/>
                    <a:pt x="1694" y="898"/>
                  </a:cubicBezTo>
                  <a:lnTo>
                    <a:pt x="1694" y="898"/>
                  </a:lnTo>
                  <a:cubicBezTo>
                    <a:pt x="1695" y="895"/>
                    <a:pt x="1695" y="891"/>
                    <a:pt x="1696" y="888"/>
                  </a:cubicBezTo>
                  <a:close/>
                  <a:moveTo>
                    <a:pt x="1363" y="1441"/>
                  </a:moveTo>
                  <a:lnTo>
                    <a:pt x="1334" y="1452"/>
                  </a:lnTo>
                  <a:lnTo>
                    <a:pt x="1334" y="1452"/>
                  </a:lnTo>
                  <a:cubicBezTo>
                    <a:pt x="1345" y="1441"/>
                    <a:pt x="1363" y="1441"/>
                    <a:pt x="1363" y="1441"/>
                  </a:cubicBezTo>
                  <a:close/>
                  <a:moveTo>
                    <a:pt x="740" y="1"/>
                  </a:moveTo>
                  <a:lnTo>
                    <a:pt x="546" y="79"/>
                  </a:lnTo>
                  <a:lnTo>
                    <a:pt x="507" y="79"/>
                  </a:lnTo>
                  <a:cubicBezTo>
                    <a:pt x="351" y="156"/>
                    <a:pt x="234" y="273"/>
                    <a:pt x="156" y="429"/>
                  </a:cubicBezTo>
                  <a:lnTo>
                    <a:pt x="118" y="468"/>
                  </a:lnTo>
                  <a:cubicBezTo>
                    <a:pt x="118" y="507"/>
                    <a:pt x="79" y="623"/>
                    <a:pt x="40" y="662"/>
                  </a:cubicBezTo>
                  <a:lnTo>
                    <a:pt x="40" y="701"/>
                  </a:lnTo>
                  <a:cubicBezTo>
                    <a:pt x="40" y="701"/>
                    <a:pt x="40" y="857"/>
                    <a:pt x="1" y="896"/>
                  </a:cubicBezTo>
                  <a:lnTo>
                    <a:pt x="1" y="935"/>
                  </a:lnTo>
                  <a:cubicBezTo>
                    <a:pt x="1" y="974"/>
                    <a:pt x="1" y="1129"/>
                    <a:pt x="40" y="1168"/>
                  </a:cubicBezTo>
                  <a:cubicBezTo>
                    <a:pt x="79" y="1246"/>
                    <a:pt x="118" y="1285"/>
                    <a:pt x="118" y="1363"/>
                  </a:cubicBezTo>
                  <a:cubicBezTo>
                    <a:pt x="156" y="1441"/>
                    <a:pt x="195" y="1518"/>
                    <a:pt x="234" y="1596"/>
                  </a:cubicBezTo>
                  <a:cubicBezTo>
                    <a:pt x="273" y="1635"/>
                    <a:pt x="312" y="1674"/>
                    <a:pt x="351" y="1713"/>
                  </a:cubicBezTo>
                  <a:cubicBezTo>
                    <a:pt x="390" y="1713"/>
                    <a:pt x="429" y="1752"/>
                    <a:pt x="468" y="1791"/>
                  </a:cubicBezTo>
                  <a:cubicBezTo>
                    <a:pt x="503" y="1809"/>
                    <a:pt x="547" y="1826"/>
                    <a:pt x="595" y="1841"/>
                  </a:cubicBezTo>
                  <a:lnTo>
                    <a:pt x="595" y="1841"/>
                  </a:lnTo>
                  <a:cubicBezTo>
                    <a:pt x="602" y="1848"/>
                    <a:pt x="611" y="1856"/>
                    <a:pt x="623" y="1869"/>
                  </a:cubicBezTo>
                  <a:cubicBezTo>
                    <a:pt x="662" y="1869"/>
                    <a:pt x="701" y="1908"/>
                    <a:pt x="740" y="1908"/>
                  </a:cubicBezTo>
                  <a:cubicBezTo>
                    <a:pt x="779" y="1947"/>
                    <a:pt x="857" y="1947"/>
                    <a:pt x="896" y="1985"/>
                  </a:cubicBezTo>
                  <a:lnTo>
                    <a:pt x="1441" y="1985"/>
                  </a:lnTo>
                  <a:cubicBezTo>
                    <a:pt x="1518" y="1985"/>
                    <a:pt x="1557" y="1908"/>
                    <a:pt x="1635" y="1869"/>
                  </a:cubicBezTo>
                  <a:lnTo>
                    <a:pt x="1674" y="1869"/>
                  </a:lnTo>
                  <a:cubicBezTo>
                    <a:pt x="1713" y="1830"/>
                    <a:pt x="1791" y="1791"/>
                    <a:pt x="1830" y="1752"/>
                  </a:cubicBezTo>
                  <a:lnTo>
                    <a:pt x="1869" y="1713"/>
                  </a:lnTo>
                  <a:cubicBezTo>
                    <a:pt x="1908" y="1635"/>
                    <a:pt x="1985" y="1596"/>
                    <a:pt x="2024" y="1518"/>
                  </a:cubicBezTo>
                  <a:cubicBezTo>
                    <a:pt x="2063" y="1402"/>
                    <a:pt x="2102" y="1324"/>
                    <a:pt x="2102" y="1207"/>
                  </a:cubicBezTo>
                  <a:lnTo>
                    <a:pt x="2102" y="1090"/>
                  </a:lnTo>
                  <a:lnTo>
                    <a:pt x="2063" y="896"/>
                  </a:lnTo>
                  <a:lnTo>
                    <a:pt x="2063" y="818"/>
                  </a:lnTo>
                  <a:cubicBezTo>
                    <a:pt x="2063" y="740"/>
                    <a:pt x="2024" y="662"/>
                    <a:pt x="1985" y="585"/>
                  </a:cubicBezTo>
                  <a:cubicBezTo>
                    <a:pt x="1908" y="507"/>
                    <a:pt x="1869" y="390"/>
                    <a:pt x="1791" y="351"/>
                  </a:cubicBezTo>
                  <a:cubicBezTo>
                    <a:pt x="1791" y="312"/>
                    <a:pt x="1752" y="312"/>
                    <a:pt x="1752" y="273"/>
                  </a:cubicBezTo>
                  <a:cubicBezTo>
                    <a:pt x="1674" y="234"/>
                    <a:pt x="1635" y="195"/>
                    <a:pt x="1557" y="156"/>
                  </a:cubicBezTo>
                  <a:lnTo>
                    <a:pt x="1518" y="118"/>
                  </a:lnTo>
                  <a:cubicBezTo>
                    <a:pt x="1441" y="79"/>
                    <a:pt x="1363" y="40"/>
                    <a:pt x="1285" y="40"/>
                  </a:cubicBezTo>
                  <a:cubicBezTo>
                    <a:pt x="1207" y="1"/>
                    <a:pt x="1090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42"/>
            <p:cNvSpPr/>
            <p:nvPr/>
          </p:nvSpPr>
          <p:spPr>
            <a:xfrm>
              <a:off x="3083336" y="5155229"/>
              <a:ext cx="37099" cy="37581"/>
            </a:xfrm>
            <a:custGeom>
              <a:avLst/>
              <a:gdLst/>
              <a:ahLst/>
              <a:cxnLst/>
              <a:rect l="l" t="t" r="r" b="b"/>
              <a:pathLst>
                <a:path w="3464" h="3509" extrusionOk="0">
                  <a:moveTo>
                    <a:pt x="1687" y="1711"/>
                  </a:moveTo>
                  <a:lnTo>
                    <a:pt x="1687" y="1711"/>
                  </a:lnTo>
                  <a:cubicBezTo>
                    <a:pt x="1684" y="1713"/>
                    <a:pt x="1681" y="1715"/>
                    <a:pt x="1678" y="1717"/>
                  </a:cubicBezTo>
                  <a:lnTo>
                    <a:pt x="1678" y="1717"/>
                  </a:lnTo>
                  <a:cubicBezTo>
                    <a:pt x="1671" y="1719"/>
                    <a:pt x="1664" y="1721"/>
                    <a:pt x="1657" y="1723"/>
                  </a:cubicBezTo>
                  <a:lnTo>
                    <a:pt x="1657" y="1723"/>
                  </a:lnTo>
                  <a:lnTo>
                    <a:pt x="1664" y="1719"/>
                  </a:lnTo>
                  <a:lnTo>
                    <a:pt x="1664" y="1719"/>
                  </a:lnTo>
                  <a:lnTo>
                    <a:pt x="1687" y="1711"/>
                  </a:lnTo>
                  <a:close/>
                  <a:moveTo>
                    <a:pt x="1592" y="1755"/>
                  </a:moveTo>
                  <a:cubicBezTo>
                    <a:pt x="1592" y="1756"/>
                    <a:pt x="1592" y="1756"/>
                    <a:pt x="1592" y="1757"/>
                  </a:cubicBezTo>
                  <a:lnTo>
                    <a:pt x="1592" y="1757"/>
                  </a:lnTo>
                  <a:cubicBezTo>
                    <a:pt x="1589" y="1757"/>
                    <a:pt x="1586" y="1758"/>
                    <a:pt x="1583" y="1759"/>
                  </a:cubicBezTo>
                  <a:lnTo>
                    <a:pt x="1583" y="1759"/>
                  </a:lnTo>
                  <a:cubicBezTo>
                    <a:pt x="1583" y="1758"/>
                    <a:pt x="1583" y="1757"/>
                    <a:pt x="1584" y="1756"/>
                  </a:cubicBezTo>
                  <a:lnTo>
                    <a:pt x="1584" y="1756"/>
                  </a:lnTo>
                  <a:lnTo>
                    <a:pt x="1592" y="1755"/>
                  </a:lnTo>
                  <a:close/>
                  <a:moveTo>
                    <a:pt x="1581" y="1769"/>
                  </a:moveTo>
                  <a:cubicBezTo>
                    <a:pt x="1580" y="1769"/>
                    <a:pt x="1579" y="1770"/>
                    <a:pt x="1578" y="1770"/>
                  </a:cubicBezTo>
                  <a:lnTo>
                    <a:pt x="1578" y="1770"/>
                  </a:lnTo>
                  <a:cubicBezTo>
                    <a:pt x="1579" y="1770"/>
                    <a:pt x="1579" y="1770"/>
                    <a:pt x="1579" y="1770"/>
                  </a:cubicBezTo>
                  <a:lnTo>
                    <a:pt x="1579" y="1770"/>
                  </a:lnTo>
                  <a:lnTo>
                    <a:pt x="1581" y="1769"/>
                  </a:lnTo>
                  <a:close/>
                  <a:moveTo>
                    <a:pt x="1576" y="1814"/>
                  </a:moveTo>
                  <a:lnTo>
                    <a:pt x="1576" y="1814"/>
                  </a:lnTo>
                  <a:cubicBezTo>
                    <a:pt x="1575" y="1817"/>
                    <a:pt x="1574" y="1821"/>
                    <a:pt x="1573" y="1824"/>
                  </a:cubicBezTo>
                  <a:lnTo>
                    <a:pt x="1573" y="1824"/>
                  </a:lnTo>
                  <a:cubicBezTo>
                    <a:pt x="1571" y="1827"/>
                    <a:pt x="1570" y="1830"/>
                    <a:pt x="1568" y="1832"/>
                  </a:cubicBezTo>
                  <a:lnTo>
                    <a:pt x="1568" y="1832"/>
                  </a:lnTo>
                  <a:lnTo>
                    <a:pt x="1567" y="1828"/>
                  </a:lnTo>
                  <a:lnTo>
                    <a:pt x="1567" y="1828"/>
                  </a:lnTo>
                  <a:lnTo>
                    <a:pt x="1576" y="1814"/>
                  </a:lnTo>
                  <a:close/>
                  <a:moveTo>
                    <a:pt x="1927" y="1826"/>
                  </a:moveTo>
                  <a:lnTo>
                    <a:pt x="1927" y="1826"/>
                  </a:lnTo>
                  <a:lnTo>
                    <a:pt x="1927" y="1826"/>
                  </a:lnTo>
                  <a:lnTo>
                    <a:pt x="1946" y="1845"/>
                  </a:lnTo>
                  <a:lnTo>
                    <a:pt x="1946" y="1845"/>
                  </a:lnTo>
                  <a:lnTo>
                    <a:pt x="2000" y="1899"/>
                  </a:lnTo>
                  <a:lnTo>
                    <a:pt x="1927" y="1826"/>
                  </a:lnTo>
                  <a:close/>
                  <a:moveTo>
                    <a:pt x="2004" y="1903"/>
                  </a:moveTo>
                  <a:lnTo>
                    <a:pt x="2011" y="1910"/>
                  </a:lnTo>
                  <a:lnTo>
                    <a:pt x="2004" y="1903"/>
                  </a:lnTo>
                  <a:close/>
                  <a:moveTo>
                    <a:pt x="2016" y="1915"/>
                  </a:moveTo>
                  <a:lnTo>
                    <a:pt x="2020" y="1919"/>
                  </a:lnTo>
                  <a:lnTo>
                    <a:pt x="2016" y="1915"/>
                  </a:lnTo>
                  <a:close/>
                  <a:moveTo>
                    <a:pt x="1582" y="1916"/>
                  </a:moveTo>
                  <a:cubicBezTo>
                    <a:pt x="1583" y="1921"/>
                    <a:pt x="1585" y="1925"/>
                    <a:pt x="1586" y="1930"/>
                  </a:cubicBezTo>
                  <a:lnTo>
                    <a:pt x="1586" y="1930"/>
                  </a:lnTo>
                  <a:lnTo>
                    <a:pt x="1584" y="1927"/>
                  </a:lnTo>
                  <a:lnTo>
                    <a:pt x="1582" y="1916"/>
                  </a:lnTo>
                  <a:close/>
                  <a:moveTo>
                    <a:pt x="1995" y="1929"/>
                  </a:moveTo>
                  <a:lnTo>
                    <a:pt x="1995" y="1930"/>
                  </a:lnTo>
                  <a:lnTo>
                    <a:pt x="1995" y="1930"/>
                  </a:lnTo>
                  <a:lnTo>
                    <a:pt x="1995" y="1930"/>
                  </a:lnTo>
                  <a:cubicBezTo>
                    <a:pt x="1995" y="1930"/>
                    <a:pt x="1995" y="1929"/>
                    <a:pt x="1995" y="1929"/>
                  </a:cubicBezTo>
                  <a:close/>
                  <a:moveTo>
                    <a:pt x="1994" y="1935"/>
                  </a:moveTo>
                  <a:lnTo>
                    <a:pt x="1994" y="1938"/>
                  </a:lnTo>
                  <a:lnTo>
                    <a:pt x="1994" y="1938"/>
                  </a:lnTo>
                  <a:lnTo>
                    <a:pt x="1993" y="1939"/>
                  </a:lnTo>
                  <a:lnTo>
                    <a:pt x="1993" y="1939"/>
                  </a:lnTo>
                  <a:cubicBezTo>
                    <a:pt x="1993" y="1938"/>
                    <a:pt x="1993" y="1937"/>
                    <a:pt x="1993" y="1936"/>
                  </a:cubicBezTo>
                  <a:lnTo>
                    <a:pt x="1993" y="1936"/>
                  </a:lnTo>
                  <a:cubicBezTo>
                    <a:pt x="1994" y="1936"/>
                    <a:pt x="1994" y="1936"/>
                    <a:pt x="1994" y="1935"/>
                  </a:cubicBezTo>
                  <a:close/>
                  <a:moveTo>
                    <a:pt x="1994" y="1939"/>
                  </a:moveTo>
                  <a:lnTo>
                    <a:pt x="1994" y="1939"/>
                  </a:lnTo>
                  <a:lnTo>
                    <a:pt x="1994" y="1939"/>
                  </a:lnTo>
                  <a:lnTo>
                    <a:pt x="1992" y="1941"/>
                  </a:lnTo>
                  <a:lnTo>
                    <a:pt x="1992" y="1941"/>
                  </a:lnTo>
                  <a:cubicBezTo>
                    <a:pt x="1992" y="1940"/>
                    <a:pt x="1992" y="1940"/>
                    <a:pt x="1992" y="1940"/>
                  </a:cubicBezTo>
                  <a:lnTo>
                    <a:pt x="1992" y="1940"/>
                  </a:lnTo>
                  <a:cubicBezTo>
                    <a:pt x="1993" y="1940"/>
                    <a:pt x="1993" y="1939"/>
                    <a:pt x="1994" y="1939"/>
                  </a:cubicBezTo>
                  <a:close/>
                  <a:moveTo>
                    <a:pt x="1705" y="0"/>
                  </a:moveTo>
                  <a:cubicBezTo>
                    <a:pt x="1639" y="0"/>
                    <a:pt x="1575" y="5"/>
                    <a:pt x="1518" y="16"/>
                  </a:cubicBezTo>
                  <a:cubicBezTo>
                    <a:pt x="1285" y="55"/>
                    <a:pt x="1051" y="133"/>
                    <a:pt x="857" y="250"/>
                  </a:cubicBezTo>
                  <a:cubicBezTo>
                    <a:pt x="662" y="366"/>
                    <a:pt x="506" y="522"/>
                    <a:pt x="351" y="717"/>
                  </a:cubicBezTo>
                  <a:cubicBezTo>
                    <a:pt x="234" y="911"/>
                    <a:pt x="117" y="1106"/>
                    <a:pt x="39" y="1339"/>
                  </a:cubicBezTo>
                  <a:cubicBezTo>
                    <a:pt x="0" y="1612"/>
                    <a:pt x="0" y="1884"/>
                    <a:pt x="39" y="2156"/>
                  </a:cubicBezTo>
                  <a:cubicBezTo>
                    <a:pt x="78" y="2312"/>
                    <a:pt x="117" y="2429"/>
                    <a:pt x="195" y="2585"/>
                  </a:cubicBezTo>
                  <a:cubicBezTo>
                    <a:pt x="273" y="2701"/>
                    <a:pt x="351" y="2818"/>
                    <a:pt x="429" y="2896"/>
                  </a:cubicBezTo>
                  <a:cubicBezTo>
                    <a:pt x="467" y="2935"/>
                    <a:pt x="467" y="2935"/>
                    <a:pt x="506" y="2974"/>
                  </a:cubicBezTo>
                  <a:cubicBezTo>
                    <a:pt x="584" y="3051"/>
                    <a:pt x="662" y="3090"/>
                    <a:pt x="740" y="3168"/>
                  </a:cubicBezTo>
                  <a:cubicBezTo>
                    <a:pt x="794" y="3201"/>
                    <a:pt x="851" y="3227"/>
                    <a:pt x="910" y="3249"/>
                  </a:cubicBezTo>
                  <a:lnTo>
                    <a:pt x="910" y="3249"/>
                  </a:lnTo>
                  <a:cubicBezTo>
                    <a:pt x="941" y="3274"/>
                    <a:pt x="975" y="3299"/>
                    <a:pt x="1012" y="3324"/>
                  </a:cubicBezTo>
                  <a:cubicBezTo>
                    <a:pt x="1129" y="3402"/>
                    <a:pt x="1246" y="3441"/>
                    <a:pt x="1362" y="3480"/>
                  </a:cubicBezTo>
                  <a:cubicBezTo>
                    <a:pt x="1499" y="3499"/>
                    <a:pt x="1625" y="3509"/>
                    <a:pt x="1752" y="3509"/>
                  </a:cubicBezTo>
                  <a:cubicBezTo>
                    <a:pt x="1878" y="3509"/>
                    <a:pt x="2004" y="3499"/>
                    <a:pt x="2141" y="3480"/>
                  </a:cubicBezTo>
                  <a:lnTo>
                    <a:pt x="2296" y="3441"/>
                  </a:lnTo>
                  <a:cubicBezTo>
                    <a:pt x="2413" y="3363"/>
                    <a:pt x="2530" y="3324"/>
                    <a:pt x="2647" y="3246"/>
                  </a:cubicBezTo>
                  <a:cubicBezTo>
                    <a:pt x="2841" y="3129"/>
                    <a:pt x="3036" y="2935"/>
                    <a:pt x="3191" y="2740"/>
                  </a:cubicBezTo>
                  <a:cubicBezTo>
                    <a:pt x="3269" y="2585"/>
                    <a:pt x="3347" y="2429"/>
                    <a:pt x="3425" y="2234"/>
                  </a:cubicBezTo>
                  <a:cubicBezTo>
                    <a:pt x="3464" y="1962"/>
                    <a:pt x="3464" y="1690"/>
                    <a:pt x="3425" y="1417"/>
                  </a:cubicBezTo>
                  <a:cubicBezTo>
                    <a:pt x="3386" y="1261"/>
                    <a:pt x="3308" y="1067"/>
                    <a:pt x="3230" y="911"/>
                  </a:cubicBezTo>
                  <a:cubicBezTo>
                    <a:pt x="3152" y="833"/>
                    <a:pt x="3114" y="756"/>
                    <a:pt x="3075" y="678"/>
                  </a:cubicBezTo>
                  <a:cubicBezTo>
                    <a:pt x="2997" y="600"/>
                    <a:pt x="2958" y="522"/>
                    <a:pt x="2880" y="483"/>
                  </a:cubicBezTo>
                  <a:cubicBezTo>
                    <a:pt x="2685" y="289"/>
                    <a:pt x="2452" y="133"/>
                    <a:pt x="2180" y="55"/>
                  </a:cubicBezTo>
                  <a:cubicBezTo>
                    <a:pt x="2042" y="28"/>
                    <a:pt x="1866" y="0"/>
                    <a:pt x="1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42"/>
            <p:cNvSpPr/>
            <p:nvPr/>
          </p:nvSpPr>
          <p:spPr>
            <a:xfrm>
              <a:off x="3080830" y="5098306"/>
              <a:ext cx="24183" cy="25008"/>
            </a:xfrm>
            <a:custGeom>
              <a:avLst/>
              <a:gdLst/>
              <a:ahLst/>
              <a:cxnLst/>
              <a:rect l="l" t="t" r="r" b="b"/>
              <a:pathLst>
                <a:path w="2258" h="2335" extrusionOk="0">
                  <a:moveTo>
                    <a:pt x="1936" y="1091"/>
                  </a:moveTo>
                  <a:lnTo>
                    <a:pt x="1941" y="1129"/>
                  </a:lnTo>
                  <a:lnTo>
                    <a:pt x="1941" y="1129"/>
                  </a:lnTo>
                  <a:lnTo>
                    <a:pt x="1937" y="1157"/>
                  </a:lnTo>
                  <a:lnTo>
                    <a:pt x="1937" y="1157"/>
                  </a:lnTo>
                  <a:cubicBezTo>
                    <a:pt x="1911" y="1126"/>
                    <a:pt x="1911" y="1097"/>
                    <a:pt x="1936" y="1091"/>
                  </a:cubicBezTo>
                  <a:close/>
                  <a:moveTo>
                    <a:pt x="507" y="1479"/>
                  </a:moveTo>
                  <a:lnTo>
                    <a:pt x="546" y="1518"/>
                  </a:lnTo>
                  <a:cubicBezTo>
                    <a:pt x="551" y="1527"/>
                    <a:pt x="556" y="1537"/>
                    <a:pt x="561" y="1546"/>
                  </a:cubicBezTo>
                  <a:lnTo>
                    <a:pt x="561" y="1546"/>
                  </a:lnTo>
                  <a:lnTo>
                    <a:pt x="507" y="1479"/>
                  </a:lnTo>
                  <a:close/>
                  <a:moveTo>
                    <a:pt x="1091" y="0"/>
                  </a:moveTo>
                  <a:lnTo>
                    <a:pt x="818" y="39"/>
                  </a:lnTo>
                  <a:lnTo>
                    <a:pt x="779" y="39"/>
                  </a:lnTo>
                  <a:lnTo>
                    <a:pt x="663" y="78"/>
                  </a:lnTo>
                  <a:lnTo>
                    <a:pt x="507" y="156"/>
                  </a:lnTo>
                  <a:lnTo>
                    <a:pt x="468" y="156"/>
                  </a:lnTo>
                  <a:cubicBezTo>
                    <a:pt x="429" y="156"/>
                    <a:pt x="312" y="272"/>
                    <a:pt x="273" y="311"/>
                  </a:cubicBezTo>
                  <a:lnTo>
                    <a:pt x="118" y="506"/>
                  </a:lnTo>
                  <a:lnTo>
                    <a:pt x="118" y="545"/>
                  </a:lnTo>
                  <a:cubicBezTo>
                    <a:pt x="118" y="623"/>
                    <a:pt x="40" y="739"/>
                    <a:pt x="40" y="778"/>
                  </a:cubicBezTo>
                  <a:lnTo>
                    <a:pt x="40" y="817"/>
                  </a:lnTo>
                  <a:cubicBezTo>
                    <a:pt x="40" y="895"/>
                    <a:pt x="1" y="1012"/>
                    <a:pt x="1" y="1090"/>
                  </a:cubicBezTo>
                  <a:lnTo>
                    <a:pt x="1" y="1167"/>
                  </a:lnTo>
                  <a:cubicBezTo>
                    <a:pt x="1" y="1245"/>
                    <a:pt x="1" y="1362"/>
                    <a:pt x="40" y="1440"/>
                  </a:cubicBezTo>
                  <a:cubicBezTo>
                    <a:pt x="1" y="1440"/>
                    <a:pt x="1" y="1479"/>
                    <a:pt x="40" y="1518"/>
                  </a:cubicBezTo>
                  <a:lnTo>
                    <a:pt x="118" y="1751"/>
                  </a:lnTo>
                  <a:cubicBezTo>
                    <a:pt x="118" y="1751"/>
                    <a:pt x="118" y="1751"/>
                    <a:pt x="118" y="1790"/>
                  </a:cubicBezTo>
                  <a:lnTo>
                    <a:pt x="273" y="1985"/>
                  </a:lnTo>
                  <a:lnTo>
                    <a:pt x="312" y="2024"/>
                  </a:lnTo>
                  <a:lnTo>
                    <a:pt x="546" y="2179"/>
                  </a:lnTo>
                  <a:lnTo>
                    <a:pt x="585" y="2179"/>
                  </a:lnTo>
                  <a:cubicBezTo>
                    <a:pt x="585" y="2218"/>
                    <a:pt x="663" y="2218"/>
                    <a:pt x="701" y="2218"/>
                  </a:cubicBezTo>
                  <a:lnTo>
                    <a:pt x="818" y="2296"/>
                  </a:lnTo>
                  <a:lnTo>
                    <a:pt x="857" y="2296"/>
                  </a:lnTo>
                  <a:lnTo>
                    <a:pt x="1129" y="2335"/>
                  </a:lnTo>
                  <a:lnTo>
                    <a:pt x="1441" y="2335"/>
                  </a:lnTo>
                  <a:lnTo>
                    <a:pt x="1674" y="2218"/>
                  </a:lnTo>
                  <a:lnTo>
                    <a:pt x="1869" y="2062"/>
                  </a:lnTo>
                  <a:lnTo>
                    <a:pt x="2024" y="1868"/>
                  </a:lnTo>
                  <a:cubicBezTo>
                    <a:pt x="2063" y="1790"/>
                    <a:pt x="2102" y="1712"/>
                    <a:pt x="2141" y="1634"/>
                  </a:cubicBezTo>
                  <a:cubicBezTo>
                    <a:pt x="2141" y="1596"/>
                    <a:pt x="2141" y="1596"/>
                    <a:pt x="2141" y="1596"/>
                  </a:cubicBezTo>
                  <a:cubicBezTo>
                    <a:pt x="2141" y="1557"/>
                    <a:pt x="2141" y="1523"/>
                    <a:pt x="2143" y="1491"/>
                  </a:cubicBezTo>
                  <a:lnTo>
                    <a:pt x="2143" y="1491"/>
                  </a:lnTo>
                  <a:cubicBezTo>
                    <a:pt x="2176" y="1425"/>
                    <a:pt x="2201" y="1354"/>
                    <a:pt x="2219" y="1284"/>
                  </a:cubicBezTo>
                  <a:lnTo>
                    <a:pt x="2258" y="1012"/>
                  </a:lnTo>
                  <a:cubicBezTo>
                    <a:pt x="2258" y="856"/>
                    <a:pt x="2219" y="662"/>
                    <a:pt x="2141" y="506"/>
                  </a:cubicBezTo>
                  <a:cubicBezTo>
                    <a:pt x="2102" y="428"/>
                    <a:pt x="2063" y="428"/>
                    <a:pt x="2063" y="389"/>
                  </a:cubicBezTo>
                  <a:cubicBezTo>
                    <a:pt x="2024" y="350"/>
                    <a:pt x="1986" y="311"/>
                    <a:pt x="1947" y="272"/>
                  </a:cubicBezTo>
                  <a:lnTo>
                    <a:pt x="1713" y="78"/>
                  </a:lnTo>
                  <a:cubicBezTo>
                    <a:pt x="1635" y="39"/>
                    <a:pt x="1558" y="0"/>
                    <a:pt x="1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42"/>
            <p:cNvSpPr/>
            <p:nvPr/>
          </p:nvSpPr>
          <p:spPr>
            <a:xfrm>
              <a:off x="3055415" y="5062042"/>
              <a:ext cx="22512" cy="22095"/>
            </a:xfrm>
            <a:custGeom>
              <a:avLst/>
              <a:gdLst/>
              <a:ahLst/>
              <a:cxnLst/>
              <a:rect l="l" t="t" r="r" b="b"/>
              <a:pathLst>
                <a:path w="2102" h="2063" extrusionOk="0">
                  <a:moveTo>
                    <a:pt x="779" y="78"/>
                  </a:moveTo>
                  <a:cubicBezTo>
                    <a:pt x="753" y="78"/>
                    <a:pt x="731" y="83"/>
                    <a:pt x="711" y="90"/>
                  </a:cubicBezTo>
                  <a:lnTo>
                    <a:pt x="711" y="90"/>
                  </a:lnTo>
                  <a:lnTo>
                    <a:pt x="740" y="78"/>
                  </a:lnTo>
                  <a:close/>
                  <a:moveTo>
                    <a:pt x="695" y="96"/>
                  </a:moveTo>
                  <a:cubicBezTo>
                    <a:pt x="661" y="111"/>
                    <a:pt x="629" y="134"/>
                    <a:pt x="584" y="156"/>
                  </a:cubicBezTo>
                  <a:lnTo>
                    <a:pt x="545" y="156"/>
                  </a:lnTo>
                  <a:lnTo>
                    <a:pt x="695" y="96"/>
                  </a:lnTo>
                  <a:close/>
                  <a:moveTo>
                    <a:pt x="345" y="1290"/>
                  </a:moveTo>
                  <a:lnTo>
                    <a:pt x="389" y="1401"/>
                  </a:lnTo>
                  <a:lnTo>
                    <a:pt x="389" y="1440"/>
                  </a:lnTo>
                  <a:lnTo>
                    <a:pt x="336" y="1307"/>
                  </a:lnTo>
                  <a:lnTo>
                    <a:pt x="336" y="1307"/>
                  </a:lnTo>
                  <a:cubicBezTo>
                    <a:pt x="340" y="1313"/>
                    <a:pt x="345" y="1318"/>
                    <a:pt x="350" y="1324"/>
                  </a:cubicBezTo>
                  <a:lnTo>
                    <a:pt x="345" y="1290"/>
                  </a:lnTo>
                  <a:close/>
                  <a:moveTo>
                    <a:pt x="1129" y="1"/>
                  </a:moveTo>
                  <a:cubicBezTo>
                    <a:pt x="1053" y="1"/>
                    <a:pt x="976" y="17"/>
                    <a:pt x="911" y="40"/>
                  </a:cubicBezTo>
                  <a:lnTo>
                    <a:pt x="911" y="40"/>
                  </a:lnTo>
                  <a:cubicBezTo>
                    <a:pt x="841" y="40"/>
                    <a:pt x="771" y="43"/>
                    <a:pt x="701" y="78"/>
                  </a:cubicBezTo>
                  <a:lnTo>
                    <a:pt x="623" y="117"/>
                  </a:lnTo>
                  <a:cubicBezTo>
                    <a:pt x="584" y="117"/>
                    <a:pt x="545" y="156"/>
                    <a:pt x="506" y="156"/>
                  </a:cubicBezTo>
                  <a:cubicBezTo>
                    <a:pt x="389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cubicBezTo>
                    <a:pt x="156" y="623"/>
                    <a:pt x="117" y="662"/>
                    <a:pt x="78" y="740"/>
                  </a:cubicBezTo>
                  <a:cubicBezTo>
                    <a:pt x="78" y="779"/>
                    <a:pt x="78" y="779"/>
                    <a:pt x="78" y="779"/>
                  </a:cubicBezTo>
                  <a:cubicBezTo>
                    <a:pt x="0" y="1129"/>
                    <a:pt x="78" y="1518"/>
                    <a:pt x="350" y="1791"/>
                  </a:cubicBezTo>
                  <a:cubicBezTo>
                    <a:pt x="506" y="1907"/>
                    <a:pt x="662" y="1985"/>
                    <a:pt x="817" y="2063"/>
                  </a:cubicBezTo>
                  <a:lnTo>
                    <a:pt x="1401" y="2063"/>
                  </a:lnTo>
                  <a:cubicBezTo>
                    <a:pt x="1479" y="2024"/>
                    <a:pt x="1557" y="1985"/>
                    <a:pt x="1674" y="1946"/>
                  </a:cubicBezTo>
                  <a:lnTo>
                    <a:pt x="1829" y="1791"/>
                  </a:lnTo>
                  <a:cubicBezTo>
                    <a:pt x="1907" y="1713"/>
                    <a:pt x="1985" y="1635"/>
                    <a:pt x="2024" y="1518"/>
                  </a:cubicBezTo>
                  <a:cubicBezTo>
                    <a:pt x="2024" y="1479"/>
                    <a:pt x="2063" y="1440"/>
                    <a:pt x="2063" y="1401"/>
                  </a:cubicBezTo>
                  <a:cubicBezTo>
                    <a:pt x="2063" y="1363"/>
                    <a:pt x="2063" y="1363"/>
                    <a:pt x="2063" y="1363"/>
                  </a:cubicBezTo>
                  <a:cubicBezTo>
                    <a:pt x="2063" y="1285"/>
                    <a:pt x="2102" y="1207"/>
                    <a:pt x="2102" y="1129"/>
                  </a:cubicBezTo>
                  <a:lnTo>
                    <a:pt x="2102" y="1051"/>
                  </a:lnTo>
                  <a:cubicBezTo>
                    <a:pt x="2102" y="973"/>
                    <a:pt x="2102" y="857"/>
                    <a:pt x="2063" y="779"/>
                  </a:cubicBezTo>
                  <a:cubicBezTo>
                    <a:pt x="2063" y="740"/>
                    <a:pt x="2063" y="740"/>
                    <a:pt x="2063" y="701"/>
                  </a:cubicBezTo>
                  <a:cubicBezTo>
                    <a:pt x="2024" y="623"/>
                    <a:pt x="1985" y="545"/>
                    <a:pt x="1985" y="468"/>
                  </a:cubicBezTo>
                  <a:cubicBezTo>
                    <a:pt x="1868" y="351"/>
                    <a:pt x="1751" y="234"/>
                    <a:pt x="1635" y="156"/>
                  </a:cubicBezTo>
                  <a:cubicBezTo>
                    <a:pt x="1479" y="39"/>
                    <a:pt x="1323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42"/>
            <p:cNvSpPr/>
            <p:nvPr/>
          </p:nvSpPr>
          <p:spPr>
            <a:xfrm>
              <a:off x="3132099" y="5126644"/>
              <a:ext cx="21677" cy="20842"/>
            </a:xfrm>
            <a:custGeom>
              <a:avLst/>
              <a:gdLst/>
              <a:ahLst/>
              <a:cxnLst/>
              <a:rect l="l" t="t" r="r" b="b"/>
              <a:pathLst>
                <a:path w="2024" h="1946" extrusionOk="0">
                  <a:moveTo>
                    <a:pt x="1751" y="273"/>
                  </a:moveTo>
                  <a:lnTo>
                    <a:pt x="1751" y="273"/>
                  </a:lnTo>
                  <a:cubicBezTo>
                    <a:pt x="1752" y="273"/>
                    <a:pt x="1752" y="273"/>
                    <a:pt x="1752" y="273"/>
                  </a:cubicBezTo>
                  <a:lnTo>
                    <a:pt x="1752" y="273"/>
                  </a:lnTo>
                  <a:cubicBezTo>
                    <a:pt x="1752" y="273"/>
                    <a:pt x="1752" y="273"/>
                    <a:pt x="1752" y="273"/>
                  </a:cubicBezTo>
                  <a:lnTo>
                    <a:pt x="1752" y="273"/>
                  </a:lnTo>
                  <a:lnTo>
                    <a:pt x="1751" y="273"/>
                  </a:lnTo>
                  <a:close/>
                  <a:moveTo>
                    <a:pt x="351" y="817"/>
                  </a:moveTo>
                  <a:cubicBezTo>
                    <a:pt x="389" y="817"/>
                    <a:pt x="389" y="856"/>
                    <a:pt x="351" y="856"/>
                  </a:cubicBezTo>
                  <a:lnTo>
                    <a:pt x="351" y="817"/>
                  </a:lnTo>
                  <a:close/>
                  <a:moveTo>
                    <a:pt x="351" y="1168"/>
                  </a:moveTo>
                  <a:cubicBezTo>
                    <a:pt x="381" y="1168"/>
                    <a:pt x="388" y="1191"/>
                    <a:pt x="371" y="1201"/>
                  </a:cubicBezTo>
                  <a:lnTo>
                    <a:pt x="371" y="1201"/>
                  </a:lnTo>
                  <a:lnTo>
                    <a:pt x="351" y="1168"/>
                  </a:lnTo>
                  <a:close/>
                  <a:moveTo>
                    <a:pt x="1090" y="0"/>
                  </a:moveTo>
                  <a:cubicBezTo>
                    <a:pt x="1012" y="0"/>
                    <a:pt x="895" y="0"/>
                    <a:pt x="818" y="39"/>
                  </a:cubicBezTo>
                  <a:lnTo>
                    <a:pt x="740" y="39"/>
                  </a:lnTo>
                  <a:lnTo>
                    <a:pt x="545" y="117"/>
                  </a:lnTo>
                  <a:lnTo>
                    <a:pt x="506" y="117"/>
                  </a:lnTo>
                  <a:cubicBezTo>
                    <a:pt x="351" y="195"/>
                    <a:pt x="234" y="311"/>
                    <a:pt x="156" y="467"/>
                  </a:cubicBezTo>
                  <a:cubicBezTo>
                    <a:pt x="78" y="623"/>
                    <a:pt x="0" y="778"/>
                    <a:pt x="0" y="934"/>
                  </a:cubicBezTo>
                  <a:cubicBezTo>
                    <a:pt x="0" y="1525"/>
                    <a:pt x="471" y="1914"/>
                    <a:pt x="987" y="1914"/>
                  </a:cubicBezTo>
                  <a:cubicBezTo>
                    <a:pt x="996" y="1914"/>
                    <a:pt x="1004" y="1914"/>
                    <a:pt x="1012" y="1913"/>
                  </a:cubicBezTo>
                  <a:lnTo>
                    <a:pt x="1012" y="1913"/>
                  </a:lnTo>
                  <a:lnTo>
                    <a:pt x="1207" y="1946"/>
                  </a:lnTo>
                  <a:cubicBezTo>
                    <a:pt x="1362" y="1946"/>
                    <a:pt x="1518" y="1907"/>
                    <a:pt x="1635" y="1829"/>
                  </a:cubicBezTo>
                  <a:lnTo>
                    <a:pt x="1829" y="1673"/>
                  </a:lnTo>
                  <a:cubicBezTo>
                    <a:pt x="1907" y="1596"/>
                    <a:pt x="1985" y="1440"/>
                    <a:pt x="2024" y="1323"/>
                  </a:cubicBezTo>
                  <a:lnTo>
                    <a:pt x="1985" y="1245"/>
                  </a:lnTo>
                  <a:cubicBezTo>
                    <a:pt x="1985" y="1245"/>
                    <a:pt x="1985" y="1206"/>
                    <a:pt x="1985" y="1206"/>
                  </a:cubicBezTo>
                  <a:lnTo>
                    <a:pt x="1985" y="1090"/>
                  </a:lnTo>
                  <a:lnTo>
                    <a:pt x="1985" y="973"/>
                  </a:lnTo>
                  <a:cubicBezTo>
                    <a:pt x="1985" y="973"/>
                    <a:pt x="1985" y="934"/>
                    <a:pt x="1985" y="934"/>
                  </a:cubicBezTo>
                  <a:cubicBezTo>
                    <a:pt x="1985" y="856"/>
                    <a:pt x="1985" y="778"/>
                    <a:pt x="1946" y="701"/>
                  </a:cubicBezTo>
                  <a:lnTo>
                    <a:pt x="1907" y="584"/>
                  </a:lnTo>
                  <a:cubicBezTo>
                    <a:pt x="1907" y="545"/>
                    <a:pt x="1868" y="506"/>
                    <a:pt x="1868" y="467"/>
                  </a:cubicBezTo>
                  <a:lnTo>
                    <a:pt x="1868" y="428"/>
                  </a:lnTo>
                  <a:cubicBezTo>
                    <a:pt x="1836" y="365"/>
                    <a:pt x="1805" y="327"/>
                    <a:pt x="1752" y="273"/>
                  </a:cubicBezTo>
                  <a:lnTo>
                    <a:pt x="1752" y="273"/>
                  </a:lnTo>
                  <a:lnTo>
                    <a:pt x="1810" y="370"/>
                  </a:lnTo>
                  <a:lnTo>
                    <a:pt x="1810" y="370"/>
                  </a:lnTo>
                  <a:cubicBezTo>
                    <a:pt x="1790" y="341"/>
                    <a:pt x="1771" y="312"/>
                    <a:pt x="1752" y="273"/>
                  </a:cubicBezTo>
                  <a:lnTo>
                    <a:pt x="1752" y="273"/>
                  </a:lnTo>
                  <a:cubicBezTo>
                    <a:pt x="1740" y="261"/>
                    <a:pt x="1727" y="248"/>
                    <a:pt x="1713" y="234"/>
                  </a:cubicBezTo>
                  <a:lnTo>
                    <a:pt x="1557" y="117"/>
                  </a:lnTo>
                  <a:cubicBezTo>
                    <a:pt x="1479" y="78"/>
                    <a:pt x="1401" y="39"/>
                    <a:pt x="1323" y="39"/>
                  </a:cubicBezTo>
                  <a:lnTo>
                    <a:pt x="10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42"/>
            <p:cNvSpPr/>
            <p:nvPr/>
          </p:nvSpPr>
          <p:spPr>
            <a:xfrm>
              <a:off x="3333393" y="5074230"/>
              <a:ext cx="30856" cy="32987"/>
            </a:xfrm>
            <a:custGeom>
              <a:avLst/>
              <a:gdLst/>
              <a:ahLst/>
              <a:cxnLst/>
              <a:rect l="l" t="t" r="r" b="b"/>
              <a:pathLst>
                <a:path w="2881" h="3080" extrusionOk="0">
                  <a:moveTo>
                    <a:pt x="1554" y="1478"/>
                  </a:moveTo>
                  <a:lnTo>
                    <a:pt x="1546" y="1498"/>
                  </a:lnTo>
                  <a:lnTo>
                    <a:pt x="1538" y="1508"/>
                  </a:lnTo>
                  <a:lnTo>
                    <a:pt x="1538" y="1508"/>
                  </a:lnTo>
                  <a:cubicBezTo>
                    <a:pt x="1543" y="1499"/>
                    <a:pt x="1547" y="1489"/>
                    <a:pt x="1552" y="1480"/>
                  </a:cubicBezTo>
                  <a:lnTo>
                    <a:pt x="1552" y="1480"/>
                  </a:lnTo>
                  <a:cubicBezTo>
                    <a:pt x="1553" y="1479"/>
                    <a:pt x="1553" y="1478"/>
                    <a:pt x="1554" y="1478"/>
                  </a:cubicBezTo>
                  <a:close/>
                  <a:moveTo>
                    <a:pt x="1525" y="1550"/>
                  </a:moveTo>
                  <a:lnTo>
                    <a:pt x="1524" y="1553"/>
                  </a:lnTo>
                  <a:lnTo>
                    <a:pt x="1524" y="1553"/>
                  </a:lnTo>
                  <a:lnTo>
                    <a:pt x="1517" y="1554"/>
                  </a:lnTo>
                  <a:lnTo>
                    <a:pt x="1517" y="1554"/>
                  </a:lnTo>
                  <a:cubicBezTo>
                    <a:pt x="1517" y="1553"/>
                    <a:pt x="1518" y="1552"/>
                    <a:pt x="1518" y="1551"/>
                  </a:cubicBezTo>
                  <a:lnTo>
                    <a:pt x="1518" y="1551"/>
                  </a:lnTo>
                  <a:cubicBezTo>
                    <a:pt x="1520" y="1551"/>
                    <a:pt x="1523" y="1550"/>
                    <a:pt x="1525" y="1550"/>
                  </a:cubicBezTo>
                  <a:close/>
                  <a:moveTo>
                    <a:pt x="1504" y="1585"/>
                  </a:moveTo>
                  <a:lnTo>
                    <a:pt x="1504" y="1585"/>
                  </a:lnTo>
                  <a:cubicBezTo>
                    <a:pt x="1505" y="1588"/>
                    <a:pt x="1506" y="1591"/>
                    <a:pt x="1507" y="1595"/>
                  </a:cubicBezTo>
                  <a:lnTo>
                    <a:pt x="1507" y="1595"/>
                  </a:lnTo>
                  <a:lnTo>
                    <a:pt x="1501" y="1609"/>
                  </a:lnTo>
                  <a:lnTo>
                    <a:pt x="1501" y="1609"/>
                  </a:lnTo>
                  <a:cubicBezTo>
                    <a:pt x="1500" y="1607"/>
                    <a:pt x="1499" y="1606"/>
                    <a:pt x="1497" y="1604"/>
                  </a:cubicBezTo>
                  <a:lnTo>
                    <a:pt x="1497" y="1604"/>
                  </a:lnTo>
                  <a:cubicBezTo>
                    <a:pt x="1499" y="1598"/>
                    <a:pt x="1502" y="1591"/>
                    <a:pt x="1504" y="1585"/>
                  </a:cubicBezTo>
                  <a:close/>
                  <a:moveTo>
                    <a:pt x="1440" y="1587"/>
                  </a:moveTo>
                  <a:lnTo>
                    <a:pt x="1470" y="1606"/>
                  </a:lnTo>
                  <a:lnTo>
                    <a:pt x="1470" y="1606"/>
                  </a:lnTo>
                  <a:lnTo>
                    <a:pt x="1473" y="1613"/>
                  </a:lnTo>
                  <a:lnTo>
                    <a:pt x="1473" y="1613"/>
                  </a:lnTo>
                  <a:cubicBezTo>
                    <a:pt x="1460" y="1604"/>
                    <a:pt x="1449" y="1595"/>
                    <a:pt x="1440" y="1587"/>
                  </a:cubicBezTo>
                  <a:close/>
                  <a:moveTo>
                    <a:pt x="1495" y="1614"/>
                  </a:moveTo>
                  <a:lnTo>
                    <a:pt x="1499" y="1616"/>
                  </a:lnTo>
                  <a:lnTo>
                    <a:pt x="1499" y="1616"/>
                  </a:lnTo>
                  <a:lnTo>
                    <a:pt x="1497" y="1620"/>
                  </a:lnTo>
                  <a:lnTo>
                    <a:pt x="1497" y="1620"/>
                  </a:lnTo>
                  <a:cubicBezTo>
                    <a:pt x="1496" y="1618"/>
                    <a:pt x="1496" y="1616"/>
                    <a:pt x="1495" y="1614"/>
                  </a:cubicBezTo>
                  <a:close/>
                  <a:moveTo>
                    <a:pt x="1492" y="1621"/>
                  </a:moveTo>
                  <a:lnTo>
                    <a:pt x="1496" y="1623"/>
                  </a:lnTo>
                  <a:lnTo>
                    <a:pt x="1496" y="1623"/>
                  </a:lnTo>
                  <a:lnTo>
                    <a:pt x="1495" y="1626"/>
                  </a:lnTo>
                  <a:lnTo>
                    <a:pt x="1495" y="1626"/>
                  </a:lnTo>
                  <a:cubicBezTo>
                    <a:pt x="1493" y="1625"/>
                    <a:pt x="1492" y="1625"/>
                    <a:pt x="1491" y="1624"/>
                  </a:cubicBezTo>
                  <a:lnTo>
                    <a:pt x="1491" y="1624"/>
                  </a:lnTo>
                  <a:cubicBezTo>
                    <a:pt x="1491" y="1623"/>
                    <a:pt x="1492" y="1622"/>
                    <a:pt x="1492" y="1621"/>
                  </a:cubicBezTo>
                  <a:close/>
                  <a:moveTo>
                    <a:pt x="1487" y="1641"/>
                  </a:moveTo>
                  <a:lnTo>
                    <a:pt x="1488" y="1643"/>
                  </a:lnTo>
                  <a:lnTo>
                    <a:pt x="1488" y="1643"/>
                  </a:lnTo>
                  <a:lnTo>
                    <a:pt x="1487" y="1644"/>
                  </a:lnTo>
                  <a:lnTo>
                    <a:pt x="1487" y="1644"/>
                  </a:lnTo>
                  <a:cubicBezTo>
                    <a:pt x="1487" y="1644"/>
                    <a:pt x="1487" y="1644"/>
                    <a:pt x="1486" y="1644"/>
                  </a:cubicBezTo>
                  <a:lnTo>
                    <a:pt x="1486" y="1644"/>
                  </a:lnTo>
                  <a:cubicBezTo>
                    <a:pt x="1486" y="1643"/>
                    <a:pt x="1487" y="1642"/>
                    <a:pt x="1487" y="1641"/>
                  </a:cubicBezTo>
                  <a:close/>
                  <a:moveTo>
                    <a:pt x="1538" y="1645"/>
                  </a:moveTo>
                  <a:lnTo>
                    <a:pt x="1557" y="1649"/>
                  </a:lnTo>
                  <a:lnTo>
                    <a:pt x="1557" y="1649"/>
                  </a:lnTo>
                  <a:lnTo>
                    <a:pt x="1563" y="1648"/>
                  </a:lnTo>
                  <a:lnTo>
                    <a:pt x="1563" y="1648"/>
                  </a:lnTo>
                  <a:lnTo>
                    <a:pt x="1565" y="1649"/>
                  </a:lnTo>
                  <a:lnTo>
                    <a:pt x="1565" y="1649"/>
                  </a:lnTo>
                  <a:cubicBezTo>
                    <a:pt x="1564" y="1649"/>
                    <a:pt x="1563" y="1649"/>
                    <a:pt x="1562" y="1650"/>
                  </a:cubicBezTo>
                  <a:lnTo>
                    <a:pt x="1562" y="1650"/>
                  </a:lnTo>
                  <a:lnTo>
                    <a:pt x="1557" y="1649"/>
                  </a:lnTo>
                  <a:lnTo>
                    <a:pt x="1557" y="1649"/>
                  </a:lnTo>
                  <a:lnTo>
                    <a:pt x="1550" y="1650"/>
                  </a:lnTo>
                  <a:lnTo>
                    <a:pt x="1550" y="1650"/>
                  </a:lnTo>
                  <a:cubicBezTo>
                    <a:pt x="1546" y="1649"/>
                    <a:pt x="1543" y="1648"/>
                    <a:pt x="1539" y="1646"/>
                  </a:cubicBezTo>
                  <a:lnTo>
                    <a:pt x="1539" y="1646"/>
                  </a:lnTo>
                  <a:cubicBezTo>
                    <a:pt x="1539" y="1646"/>
                    <a:pt x="1538" y="1645"/>
                    <a:pt x="1538" y="1645"/>
                  </a:cubicBezTo>
                  <a:close/>
                  <a:moveTo>
                    <a:pt x="1499" y="1625"/>
                  </a:moveTo>
                  <a:lnTo>
                    <a:pt x="1516" y="1637"/>
                  </a:lnTo>
                  <a:lnTo>
                    <a:pt x="1516" y="1637"/>
                  </a:lnTo>
                  <a:cubicBezTo>
                    <a:pt x="1511" y="1635"/>
                    <a:pt x="1507" y="1633"/>
                    <a:pt x="1502" y="1630"/>
                  </a:cubicBezTo>
                  <a:lnTo>
                    <a:pt x="1502" y="1630"/>
                  </a:lnTo>
                  <a:lnTo>
                    <a:pt x="1509" y="1639"/>
                  </a:lnTo>
                  <a:lnTo>
                    <a:pt x="1509" y="1639"/>
                  </a:lnTo>
                  <a:lnTo>
                    <a:pt x="1524" y="1642"/>
                  </a:lnTo>
                  <a:lnTo>
                    <a:pt x="1524" y="1642"/>
                  </a:lnTo>
                  <a:lnTo>
                    <a:pt x="1524" y="1642"/>
                  </a:lnTo>
                  <a:lnTo>
                    <a:pt x="1524" y="1642"/>
                  </a:lnTo>
                  <a:cubicBezTo>
                    <a:pt x="1525" y="1646"/>
                    <a:pt x="1527" y="1649"/>
                    <a:pt x="1528" y="1652"/>
                  </a:cubicBezTo>
                  <a:lnTo>
                    <a:pt x="1528" y="1652"/>
                  </a:lnTo>
                  <a:cubicBezTo>
                    <a:pt x="1523" y="1650"/>
                    <a:pt x="1518" y="1648"/>
                    <a:pt x="1514" y="1646"/>
                  </a:cubicBezTo>
                  <a:lnTo>
                    <a:pt x="1514" y="1646"/>
                  </a:lnTo>
                  <a:lnTo>
                    <a:pt x="1518" y="1651"/>
                  </a:lnTo>
                  <a:lnTo>
                    <a:pt x="1518" y="1651"/>
                  </a:lnTo>
                  <a:cubicBezTo>
                    <a:pt x="1517" y="1651"/>
                    <a:pt x="1517" y="1651"/>
                    <a:pt x="1516" y="1651"/>
                  </a:cubicBezTo>
                  <a:lnTo>
                    <a:pt x="1516" y="1651"/>
                  </a:lnTo>
                  <a:cubicBezTo>
                    <a:pt x="1514" y="1649"/>
                    <a:pt x="1513" y="1647"/>
                    <a:pt x="1511" y="1644"/>
                  </a:cubicBezTo>
                  <a:lnTo>
                    <a:pt x="1511" y="1644"/>
                  </a:lnTo>
                  <a:cubicBezTo>
                    <a:pt x="1512" y="1645"/>
                    <a:pt x="1513" y="1645"/>
                    <a:pt x="1514" y="1646"/>
                  </a:cubicBezTo>
                  <a:lnTo>
                    <a:pt x="1514" y="1646"/>
                  </a:lnTo>
                  <a:lnTo>
                    <a:pt x="1509" y="1639"/>
                  </a:lnTo>
                  <a:lnTo>
                    <a:pt x="1509" y="1639"/>
                  </a:lnTo>
                  <a:lnTo>
                    <a:pt x="1508" y="1639"/>
                  </a:lnTo>
                  <a:lnTo>
                    <a:pt x="1508" y="1639"/>
                  </a:lnTo>
                  <a:cubicBezTo>
                    <a:pt x="1509" y="1641"/>
                    <a:pt x="1510" y="1643"/>
                    <a:pt x="1511" y="1644"/>
                  </a:cubicBezTo>
                  <a:lnTo>
                    <a:pt x="1511" y="1644"/>
                  </a:lnTo>
                  <a:cubicBezTo>
                    <a:pt x="1509" y="1643"/>
                    <a:pt x="1506" y="1642"/>
                    <a:pt x="1504" y="1640"/>
                  </a:cubicBezTo>
                  <a:lnTo>
                    <a:pt x="1504" y="1640"/>
                  </a:lnTo>
                  <a:cubicBezTo>
                    <a:pt x="1503" y="1639"/>
                    <a:pt x="1503" y="1639"/>
                    <a:pt x="1503" y="1638"/>
                  </a:cubicBezTo>
                  <a:lnTo>
                    <a:pt x="1503" y="1638"/>
                  </a:lnTo>
                  <a:lnTo>
                    <a:pt x="1508" y="1639"/>
                  </a:lnTo>
                  <a:lnTo>
                    <a:pt x="1508" y="1639"/>
                  </a:lnTo>
                  <a:cubicBezTo>
                    <a:pt x="1506" y="1636"/>
                    <a:pt x="1504" y="1633"/>
                    <a:pt x="1502" y="1630"/>
                  </a:cubicBezTo>
                  <a:lnTo>
                    <a:pt x="1502" y="1630"/>
                  </a:lnTo>
                  <a:cubicBezTo>
                    <a:pt x="1502" y="1630"/>
                    <a:pt x="1502" y="1630"/>
                    <a:pt x="1502" y="1630"/>
                  </a:cubicBezTo>
                  <a:lnTo>
                    <a:pt x="1502" y="1630"/>
                  </a:lnTo>
                  <a:lnTo>
                    <a:pt x="1499" y="1625"/>
                  </a:lnTo>
                  <a:lnTo>
                    <a:pt x="1499" y="1625"/>
                  </a:lnTo>
                  <a:cubicBezTo>
                    <a:pt x="1500" y="1627"/>
                    <a:pt x="1501" y="1628"/>
                    <a:pt x="1502" y="1630"/>
                  </a:cubicBezTo>
                  <a:lnTo>
                    <a:pt x="1502" y="1630"/>
                  </a:lnTo>
                  <a:cubicBezTo>
                    <a:pt x="1501" y="1630"/>
                    <a:pt x="1501" y="1629"/>
                    <a:pt x="1500" y="1629"/>
                  </a:cubicBezTo>
                  <a:lnTo>
                    <a:pt x="1500" y="1629"/>
                  </a:lnTo>
                  <a:cubicBezTo>
                    <a:pt x="1500" y="1628"/>
                    <a:pt x="1499" y="1627"/>
                    <a:pt x="1499" y="1625"/>
                  </a:cubicBezTo>
                  <a:lnTo>
                    <a:pt x="1499" y="1625"/>
                  </a:lnTo>
                  <a:lnTo>
                    <a:pt x="1499" y="1625"/>
                  </a:lnTo>
                  <a:close/>
                  <a:moveTo>
                    <a:pt x="1539" y="1652"/>
                  </a:moveTo>
                  <a:lnTo>
                    <a:pt x="1542" y="1654"/>
                  </a:lnTo>
                  <a:lnTo>
                    <a:pt x="1542" y="1654"/>
                  </a:lnTo>
                  <a:cubicBezTo>
                    <a:pt x="1539" y="1654"/>
                    <a:pt x="1536" y="1654"/>
                    <a:pt x="1534" y="1653"/>
                  </a:cubicBezTo>
                  <a:lnTo>
                    <a:pt x="1534" y="1653"/>
                  </a:lnTo>
                  <a:lnTo>
                    <a:pt x="1539" y="1652"/>
                  </a:lnTo>
                  <a:close/>
                  <a:moveTo>
                    <a:pt x="1562" y="1650"/>
                  </a:moveTo>
                  <a:lnTo>
                    <a:pt x="1565" y="1650"/>
                  </a:lnTo>
                  <a:lnTo>
                    <a:pt x="1565" y="1650"/>
                  </a:lnTo>
                  <a:cubicBezTo>
                    <a:pt x="1563" y="1651"/>
                    <a:pt x="1562" y="1652"/>
                    <a:pt x="1561" y="1653"/>
                  </a:cubicBezTo>
                  <a:lnTo>
                    <a:pt x="1561" y="1653"/>
                  </a:lnTo>
                  <a:cubicBezTo>
                    <a:pt x="1559" y="1653"/>
                    <a:pt x="1557" y="1652"/>
                    <a:pt x="1555" y="1652"/>
                  </a:cubicBezTo>
                  <a:lnTo>
                    <a:pt x="1555" y="1652"/>
                  </a:lnTo>
                  <a:cubicBezTo>
                    <a:pt x="1552" y="1653"/>
                    <a:pt x="1550" y="1653"/>
                    <a:pt x="1547" y="1654"/>
                  </a:cubicBezTo>
                  <a:lnTo>
                    <a:pt x="1547" y="1654"/>
                  </a:lnTo>
                  <a:cubicBezTo>
                    <a:pt x="1546" y="1653"/>
                    <a:pt x="1545" y="1652"/>
                    <a:pt x="1544" y="1651"/>
                  </a:cubicBezTo>
                  <a:lnTo>
                    <a:pt x="1544" y="1651"/>
                  </a:lnTo>
                  <a:lnTo>
                    <a:pt x="1550" y="1650"/>
                  </a:lnTo>
                  <a:lnTo>
                    <a:pt x="1550" y="1650"/>
                  </a:lnTo>
                  <a:cubicBezTo>
                    <a:pt x="1552" y="1651"/>
                    <a:pt x="1553" y="1651"/>
                    <a:pt x="1555" y="1652"/>
                  </a:cubicBezTo>
                  <a:lnTo>
                    <a:pt x="1555" y="1652"/>
                  </a:lnTo>
                  <a:cubicBezTo>
                    <a:pt x="1557" y="1651"/>
                    <a:pt x="1560" y="1650"/>
                    <a:pt x="1562" y="1650"/>
                  </a:cubicBezTo>
                  <a:close/>
                  <a:moveTo>
                    <a:pt x="1522" y="1656"/>
                  </a:moveTo>
                  <a:lnTo>
                    <a:pt x="1524" y="1660"/>
                  </a:lnTo>
                  <a:lnTo>
                    <a:pt x="1524" y="1660"/>
                  </a:lnTo>
                  <a:cubicBezTo>
                    <a:pt x="1524" y="1660"/>
                    <a:pt x="1523" y="1660"/>
                    <a:pt x="1522" y="1660"/>
                  </a:cubicBezTo>
                  <a:lnTo>
                    <a:pt x="1522" y="1660"/>
                  </a:lnTo>
                  <a:cubicBezTo>
                    <a:pt x="1521" y="1659"/>
                    <a:pt x="1520" y="1658"/>
                    <a:pt x="1520" y="1656"/>
                  </a:cubicBezTo>
                  <a:lnTo>
                    <a:pt x="1520" y="1656"/>
                  </a:lnTo>
                  <a:lnTo>
                    <a:pt x="1522" y="1656"/>
                  </a:lnTo>
                  <a:close/>
                  <a:moveTo>
                    <a:pt x="1460" y="1"/>
                  </a:moveTo>
                  <a:cubicBezTo>
                    <a:pt x="1363" y="1"/>
                    <a:pt x="1265" y="11"/>
                    <a:pt x="1168" y="30"/>
                  </a:cubicBezTo>
                  <a:cubicBezTo>
                    <a:pt x="1090" y="30"/>
                    <a:pt x="1012" y="69"/>
                    <a:pt x="934" y="108"/>
                  </a:cubicBezTo>
                  <a:cubicBezTo>
                    <a:pt x="818" y="147"/>
                    <a:pt x="701" y="186"/>
                    <a:pt x="623" y="263"/>
                  </a:cubicBezTo>
                  <a:cubicBezTo>
                    <a:pt x="468" y="380"/>
                    <a:pt x="351" y="536"/>
                    <a:pt x="234" y="691"/>
                  </a:cubicBezTo>
                  <a:cubicBezTo>
                    <a:pt x="195" y="769"/>
                    <a:pt x="156" y="886"/>
                    <a:pt x="117" y="964"/>
                  </a:cubicBezTo>
                  <a:cubicBezTo>
                    <a:pt x="117" y="1042"/>
                    <a:pt x="78" y="1081"/>
                    <a:pt x="78" y="1120"/>
                  </a:cubicBezTo>
                  <a:cubicBezTo>
                    <a:pt x="39" y="1275"/>
                    <a:pt x="1" y="1431"/>
                    <a:pt x="1" y="1587"/>
                  </a:cubicBezTo>
                  <a:cubicBezTo>
                    <a:pt x="39" y="1742"/>
                    <a:pt x="39" y="1898"/>
                    <a:pt x="117" y="2053"/>
                  </a:cubicBezTo>
                  <a:cubicBezTo>
                    <a:pt x="156" y="2248"/>
                    <a:pt x="273" y="2443"/>
                    <a:pt x="390" y="2598"/>
                  </a:cubicBezTo>
                  <a:lnTo>
                    <a:pt x="506" y="2715"/>
                  </a:lnTo>
                  <a:cubicBezTo>
                    <a:pt x="584" y="2754"/>
                    <a:pt x="662" y="2832"/>
                    <a:pt x="779" y="2871"/>
                  </a:cubicBezTo>
                  <a:cubicBezTo>
                    <a:pt x="896" y="2948"/>
                    <a:pt x="1012" y="3026"/>
                    <a:pt x="1168" y="3065"/>
                  </a:cubicBezTo>
                  <a:cubicBezTo>
                    <a:pt x="1251" y="3074"/>
                    <a:pt x="1335" y="3079"/>
                    <a:pt x="1421" y="3079"/>
                  </a:cubicBezTo>
                  <a:cubicBezTo>
                    <a:pt x="1698" y="3079"/>
                    <a:pt x="1981" y="3028"/>
                    <a:pt x="2219" y="2910"/>
                  </a:cubicBezTo>
                  <a:cubicBezTo>
                    <a:pt x="2530" y="2715"/>
                    <a:pt x="2763" y="2404"/>
                    <a:pt x="2841" y="2053"/>
                  </a:cubicBezTo>
                  <a:cubicBezTo>
                    <a:pt x="2880" y="1820"/>
                    <a:pt x="2880" y="1625"/>
                    <a:pt x="2841" y="1431"/>
                  </a:cubicBezTo>
                  <a:cubicBezTo>
                    <a:pt x="2815" y="1299"/>
                    <a:pt x="2752" y="1184"/>
                    <a:pt x="2679" y="1076"/>
                  </a:cubicBezTo>
                  <a:lnTo>
                    <a:pt x="2679" y="1076"/>
                  </a:lnTo>
                  <a:cubicBezTo>
                    <a:pt x="2648" y="901"/>
                    <a:pt x="2585" y="732"/>
                    <a:pt x="2491" y="575"/>
                  </a:cubicBezTo>
                  <a:cubicBezTo>
                    <a:pt x="2452" y="497"/>
                    <a:pt x="2413" y="419"/>
                    <a:pt x="2335" y="341"/>
                  </a:cubicBezTo>
                  <a:cubicBezTo>
                    <a:pt x="2258" y="263"/>
                    <a:pt x="2180" y="186"/>
                    <a:pt x="2063" y="147"/>
                  </a:cubicBezTo>
                  <a:cubicBezTo>
                    <a:pt x="1946" y="69"/>
                    <a:pt x="1868" y="30"/>
                    <a:pt x="1752" y="30"/>
                  </a:cubicBezTo>
                  <a:cubicBezTo>
                    <a:pt x="1654" y="11"/>
                    <a:pt x="1557" y="1"/>
                    <a:pt x="1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42"/>
            <p:cNvSpPr/>
            <p:nvPr/>
          </p:nvSpPr>
          <p:spPr>
            <a:xfrm>
              <a:off x="3321312" y="5151438"/>
              <a:ext cx="29174" cy="28146"/>
            </a:xfrm>
            <a:custGeom>
              <a:avLst/>
              <a:gdLst/>
              <a:ahLst/>
              <a:cxnLst/>
              <a:rect l="l" t="t" r="r" b="b"/>
              <a:pathLst>
                <a:path w="2724" h="2628" extrusionOk="0">
                  <a:moveTo>
                    <a:pt x="1312" y="1175"/>
                  </a:moveTo>
                  <a:lnTo>
                    <a:pt x="1329" y="1182"/>
                  </a:lnTo>
                  <a:lnTo>
                    <a:pt x="1329" y="1182"/>
                  </a:lnTo>
                  <a:lnTo>
                    <a:pt x="1331" y="1184"/>
                  </a:lnTo>
                  <a:lnTo>
                    <a:pt x="1331" y="1184"/>
                  </a:lnTo>
                  <a:cubicBezTo>
                    <a:pt x="1327" y="1183"/>
                    <a:pt x="1324" y="1183"/>
                    <a:pt x="1320" y="1182"/>
                  </a:cubicBezTo>
                  <a:lnTo>
                    <a:pt x="1320" y="1182"/>
                  </a:lnTo>
                  <a:cubicBezTo>
                    <a:pt x="1317" y="1180"/>
                    <a:pt x="1314" y="1177"/>
                    <a:pt x="1312" y="1175"/>
                  </a:cubicBezTo>
                  <a:close/>
                  <a:moveTo>
                    <a:pt x="1336" y="1187"/>
                  </a:moveTo>
                  <a:lnTo>
                    <a:pt x="1366" y="1210"/>
                  </a:lnTo>
                  <a:lnTo>
                    <a:pt x="1366" y="1210"/>
                  </a:lnTo>
                  <a:cubicBezTo>
                    <a:pt x="1364" y="1205"/>
                    <a:pt x="1363" y="1200"/>
                    <a:pt x="1363" y="1195"/>
                  </a:cubicBezTo>
                  <a:lnTo>
                    <a:pt x="1363" y="1195"/>
                  </a:lnTo>
                  <a:lnTo>
                    <a:pt x="1370" y="1199"/>
                  </a:lnTo>
                  <a:lnTo>
                    <a:pt x="1370" y="1199"/>
                  </a:lnTo>
                  <a:lnTo>
                    <a:pt x="1386" y="1219"/>
                  </a:lnTo>
                  <a:lnTo>
                    <a:pt x="1386" y="1219"/>
                  </a:lnTo>
                  <a:cubicBezTo>
                    <a:pt x="1381" y="1217"/>
                    <a:pt x="1376" y="1216"/>
                    <a:pt x="1372" y="1214"/>
                  </a:cubicBezTo>
                  <a:lnTo>
                    <a:pt x="1372" y="1214"/>
                  </a:lnTo>
                  <a:lnTo>
                    <a:pt x="1395" y="1232"/>
                  </a:lnTo>
                  <a:lnTo>
                    <a:pt x="1395" y="1232"/>
                  </a:lnTo>
                  <a:lnTo>
                    <a:pt x="1417" y="1260"/>
                  </a:lnTo>
                  <a:lnTo>
                    <a:pt x="1417" y="1260"/>
                  </a:lnTo>
                  <a:cubicBezTo>
                    <a:pt x="1417" y="1260"/>
                    <a:pt x="1417" y="1261"/>
                    <a:pt x="1417" y="1261"/>
                  </a:cubicBezTo>
                  <a:lnTo>
                    <a:pt x="1417" y="1261"/>
                  </a:lnTo>
                  <a:cubicBezTo>
                    <a:pt x="1395" y="1253"/>
                    <a:pt x="1376" y="1234"/>
                    <a:pt x="1367" y="1212"/>
                  </a:cubicBezTo>
                  <a:lnTo>
                    <a:pt x="1367" y="1212"/>
                  </a:lnTo>
                  <a:cubicBezTo>
                    <a:pt x="1369" y="1213"/>
                    <a:pt x="1370" y="1213"/>
                    <a:pt x="1372" y="1214"/>
                  </a:cubicBezTo>
                  <a:lnTo>
                    <a:pt x="1372" y="1214"/>
                  </a:lnTo>
                  <a:lnTo>
                    <a:pt x="1366" y="1210"/>
                  </a:lnTo>
                  <a:lnTo>
                    <a:pt x="1366" y="1210"/>
                  </a:lnTo>
                  <a:cubicBezTo>
                    <a:pt x="1366" y="1211"/>
                    <a:pt x="1367" y="1211"/>
                    <a:pt x="1367" y="1212"/>
                  </a:cubicBezTo>
                  <a:lnTo>
                    <a:pt x="1367" y="1212"/>
                  </a:lnTo>
                  <a:cubicBezTo>
                    <a:pt x="1352" y="1206"/>
                    <a:pt x="1339" y="1197"/>
                    <a:pt x="1326" y="1187"/>
                  </a:cubicBezTo>
                  <a:close/>
                  <a:moveTo>
                    <a:pt x="1463" y="1501"/>
                  </a:moveTo>
                  <a:lnTo>
                    <a:pt x="1459" y="1504"/>
                  </a:lnTo>
                  <a:lnTo>
                    <a:pt x="1459" y="1504"/>
                  </a:lnTo>
                  <a:cubicBezTo>
                    <a:pt x="1460" y="1503"/>
                    <a:pt x="1461" y="1502"/>
                    <a:pt x="1461" y="1501"/>
                  </a:cubicBezTo>
                  <a:lnTo>
                    <a:pt x="1461" y="1501"/>
                  </a:lnTo>
                  <a:cubicBezTo>
                    <a:pt x="1462" y="1501"/>
                    <a:pt x="1462" y="1501"/>
                    <a:pt x="1463" y="1501"/>
                  </a:cubicBezTo>
                  <a:close/>
                  <a:moveTo>
                    <a:pt x="1447" y="1500"/>
                  </a:moveTo>
                  <a:lnTo>
                    <a:pt x="1446" y="1507"/>
                  </a:lnTo>
                  <a:lnTo>
                    <a:pt x="1446" y="1507"/>
                  </a:lnTo>
                  <a:cubicBezTo>
                    <a:pt x="1449" y="1505"/>
                    <a:pt x="1453" y="1504"/>
                    <a:pt x="1456" y="1503"/>
                  </a:cubicBezTo>
                  <a:lnTo>
                    <a:pt x="1456" y="1503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45" y="1512"/>
                  </a:lnTo>
                  <a:lnTo>
                    <a:pt x="1445" y="1512"/>
                  </a:lnTo>
                  <a:lnTo>
                    <a:pt x="1444" y="1515"/>
                  </a:lnTo>
                  <a:lnTo>
                    <a:pt x="1444" y="1515"/>
                  </a:lnTo>
                  <a:lnTo>
                    <a:pt x="1443" y="1516"/>
                  </a:lnTo>
                  <a:lnTo>
                    <a:pt x="1443" y="1516"/>
                  </a:lnTo>
                  <a:cubicBezTo>
                    <a:pt x="1443" y="1515"/>
                    <a:pt x="1443" y="1514"/>
                    <a:pt x="1443" y="1513"/>
                  </a:cubicBezTo>
                  <a:lnTo>
                    <a:pt x="1443" y="1513"/>
                  </a:lnTo>
                  <a:lnTo>
                    <a:pt x="1436" y="1516"/>
                  </a:lnTo>
                  <a:lnTo>
                    <a:pt x="1436" y="1516"/>
                  </a:lnTo>
                  <a:cubicBezTo>
                    <a:pt x="1437" y="1514"/>
                    <a:pt x="1439" y="1512"/>
                    <a:pt x="1440" y="1510"/>
                  </a:cubicBezTo>
                  <a:lnTo>
                    <a:pt x="1440" y="1510"/>
                  </a:lnTo>
                  <a:cubicBezTo>
                    <a:pt x="1441" y="1509"/>
                    <a:pt x="1443" y="1509"/>
                    <a:pt x="1445" y="1508"/>
                  </a:cubicBezTo>
                  <a:lnTo>
                    <a:pt x="1445" y="1508"/>
                  </a:lnTo>
                  <a:cubicBezTo>
                    <a:pt x="1444" y="1510"/>
                    <a:pt x="1444" y="1511"/>
                    <a:pt x="1443" y="1513"/>
                  </a:cubicBezTo>
                  <a:lnTo>
                    <a:pt x="1443" y="1513"/>
                  </a:lnTo>
                  <a:lnTo>
                    <a:pt x="1445" y="1512"/>
                  </a:lnTo>
                  <a:lnTo>
                    <a:pt x="1445" y="1512"/>
                  </a:lnTo>
                  <a:lnTo>
                    <a:pt x="1446" y="1507"/>
                  </a:lnTo>
                  <a:lnTo>
                    <a:pt x="1446" y="1507"/>
                  </a:lnTo>
                  <a:cubicBezTo>
                    <a:pt x="1445" y="1507"/>
                    <a:pt x="1445" y="1508"/>
                    <a:pt x="1445" y="1508"/>
                  </a:cubicBezTo>
                  <a:lnTo>
                    <a:pt x="1445" y="1508"/>
                  </a:lnTo>
                  <a:cubicBezTo>
                    <a:pt x="1445" y="1506"/>
                    <a:pt x="1446" y="1503"/>
                    <a:pt x="1446" y="1501"/>
                  </a:cubicBezTo>
                  <a:lnTo>
                    <a:pt x="1446" y="1501"/>
                  </a:lnTo>
                  <a:cubicBezTo>
                    <a:pt x="1447" y="1501"/>
                    <a:pt x="1447" y="1500"/>
                    <a:pt x="1447" y="1500"/>
                  </a:cubicBezTo>
                  <a:close/>
                  <a:moveTo>
                    <a:pt x="1386" y="1"/>
                  </a:moveTo>
                  <a:cubicBezTo>
                    <a:pt x="1284" y="1"/>
                    <a:pt x="1187" y="20"/>
                    <a:pt x="1090" y="59"/>
                  </a:cubicBezTo>
                  <a:cubicBezTo>
                    <a:pt x="973" y="59"/>
                    <a:pt x="895" y="98"/>
                    <a:pt x="778" y="137"/>
                  </a:cubicBezTo>
                  <a:cubicBezTo>
                    <a:pt x="739" y="176"/>
                    <a:pt x="700" y="176"/>
                    <a:pt x="662" y="215"/>
                  </a:cubicBezTo>
                  <a:cubicBezTo>
                    <a:pt x="545" y="292"/>
                    <a:pt x="428" y="409"/>
                    <a:pt x="350" y="487"/>
                  </a:cubicBezTo>
                  <a:cubicBezTo>
                    <a:pt x="195" y="643"/>
                    <a:pt x="117" y="837"/>
                    <a:pt x="39" y="1032"/>
                  </a:cubicBezTo>
                  <a:cubicBezTo>
                    <a:pt x="0" y="1148"/>
                    <a:pt x="0" y="1226"/>
                    <a:pt x="0" y="1343"/>
                  </a:cubicBezTo>
                  <a:cubicBezTo>
                    <a:pt x="0" y="1460"/>
                    <a:pt x="0" y="1538"/>
                    <a:pt x="39" y="1654"/>
                  </a:cubicBezTo>
                  <a:cubicBezTo>
                    <a:pt x="78" y="1966"/>
                    <a:pt x="272" y="2238"/>
                    <a:pt x="545" y="2433"/>
                  </a:cubicBezTo>
                  <a:cubicBezTo>
                    <a:pt x="584" y="2433"/>
                    <a:pt x="623" y="2472"/>
                    <a:pt x="662" y="2472"/>
                  </a:cubicBezTo>
                  <a:cubicBezTo>
                    <a:pt x="739" y="2510"/>
                    <a:pt x="817" y="2549"/>
                    <a:pt x="934" y="2588"/>
                  </a:cubicBezTo>
                  <a:cubicBezTo>
                    <a:pt x="1051" y="2627"/>
                    <a:pt x="1206" y="2627"/>
                    <a:pt x="1323" y="2627"/>
                  </a:cubicBezTo>
                  <a:cubicBezTo>
                    <a:pt x="1358" y="2627"/>
                    <a:pt x="1390" y="2624"/>
                    <a:pt x="1420" y="2619"/>
                  </a:cubicBezTo>
                  <a:lnTo>
                    <a:pt x="1420" y="2619"/>
                  </a:lnTo>
                  <a:cubicBezTo>
                    <a:pt x="1452" y="2624"/>
                    <a:pt x="1485" y="2627"/>
                    <a:pt x="1518" y="2627"/>
                  </a:cubicBezTo>
                  <a:cubicBezTo>
                    <a:pt x="1751" y="2627"/>
                    <a:pt x="1946" y="2549"/>
                    <a:pt x="2140" y="2433"/>
                  </a:cubicBezTo>
                  <a:cubicBezTo>
                    <a:pt x="2296" y="2316"/>
                    <a:pt x="2452" y="2160"/>
                    <a:pt x="2568" y="1966"/>
                  </a:cubicBezTo>
                  <a:cubicBezTo>
                    <a:pt x="2685" y="1771"/>
                    <a:pt x="2724" y="1577"/>
                    <a:pt x="2724" y="1343"/>
                  </a:cubicBezTo>
                  <a:cubicBezTo>
                    <a:pt x="2724" y="1226"/>
                    <a:pt x="2724" y="1110"/>
                    <a:pt x="2685" y="1032"/>
                  </a:cubicBezTo>
                  <a:cubicBezTo>
                    <a:pt x="2646" y="915"/>
                    <a:pt x="2607" y="798"/>
                    <a:pt x="2568" y="720"/>
                  </a:cubicBezTo>
                  <a:cubicBezTo>
                    <a:pt x="2529" y="604"/>
                    <a:pt x="2452" y="526"/>
                    <a:pt x="2374" y="448"/>
                  </a:cubicBezTo>
                  <a:cubicBezTo>
                    <a:pt x="2335" y="409"/>
                    <a:pt x="2335" y="370"/>
                    <a:pt x="2296" y="331"/>
                  </a:cubicBezTo>
                  <a:cubicBezTo>
                    <a:pt x="2101" y="176"/>
                    <a:pt x="1907" y="98"/>
                    <a:pt x="1712" y="59"/>
                  </a:cubicBezTo>
                  <a:cubicBezTo>
                    <a:pt x="1596" y="20"/>
                    <a:pt x="1488" y="1"/>
                    <a:pt x="1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42"/>
            <p:cNvSpPr/>
            <p:nvPr/>
          </p:nvSpPr>
          <p:spPr>
            <a:xfrm>
              <a:off x="3286719" y="5121643"/>
              <a:ext cx="78772" cy="12509"/>
            </a:xfrm>
            <a:custGeom>
              <a:avLst/>
              <a:gdLst/>
              <a:ahLst/>
              <a:cxnLst/>
              <a:rect l="l" t="t" r="r" b="b"/>
              <a:pathLst>
                <a:path w="7355" h="1168" extrusionOk="0">
                  <a:moveTo>
                    <a:pt x="6888" y="0"/>
                  </a:moveTo>
                  <a:cubicBezTo>
                    <a:pt x="4709" y="312"/>
                    <a:pt x="2530" y="545"/>
                    <a:pt x="312" y="662"/>
                  </a:cubicBezTo>
                  <a:cubicBezTo>
                    <a:pt x="0" y="662"/>
                    <a:pt x="0" y="1168"/>
                    <a:pt x="312" y="1168"/>
                  </a:cubicBezTo>
                  <a:cubicBezTo>
                    <a:pt x="2569" y="1012"/>
                    <a:pt x="4787" y="778"/>
                    <a:pt x="7044" y="467"/>
                  </a:cubicBezTo>
                  <a:cubicBezTo>
                    <a:pt x="7355" y="428"/>
                    <a:pt x="7199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42"/>
            <p:cNvSpPr/>
            <p:nvPr/>
          </p:nvSpPr>
          <p:spPr>
            <a:xfrm>
              <a:off x="3286066" y="5088185"/>
              <a:ext cx="62236" cy="45742"/>
            </a:xfrm>
            <a:custGeom>
              <a:avLst/>
              <a:gdLst/>
              <a:ahLst/>
              <a:cxnLst/>
              <a:rect l="l" t="t" r="r" b="b"/>
              <a:pathLst>
                <a:path w="5811" h="4271" extrusionOk="0">
                  <a:moveTo>
                    <a:pt x="5480" y="0"/>
                  </a:moveTo>
                  <a:cubicBezTo>
                    <a:pt x="5438" y="0"/>
                    <a:pt x="5395" y="15"/>
                    <a:pt x="5353" y="50"/>
                  </a:cubicBezTo>
                  <a:cubicBezTo>
                    <a:pt x="3563" y="1217"/>
                    <a:pt x="1851" y="2502"/>
                    <a:pt x="217" y="3864"/>
                  </a:cubicBezTo>
                  <a:cubicBezTo>
                    <a:pt x="1" y="4018"/>
                    <a:pt x="177" y="4271"/>
                    <a:pt x="395" y="4271"/>
                  </a:cubicBezTo>
                  <a:cubicBezTo>
                    <a:pt x="452" y="4271"/>
                    <a:pt x="511" y="4254"/>
                    <a:pt x="567" y="4214"/>
                  </a:cubicBezTo>
                  <a:cubicBezTo>
                    <a:pt x="2163" y="2891"/>
                    <a:pt x="3836" y="1645"/>
                    <a:pt x="5587" y="439"/>
                  </a:cubicBezTo>
                  <a:cubicBezTo>
                    <a:pt x="5810" y="311"/>
                    <a:pt x="5667" y="0"/>
                    <a:pt x="5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42"/>
            <p:cNvSpPr/>
            <p:nvPr/>
          </p:nvSpPr>
          <p:spPr>
            <a:xfrm>
              <a:off x="3309960" y="5048119"/>
              <a:ext cx="23369" cy="65342"/>
            </a:xfrm>
            <a:custGeom>
              <a:avLst/>
              <a:gdLst/>
              <a:ahLst/>
              <a:cxnLst/>
              <a:rect l="l" t="t" r="r" b="b"/>
              <a:pathLst>
                <a:path w="2182" h="6101" extrusionOk="0">
                  <a:moveTo>
                    <a:pt x="1885" y="0"/>
                  </a:moveTo>
                  <a:cubicBezTo>
                    <a:pt x="1788" y="0"/>
                    <a:pt x="1689" y="50"/>
                    <a:pt x="1644" y="172"/>
                  </a:cubicBezTo>
                  <a:cubicBezTo>
                    <a:pt x="982" y="2001"/>
                    <a:pt x="437" y="3869"/>
                    <a:pt x="48" y="5776"/>
                  </a:cubicBezTo>
                  <a:cubicBezTo>
                    <a:pt x="0" y="5968"/>
                    <a:pt x="160" y="6101"/>
                    <a:pt x="308" y="6101"/>
                  </a:cubicBezTo>
                  <a:cubicBezTo>
                    <a:pt x="399" y="6101"/>
                    <a:pt x="486" y="6050"/>
                    <a:pt x="515" y="5931"/>
                  </a:cubicBezTo>
                  <a:cubicBezTo>
                    <a:pt x="943" y="4025"/>
                    <a:pt x="1449" y="2118"/>
                    <a:pt x="2111" y="289"/>
                  </a:cubicBezTo>
                  <a:cubicBezTo>
                    <a:pt x="2182" y="123"/>
                    <a:pt x="2036" y="0"/>
                    <a:pt x="1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42"/>
            <p:cNvSpPr/>
            <p:nvPr/>
          </p:nvSpPr>
          <p:spPr>
            <a:xfrm>
              <a:off x="3286301" y="5082294"/>
              <a:ext cx="20520" cy="50605"/>
            </a:xfrm>
            <a:custGeom>
              <a:avLst/>
              <a:gdLst/>
              <a:ahLst/>
              <a:cxnLst/>
              <a:rect l="l" t="t" r="r" b="b"/>
              <a:pathLst>
                <a:path w="1916" h="4725" extrusionOk="0">
                  <a:moveTo>
                    <a:pt x="1606" y="0"/>
                  </a:moveTo>
                  <a:cubicBezTo>
                    <a:pt x="1507" y="0"/>
                    <a:pt x="1408" y="50"/>
                    <a:pt x="1362" y="172"/>
                  </a:cubicBezTo>
                  <a:lnTo>
                    <a:pt x="1401" y="172"/>
                  </a:lnTo>
                  <a:lnTo>
                    <a:pt x="623" y="2390"/>
                  </a:lnTo>
                  <a:cubicBezTo>
                    <a:pt x="506" y="2740"/>
                    <a:pt x="389" y="3129"/>
                    <a:pt x="273" y="3480"/>
                  </a:cubicBezTo>
                  <a:cubicBezTo>
                    <a:pt x="117" y="3791"/>
                    <a:pt x="39" y="4141"/>
                    <a:pt x="0" y="4491"/>
                  </a:cubicBezTo>
                  <a:cubicBezTo>
                    <a:pt x="20" y="4647"/>
                    <a:pt x="146" y="4725"/>
                    <a:pt x="268" y="4725"/>
                  </a:cubicBezTo>
                  <a:cubicBezTo>
                    <a:pt x="389" y="4725"/>
                    <a:pt x="506" y="4647"/>
                    <a:pt x="506" y="4491"/>
                  </a:cubicBezTo>
                  <a:cubicBezTo>
                    <a:pt x="506" y="4336"/>
                    <a:pt x="545" y="4180"/>
                    <a:pt x="623" y="4024"/>
                  </a:cubicBezTo>
                  <a:cubicBezTo>
                    <a:pt x="662" y="3869"/>
                    <a:pt x="701" y="3713"/>
                    <a:pt x="779" y="3519"/>
                  </a:cubicBezTo>
                  <a:cubicBezTo>
                    <a:pt x="895" y="3168"/>
                    <a:pt x="1012" y="2818"/>
                    <a:pt x="1129" y="2429"/>
                  </a:cubicBezTo>
                  <a:cubicBezTo>
                    <a:pt x="1401" y="1729"/>
                    <a:pt x="1635" y="1028"/>
                    <a:pt x="1868" y="289"/>
                  </a:cubicBezTo>
                  <a:cubicBezTo>
                    <a:pt x="1916" y="123"/>
                    <a:pt x="1761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42"/>
            <p:cNvSpPr/>
            <p:nvPr/>
          </p:nvSpPr>
          <p:spPr>
            <a:xfrm>
              <a:off x="3278408" y="5134441"/>
              <a:ext cx="57063" cy="33415"/>
            </a:xfrm>
            <a:custGeom>
              <a:avLst/>
              <a:gdLst/>
              <a:ahLst/>
              <a:cxnLst/>
              <a:rect l="l" t="t" r="r" b="b"/>
              <a:pathLst>
                <a:path w="5328" h="3120" extrusionOk="0">
                  <a:moveTo>
                    <a:pt x="304" y="1"/>
                  </a:moveTo>
                  <a:cubicBezTo>
                    <a:pt x="124" y="1"/>
                    <a:pt x="1" y="319"/>
                    <a:pt x="193" y="478"/>
                  </a:cubicBezTo>
                  <a:cubicBezTo>
                    <a:pt x="1632" y="1568"/>
                    <a:pt x="3267" y="2269"/>
                    <a:pt x="4862" y="3086"/>
                  </a:cubicBezTo>
                  <a:cubicBezTo>
                    <a:pt x="4903" y="3109"/>
                    <a:pt x="4943" y="3119"/>
                    <a:pt x="4980" y="3119"/>
                  </a:cubicBezTo>
                  <a:cubicBezTo>
                    <a:pt x="5193" y="3119"/>
                    <a:pt x="5327" y="2790"/>
                    <a:pt x="5096" y="2658"/>
                  </a:cubicBezTo>
                  <a:cubicBezTo>
                    <a:pt x="3539" y="1840"/>
                    <a:pt x="1866" y="1140"/>
                    <a:pt x="426" y="50"/>
                  </a:cubicBezTo>
                  <a:cubicBezTo>
                    <a:pt x="384" y="16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42"/>
            <p:cNvSpPr/>
            <p:nvPr/>
          </p:nvSpPr>
          <p:spPr>
            <a:xfrm>
              <a:off x="3206383" y="5125274"/>
              <a:ext cx="91571" cy="70675"/>
            </a:xfrm>
            <a:custGeom>
              <a:avLst/>
              <a:gdLst/>
              <a:ahLst/>
              <a:cxnLst/>
              <a:rect l="l" t="t" r="r" b="b"/>
              <a:pathLst>
                <a:path w="8550" h="6599" extrusionOk="0">
                  <a:moveTo>
                    <a:pt x="8246" y="1"/>
                  </a:moveTo>
                  <a:cubicBezTo>
                    <a:pt x="8207" y="1"/>
                    <a:pt x="8165" y="16"/>
                    <a:pt x="8124" y="50"/>
                  </a:cubicBezTo>
                  <a:lnTo>
                    <a:pt x="224" y="6121"/>
                  </a:lnTo>
                  <a:cubicBezTo>
                    <a:pt x="1" y="6281"/>
                    <a:pt x="145" y="6598"/>
                    <a:pt x="333" y="6598"/>
                  </a:cubicBezTo>
                  <a:cubicBezTo>
                    <a:pt x="374" y="6598"/>
                    <a:pt x="416" y="6584"/>
                    <a:pt x="458" y="6549"/>
                  </a:cubicBezTo>
                  <a:lnTo>
                    <a:pt x="8357" y="478"/>
                  </a:lnTo>
                  <a:cubicBezTo>
                    <a:pt x="8549" y="318"/>
                    <a:pt x="8426" y="1"/>
                    <a:pt x="8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42"/>
            <p:cNvSpPr/>
            <p:nvPr/>
          </p:nvSpPr>
          <p:spPr>
            <a:xfrm>
              <a:off x="3225983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1" y="1"/>
                  </a:moveTo>
                  <a:cubicBezTo>
                    <a:pt x="2469" y="1"/>
                    <a:pt x="2401" y="41"/>
                    <a:pt x="2364" y="139"/>
                  </a:cubicBezTo>
                  <a:cubicBezTo>
                    <a:pt x="1430" y="2085"/>
                    <a:pt x="1079" y="4303"/>
                    <a:pt x="107" y="6249"/>
                  </a:cubicBezTo>
                  <a:cubicBezTo>
                    <a:pt x="0" y="6435"/>
                    <a:pt x="166" y="6621"/>
                    <a:pt x="332" y="6621"/>
                  </a:cubicBezTo>
                  <a:cubicBezTo>
                    <a:pt x="409" y="6621"/>
                    <a:pt x="485" y="6581"/>
                    <a:pt x="535" y="6482"/>
                  </a:cubicBezTo>
                  <a:cubicBezTo>
                    <a:pt x="1507" y="4537"/>
                    <a:pt x="1858" y="2358"/>
                    <a:pt x="2792" y="373"/>
                  </a:cubicBezTo>
                  <a:cubicBezTo>
                    <a:pt x="2871" y="187"/>
                    <a:pt x="2697" y="1"/>
                    <a:pt x="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42"/>
            <p:cNvSpPr/>
            <p:nvPr/>
          </p:nvSpPr>
          <p:spPr>
            <a:xfrm>
              <a:off x="3356730" y="5112893"/>
              <a:ext cx="21270" cy="21677"/>
            </a:xfrm>
            <a:custGeom>
              <a:avLst/>
              <a:gdLst/>
              <a:ahLst/>
              <a:cxnLst/>
              <a:rect l="l" t="t" r="r" b="b"/>
              <a:pathLst>
                <a:path w="1986" h="2024" extrusionOk="0">
                  <a:moveTo>
                    <a:pt x="507" y="545"/>
                  </a:moveTo>
                  <a:cubicBezTo>
                    <a:pt x="507" y="558"/>
                    <a:pt x="507" y="567"/>
                    <a:pt x="507" y="573"/>
                  </a:cubicBezTo>
                  <a:lnTo>
                    <a:pt x="507" y="573"/>
                  </a:lnTo>
                  <a:cubicBezTo>
                    <a:pt x="489" y="603"/>
                    <a:pt x="473" y="633"/>
                    <a:pt x="459" y="664"/>
                  </a:cubicBezTo>
                  <a:lnTo>
                    <a:pt x="459" y="664"/>
                  </a:lnTo>
                  <a:lnTo>
                    <a:pt x="507" y="545"/>
                  </a:lnTo>
                  <a:close/>
                  <a:moveTo>
                    <a:pt x="429" y="700"/>
                  </a:moveTo>
                  <a:cubicBezTo>
                    <a:pt x="429" y="739"/>
                    <a:pt x="429" y="739"/>
                    <a:pt x="429" y="739"/>
                  </a:cubicBezTo>
                  <a:lnTo>
                    <a:pt x="394" y="914"/>
                  </a:lnTo>
                  <a:lnTo>
                    <a:pt x="394" y="914"/>
                  </a:lnTo>
                  <a:lnTo>
                    <a:pt x="393" y="913"/>
                  </a:lnTo>
                  <a:lnTo>
                    <a:pt x="429" y="700"/>
                  </a:lnTo>
                  <a:close/>
                  <a:moveTo>
                    <a:pt x="312" y="778"/>
                  </a:moveTo>
                  <a:cubicBezTo>
                    <a:pt x="312" y="778"/>
                    <a:pt x="312" y="817"/>
                    <a:pt x="312" y="856"/>
                  </a:cubicBezTo>
                  <a:lnTo>
                    <a:pt x="320" y="837"/>
                  </a:lnTo>
                  <a:lnTo>
                    <a:pt x="320" y="837"/>
                  </a:lnTo>
                  <a:cubicBezTo>
                    <a:pt x="312" y="896"/>
                    <a:pt x="312" y="958"/>
                    <a:pt x="312" y="1012"/>
                  </a:cubicBezTo>
                  <a:cubicBezTo>
                    <a:pt x="312" y="1051"/>
                    <a:pt x="312" y="1090"/>
                    <a:pt x="312" y="1129"/>
                  </a:cubicBezTo>
                  <a:lnTo>
                    <a:pt x="280" y="937"/>
                  </a:lnTo>
                  <a:lnTo>
                    <a:pt x="312" y="778"/>
                  </a:lnTo>
                  <a:close/>
                  <a:moveTo>
                    <a:pt x="481" y="1181"/>
                  </a:moveTo>
                  <a:cubicBezTo>
                    <a:pt x="503" y="1203"/>
                    <a:pt x="506" y="1210"/>
                    <a:pt x="507" y="1232"/>
                  </a:cubicBezTo>
                  <a:lnTo>
                    <a:pt x="507" y="1232"/>
                  </a:lnTo>
                  <a:lnTo>
                    <a:pt x="491" y="1206"/>
                  </a:lnTo>
                  <a:lnTo>
                    <a:pt x="481" y="1181"/>
                  </a:lnTo>
                  <a:close/>
                  <a:moveTo>
                    <a:pt x="1324" y="1335"/>
                  </a:moveTo>
                  <a:lnTo>
                    <a:pt x="1306" y="1366"/>
                  </a:lnTo>
                  <a:lnTo>
                    <a:pt x="1306" y="1366"/>
                  </a:lnTo>
                  <a:lnTo>
                    <a:pt x="1289" y="1378"/>
                  </a:lnTo>
                  <a:lnTo>
                    <a:pt x="1289" y="1378"/>
                  </a:lnTo>
                  <a:cubicBezTo>
                    <a:pt x="1295" y="1361"/>
                    <a:pt x="1308" y="1345"/>
                    <a:pt x="1324" y="1335"/>
                  </a:cubicBezTo>
                  <a:close/>
                  <a:moveTo>
                    <a:pt x="1246" y="1401"/>
                  </a:moveTo>
                  <a:lnTo>
                    <a:pt x="1213" y="1417"/>
                  </a:lnTo>
                  <a:lnTo>
                    <a:pt x="1213" y="1417"/>
                  </a:lnTo>
                  <a:cubicBezTo>
                    <a:pt x="1224" y="1401"/>
                    <a:pt x="1246" y="1401"/>
                    <a:pt x="1246" y="1401"/>
                  </a:cubicBezTo>
                  <a:close/>
                  <a:moveTo>
                    <a:pt x="1012" y="0"/>
                  </a:moveTo>
                  <a:lnTo>
                    <a:pt x="818" y="39"/>
                  </a:lnTo>
                  <a:cubicBezTo>
                    <a:pt x="740" y="39"/>
                    <a:pt x="701" y="78"/>
                    <a:pt x="662" y="117"/>
                  </a:cubicBezTo>
                  <a:cubicBezTo>
                    <a:pt x="623" y="117"/>
                    <a:pt x="545" y="156"/>
                    <a:pt x="507" y="156"/>
                  </a:cubicBezTo>
                  <a:lnTo>
                    <a:pt x="351" y="311"/>
                  </a:lnTo>
                  <a:lnTo>
                    <a:pt x="312" y="350"/>
                  </a:lnTo>
                  <a:cubicBezTo>
                    <a:pt x="234" y="428"/>
                    <a:pt x="195" y="467"/>
                    <a:pt x="156" y="545"/>
                  </a:cubicBezTo>
                  <a:cubicBezTo>
                    <a:pt x="79" y="662"/>
                    <a:pt x="40" y="739"/>
                    <a:pt x="1" y="856"/>
                  </a:cubicBezTo>
                  <a:lnTo>
                    <a:pt x="1" y="934"/>
                  </a:lnTo>
                  <a:lnTo>
                    <a:pt x="1" y="1051"/>
                  </a:lnTo>
                  <a:lnTo>
                    <a:pt x="1" y="1167"/>
                  </a:lnTo>
                  <a:cubicBezTo>
                    <a:pt x="1" y="1245"/>
                    <a:pt x="40" y="1362"/>
                    <a:pt x="79" y="1440"/>
                  </a:cubicBezTo>
                  <a:cubicBezTo>
                    <a:pt x="79" y="1479"/>
                    <a:pt x="117" y="1518"/>
                    <a:pt x="117" y="1557"/>
                  </a:cubicBezTo>
                  <a:cubicBezTo>
                    <a:pt x="156" y="1634"/>
                    <a:pt x="195" y="1712"/>
                    <a:pt x="273" y="1751"/>
                  </a:cubicBezTo>
                  <a:lnTo>
                    <a:pt x="312" y="1790"/>
                  </a:lnTo>
                  <a:lnTo>
                    <a:pt x="468" y="1946"/>
                  </a:lnTo>
                  <a:cubicBezTo>
                    <a:pt x="545" y="1946"/>
                    <a:pt x="623" y="1985"/>
                    <a:pt x="701" y="2024"/>
                  </a:cubicBezTo>
                  <a:lnTo>
                    <a:pt x="1012" y="2024"/>
                  </a:lnTo>
                  <a:lnTo>
                    <a:pt x="1246" y="1985"/>
                  </a:lnTo>
                  <a:cubicBezTo>
                    <a:pt x="1402" y="1946"/>
                    <a:pt x="1557" y="1868"/>
                    <a:pt x="1674" y="1751"/>
                  </a:cubicBezTo>
                  <a:cubicBezTo>
                    <a:pt x="1674" y="1751"/>
                    <a:pt x="1752" y="1634"/>
                    <a:pt x="1830" y="1557"/>
                  </a:cubicBezTo>
                  <a:cubicBezTo>
                    <a:pt x="1830" y="1557"/>
                    <a:pt x="1830" y="1518"/>
                    <a:pt x="1830" y="1518"/>
                  </a:cubicBezTo>
                  <a:cubicBezTo>
                    <a:pt x="1907" y="1362"/>
                    <a:pt x="1985" y="1206"/>
                    <a:pt x="1985" y="1012"/>
                  </a:cubicBezTo>
                  <a:cubicBezTo>
                    <a:pt x="1985" y="1001"/>
                    <a:pt x="1985" y="990"/>
                    <a:pt x="1984" y="979"/>
                  </a:cubicBezTo>
                  <a:lnTo>
                    <a:pt x="1984" y="979"/>
                  </a:lnTo>
                  <a:lnTo>
                    <a:pt x="1985" y="973"/>
                  </a:lnTo>
                  <a:cubicBezTo>
                    <a:pt x="1985" y="817"/>
                    <a:pt x="1907" y="623"/>
                    <a:pt x="1830" y="506"/>
                  </a:cubicBezTo>
                  <a:cubicBezTo>
                    <a:pt x="1830" y="467"/>
                    <a:pt x="1830" y="467"/>
                    <a:pt x="1830" y="467"/>
                  </a:cubicBezTo>
                  <a:lnTo>
                    <a:pt x="1713" y="272"/>
                  </a:lnTo>
                  <a:cubicBezTo>
                    <a:pt x="1674" y="234"/>
                    <a:pt x="1596" y="195"/>
                    <a:pt x="1557" y="156"/>
                  </a:cubicBezTo>
                  <a:lnTo>
                    <a:pt x="1324" y="39"/>
                  </a:lnTo>
                  <a:lnTo>
                    <a:pt x="1285" y="39"/>
                  </a:lnTo>
                  <a:cubicBezTo>
                    <a:pt x="1207" y="39"/>
                    <a:pt x="1090" y="0"/>
                    <a:pt x="1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42"/>
            <p:cNvSpPr/>
            <p:nvPr/>
          </p:nvSpPr>
          <p:spPr>
            <a:xfrm>
              <a:off x="3276298" y="5129815"/>
              <a:ext cx="37517" cy="37849"/>
            </a:xfrm>
            <a:custGeom>
              <a:avLst/>
              <a:gdLst/>
              <a:ahLst/>
              <a:cxnLst/>
              <a:rect l="l" t="t" r="r" b="b"/>
              <a:pathLst>
                <a:path w="3503" h="3534" extrusionOk="0">
                  <a:moveTo>
                    <a:pt x="2082" y="1347"/>
                  </a:moveTo>
                  <a:lnTo>
                    <a:pt x="2187" y="1362"/>
                  </a:lnTo>
                  <a:lnTo>
                    <a:pt x="2187" y="1362"/>
                  </a:lnTo>
                  <a:lnTo>
                    <a:pt x="2193" y="1364"/>
                  </a:lnTo>
                  <a:lnTo>
                    <a:pt x="2193" y="1364"/>
                  </a:lnTo>
                  <a:lnTo>
                    <a:pt x="2068" y="1349"/>
                  </a:lnTo>
                  <a:lnTo>
                    <a:pt x="2068" y="1349"/>
                  </a:lnTo>
                  <a:lnTo>
                    <a:pt x="2082" y="1347"/>
                  </a:lnTo>
                  <a:close/>
                  <a:moveTo>
                    <a:pt x="1717" y="1714"/>
                  </a:moveTo>
                  <a:cubicBezTo>
                    <a:pt x="1710" y="1717"/>
                    <a:pt x="1703" y="1720"/>
                    <a:pt x="1696" y="1722"/>
                  </a:cubicBezTo>
                  <a:lnTo>
                    <a:pt x="1696" y="1722"/>
                  </a:lnTo>
                  <a:lnTo>
                    <a:pt x="1707" y="1716"/>
                  </a:lnTo>
                  <a:lnTo>
                    <a:pt x="1707" y="1716"/>
                  </a:lnTo>
                  <a:lnTo>
                    <a:pt x="1717" y="1714"/>
                  </a:lnTo>
                  <a:close/>
                  <a:moveTo>
                    <a:pt x="1922" y="1843"/>
                  </a:moveTo>
                  <a:lnTo>
                    <a:pt x="1923" y="1844"/>
                  </a:lnTo>
                  <a:lnTo>
                    <a:pt x="1923" y="1844"/>
                  </a:lnTo>
                  <a:lnTo>
                    <a:pt x="1922" y="1846"/>
                  </a:lnTo>
                  <a:lnTo>
                    <a:pt x="1922" y="1846"/>
                  </a:lnTo>
                  <a:cubicBezTo>
                    <a:pt x="1922" y="1845"/>
                    <a:pt x="1922" y="1845"/>
                    <a:pt x="1922" y="1845"/>
                  </a:cubicBezTo>
                  <a:lnTo>
                    <a:pt x="1922" y="1845"/>
                  </a:lnTo>
                  <a:cubicBezTo>
                    <a:pt x="1922" y="1844"/>
                    <a:pt x="1922" y="1844"/>
                    <a:pt x="1922" y="1843"/>
                  </a:cubicBezTo>
                  <a:close/>
                  <a:moveTo>
                    <a:pt x="1557" y="1806"/>
                  </a:moveTo>
                  <a:lnTo>
                    <a:pt x="1514" y="1849"/>
                  </a:lnTo>
                  <a:lnTo>
                    <a:pt x="1557" y="1806"/>
                  </a:lnTo>
                  <a:close/>
                  <a:moveTo>
                    <a:pt x="1932" y="1860"/>
                  </a:moveTo>
                  <a:lnTo>
                    <a:pt x="1933" y="1861"/>
                  </a:lnTo>
                  <a:lnTo>
                    <a:pt x="1933" y="1861"/>
                  </a:lnTo>
                  <a:lnTo>
                    <a:pt x="1931" y="1863"/>
                  </a:lnTo>
                  <a:lnTo>
                    <a:pt x="1931" y="1863"/>
                  </a:lnTo>
                  <a:cubicBezTo>
                    <a:pt x="1931" y="1863"/>
                    <a:pt x="1930" y="1863"/>
                    <a:pt x="1930" y="1862"/>
                  </a:cubicBezTo>
                  <a:lnTo>
                    <a:pt x="1930" y="1862"/>
                  </a:lnTo>
                  <a:cubicBezTo>
                    <a:pt x="1931" y="1861"/>
                    <a:pt x="1931" y="1861"/>
                    <a:pt x="1932" y="1860"/>
                  </a:cubicBezTo>
                  <a:close/>
                  <a:moveTo>
                    <a:pt x="1479" y="1883"/>
                  </a:moveTo>
                  <a:lnTo>
                    <a:pt x="1475" y="1888"/>
                  </a:lnTo>
                  <a:lnTo>
                    <a:pt x="1475" y="1888"/>
                  </a:lnTo>
                  <a:lnTo>
                    <a:pt x="1479" y="1883"/>
                  </a:lnTo>
                  <a:close/>
                  <a:moveTo>
                    <a:pt x="1466" y="1897"/>
                  </a:moveTo>
                  <a:lnTo>
                    <a:pt x="1464" y="1899"/>
                  </a:lnTo>
                  <a:lnTo>
                    <a:pt x="1464" y="1899"/>
                  </a:lnTo>
                  <a:lnTo>
                    <a:pt x="1466" y="1897"/>
                  </a:lnTo>
                  <a:close/>
                  <a:moveTo>
                    <a:pt x="1499" y="1918"/>
                  </a:moveTo>
                  <a:cubicBezTo>
                    <a:pt x="1504" y="1922"/>
                    <a:pt x="1508" y="1925"/>
                    <a:pt x="1513" y="1929"/>
                  </a:cubicBezTo>
                  <a:lnTo>
                    <a:pt x="1513" y="1929"/>
                  </a:lnTo>
                  <a:cubicBezTo>
                    <a:pt x="1513" y="1930"/>
                    <a:pt x="1513" y="1931"/>
                    <a:pt x="1514" y="1932"/>
                  </a:cubicBezTo>
                  <a:lnTo>
                    <a:pt x="1514" y="1932"/>
                  </a:lnTo>
                  <a:lnTo>
                    <a:pt x="1507" y="1928"/>
                  </a:lnTo>
                  <a:lnTo>
                    <a:pt x="1507" y="1928"/>
                  </a:lnTo>
                  <a:lnTo>
                    <a:pt x="1499" y="1918"/>
                  </a:lnTo>
                  <a:close/>
                  <a:moveTo>
                    <a:pt x="1865" y="1940"/>
                  </a:moveTo>
                  <a:lnTo>
                    <a:pt x="1865" y="1940"/>
                  </a:lnTo>
                  <a:lnTo>
                    <a:pt x="1865" y="1940"/>
                  </a:lnTo>
                  <a:lnTo>
                    <a:pt x="1846" y="1956"/>
                  </a:lnTo>
                  <a:lnTo>
                    <a:pt x="1846" y="1956"/>
                  </a:lnTo>
                  <a:lnTo>
                    <a:pt x="1835" y="1959"/>
                  </a:lnTo>
                  <a:lnTo>
                    <a:pt x="1835" y="1959"/>
                  </a:lnTo>
                  <a:cubicBezTo>
                    <a:pt x="1844" y="1952"/>
                    <a:pt x="1854" y="1946"/>
                    <a:pt x="1865" y="1940"/>
                  </a:cubicBezTo>
                  <a:close/>
                  <a:moveTo>
                    <a:pt x="1852" y="1962"/>
                  </a:moveTo>
                  <a:lnTo>
                    <a:pt x="1851" y="1964"/>
                  </a:lnTo>
                  <a:lnTo>
                    <a:pt x="1851" y="1964"/>
                  </a:lnTo>
                  <a:lnTo>
                    <a:pt x="1848" y="1964"/>
                  </a:lnTo>
                  <a:lnTo>
                    <a:pt x="1848" y="1964"/>
                  </a:lnTo>
                  <a:cubicBezTo>
                    <a:pt x="1849" y="1963"/>
                    <a:pt x="1850" y="1963"/>
                    <a:pt x="1851" y="1962"/>
                  </a:cubicBezTo>
                  <a:lnTo>
                    <a:pt x="1851" y="1962"/>
                  </a:lnTo>
                  <a:cubicBezTo>
                    <a:pt x="1851" y="1962"/>
                    <a:pt x="1852" y="1962"/>
                    <a:pt x="1852" y="1962"/>
                  </a:cubicBezTo>
                  <a:close/>
                  <a:moveTo>
                    <a:pt x="1535" y="1963"/>
                  </a:moveTo>
                  <a:lnTo>
                    <a:pt x="1535" y="1963"/>
                  </a:lnTo>
                  <a:cubicBezTo>
                    <a:pt x="1539" y="1964"/>
                    <a:pt x="1543" y="1965"/>
                    <a:pt x="1547" y="1966"/>
                  </a:cubicBezTo>
                  <a:lnTo>
                    <a:pt x="1547" y="1966"/>
                  </a:lnTo>
                  <a:lnTo>
                    <a:pt x="1536" y="1964"/>
                  </a:lnTo>
                  <a:lnTo>
                    <a:pt x="1536" y="1964"/>
                  </a:lnTo>
                  <a:lnTo>
                    <a:pt x="1535" y="1963"/>
                  </a:lnTo>
                  <a:lnTo>
                    <a:pt x="1535" y="1963"/>
                  </a:lnTo>
                  <a:lnTo>
                    <a:pt x="1535" y="1963"/>
                  </a:lnTo>
                  <a:close/>
                  <a:moveTo>
                    <a:pt x="1836" y="1963"/>
                  </a:moveTo>
                  <a:lnTo>
                    <a:pt x="1833" y="1966"/>
                  </a:lnTo>
                  <a:lnTo>
                    <a:pt x="1833" y="1966"/>
                  </a:lnTo>
                  <a:lnTo>
                    <a:pt x="1825" y="1967"/>
                  </a:lnTo>
                  <a:lnTo>
                    <a:pt x="1825" y="1967"/>
                  </a:lnTo>
                  <a:cubicBezTo>
                    <a:pt x="1826" y="1966"/>
                    <a:pt x="1827" y="1966"/>
                    <a:pt x="1828" y="1965"/>
                  </a:cubicBezTo>
                  <a:lnTo>
                    <a:pt x="1828" y="1965"/>
                  </a:lnTo>
                  <a:cubicBezTo>
                    <a:pt x="1831" y="1964"/>
                    <a:pt x="1833" y="1964"/>
                    <a:pt x="1836" y="1963"/>
                  </a:cubicBezTo>
                  <a:close/>
                  <a:moveTo>
                    <a:pt x="1830" y="0"/>
                  </a:moveTo>
                  <a:cubicBezTo>
                    <a:pt x="1778" y="0"/>
                    <a:pt x="1726" y="5"/>
                    <a:pt x="1674" y="15"/>
                  </a:cubicBezTo>
                  <a:cubicBezTo>
                    <a:pt x="1401" y="15"/>
                    <a:pt x="1168" y="93"/>
                    <a:pt x="934" y="249"/>
                  </a:cubicBezTo>
                  <a:cubicBezTo>
                    <a:pt x="818" y="288"/>
                    <a:pt x="701" y="366"/>
                    <a:pt x="623" y="482"/>
                  </a:cubicBezTo>
                  <a:cubicBezTo>
                    <a:pt x="545" y="521"/>
                    <a:pt x="506" y="560"/>
                    <a:pt x="467" y="599"/>
                  </a:cubicBezTo>
                  <a:cubicBezTo>
                    <a:pt x="390" y="677"/>
                    <a:pt x="312" y="794"/>
                    <a:pt x="273" y="910"/>
                  </a:cubicBezTo>
                  <a:cubicBezTo>
                    <a:pt x="195" y="1027"/>
                    <a:pt x="156" y="1144"/>
                    <a:pt x="78" y="1261"/>
                  </a:cubicBezTo>
                  <a:cubicBezTo>
                    <a:pt x="78" y="1339"/>
                    <a:pt x="78" y="1377"/>
                    <a:pt x="39" y="1455"/>
                  </a:cubicBezTo>
                  <a:cubicBezTo>
                    <a:pt x="39" y="1572"/>
                    <a:pt x="0" y="1689"/>
                    <a:pt x="0" y="1844"/>
                  </a:cubicBezTo>
                  <a:cubicBezTo>
                    <a:pt x="39" y="2117"/>
                    <a:pt x="117" y="2389"/>
                    <a:pt x="234" y="2623"/>
                  </a:cubicBezTo>
                  <a:cubicBezTo>
                    <a:pt x="234" y="2662"/>
                    <a:pt x="273" y="2701"/>
                    <a:pt x="312" y="2739"/>
                  </a:cubicBezTo>
                  <a:cubicBezTo>
                    <a:pt x="428" y="2973"/>
                    <a:pt x="623" y="3129"/>
                    <a:pt x="856" y="3284"/>
                  </a:cubicBezTo>
                  <a:cubicBezTo>
                    <a:pt x="934" y="3323"/>
                    <a:pt x="1051" y="3401"/>
                    <a:pt x="1207" y="3440"/>
                  </a:cubicBezTo>
                  <a:cubicBezTo>
                    <a:pt x="1372" y="3503"/>
                    <a:pt x="1540" y="3534"/>
                    <a:pt x="1708" y="3534"/>
                  </a:cubicBezTo>
                  <a:cubicBezTo>
                    <a:pt x="2035" y="3534"/>
                    <a:pt x="2358" y="3418"/>
                    <a:pt x="2636" y="3207"/>
                  </a:cubicBezTo>
                  <a:lnTo>
                    <a:pt x="2636" y="3207"/>
                  </a:lnTo>
                  <a:cubicBezTo>
                    <a:pt x="2668" y="3194"/>
                    <a:pt x="2698" y="3181"/>
                    <a:pt x="2724" y="3167"/>
                  </a:cubicBezTo>
                  <a:cubicBezTo>
                    <a:pt x="2763" y="3167"/>
                    <a:pt x="2763" y="3129"/>
                    <a:pt x="2802" y="3129"/>
                  </a:cubicBezTo>
                  <a:cubicBezTo>
                    <a:pt x="2958" y="3012"/>
                    <a:pt x="3113" y="2856"/>
                    <a:pt x="3230" y="2701"/>
                  </a:cubicBezTo>
                  <a:cubicBezTo>
                    <a:pt x="3308" y="2584"/>
                    <a:pt x="3386" y="2428"/>
                    <a:pt x="3425" y="2311"/>
                  </a:cubicBezTo>
                  <a:cubicBezTo>
                    <a:pt x="3425" y="2272"/>
                    <a:pt x="3464" y="2195"/>
                    <a:pt x="3464" y="2156"/>
                  </a:cubicBezTo>
                  <a:cubicBezTo>
                    <a:pt x="3503" y="2039"/>
                    <a:pt x="3503" y="1883"/>
                    <a:pt x="3503" y="1728"/>
                  </a:cubicBezTo>
                  <a:cubicBezTo>
                    <a:pt x="3464" y="1455"/>
                    <a:pt x="3425" y="1183"/>
                    <a:pt x="3269" y="949"/>
                  </a:cubicBezTo>
                  <a:cubicBezTo>
                    <a:pt x="3191" y="794"/>
                    <a:pt x="3075" y="638"/>
                    <a:pt x="2958" y="521"/>
                  </a:cubicBezTo>
                  <a:cubicBezTo>
                    <a:pt x="2724" y="327"/>
                    <a:pt x="2491" y="171"/>
                    <a:pt x="2257" y="93"/>
                  </a:cubicBezTo>
                  <a:cubicBezTo>
                    <a:pt x="2115" y="36"/>
                    <a:pt x="1973" y="0"/>
                    <a:pt x="1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42"/>
            <p:cNvSpPr/>
            <p:nvPr/>
          </p:nvSpPr>
          <p:spPr>
            <a:xfrm>
              <a:off x="3292138" y="5072045"/>
              <a:ext cx="25426" cy="25436"/>
            </a:xfrm>
            <a:custGeom>
              <a:avLst/>
              <a:gdLst/>
              <a:ahLst/>
              <a:cxnLst/>
              <a:rect l="l" t="t" r="r" b="b"/>
              <a:pathLst>
                <a:path w="2374" h="2375" extrusionOk="0">
                  <a:moveTo>
                    <a:pt x="1823" y="1683"/>
                  </a:moveTo>
                  <a:lnTo>
                    <a:pt x="1789" y="1734"/>
                  </a:lnTo>
                  <a:lnTo>
                    <a:pt x="1789" y="1734"/>
                  </a:lnTo>
                  <a:lnTo>
                    <a:pt x="1774" y="1738"/>
                  </a:lnTo>
                  <a:lnTo>
                    <a:pt x="1774" y="1738"/>
                  </a:lnTo>
                  <a:cubicBezTo>
                    <a:pt x="1791" y="1720"/>
                    <a:pt x="1807" y="1702"/>
                    <a:pt x="1823" y="1683"/>
                  </a:cubicBezTo>
                  <a:close/>
                  <a:moveTo>
                    <a:pt x="1777" y="1752"/>
                  </a:moveTo>
                  <a:lnTo>
                    <a:pt x="1767" y="1767"/>
                  </a:lnTo>
                  <a:lnTo>
                    <a:pt x="1767" y="1767"/>
                  </a:lnTo>
                  <a:lnTo>
                    <a:pt x="1751" y="1777"/>
                  </a:lnTo>
                  <a:lnTo>
                    <a:pt x="1751" y="1777"/>
                  </a:lnTo>
                  <a:cubicBezTo>
                    <a:pt x="1752" y="1755"/>
                    <a:pt x="1755" y="1752"/>
                    <a:pt x="1777" y="1752"/>
                  </a:cubicBezTo>
                  <a:close/>
                  <a:moveTo>
                    <a:pt x="1168" y="0"/>
                  </a:moveTo>
                  <a:cubicBezTo>
                    <a:pt x="1051" y="0"/>
                    <a:pt x="973" y="39"/>
                    <a:pt x="856" y="39"/>
                  </a:cubicBezTo>
                  <a:lnTo>
                    <a:pt x="584" y="156"/>
                  </a:lnTo>
                  <a:lnTo>
                    <a:pt x="545" y="156"/>
                  </a:lnTo>
                  <a:lnTo>
                    <a:pt x="428" y="234"/>
                  </a:lnTo>
                  <a:lnTo>
                    <a:pt x="350" y="312"/>
                  </a:lnTo>
                  <a:lnTo>
                    <a:pt x="195" y="506"/>
                  </a:lnTo>
                  <a:lnTo>
                    <a:pt x="195" y="545"/>
                  </a:lnTo>
                  <a:cubicBezTo>
                    <a:pt x="117" y="662"/>
                    <a:pt x="78" y="779"/>
                    <a:pt x="39" y="934"/>
                  </a:cubicBezTo>
                  <a:cubicBezTo>
                    <a:pt x="0" y="1051"/>
                    <a:pt x="0" y="1207"/>
                    <a:pt x="39" y="1324"/>
                  </a:cubicBezTo>
                  <a:cubicBezTo>
                    <a:pt x="78" y="1479"/>
                    <a:pt x="156" y="1596"/>
                    <a:pt x="234" y="1674"/>
                  </a:cubicBezTo>
                  <a:cubicBezTo>
                    <a:pt x="254" y="1704"/>
                    <a:pt x="274" y="1732"/>
                    <a:pt x="295" y="1758"/>
                  </a:cubicBezTo>
                  <a:lnTo>
                    <a:pt x="295" y="1758"/>
                  </a:lnTo>
                  <a:cubicBezTo>
                    <a:pt x="313" y="1795"/>
                    <a:pt x="332" y="1831"/>
                    <a:pt x="350" y="1868"/>
                  </a:cubicBezTo>
                  <a:lnTo>
                    <a:pt x="428" y="1985"/>
                  </a:lnTo>
                  <a:cubicBezTo>
                    <a:pt x="467" y="2063"/>
                    <a:pt x="506" y="2102"/>
                    <a:pt x="584" y="2141"/>
                  </a:cubicBezTo>
                  <a:lnTo>
                    <a:pt x="701" y="2219"/>
                  </a:lnTo>
                  <a:lnTo>
                    <a:pt x="934" y="2335"/>
                  </a:lnTo>
                  <a:cubicBezTo>
                    <a:pt x="1012" y="2335"/>
                    <a:pt x="1129" y="2374"/>
                    <a:pt x="1206" y="2374"/>
                  </a:cubicBezTo>
                  <a:lnTo>
                    <a:pt x="1518" y="2374"/>
                  </a:lnTo>
                  <a:cubicBezTo>
                    <a:pt x="1634" y="2335"/>
                    <a:pt x="1712" y="2296"/>
                    <a:pt x="1790" y="2257"/>
                  </a:cubicBezTo>
                  <a:lnTo>
                    <a:pt x="1829" y="2257"/>
                  </a:lnTo>
                  <a:lnTo>
                    <a:pt x="1946" y="2180"/>
                  </a:lnTo>
                  <a:lnTo>
                    <a:pt x="2024" y="2063"/>
                  </a:lnTo>
                  <a:lnTo>
                    <a:pt x="2063" y="2063"/>
                  </a:lnTo>
                  <a:cubicBezTo>
                    <a:pt x="2140" y="1985"/>
                    <a:pt x="2179" y="1907"/>
                    <a:pt x="2218" y="1829"/>
                  </a:cubicBezTo>
                  <a:cubicBezTo>
                    <a:pt x="2218" y="1829"/>
                    <a:pt x="2218" y="1829"/>
                    <a:pt x="2218" y="1791"/>
                  </a:cubicBezTo>
                  <a:cubicBezTo>
                    <a:pt x="2257" y="1752"/>
                    <a:pt x="2296" y="1713"/>
                    <a:pt x="2296" y="1674"/>
                  </a:cubicBezTo>
                  <a:cubicBezTo>
                    <a:pt x="2335" y="1596"/>
                    <a:pt x="2335" y="1557"/>
                    <a:pt x="2374" y="1518"/>
                  </a:cubicBezTo>
                  <a:cubicBezTo>
                    <a:pt x="2374" y="1479"/>
                    <a:pt x="2374" y="1479"/>
                    <a:pt x="2374" y="1479"/>
                  </a:cubicBezTo>
                  <a:lnTo>
                    <a:pt x="2374" y="1324"/>
                  </a:lnTo>
                  <a:lnTo>
                    <a:pt x="2374" y="1207"/>
                  </a:lnTo>
                  <a:lnTo>
                    <a:pt x="2374" y="1129"/>
                  </a:lnTo>
                  <a:cubicBezTo>
                    <a:pt x="2374" y="1090"/>
                    <a:pt x="2335" y="934"/>
                    <a:pt x="2335" y="857"/>
                  </a:cubicBezTo>
                  <a:lnTo>
                    <a:pt x="2335" y="818"/>
                  </a:lnTo>
                  <a:cubicBezTo>
                    <a:pt x="2335" y="779"/>
                    <a:pt x="2257" y="623"/>
                    <a:pt x="2218" y="584"/>
                  </a:cubicBezTo>
                  <a:lnTo>
                    <a:pt x="2218" y="545"/>
                  </a:lnTo>
                  <a:cubicBezTo>
                    <a:pt x="2179" y="506"/>
                    <a:pt x="2179" y="467"/>
                    <a:pt x="2140" y="429"/>
                  </a:cubicBezTo>
                  <a:lnTo>
                    <a:pt x="2063" y="312"/>
                  </a:lnTo>
                  <a:lnTo>
                    <a:pt x="1946" y="234"/>
                  </a:lnTo>
                  <a:cubicBezTo>
                    <a:pt x="1907" y="195"/>
                    <a:pt x="1868" y="156"/>
                    <a:pt x="1829" y="117"/>
                  </a:cubicBezTo>
                  <a:lnTo>
                    <a:pt x="1790" y="117"/>
                  </a:lnTo>
                  <a:lnTo>
                    <a:pt x="1557" y="39"/>
                  </a:lnTo>
                  <a:lnTo>
                    <a:pt x="1362" y="3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42"/>
            <p:cNvSpPr/>
            <p:nvPr/>
          </p:nvSpPr>
          <p:spPr>
            <a:xfrm>
              <a:off x="3319642" y="5037869"/>
              <a:ext cx="21259" cy="21998"/>
            </a:xfrm>
            <a:custGeom>
              <a:avLst/>
              <a:gdLst/>
              <a:ahLst/>
              <a:cxnLst/>
              <a:rect l="l" t="t" r="r" b="b"/>
              <a:pathLst>
                <a:path w="1985" h="2054" extrusionOk="0">
                  <a:moveTo>
                    <a:pt x="730" y="339"/>
                  </a:moveTo>
                  <a:cubicBezTo>
                    <a:pt x="718" y="351"/>
                    <a:pt x="701" y="351"/>
                    <a:pt x="701" y="351"/>
                  </a:cubicBezTo>
                  <a:lnTo>
                    <a:pt x="730" y="339"/>
                  </a:lnTo>
                  <a:close/>
                  <a:moveTo>
                    <a:pt x="1829" y="1207"/>
                  </a:moveTo>
                  <a:cubicBezTo>
                    <a:pt x="1810" y="1226"/>
                    <a:pt x="1800" y="1246"/>
                    <a:pt x="1800" y="1265"/>
                  </a:cubicBezTo>
                  <a:lnTo>
                    <a:pt x="1829" y="1207"/>
                  </a:lnTo>
                  <a:close/>
                  <a:moveTo>
                    <a:pt x="1829" y="1168"/>
                  </a:moveTo>
                  <a:lnTo>
                    <a:pt x="1829" y="1324"/>
                  </a:lnTo>
                  <a:cubicBezTo>
                    <a:pt x="1810" y="1304"/>
                    <a:pt x="1800" y="1285"/>
                    <a:pt x="1800" y="1265"/>
                  </a:cubicBezTo>
                  <a:lnTo>
                    <a:pt x="1800" y="1265"/>
                  </a:lnTo>
                  <a:lnTo>
                    <a:pt x="1713" y="1440"/>
                  </a:lnTo>
                  <a:lnTo>
                    <a:pt x="1713" y="1401"/>
                  </a:lnTo>
                  <a:cubicBezTo>
                    <a:pt x="1752" y="1324"/>
                    <a:pt x="1790" y="1246"/>
                    <a:pt x="1829" y="1168"/>
                  </a:cubicBezTo>
                  <a:close/>
                  <a:moveTo>
                    <a:pt x="973" y="1"/>
                  </a:moveTo>
                  <a:cubicBezTo>
                    <a:pt x="895" y="1"/>
                    <a:pt x="818" y="1"/>
                    <a:pt x="740" y="39"/>
                  </a:cubicBezTo>
                  <a:cubicBezTo>
                    <a:pt x="662" y="39"/>
                    <a:pt x="584" y="78"/>
                    <a:pt x="506" y="117"/>
                  </a:cubicBezTo>
                  <a:cubicBezTo>
                    <a:pt x="351" y="195"/>
                    <a:pt x="234" y="312"/>
                    <a:pt x="156" y="468"/>
                  </a:cubicBezTo>
                  <a:cubicBezTo>
                    <a:pt x="39" y="662"/>
                    <a:pt x="0" y="818"/>
                    <a:pt x="0" y="1051"/>
                  </a:cubicBezTo>
                  <a:lnTo>
                    <a:pt x="0" y="1090"/>
                  </a:lnTo>
                  <a:cubicBezTo>
                    <a:pt x="0" y="1168"/>
                    <a:pt x="0" y="1285"/>
                    <a:pt x="39" y="1401"/>
                  </a:cubicBezTo>
                  <a:cubicBezTo>
                    <a:pt x="78" y="1596"/>
                    <a:pt x="234" y="1830"/>
                    <a:pt x="467" y="1946"/>
                  </a:cubicBezTo>
                  <a:cubicBezTo>
                    <a:pt x="506" y="1985"/>
                    <a:pt x="584" y="1985"/>
                    <a:pt x="662" y="2024"/>
                  </a:cubicBezTo>
                  <a:lnTo>
                    <a:pt x="701" y="2024"/>
                  </a:lnTo>
                  <a:cubicBezTo>
                    <a:pt x="798" y="2044"/>
                    <a:pt x="895" y="2053"/>
                    <a:pt x="988" y="2053"/>
                  </a:cubicBezTo>
                  <a:cubicBezTo>
                    <a:pt x="1080" y="2053"/>
                    <a:pt x="1168" y="2044"/>
                    <a:pt x="1246" y="2024"/>
                  </a:cubicBezTo>
                  <a:lnTo>
                    <a:pt x="1479" y="1946"/>
                  </a:lnTo>
                  <a:cubicBezTo>
                    <a:pt x="1518" y="1907"/>
                    <a:pt x="1557" y="1868"/>
                    <a:pt x="1596" y="1830"/>
                  </a:cubicBezTo>
                  <a:cubicBezTo>
                    <a:pt x="1596" y="1830"/>
                    <a:pt x="1674" y="1791"/>
                    <a:pt x="1713" y="1752"/>
                  </a:cubicBezTo>
                  <a:cubicBezTo>
                    <a:pt x="1752" y="1713"/>
                    <a:pt x="1829" y="1635"/>
                    <a:pt x="1868" y="1596"/>
                  </a:cubicBezTo>
                  <a:cubicBezTo>
                    <a:pt x="1868" y="1557"/>
                    <a:pt x="1868" y="1557"/>
                    <a:pt x="1868" y="1518"/>
                  </a:cubicBezTo>
                  <a:cubicBezTo>
                    <a:pt x="1907" y="1440"/>
                    <a:pt x="1907" y="1363"/>
                    <a:pt x="1946" y="1285"/>
                  </a:cubicBezTo>
                  <a:cubicBezTo>
                    <a:pt x="1946" y="1246"/>
                    <a:pt x="1946" y="1129"/>
                    <a:pt x="1985" y="1051"/>
                  </a:cubicBezTo>
                  <a:lnTo>
                    <a:pt x="1985" y="1012"/>
                  </a:lnTo>
                  <a:cubicBezTo>
                    <a:pt x="1985" y="934"/>
                    <a:pt x="1946" y="857"/>
                    <a:pt x="1946" y="779"/>
                  </a:cubicBezTo>
                  <a:lnTo>
                    <a:pt x="1946" y="740"/>
                  </a:lnTo>
                  <a:cubicBezTo>
                    <a:pt x="1946" y="701"/>
                    <a:pt x="1907" y="662"/>
                    <a:pt x="1907" y="623"/>
                  </a:cubicBezTo>
                  <a:cubicBezTo>
                    <a:pt x="1907" y="584"/>
                    <a:pt x="1868" y="545"/>
                    <a:pt x="1868" y="506"/>
                  </a:cubicBezTo>
                  <a:lnTo>
                    <a:pt x="1713" y="312"/>
                  </a:lnTo>
                  <a:cubicBezTo>
                    <a:pt x="1645" y="244"/>
                    <a:pt x="1570" y="192"/>
                    <a:pt x="1488" y="153"/>
                  </a:cubicBezTo>
                  <a:lnTo>
                    <a:pt x="1488" y="153"/>
                  </a:lnTo>
                  <a:lnTo>
                    <a:pt x="1440" y="117"/>
                  </a:lnTo>
                  <a:cubicBezTo>
                    <a:pt x="1285" y="39"/>
                    <a:pt x="1129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42"/>
            <p:cNvSpPr/>
            <p:nvPr/>
          </p:nvSpPr>
          <p:spPr>
            <a:xfrm>
              <a:off x="3244211" y="5100801"/>
              <a:ext cx="21259" cy="20745"/>
            </a:xfrm>
            <a:custGeom>
              <a:avLst/>
              <a:gdLst/>
              <a:ahLst/>
              <a:cxnLst/>
              <a:rect l="l" t="t" r="r" b="b"/>
              <a:pathLst>
                <a:path w="1985" h="1937" extrusionOk="0">
                  <a:moveTo>
                    <a:pt x="1596" y="818"/>
                  </a:moveTo>
                  <a:lnTo>
                    <a:pt x="1602" y="857"/>
                  </a:lnTo>
                  <a:lnTo>
                    <a:pt x="1596" y="857"/>
                  </a:lnTo>
                  <a:lnTo>
                    <a:pt x="1596" y="818"/>
                  </a:lnTo>
                  <a:close/>
                  <a:moveTo>
                    <a:pt x="934" y="1"/>
                  </a:moveTo>
                  <a:cubicBezTo>
                    <a:pt x="856" y="1"/>
                    <a:pt x="778" y="1"/>
                    <a:pt x="701" y="39"/>
                  </a:cubicBezTo>
                  <a:cubicBezTo>
                    <a:pt x="662" y="39"/>
                    <a:pt x="623" y="39"/>
                    <a:pt x="584" y="78"/>
                  </a:cubicBezTo>
                  <a:cubicBezTo>
                    <a:pt x="506" y="78"/>
                    <a:pt x="428" y="117"/>
                    <a:pt x="389" y="195"/>
                  </a:cubicBezTo>
                  <a:cubicBezTo>
                    <a:pt x="350" y="195"/>
                    <a:pt x="311" y="234"/>
                    <a:pt x="272" y="273"/>
                  </a:cubicBezTo>
                  <a:lnTo>
                    <a:pt x="156" y="429"/>
                  </a:lnTo>
                  <a:lnTo>
                    <a:pt x="156" y="467"/>
                  </a:lnTo>
                  <a:lnTo>
                    <a:pt x="156" y="506"/>
                  </a:lnTo>
                  <a:cubicBezTo>
                    <a:pt x="117" y="584"/>
                    <a:pt x="78" y="623"/>
                    <a:pt x="39" y="740"/>
                  </a:cubicBezTo>
                  <a:lnTo>
                    <a:pt x="39" y="779"/>
                  </a:lnTo>
                  <a:cubicBezTo>
                    <a:pt x="39" y="857"/>
                    <a:pt x="39" y="934"/>
                    <a:pt x="0" y="1012"/>
                  </a:cubicBezTo>
                  <a:cubicBezTo>
                    <a:pt x="0" y="1012"/>
                    <a:pt x="0" y="1012"/>
                    <a:pt x="0" y="1051"/>
                  </a:cubicBezTo>
                  <a:cubicBezTo>
                    <a:pt x="0" y="1129"/>
                    <a:pt x="0" y="1207"/>
                    <a:pt x="39" y="1285"/>
                  </a:cubicBezTo>
                  <a:cubicBezTo>
                    <a:pt x="39" y="1285"/>
                    <a:pt x="39" y="1285"/>
                    <a:pt x="39" y="1324"/>
                  </a:cubicBezTo>
                  <a:cubicBezTo>
                    <a:pt x="78" y="1401"/>
                    <a:pt x="117" y="1518"/>
                    <a:pt x="195" y="1596"/>
                  </a:cubicBezTo>
                  <a:cubicBezTo>
                    <a:pt x="311" y="1791"/>
                    <a:pt x="545" y="1907"/>
                    <a:pt x="739" y="1907"/>
                  </a:cubicBezTo>
                  <a:cubicBezTo>
                    <a:pt x="798" y="1927"/>
                    <a:pt x="856" y="1936"/>
                    <a:pt x="915" y="1936"/>
                  </a:cubicBezTo>
                  <a:cubicBezTo>
                    <a:pt x="968" y="1936"/>
                    <a:pt x="1021" y="1928"/>
                    <a:pt x="1074" y="1912"/>
                  </a:cubicBezTo>
                  <a:lnTo>
                    <a:pt x="1074" y="1912"/>
                  </a:lnTo>
                  <a:cubicBezTo>
                    <a:pt x="1550" y="1883"/>
                    <a:pt x="1985" y="1502"/>
                    <a:pt x="1985" y="934"/>
                  </a:cubicBezTo>
                  <a:cubicBezTo>
                    <a:pt x="1985" y="779"/>
                    <a:pt x="1946" y="623"/>
                    <a:pt x="1868" y="467"/>
                  </a:cubicBezTo>
                  <a:cubicBezTo>
                    <a:pt x="1790" y="312"/>
                    <a:pt x="1634" y="195"/>
                    <a:pt x="1518" y="117"/>
                  </a:cubicBezTo>
                  <a:lnTo>
                    <a:pt x="1479" y="117"/>
                  </a:lnTo>
                  <a:cubicBezTo>
                    <a:pt x="1401" y="78"/>
                    <a:pt x="1323" y="39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42"/>
            <p:cNvSpPr/>
            <p:nvPr/>
          </p:nvSpPr>
          <p:spPr>
            <a:xfrm>
              <a:off x="3406328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1785" y="1513"/>
                  </a:moveTo>
                  <a:lnTo>
                    <a:pt x="1781" y="1519"/>
                  </a:lnTo>
                  <a:lnTo>
                    <a:pt x="1781" y="1519"/>
                  </a:lnTo>
                  <a:lnTo>
                    <a:pt x="1756" y="1539"/>
                  </a:lnTo>
                  <a:lnTo>
                    <a:pt x="1756" y="1539"/>
                  </a:lnTo>
                  <a:cubicBezTo>
                    <a:pt x="1761" y="1528"/>
                    <a:pt x="1772" y="1521"/>
                    <a:pt x="1785" y="1513"/>
                  </a:cubicBezTo>
                  <a:close/>
                  <a:moveTo>
                    <a:pt x="1356" y="1638"/>
                  </a:moveTo>
                  <a:cubicBezTo>
                    <a:pt x="1357" y="1638"/>
                    <a:pt x="1358" y="1638"/>
                    <a:pt x="1359" y="1638"/>
                  </a:cubicBezTo>
                  <a:lnTo>
                    <a:pt x="1359" y="1638"/>
                  </a:lnTo>
                  <a:cubicBezTo>
                    <a:pt x="1360" y="1639"/>
                    <a:pt x="1361" y="1641"/>
                    <a:pt x="1361" y="1642"/>
                  </a:cubicBezTo>
                  <a:lnTo>
                    <a:pt x="1361" y="1642"/>
                  </a:lnTo>
                  <a:lnTo>
                    <a:pt x="1357" y="1641"/>
                  </a:lnTo>
                  <a:lnTo>
                    <a:pt x="1357" y="1641"/>
                  </a:lnTo>
                  <a:lnTo>
                    <a:pt x="1356" y="1638"/>
                  </a:lnTo>
                  <a:close/>
                  <a:moveTo>
                    <a:pt x="1379" y="1680"/>
                  </a:moveTo>
                  <a:cubicBezTo>
                    <a:pt x="1381" y="1685"/>
                    <a:pt x="1383" y="1691"/>
                    <a:pt x="1385" y="1696"/>
                  </a:cubicBezTo>
                  <a:lnTo>
                    <a:pt x="1385" y="1696"/>
                  </a:lnTo>
                  <a:lnTo>
                    <a:pt x="1389" y="1695"/>
                  </a:lnTo>
                  <a:lnTo>
                    <a:pt x="1389" y="1695"/>
                  </a:lnTo>
                  <a:cubicBezTo>
                    <a:pt x="1389" y="1695"/>
                    <a:pt x="1389" y="1696"/>
                    <a:pt x="1390" y="1697"/>
                  </a:cubicBezTo>
                  <a:lnTo>
                    <a:pt x="1390" y="1697"/>
                  </a:lnTo>
                  <a:cubicBezTo>
                    <a:pt x="1388" y="1697"/>
                    <a:pt x="1387" y="1698"/>
                    <a:pt x="1385" y="1698"/>
                  </a:cubicBezTo>
                  <a:lnTo>
                    <a:pt x="1385" y="1698"/>
                  </a:lnTo>
                  <a:cubicBezTo>
                    <a:pt x="1385" y="1698"/>
                    <a:pt x="1385" y="1697"/>
                    <a:pt x="1385" y="1696"/>
                  </a:cubicBezTo>
                  <a:lnTo>
                    <a:pt x="1385" y="1696"/>
                  </a:lnTo>
                  <a:lnTo>
                    <a:pt x="1383" y="1697"/>
                  </a:lnTo>
                  <a:lnTo>
                    <a:pt x="1383" y="1697"/>
                  </a:lnTo>
                  <a:lnTo>
                    <a:pt x="1383" y="1699"/>
                  </a:lnTo>
                  <a:lnTo>
                    <a:pt x="1383" y="1699"/>
                  </a:lnTo>
                  <a:cubicBezTo>
                    <a:pt x="1384" y="1699"/>
                    <a:pt x="1385" y="1699"/>
                    <a:pt x="1385" y="1698"/>
                  </a:cubicBezTo>
                  <a:lnTo>
                    <a:pt x="1385" y="1698"/>
                  </a:lnTo>
                  <a:cubicBezTo>
                    <a:pt x="1386" y="1699"/>
                    <a:pt x="1386" y="1700"/>
                    <a:pt x="1386" y="1701"/>
                  </a:cubicBezTo>
                  <a:lnTo>
                    <a:pt x="1386" y="1701"/>
                  </a:lnTo>
                  <a:cubicBezTo>
                    <a:pt x="1385" y="1701"/>
                    <a:pt x="1384" y="1702"/>
                    <a:pt x="1384" y="1702"/>
                  </a:cubicBezTo>
                  <a:lnTo>
                    <a:pt x="1384" y="1702"/>
                  </a:lnTo>
                  <a:lnTo>
                    <a:pt x="1383" y="1699"/>
                  </a:lnTo>
                  <a:lnTo>
                    <a:pt x="1383" y="1699"/>
                  </a:lnTo>
                  <a:cubicBezTo>
                    <a:pt x="1382" y="1700"/>
                    <a:pt x="1381" y="1700"/>
                    <a:pt x="1381" y="1700"/>
                  </a:cubicBezTo>
                  <a:lnTo>
                    <a:pt x="1381" y="1700"/>
                  </a:lnTo>
                  <a:lnTo>
                    <a:pt x="1380" y="1698"/>
                  </a:lnTo>
                  <a:lnTo>
                    <a:pt x="1380" y="1698"/>
                  </a:lnTo>
                  <a:lnTo>
                    <a:pt x="1383" y="1697"/>
                  </a:lnTo>
                  <a:lnTo>
                    <a:pt x="1383" y="1697"/>
                  </a:lnTo>
                  <a:lnTo>
                    <a:pt x="1379" y="1680"/>
                  </a:lnTo>
                  <a:close/>
                  <a:moveTo>
                    <a:pt x="1354" y="1729"/>
                  </a:moveTo>
                  <a:cubicBezTo>
                    <a:pt x="1354" y="1730"/>
                    <a:pt x="1354" y="1731"/>
                    <a:pt x="1354" y="1732"/>
                  </a:cubicBezTo>
                  <a:lnTo>
                    <a:pt x="1354" y="1732"/>
                  </a:lnTo>
                  <a:cubicBezTo>
                    <a:pt x="1353" y="1732"/>
                    <a:pt x="1353" y="1732"/>
                    <a:pt x="1353" y="1732"/>
                  </a:cubicBezTo>
                  <a:lnTo>
                    <a:pt x="1353" y="1732"/>
                  </a:lnTo>
                  <a:lnTo>
                    <a:pt x="1354" y="1729"/>
                  </a:lnTo>
                  <a:close/>
                  <a:moveTo>
                    <a:pt x="1293" y="1735"/>
                  </a:moveTo>
                  <a:lnTo>
                    <a:pt x="1299" y="1736"/>
                  </a:lnTo>
                  <a:lnTo>
                    <a:pt x="1299" y="1736"/>
                  </a:lnTo>
                  <a:cubicBezTo>
                    <a:pt x="1298" y="1736"/>
                    <a:pt x="1298" y="1737"/>
                    <a:pt x="1297" y="1737"/>
                  </a:cubicBezTo>
                  <a:lnTo>
                    <a:pt x="1297" y="1737"/>
                  </a:lnTo>
                  <a:cubicBezTo>
                    <a:pt x="1295" y="1736"/>
                    <a:pt x="1294" y="1736"/>
                    <a:pt x="1292" y="1735"/>
                  </a:cubicBezTo>
                  <a:lnTo>
                    <a:pt x="1292" y="1735"/>
                  </a:lnTo>
                  <a:lnTo>
                    <a:pt x="1293" y="1735"/>
                  </a:lnTo>
                  <a:close/>
                  <a:moveTo>
                    <a:pt x="1386" y="1701"/>
                  </a:moveTo>
                  <a:cubicBezTo>
                    <a:pt x="1388" y="1706"/>
                    <a:pt x="1389" y="1711"/>
                    <a:pt x="1390" y="1715"/>
                  </a:cubicBezTo>
                  <a:lnTo>
                    <a:pt x="1390" y="1715"/>
                  </a:lnTo>
                  <a:lnTo>
                    <a:pt x="1396" y="1714"/>
                  </a:lnTo>
                  <a:lnTo>
                    <a:pt x="1396" y="1714"/>
                  </a:lnTo>
                  <a:cubicBezTo>
                    <a:pt x="1396" y="1715"/>
                    <a:pt x="1396" y="1715"/>
                    <a:pt x="1396" y="1716"/>
                  </a:cubicBezTo>
                  <a:lnTo>
                    <a:pt x="1396" y="1716"/>
                  </a:lnTo>
                  <a:cubicBezTo>
                    <a:pt x="1394" y="1717"/>
                    <a:pt x="1393" y="1717"/>
                    <a:pt x="1391" y="1718"/>
                  </a:cubicBezTo>
                  <a:lnTo>
                    <a:pt x="1391" y="1718"/>
                  </a:lnTo>
                  <a:cubicBezTo>
                    <a:pt x="1391" y="1717"/>
                    <a:pt x="1391" y="1716"/>
                    <a:pt x="1390" y="1715"/>
                  </a:cubicBezTo>
                  <a:lnTo>
                    <a:pt x="1390" y="1715"/>
                  </a:lnTo>
                  <a:lnTo>
                    <a:pt x="1387" y="1716"/>
                  </a:lnTo>
                  <a:lnTo>
                    <a:pt x="1387" y="1716"/>
                  </a:lnTo>
                  <a:lnTo>
                    <a:pt x="1388" y="1719"/>
                  </a:lnTo>
                  <a:lnTo>
                    <a:pt x="1388" y="1719"/>
                  </a:lnTo>
                  <a:cubicBezTo>
                    <a:pt x="1389" y="1719"/>
                    <a:pt x="1390" y="1718"/>
                    <a:pt x="1391" y="1718"/>
                  </a:cubicBezTo>
                  <a:lnTo>
                    <a:pt x="1391" y="1718"/>
                  </a:lnTo>
                  <a:cubicBezTo>
                    <a:pt x="1393" y="1725"/>
                    <a:pt x="1394" y="1732"/>
                    <a:pt x="1396" y="1738"/>
                  </a:cubicBezTo>
                  <a:lnTo>
                    <a:pt x="1396" y="1738"/>
                  </a:lnTo>
                  <a:lnTo>
                    <a:pt x="1388" y="1719"/>
                  </a:lnTo>
                  <a:lnTo>
                    <a:pt x="1388" y="1719"/>
                  </a:lnTo>
                  <a:cubicBezTo>
                    <a:pt x="1388" y="1720"/>
                    <a:pt x="1387" y="1720"/>
                    <a:pt x="1387" y="1720"/>
                  </a:cubicBezTo>
                  <a:lnTo>
                    <a:pt x="1387" y="1720"/>
                  </a:lnTo>
                  <a:lnTo>
                    <a:pt x="1386" y="1716"/>
                  </a:lnTo>
                  <a:lnTo>
                    <a:pt x="1386" y="1716"/>
                  </a:lnTo>
                  <a:lnTo>
                    <a:pt x="1387" y="1716"/>
                  </a:lnTo>
                  <a:lnTo>
                    <a:pt x="1387" y="1716"/>
                  </a:lnTo>
                  <a:lnTo>
                    <a:pt x="1386" y="1713"/>
                  </a:lnTo>
                  <a:lnTo>
                    <a:pt x="1384" y="1703"/>
                  </a:lnTo>
                  <a:lnTo>
                    <a:pt x="1384" y="1703"/>
                  </a:lnTo>
                  <a:lnTo>
                    <a:pt x="1386" y="1701"/>
                  </a:lnTo>
                  <a:close/>
                  <a:moveTo>
                    <a:pt x="1288" y="1737"/>
                  </a:moveTo>
                  <a:lnTo>
                    <a:pt x="1293" y="1738"/>
                  </a:lnTo>
                  <a:lnTo>
                    <a:pt x="1293" y="1738"/>
                  </a:lnTo>
                  <a:cubicBezTo>
                    <a:pt x="1292" y="1738"/>
                    <a:pt x="1292" y="1738"/>
                    <a:pt x="1291" y="1739"/>
                  </a:cubicBezTo>
                  <a:lnTo>
                    <a:pt x="1291" y="1739"/>
                  </a:lnTo>
                  <a:cubicBezTo>
                    <a:pt x="1290" y="1738"/>
                    <a:pt x="1289" y="1738"/>
                    <a:pt x="1288" y="1737"/>
                  </a:cubicBezTo>
                  <a:close/>
                  <a:moveTo>
                    <a:pt x="1310" y="1739"/>
                  </a:moveTo>
                  <a:lnTo>
                    <a:pt x="1313" y="1740"/>
                  </a:lnTo>
                  <a:lnTo>
                    <a:pt x="1313" y="1740"/>
                  </a:lnTo>
                  <a:cubicBezTo>
                    <a:pt x="1313" y="1740"/>
                    <a:pt x="1312" y="1740"/>
                    <a:pt x="1312" y="1741"/>
                  </a:cubicBezTo>
                  <a:lnTo>
                    <a:pt x="1312" y="1741"/>
                  </a:lnTo>
                  <a:cubicBezTo>
                    <a:pt x="1311" y="1741"/>
                    <a:pt x="1311" y="1741"/>
                    <a:pt x="1310" y="1741"/>
                  </a:cubicBezTo>
                  <a:lnTo>
                    <a:pt x="1310" y="1741"/>
                  </a:lnTo>
                  <a:cubicBezTo>
                    <a:pt x="1309" y="1741"/>
                    <a:pt x="1309" y="1741"/>
                    <a:pt x="1308" y="1740"/>
                  </a:cubicBezTo>
                  <a:lnTo>
                    <a:pt x="1308" y="1740"/>
                  </a:lnTo>
                  <a:lnTo>
                    <a:pt x="1310" y="1739"/>
                  </a:lnTo>
                  <a:close/>
                  <a:moveTo>
                    <a:pt x="1283" y="1737"/>
                  </a:moveTo>
                  <a:lnTo>
                    <a:pt x="1285" y="1740"/>
                  </a:lnTo>
                  <a:lnTo>
                    <a:pt x="1285" y="1740"/>
                  </a:lnTo>
                  <a:cubicBezTo>
                    <a:pt x="1284" y="1741"/>
                    <a:pt x="1283" y="1741"/>
                    <a:pt x="1282" y="1741"/>
                  </a:cubicBezTo>
                  <a:lnTo>
                    <a:pt x="1282" y="1741"/>
                  </a:lnTo>
                  <a:lnTo>
                    <a:pt x="1280" y="1738"/>
                  </a:lnTo>
                  <a:lnTo>
                    <a:pt x="1280" y="1738"/>
                  </a:lnTo>
                  <a:lnTo>
                    <a:pt x="1283" y="1737"/>
                  </a:lnTo>
                  <a:close/>
                  <a:moveTo>
                    <a:pt x="1307" y="1741"/>
                  </a:moveTo>
                  <a:lnTo>
                    <a:pt x="1308" y="1741"/>
                  </a:lnTo>
                  <a:lnTo>
                    <a:pt x="1308" y="1741"/>
                  </a:lnTo>
                  <a:cubicBezTo>
                    <a:pt x="1307" y="1741"/>
                    <a:pt x="1307" y="1741"/>
                    <a:pt x="1306" y="1741"/>
                  </a:cubicBezTo>
                  <a:lnTo>
                    <a:pt x="1306" y="1741"/>
                  </a:lnTo>
                  <a:lnTo>
                    <a:pt x="1307" y="1741"/>
                  </a:lnTo>
                  <a:close/>
                  <a:moveTo>
                    <a:pt x="1320" y="1744"/>
                  </a:moveTo>
                  <a:lnTo>
                    <a:pt x="1322" y="1744"/>
                  </a:lnTo>
                  <a:lnTo>
                    <a:pt x="1322" y="1744"/>
                  </a:lnTo>
                  <a:cubicBezTo>
                    <a:pt x="1322" y="1744"/>
                    <a:pt x="1322" y="1744"/>
                    <a:pt x="1322" y="1744"/>
                  </a:cubicBezTo>
                  <a:lnTo>
                    <a:pt x="1322" y="1744"/>
                  </a:lnTo>
                  <a:cubicBezTo>
                    <a:pt x="1321" y="1744"/>
                    <a:pt x="1320" y="1744"/>
                    <a:pt x="1320" y="1744"/>
                  </a:cubicBezTo>
                  <a:lnTo>
                    <a:pt x="1320" y="1744"/>
                  </a:lnTo>
                  <a:lnTo>
                    <a:pt x="1320" y="1744"/>
                  </a:lnTo>
                  <a:close/>
                  <a:moveTo>
                    <a:pt x="1328" y="1745"/>
                  </a:moveTo>
                  <a:lnTo>
                    <a:pt x="1345" y="1749"/>
                  </a:lnTo>
                  <a:lnTo>
                    <a:pt x="1345" y="1748"/>
                  </a:lnTo>
                  <a:lnTo>
                    <a:pt x="1345" y="1748"/>
                  </a:lnTo>
                  <a:lnTo>
                    <a:pt x="1349" y="1749"/>
                  </a:lnTo>
                  <a:lnTo>
                    <a:pt x="1349" y="1749"/>
                  </a:lnTo>
                  <a:cubicBezTo>
                    <a:pt x="1349" y="1749"/>
                    <a:pt x="1349" y="1749"/>
                    <a:pt x="1348" y="1749"/>
                  </a:cubicBezTo>
                  <a:lnTo>
                    <a:pt x="1348" y="1749"/>
                  </a:lnTo>
                  <a:lnTo>
                    <a:pt x="1345" y="1749"/>
                  </a:lnTo>
                  <a:lnTo>
                    <a:pt x="1344" y="1750"/>
                  </a:lnTo>
                  <a:lnTo>
                    <a:pt x="1344" y="1750"/>
                  </a:lnTo>
                  <a:cubicBezTo>
                    <a:pt x="1339" y="1749"/>
                    <a:pt x="1333" y="1748"/>
                    <a:pt x="1327" y="1746"/>
                  </a:cubicBezTo>
                  <a:lnTo>
                    <a:pt x="1327" y="1746"/>
                  </a:lnTo>
                  <a:cubicBezTo>
                    <a:pt x="1327" y="1746"/>
                    <a:pt x="1327" y="1745"/>
                    <a:pt x="1328" y="1745"/>
                  </a:cubicBezTo>
                  <a:close/>
                  <a:moveTo>
                    <a:pt x="1348" y="1749"/>
                  </a:moveTo>
                  <a:lnTo>
                    <a:pt x="1362" y="1752"/>
                  </a:lnTo>
                  <a:cubicBezTo>
                    <a:pt x="1358" y="1752"/>
                    <a:pt x="1353" y="1752"/>
                    <a:pt x="1348" y="1751"/>
                  </a:cubicBezTo>
                  <a:lnTo>
                    <a:pt x="1348" y="1751"/>
                  </a:lnTo>
                  <a:cubicBezTo>
                    <a:pt x="1348" y="1751"/>
                    <a:pt x="1348" y="1751"/>
                    <a:pt x="1348" y="1752"/>
                  </a:cubicBezTo>
                  <a:lnTo>
                    <a:pt x="1348" y="1752"/>
                  </a:lnTo>
                  <a:cubicBezTo>
                    <a:pt x="1346" y="1751"/>
                    <a:pt x="1345" y="1751"/>
                    <a:pt x="1343" y="1751"/>
                  </a:cubicBezTo>
                  <a:lnTo>
                    <a:pt x="1343" y="1751"/>
                  </a:lnTo>
                  <a:lnTo>
                    <a:pt x="1344" y="1750"/>
                  </a:lnTo>
                  <a:lnTo>
                    <a:pt x="1344" y="1750"/>
                  </a:lnTo>
                  <a:cubicBezTo>
                    <a:pt x="1345" y="1750"/>
                    <a:pt x="1347" y="1750"/>
                    <a:pt x="1348" y="1751"/>
                  </a:cubicBezTo>
                  <a:lnTo>
                    <a:pt x="1348" y="1751"/>
                  </a:lnTo>
                  <a:cubicBezTo>
                    <a:pt x="1348" y="1750"/>
                    <a:pt x="1348" y="1750"/>
                    <a:pt x="1348" y="1749"/>
                  </a:cubicBezTo>
                  <a:close/>
                  <a:moveTo>
                    <a:pt x="1440" y="1"/>
                  </a:moveTo>
                  <a:cubicBezTo>
                    <a:pt x="1323" y="1"/>
                    <a:pt x="1246" y="40"/>
                    <a:pt x="1168" y="40"/>
                  </a:cubicBezTo>
                  <a:cubicBezTo>
                    <a:pt x="1051" y="79"/>
                    <a:pt x="934" y="118"/>
                    <a:pt x="818" y="157"/>
                  </a:cubicBezTo>
                  <a:cubicBezTo>
                    <a:pt x="779" y="196"/>
                    <a:pt x="740" y="234"/>
                    <a:pt x="701" y="273"/>
                  </a:cubicBezTo>
                  <a:cubicBezTo>
                    <a:pt x="623" y="312"/>
                    <a:pt x="584" y="351"/>
                    <a:pt x="545" y="390"/>
                  </a:cubicBezTo>
                  <a:cubicBezTo>
                    <a:pt x="428" y="546"/>
                    <a:pt x="312" y="701"/>
                    <a:pt x="273" y="857"/>
                  </a:cubicBezTo>
                  <a:cubicBezTo>
                    <a:pt x="242" y="949"/>
                    <a:pt x="211" y="1017"/>
                    <a:pt x="200" y="1100"/>
                  </a:cubicBezTo>
                  <a:lnTo>
                    <a:pt x="200" y="1100"/>
                  </a:lnTo>
                  <a:cubicBezTo>
                    <a:pt x="127" y="1193"/>
                    <a:pt x="65" y="1297"/>
                    <a:pt x="39" y="1402"/>
                  </a:cubicBezTo>
                  <a:cubicBezTo>
                    <a:pt x="0" y="1558"/>
                    <a:pt x="0" y="1713"/>
                    <a:pt x="0" y="1830"/>
                  </a:cubicBezTo>
                  <a:cubicBezTo>
                    <a:pt x="0" y="2063"/>
                    <a:pt x="78" y="2219"/>
                    <a:pt x="156" y="2414"/>
                  </a:cubicBezTo>
                  <a:cubicBezTo>
                    <a:pt x="195" y="2491"/>
                    <a:pt x="273" y="2569"/>
                    <a:pt x="312" y="2647"/>
                  </a:cubicBezTo>
                  <a:cubicBezTo>
                    <a:pt x="351" y="2686"/>
                    <a:pt x="390" y="2725"/>
                    <a:pt x="428" y="2764"/>
                  </a:cubicBezTo>
                  <a:cubicBezTo>
                    <a:pt x="701" y="2997"/>
                    <a:pt x="1051" y="3114"/>
                    <a:pt x="1401" y="3114"/>
                  </a:cubicBezTo>
                  <a:cubicBezTo>
                    <a:pt x="1557" y="3114"/>
                    <a:pt x="1674" y="3075"/>
                    <a:pt x="1829" y="3036"/>
                  </a:cubicBezTo>
                  <a:cubicBezTo>
                    <a:pt x="2024" y="2958"/>
                    <a:pt x="2218" y="2881"/>
                    <a:pt x="2374" y="2725"/>
                  </a:cubicBezTo>
                  <a:cubicBezTo>
                    <a:pt x="2491" y="2647"/>
                    <a:pt x="2569" y="2530"/>
                    <a:pt x="2647" y="2375"/>
                  </a:cubicBezTo>
                  <a:cubicBezTo>
                    <a:pt x="2802" y="2102"/>
                    <a:pt x="2880" y="1791"/>
                    <a:pt x="2841" y="1480"/>
                  </a:cubicBezTo>
                  <a:cubicBezTo>
                    <a:pt x="2841" y="1324"/>
                    <a:pt x="2802" y="1168"/>
                    <a:pt x="2763" y="1013"/>
                  </a:cubicBezTo>
                  <a:cubicBezTo>
                    <a:pt x="2685" y="818"/>
                    <a:pt x="2569" y="624"/>
                    <a:pt x="2452" y="468"/>
                  </a:cubicBezTo>
                  <a:cubicBezTo>
                    <a:pt x="2413" y="429"/>
                    <a:pt x="2374" y="390"/>
                    <a:pt x="2335" y="390"/>
                  </a:cubicBezTo>
                  <a:cubicBezTo>
                    <a:pt x="2257" y="273"/>
                    <a:pt x="2141" y="234"/>
                    <a:pt x="2024" y="157"/>
                  </a:cubicBezTo>
                  <a:cubicBezTo>
                    <a:pt x="1946" y="118"/>
                    <a:pt x="1829" y="79"/>
                    <a:pt x="1713" y="40"/>
                  </a:cubicBezTo>
                  <a:cubicBezTo>
                    <a:pt x="1635" y="40"/>
                    <a:pt x="1518" y="40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42"/>
            <p:cNvSpPr/>
            <p:nvPr/>
          </p:nvSpPr>
          <p:spPr>
            <a:xfrm>
              <a:off x="3419245" y="5176649"/>
              <a:ext cx="30856" cy="28253"/>
            </a:xfrm>
            <a:custGeom>
              <a:avLst/>
              <a:gdLst/>
              <a:ahLst/>
              <a:cxnLst/>
              <a:rect l="l" t="t" r="r" b="b"/>
              <a:pathLst>
                <a:path w="2881" h="2638" extrusionOk="0">
                  <a:moveTo>
                    <a:pt x="1641" y="1228"/>
                  </a:moveTo>
                  <a:lnTo>
                    <a:pt x="1646" y="1229"/>
                  </a:lnTo>
                  <a:lnTo>
                    <a:pt x="1646" y="1229"/>
                  </a:lnTo>
                  <a:lnTo>
                    <a:pt x="1648" y="1233"/>
                  </a:lnTo>
                  <a:lnTo>
                    <a:pt x="1648" y="1233"/>
                  </a:lnTo>
                  <a:lnTo>
                    <a:pt x="1649" y="1236"/>
                  </a:lnTo>
                  <a:lnTo>
                    <a:pt x="1649" y="1236"/>
                  </a:lnTo>
                  <a:cubicBezTo>
                    <a:pt x="1645" y="1234"/>
                    <a:pt x="1643" y="1231"/>
                    <a:pt x="1641" y="1228"/>
                  </a:cubicBezTo>
                  <a:close/>
                  <a:moveTo>
                    <a:pt x="1645" y="1453"/>
                  </a:moveTo>
                  <a:lnTo>
                    <a:pt x="1616" y="1474"/>
                  </a:lnTo>
                  <a:lnTo>
                    <a:pt x="1616" y="1474"/>
                  </a:lnTo>
                  <a:cubicBezTo>
                    <a:pt x="1618" y="1471"/>
                    <a:pt x="1619" y="1468"/>
                    <a:pt x="1620" y="1465"/>
                  </a:cubicBezTo>
                  <a:lnTo>
                    <a:pt x="1620" y="1465"/>
                  </a:lnTo>
                  <a:cubicBezTo>
                    <a:pt x="1628" y="1461"/>
                    <a:pt x="1636" y="1456"/>
                    <a:pt x="1645" y="1453"/>
                  </a:cubicBezTo>
                  <a:close/>
                  <a:moveTo>
                    <a:pt x="1615" y="1480"/>
                  </a:moveTo>
                  <a:lnTo>
                    <a:pt x="1614" y="1480"/>
                  </a:lnTo>
                  <a:lnTo>
                    <a:pt x="1614" y="1480"/>
                  </a:lnTo>
                  <a:cubicBezTo>
                    <a:pt x="1614" y="1480"/>
                    <a:pt x="1614" y="1480"/>
                    <a:pt x="1614" y="1480"/>
                  </a:cubicBezTo>
                  <a:lnTo>
                    <a:pt x="1614" y="1480"/>
                  </a:lnTo>
                  <a:cubicBezTo>
                    <a:pt x="1614" y="1480"/>
                    <a:pt x="1615" y="1480"/>
                    <a:pt x="1615" y="1480"/>
                  </a:cubicBezTo>
                  <a:close/>
                  <a:moveTo>
                    <a:pt x="1617" y="1467"/>
                  </a:moveTo>
                  <a:lnTo>
                    <a:pt x="1613" y="1477"/>
                  </a:lnTo>
                  <a:lnTo>
                    <a:pt x="1613" y="1477"/>
                  </a:lnTo>
                  <a:lnTo>
                    <a:pt x="1609" y="1480"/>
                  </a:lnTo>
                  <a:lnTo>
                    <a:pt x="1609" y="1480"/>
                  </a:lnTo>
                  <a:cubicBezTo>
                    <a:pt x="1610" y="1480"/>
                    <a:pt x="1611" y="1480"/>
                    <a:pt x="1612" y="1480"/>
                  </a:cubicBezTo>
                  <a:lnTo>
                    <a:pt x="1612" y="1480"/>
                  </a:lnTo>
                  <a:lnTo>
                    <a:pt x="1611" y="1481"/>
                  </a:lnTo>
                  <a:lnTo>
                    <a:pt x="1602" y="1485"/>
                  </a:lnTo>
                  <a:lnTo>
                    <a:pt x="1602" y="1485"/>
                  </a:lnTo>
                  <a:lnTo>
                    <a:pt x="1600" y="1487"/>
                  </a:lnTo>
                  <a:lnTo>
                    <a:pt x="1600" y="1487"/>
                  </a:lnTo>
                  <a:lnTo>
                    <a:pt x="1596" y="1487"/>
                  </a:lnTo>
                  <a:lnTo>
                    <a:pt x="1596" y="1487"/>
                  </a:lnTo>
                  <a:lnTo>
                    <a:pt x="1585" y="1492"/>
                  </a:lnTo>
                  <a:lnTo>
                    <a:pt x="1585" y="1492"/>
                  </a:lnTo>
                  <a:cubicBezTo>
                    <a:pt x="1586" y="1491"/>
                    <a:pt x="1587" y="1490"/>
                    <a:pt x="1588" y="1489"/>
                  </a:cubicBezTo>
                  <a:lnTo>
                    <a:pt x="1588" y="1489"/>
                  </a:lnTo>
                  <a:lnTo>
                    <a:pt x="1587" y="1489"/>
                  </a:lnTo>
                  <a:lnTo>
                    <a:pt x="1587" y="1489"/>
                  </a:lnTo>
                  <a:cubicBezTo>
                    <a:pt x="1590" y="1486"/>
                    <a:pt x="1593" y="1484"/>
                    <a:pt x="1596" y="1481"/>
                  </a:cubicBezTo>
                  <a:lnTo>
                    <a:pt x="1596" y="1481"/>
                  </a:lnTo>
                  <a:cubicBezTo>
                    <a:pt x="1597" y="1481"/>
                    <a:pt x="1597" y="1481"/>
                    <a:pt x="1598" y="1481"/>
                  </a:cubicBezTo>
                  <a:lnTo>
                    <a:pt x="1598" y="1481"/>
                  </a:lnTo>
                  <a:cubicBezTo>
                    <a:pt x="1595" y="1483"/>
                    <a:pt x="1591" y="1486"/>
                    <a:pt x="1588" y="1489"/>
                  </a:cubicBezTo>
                  <a:lnTo>
                    <a:pt x="1588" y="1489"/>
                  </a:lnTo>
                  <a:lnTo>
                    <a:pt x="1596" y="1487"/>
                  </a:lnTo>
                  <a:lnTo>
                    <a:pt x="1596" y="1487"/>
                  </a:lnTo>
                  <a:lnTo>
                    <a:pt x="1602" y="1485"/>
                  </a:lnTo>
                  <a:lnTo>
                    <a:pt x="1602" y="1485"/>
                  </a:lnTo>
                  <a:lnTo>
                    <a:pt x="1609" y="1480"/>
                  </a:lnTo>
                  <a:lnTo>
                    <a:pt x="1609" y="1480"/>
                  </a:lnTo>
                  <a:cubicBezTo>
                    <a:pt x="1605" y="1480"/>
                    <a:pt x="1601" y="1480"/>
                    <a:pt x="1598" y="1481"/>
                  </a:cubicBezTo>
                  <a:lnTo>
                    <a:pt x="1598" y="1481"/>
                  </a:lnTo>
                  <a:cubicBezTo>
                    <a:pt x="1604" y="1476"/>
                    <a:pt x="1610" y="1471"/>
                    <a:pt x="1617" y="1467"/>
                  </a:cubicBezTo>
                  <a:close/>
                  <a:moveTo>
                    <a:pt x="1584" y="1483"/>
                  </a:moveTo>
                  <a:lnTo>
                    <a:pt x="1578" y="1491"/>
                  </a:lnTo>
                  <a:lnTo>
                    <a:pt x="1578" y="1491"/>
                  </a:lnTo>
                  <a:lnTo>
                    <a:pt x="1545" y="1498"/>
                  </a:lnTo>
                  <a:lnTo>
                    <a:pt x="1545" y="1498"/>
                  </a:lnTo>
                  <a:cubicBezTo>
                    <a:pt x="1558" y="1490"/>
                    <a:pt x="1571" y="1485"/>
                    <a:pt x="1584" y="1483"/>
                  </a:cubicBezTo>
                  <a:close/>
                  <a:moveTo>
                    <a:pt x="1499" y="1489"/>
                  </a:moveTo>
                  <a:cubicBezTo>
                    <a:pt x="1511" y="1489"/>
                    <a:pt x="1522" y="1493"/>
                    <a:pt x="1534" y="1500"/>
                  </a:cubicBezTo>
                  <a:lnTo>
                    <a:pt x="1534" y="1500"/>
                  </a:lnTo>
                  <a:lnTo>
                    <a:pt x="1499" y="1507"/>
                  </a:lnTo>
                  <a:lnTo>
                    <a:pt x="1499" y="1507"/>
                  </a:lnTo>
                  <a:lnTo>
                    <a:pt x="1492" y="1505"/>
                  </a:lnTo>
                  <a:lnTo>
                    <a:pt x="1492" y="1505"/>
                  </a:lnTo>
                  <a:lnTo>
                    <a:pt x="1472" y="1495"/>
                  </a:lnTo>
                  <a:lnTo>
                    <a:pt x="1472" y="1495"/>
                  </a:lnTo>
                  <a:cubicBezTo>
                    <a:pt x="1481" y="1491"/>
                    <a:pt x="1490" y="1489"/>
                    <a:pt x="1499" y="1489"/>
                  </a:cubicBezTo>
                  <a:close/>
                  <a:moveTo>
                    <a:pt x="1464" y="1507"/>
                  </a:moveTo>
                  <a:cubicBezTo>
                    <a:pt x="1465" y="1507"/>
                    <a:pt x="1466" y="1507"/>
                    <a:pt x="1468" y="1508"/>
                  </a:cubicBezTo>
                  <a:lnTo>
                    <a:pt x="1468" y="1508"/>
                  </a:lnTo>
                  <a:cubicBezTo>
                    <a:pt x="1469" y="1509"/>
                    <a:pt x="1471" y="1511"/>
                    <a:pt x="1473" y="1512"/>
                  </a:cubicBezTo>
                  <a:lnTo>
                    <a:pt x="1473" y="1512"/>
                  </a:lnTo>
                  <a:lnTo>
                    <a:pt x="1471" y="1512"/>
                  </a:lnTo>
                  <a:lnTo>
                    <a:pt x="1471" y="1512"/>
                  </a:lnTo>
                  <a:lnTo>
                    <a:pt x="1464" y="1507"/>
                  </a:lnTo>
                  <a:close/>
                  <a:moveTo>
                    <a:pt x="1538" y="1502"/>
                  </a:moveTo>
                  <a:cubicBezTo>
                    <a:pt x="1540" y="1504"/>
                    <a:pt x="1543" y="1506"/>
                    <a:pt x="1545" y="1508"/>
                  </a:cubicBezTo>
                  <a:lnTo>
                    <a:pt x="1545" y="1508"/>
                  </a:lnTo>
                  <a:lnTo>
                    <a:pt x="1531" y="1513"/>
                  </a:lnTo>
                  <a:lnTo>
                    <a:pt x="1531" y="1513"/>
                  </a:lnTo>
                  <a:lnTo>
                    <a:pt x="1525" y="1512"/>
                  </a:lnTo>
                  <a:lnTo>
                    <a:pt x="1525" y="1512"/>
                  </a:lnTo>
                  <a:cubicBezTo>
                    <a:pt x="1529" y="1508"/>
                    <a:pt x="1534" y="1505"/>
                    <a:pt x="1538" y="1502"/>
                  </a:cubicBezTo>
                  <a:close/>
                  <a:moveTo>
                    <a:pt x="1402" y="1"/>
                  </a:moveTo>
                  <a:cubicBezTo>
                    <a:pt x="1207" y="1"/>
                    <a:pt x="974" y="40"/>
                    <a:pt x="779" y="156"/>
                  </a:cubicBezTo>
                  <a:cubicBezTo>
                    <a:pt x="701" y="195"/>
                    <a:pt x="623" y="234"/>
                    <a:pt x="546" y="312"/>
                  </a:cubicBezTo>
                  <a:cubicBezTo>
                    <a:pt x="507" y="351"/>
                    <a:pt x="468" y="390"/>
                    <a:pt x="429" y="429"/>
                  </a:cubicBezTo>
                  <a:cubicBezTo>
                    <a:pt x="273" y="585"/>
                    <a:pt x="156" y="779"/>
                    <a:pt x="117" y="1013"/>
                  </a:cubicBezTo>
                  <a:cubicBezTo>
                    <a:pt x="1" y="1441"/>
                    <a:pt x="117" y="1908"/>
                    <a:pt x="429" y="2219"/>
                  </a:cubicBezTo>
                  <a:cubicBezTo>
                    <a:pt x="507" y="2297"/>
                    <a:pt x="584" y="2375"/>
                    <a:pt x="701" y="2413"/>
                  </a:cubicBezTo>
                  <a:lnTo>
                    <a:pt x="740" y="2452"/>
                  </a:lnTo>
                  <a:cubicBezTo>
                    <a:pt x="818" y="2491"/>
                    <a:pt x="896" y="2530"/>
                    <a:pt x="974" y="2569"/>
                  </a:cubicBezTo>
                  <a:cubicBezTo>
                    <a:pt x="1042" y="2583"/>
                    <a:pt x="1105" y="2592"/>
                    <a:pt x="1167" y="2596"/>
                  </a:cubicBezTo>
                  <a:lnTo>
                    <a:pt x="1167" y="2596"/>
                  </a:lnTo>
                  <a:cubicBezTo>
                    <a:pt x="1180" y="2600"/>
                    <a:pt x="1194" y="2604"/>
                    <a:pt x="1207" y="2608"/>
                  </a:cubicBezTo>
                  <a:cubicBezTo>
                    <a:pt x="1304" y="2627"/>
                    <a:pt x="1392" y="2637"/>
                    <a:pt x="1475" y="2637"/>
                  </a:cubicBezTo>
                  <a:cubicBezTo>
                    <a:pt x="1557" y="2637"/>
                    <a:pt x="1635" y="2627"/>
                    <a:pt x="1713" y="2608"/>
                  </a:cubicBezTo>
                  <a:cubicBezTo>
                    <a:pt x="1869" y="2569"/>
                    <a:pt x="2024" y="2530"/>
                    <a:pt x="2180" y="2452"/>
                  </a:cubicBezTo>
                  <a:cubicBezTo>
                    <a:pt x="2258" y="2413"/>
                    <a:pt x="2374" y="2336"/>
                    <a:pt x="2452" y="2258"/>
                  </a:cubicBezTo>
                  <a:cubicBezTo>
                    <a:pt x="2608" y="2102"/>
                    <a:pt x="2686" y="1946"/>
                    <a:pt x="2764" y="1752"/>
                  </a:cubicBezTo>
                  <a:cubicBezTo>
                    <a:pt x="2880" y="1402"/>
                    <a:pt x="2841" y="1051"/>
                    <a:pt x="2647" y="740"/>
                  </a:cubicBezTo>
                  <a:cubicBezTo>
                    <a:pt x="2608" y="662"/>
                    <a:pt x="2569" y="623"/>
                    <a:pt x="2530" y="585"/>
                  </a:cubicBezTo>
                  <a:cubicBezTo>
                    <a:pt x="2491" y="507"/>
                    <a:pt x="2413" y="429"/>
                    <a:pt x="2374" y="390"/>
                  </a:cubicBezTo>
                  <a:cubicBezTo>
                    <a:pt x="2258" y="273"/>
                    <a:pt x="2141" y="195"/>
                    <a:pt x="2024" y="156"/>
                  </a:cubicBezTo>
                  <a:cubicBezTo>
                    <a:pt x="1830" y="40"/>
                    <a:pt x="1635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42"/>
            <p:cNvSpPr/>
            <p:nvPr/>
          </p:nvSpPr>
          <p:spPr>
            <a:xfrm>
              <a:off x="3405621" y="5147036"/>
              <a:ext cx="78237" cy="12541"/>
            </a:xfrm>
            <a:custGeom>
              <a:avLst/>
              <a:gdLst/>
              <a:ahLst/>
              <a:cxnLst/>
              <a:rect l="l" t="t" r="r" b="b"/>
              <a:pathLst>
                <a:path w="7305" h="1171" extrusionOk="0">
                  <a:moveTo>
                    <a:pt x="380" y="1"/>
                  </a:moveTo>
                  <a:cubicBezTo>
                    <a:pt x="97" y="1"/>
                    <a:pt x="1" y="434"/>
                    <a:pt x="300" y="509"/>
                  </a:cubicBezTo>
                  <a:cubicBezTo>
                    <a:pt x="2518" y="781"/>
                    <a:pt x="4736" y="1015"/>
                    <a:pt x="6993" y="1170"/>
                  </a:cubicBezTo>
                  <a:cubicBezTo>
                    <a:pt x="7304" y="1170"/>
                    <a:pt x="7304" y="664"/>
                    <a:pt x="6993" y="664"/>
                  </a:cubicBezTo>
                  <a:cubicBezTo>
                    <a:pt x="4775" y="509"/>
                    <a:pt x="2596" y="314"/>
                    <a:pt x="417" y="3"/>
                  </a:cubicBezTo>
                  <a:cubicBezTo>
                    <a:pt x="404" y="1"/>
                    <a:pt x="392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42"/>
            <p:cNvSpPr/>
            <p:nvPr/>
          </p:nvSpPr>
          <p:spPr>
            <a:xfrm>
              <a:off x="3422543" y="5113364"/>
              <a:ext cx="62043" cy="45989"/>
            </a:xfrm>
            <a:custGeom>
              <a:avLst/>
              <a:gdLst/>
              <a:ahLst/>
              <a:cxnLst/>
              <a:rect l="l" t="t" r="r" b="b"/>
              <a:pathLst>
                <a:path w="5793" h="4294" extrusionOk="0">
                  <a:moveTo>
                    <a:pt x="316" y="0"/>
                  </a:moveTo>
                  <a:cubicBezTo>
                    <a:pt x="111" y="0"/>
                    <a:pt x="0" y="330"/>
                    <a:pt x="199" y="462"/>
                  </a:cubicBezTo>
                  <a:cubicBezTo>
                    <a:pt x="1950" y="1629"/>
                    <a:pt x="3623" y="2875"/>
                    <a:pt x="5257" y="4237"/>
                  </a:cubicBezTo>
                  <a:cubicBezTo>
                    <a:pt x="5305" y="4277"/>
                    <a:pt x="5358" y="4294"/>
                    <a:pt x="5410" y="4294"/>
                  </a:cubicBezTo>
                  <a:cubicBezTo>
                    <a:pt x="5610" y="4294"/>
                    <a:pt x="5793" y="4041"/>
                    <a:pt x="5608" y="3886"/>
                  </a:cubicBezTo>
                  <a:cubicBezTo>
                    <a:pt x="3934" y="2524"/>
                    <a:pt x="2222" y="1240"/>
                    <a:pt x="432" y="34"/>
                  </a:cubicBezTo>
                  <a:cubicBezTo>
                    <a:pt x="391" y="11"/>
                    <a:pt x="352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42"/>
            <p:cNvSpPr/>
            <p:nvPr/>
          </p:nvSpPr>
          <p:spPr>
            <a:xfrm>
              <a:off x="3437505" y="5073416"/>
              <a:ext cx="23262" cy="65202"/>
            </a:xfrm>
            <a:custGeom>
              <a:avLst/>
              <a:gdLst/>
              <a:ahLst/>
              <a:cxnLst/>
              <a:rect l="l" t="t" r="r" b="b"/>
              <a:pathLst>
                <a:path w="2172" h="6088" extrusionOk="0">
                  <a:moveTo>
                    <a:pt x="295" y="1"/>
                  </a:moveTo>
                  <a:cubicBezTo>
                    <a:pt x="145" y="1"/>
                    <a:pt x="1" y="117"/>
                    <a:pt x="47" y="301"/>
                  </a:cubicBezTo>
                  <a:cubicBezTo>
                    <a:pt x="708" y="2129"/>
                    <a:pt x="1253" y="3997"/>
                    <a:pt x="1642" y="5904"/>
                  </a:cubicBezTo>
                  <a:cubicBezTo>
                    <a:pt x="1674" y="6032"/>
                    <a:pt x="1771" y="6087"/>
                    <a:pt x="1872" y="6087"/>
                  </a:cubicBezTo>
                  <a:cubicBezTo>
                    <a:pt x="2018" y="6087"/>
                    <a:pt x="2171" y="5971"/>
                    <a:pt x="2148" y="5787"/>
                  </a:cubicBezTo>
                  <a:cubicBezTo>
                    <a:pt x="1720" y="3881"/>
                    <a:pt x="1175" y="201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42"/>
            <p:cNvSpPr/>
            <p:nvPr/>
          </p:nvSpPr>
          <p:spPr>
            <a:xfrm>
              <a:off x="3463766" y="5107591"/>
              <a:ext cx="20510" cy="50733"/>
            </a:xfrm>
            <a:custGeom>
              <a:avLst/>
              <a:gdLst/>
              <a:ahLst/>
              <a:cxnLst/>
              <a:rect l="l" t="t" r="r" b="b"/>
              <a:pathLst>
                <a:path w="1915" h="4737" extrusionOk="0">
                  <a:moveTo>
                    <a:pt x="286" y="1"/>
                  </a:moveTo>
                  <a:cubicBezTo>
                    <a:pt x="145" y="1"/>
                    <a:pt x="0" y="117"/>
                    <a:pt x="46" y="300"/>
                  </a:cubicBezTo>
                  <a:cubicBezTo>
                    <a:pt x="280" y="1001"/>
                    <a:pt x="513" y="1740"/>
                    <a:pt x="786" y="2441"/>
                  </a:cubicBezTo>
                  <a:lnTo>
                    <a:pt x="1136" y="3491"/>
                  </a:lnTo>
                  <a:lnTo>
                    <a:pt x="1292" y="3997"/>
                  </a:lnTo>
                  <a:cubicBezTo>
                    <a:pt x="1369" y="4153"/>
                    <a:pt x="1408" y="4309"/>
                    <a:pt x="1408" y="4503"/>
                  </a:cubicBezTo>
                  <a:cubicBezTo>
                    <a:pt x="1389" y="4659"/>
                    <a:pt x="1506" y="4737"/>
                    <a:pt x="1632" y="4737"/>
                  </a:cubicBezTo>
                  <a:cubicBezTo>
                    <a:pt x="1759" y="4737"/>
                    <a:pt x="1895" y="4659"/>
                    <a:pt x="1914" y="4503"/>
                  </a:cubicBezTo>
                  <a:cubicBezTo>
                    <a:pt x="1875" y="4153"/>
                    <a:pt x="1797" y="3803"/>
                    <a:pt x="1642" y="3491"/>
                  </a:cubicBezTo>
                  <a:cubicBezTo>
                    <a:pt x="1525" y="3102"/>
                    <a:pt x="1408" y="2752"/>
                    <a:pt x="1292" y="2402"/>
                  </a:cubicBezTo>
                  <a:cubicBezTo>
                    <a:pt x="1019" y="1662"/>
                    <a:pt x="786" y="92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42"/>
            <p:cNvSpPr/>
            <p:nvPr/>
          </p:nvSpPr>
          <p:spPr>
            <a:xfrm>
              <a:off x="3435106" y="5159599"/>
              <a:ext cx="57448" cy="33672"/>
            </a:xfrm>
            <a:custGeom>
              <a:avLst/>
              <a:gdLst/>
              <a:ahLst/>
              <a:cxnLst/>
              <a:rect l="l" t="t" r="r" b="b"/>
              <a:pathLst>
                <a:path w="5364" h="3144" extrusionOk="0">
                  <a:moveTo>
                    <a:pt x="5014" y="0"/>
                  </a:moveTo>
                  <a:cubicBezTo>
                    <a:pt x="4977" y="0"/>
                    <a:pt x="4939" y="11"/>
                    <a:pt x="4902" y="36"/>
                  </a:cubicBezTo>
                  <a:cubicBezTo>
                    <a:pt x="3462" y="1126"/>
                    <a:pt x="1827" y="1865"/>
                    <a:pt x="232" y="2682"/>
                  </a:cubicBezTo>
                  <a:cubicBezTo>
                    <a:pt x="0" y="2815"/>
                    <a:pt x="134" y="3144"/>
                    <a:pt x="347" y="3144"/>
                  </a:cubicBezTo>
                  <a:cubicBezTo>
                    <a:pt x="385" y="3144"/>
                    <a:pt x="425" y="3134"/>
                    <a:pt x="465" y="3110"/>
                  </a:cubicBezTo>
                  <a:cubicBezTo>
                    <a:pt x="2061" y="2293"/>
                    <a:pt x="3734" y="1554"/>
                    <a:pt x="5135" y="464"/>
                  </a:cubicBezTo>
                  <a:cubicBezTo>
                    <a:pt x="5364" y="301"/>
                    <a:pt x="5208" y="0"/>
                    <a:pt x="5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42"/>
            <p:cNvSpPr/>
            <p:nvPr/>
          </p:nvSpPr>
          <p:spPr>
            <a:xfrm>
              <a:off x="3472698" y="5150699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333" y="1"/>
                  </a:moveTo>
                  <a:cubicBezTo>
                    <a:pt x="144" y="1"/>
                    <a:pt x="0" y="318"/>
                    <a:pt x="224" y="478"/>
                  </a:cubicBezTo>
                  <a:lnTo>
                    <a:pt x="8085" y="6549"/>
                  </a:lnTo>
                  <a:cubicBezTo>
                    <a:pt x="8133" y="6583"/>
                    <a:pt x="8180" y="6598"/>
                    <a:pt x="8224" y="6598"/>
                  </a:cubicBezTo>
                  <a:cubicBezTo>
                    <a:pt x="8425" y="6598"/>
                    <a:pt x="8549" y="6281"/>
                    <a:pt x="8357" y="6121"/>
                  </a:cubicBezTo>
                  <a:lnTo>
                    <a:pt x="458" y="50"/>
                  </a:lnTo>
                  <a:cubicBezTo>
                    <a:pt x="416" y="15"/>
                    <a:pt x="373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42"/>
            <p:cNvSpPr/>
            <p:nvPr/>
          </p:nvSpPr>
          <p:spPr>
            <a:xfrm>
              <a:off x="3513803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50" y="0"/>
                  </a:moveTo>
                  <a:cubicBezTo>
                    <a:pt x="190" y="0"/>
                    <a:pt x="0" y="193"/>
                    <a:pt x="83" y="386"/>
                  </a:cubicBezTo>
                  <a:cubicBezTo>
                    <a:pt x="1017" y="2370"/>
                    <a:pt x="1406" y="4549"/>
                    <a:pt x="2379" y="6495"/>
                  </a:cubicBezTo>
                  <a:cubicBezTo>
                    <a:pt x="2416" y="6581"/>
                    <a:pt x="2483" y="6617"/>
                    <a:pt x="2554" y="6617"/>
                  </a:cubicBezTo>
                  <a:cubicBezTo>
                    <a:pt x="2707" y="6617"/>
                    <a:pt x="2875" y="6448"/>
                    <a:pt x="2768" y="6262"/>
                  </a:cubicBezTo>
                  <a:cubicBezTo>
                    <a:pt x="1795" y="4316"/>
                    <a:pt x="1445" y="2098"/>
                    <a:pt x="511" y="113"/>
                  </a:cubicBezTo>
                  <a:cubicBezTo>
                    <a:pt x="477" y="33"/>
                    <a:pt x="416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42"/>
            <p:cNvSpPr/>
            <p:nvPr/>
          </p:nvSpPr>
          <p:spPr>
            <a:xfrm>
              <a:off x="3392577" y="5137890"/>
              <a:ext cx="22095" cy="21270"/>
            </a:xfrm>
            <a:custGeom>
              <a:avLst/>
              <a:gdLst/>
              <a:ahLst/>
              <a:cxnLst/>
              <a:rect l="l" t="t" r="r" b="b"/>
              <a:pathLst>
                <a:path w="2063" h="1986" extrusionOk="0">
                  <a:moveTo>
                    <a:pt x="1635" y="516"/>
                  </a:moveTo>
                  <a:lnTo>
                    <a:pt x="1651" y="529"/>
                  </a:lnTo>
                  <a:lnTo>
                    <a:pt x="1664" y="546"/>
                  </a:lnTo>
                  <a:lnTo>
                    <a:pt x="1664" y="546"/>
                  </a:lnTo>
                  <a:cubicBezTo>
                    <a:pt x="1638" y="545"/>
                    <a:pt x="1635" y="543"/>
                    <a:pt x="1635" y="516"/>
                  </a:cubicBezTo>
                  <a:close/>
                  <a:moveTo>
                    <a:pt x="1596" y="546"/>
                  </a:moveTo>
                  <a:lnTo>
                    <a:pt x="1605" y="568"/>
                  </a:lnTo>
                  <a:lnTo>
                    <a:pt x="1605" y="568"/>
                  </a:lnTo>
                  <a:cubicBezTo>
                    <a:pt x="1602" y="565"/>
                    <a:pt x="1599" y="561"/>
                    <a:pt x="1596" y="557"/>
                  </a:cubicBezTo>
                  <a:lnTo>
                    <a:pt x="1596" y="557"/>
                  </a:lnTo>
                  <a:lnTo>
                    <a:pt x="1596" y="546"/>
                  </a:lnTo>
                  <a:close/>
                  <a:moveTo>
                    <a:pt x="1810" y="840"/>
                  </a:moveTo>
                  <a:lnTo>
                    <a:pt x="1822" y="899"/>
                  </a:lnTo>
                  <a:lnTo>
                    <a:pt x="1790" y="1090"/>
                  </a:lnTo>
                  <a:lnTo>
                    <a:pt x="1790" y="1013"/>
                  </a:lnTo>
                  <a:lnTo>
                    <a:pt x="1758" y="1093"/>
                  </a:lnTo>
                  <a:lnTo>
                    <a:pt x="1758" y="1093"/>
                  </a:lnTo>
                  <a:cubicBezTo>
                    <a:pt x="1777" y="1033"/>
                    <a:pt x="1790" y="964"/>
                    <a:pt x="1790" y="896"/>
                  </a:cubicBezTo>
                  <a:cubicBezTo>
                    <a:pt x="1799" y="879"/>
                    <a:pt x="1805" y="860"/>
                    <a:pt x="1810" y="840"/>
                  </a:cubicBezTo>
                  <a:close/>
                  <a:moveTo>
                    <a:pt x="1519" y="1595"/>
                  </a:moveTo>
                  <a:lnTo>
                    <a:pt x="1518" y="1596"/>
                  </a:lnTo>
                  <a:cubicBezTo>
                    <a:pt x="1518" y="1596"/>
                    <a:pt x="1518" y="1596"/>
                    <a:pt x="1518" y="1596"/>
                  </a:cubicBezTo>
                  <a:lnTo>
                    <a:pt x="1518" y="1596"/>
                  </a:lnTo>
                  <a:cubicBezTo>
                    <a:pt x="1518" y="1596"/>
                    <a:pt x="1518" y="1596"/>
                    <a:pt x="1519" y="1595"/>
                  </a:cubicBezTo>
                  <a:close/>
                  <a:moveTo>
                    <a:pt x="701" y="1"/>
                  </a:moveTo>
                  <a:lnTo>
                    <a:pt x="467" y="79"/>
                  </a:lnTo>
                  <a:cubicBezTo>
                    <a:pt x="312" y="156"/>
                    <a:pt x="195" y="273"/>
                    <a:pt x="117" y="429"/>
                  </a:cubicBezTo>
                  <a:lnTo>
                    <a:pt x="117" y="468"/>
                  </a:lnTo>
                  <a:lnTo>
                    <a:pt x="39" y="662"/>
                  </a:lnTo>
                  <a:lnTo>
                    <a:pt x="39" y="701"/>
                  </a:lnTo>
                  <a:cubicBezTo>
                    <a:pt x="39" y="740"/>
                    <a:pt x="0" y="818"/>
                    <a:pt x="0" y="896"/>
                  </a:cubicBezTo>
                  <a:lnTo>
                    <a:pt x="0" y="935"/>
                  </a:lnTo>
                  <a:cubicBezTo>
                    <a:pt x="0" y="974"/>
                    <a:pt x="0" y="1129"/>
                    <a:pt x="39" y="1168"/>
                  </a:cubicBezTo>
                  <a:cubicBezTo>
                    <a:pt x="39" y="1238"/>
                    <a:pt x="101" y="1369"/>
                    <a:pt x="114" y="1369"/>
                  </a:cubicBezTo>
                  <a:cubicBezTo>
                    <a:pt x="116" y="1369"/>
                    <a:pt x="117" y="1367"/>
                    <a:pt x="117" y="1363"/>
                  </a:cubicBezTo>
                  <a:cubicBezTo>
                    <a:pt x="156" y="1441"/>
                    <a:pt x="195" y="1480"/>
                    <a:pt x="273" y="1557"/>
                  </a:cubicBezTo>
                  <a:cubicBezTo>
                    <a:pt x="273" y="1557"/>
                    <a:pt x="312" y="1596"/>
                    <a:pt x="350" y="1635"/>
                  </a:cubicBezTo>
                  <a:cubicBezTo>
                    <a:pt x="370" y="1655"/>
                    <a:pt x="390" y="1675"/>
                    <a:pt x="416" y="1690"/>
                  </a:cubicBezTo>
                  <a:lnTo>
                    <a:pt x="416" y="1690"/>
                  </a:lnTo>
                  <a:cubicBezTo>
                    <a:pt x="420" y="1698"/>
                    <a:pt x="424" y="1705"/>
                    <a:pt x="428" y="1713"/>
                  </a:cubicBezTo>
                  <a:cubicBezTo>
                    <a:pt x="467" y="1713"/>
                    <a:pt x="506" y="1752"/>
                    <a:pt x="545" y="1791"/>
                  </a:cubicBezTo>
                  <a:cubicBezTo>
                    <a:pt x="584" y="1830"/>
                    <a:pt x="623" y="1830"/>
                    <a:pt x="662" y="1869"/>
                  </a:cubicBezTo>
                  <a:cubicBezTo>
                    <a:pt x="701" y="1869"/>
                    <a:pt x="740" y="1908"/>
                    <a:pt x="779" y="1908"/>
                  </a:cubicBezTo>
                  <a:cubicBezTo>
                    <a:pt x="817" y="1947"/>
                    <a:pt x="856" y="1947"/>
                    <a:pt x="895" y="1985"/>
                  </a:cubicBezTo>
                  <a:lnTo>
                    <a:pt x="1401" y="1985"/>
                  </a:lnTo>
                  <a:cubicBezTo>
                    <a:pt x="1479" y="1947"/>
                    <a:pt x="1518" y="1908"/>
                    <a:pt x="1596" y="1869"/>
                  </a:cubicBezTo>
                  <a:lnTo>
                    <a:pt x="1790" y="1752"/>
                  </a:lnTo>
                  <a:lnTo>
                    <a:pt x="1829" y="1713"/>
                  </a:lnTo>
                  <a:cubicBezTo>
                    <a:pt x="1868" y="1635"/>
                    <a:pt x="1907" y="1596"/>
                    <a:pt x="1946" y="1518"/>
                  </a:cubicBezTo>
                  <a:cubicBezTo>
                    <a:pt x="1985" y="1402"/>
                    <a:pt x="2024" y="1324"/>
                    <a:pt x="2063" y="1207"/>
                  </a:cubicBezTo>
                  <a:lnTo>
                    <a:pt x="2063" y="1090"/>
                  </a:lnTo>
                  <a:lnTo>
                    <a:pt x="2024" y="896"/>
                  </a:lnTo>
                  <a:cubicBezTo>
                    <a:pt x="2024" y="857"/>
                    <a:pt x="2024" y="857"/>
                    <a:pt x="2024" y="818"/>
                  </a:cubicBezTo>
                  <a:cubicBezTo>
                    <a:pt x="1985" y="740"/>
                    <a:pt x="1946" y="662"/>
                    <a:pt x="1907" y="585"/>
                  </a:cubicBezTo>
                  <a:cubicBezTo>
                    <a:pt x="1868" y="507"/>
                    <a:pt x="1790" y="390"/>
                    <a:pt x="1751" y="351"/>
                  </a:cubicBezTo>
                  <a:lnTo>
                    <a:pt x="1674" y="273"/>
                  </a:lnTo>
                  <a:cubicBezTo>
                    <a:pt x="1635" y="234"/>
                    <a:pt x="1557" y="195"/>
                    <a:pt x="1518" y="156"/>
                  </a:cubicBezTo>
                  <a:lnTo>
                    <a:pt x="1440" y="118"/>
                  </a:lnTo>
                  <a:cubicBezTo>
                    <a:pt x="1362" y="79"/>
                    <a:pt x="1284" y="40"/>
                    <a:pt x="1207" y="40"/>
                  </a:cubicBezTo>
                  <a:cubicBezTo>
                    <a:pt x="1129" y="1"/>
                    <a:pt x="1051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42"/>
            <p:cNvSpPr/>
            <p:nvPr/>
          </p:nvSpPr>
          <p:spPr>
            <a:xfrm>
              <a:off x="3456751" y="5155229"/>
              <a:ext cx="37946" cy="37581"/>
            </a:xfrm>
            <a:custGeom>
              <a:avLst/>
              <a:gdLst/>
              <a:ahLst/>
              <a:cxnLst/>
              <a:rect l="l" t="t" r="r" b="b"/>
              <a:pathLst>
                <a:path w="3543" h="3509" extrusionOk="0">
                  <a:moveTo>
                    <a:pt x="1634" y="1755"/>
                  </a:moveTo>
                  <a:lnTo>
                    <a:pt x="1634" y="1755"/>
                  </a:lnTo>
                  <a:cubicBezTo>
                    <a:pt x="1634" y="1755"/>
                    <a:pt x="1634" y="1756"/>
                    <a:pt x="1634" y="1756"/>
                  </a:cubicBezTo>
                  <a:lnTo>
                    <a:pt x="1634" y="1756"/>
                  </a:lnTo>
                  <a:cubicBezTo>
                    <a:pt x="1633" y="1756"/>
                    <a:pt x="1632" y="1757"/>
                    <a:pt x="1631" y="1757"/>
                  </a:cubicBezTo>
                  <a:lnTo>
                    <a:pt x="1631" y="1757"/>
                  </a:lnTo>
                  <a:lnTo>
                    <a:pt x="1632" y="1755"/>
                  </a:lnTo>
                  <a:lnTo>
                    <a:pt x="1632" y="1755"/>
                  </a:lnTo>
                  <a:lnTo>
                    <a:pt x="1634" y="1755"/>
                  </a:lnTo>
                  <a:close/>
                  <a:moveTo>
                    <a:pt x="1627" y="1790"/>
                  </a:moveTo>
                  <a:cubicBezTo>
                    <a:pt x="1627" y="1791"/>
                    <a:pt x="1626" y="1792"/>
                    <a:pt x="1626" y="1793"/>
                  </a:cubicBezTo>
                  <a:lnTo>
                    <a:pt x="1626" y="1793"/>
                  </a:lnTo>
                  <a:lnTo>
                    <a:pt x="1627" y="1790"/>
                  </a:lnTo>
                  <a:lnTo>
                    <a:pt x="1627" y="1790"/>
                  </a:lnTo>
                  <a:close/>
                  <a:moveTo>
                    <a:pt x="1966" y="1991"/>
                  </a:moveTo>
                  <a:lnTo>
                    <a:pt x="1963" y="1995"/>
                  </a:lnTo>
                  <a:lnTo>
                    <a:pt x="1963" y="1995"/>
                  </a:lnTo>
                  <a:lnTo>
                    <a:pt x="1957" y="1997"/>
                  </a:lnTo>
                  <a:lnTo>
                    <a:pt x="1957" y="1997"/>
                  </a:lnTo>
                  <a:cubicBezTo>
                    <a:pt x="1960" y="1995"/>
                    <a:pt x="1963" y="1993"/>
                    <a:pt x="1966" y="1991"/>
                  </a:cubicBezTo>
                  <a:close/>
                  <a:moveTo>
                    <a:pt x="1706" y="2003"/>
                  </a:moveTo>
                  <a:cubicBezTo>
                    <a:pt x="1708" y="2004"/>
                    <a:pt x="1710" y="2006"/>
                    <a:pt x="1712" y="2007"/>
                  </a:cubicBezTo>
                  <a:lnTo>
                    <a:pt x="1712" y="2007"/>
                  </a:lnTo>
                  <a:lnTo>
                    <a:pt x="1711" y="2007"/>
                  </a:lnTo>
                  <a:lnTo>
                    <a:pt x="1711" y="2007"/>
                  </a:lnTo>
                  <a:lnTo>
                    <a:pt x="1706" y="2003"/>
                  </a:lnTo>
                  <a:close/>
                  <a:moveTo>
                    <a:pt x="1724" y="0"/>
                  </a:moveTo>
                  <a:cubicBezTo>
                    <a:pt x="1655" y="0"/>
                    <a:pt x="1587" y="5"/>
                    <a:pt x="1519" y="16"/>
                  </a:cubicBezTo>
                  <a:cubicBezTo>
                    <a:pt x="1285" y="55"/>
                    <a:pt x="1091" y="133"/>
                    <a:pt x="896" y="250"/>
                  </a:cubicBezTo>
                  <a:cubicBezTo>
                    <a:pt x="701" y="366"/>
                    <a:pt x="546" y="522"/>
                    <a:pt x="390" y="717"/>
                  </a:cubicBezTo>
                  <a:cubicBezTo>
                    <a:pt x="234" y="911"/>
                    <a:pt x="157" y="1106"/>
                    <a:pt x="79" y="1339"/>
                  </a:cubicBezTo>
                  <a:cubicBezTo>
                    <a:pt x="1" y="1612"/>
                    <a:pt x="1" y="1884"/>
                    <a:pt x="79" y="2156"/>
                  </a:cubicBezTo>
                  <a:cubicBezTo>
                    <a:pt x="118" y="2312"/>
                    <a:pt x="157" y="2429"/>
                    <a:pt x="234" y="2585"/>
                  </a:cubicBezTo>
                  <a:cubicBezTo>
                    <a:pt x="273" y="2701"/>
                    <a:pt x="351" y="2818"/>
                    <a:pt x="468" y="2896"/>
                  </a:cubicBezTo>
                  <a:cubicBezTo>
                    <a:pt x="468" y="2935"/>
                    <a:pt x="507" y="2935"/>
                    <a:pt x="546" y="2974"/>
                  </a:cubicBezTo>
                  <a:cubicBezTo>
                    <a:pt x="624" y="3051"/>
                    <a:pt x="701" y="3090"/>
                    <a:pt x="779" y="3168"/>
                  </a:cubicBezTo>
                  <a:cubicBezTo>
                    <a:pt x="827" y="3197"/>
                    <a:pt x="877" y="3221"/>
                    <a:pt x="929" y="3241"/>
                  </a:cubicBezTo>
                  <a:lnTo>
                    <a:pt x="929" y="3241"/>
                  </a:lnTo>
                  <a:cubicBezTo>
                    <a:pt x="969" y="3269"/>
                    <a:pt x="1010" y="3296"/>
                    <a:pt x="1052" y="3324"/>
                  </a:cubicBezTo>
                  <a:cubicBezTo>
                    <a:pt x="1129" y="3402"/>
                    <a:pt x="1246" y="3441"/>
                    <a:pt x="1402" y="3480"/>
                  </a:cubicBezTo>
                  <a:cubicBezTo>
                    <a:pt x="1519" y="3499"/>
                    <a:pt x="1645" y="3509"/>
                    <a:pt x="1772" y="3509"/>
                  </a:cubicBezTo>
                  <a:cubicBezTo>
                    <a:pt x="1898" y="3509"/>
                    <a:pt x="2024" y="3499"/>
                    <a:pt x="2141" y="3480"/>
                  </a:cubicBezTo>
                  <a:lnTo>
                    <a:pt x="2297" y="3441"/>
                  </a:lnTo>
                  <a:cubicBezTo>
                    <a:pt x="2414" y="3363"/>
                    <a:pt x="2530" y="3324"/>
                    <a:pt x="2647" y="3246"/>
                  </a:cubicBezTo>
                  <a:cubicBezTo>
                    <a:pt x="2881" y="3129"/>
                    <a:pt x="3036" y="2935"/>
                    <a:pt x="3192" y="2740"/>
                  </a:cubicBezTo>
                  <a:cubicBezTo>
                    <a:pt x="3309" y="2585"/>
                    <a:pt x="3386" y="2429"/>
                    <a:pt x="3425" y="2234"/>
                  </a:cubicBezTo>
                  <a:cubicBezTo>
                    <a:pt x="3542" y="1806"/>
                    <a:pt x="3464" y="1300"/>
                    <a:pt x="3270" y="911"/>
                  </a:cubicBezTo>
                  <a:cubicBezTo>
                    <a:pt x="3192" y="833"/>
                    <a:pt x="3153" y="756"/>
                    <a:pt x="3075" y="678"/>
                  </a:cubicBezTo>
                  <a:cubicBezTo>
                    <a:pt x="3036" y="600"/>
                    <a:pt x="2958" y="522"/>
                    <a:pt x="2919" y="483"/>
                  </a:cubicBezTo>
                  <a:cubicBezTo>
                    <a:pt x="2725" y="289"/>
                    <a:pt x="2491" y="133"/>
                    <a:pt x="2219" y="55"/>
                  </a:cubicBezTo>
                  <a:cubicBezTo>
                    <a:pt x="2054" y="28"/>
                    <a:pt x="1889" y="0"/>
                    <a:pt x="1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42"/>
            <p:cNvSpPr/>
            <p:nvPr/>
          </p:nvSpPr>
          <p:spPr>
            <a:xfrm>
              <a:off x="3453838" y="5097888"/>
              <a:ext cx="25019" cy="25008"/>
            </a:xfrm>
            <a:custGeom>
              <a:avLst/>
              <a:gdLst/>
              <a:ahLst/>
              <a:cxnLst/>
              <a:rect l="l" t="t" r="r" b="b"/>
              <a:pathLst>
                <a:path w="2336" h="2335" extrusionOk="0">
                  <a:moveTo>
                    <a:pt x="1493" y="575"/>
                  </a:moveTo>
                  <a:lnTo>
                    <a:pt x="1518" y="584"/>
                  </a:lnTo>
                  <a:cubicBezTo>
                    <a:pt x="1518" y="584"/>
                    <a:pt x="1504" y="584"/>
                    <a:pt x="1493" y="575"/>
                  </a:cubicBezTo>
                  <a:close/>
                  <a:moveTo>
                    <a:pt x="429" y="1518"/>
                  </a:moveTo>
                  <a:lnTo>
                    <a:pt x="468" y="1557"/>
                  </a:lnTo>
                  <a:cubicBezTo>
                    <a:pt x="481" y="1577"/>
                    <a:pt x="495" y="1597"/>
                    <a:pt x="508" y="1618"/>
                  </a:cubicBezTo>
                  <a:lnTo>
                    <a:pt x="508" y="1618"/>
                  </a:lnTo>
                  <a:lnTo>
                    <a:pt x="429" y="1518"/>
                  </a:lnTo>
                  <a:close/>
                  <a:moveTo>
                    <a:pt x="1090" y="0"/>
                  </a:moveTo>
                  <a:lnTo>
                    <a:pt x="818" y="39"/>
                  </a:lnTo>
                  <a:lnTo>
                    <a:pt x="779" y="39"/>
                  </a:lnTo>
                  <a:lnTo>
                    <a:pt x="662" y="78"/>
                  </a:lnTo>
                  <a:lnTo>
                    <a:pt x="545" y="117"/>
                  </a:lnTo>
                  <a:lnTo>
                    <a:pt x="506" y="117"/>
                  </a:lnTo>
                  <a:cubicBezTo>
                    <a:pt x="468" y="156"/>
                    <a:pt x="351" y="234"/>
                    <a:pt x="312" y="273"/>
                  </a:cubicBezTo>
                  <a:lnTo>
                    <a:pt x="312" y="311"/>
                  </a:lnTo>
                  <a:lnTo>
                    <a:pt x="156" y="506"/>
                  </a:lnTo>
                  <a:lnTo>
                    <a:pt x="156" y="545"/>
                  </a:lnTo>
                  <a:cubicBezTo>
                    <a:pt x="156" y="623"/>
                    <a:pt x="78" y="739"/>
                    <a:pt x="39" y="778"/>
                  </a:cubicBezTo>
                  <a:lnTo>
                    <a:pt x="39" y="817"/>
                  </a:lnTo>
                  <a:lnTo>
                    <a:pt x="1" y="1090"/>
                  </a:lnTo>
                  <a:lnTo>
                    <a:pt x="1" y="1129"/>
                  </a:lnTo>
                  <a:lnTo>
                    <a:pt x="1" y="1168"/>
                  </a:lnTo>
                  <a:cubicBezTo>
                    <a:pt x="1" y="1245"/>
                    <a:pt x="39" y="1362"/>
                    <a:pt x="39" y="1440"/>
                  </a:cubicBezTo>
                  <a:cubicBezTo>
                    <a:pt x="39" y="1440"/>
                    <a:pt x="39" y="1479"/>
                    <a:pt x="39" y="1518"/>
                  </a:cubicBezTo>
                  <a:lnTo>
                    <a:pt x="156" y="1751"/>
                  </a:lnTo>
                  <a:cubicBezTo>
                    <a:pt x="156" y="1751"/>
                    <a:pt x="156" y="1751"/>
                    <a:pt x="156" y="1790"/>
                  </a:cubicBezTo>
                  <a:cubicBezTo>
                    <a:pt x="195" y="1829"/>
                    <a:pt x="234" y="1907"/>
                    <a:pt x="312" y="1985"/>
                  </a:cubicBezTo>
                  <a:lnTo>
                    <a:pt x="351" y="2024"/>
                  </a:lnTo>
                  <a:cubicBezTo>
                    <a:pt x="390" y="2063"/>
                    <a:pt x="468" y="2140"/>
                    <a:pt x="545" y="2179"/>
                  </a:cubicBezTo>
                  <a:lnTo>
                    <a:pt x="584" y="2179"/>
                  </a:lnTo>
                  <a:cubicBezTo>
                    <a:pt x="623" y="2179"/>
                    <a:pt x="662" y="2218"/>
                    <a:pt x="701" y="2218"/>
                  </a:cubicBezTo>
                  <a:lnTo>
                    <a:pt x="857" y="2296"/>
                  </a:lnTo>
                  <a:lnTo>
                    <a:pt x="896" y="2296"/>
                  </a:lnTo>
                  <a:lnTo>
                    <a:pt x="1129" y="2335"/>
                  </a:lnTo>
                  <a:lnTo>
                    <a:pt x="1479" y="2335"/>
                  </a:lnTo>
                  <a:lnTo>
                    <a:pt x="1713" y="2218"/>
                  </a:lnTo>
                  <a:lnTo>
                    <a:pt x="1907" y="2063"/>
                  </a:lnTo>
                  <a:lnTo>
                    <a:pt x="1985" y="1946"/>
                  </a:lnTo>
                  <a:cubicBezTo>
                    <a:pt x="1985" y="1901"/>
                    <a:pt x="1998" y="1844"/>
                    <a:pt x="2016" y="1789"/>
                  </a:cubicBezTo>
                  <a:lnTo>
                    <a:pt x="2016" y="1789"/>
                  </a:lnTo>
                  <a:lnTo>
                    <a:pt x="2063" y="1751"/>
                  </a:lnTo>
                  <a:cubicBezTo>
                    <a:pt x="2180" y="1635"/>
                    <a:pt x="2258" y="1479"/>
                    <a:pt x="2296" y="1323"/>
                  </a:cubicBezTo>
                  <a:lnTo>
                    <a:pt x="2335" y="1051"/>
                  </a:lnTo>
                  <a:cubicBezTo>
                    <a:pt x="2335" y="856"/>
                    <a:pt x="2296" y="701"/>
                    <a:pt x="2219" y="545"/>
                  </a:cubicBezTo>
                  <a:lnTo>
                    <a:pt x="2180" y="545"/>
                  </a:lnTo>
                  <a:cubicBezTo>
                    <a:pt x="2180" y="467"/>
                    <a:pt x="2141" y="467"/>
                    <a:pt x="2102" y="428"/>
                  </a:cubicBezTo>
                  <a:cubicBezTo>
                    <a:pt x="2063" y="389"/>
                    <a:pt x="2063" y="350"/>
                    <a:pt x="2024" y="311"/>
                  </a:cubicBezTo>
                  <a:lnTo>
                    <a:pt x="1985" y="311"/>
                  </a:lnTo>
                  <a:lnTo>
                    <a:pt x="1791" y="117"/>
                  </a:lnTo>
                  <a:lnTo>
                    <a:pt x="1752" y="117"/>
                  </a:lnTo>
                  <a:cubicBezTo>
                    <a:pt x="1674" y="78"/>
                    <a:pt x="1557" y="39"/>
                    <a:pt x="1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42"/>
            <p:cNvSpPr/>
            <p:nvPr/>
          </p:nvSpPr>
          <p:spPr>
            <a:xfrm>
              <a:off x="3428830" y="5062042"/>
              <a:ext cx="22523" cy="22095"/>
            </a:xfrm>
            <a:custGeom>
              <a:avLst/>
              <a:gdLst/>
              <a:ahLst/>
              <a:cxnLst/>
              <a:rect l="l" t="t" r="r" b="b"/>
              <a:pathLst>
                <a:path w="2103" h="2063" extrusionOk="0">
                  <a:moveTo>
                    <a:pt x="1596" y="584"/>
                  </a:moveTo>
                  <a:lnTo>
                    <a:pt x="1608" y="613"/>
                  </a:lnTo>
                  <a:lnTo>
                    <a:pt x="1608" y="613"/>
                  </a:lnTo>
                  <a:cubicBezTo>
                    <a:pt x="1596" y="602"/>
                    <a:pt x="1596" y="584"/>
                    <a:pt x="1596" y="584"/>
                  </a:cubicBezTo>
                  <a:close/>
                  <a:moveTo>
                    <a:pt x="273" y="1246"/>
                  </a:moveTo>
                  <a:lnTo>
                    <a:pt x="298" y="1288"/>
                  </a:lnTo>
                  <a:lnTo>
                    <a:pt x="298" y="1288"/>
                  </a:lnTo>
                  <a:cubicBezTo>
                    <a:pt x="308" y="1264"/>
                    <a:pt x="300" y="1246"/>
                    <a:pt x="273" y="1246"/>
                  </a:cubicBezTo>
                  <a:close/>
                  <a:moveTo>
                    <a:pt x="273" y="1207"/>
                  </a:moveTo>
                  <a:lnTo>
                    <a:pt x="390" y="1401"/>
                  </a:lnTo>
                  <a:lnTo>
                    <a:pt x="390" y="1440"/>
                  </a:lnTo>
                  <a:lnTo>
                    <a:pt x="298" y="1288"/>
                  </a:lnTo>
                  <a:lnTo>
                    <a:pt x="298" y="1288"/>
                  </a:lnTo>
                  <a:cubicBezTo>
                    <a:pt x="294" y="1299"/>
                    <a:pt x="285" y="1311"/>
                    <a:pt x="273" y="1324"/>
                  </a:cubicBezTo>
                  <a:lnTo>
                    <a:pt x="273" y="1207"/>
                  </a:lnTo>
                  <a:close/>
                  <a:moveTo>
                    <a:pt x="1129" y="1"/>
                  </a:moveTo>
                  <a:cubicBezTo>
                    <a:pt x="1053" y="1"/>
                    <a:pt x="977" y="17"/>
                    <a:pt x="900" y="40"/>
                  </a:cubicBezTo>
                  <a:lnTo>
                    <a:pt x="900" y="40"/>
                  </a:lnTo>
                  <a:cubicBezTo>
                    <a:pt x="835" y="40"/>
                    <a:pt x="773" y="45"/>
                    <a:pt x="740" y="78"/>
                  </a:cubicBezTo>
                  <a:lnTo>
                    <a:pt x="779" y="78"/>
                  </a:lnTo>
                  <a:cubicBezTo>
                    <a:pt x="776" y="80"/>
                    <a:pt x="773" y="81"/>
                    <a:pt x="769" y="83"/>
                  </a:cubicBezTo>
                  <a:lnTo>
                    <a:pt x="769" y="83"/>
                  </a:lnTo>
                  <a:cubicBezTo>
                    <a:pt x="708" y="95"/>
                    <a:pt x="646" y="125"/>
                    <a:pt x="584" y="156"/>
                  </a:cubicBezTo>
                  <a:lnTo>
                    <a:pt x="740" y="78"/>
                  </a:lnTo>
                  <a:lnTo>
                    <a:pt x="623" y="117"/>
                  </a:lnTo>
                  <a:cubicBezTo>
                    <a:pt x="584" y="117"/>
                    <a:pt x="546" y="156"/>
                    <a:pt x="546" y="156"/>
                  </a:cubicBezTo>
                  <a:cubicBezTo>
                    <a:pt x="390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cubicBezTo>
                    <a:pt x="156" y="623"/>
                    <a:pt x="117" y="662"/>
                    <a:pt x="79" y="740"/>
                  </a:cubicBezTo>
                  <a:cubicBezTo>
                    <a:pt x="79" y="779"/>
                    <a:pt x="79" y="779"/>
                    <a:pt x="79" y="779"/>
                  </a:cubicBezTo>
                  <a:cubicBezTo>
                    <a:pt x="1" y="1129"/>
                    <a:pt x="79" y="1518"/>
                    <a:pt x="351" y="1791"/>
                  </a:cubicBezTo>
                  <a:cubicBezTo>
                    <a:pt x="468" y="1907"/>
                    <a:pt x="623" y="1985"/>
                    <a:pt x="818" y="2063"/>
                  </a:cubicBezTo>
                  <a:lnTo>
                    <a:pt x="1402" y="2063"/>
                  </a:lnTo>
                  <a:cubicBezTo>
                    <a:pt x="1479" y="2024"/>
                    <a:pt x="1557" y="1985"/>
                    <a:pt x="1635" y="1946"/>
                  </a:cubicBezTo>
                  <a:lnTo>
                    <a:pt x="1830" y="1791"/>
                  </a:lnTo>
                  <a:cubicBezTo>
                    <a:pt x="1907" y="1713"/>
                    <a:pt x="1985" y="1635"/>
                    <a:pt x="2024" y="1518"/>
                  </a:cubicBezTo>
                  <a:cubicBezTo>
                    <a:pt x="2024" y="1479"/>
                    <a:pt x="2024" y="1440"/>
                    <a:pt x="2063" y="1401"/>
                  </a:cubicBezTo>
                  <a:cubicBezTo>
                    <a:pt x="2063" y="1363"/>
                    <a:pt x="2063" y="1363"/>
                    <a:pt x="2063" y="1363"/>
                  </a:cubicBezTo>
                  <a:cubicBezTo>
                    <a:pt x="2063" y="1285"/>
                    <a:pt x="2063" y="1207"/>
                    <a:pt x="2102" y="1129"/>
                  </a:cubicBezTo>
                  <a:lnTo>
                    <a:pt x="2102" y="1051"/>
                  </a:lnTo>
                  <a:cubicBezTo>
                    <a:pt x="2102" y="973"/>
                    <a:pt x="2063" y="857"/>
                    <a:pt x="2063" y="779"/>
                  </a:cubicBezTo>
                  <a:lnTo>
                    <a:pt x="2063" y="701"/>
                  </a:lnTo>
                  <a:cubicBezTo>
                    <a:pt x="2024" y="623"/>
                    <a:pt x="1985" y="545"/>
                    <a:pt x="1946" y="468"/>
                  </a:cubicBezTo>
                  <a:cubicBezTo>
                    <a:pt x="1869" y="351"/>
                    <a:pt x="1752" y="234"/>
                    <a:pt x="1596" y="156"/>
                  </a:cubicBezTo>
                  <a:cubicBezTo>
                    <a:pt x="1479" y="39"/>
                    <a:pt x="1285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42"/>
            <p:cNvSpPr/>
            <p:nvPr/>
          </p:nvSpPr>
          <p:spPr>
            <a:xfrm>
              <a:off x="3505931" y="5126227"/>
              <a:ext cx="21688" cy="20842"/>
            </a:xfrm>
            <a:custGeom>
              <a:avLst/>
              <a:gdLst/>
              <a:ahLst/>
              <a:cxnLst/>
              <a:rect l="l" t="t" r="r" b="b"/>
              <a:pathLst>
                <a:path w="2025" h="1946" extrusionOk="0">
                  <a:moveTo>
                    <a:pt x="1946" y="973"/>
                  </a:moveTo>
                  <a:cubicBezTo>
                    <a:pt x="1946" y="1026"/>
                    <a:pt x="1946" y="1078"/>
                    <a:pt x="1934" y="1131"/>
                  </a:cubicBezTo>
                  <a:lnTo>
                    <a:pt x="1934" y="1131"/>
                  </a:lnTo>
                  <a:cubicBezTo>
                    <a:pt x="1942" y="1077"/>
                    <a:pt x="1946" y="1023"/>
                    <a:pt x="1946" y="973"/>
                  </a:cubicBezTo>
                  <a:close/>
                  <a:moveTo>
                    <a:pt x="1051" y="0"/>
                  </a:moveTo>
                  <a:cubicBezTo>
                    <a:pt x="974" y="0"/>
                    <a:pt x="896" y="39"/>
                    <a:pt x="779" y="39"/>
                  </a:cubicBezTo>
                  <a:lnTo>
                    <a:pt x="740" y="39"/>
                  </a:lnTo>
                  <a:lnTo>
                    <a:pt x="507" y="156"/>
                  </a:lnTo>
                  <a:lnTo>
                    <a:pt x="468" y="156"/>
                  </a:lnTo>
                  <a:cubicBezTo>
                    <a:pt x="351" y="234"/>
                    <a:pt x="234" y="350"/>
                    <a:pt x="117" y="467"/>
                  </a:cubicBezTo>
                  <a:cubicBezTo>
                    <a:pt x="40" y="623"/>
                    <a:pt x="1" y="817"/>
                    <a:pt x="1" y="973"/>
                  </a:cubicBezTo>
                  <a:cubicBezTo>
                    <a:pt x="1" y="1512"/>
                    <a:pt x="435" y="1907"/>
                    <a:pt x="927" y="1930"/>
                  </a:cubicBezTo>
                  <a:lnTo>
                    <a:pt x="927" y="1930"/>
                  </a:lnTo>
                  <a:cubicBezTo>
                    <a:pt x="942" y="1935"/>
                    <a:pt x="957" y="1941"/>
                    <a:pt x="974" y="1946"/>
                  </a:cubicBezTo>
                  <a:lnTo>
                    <a:pt x="1207" y="1946"/>
                  </a:lnTo>
                  <a:cubicBezTo>
                    <a:pt x="1363" y="1946"/>
                    <a:pt x="1518" y="1907"/>
                    <a:pt x="1635" y="1829"/>
                  </a:cubicBezTo>
                  <a:lnTo>
                    <a:pt x="1791" y="1712"/>
                  </a:lnTo>
                  <a:cubicBezTo>
                    <a:pt x="1907" y="1596"/>
                    <a:pt x="1985" y="1479"/>
                    <a:pt x="2024" y="1323"/>
                  </a:cubicBezTo>
                  <a:lnTo>
                    <a:pt x="1985" y="1284"/>
                  </a:lnTo>
                  <a:cubicBezTo>
                    <a:pt x="1985" y="1284"/>
                    <a:pt x="1985" y="1245"/>
                    <a:pt x="1985" y="1245"/>
                  </a:cubicBezTo>
                  <a:lnTo>
                    <a:pt x="1985" y="1129"/>
                  </a:lnTo>
                  <a:lnTo>
                    <a:pt x="1985" y="1012"/>
                  </a:lnTo>
                  <a:lnTo>
                    <a:pt x="1985" y="973"/>
                  </a:lnTo>
                  <a:cubicBezTo>
                    <a:pt x="1985" y="895"/>
                    <a:pt x="1985" y="817"/>
                    <a:pt x="1946" y="740"/>
                  </a:cubicBezTo>
                  <a:lnTo>
                    <a:pt x="1946" y="701"/>
                  </a:lnTo>
                  <a:cubicBezTo>
                    <a:pt x="1946" y="662"/>
                    <a:pt x="1907" y="623"/>
                    <a:pt x="1907" y="584"/>
                  </a:cubicBezTo>
                  <a:cubicBezTo>
                    <a:pt x="1869" y="545"/>
                    <a:pt x="1869" y="506"/>
                    <a:pt x="1830" y="467"/>
                  </a:cubicBezTo>
                  <a:cubicBezTo>
                    <a:pt x="1810" y="448"/>
                    <a:pt x="1791" y="419"/>
                    <a:pt x="1771" y="389"/>
                  </a:cubicBezTo>
                  <a:lnTo>
                    <a:pt x="1771" y="389"/>
                  </a:lnTo>
                  <a:lnTo>
                    <a:pt x="1830" y="467"/>
                  </a:lnTo>
                  <a:cubicBezTo>
                    <a:pt x="1791" y="389"/>
                    <a:pt x="1752" y="312"/>
                    <a:pt x="1713" y="273"/>
                  </a:cubicBezTo>
                  <a:lnTo>
                    <a:pt x="1518" y="117"/>
                  </a:lnTo>
                  <a:cubicBezTo>
                    <a:pt x="1441" y="78"/>
                    <a:pt x="1402" y="39"/>
                    <a:pt x="1324" y="3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42"/>
            <p:cNvSpPr/>
            <p:nvPr/>
          </p:nvSpPr>
          <p:spPr>
            <a:xfrm>
              <a:off x="3707226" y="5074230"/>
              <a:ext cx="30856" cy="33233"/>
            </a:xfrm>
            <a:custGeom>
              <a:avLst/>
              <a:gdLst/>
              <a:ahLst/>
              <a:cxnLst/>
              <a:rect l="l" t="t" r="r" b="b"/>
              <a:pathLst>
                <a:path w="2881" h="3103" extrusionOk="0">
                  <a:moveTo>
                    <a:pt x="1529" y="1602"/>
                  </a:moveTo>
                  <a:lnTo>
                    <a:pt x="1532" y="1612"/>
                  </a:lnTo>
                  <a:lnTo>
                    <a:pt x="1528" y="1625"/>
                  </a:lnTo>
                  <a:lnTo>
                    <a:pt x="1528" y="1625"/>
                  </a:lnTo>
                  <a:cubicBezTo>
                    <a:pt x="1528" y="1618"/>
                    <a:pt x="1529" y="1610"/>
                    <a:pt x="1529" y="1602"/>
                  </a:cubicBezTo>
                  <a:close/>
                  <a:moveTo>
                    <a:pt x="1536" y="1634"/>
                  </a:moveTo>
                  <a:lnTo>
                    <a:pt x="1536" y="1636"/>
                  </a:lnTo>
                  <a:lnTo>
                    <a:pt x="1536" y="1636"/>
                  </a:lnTo>
                  <a:lnTo>
                    <a:pt x="1536" y="1637"/>
                  </a:lnTo>
                  <a:lnTo>
                    <a:pt x="1536" y="1637"/>
                  </a:lnTo>
                  <a:cubicBezTo>
                    <a:pt x="1536" y="1637"/>
                    <a:pt x="1536" y="1637"/>
                    <a:pt x="1535" y="1637"/>
                  </a:cubicBezTo>
                  <a:lnTo>
                    <a:pt x="1535" y="1637"/>
                  </a:lnTo>
                  <a:cubicBezTo>
                    <a:pt x="1535" y="1636"/>
                    <a:pt x="1536" y="1635"/>
                    <a:pt x="1536" y="1634"/>
                  </a:cubicBezTo>
                  <a:close/>
                  <a:moveTo>
                    <a:pt x="1519" y="1647"/>
                  </a:moveTo>
                  <a:lnTo>
                    <a:pt x="1521" y="1650"/>
                  </a:lnTo>
                  <a:lnTo>
                    <a:pt x="1521" y="1650"/>
                  </a:lnTo>
                  <a:cubicBezTo>
                    <a:pt x="1520" y="1650"/>
                    <a:pt x="1520" y="1649"/>
                    <a:pt x="1519" y="1649"/>
                  </a:cubicBezTo>
                  <a:lnTo>
                    <a:pt x="1519" y="1649"/>
                  </a:lnTo>
                  <a:cubicBezTo>
                    <a:pt x="1519" y="1648"/>
                    <a:pt x="1519" y="1648"/>
                    <a:pt x="1519" y="1647"/>
                  </a:cubicBezTo>
                  <a:close/>
                  <a:moveTo>
                    <a:pt x="1622" y="1651"/>
                  </a:moveTo>
                  <a:lnTo>
                    <a:pt x="1622" y="1651"/>
                  </a:lnTo>
                  <a:cubicBezTo>
                    <a:pt x="1621" y="1652"/>
                    <a:pt x="1621" y="1653"/>
                    <a:pt x="1620" y="1654"/>
                  </a:cubicBezTo>
                  <a:lnTo>
                    <a:pt x="1620" y="1654"/>
                  </a:lnTo>
                  <a:cubicBezTo>
                    <a:pt x="1617" y="1655"/>
                    <a:pt x="1615" y="1656"/>
                    <a:pt x="1613" y="1656"/>
                  </a:cubicBezTo>
                  <a:lnTo>
                    <a:pt x="1613" y="1656"/>
                  </a:lnTo>
                  <a:lnTo>
                    <a:pt x="1622" y="1651"/>
                  </a:lnTo>
                  <a:close/>
                  <a:moveTo>
                    <a:pt x="1529" y="1672"/>
                  </a:moveTo>
                  <a:lnTo>
                    <a:pt x="1530" y="1673"/>
                  </a:lnTo>
                  <a:lnTo>
                    <a:pt x="1530" y="1674"/>
                  </a:lnTo>
                  <a:lnTo>
                    <a:pt x="1530" y="1674"/>
                  </a:lnTo>
                  <a:cubicBezTo>
                    <a:pt x="1530" y="1673"/>
                    <a:pt x="1530" y="1673"/>
                    <a:pt x="1529" y="1672"/>
                  </a:cubicBezTo>
                  <a:close/>
                  <a:moveTo>
                    <a:pt x="1539" y="1693"/>
                  </a:moveTo>
                  <a:cubicBezTo>
                    <a:pt x="1539" y="1693"/>
                    <a:pt x="1539" y="1693"/>
                    <a:pt x="1539" y="1693"/>
                  </a:cubicBezTo>
                  <a:lnTo>
                    <a:pt x="1539" y="1693"/>
                  </a:lnTo>
                  <a:cubicBezTo>
                    <a:pt x="1539" y="1693"/>
                    <a:pt x="1539" y="1694"/>
                    <a:pt x="1538" y="1694"/>
                  </a:cubicBezTo>
                  <a:lnTo>
                    <a:pt x="1538" y="1694"/>
                  </a:lnTo>
                  <a:cubicBezTo>
                    <a:pt x="1538" y="1694"/>
                    <a:pt x="1538" y="1694"/>
                    <a:pt x="1538" y="1693"/>
                  </a:cubicBezTo>
                  <a:lnTo>
                    <a:pt x="1538" y="1693"/>
                  </a:lnTo>
                  <a:lnTo>
                    <a:pt x="1539" y="1693"/>
                  </a:lnTo>
                  <a:close/>
                  <a:moveTo>
                    <a:pt x="1538" y="1694"/>
                  </a:moveTo>
                  <a:lnTo>
                    <a:pt x="1538" y="1694"/>
                  </a:lnTo>
                  <a:lnTo>
                    <a:pt x="1538" y="1694"/>
                  </a:lnTo>
                  <a:cubicBezTo>
                    <a:pt x="1538" y="1694"/>
                    <a:pt x="1537" y="1694"/>
                    <a:pt x="1537" y="1695"/>
                  </a:cubicBezTo>
                  <a:lnTo>
                    <a:pt x="1537" y="1695"/>
                  </a:lnTo>
                  <a:cubicBezTo>
                    <a:pt x="1537" y="1694"/>
                    <a:pt x="1537" y="1694"/>
                    <a:pt x="1537" y="1694"/>
                  </a:cubicBezTo>
                  <a:lnTo>
                    <a:pt x="1537" y="1694"/>
                  </a:lnTo>
                  <a:lnTo>
                    <a:pt x="1538" y="1694"/>
                  </a:lnTo>
                  <a:close/>
                  <a:moveTo>
                    <a:pt x="1526" y="1700"/>
                  </a:moveTo>
                  <a:lnTo>
                    <a:pt x="1526" y="1700"/>
                  </a:lnTo>
                  <a:lnTo>
                    <a:pt x="1526" y="1700"/>
                  </a:lnTo>
                  <a:cubicBezTo>
                    <a:pt x="1524" y="1700"/>
                    <a:pt x="1523" y="1701"/>
                    <a:pt x="1522" y="1702"/>
                  </a:cubicBezTo>
                  <a:lnTo>
                    <a:pt x="1522" y="1702"/>
                  </a:lnTo>
                  <a:cubicBezTo>
                    <a:pt x="1522" y="1702"/>
                    <a:pt x="1522" y="1702"/>
                    <a:pt x="1522" y="1702"/>
                  </a:cubicBezTo>
                  <a:lnTo>
                    <a:pt x="1522" y="1702"/>
                  </a:lnTo>
                  <a:lnTo>
                    <a:pt x="1526" y="1700"/>
                  </a:lnTo>
                  <a:close/>
                  <a:moveTo>
                    <a:pt x="1539" y="1695"/>
                  </a:moveTo>
                  <a:lnTo>
                    <a:pt x="1557" y="1742"/>
                  </a:lnTo>
                  <a:cubicBezTo>
                    <a:pt x="1550" y="1727"/>
                    <a:pt x="1543" y="1711"/>
                    <a:pt x="1539" y="1695"/>
                  </a:cubicBezTo>
                  <a:close/>
                  <a:moveTo>
                    <a:pt x="1460" y="1"/>
                  </a:moveTo>
                  <a:cubicBezTo>
                    <a:pt x="1363" y="1"/>
                    <a:pt x="1266" y="11"/>
                    <a:pt x="1168" y="30"/>
                  </a:cubicBezTo>
                  <a:cubicBezTo>
                    <a:pt x="1091" y="69"/>
                    <a:pt x="1013" y="69"/>
                    <a:pt x="935" y="108"/>
                  </a:cubicBezTo>
                  <a:cubicBezTo>
                    <a:pt x="818" y="147"/>
                    <a:pt x="740" y="225"/>
                    <a:pt x="624" y="302"/>
                  </a:cubicBezTo>
                  <a:cubicBezTo>
                    <a:pt x="468" y="419"/>
                    <a:pt x="351" y="536"/>
                    <a:pt x="273" y="691"/>
                  </a:cubicBezTo>
                  <a:cubicBezTo>
                    <a:pt x="196" y="808"/>
                    <a:pt x="157" y="886"/>
                    <a:pt x="118" y="1003"/>
                  </a:cubicBezTo>
                  <a:cubicBezTo>
                    <a:pt x="118" y="1042"/>
                    <a:pt x="79" y="1081"/>
                    <a:pt x="79" y="1120"/>
                  </a:cubicBezTo>
                  <a:cubicBezTo>
                    <a:pt x="40" y="1314"/>
                    <a:pt x="1" y="1470"/>
                    <a:pt x="40" y="1625"/>
                  </a:cubicBezTo>
                  <a:cubicBezTo>
                    <a:pt x="40" y="1781"/>
                    <a:pt x="40" y="1937"/>
                    <a:pt x="118" y="2092"/>
                  </a:cubicBezTo>
                  <a:cubicBezTo>
                    <a:pt x="157" y="2287"/>
                    <a:pt x="273" y="2482"/>
                    <a:pt x="429" y="2637"/>
                  </a:cubicBezTo>
                  <a:lnTo>
                    <a:pt x="507" y="2715"/>
                  </a:lnTo>
                  <a:cubicBezTo>
                    <a:pt x="585" y="2793"/>
                    <a:pt x="662" y="2871"/>
                    <a:pt x="779" y="2910"/>
                  </a:cubicBezTo>
                  <a:cubicBezTo>
                    <a:pt x="896" y="2987"/>
                    <a:pt x="1052" y="3026"/>
                    <a:pt x="1168" y="3065"/>
                  </a:cubicBezTo>
                  <a:cubicBezTo>
                    <a:pt x="1279" y="3090"/>
                    <a:pt x="1394" y="3103"/>
                    <a:pt x="1509" y="3103"/>
                  </a:cubicBezTo>
                  <a:cubicBezTo>
                    <a:pt x="1757" y="3103"/>
                    <a:pt x="2006" y="3043"/>
                    <a:pt x="2219" y="2910"/>
                  </a:cubicBezTo>
                  <a:cubicBezTo>
                    <a:pt x="2530" y="2754"/>
                    <a:pt x="2764" y="2443"/>
                    <a:pt x="2842" y="2053"/>
                  </a:cubicBezTo>
                  <a:cubicBezTo>
                    <a:pt x="2881" y="1859"/>
                    <a:pt x="2881" y="1664"/>
                    <a:pt x="2842" y="1431"/>
                  </a:cubicBezTo>
                  <a:cubicBezTo>
                    <a:pt x="2816" y="1329"/>
                    <a:pt x="2758" y="1211"/>
                    <a:pt x="2688" y="1109"/>
                  </a:cubicBezTo>
                  <a:lnTo>
                    <a:pt x="2688" y="1109"/>
                  </a:lnTo>
                  <a:cubicBezTo>
                    <a:pt x="2662" y="928"/>
                    <a:pt x="2609" y="748"/>
                    <a:pt x="2530" y="575"/>
                  </a:cubicBezTo>
                  <a:cubicBezTo>
                    <a:pt x="2452" y="497"/>
                    <a:pt x="2414" y="458"/>
                    <a:pt x="2336" y="380"/>
                  </a:cubicBezTo>
                  <a:cubicBezTo>
                    <a:pt x="2258" y="302"/>
                    <a:pt x="2180" y="225"/>
                    <a:pt x="2063" y="147"/>
                  </a:cubicBezTo>
                  <a:cubicBezTo>
                    <a:pt x="1986" y="108"/>
                    <a:pt x="1869" y="69"/>
                    <a:pt x="1752" y="30"/>
                  </a:cubicBezTo>
                  <a:cubicBezTo>
                    <a:pt x="1655" y="11"/>
                    <a:pt x="1557" y="1"/>
                    <a:pt x="1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42"/>
            <p:cNvSpPr/>
            <p:nvPr/>
          </p:nvSpPr>
          <p:spPr>
            <a:xfrm>
              <a:off x="3695145" y="5151331"/>
              <a:ext cx="29602" cy="28253"/>
            </a:xfrm>
            <a:custGeom>
              <a:avLst/>
              <a:gdLst/>
              <a:ahLst/>
              <a:cxnLst/>
              <a:rect l="l" t="t" r="r" b="b"/>
              <a:pathLst>
                <a:path w="2764" h="2638" extrusionOk="0">
                  <a:moveTo>
                    <a:pt x="1312" y="1185"/>
                  </a:moveTo>
                  <a:lnTo>
                    <a:pt x="1329" y="1192"/>
                  </a:lnTo>
                  <a:lnTo>
                    <a:pt x="1329" y="1192"/>
                  </a:lnTo>
                  <a:lnTo>
                    <a:pt x="1332" y="1194"/>
                  </a:lnTo>
                  <a:lnTo>
                    <a:pt x="1332" y="1194"/>
                  </a:lnTo>
                  <a:cubicBezTo>
                    <a:pt x="1328" y="1193"/>
                    <a:pt x="1324" y="1193"/>
                    <a:pt x="1320" y="1192"/>
                  </a:cubicBezTo>
                  <a:lnTo>
                    <a:pt x="1320" y="1192"/>
                  </a:lnTo>
                  <a:cubicBezTo>
                    <a:pt x="1317" y="1190"/>
                    <a:pt x="1315" y="1187"/>
                    <a:pt x="1312" y="1185"/>
                  </a:cubicBezTo>
                  <a:close/>
                  <a:moveTo>
                    <a:pt x="1336" y="1197"/>
                  </a:moveTo>
                  <a:lnTo>
                    <a:pt x="1372" y="1224"/>
                  </a:lnTo>
                  <a:lnTo>
                    <a:pt x="1372" y="1224"/>
                  </a:lnTo>
                  <a:cubicBezTo>
                    <a:pt x="1355" y="1217"/>
                    <a:pt x="1340" y="1208"/>
                    <a:pt x="1327" y="1197"/>
                  </a:cubicBezTo>
                  <a:close/>
                  <a:moveTo>
                    <a:pt x="1402" y="1247"/>
                  </a:moveTo>
                  <a:lnTo>
                    <a:pt x="1407" y="1250"/>
                  </a:lnTo>
                  <a:lnTo>
                    <a:pt x="1407" y="1250"/>
                  </a:lnTo>
                  <a:lnTo>
                    <a:pt x="1415" y="1270"/>
                  </a:lnTo>
                  <a:lnTo>
                    <a:pt x="1415" y="1270"/>
                  </a:lnTo>
                  <a:cubicBezTo>
                    <a:pt x="1413" y="1269"/>
                    <a:pt x="1410" y="1268"/>
                    <a:pt x="1408" y="1267"/>
                  </a:cubicBezTo>
                  <a:lnTo>
                    <a:pt x="1408" y="1267"/>
                  </a:lnTo>
                  <a:cubicBezTo>
                    <a:pt x="1405" y="1260"/>
                    <a:pt x="1403" y="1254"/>
                    <a:pt x="1402" y="1247"/>
                  </a:cubicBezTo>
                  <a:close/>
                  <a:moveTo>
                    <a:pt x="1449" y="1504"/>
                  </a:moveTo>
                  <a:lnTo>
                    <a:pt x="1446" y="1517"/>
                  </a:lnTo>
                  <a:lnTo>
                    <a:pt x="1446" y="1517"/>
                  </a:lnTo>
                  <a:cubicBezTo>
                    <a:pt x="1452" y="1514"/>
                    <a:pt x="1458" y="1512"/>
                    <a:pt x="1464" y="1511"/>
                  </a:cubicBezTo>
                  <a:lnTo>
                    <a:pt x="1464" y="1511"/>
                  </a:lnTo>
                  <a:lnTo>
                    <a:pt x="1451" y="1520"/>
                  </a:lnTo>
                  <a:lnTo>
                    <a:pt x="1451" y="1520"/>
                  </a:lnTo>
                  <a:lnTo>
                    <a:pt x="1445" y="1522"/>
                  </a:lnTo>
                  <a:lnTo>
                    <a:pt x="1445" y="1522"/>
                  </a:lnTo>
                  <a:lnTo>
                    <a:pt x="1445" y="1525"/>
                  </a:lnTo>
                  <a:lnTo>
                    <a:pt x="1443" y="1526"/>
                  </a:lnTo>
                  <a:lnTo>
                    <a:pt x="1443" y="1526"/>
                  </a:lnTo>
                  <a:cubicBezTo>
                    <a:pt x="1443" y="1525"/>
                    <a:pt x="1443" y="1524"/>
                    <a:pt x="1444" y="1523"/>
                  </a:cubicBezTo>
                  <a:lnTo>
                    <a:pt x="1444" y="1523"/>
                  </a:lnTo>
                  <a:lnTo>
                    <a:pt x="1435" y="1526"/>
                  </a:lnTo>
                  <a:lnTo>
                    <a:pt x="1435" y="1526"/>
                  </a:lnTo>
                  <a:cubicBezTo>
                    <a:pt x="1436" y="1525"/>
                    <a:pt x="1437" y="1523"/>
                    <a:pt x="1438" y="1521"/>
                  </a:cubicBezTo>
                  <a:lnTo>
                    <a:pt x="1438" y="1521"/>
                  </a:lnTo>
                  <a:cubicBezTo>
                    <a:pt x="1440" y="1520"/>
                    <a:pt x="1443" y="1519"/>
                    <a:pt x="1445" y="1518"/>
                  </a:cubicBezTo>
                  <a:lnTo>
                    <a:pt x="1445" y="1518"/>
                  </a:lnTo>
                  <a:cubicBezTo>
                    <a:pt x="1444" y="1520"/>
                    <a:pt x="1444" y="1521"/>
                    <a:pt x="1444" y="1523"/>
                  </a:cubicBezTo>
                  <a:lnTo>
                    <a:pt x="1444" y="1523"/>
                  </a:lnTo>
                  <a:lnTo>
                    <a:pt x="1445" y="1522"/>
                  </a:lnTo>
                  <a:lnTo>
                    <a:pt x="1445" y="1522"/>
                  </a:lnTo>
                  <a:lnTo>
                    <a:pt x="1446" y="1517"/>
                  </a:lnTo>
                  <a:lnTo>
                    <a:pt x="1446" y="1517"/>
                  </a:lnTo>
                  <a:cubicBezTo>
                    <a:pt x="1446" y="1517"/>
                    <a:pt x="1445" y="1518"/>
                    <a:pt x="1445" y="1518"/>
                  </a:cubicBezTo>
                  <a:lnTo>
                    <a:pt x="1445" y="1518"/>
                  </a:lnTo>
                  <a:cubicBezTo>
                    <a:pt x="1446" y="1513"/>
                    <a:pt x="1447" y="1509"/>
                    <a:pt x="1449" y="1504"/>
                  </a:cubicBezTo>
                  <a:lnTo>
                    <a:pt x="1449" y="1504"/>
                  </a:lnTo>
                  <a:cubicBezTo>
                    <a:pt x="1449" y="1504"/>
                    <a:pt x="1449" y="1504"/>
                    <a:pt x="1449" y="1504"/>
                  </a:cubicBezTo>
                  <a:close/>
                  <a:moveTo>
                    <a:pt x="1401" y="1"/>
                  </a:moveTo>
                  <a:cubicBezTo>
                    <a:pt x="1294" y="1"/>
                    <a:pt x="1187" y="11"/>
                    <a:pt x="1090" y="30"/>
                  </a:cubicBezTo>
                  <a:cubicBezTo>
                    <a:pt x="1012" y="69"/>
                    <a:pt x="895" y="108"/>
                    <a:pt x="818" y="147"/>
                  </a:cubicBezTo>
                  <a:cubicBezTo>
                    <a:pt x="779" y="186"/>
                    <a:pt x="740" y="186"/>
                    <a:pt x="701" y="225"/>
                  </a:cubicBezTo>
                  <a:cubicBezTo>
                    <a:pt x="545" y="302"/>
                    <a:pt x="467" y="380"/>
                    <a:pt x="351" y="497"/>
                  </a:cubicBezTo>
                  <a:cubicBezTo>
                    <a:pt x="234" y="653"/>
                    <a:pt x="117" y="847"/>
                    <a:pt x="39" y="1042"/>
                  </a:cubicBezTo>
                  <a:cubicBezTo>
                    <a:pt x="39" y="1120"/>
                    <a:pt x="0" y="1236"/>
                    <a:pt x="0" y="1353"/>
                  </a:cubicBezTo>
                  <a:cubicBezTo>
                    <a:pt x="0" y="1431"/>
                    <a:pt x="0" y="1548"/>
                    <a:pt x="0" y="1664"/>
                  </a:cubicBezTo>
                  <a:cubicBezTo>
                    <a:pt x="78" y="1976"/>
                    <a:pt x="273" y="2248"/>
                    <a:pt x="545" y="2443"/>
                  </a:cubicBezTo>
                  <a:lnTo>
                    <a:pt x="662" y="2482"/>
                  </a:lnTo>
                  <a:cubicBezTo>
                    <a:pt x="740" y="2520"/>
                    <a:pt x="818" y="2559"/>
                    <a:pt x="934" y="2598"/>
                  </a:cubicBezTo>
                  <a:cubicBezTo>
                    <a:pt x="1051" y="2637"/>
                    <a:pt x="1207" y="2637"/>
                    <a:pt x="1324" y="2637"/>
                  </a:cubicBezTo>
                  <a:cubicBezTo>
                    <a:pt x="1366" y="2637"/>
                    <a:pt x="1403" y="2632"/>
                    <a:pt x="1439" y="2625"/>
                  </a:cubicBezTo>
                  <a:lnTo>
                    <a:pt x="1439" y="2625"/>
                  </a:lnTo>
                  <a:cubicBezTo>
                    <a:pt x="1479" y="2633"/>
                    <a:pt x="1518" y="2637"/>
                    <a:pt x="1557" y="2637"/>
                  </a:cubicBezTo>
                  <a:cubicBezTo>
                    <a:pt x="1752" y="2637"/>
                    <a:pt x="1985" y="2559"/>
                    <a:pt x="2141" y="2443"/>
                  </a:cubicBezTo>
                  <a:cubicBezTo>
                    <a:pt x="2335" y="2326"/>
                    <a:pt x="2491" y="2170"/>
                    <a:pt x="2608" y="1976"/>
                  </a:cubicBezTo>
                  <a:cubicBezTo>
                    <a:pt x="2685" y="1781"/>
                    <a:pt x="2763" y="1587"/>
                    <a:pt x="2763" y="1353"/>
                  </a:cubicBezTo>
                  <a:cubicBezTo>
                    <a:pt x="2763" y="1236"/>
                    <a:pt x="2724" y="1120"/>
                    <a:pt x="2724" y="1042"/>
                  </a:cubicBezTo>
                  <a:cubicBezTo>
                    <a:pt x="2647" y="808"/>
                    <a:pt x="2530" y="614"/>
                    <a:pt x="2413" y="458"/>
                  </a:cubicBezTo>
                  <a:cubicBezTo>
                    <a:pt x="2374" y="419"/>
                    <a:pt x="2335" y="380"/>
                    <a:pt x="2296" y="341"/>
                  </a:cubicBezTo>
                  <a:cubicBezTo>
                    <a:pt x="2141" y="186"/>
                    <a:pt x="1946" y="108"/>
                    <a:pt x="1713" y="30"/>
                  </a:cubicBezTo>
                  <a:cubicBezTo>
                    <a:pt x="1615" y="11"/>
                    <a:pt x="1508" y="1"/>
                    <a:pt x="14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42"/>
            <p:cNvSpPr/>
            <p:nvPr/>
          </p:nvSpPr>
          <p:spPr>
            <a:xfrm>
              <a:off x="3660552" y="5121643"/>
              <a:ext cx="78365" cy="12509"/>
            </a:xfrm>
            <a:custGeom>
              <a:avLst/>
              <a:gdLst/>
              <a:ahLst/>
              <a:cxnLst/>
              <a:rect l="l" t="t" r="r" b="b"/>
              <a:pathLst>
                <a:path w="7317" h="1168" extrusionOk="0">
                  <a:moveTo>
                    <a:pt x="6888" y="0"/>
                  </a:moveTo>
                  <a:cubicBezTo>
                    <a:pt x="4709" y="312"/>
                    <a:pt x="2491" y="545"/>
                    <a:pt x="312" y="662"/>
                  </a:cubicBezTo>
                  <a:cubicBezTo>
                    <a:pt x="1" y="662"/>
                    <a:pt x="1" y="1168"/>
                    <a:pt x="312" y="1168"/>
                  </a:cubicBezTo>
                  <a:cubicBezTo>
                    <a:pt x="2530" y="1012"/>
                    <a:pt x="4787" y="778"/>
                    <a:pt x="7005" y="467"/>
                  </a:cubicBezTo>
                  <a:cubicBezTo>
                    <a:pt x="7316" y="428"/>
                    <a:pt x="7200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42"/>
            <p:cNvSpPr/>
            <p:nvPr/>
          </p:nvSpPr>
          <p:spPr>
            <a:xfrm>
              <a:off x="3659813" y="5088185"/>
              <a:ext cx="62321" cy="45742"/>
            </a:xfrm>
            <a:custGeom>
              <a:avLst/>
              <a:gdLst/>
              <a:ahLst/>
              <a:cxnLst/>
              <a:rect l="l" t="t" r="r" b="b"/>
              <a:pathLst>
                <a:path w="5819" h="4271" extrusionOk="0">
                  <a:moveTo>
                    <a:pt x="5488" y="0"/>
                  </a:moveTo>
                  <a:cubicBezTo>
                    <a:pt x="5447" y="0"/>
                    <a:pt x="5404" y="15"/>
                    <a:pt x="5362" y="50"/>
                  </a:cubicBezTo>
                  <a:cubicBezTo>
                    <a:pt x="3572" y="1217"/>
                    <a:pt x="1860" y="2502"/>
                    <a:pt x="186" y="3864"/>
                  </a:cubicBezTo>
                  <a:cubicBezTo>
                    <a:pt x="1" y="4018"/>
                    <a:pt x="184" y="4271"/>
                    <a:pt x="384" y="4271"/>
                  </a:cubicBezTo>
                  <a:cubicBezTo>
                    <a:pt x="436" y="4271"/>
                    <a:pt x="489" y="4254"/>
                    <a:pt x="537" y="4214"/>
                  </a:cubicBezTo>
                  <a:cubicBezTo>
                    <a:pt x="2171" y="2891"/>
                    <a:pt x="3844" y="1645"/>
                    <a:pt x="5595" y="439"/>
                  </a:cubicBezTo>
                  <a:cubicBezTo>
                    <a:pt x="5819" y="311"/>
                    <a:pt x="5676" y="0"/>
                    <a:pt x="5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42"/>
            <p:cNvSpPr/>
            <p:nvPr/>
          </p:nvSpPr>
          <p:spPr>
            <a:xfrm>
              <a:off x="3683375" y="5048119"/>
              <a:ext cx="23541" cy="65342"/>
            </a:xfrm>
            <a:custGeom>
              <a:avLst/>
              <a:gdLst/>
              <a:ahLst/>
              <a:cxnLst/>
              <a:rect l="l" t="t" r="r" b="b"/>
              <a:pathLst>
                <a:path w="2198" h="6101" extrusionOk="0">
                  <a:moveTo>
                    <a:pt x="1888" y="0"/>
                  </a:moveTo>
                  <a:cubicBezTo>
                    <a:pt x="1789" y="0"/>
                    <a:pt x="1690" y="50"/>
                    <a:pt x="1644" y="172"/>
                  </a:cubicBezTo>
                  <a:cubicBezTo>
                    <a:pt x="983" y="2001"/>
                    <a:pt x="477" y="3869"/>
                    <a:pt x="49" y="5776"/>
                  </a:cubicBezTo>
                  <a:cubicBezTo>
                    <a:pt x="1" y="5968"/>
                    <a:pt x="161" y="6101"/>
                    <a:pt x="317" y="6101"/>
                  </a:cubicBezTo>
                  <a:cubicBezTo>
                    <a:pt x="414" y="6101"/>
                    <a:pt x="510" y="6050"/>
                    <a:pt x="555" y="5931"/>
                  </a:cubicBezTo>
                  <a:cubicBezTo>
                    <a:pt x="944" y="4025"/>
                    <a:pt x="1489" y="2118"/>
                    <a:pt x="2150" y="289"/>
                  </a:cubicBezTo>
                  <a:cubicBezTo>
                    <a:pt x="2198" y="123"/>
                    <a:pt x="2043" y="0"/>
                    <a:pt x="1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42"/>
            <p:cNvSpPr/>
            <p:nvPr/>
          </p:nvSpPr>
          <p:spPr>
            <a:xfrm>
              <a:off x="3660134" y="5082294"/>
              <a:ext cx="20360" cy="50605"/>
            </a:xfrm>
            <a:custGeom>
              <a:avLst/>
              <a:gdLst/>
              <a:ahLst/>
              <a:cxnLst/>
              <a:rect l="l" t="t" r="r" b="b"/>
              <a:pathLst>
                <a:path w="1901" h="4725" extrusionOk="0">
                  <a:moveTo>
                    <a:pt x="1604" y="0"/>
                  </a:moveTo>
                  <a:cubicBezTo>
                    <a:pt x="1507" y="0"/>
                    <a:pt x="1408" y="50"/>
                    <a:pt x="1363" y="172"/>
                  </a:cubicBezTo>
                  <a:lnTo>
                    <a:pt x="623" y="2390"/>
                  </a:lnTo>
                  <a:cubicBezTo>
                    <a:pt x="507" y="2740"/>
                    <a:pt x="390" y="3129"/>
                    <a:pt x="273" y="3480"/>
                  </a:cubicBezTo>
                  <a:cubicBezTo>
                    <a:pt x="79" y="3791"/>
                    <a:pt x="1" y="4141"/>
                    <a:pt x="1" y="4491"/>
                  </a:cubicBezTo>
                  <a:cubicBezTo>
                    <a:pt x="1" y="4647"/>
                    <a:pt x="127" y="4725"/>
                    <a:pt x="249" y="4725"/>
                  </a:cubicBezTo>
                  <a:cubicBezTo>
                    <a:pt x="370" y="4725"/>
                    <a:pt x="487" y="4647"/>
                    <a:pt x="468" y="4491"/>
                  </a:cubicBezTo>
                  <a:cubicBezTo>
                    <a:pt x="468" y="4336"/>
                    <a:pt x="507" y="4180"/>
                    <a:pt x="584" y="4024"/>
                  </a:cubicBezTo>
                  <a:cubicBezTo>
                    <a:pt x="623" y="3869"/>
                    <a:pt x="701" y="3713"/>
                    <a:pt x="740" y="3519"/>
                  </a:cubicBezTo>
                  <a:cubicBezTo>
                    <a:pt x="857" y="3168"/>
                    <a:pt x="1012" y="2818"/>
                    <a:pt x="1129" y="2429"/>
                  </a:cubicBezTo>
                  <a:cubicBezTo>
                    <a:pt x="1363" y="1729"/>
                    <a:pt x="1596" y="1028"/>
                    <a:pt x="1830" y="289"/>
                  </a:cubicBezTo>
                  <a:cubicBezTo>
                    <a:pt x="1901" y="123"/>
                    <a:pt x="1755" y="0"/>
                    <a:pt x="1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42"/>
            <p:cNvSpPr/>
            <p:nvPr/>
          </p:nvSpPr>
          <p:spPr>
            <a:xfrm>
              <a:off x="3651834" y="5134441"/>
              <a:ext cx="57470" cy="33415"/>
            </a:xfrm>
            <a:custGeom>
              <a:avLst/>
              <a:gdLst/>
              <a:ahLst/>
              <a:cxnLst/>
              <a:rect l="l" t="t" r="r" b="b"/>
              <a:pathLst>
                <a:path w="5366" h="3120" extrusionOk="0">
                  <a:moveTo>
                    <a:pt x="325" y="1"/>
                  </a:moveTo>
                  <a:cubicBezTo>
                    <a:pt x="124" y="1"/>
                    <a:pt x="0" y="319"/>
                    <a:pt x="192" y="478"/>
                  </a:cubicBezTo>
                  <a:cubicBezTo>
                    <a:pt x="1671" y="1568"/>
                    <a:pt x="3305" y="2269"/>
                    <a:pt x="4862" y="3086"/>
                  </a:cubicBezTo>
                  <a:cubicBezTo>
                    <a:pt x="4902" y="3109"/>
                    <a:pt x="4943" y="3119"/>
                    <a:pt x="4982" y="3119"/>
                  </a:cubicBezTo>
                  <a:cubicBezTo>
                    <a:pt x="5203" y="3119"/>
                    <a:pt x="5366" y="2790"/>
                    <a:pt x="5134" y="2658"/>
                  </a:cubicBezTo>
                  <a:cubicBezTo>
                    <a:pt x="3539" y="1840"/>
                    <a:pt x="1865" y="1140"/>
                    <a:pt x="464" y="50"/>
                  </a:cubicBezTo>
                  <a:cubicBezTo>
                    <a:pt x="416" y="16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42"/>
            <p:cNvSpPr/>
            <p:nvPr/>
          </p:nvSpPr>
          <p:spPr>
            <a:xfrm>
              <a:off x="3580141" y="5125274"/>
              <a:ext cx="91571" cy="70675"/>
            </a:xfrm>
            <a:custGeom>
              <a:avLst/>
              <a:gdLst/>
              <a:ahLst/>
              <a:cxnLst/>
              <a:rect l="l" t="t" r="r" b="b"/>
              <a:pathLst>
                <a:path w="8550" h="6599" extrusionOk="0">
                  <a:moveTo>
                    <a:pt x="8217" y="1"/>
                  </a:moveTo>
                  <a:cubicBezTo>
                    <a:pt x="8177" y="1"/>
                    <a:pt x="8134" y="16"/>
                    <a:pt x="8092" y="50"/>
                  </a:cubicBezTo>
                  <a:lnTo>
                    <a:pt x="193" y="6121"/>
                  </a:lnTo>
                  <a:cubicBezTo>
                    <a:pt x="1" y="6281"/>
                    <a:pt x="125" y="6598"/>
                    <a:pt x="326" y="6598"/>
                  </a:cubicBezTo>
                  <a:cubicBezTo>
                    <a:pt x="370" y="6598"/>
                    <a:pt x="417" y="6584"/>
                    <a:pt x="465" y="6549"/>
                  </a:cubicBezTo>
                  <a:lnTo>
                    <a:pt x="8326" y="478"/>
                  </a:lnTo>
                  <a:cubicBezTo>
                    <a:pt x="8550" y="318"/>
                    <a:pt x="8406" y="1"/>
                    <a:pt x="8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42"/>
            <p:cNvSpPr/>
            <p:nvPr/>
          </p:nvSpPr>
          <p:spPr>
            <a:xfrm>
              <a:off x="3599687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0" y="1"/>
                  </a:moveTo>
                  <a:cubicBezTo>
                    <a:pt x="2463" y="1"/>
                    <a:pt x="2386" y="41"/>
                    <a:pt x="2337" y="139"/>
                  </a:cubicBezTo>
                  <a:cubicBezTo>
                    <a:pt x="1442" y="2085"/>
                    <a:pt x="1053" y="4303"/>
                    <a:pt x="80" y="6249"/>
                  </a:cubicBezTo>
                  <a:cubicBezTo>
                    <a:pt x="0" y="6435"/>
                    <a:pt x="175" y="6621"/>
                    <a:pt x="331" y="6621"/>
                  </a:cubicBezTo>
                  <a:cubicBezTo>
                    <a:pt x="403" y="6621"/>
                    <a:pt x="471" y="6581"/>
                    <a:pt x="508" y="6482"/>
                  </a:cubicBezTo>
                  <a:cubicBezTo>
                    <a:pt x="1481" y="4537"/>
                    <a:pt x="1831" y="2358"/>
                    <a:pt x="2765" y="373"/>
                  </a:cubicBezTo>
                  <a:cubicBezTo>
                    <a:pt x="2871" y="187"/>
                    <a:pt x="2705" y="1"/>
                    <a:pt x="2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42"/>
            <p:cNvSpPr/>
            <p:nvPr/>
          </p:nvSpPr>
          <p:spPr>
            <a:xfrm>
              <a:off x="3729738" y="5113300"/>
              <a:ext cx="21677" cy="21688"/>
            </a:xfrm>
            <a:custGeom>
              <a:avLst/>
              <a:gdLst/>
              <a:ahLst/>
              <a:cxnLst/>
              <a:rect l="l" t="t" r="r" b="b"/>
              <a:pathLst>
                <a:path w="2024" h="2025" extrusionOk="0">
                  <a:moveTo>
                    <a:pt x="525" y="565"/>
                  </a:moveTo>
                  <a:cubicBezTo>
                    <a:pt x="543" y="585"/>
                    <a:pt x="537" y="585"/>
                    <a:pt x="506" y="585"/>
                  </a:cubicBezTo>
                  <a:lnTo>
                    <a:pt x="525" y="565"/>
                  </a:lnTo>
                  <a:close/>
                  <a:moveTo>
                    <a:pt x="428" y="857"/>
                  </a:moveTo>
                  <a:lnTo>
                    <a:pt x="428" y="857"/>
                  </a:lnTo>
                  <a:cubicBezTo>
                    <a:pt x="463" y="892"/>
                    <a:pt x="467" y="896"/>
                    <a:pt x="439" y="924"/>
                  </a:cubicBezTo>
                  <a:lnTo>
                    <a:pt x="439" y="924"/>
                  </a:lnTo>
                  <a:lnTo>
                    <a:pt x="428" y="857"/>
                  </a:lnTo>
                  <a:close/>
                  <a:moveTo>
                    <a:pt x="428" y="896"/>
                  </a:moveTo>
                  <a:cubicBezTo>
                    <a:pt x="428" y="909"/>
                    <a:pt x="429" y="922"/>
                    <a:pt x="429" y="934"/>
                  </a:cubicBezTo>
                  <a:lnTo>
                    <a:pt x="429" y="934"/>
                  </a:lnTo>
                  <a:cubicBezTo>
                    <a:pt x="429" y="934"/>
                    <a:pt x="429" y="935"/>
                    <a:pt x="428" y="935"/>
                  </a:cubicBezTo>
                  <a:lnTo>
                    <a:pt x="428" y="896"/>
                  </a:lnTo>
                  <a:close/>
                  <a:moveTo>
                    <a:pt x="1012" y="1"/>
                  </a:moveTo>
                  <a:lnTo>
                    <a:pt x="779" y="40"/>
                  </a:lnTo>
                  <a:cubicBezTo>
                    <a:pt x="740" y="40"/>
                    <a:pt x="701" y="79"/>
                    <a:pt x="662" y="118"/>
                  </a:cubicBezTo>
                  <a:cubicBezTo>
                    <a:pt x="584" y="118"/>
                    <a:pt x="545" y="118"/>
                    <a:pt x="506" y="157"/>
                  </a:cubicBezTo>
                  <a:cubicBezTo>
                    <a:pt x="467" y="196"/>
                    <a:pt x="389" y="234"/>
                    <a:pt x="350" y="312"/>
                  </a:cubicBezTo>
                  <a:lnTo>
                    <a:pt x="273" y="351"/>
                  </a:lnTo>
                  <a:cubicBezTo>
                    <a:pt x="234" y="429"/>
                    <a:pt x="195" y="468"/>
                    <a:pt x="117" y="546"/>
                  </a:cubicBezTo>
                  <a:cubicBezTo>
                    <a:pt x="78" y="662"/>
                    <a:pt x="39" y="740"/>
                    <a:pt x="0" y="857"/>
                  </a:cubicBezTo>
                  <a:cubicBezTo>
                    <a:pt x="0" y="857"/>
                    <a:pt x="0" y="896"/>
                    <a:pt x="0" y="896"/>
                  </a:cubicBezTo>
                  <a:cubicBezTo>
                    <a:pt x="0" y="935"/>
                    <a:pt x="0" y="1013"/>
                    <a:pt x="0" y="1052"/>
                  </a:cubicBezTo>
                  <a:lnTo>
                    <a:pt x="0" y="1129"/>
                  </a:lnTo>
                  <a:cubicBezTo>
                    <a:pt x="0" y="1246"/>
                    <a:pt x="0" y="1363"/>
                    <a:pt x="78" y="1441"/>
                  </a:cubicBezTo>
                  <a:cubicBezTo>
                    <a:pt x="78" y="1480"/>
                    <a:pt x="117" y="1519"/>
                    <a:pt x="117" y="1557"/>
                  </a:cubicBezTo>
                  <a:cubicBezTo>
                    <a:pt x="156" y="1635"/>
                    <a:pt x="195" y="1674"/>
                    <a:pt x="273" y="1752"/>
                  </a:cubicBezTo>
                  <a:lnTo>
                    <a:pt x="312" y="1791"/>
                  </a:lnTo>
                  <a:lnTo>
                    <a:pt x="467" y="1908"/>
                  </a:lnTo>
                  <a:lnTo>
                    <a:pt x="506" y="1908"/>
                  </a:lnTo>
                  <a:cubicBezTo>
                    <a:pt x="584" y="1947"/>
                    <a:pt x="623" y="1986"/>
                    <a:pt x="701" y="2024"/>
                  </a:cubicBezTo>
                  <a:lnTo>
                    <a:pt x="1012" y="2024"/>
                  </a:lnTo>
                  <a:lnTo>
                    <a:pt x="1246" y="1986"/>
                  </a:lnTo>
                  <a:cubicBezTo>
                    <a:pt x="1401" y="1947"/>
                    <a:pt x="1557" y="1869"/>
                    <a:pt x="1674" y="1752"/>
                  </a:cubicBezTo>
                  <a:cubicBezTo>
                    <a:pt x="1751" y="1674"/>
                    <a:pt x="1790" y="1635"/>
                    <a:pt x="1829" y="1557"/>
                  </a:cubicBezTo>
                  <a:cubicBezTo>
                    <a:pt x="1829" y="1557"/>
                    <a:pt x="1868" y="1519"/>
                    <a:pt x="1868" y="1519"/>
                  </a:cubicBezTo>
                  <a:cubicBezTo>
                    <a:pt x="2024" y="1207"/>
                    <a:pt x="2024" y="818"/>
                    <a:pt x="1868" y="507"/>
                  </a:cubicBezTo>
                  <a:cubicBezTo>
                    <a:pt x="1851" y="472"/>
                    <a:pt x="1825" y="437"/>
                    <a:pt x="1796" y="402"/>
                  </a:cubicBezTo>
                  <a:lnTo>
                    <a:pt x="1796" y="402"/>
                  </a:lnTo>
                  <a:cubicBezTo>
                    <a:pt x="1768" y="349"/>
                    <a:pt x="1740" y="301"/>
                    <a:pt x="1712" y="273"/>
                  </a:cubicBezTo>
                  <a:cubicBezTo>
                    <a:pt x="1635" y="234"/>
                    <a:pt x="1596" y="196"/>
                    <a:pt x="1518" y="118"/>
                  </a:cubicBezTo>
                  <a:lnTo>
                    <a:pt x="1323" y="40"/>
                  </a:lnTo>
                  <a:lnTo>
                    <a:pt x="1284" y="40"/>
                  </a:lnTo>
                  <a:cubicBezTo>
                    <a:pt x="1168" y="40"/>
                    <a:pt x="1090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42"/>
            <p:cNvSpPr/>
            <p:nvPr/>
          </p:nvSpPr>
          <p:spPr>
            <a:xfrm>
              <a:off x="3650131" y="5129558"/>
              <a:ext cx="37517" cy="37688"/>
            </a:xfrm>
            <a:custGeom>
              <a:avLst/>
              <a:gdLst/>
              <a:ahLst/>
              <a:cxnLst/>
              <a:rect l="l" t="t" r="r" b="b"/>
              <a:pathLst>
                <a:path w="3503" h="3519" extrusionOk="0">
                  <a:moveTo>
                    <a:pt x="1578" y="1767"/>
                  </a:moveTo>
                  <a:cubicBezTo>
                    <a:pt x="1574" y="1770"/>
                    <a:pt x="1568" y="1774"/>
                    <a:pt x="1563" y="1777"/>
                  </a:cubicBezTo>
                  <a:lnTo>
                    <a:pt x="1563" y="1777"/>
                  </a:lnTo>
                  <a:lnTo>
                    <a:pt x="1574" y="1768"/>
                  </a:lnTo>
                  <a:lnTo>
                    <a:pt x="1574" y="1768"/>
                  </a:lnTo>
                  <a:lnTo>
                    <a:pt x="1578" y="1767"/>
                  </a:lnTo>
                  <a:close/>
                  <a:moveTo>
                    <a:pt x="1895" y="1814"/>
                  </a:moveTo>
                  <a:lnTo>
                    <a:pt x="1896" y="1815"/>
                  </a:lnTo>
                  <a:lnTo>
                    <a:pt x="1896" y="1815"/>
                  </a:lnTo>
                  <a:cubicBezTo>
                    <a:pt x="1895" y="1815"/>
                    <a:pt x="1895" y="1815"/>
                    <a:pt x="1895" y="1816"/>
                  </a:cubicBezTo>
                  <a:lnTo>
                    <a:pt x="1895" y="1816"/>
                  </a:lnTo>
                  <a:cubicBezTo>
                    <a:pt x="1895" y="1816"/>
                    <a:pt x="1895" y="1815"/>
                    <a:pt x="1895" y="1815"/>
                  </a:cubicBezTo>
                  <a:lnTo>
                    <a:pt x="1895" y="1815"/>
                  </a:lnTo>
                  <a:cubicBezTo>
                    <a:pt x="1895" y="1815"/>
                    <a:pt x="1895" y="1814"/>
                    <a:pt x="1895" y="1814"/>
                  </a:cubicBezTo>
                  <a:close/>
                  <a:moveTo>
                    <a:pt x="1464" y="1851"/>
                  </a:moveTo>
                  <a:lnTo>
                    <a:pt x="1464" y="1851"/>
                  </a:lnTo>
                  <a:cubicBezTo>
                    <a:pt x="1464" y="1851"/>
                    <a:pt x="1464" y="1851"/>
                    <a:pt x="1464" y="1851"/>
                  </a:cubicBezTo>
                  <a:lnTo>
                    <a:pt x="1464" y="1851"/>
                  </a:lnTo>
                  <a:cubicBezTo>
                    <a:pt x="1464" y="1851"/>
                    <a:pt x="1464" y="1851"/>
                    <a:pt x="1464" y="1851"/>
                  </a:cubicBezTo>
                  <a:lnTo>
                    <a:pt x="1464" y="1851"/>
                  </a:lnTo>
                  <a:lnTo>
                    <a:pt x="1464" y="1851"/>
                  </a:lnTo>
                  <a:close/>
                  <a:moveTo>
                    <a:pt x="1439" y="1870"/>
                  </a:moveTo>
                  <a:cubicBezTo>
                    <a:pt x="1439" y="1871"/>
                    <a:pt x="1440" y="1872"/>
                    <a:pt x="1441" y="1873"/>
                  </a:cubicBezTo>
                  <a:lnTo>
                    <a:pt x="1441" y="1873"/>
                  </a:lnTo>
                  <a:cubicBezTo>
                    <a:pt x="1441" y="1875"/>
                    <a:pt x="1441" y="1876"/>
                    <a:pt x="1441" y="1878"/>
                  </a:cubicBezTo>
                  <a:lnTo>
                    <a:pt x="1441" y="1878"/>
                  </a:lnTo>
                  <a:lnTo>
                    <a:pt x="1436" y="1873"/>
                  </a:lnTo>
                  <a:lnTo>
                    <a:pt x="1439" y="1870"/>
                  </a:lnTo>
                  <a:close/>
                  <a:moveTo>
                    <a:pt x="1426" y="1883"/>
                  </a:moveTo>
                  <a:lnTo>
                    <a:pt x="1426" y="1883"/>
                  </a:lnTo>
                  <a:cubicBezTo>
                    <a:pt x="1429" y="1884"/>
                    <a:pt x="1431" y="1886"/>
                    <a:pt x="1434" y="1888"/>
                  </a:cubicBezTo>
                  <a:lnTo>
                    <a:pt x="1434" y="1888"/>
                  </a:lnTo>
                  <a:cubicBezTo>
                    <a:pt x="1432" y="1889"/>
                    <a:pt x="1431" y="1890"/>
                    <a:pt x="1430" y="1891"/>
                  </a:cubicBezTo>
                  <a:lnTo>
                    <a:pt x="1430" y="1891"/>
                  </a:lnTo>
                  <a:lnTo>
                    <a:pt x="1423" y="1886"/>
                  </a:lnTo>
                  <a:lnTo>
                    <a:pt x="1423" y="1886"/>
                  </a:lnTo>
                  <a:lnTo>
                    <a:pt x="1426" y="1883"/>
                  </a:lnTo>
                  <a:close/>
                  <a:moveTo>
                    <a:pt x="1674" y="1"/>
                  </a:moveTo>
                  <a:cubicBezTo>
                    <a:pt x="1402" y="39"/>
                    <a:pt x="1129" y="117"/>
                    <a:pt x="896" y="234"/>
                  </a:cubicBezTo>
                  <a:cubicBezTo>
                    <a:pt x="779" y="312"/>
                    <a:pt x="701" y="390"/>
                    <a:pt x="585" y="468"/>
                  </a:cubicBezTo>
                  <a:cubicBezTo>
                    <a:pt x="546" y="506"/>
                    <a:pt x="507" y="545"/>
                    <a:pt x="468" y="584"/>
                  </a:cubicBezTo>
                  <a:cubicBezTo>
                    <a:pt x="390" y="701"/>
                    <a:pt x="312" y="779"/>
                    <a:pt x="234" y="896"/>
                  </a:cubicBezTo>
                  <a:cubicBezTo>
                    <a:pt x="195" y="1012"/>
                    <a:pt x="118" y="1129"/>
                    <a:pt x="79" y="1285"/>
                  </a:cubicBezTo>
                  <a:cubicBezTo>
                    <a:pt x="79" y="1324"/>
                    <a:pt x="40" y="1363"/>
                    <a:pt x="40" y="1440"/>
                  </a:cubicBezTo>
                  <a:cubicBezTo>
                    <a:pt x="1" y="1557"/>
                    <a:pt x="1" y="1713"/>
                    <a:pt x="1" y="1830"/>
                  </a:cubicBezTo>
                  <a:cubicBezTo>
                    <a:pt x="1" y="2102"/>
                    <a:pt x="79" y="2374"/>
                    <a:pt x="195" y="2608"/>
                  </a:cubicBezTo>
                  <a:cubicBezTo>
                    <a:pt x="234" y="2647"/>
                    <a:pt x="273" y="2686"/>
                    <a:pt x="273" y="2763"/>
                  </a:cubicBezTo>
                  <a:cubicBezTo>
                    <a:pt x="429" y="2958"/>
                    <a:pt x="623" y="3114"/>
                    <a:pt x="818" y="3269"/>
                  </a:cubicBezTo>
                  <a:cubicBezTo>
                    <a:pt x="935" y="3347"/>
                    <a:pt x="1051" y="3386"/>
                    <a:pt x="1168" y="3425"/>
                  </a:cubicBezTo>
                  <a:cubicBezTo>
                    <a:pt x="1333" y="3488"/>
                    <a:pt x="1506" y="3519"/>
                    <a:pt x="1679" y="3519"/>
                  </a:cubicBezTo>
                  <a:cubicBezTo>
                    <a:pt x="2025" y="3519"/>
                    <a:pt x="2372" y="3398"/>
                    <a:pt x="2655" y="3177"/>
                  </a:cubicBezTo>
                  <a:lnTo>
                    <a:pt x="2655" y="3177"/>
                  </a:lnTo>
                  <a:cubicBezTo>
                    <a:pt x="2677" y="3169"/>
                    <a:pt x="2700" y="3161"/>
                    <a:pt x="2725" y="3153"/>
                  </a:cubicBezTo>
                  <a:cubicBezTo>
                    <a:pt x="2725" y="3153"/>
                    <a:pt x="2764" y="3153"/>
                    <a:pt x="2803" y="3114"/>
                  </a:cubicBezTo>
                  <a:cubicBezTo>
                    <a:pt x="2958" y="2997"/>
                    <a:pt x="3114" y="2841"/>
                    <a:pt x="3231" y="2686"/>
                  </a:cubicBezTo>
                  <a:cubicBezTo>
                    <a:pt x="3308" y="2569"/>
                    <a:pt x="3347" y="2452"/>
                    <a:pt x="3386" y="2335"/>
                  </a:cubicBezTo>
                  <a:cubicBezTo>
                    <a:pt x="3425" y="2258"/>
                    <a:pt x="3425" y="2219"/>
                    <a:pt x="3464" y="2180"/>
                  </a:cubicBezTo>
                  <a:cubicBezTo>
                    <a:pt x="3464" y="2024"/>
                    <a:pt x="3503" y="1868"/>
                    <a:pt x="3503" y="1752"/>
                  </a:cubicBezTo>
                  <a:cubicBezTo>
                    <a:pt x="3464" y="1479"/>
                    <a:pt x="3386" y="1207"/>
                    <a:pt x="3270" y="934"/>
                  </a:cubicBezTo>
                  <a:cubicBezTo>
                    <a:pt x="3192" y="779"/>
                    <a:pt x="3075" y="623"/>
                    <a:pt x="2919" y="506"/>
                  </a:cubicBezTo>
                  <a:cubicBezTo>
                    <a:pt x="2725" y="312"/>
                    <a:pt x="2491" y="156"/>
                    <a:pt x="2219" y="78"/>
                  </a:cubicBezTo>
                  <a:cubicBezTo>
                    <a:pt x="2063" y="1"/>
                    <a:pt x="1869" y="1"/>
                    <a:pt x="1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42"/>
            <p:cNvSpPr/>
            <p:nvPr/>
          </p:nvSpPr>
          <p:spPr>
            <a:xfrm>
              <a:off x="3665971" y="5072463"/>
              <a:ext cx="25019" cy="25019"/>
            </a:xfrm>
            <a:custGeom>
              <a:avLst/>
              <a:gdLst/>
              <a:ahLst/>
              <a:cxnLst/>
              <a:rect l="l" t="t" r="r" b="b"/>
              <a:pathLst>
                <a:path w="2336" h="2336" extrusionOk="0">
                  <a:moveTo>
                    <a:pt x="671" y="663"/>
                  </a:moveTo>
                  <a:cubicBezTo>
                    <a:pt x="660" y="680"/>
                    <a:pt x="652" y="694"/>
                    <a:pt x="636" y="699"/>
                  </a:cubicBezTo>
                  <a:lnTo>
                    <a:pt x="636" y="699"/>
                  </a:lnTo>
                  <a:cubicBezTo>
                    <a:pt x="641" y="692"/>
                    <a:pt x="647" y="685"/>
                    <a:pt x="652" y="677"/>
                  </a:cubicBezTo>
                  <a:lnTo>
                    <a:pt x="652" y="677"/>
                  </a:lnTo>
                  <a:lnTo>
                    <a:pt x="671" y="663"/>
                  </a:lnTo>
                  <a:close/>
                  <a:moveTo>
                    <a:pt x="818" y="0"/>
                  </a:moveTo>
                  <a:lnTo>
                    <a:pt x="545" y="117"/>
                  </a:lnTo>
                  <a:lnTo>
                    <a:pt x="429" y="195"/>
                  </a:lnTo>
                  <a:lnTo>
                    <a:pt x="312" y="273"/>
                  </a:lnTo>
                  <a:lnTo>
                    <a:pt x="156" y="506"/>
                  </a:lnTo>
                  <a:lnTo>
                    <a:pt x="156" y="545"/>
                  </a:lnTo>
                  <a:cubicBezTo>
                    <a:pt x="78" y="662"/>
                    <a:pt x="39" y="779"/>
                    <a:pt x="39" y="895"/>
                  </a:cubicBezTo>
                  <a:cubicBezTo>
                    <a:pt x="1" y="1051"/>
                    <a:pt x="1" y="1168"/>
                    <a:pt x="39" y="1323"/>
                  </a:cubicBezTo>
                  <a:cubicBezTo>
                    <a:pt x="74" y="1428"/>
                    <a:pt x="109" y="1532"/>
                    <a:pt x="199" y="1609"/>
                  </a:cubicBezTo>
                  <a:lnTo>
                    <a:pt x="199" y="1609"/>
                  </a:lnTo>
                  <a:cubicBezTo>
                    <a:pt x="237" y="1718"/>
                    <a:pt x="274" y="1793"/>
                    <a:pt x="312" y="1868"/>
                  </a:cubicBezTo>
                  <a:lnTo>
                    <a:pt x="390" y="1946"/>
                  </a:lnTo>
                  <a:cubicBezTo>
                    <a:pt x="429" y="2024"/>
                    <a:pt x="506" y="2102"/>
                    <a:pt x="545" y="2141"/>
                  </a:cubicBezTo>
                  <a:lnTo>
                    <a:pt x="662" y="2218"/>
                  </a:lnTo>
                  <a:lnTo>
                    <a:pt x="896" y="2296"/>
                  </a:lnTo>
                  <a:cubicBezTo>
                    <a:pt x="973" y="2335"/>
                    <a:pt x="1090" y="2335"/>
                    <a:pt x="1168" y="2335"/>
                  </a:cubicBezTo>
                  <a:lnTo>
                    <a:pt x="1479" y="2335"/>
                  </a:lnTo>
                  <a:cubicBezTo>
                    <a:pt x="1596" y="2296"/>
                    <a:pt x="1674" y="2296"/>
                    <a:pt x="1752" y="2218"/>
                  </a:cubicBezTo>
                  <a:lnTo>
                    <a:pt x="1791" y="2218"/>
                  </a:lnTo>
                  <a:lnTo>
                    <a:pt x="1907" y="2141"/>
                  </a:lnTo>
                  <a:lnTo>
                    <a:pt x="2024" y="2063"/>
                  </a:lnTo>
                  <a:lnTo>
                    <a:pt x="2024" y="2024"/>
                  </a:lnTo>
                  <a:cubicBezTo>
                    <a:pt x="2102" y="1985"/>
                    <a:pt x="2141" y="1907"/>
                    <a:pt x="2219" y="1829"/>
                  </a:cubicBezTo>
                  <a:cubicBezTo>
                    <a:pt x="2219" y="1829"/>
                    <a:pt x="2219" y="1790"/>
                    <a:pt x="2219" y="1790"/>
                  </a:cubicBezTo>
                  <a:cubicBezTo>
                    <a:pt x="2219" y="1752"/>
                    <a:pt x="2257" y="1713"/>
                    <a:pt x="2257" y="1635"/>
                  </a:cubicBezTo>
                  <a:cubicBezTo>
                    <a:pt x="2296" y="1596"/>
                    <a:pt x="2335" y="1557"/>
                    <a:pt x="2335" y="1479"/>
                  </a:cubicBezTo>
                  <a:cubicBezTo>
                    <a:pt x="2335" y="1479"/>
                    <a:pt x="2335" y="1479"/>
                    <a:pt x="2335" y="1440"/>
                  </a:cubicBezTo>
                  <a:lnTo>
                    <a:pt x="2335" y="1323"/>
                  </a:lnTo>
                  <a:lnTo>
                    <a:pt x="2335" y="1168"/>
                  </a:lnTo>
                  <a:lnTo>
                    <a:pt x="2335" y="1129"/>
                  </a:lnTo>
                  <a:cubicBezTo>
                    <a:pt x="2335" y="1051"/>
                    <a:pt x="2296" y="895"/>
                    <a:pt x="2296" y="856"/>
                  </a:cubicBezTo>
                  <a:cubicBezTo>
                    <a:pt x="2296" y="856"/>
                    <a:pt x="2296" y="818"/>
                    <a:pt x="2296" y="818"/>
                  </a:cubicBezTo>
                  <a:lnTo>
                    <a:pt x="2296" y="779"/>
                  </a:lnTo>
                  <a:cubicBezTo>
                    <a:pt x="2296" y="740"/>
                    <a:pt x="2219" y="623"/>
                    <a:pt x="2180" y="545"/>
                  </a:cubicBezTo>
                  <a:lnTo>
                    <a:pt x="2180" y="506"/>
                  </a:lnTo>
                  <a:cubicBezTo>
                    <a:pt x="2180" y="467"/>
                    <a:pt x="2141" y="428"/>
                    <a:pt x="2102" y="428"/>
                  </a:cubicBezTo>
                  <a:lnTo>
                    <a:pt x="2024" y="312"/>
                  </a:lnTo>
                  <a:lnTo>
                    <a:pt x="2024" y="273"/>
                  </a:lnTo>
                  <a:lnTo>
                    <a:pt x="1907" y="195"/>
                  </a:lnTo>
                  <a:cubicBezTo>
                    <a:pt x="1868" y="156"/>
                    <a:pt x="1829" y="156"/>
                    <a:pt x="1791" y="117"/>
                  </a:cubicBez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42"/>
            <p:cNvSpPr/>
            <p:nvPr/>
          </p:nvSpPr>
          <p:spPr>
            <a:xfrm>
              <a:off x="3693474" y="5037034"/>
              <a:ext cx="21270" cy="22309"/>
            </a:xfrm>
            <a:custGeom>
              <a:avLst/>
              <a:gdLst/>
              <a:ahLst/>
              <a:cxnLst/>
              <a:rect l="l" t="t" r="r" b="b"/>
              <a:pathLst>
                <a:path w="1986" h="2083" extrusionOk="0">
                  <a:moveTo>
                    <a:pt x="1480" y="180"/>
                  </a:moveTo>
                  <a:lnTo>
                    <a:pt x="1518" y="195"/>
                  </a:lnTo>
                  <a:lnTo>
                    <a:pt x="1499" y="195"/>
                  </a:lnTo>
                  <a:lnTo>
                    <a:pt x="1480" y="180"/>
                  </a:lnTo>
                  <a:close/>
                  <a:moveTo>
                    <a:pt x="691" y="378"/>
                  </a:moveTo>
                  <a:lnTo>
                    <a:pt x="691" y="378"/>
                  </a:lnTo>
                  <a:cubicBezTo>
                    <a:pt x="680" y="390"/>
                    <a:pt x="662" y="390"/>
                    <a:pt x="662" y="390"/>
                  </a:cubicBezTo>
                  <a:lnTo>
                    <a:pt x="691" y="378"/>
                  </a:lnTo>
                  <a:close/>
                  <a:moveTo>
                    <a:pt x="1752" y="1363"/>
                  </a:moveTo>
                  <a:lnTo>
                    <a:pt x="1713" y="1479"/>
                  </a:lnTo>
                  <a:cubicBezTo>
                    <a:pt x="1713" y="1479"/>
                    <a:pt x="1713" y="1441"/>
                    <a:pt x="1713" y="1441"/>
                  </a:cubicBezTo>
                  <a:cubicBezTo>
                    <a:pt x="1726" y="1415"/>
                    <a:pt x="1739" y="1389"/>
                    <a:pt x="1752" y="1363"/>
                  </a:cubicBezTo>
                  <a:close/>
                  <a:moveTo>
                    <a:pt x="974" y="1"/>
                  </a:moveTo>
                  <a:cubicBezTo>
                    <a:pt x="896" y="1"/>
                    <a:pt x="818" y="1"/>
                    <a:pt x="740" y="40"/>
                  </a:cubicBezTo>
                  <a:cubicBezTo>
                    <a:pt x="662" y="79"/>
                    <a:pt x="585" y="79"/>
                    <a:pt x="507" y="117"/>
                  </a:cubicBezTo>
                  <a:cubicBezTo>
                    <a:pt x="351" y="195"/>
                    <a:pt x="234" y="351"/>
                    <a:pt x="156" y="468"/>
                  </a:cubicBezTo>
                  <a:cubicBezTo>
                    <a:pt x="40" y="662"/>
                    <a:pt x="1" y="857"/>
                    <a:pt x="1" y="1051"/>
                  </a:cubicBezTo>
                  <a:cubicBezTo>
                    <a:pt x="1" y="1051"/>
                    <a:pt x="1" y="1090"/>
                    <a:pt x="1" y="1090"/>
                  </a:cubicBezTo>
                  <a:cubicBezTo>
                    <a:pt x="1" y="1207"/>
                    <a:pt x="1" y="1285"/>
                    <a:pt x="40" y="1402"/>
                  </a:cubicBezTo>
                  <a:cubicBezTo>
                    <a:pt x="79" y="1635"/>
                    <a:pt x="234" y="1830"/>
                    <a:pt x="468" y="1946"/>
                  </a:cubicBezTo>
                  <a:cubicBezTo>
                    <a:pt x="507" y="1985"/>
                    <a:pt x="585" y="2024"/>
                    <a:pt x="662" y="2024"/>
                  </a:cubicBezTo>
                  <a:lnTo>
                    <a:pt x="701" y="2024"/>
                  </a:lnTo>
                  <a:cubicBezTo>
                    <a:pt x="799" y="2063"/>
                    <a:pt x="896" y="2083"/>
                    <a:pt x="988" y="2083"/>
                  </a:cubicBezTo>
                  <a:cubicBezTo>
                    <a:pt x="1081" y="2083"/>
                    <a:pt x="1168" y="2063"/>
                    <a:pt x="1246" y="2024"/>
                  </a:cubicBezTo>
                  <a:lnTo>
                    <a:pt x="1480" y="1946"/>
                  </a:lnTo>
                  <a:cubicBezTo>
                    <a:pt x="1518" y="1908"/>
                    <a:pt x="1557" y="1869"/>
                    <a:pt x="1596" y="1869"/>
                  </a:cubicBezTo>
                  <a:cubicBezTo>
                    <a:pt x="1635" y="1830"/>
                    <a:pt x="1674" y="1791"/>
                    <a:pt x="1713" y="1752"/>
                  </a:cubicBezTo>
                  <a:cubicBezTo>
                    <a:pt x="1752" y="1713"/>
                    <a:pt x="1830" y="1635"/>
                    <a:pt x="1869" y="1596"/>
                  </a:cubicBezTo>
                  <a:cubicBezTo>
                    <a:pt x="1869" y="1557"/>
                    <a:pt x="1869" y="1557"/>
                    <a:pt x="1869" y="1557"/>
                  </a:cubicBezTo>
                  <a:cubicBezTo>
                    <a:pt x="1908" y="1479"/>
                    <a:pt x="1908" y="1402"/>
                    <a:pt x="1946" y="1285"/>
                  </a:cubicBezTo>
                  <a:cubicBezTo>
                    <a:pt x="1946" y="1246"/>
                    <a:pt x="1946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46" y="857"/>
                    <a:pt x="1946" y="779"/>
                  </a:cubicBezTo>
                  <a:cubicBezTo>
                    <a:pt x="1946" y="779"/>
                    <a:pt x="1946" y="740"/>
                    <a:pt x="1946" y="740"/>
                  </a:cubicBezTo>
                  <a:cubicBezTo>
                    <a:pt x="1946" y="701"/>
                    <a:pt x="1908" y="662"/>
                    <a:pt x="1908" y="662"/>
                  </a:cubicBezTo>
                  <a:cubicBezTo>
                    <a:pt x="1908" y="623"/>
                    <a:pt x="1869" y="584"/>
                    <a:pt x="1869" y="546"/>
                  </a:cubicBezTo>
                  <a:lnTo>
                    <a:pt x="1869" y="507"/>
                  </a:lnTo>
                  <a:lnTo>
                    <a:pt x="1713" y="312"/>
                  </a:lnTo>
                  <a:cubicBezTo>
                    <a:pt x="1623" y="222"/>
                    <a:pt x="1521" y="159"/>
                    <a:pt x="1406" y="121"/>
                  </a:cubicBezTo>
                  <a:lnTo>
                    <a:pt x="1406" y="121"/>
                  </a:lnTo>
                  <a:lnTo>
                    <a:pt x="1402" y="117"/>
                  </a:lnTo>
                  <a:cubicBezTo>
                    <a:pt x="1285" y="40"/>
                    <a:pt x="1129" y="1"/>
                    <a:pt x="9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42"/>
            <p:cNvSpPr/>
            <p:nvPr/>
          </p:nvSpPr>
          <p:spPr>
            <a:xfrm>
              <a:off x="3617626" y="5100801"/>
              <a:ext cx="20852" cy="20852"/>
            </a:xfrm>
            <a:custGeom>
              <a:avLst/>
              <a:gdLst/>
              <a:ahLst/>
              <a:cxnLst/>
              <a:rect l="l" t="t" r="r" b="b"/>
              <a:pathLst>
                <a:path w="1947" h="1947" extrusionOk="0">
                  <a:moveTo>
                    <a:pt x="234" y="273"/>
                  </a:moveTo>
                  <a:cubicBezTo>
                    <a:pt x="234" y="273"/>
                    <a:pt x="156" y="390"/>
                    <a:pt x="117" y="429"/>
                  </a:cubicBezTo>
                  <a:cubicBezTo>
                    <a:pt x="117" y="429"/>
                    <a:pt x="117" y="467"/>
                    <a:pt x="117" y="467"/>
                  </a:cubicBezTo>
                  <a:lnTo>
                    <a:pt x="234" y="273"/>
                  </a:lnTo>
                  <a:close/>
                  <a:moveTo>
                    <a:pt x="1635" y="1168"/>
                  </a:moveTo>
                  <a:lnTo>
                    <a:pt x="1615" y="1202"/>
                  </a:lnTo>
                  <a:lnTo>
                    <a:pt x="1615" y="1202"/>
                  </a:lnTo>
                  <a:cubicBezTo>
                    <a:pt x="1598" y="1191"/>
                    <a:pt x="1605" y="1168"/>
                    <a:pt x="1635" y="1168"/>
                  </a:cubicBezTo>
                  <a:close/>
                  <a:moveTo>
                    <a:pt x="1539" y="1328"/>
                  </a:moveTo>
                  <a:lnTo>
                    <a:pt x="1518" y="1363"/>
                  </a:lnTo>
                  <a:cubicBezTo>
                    <a:pt x="1518" y="1342"/>
                    <a:pt x="1529" y="1332"/>
                    <a:pt x="1539" y="1328"/>
                  </a:cubicBezTo>
                  <a:close/>
                  <a:moveTo>
                    <a:pt x="896" y="1"/>
                  </a:moveTo>
                  <a:cubicBezTo>
                    <a:pt x="818" y="1"/>
                    <a:pt x="740" y="1"/>
                    <a:pt x="662" y="39"/>
                  </a:cubicBezTo>
                  <a:cubicBezTo>
                    <a:pt x="623" y="39"/>
                    <a:pt x="584" y="39"/>
                    <a:pt x="545" y="78"/>
                  </a:cubicBezTo>
                  <a:cubicBezTo>
                    <a:pt x="468" y="78"/>
                    <a:pt x="390" y="117"/>
                    <a:pt x="351" y="195"/>
                  </a:cubicBezTo>
                  <a:cubicBezTo>
                    <a:pt x="273" y="234"/>
                    <a:pt x="273" y="234"/>
                    <a:pt x="234" y="273"/>
                  </a:cubicBezTo>
                  <a:lnTo>
                    <a:pt x="234" y="273"/>
                  </a:lnTo>
                  <a:lnTo>
                    <a:pt x="234" y="273"/>
                  </a:lnTo>
                  <a:cubicBezTo>
                    <a:pt x="195" y="351"/>
                    <a:pt x="156" y="429"/>
                    <a:pt x="117" y="467"/>
                  </a:cubicBezTo>
                  <a:lnTo>
                    <a:pt x="117" y="506"/>
                  </a:lnTo>
                  <a:cubicBezTo>
                    <a:pt x="78" y="584"/>
                    <a:pt x="39" y="623"/>
                    <a:pt x="1" y="740"/>
                  </a:cubicBezTo>
                  <a:lnTo>
                    <a:pt x="1" y="779"/>
                  </a:lnTo>
                  <a:cubicBezTo>
                    <a:pt x="1" y="857"/>
                    <a:pt x="1" y="934"/>
                    <a:pt x="1" y="1012"/>
                  </a:cubicBezTo>
                  <a:lnTo>
                    <a:pt x="1" y="1051"/>
                  </a:lnTo>
                  <a:cubicBezTo>
                    <a:pt x="1" y="1129"/>
                    <a:pt x="1" y="1207"/>
                    <a:pt x="1" y="1285"/>
                  </a:cubicBezTo>
                  <a:cubicBezTo>
                    <a:pt x="1" y="1285"/>
                    <a:pt x="1" y="1324"/>
                    <a:pt x="1" y="1324"/>
                  </a:cubicBezTo>
                  <a:cubicBezTo>
                    <a:pt x="39" y="1440"/>
                    <a:pt x="78" y="1518"/>
                    <a:pt x="156" y="1596"/>
                  </a:cubicBezTo>
                  <a:cubicBezTo>
                    <a:pt x="234" y="1713"/>
                    <a:pt x="312" y="1791"/>
                    <a:pt x="390" y="1829"/>
                  </a:cubicBezTo>
                  <a:cubicBezTo>
                    <a:pt x="506" y="1907"/>
                    <a:pt x="623" y="1907"/>
                    <a:pt x="740" y="1946"/>
                  </a:cubicBezTo>
                  <a:lnTo>
                    <a:pt x="1051" y="1946"/>
                  </a:lnTo>
                  <a:lnTo>
                    <a:pt x="1285" y="1868"/>
                  </a:lnTo>
                  <a:cubicBezTo>
                    <a:pt x="1289" y="1865"/>
                    <a:pt x="1294" y="1862"/>
                    <a:pt x="1298" y="1859"/>
                  </a:cubicBezTo>
                  <a:lnTo>
                    <a:pt x="1298" y="1859"/>
                  </a:lnTo>
                  <a:cubicBezTo>
                    <a:pt x="1660" y="1732"/>
                    <a:pt x="1946" y="1395"/>
                    <a:pt x="1946" y="934"/>
                  </a:cubicBezTo>
                  <a:cubicBezTo>
                    <a:pt x="1946" y="779"/>
                    <a:pt x="1907" y="623"/>
                    <a:pt x="1829" y="467"/>
                  </a:cubicBezTo>
                  <a:cubicBezTo>
                    <a:pt x="1752" y="312"/>
                    <a:pt x="1635" y="195"/>
                    <a:pt x="1479" y="117"/>
                  </a:cubicBezTo>
                  <a:lnTo>
                    <a:pt x="1440" y="117"/>
                  </a:lnTo>
                  <a:cubicBezTo>
                    <a:pt x="1363" y="78"/>
                    <a:pt x="1285" y="39"/>
                    <a:pt x="1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42"/>
            <p:cNvSpPr/>
            <p:nvPr/>
          </p:nvSpPr>
          <p:spPr>
            <a:xfrm>
              <a:off x="3779743" y="5098713"/>
              <a:ext cx="30856" cy="33362"/>
            </a:xfrm>
            <a:custGeom>
              <a:avLst/>
              <a:gdLst/>
              <a:ahLst/>
              <a:cxnLst/>
              <a:rect l="l" t="t" r="r" b="b"/>
              <a:pathLst>
                <a:path w="2881" h="3115" extrusionOk="0">
                  <a:moveTo>
                    <a:pt x="235" y="1090"/>
                  </a:moveTo>
                  <a:cubicBezTo>
                    <a:pt x="235" y="1090"/>
                    <a:pt x="235" y="1090"/>
                    <a:pt x="235" y="1090"/>
                  </a:cubicBezTo>
                  <a:lnTo>
                    <a:pt x="235" y="1090"/>
                  </a:lnTo>
                  <a:cubicBezTo>
                    <a:pt x="234" y="1090"/>
                    <a:pt x="234" y="1090"/>
                    <a:pt x="234" y="1091"/>
                  </a:cubicBezTo>
                  <a:lnTo>
                    <a:pt x="235" y="1090"/>
                  </a:lnTo>
                  <a:close/>
                  <a:moveTo>
                    <a:pt x="1879" y="1347"/>
                  </a:moveTo>
                  <a:lnTo>
                    <a:pt x="1879" y="1347"/>
                  </a:lnTo>
                  <a:cubicBezTo>
                    <a:pt x="1880" y="1351"/>
                    <a:pt x="1881" y="1356"/>
                    <a:pt x="1882" y="1360"/>
                  </a:cubicBezTo>
                  <a:lnTo>
                    <a:pt x="1882" y="1360"/>
                  </a:lnTo>
                  <a:cubicBezTo>
                    <a:pt x="1881" y="1363"/>
                    <a:pt x="1880" y="1366"/>
                    <a:pt x="1879" y="1369"/>
                  </a:cubicBezTo>
                  <a:lnTo>
                    <a:pt x="1879" y="1369"/>
                  </a:lnTo>
                  <a:cubicBezTo>
                    <a:pt x="1878" y="1362"/>
                    <a:pt x="1879" y="1354"/>
                    <a:pt x="1879" y="1347"/>
                  </a:cubicBezTo>
                  <a:close/>
                  <a:moveTo>
                    <a:pt x="1886" y="1378"/>
                  </a:moveTo>
                  <a:lnTo>
                    <a:pt x="1885" y="1380"/>
                  </a:lnTo>
                  <a:lnTo>
                    <a:pt x="1883" y="1392"/>
                  </a:lnTo>
                  <a:lnTo>
                    <a:pt x="1883" y="1392"/>
                  </a:lnTo>
                  <a:cubicBezTo>
                    <a:pt x="1885" y="1390"/>
                    <a:pt x="1887" y="1388"/>
                    <a:pt x="1888" y="1385"/>
                  </a:cubicBezTo>
                  <a:lnTo>
                    <a:pt x="1888" y="1385"/>
                  </a:lnTo>
                  <a:cubicBezTo>
                    <a:pt x="1888" y="1386"/>
                    <a:pt x="1889" y="1386"/>
                    <a:pt x="1889" y="1387"/>
                  </a:cubicBezTo>
                  <a:lnTo>
                    <a:pt x="1889" y="1387"/>
                  </a:lnTo>
                  <a:lnTo>
                    <a:pt x="1892" y="1383"/>
                  </a:lnTo>
                  <a:lnTo>
                    <a:pt x="1892" y="1383"/>
                  </a:lnTo>
                  <a:lnTo>
                    <a:pt x="1891" y="1382"/>
                  </a:lnTo>
                  <a:lnTo>
                    <a:pt x="1891" y="1382"/>
                  </a:lnTo>
                  <a:cubicBezTo>
                    <a:pt x="1890" y="1383"/>
                    <a:pt x="1889" y="1384"/>
                    <a:pt x="1888" y="1385"/>
                  </a:cubicBezTo>
                  <a:lnTo>
                    <a:pt x="1888" y="1385"/>
                  </a:lnTo>
                  <a:cubicBezTo>
                    <a:pt x="1888" y="1383"/>
                    <a:pt x="1887" y="1380"/>
                    <a:pt x="1886" y="1378"/>
                  </a:cubicBezTo>
                  <a:close/>
                  <a:moveTo>
                    <a:pt x="1873" y="1390"/>
                  </a:moveTo>
                  <a:cubicBezTo>
                    <a:pt x="1874" y="1394"/>
                    <a:pt x="1875" y="1398"/>
                    <a:pt x="1876" y="1402"/>
                  </a:cubicBezTo>
                  <a:lnTo>
                    <a:pt x="1876" y="1402"/>
                  </a:lnTo>
                  <a:lnTo>
                    <a:pt x="1871" y="1409"/>
                  </a:lnTo>
                  <a:lnTo>
                    <a:pt x="1871" y="1409"/>
                  </a:lnTo>
                  <a:cubicBezTo>
                    <a:pt x="1871" y="1403"/>
                    <a:pt x="1872" y="1396"/>
                    <a:pt x="1873" y="1390"/>
                  </a:cubicBezTo>
                  <a:close/>
                  <a:moveTo>
                    <a:pt x="1908" y="1246"/>
                  </a:moveTo>
                  <a:lnTo>
                    <a:pt x="1891" y="1343"/>
                  </a:lnTo>
                  <a:lnTo>
                    <a:pt x="1891" y="1343"/>
                  </a:lnTo>
                  <a:cubicBezTo>
                    <a:pt x="1896" y="1337"/>
                    <a:pt x="1901" y="1330"/>
                    <a:pt x="1908" y="1324"/>
                  </a:cubicBezTo>
                  <a:lnTo>
                    <a:pt x="1908" y="1324"/>
                  </a:lnTo>
                  <a:lnTo>
                    <a:pt x="1889" y="1370"/>
                  </a:lnTo>
                  <a:lnTo>
                    <a:pt x="1889" y="1370"/>
                  </a:lnTo>
                  <a:lnTo>
                    <a:pt x="1891" y="1382"/>
                  </a:lnTo>
                  <a:lnTo>
                    <a:pt x="1891" y="1382"/>
                  </a:lnTo>
                  <a:cubicBezTo>
                    <a:pt x="1897" y="1375"/>
                    <a:pt x="1902" y="1368"/>
                    <a:pt x="1908" y="1363"/>
                  </a:cubicBezTo>
                  <a:lnTo>
                    <a:pt x="1908" y="1363"/>
                  </a:lnTo>
                  <a:lnTo>
                    <a:pt x="1892" y="1383"/>
                  </a:lnTo>
                  <a:lnTo>
                    <a:pt x="1892" y="1383"/>
                  </a:lnTo>
                  <a:lnTo>
                    <a:pt x="1897" y="1413"/>
                  </a:lnTo>
                  <a:lnTo>
                    <a:pt x="1897" y="1413"/>
                  </a:lnTo>
                  <a:cubicBezTo>
                    <a:pt x="1894" y="1404"/>
                    <a:pt x="1891" y="1396"/>
                    <a:pt x="1889" y="1387"/>
                  </a:cubicBezTo>
                  <a:lnTo>
                    <a:pt x="1889" y="1387"/>
                  </a:lnTo>
                  <a:lnTo>
                    <a:pt x="1883" y="1394"/>
                  </a:lnTo>
                  <a:lnTo>
                    <a:pt x="1882" y="1402"/>
                  </a:lnTo>
                  <a:cubicBezTo>
                    <a:pt x="1881" y="1400"/>
                    <a:pt x="1881" y="1398"/>
                    <a:pt x="1881" y="1396"/>
                  </a:cubicBezTo>
                  <a:lnTo>
                    <a:pt x="1881" y="1396"/>
                  </a:lnTo>
                  <a:lnTo>
                    <a:pt x="1877" y="1401"/>
                  </a:lnTo>
                  <a:lnTo>
                    <a:pt x="1877" y="1401"/>
                  </a:lnTo>
                  <a:cubicBezTo>
                    <a:pt x="1878" y="1399"/>
                    <a:pt x="1880" y="1398"/>
                    <a:pt x="1881" y="1396"/>
                  </a:cubicBezTo>
                  <a:lnTo>
                    <a:pt x="1881" y="1396"/>
                  </a:lnTo>
                  <a:cubicBezTo>
                    <a:pt x="1881" y="1396"/>
                    <a:pt x="1881" y="1396"/>
                    <a:pt x="1881" y="1396"/>
                  </a:cubicBezTo>
                  <a:lnTo>
                    <a:pt x="1881" y="1396"/>
                  </a:lnTo>
                  <a:lnTo>
                    <a:pt x="1883" y="1394"/>
                  </a:lnTo>
                  <a:lnTo>
                    <a:pt x="1883" y="1392"/>
                  </a:lnTo>
                  <a:lnTo>
                    <a:pt x="1883" y="1392"/>
                  </a:lnTo>
                  <a:cubicBezTo>
                    <a:pt x="1882" y="1393"/>
                    <a:pt x="1882" y="1395"/>
                    <a:pt x="1881" y="1396"/>
                  </a:cubicBezTo>
                  <a:lnTo>
                    <a:pt x="1881" y="1396"/>
                  </a:lnTo>
                  <a:cubicBezTo>
                    <a:pt x="1881" y="1395"/>
                    <a:pt x="1880" y="1393"/>
                    <a:pt x="1880" y="1392"/>
                  </a:cubicBezTo>
                  <a:lnTo>
                    <a:pt x="1880" y="1392"/>
                  </a:lnTo>
                  <a:lnTo>
                    <a:pt x="1877" y="1402"/>
                  </a:lnTo>
                  <a:lnTo>
                    <a:pt x="1877" y="1402"/>
                  </a:lnTo>
                  <a:cubicBezTo>
                    <a:pt x="1875" y="1398"/>
                    <a:pt x="1874" y="1394"/>
                    <a:pt x="1873" y="1390"/>
                  </a:cubicBezTo>
                  <a:lnTo>
                    <a:pt x="1873" y="1390"/>
                  </a:lnTo>
                  <a:cubicBezTo>
                    <a:pt x="1874" y="1383"/>
                    <a:pt x="1876" y="1376"/>
                    <a:pt x="1879" y="1369"/>
                  </a:cubicBezTo>
                  <a:lnTo>
                    <a:pt x="1879" y="1369"/>
                  </a:lnTo>
                  <a:cubicBezTo>
                    <a:pt x="1879" y="1377"/>
                    <a:pt x="1879" y="1385"/>
                    <a:pt x="1880" y="1392"/>
                  </a:cubicBezTo>
                  <a:lnTo>
                    <a:pt x="1880" y="1392"/>
                  </a:lnTo>
                  <a:lnTo>
                    <a:pt x="1885" y="1380"/>
                  </a:lnTo>
                  <a:lnTo>
                    <a:pt x="1886" y="1377"/>
                  </a:lnTo>
                  <a:lnTo>
                    <a:pt x="1886" y="1377"/>
                  </a:lnTo>
                  <a:cubicBezTo>
                    <a:pt x="1886" y="1377"/>
                    <a:pt x="1886" y="1377"/>
                    <a:pt x="1886" y="1378"/>
                  </a:cubicBezTo>
                  <a:lnTo>
                    <a:pt x="1886" y="1378"/>
                  </a:lnTo>
                  <a:lnTo>
                    <a:pt x="1889" y="1370"/>
                  </a:lnTo>
                  <a:lnTo>
                    <a:pt x="1889" y="1370"/>
                  </a:lnTo>
                  <a:lnTo>
                    <a:pt x="1888" y="1363"/>
                  </a:lnTo>
                  <a:lnTo>
                    <a:pt x="1888" y="1363"/>
                  </a:lnTo>
                  <a:lnTo>
                    <a:pt x="1891" y="1343"/>
                  </a:lnTo>
                  <a:lnTo>
                    <a:pt x="1891" y="1343"/>
                  </a:lnTo>
                  <a:cubicBezTo>
                    <a:pt x="1890" y="1346"/>
                    <a:pt x="1888" y="1349"/>
                    <a:pt x="1886" y="1352"/>
                  </a:cubicBezTo>
                  <a:lnTo>
                    <a:pt x="1886" y="1352"/>
                  </a:lnTo>
                  <a:lnTo>
                    <a:pt x="1882" y="1324"/>
                  </a:lnTo>
                  <a:lnTo>
                    <a:pt x="1882" y="1324"/>
                  </a:lnTo>
                  <a:cubicBezTo>
                    <a:pt x="1880" y="1332"/>
                    <a:pt x="1880" y="1339"/>
                    <a:pt x="1879" y="1347"/>
                  </a:cubicBezTo>
                  <a:lnTo>
                    <a:pt x="1879" y="1347"/>
                  </a:lnTo>
                  <a:cubicBezTo>
                    <a:pt x="1873" y="1316"/>
                    <a:pt x="1869" y="1283"/>
                    <a:pt x="1869" y="1246"/>
                  </a:cubicBezTo>
                  <a:lnTo>
                    <a:pt x="1869" y="1246"/>
                  </a:lnTo>
                  <a:lnTo>
                    <a:pt x="1882" y="1324"/>
                  </a:lnTo>
                  <a:cubicBezTo>
                    <a:pt x="1886" y="1298"/>
                    <a:pt x="1895" y="1272"/>
                    <a:pt x="1908" y="1246"/>
                  </a:cubicBezTo>
                  <a:close/>
                  <a:moveTo>
                    <a:pt x="1876" y="1402"/>
                  </a:moveTo>
                  <a:lnTo>
                    <a:pt x="1870" y="1419"/>
                  </a:lnTo>
                  <a:lnTo>
                    <a:pt x="1870" y="1419"/>
                  </a:lnTo>
                  <a:cubicBezTo>
                    <a:pt x="1870" y="1416"/>
                    <a:pt x="1870" y="1414"/>
                    <a:pt x="1870" y="1412"/>
                  </a:cubicBezTo>
                  <a:lnTo>
                    <a:pt x="1870" y="1412"/>
                  </a:lnTo>
                  <a:cubicBezTo>
                    <a:pt x="1872" y="1409"/>
                    <a:pt x="1874" y="1405"/>
                    <a:pt x="1876" y="1402"/>
                  </a:cubicBezTo>
                  <a:close/>
                  <a:moveTo>
                    <a:pt x="1381" y="1747"/>
                  </a:moveTo>
                  <a:lnTo>
                    <a:pt x="1383" y="1747"/>
                  </a:lnTo>
                  <a:lnTo>
                    <a:pt x="1383" y="1747"/>
                  </a:lnTo>
                  <a:cubicBezTo>
                    <a:pt x="1382" y="1748"/>
                    <a:pt x="1382" y="1749"/>
                    <a:pt x="1382" y="1750"/>
                  </a:cubicBezTo>
                  <a:lnTo>
                    <a:pt x="1382" y="1750"/>
                  </a:lnTo>
                  <a:cubicBezTo>
                    <a:pt x="1381" y="1749"/>
                    <a:pt x="1380" y="1749"/>
                    <a:pt x="1380" y="1749"/>
                  </a:cubicBezTo>
                  <a:lnTo>
                    <a:pt x="1380" y="1749"/>
                  </a:lnTo>
                  <a:lnTo>
                    <a:pt x="1381" y="1747"/>
                  </a:lnTo>
                  <a:close/>
                  <a:moveTo>
                    <a:pt x="1441" y="1"/>
                  </a:moveTo>
                  <a:cubicBezTo>
                    <a:pt x="1363" y="1"/>
                    <a:pt x="1246" y="1"/>
                    <a:pt x="1168" y="40"/>
                  </a:cubicBezTo>
                  <a:cubicBezTo>
                    <a:pt x="1052" y="79"/>
                    <a:pt x="935" y="118"/>
                    <a:pt x="857" y="157"/>
                  </a:cubicBezTo>
                  <a:cubicBezTo>
                    <a:pt x="779" y="196"/>
                    <a:pt x="740" y="234"/>
                    <a:pt x="701" y="273"/>
                  </a:cubicBezTo>
                  <a:cubicBezTo>
                    <a:pt x="662" y="312"/>
                    <a:pt x="585" y="351"/>
                    <a:pt x="546" y="390"/>
                  </a:cubicBezTo>
                  <a:cubicBezTo>
                    <a:pt x="429" y="507"/>
                    <a:pt x="351" y="701"/>
                    <a:pt x="273" y="857"/>
                  </a:cubicBezTo>
                  <a:cubicBezTo>
                    <a:pt x="244" y="915"/>
                    <a:pt x="237" y="994"/>
                    <a:pt x="235" y="1063"/>
                  </a:cubicBezTo>
                  <a:lnTo>
                    <a:pt x="235" y="1063"/>
                  </a:lnTo>
                  <a:cubicBezTo>
                    <a:pt x="158" y="1165"/>
                    <a:pt x="99" y="1283"/>
                    <a:pt x="40" y="1402"/>
                  </a:cubicBezTo>
                  <a:cubicBezTo>
                    <a:pt x="1" y="1558"/>
                    <a:pt x="1" y="1713"/>
                    <a:pt x="40" y="1830"/>
                  </a:cubicBezTo>
                  <a:cubicBezTo>
                    <a:pt x="40" y="2063"/>
                    <a:pt x="79" y="2219"/>
                    <a:pt x="157" y="2414"/>
                  </a:cubicBezTo>
                  <a:cubicBezTo>
                    <a:pt x="234" y="2491"/>
                    <a:pt x="273" y="2569"/>
                    <a:pt x="351" y="2647"/>
                  </a:cubicBezTo>
                  <a:cubicBezTo>
                    <a:pt x="351" y="2686"/>
                    <a:pt x="390" y="2725"/>
                    <a:pt x="429" y="2764"/>
                  </a:cubicBezTo>
                  <a:cubicBezTo>
                    <a:pt x="701" y="2997"/>
                    <a:pt x="1052" y="3114"/>
                    <a:pt x="1402" y="3114"/>
                  </a:cubicBezTo>
                  <a:cubicBezTo>
                    <a:pt x="1557" y="3114"/>
                    <a:pt x="1713" y="3075"/>
                    <a:pt x="1869" y="3036"/>
                  </a:cubicBezTo>
                  <a:cubicBezTo>
                    <a:pt x="2063" y="2958"/>
                    <a:pt x="2219" y="2881"/>
                    <a:pt x="2375" y="2725"/>
                  </a:cubicBezTo>
                  <a:cubicBezTo>
                    <a:pt x="2491" y="2647"/>
                    <a:pt x="2608" y="2530"/>
                    <a:pt x="2686" y="2375"/>
                  </a:cubicBezTo>
                  <a:cubicBezTo>
                    <a:pt x="2764" y="2258"/>
                    <a:pt x="2803" y="2102"/>
                    <a:pt x="2842" y="1947"/>
                  </a:cubicBezTo>
                  <a:cubicBezTo>
                    <a:pt x="2880" y="1791"/>
                    <a:pt x="2880" y="1635"/>
                    <a:pt x="2880" y="1480"/>
                  </a:cubicBezTo>
                  <a:cubicBezTo>
                    <a:pt x="2880" y="1324"/>
                    <a:pt x="2842" y="1168"/>
                    <a:pt x="2803" y="1013"/>
                  </a:cubicBezTo>
                  <a:cubicBezTo>
                    <a:pt x="2725" y="818"/>
                    <a:pt x="2608" y="624"/>
                    <a:pt x="2452" y="468"/>
                  </a:cubicBezTo>
                  <a:cubicBezTo>
                    <a:pt x="2414" y="429"/>
                    <a:pt x="2375" y="390"/>
                    <a:pt x="2336" y="351"/>
                  </a:cubicBezTo>
                  <a:cubicBezTo>
                    <a:pt x="2180" y="196"/>
                    <a:pt x="1947" y="79"/>
                    <a:pt x="1713" y="40"/>
                  </a:cubicBezTo>
                  <a:cubicBezTo>
                    <a:pt x="1635" y="40"/>
                    <a:pt x="1557" y="1"/>
                    <a:pt x="1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42"/>
            <p:cNvSpPr/>
            <p:nvPr/>
          </p:nvSpPr>
          <p:spPr>
            <a:xfrm>
              <a:off x="3792670" y="5176649"/>
              <a:ext cx="30845" cy="28253"/>
            </a:xfrm>
            <a:custGeom>
              <a:avLst/>
              <a:gdLst/>
              <a:ahLst/>
              <a:cxnLst/>
              <a:rect l="l" t="t" r="r" b="b"/>
              <a:pathLst>
                <a:path w="2880" h="2638" extrusionOk="0">
                  <a:moveTo>
                    <a:pt x="1669" y="1368"/>
                  </a:moveTo>
                  <a:lnTo>
                    <a:pt x="1669" y="1368"/>
                  </a:lnTo>
                  <a:cubicBezTo>
                    <a:pt x="1669" y="1368"/>
                    <a:pt x="1669" y="1369"/>
                    <a:pt x="1668" y="1369"/>
                  </a:cubicBezTo>
                  <a:lnTo>
                    <a:pt x="1668" y="1369"/>
                  </a:lnTo>
                  <a:lnTo>
                    <a:pt x="1648" y="1397"/>
                  </a:lnTo>
                  <a:lnTo>
                    <a:pt x="1648" y="1397"/>
                  </a:lnTo>
                  <a:cubicBezTo>
                    <a:pt x="1654" y="1387"/>
                    <a:pt x="1660" y="1377"/>
                    <a:pt x="1669" y="1368"/>
                  </a:cubicBezTo>
                  <a:close/>
                  <a:moveTo>
                    <a:pt x="1640" y="1413"/>
                  </a:moveTo>
                  <a:lnTo>
                    <a:pt x="1637" y="1429"/>
                  </a:lnTo>
                  <a:lnTo>
                    <a:pt x="1637" y="1429"/>
                  </a:lnTo>
                  <a:lnTo>
                    <a:pt x="1635" y="1430"/>
                  </a:lnTo>
                  <a:lnTo>
                    <a:pt x="1635" y="1430"/>
                  </a:lnTo>
                  <a:cubicBezTo>
                    <a:pt x="1636" y="1424"/>
                    <a:pt x="1638" y="1419"/>
                    <a:pt x="1640" y="1413"/>
                  </a:cubicBezTo>
                  <a:close/>
                  <a:moveTo>
                    <a:pt x="1632" y="1453"/>
                  </a:moveTo>
                  <a:cubicBezTo>
                    <a:pt x="1631" y="1455"/>
                    <a:pt x="1630" y="1457"/>
                    <a:pt x="1629" y="1459"/>
                  </a:cubicBezTo>
                  <a:lnTo>
                    <a:pt x="1629" y="1459"/>
                  </a:lnTo>
                  <a:lnTo>
                    <a:pt x="1621" y="1462"/>
                  </a:lnTo>
                  <a:lnTo>
                    <a:pt x="1621" y="1462"/>
                  </a:lnTo>
                  <a:cubicBezTo>
                    <a:pt x="1621" y="1460"/>
                    <a:pt x="1622" y="1459"/>
                    <a:pt x="1622" y="1458"/>
                  </a:cubicBezTo>
                  <a:lnTo>
                    <a:pt x="1622" y="1458"/>
                  </a:lnTo>
                  <a:cubicBezTo>
                    <a:pt x="1626" y="1456"/>
                    <a:pt x="1629" y="1454"/>
                    <a:pt x="1632" y="1453"/>
                  </a:cubicBezTo>
                  <a:close/>
                  <a:moveTo>
                    <a:pt x="1617" y="1480"/>
                  </a:moveTo>
                  <a:cubicBezTo>
                    <a:pt x="1616" y="1481"/>
                    <a:pt x="1615" y="1482"/>
                    <a:pt x="1615" y="1483"/>
                  </a:cubicBezTo>
                  <a:lnTo>
                    <a:pt x="1615" y="1483"/>
                  </a:lnTo>
                  <a:lnTo>
                    <a:pt x="1612" y="1483"/>
                  </a:lnTo>
                  <a:lnTo>
                    <a:pt x="1612" y="1483"/>
                  </a:lnTo>
                  <a:cubicBezTo>
                    <a:pt x="1612" y="1482"/>
                    <a:pt x="1613" y="1481"/>
                    <a:pt x="1613" y="1480"/>
                  </a:cubicBezTo>
                  <a:lnTo>
                    <a:pt x="1613" y="1480"/>
                  </a:lnTo>
                  <a:cubicBezTo>
                    <a:pt x="1614" y="1480"/>
                    <a:pt x="1616" y="1480"/>
                    <a:pt x="1617" y="1480"/>
                  </a:cubicBezTo>
                  <a:close/>
                  <a:moveTo>
                    <a:pt x="1383" y="1482"/>
                  </a:moveTo>
                  <a:lnTo>
                    <a:pt x="1383" y="1482"/>
                  </a:lnTo>
                  <a:cubicBezTo>
                    <a:pt x="1386" y="1483"/>
                    <a:pt x="1389" y="1483"/>
                    <a:pt x="1393" y="1484"/>
                  </a:cubicBezTo>
                  <a:lnTo>
                    <a:pt x="1393" y="1484"/>
                  </a:lnTo>
                  <a:cubicBezTo>
                    <a:pt x="1393" y="1485"/>
                    <a:pt x="1393" y="1485"/>
                    <a:pt x="1393" y="1486"/>
                  </a:cubicBezTo>
                  <a:lnTo>
                    <a:pt x="1393" y="1486"/>
                  </a:lnTo>
                  <a:lnTo>
                    <a:pt x="1384" y="1484"/>
                  </a:lnTo>
                  <a:lnTo>
                    <a:pt x="1384" y="1484"/>
                  </a:lnTo>
                  <a:lnTo>
                    <a:pt x="1383" y="1482"/>
                  </a:lnTo>
                  <a:close/>
                  <a:moveTo>
                    <a:pt x="1446" y="1494"/>
                  </a:moveTo>
                  <a:cubicBezTo>
                    <a:pt x="1448" y="1495"/>
                    <a:pt x="1451" y="1496"/>
                    <a:pt x="1453" y="1498"/>
                  </a:cubicBezTo>
                  <a:lnTo>
                    <a:pt x="1453" y="1498"/>
                  </a:lnTo>
                  <a:lnTo>
                    <a:pt x="1451" y="1497"/>
                  </a:lnTo>
                  <a:lnTo>
                    <a:pt x="1451" y="1497"/>
                  </a:lnTo>
                  <a:lnTo>
                    <a:pt x="1446" y="1494"/>
                  </a:lnTo>
                  <a:lnTo>
                    <a:pt x="1446" y="1494"/>
                  </a:lnTo>
                  <a:cubicBezTo>
                    <a:pt x="1446" y="1494"/>
                    <a:pt x="1446" y="1494"/>
                    <a:pt x="1446" y="1494"/>
                  </a:cubicBezTo>
                  <a:close/>
                  <a:moveTo>
                    <a:pt x="1463" y="1507"/>
                  </a:moveTo>
                  <a:cubicBezTo>
                    <a:pt x="1464" y="1507"/>
                    <a:pt x="1465" y="1507"/>
                    <a:pt x="1466" y="1508"/>
                  </a:cubicBezTo>
                  <a:lnTo>
                    <a:pt x="1466" y="1508"/>
                  </a:lnTo>
                  <a:lnTo>
                    <a:pt x="1465" y="1508"/>
                  </a:lnTo>
                  <a:lnTo>
                    <a:pt x="1465" y="1508"/>
                  </a:lnTo>
                  <a:lnTo>
                    <a:pt x="1463" y="1507"/>
                  </a:lnTo>
                  <a:close/>
                  <a:moveTo>
                    <a:pt x="1565" y="1483"/>
                  </a:moveTo>
                  <a:lnTo>
                    <a:pt x="1562" y="1485"/>
                  </a:lnTo>
                  <a:lnTo>
                    <a:pt x="1562" y="1485"/>
                  </a:lnTo>
                  <a:lnTo>
                    <a:pt x="1535" y="1496"/>
                  </a:lnTo>
                  <a:lnTo>
                    <a:pt x="1535" y="1496"/>
                  </a:lnTo>
                  <a:lnTo>
                    <a:pt x="1525" y="1498"/>
                  </a:lnTo>
                  <a:lnTo>
                    <a:pt x="1525" y="1498"/>
                  </a:lnTo>
                  <a:cubicBezTo>
                    <a:pt x="1522" y="1497"/>
                    <a:pt x="1519" y="1496"/>
                    <a:pt x="1517" y="1495"/>
                  </a:cubicBezTo>
                  <a:lnTo>
                    <a:pt x="1517" y="1495"/>
                  </a:lnTo>
                  <a:cubicBezTo>
                    <a:pt x="1512" y="1497"/>
                    <a:pt x="1507" y="1499"/>
                    <a:pt x="1502" y="1502"/>
                  </a:cubicBezTo>
                  <a:lnTo>
                    <a:pt x="1502" y="1502"/>
                  </a:lnTo>
                  <a:lnTo>
                    <a:pt x="1525" y="1498"/>
                  </a:lnTo>
                  <a:lnTo>
                    <a:pt x="1525" y="1498"/>
                  </a:lnTo>
                  <a:cubicBezTo>
                    <a:pt x="1526" y="1498"/>
                    <a:pt x="1527" y="1499"/>
                    <a:pt x="1528" y="1499"/>
                  </a:cubicBezTo>
                  <a:lnTo>
                    <a:pt x="1528" y="1499"/>
                  </a:lnTo>
                  <a:lnTo>
                    <a:pt x="1505" y="1508"/>
                  </a:lnTo>
                  <a:lnTo>
                    <a:pt x="1505" y="1508"/>
                  </a:lnTo>
                  <a:lnTo>
                    <a:pt x="1495" y="1506"/>
                  </a:lnTo>
                  <a:lnTo>
                    <a:pt x="1495" y="1506"/>
                  </a:lnTo>
                  <a:cubicBezTo>
                    <a:pt x="1497" y="1504"/>
                    <a:pt x="1499" y="1503"/>
                    <a:pt x="1502" y="1502"/>
                  </a:cubicBezTo>
                  <a:lnTo>
                    <a:pt x="1502" y="1502"/>
                  </a:lnTo>
                  <a:lnTo>
                    <a:pt x="1486" y="1504"/>
                  </a:lnTo>
                  <a:lnTo>
                    <a:pt x="1479" y="1503"/>
                  </a:lnTo>
                  <a:lnTo>
                    <a:pt x="1479" y="1503"/>
                  </a:lnTo>
                  <a:lnTo>
                    <a:pt x="1452" y="1492"/>
                  </a:lnTo>
                  <a:lnTo>
                    <a:pt x="1452" y="1492"/>
                  </a:lnTo>
                  <a:cubicBezTo>
                    <a:pt x="1461" y="1490"/>
                    <a:pt x="1470" y="1489"/>
                    <a:pt x="1479" y="1489"/>
                  </a:cubicBezTo>
                  <a:cubicBezTo>
                    <a:pt x="1492" y="1489"/>
                    <a:pt x="1505" y="1491"/>
                    <a:pt x="1517" y="1495"/>
                  </a:cubicBezTo>
                  <a:lnTo>
                    <a:pt x="1517" y="1495"/>
                  </a:lnTo>
                  <a:cubicBezTo>
                    <a:pt x="1532" y="1489"/>
                    <a:pt x="1549" y="1485"/>
                    <a:pt x="1565" y="1483"/>
                  </a:cubicBezTo>
                  <a:close/>
                  <a:moveTo>
                    <a:pt x="1440" y="1"/>
                  </a:moveTo>
                  <a:cubicBezTo>
                    <a:pt x="1207" y="1"/>
                    <a:pt x="1012" y="40"/>
                    <a:pt x="817" y="156"/>
                  </a:cubicBezTo>
                  <a:cubicBezTo>
                    <a:pt x="701" y="195"/>
                    <a:pt x="623" y="234"/>
                    <a:pt x="545" y="312"/>
                  </a:cubicBezTo>
                  <a:cubicBezTo>
                    <a:pt x="506" y="351"/>
                    <a:pt x="467" y="390"/>
                    <a:pt x="428" y="429"/>
                  </a:cubicBezTo>
                  <a:cubicBezTo>
                    <a:pt x="312" y="585"/>
                    <a:pt x="195" y="779"/>
                    <a:pt x="117" y="1013"/>
                  </a:cubicBezTo>
                  <a:cubicBezTo>
                    <a:pt x="0" y="1441"/>
                    <a:pt x="117" y="1908"/>
                    <a:pt x="428" y="2219"/>
                  </a:cubicBezTo>
                  <a:cubicBezTo>
                    <a:pt x="506" y="2297"/>
                    <a:pt x="623" y="2375"/>
                    <a:pt x="701" y="2413"/>
                  </a:cubicBezTo>
                  <a:lnTo>
                    <a:pt x="778" y="2452"/>
                  </a:lnTo>
                  <a:cubicBezTo>
                    <a:pt x="856" y="2491"/>
                    <a:pt x="934" y="2530"/>
                    <a:pt x="1012" y="2569"/>
                  </a:cubicBezTo>
                  <a:cubicBezTo>
                    <a:pt x="1071" y="2584"/>
                    <a:pt x="1137" y="2593"/>
                    <a:pt x="1203" y="2597"/>
                  </a:cubicBezTo>
                  <a:lnTo>
                    <a:pt x="1203" y="2597"/>
                  </a:lnTo>
                  <a:cubicBezTo>
                    <a:pt x="1217" y="2601"/>
                    <a:pt x="1231" y="2604"/>
                    <a:pt x="1245" y="2608"/>
                  </a:cubicBezTo>
                  <a:cubicBezTo>
                    <a:pt x="1323" y="2627"/>
                    <a:pt x="1401" y="2637"/>
                    <a:pt x="1479" y="2637"/>
                  </a:cubicBezTo>
                  <a:cubicBezTo>
                    <a:pt x="1557" y="2637"/>
                    <a:pt x="1635" y="2627"/>
                    <a:pt x="1712" y="2608"/>
                  </a:cubicBezTo>
                  <a:cubicBezTo>
                    <a:pt x="1868" y="2569"/>
                    <a:pt x="2024" y="2530"/>
                    <a:pt x="2179" y="2452"/>
                  </a:cubicBezTo>
                  <a:cubicBezTo>
                    <a:pt x="2296" y="2413"/>
                    <a:pt x="2413" y="2336"/>
                    <a:pt x="2491" y="2258"/>
                  </a:cubicBezTo>
                  <a:cubicBezTo>
                    <a:pt x="2607" y="2102"/>
                    <a:pt x="2724" y="1946"/>
                    <a:pt x="2763" y="1752"/>
                  </a:cubicBezTo>
                  <a:cubicBezTo>
                    <a:pt x="2880" y="1402"/>
                    <a:pt x="2841" y="1051"/>
                    <a:pt x="2646" y="740"/>
                  </a:cubicBezTo>
                  <a:cubicBezTo>
                    <a:pt x="2607" y="662"/>
                    <a:pt x="2569" y="623"/>
                    <a:pt x="2530" y="585"/>
                  </a:cubicBezTo>
                  <a:cubicBezTo>
                    <a:pt x="2491" y="507"/>
                    <a:pt x="2452" y="429"/>
                    <a:pt x="2413" y="390"/>
                  </a:cubicBezTo>
                  <a:cubicBezTo>
                    <a:pt x="2296" y="273"/>
                    <a:pt x="2179" y="195"/>
                    <a:pt x="2024" y="156"/>
                  </a:cubicBezTo>
                  <a:cubicBezTo>
                    <a:pt x="1829" y="40"/>
                    <a:pt x="1635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42"/>
            <p:cNvSpPr/>
            <p:nvPr/>
          </p:nvSpPr>
          <p:spPr>
            <a:xfrm>
              <a:off x="3779047" y="5147036"/>
              <a:ext cx="78644" cy="12541"/>
            </a:xfrm>
            <a:custGeom>
              <a:avLst/>
              <a:gdLst/>
              <a:ahLst/>
              <a:cxnLst/>
              <a:rect l="l" t="t" r="r" b="b"/>
              <a:pathLst>
                <a:path w="7343" h="1171" extrusionOk="0">
                  <a:moveTo>
                    <a:pt x="384" y="1"/>
                  </a:moveTo>
                  <a:cubicBezTo>
                    <a:pt x="132" y="1"/>
                    <a:pt x="0" y="434"/>
                    <a:pt x="299" y="509"/>
                  </a:cubicBezTo>
                  <a:cubicBezTo>
                    <a:pt x="2517" y="781"/>
                    <a:pt x="4774" y="1015"/>
                    <a:pt x="6992" y="1170"/>
                  </a:cubicBezTo>
                  <a:cubicBezTo>
                    <a:pt x="7343" y="1170"/>
                    <a:pt x="7304" y="664"/>
                    <a:pt x="6992" y="664"/>
                  </a:cubicBezTo>
                  <a:cubicBezTo>
                    <a:pt x="4813" y="509"/>
                    <a:pt x="2634" y="314"/>
                    <a:pt x="416" y="3"/>
                  </a:cubicBezTo>
                  <a:cubicBezTo>
                    <a:pt x="405" y="1"/>
                    <a:pt x="395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42"/>
            <p:cNvSpPr/>
            <p:nvPr/>
          </p:nvSpPr>
          <p:spPr>
            <a:xfrm>
              <a:off x="3795958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53" y="0"/>
                  </a:moveTo>
                  <a:cubicBezTo>
                    <a:pt x="140" y="0"/>
                    <a:pt x="1" y="330"/>
                    <a:pt x="199" y="462"/>
                  </a:cubicBezTo>
                  <a:cubicBezTo>
                    <a:pt x="1950" y="1629"/>
                    <a:pt x="3623" y="2875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3" y="4041"/>
                    <a:pt x="5608" y="3886"/>
                  </a:cubicBezTo>
                  <a:cubicBezTo>
                    <a:pt x="3974" y="2524"/>
                    <a:pt x="2223" y="1240"/>
                    <a:pt x="471" y="34"/>
                  </a:cubicBezTo>
                  <a:cubicBezTo>
                    <a:pt x="431" y="11"/>
                    <a:pt x="39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42"/>
            <p:cNvSpPr/>
            <p:nvPr/>
          </p:nvSpPr>
          <p:spPr>
            <a:xfrm>
              <a:off x="3811348" y="5073416"/>
              <a:ext cx="23251" cy="65202"/>
            </a:xfrm>
            <a:custGeom>
              <a:avLst/>
              <a:gdLst/>
              <a:ahLst/>
              <a:cxnLst/>
              <a:rect l="l" t="t" r="r" b="b"/>
              <a:pathLst>
                <a:path w="2171" h="6088" extrusionOk="0">
                  <a:moveTo>
                    <a:pt x="286" y="1"/>
                  </a:moveTo>
                  <a:cubicBezTo>
                    <a:pt x="144" y="1"/>
                    <a:pt x="0" y="117"/>
                    <a:pt x="46" y="301"/>
                  </a:cubicBezTo>
                  <a:cubicBezTo>
                    <a:pt x="708" y="2129"/>
                    <a:pt x="1253" y="3997"/>
                    <a:pt x="1681" y="5904"/>
                  </a:cubicBezTo>
                  <a:cubicBezTo>
                    <a:pt x="1697" y="6032"/>
                    <a:pt x="1784" y="6087"/>
                    <a:pt x="1879" y="6087"/>
                  </a:cubicBezTo>
                  <a:cubicBezTo>
                    <a:pt x="2017" y="6087"/>
                    <a:pt x="2171" y="5971"/>
                    <a:pt x="2148" y="5787"/>
                  </a:cubicBezTo>
                  <a:lnTo>
                    <a:pt x="2109" y="5787"/>
                  </a:lnTo>
                  <a:cubicBezTo>
                    <a:pt x="1720" y="3881"/>
                    <a:pt x="1175" y="201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42"/>
            <p:cNvSpPr/>
            <p:nvPr/>
          </p:nvSpPr>
          <p:spPr>
            <a:xfrm>
              <a:off x="3837181" y="5107591"/>
              <a:ext cx="20927" cy="50733"/>
            </a:xfrm>
            <a:custGeom>
              <a:avLst/>
              <a:gdLst/>
              <a:ahLst/>
              <a:cxnLst/>
              <a:rect l="l" t="t" r="r" b="b"/>
              <a:pathLst>
                <a:path w="1954" h="4737" extrusionOk="0">
                  <a:moveTo>
                    <a:pt x="295" y="1"/>
                  </a:moveTo>
                  <a:cubicBezTo>
                    <a:pt x="145" y="1"/>
                    <a:pt x="1" y="117"/>
                    <a:pt x="47" y="300"/>
                  </a:cubicBezTo>
                  <a:cubicBezTo>
                    <a:pt x="319" y="1001"/>
                    <a:pt x="553" y="1740"/>
                    <a:pt x="786" y="2441"/>
                  </a:cubicBezTo>
                  <a:cubicBezTo>
                    <a:pt x="903" y="2791"/>
                    <a:pt x="1020" y="3141"/>
                    <a:pt x="1136" y="3491"/>
                  </a:cubicBezTo>
                  <a:lnTo>
                    <a:pt x="1331" y="3997"/>
                  </a:lnTo>
                  <a:cubicBezTo>
                    <a:pt x="1370" y="4153"/>
                    <a:pt x="1409" y="4309"/>
                    <a:pt x="1448" y="4503"/>
                  </a:cubicBezTo>
                  <a:cubicBezTo>
                    <a:pt x="1428" y="4659"/>
                    <a:pt x="1535" y="4737"/>
                    <a:pt x="1652" y="4737"/>
                  </a:cubicBezTo>
                  <a:cubicBezTo>
                    <a:pt x="1769" y="4737"/>
                    <a:pt x="1895" y="4659"/>
                    <a:pt x="1915" y="4503"/>
                  </a:cubicBezTo>
                  <a:lnTo>
                    <a:pt x="1954" y="4503"/>
                  </a:lnTo>
                  <a:cubicBezTo>
                    <a:pt x="1915" y="4153"/>
                    <a:pt x="1837" y="3803"/>
                    <a:pt x="1681" y="3491"/>
                  </a:cubicBezTo>
                  <a:lnTo>
                    <a:pt x="1292" y="2402"/>
                  </a:lnTo>
                  <a:cubicBezTo>
                    <a:pt x="1059" y="1662"/>
                    <a:pt x="825" y="92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42"/>
            <p:cNvSpPr/>
            <p:nvPr/>
          </p:nvSpPr>
          <p:spPr>
            <a:xfrm>
              <a:off x="3808585" y="5159599"/>
              <a:ext cx="57459" cy="33672"/>
            </a:xfrm>
            <a:custGeom>
              <a:avLst/>
              <a:gdLst/>
              <a:ahLst/>
              <a:cxnLst/>
              <a:rect l="l" t="t" r="r" b="b"/>
              <a:pathLst>
                <a:path w="5365" h="3144" extrusionOk="0">
                  <a:moveTo>
                    <a:pt x="5045" y="0"/>
                  </a:moveTo>
                  <a:cubicBezTo>
                    <a:pt x="5010" y="0"/>
                    <a:pt x="4972" y="11"/>
                    <a:pt x="4935" y="36"/>
                  </a:cubicBezTo>
                  <a:cubicBezTo>
                    <a:pt x="3495" y="1126"/>
                    <a:pt x="1822" y="1865"/>
                    <a:pt x="265" y="2682"/>
                  </a:cubicBezTo>
                  <a:cubicBezTo>
                    <a:pt x="1" y="2815"/>
                    <a:pt x="158" y="3144"/>
                    <a:pt x="378" y="3144"/>
                  </a:cubicBezTo>
                  <a:cubicBezTo>
                    <a:pt x="417" y="3144"/>
                    <a:pt x="458" y="3134"/>
                    <a:pt x="499" y="3110"/>
                  </a:cubicBezTo>
                  <a:cubicBezTo>
                    <a:pt x="2094" y="2293"/>
                    <a:pt x="3729" y="1554"/>
                    <a:pt x="5168" y="464"/>
                  </a:cubicBezTo>
                  <a:cubicBezTo>
                    <a:pt x="5364" y="301"/>
                    <a:pt x="5231" y="0"/>
                    <a:pt x="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42"/>
            <p:cNvSpPr/>
            <p:nvPr/>
          </p:nvSpPr>
          <p:spPr>
            <a:xfrm>
              <a:off x="3846456" y="5150699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304" y="1"/>
                  </a:moveTo>
                  <a:cubicBezTo>
                    <a:pt x="124" y="1"/>
                    <a:pt x="1" y="318"/>
                    <a:pt x="193" y="478"/>
                  </a:cubicBezTo>
                  <a:lnTo>
                    <a:pt x="8092" y="6549"/>
                  </a:lnTo>
                  <a:cubicBezTo>
                    <a:pt x="8134" y="6583"/>
                    <a:pt x="8175" y="6598"/>
                    <a:pt x="8214" y="6598"/>
                  </a:cubicBezTo>
                  <a:cubicBezTo>
                    <a:pt x="8394" y="6598"/>
                    <a:pt x="8517" y="6281"/>
                    <a:pt x="8326" y="6121"/>
                  </a:cubicBezTo>
                  <a:lnTo>
                    <a:pt x="426" y="50"/>
                  </a:lnTo>
                  <a:cubicBezTo>
                    <a:pt x="385" y="15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42"/>
            <p:cNvSpPr/>
            <p:nvPr/>
          </p:nvSpPr>
          <p:spPr>
            <a:xfrm>
              <a:off x="3887636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33" y="0"/>
                  </a:moveTo>
                  <a:cubicBezTo>
                    <a:pt x="171" y="0"/>
                    <a:pt x="1" y="193"/>
                    <a:pt x="83" y="386"/>
                  </a:cubicBezTo>
                  <a:cubicBezTo>
                    <a:pt x="1017" y="2370"/>
                    <a:pt x="1367" y="4549"/>
                    <a:pt x="2340" y="6495"/>
                  </a:cubicBezTo>
                  <a:cubicBezTo>
                    <a:pt x="2389" y="6581"/>
                    <a:pt x="2465" y="6617"/>
                    <a:pt x="2542" y="6617"/>
                  </a:cubicBezTo>
                  <a:cubicBezTo>
                    <a:pt x="2708" y="6617"/>
                    <a:pt x="2875" y="6448"/>
                    <a:pt x="2768" y="6262"/>
                  </a:cubicBezTo>
                  <a:cubicBezTo>
                    <a:pt x="1796" y="4316"/>
                    <a:pt x="1445" y="2098"/>
                    <a:pt x="511" y="113"/>
                  </a:cubicBezTo>
                  <a:cubicBezTo>
                    <a:pt x="466" y="33"/>
                    <a:pt x="400" y="0"/>
                    <a:pt x="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42"/>
            <p:cNvSpPr/>
            <p:nvPr/>
          </p:nvSpPr>
          <p:spPr>
            <a:xfrm>
              <a:off x="3766409" y="5137890"/>
              <a:ext cx="22105" cy="21270"/>
            </a:xfrm>
            <a:custGeom>
              <a:avLst/>
              <a:gdLst/>
              <a:ahLst/>
              <a:cxnLst/>
              <a:rect l="l" t="t" r="r" b="b"/>
              <a:pathLst>
                <a:path w="2064" h="1986" extrusionOk="0">
                  <a:moveTo>
                    <a:pt x="701" y="637"/>
                  </a:moveTo>
                  <a:cubicBezTo>
                    <a:pt x="701" y="659"/>
                    <a:pt x="697" y="665"/>
                    <a:pt x="676" y="687"/>
                  </a:cubicBezTo>
                  <a:lnTo>
                    <a:pt x="676" y="687"/>
                  </a:lnTo>
                  <a:cubicBezTo>
                    <a:pt x="678" y="681"/>
                    <a:pt x="680" y="674"/>
                    <a:pt x="683" y="667"/>
                  </a:cubicBezTo>
                  <a:lnTo>
                    <a:pt x="683" y="667"/>
                  </a:lnTo>
                  <a:lnTo>
                    <a:pt x="701" y="637"/>
                  </a:lnTo>
                  <a:close/>
                  <a:moveTo>
                    <a:pt x="1690" y="733"/>
                  </a:moveTo>
                  <a:lnTo>
                    <a:pt x="1713" y="779"/>
                  </a:lnTo>
                  <a:cubicBezTo>
                    <a:pt x="1685" y="779"/>
                    <a:pt x="1677" y="759"/>
                    <a:pt x="1690" y="733"/>
                  </a:cubicBezTo>
                  <a:close/>
                  <a:moveTo>
                    <a:pt x="1713" y="896"/>
                  </a:moveTo>
                  <a:lnTo>
                    <a:pt x="1713" y="1013"/>
                  </a:lnTo>
                  <a:lnTo>
                    <a:pt x="1712" y="1014"/>
                  </a:lnTo>
                  <a:lnTo>
                    <a:pt x="1712" y="1014"/>
                  </a:lnTo>
                  <a:cubicBezTo>
                    <a:pt x="1713" y="1001"/>
                    <a:pt x="1713" y="988"/>
                    <a:pt x="1713" y="974"/>
                  </a:cubicBezTo>
                  <a:cubicBezTo>
                    <a:pt x="1713" y="960"/>
                    <a:pt x="1712" y="947"/>
                    <a:pt x="1711" y="934"/>
                  </a:cubicBezTo>
                  <a:lnTo>
                    <a:pt x="1711" y="934"/>
                  </a:lnTo>
                  <a:cubicBezTo>
                    <a:pt x="1712" y="922"/>
                    <a:pt x="1713" y="909"/>
                    <a:pt x="1713" y="896"/>
                  </a:cubicBezTo>
                  <a:close/>
                  <a:moveTo>
                    <a:pt x="640" y="1268"/>
                  </a:moveTo>
                  <a:cubicBezTo>
                    <a:pt x="650" y="1282"/>
                    <a:pt x="657" y="1295"/>
                    <a:pt x="660" y="1308"/>
                  </a:cubicBezTo>
                  <a:lnTo>
                    <a:pt x="660" y="1308"/>
                  </a:lnTo>
                  <a:lnTo>
                    <a:pt x="651" y="1296"/>
                  </a:lnTo>
                  <a:lnTo>
                    <a:pt x="651" y="1296"/>
                  </a:lnTo>
                  <a:lnTo>
                    <a:pt x="640" y="1268"/>
                  </a:lnTo>
                  <a:close/>
                  <a:moveTo>
                    <a:pt x="1431" y="1285"/>
                  </a:moveTo>
                  <a:lnTo>
                    <a:pt x="1418" y="1302"/>
                  </a:lnTo>
                  <a:lnTo>
                    <a:pt x="1418" y="1302"/>
                  </a:lnTo>
                  <a:lnTo>
                    <a:pt x="1402" y="1314"/>
                  </a:lnTo>
                  <a:lnTo>
                    <a:pt x="1402" y="1314"/>
                  </a:lnTo>
                  <a:cubicBezTo>
                    <a:pt x="1402" y="1288"/>
                    <a:pt x="1404" y="1285"/>
                    <a:pt x="1431" y="1285"/>
                  </a:cubicBezTo>
                  <a:close/>
                  <a:moveTo>
                    <a:pt x="701" y="1"/>
                  </a:moveTo>
                  <a:lnTo>
                    <a:pt x="507" y="79"/>
                  </a:lnTo>
                  <a:lnTo>
                    <a:pt x="468" y="79"/>
                  </a:lnTo>
                  <a:cubicBezTo>
                    <a:pt x="351" y="156"/>
                    <a:pt x="195" y="273"/>
                    <a:pt x="117" y="429"/>
                  </a:cubicBezTo>
                  <a:cubicBezTo>
                    <a:pt x="117" y="429"/>
                    <a:pt x="117" y="429"/>
                    <a:pt x="78" y="468"/>
                  </a:cubicBezTo>
                  <a:lnTo>
                    <a:pt x="1" y="662"/>
                  </a:lnTo>
                  <a:lnTo>
                    <a:pt x="1" y="701"/>
                  </a:lnTo>
                  <a:cubicBezTo>
                    <a:pt x="1" y="740"/>
                    <a:pt x="1" y="818"/>
                    <a:pt x="1" y="896"/>
                  </a:cubicBezTo>
                  <a:cubicBezTo>
                    <a:pt x="1" y="896"/>
                    <a:pt x="1" y="935"/>
                    <a:pt x="1" y="935"/>
                  </a:cubicBezTo>
                  <a:cubicBezTo>
                    <a:pt x="1" y="1013"/>
                    <a:pt x="1" y="1090"/>
                    <a:pt x="1" y="1168"/>
                  </a:cubicBezTo>
                  <a:cubicBezTo>
                    <a:pt x="40" y="1207"/>
                    <a:pt x="78" y="1285"/>
                    <a:pt x="117" y="1363"/>
                  </a:cubicBezTo>
                  <a:cubicBezTo>
                    <a:pt x="156" y="1402"/>
                    <a:pt x="195" y="1480"/>
                    <a:pt x="234" y="1518"/>
                  </a:cubicBezTo>
                  <a:cubicBezTo>
                    <a:pt x="273" y="1557"/>
                    <a:pt x="312" y="1596"/>
                    <a:pt x="351" y="1635"/>
                  </a:cubicBezTo>
                  <a:cubicBezTo>
                    <a:pt x="355" y="1635"/>
                    <a:pt x="359" y="1636"/>
                    <a:pt x="363" y="1636"/>
                  </a:cubicBezTo>
                  <a:lnTo>
                    <a:pt x="363" y="1636"/>
                  </a:lnTo>
                  <a:cubicBezTo>
                    <a:pt x="382" y="1662"/>
                    <a:pt x="403" y="1688"/>
                    <a:pt x="429" y="1713"/>
                  </a:cubicBezTo>
                  <a:cubicBezTo>
                    <a:pt x="468" y="1713"/>
                    <a:pt x="468" y="1752"/>
                    <a:pt x="545" y="1791"/>
                  </a:cubicBezTo>
                  <a:cubicBezTo>
                    <a:pt x="545" y="1830"/>
                    <a:pt x="584" y="1830"/>
                    <a:pt x="623" y="1869"/>
                  </a:cubicBezTo>
                  <a:cubicBezTo>
                    <a:pt x="662" y="1869"/>
                    <a:pt x="701" y="1908"/>
                    <a:pt x="740" y="1908"/>
                  </a:cubicBezTo>
                  <a:cubicBezTo>
                    <a:pt x="779" y="1947"/>
                    <a:pt x="857" y="1947"/>
                    <a:pt x="896" y="1985"/>
                  </a:cubicBezTo>
                  <a:lnTo>
                    <a:pt x="1402" y="1985"/>
                  </a:lnTo>
                  <a:lnTo>
                    <a:pt x="1596" y="1869"/>
                  </a:lnTo>
                  <a:cubicBezTo>
                    <a:pt x="1674" y="1830"/>
                    <a:pt x="1713" y="1791"/>
                    <a:pt x="1791" y="1752"/>
                  </a:cubicBezTo>
                  <a:lnTo>
                    <a:pt x="1830" y="1713"/>
                  </a:lnTo>
                  <a:cubicBezTo>
                    <a:pt x="1869" y="1635"/>
                    <a:pt x="1907" y="1596"/>
                    <a:pt x="1946" y="1518"/>
                  </a:cubicBezTo>
                  <a:cubicBezTo>
                    <a:pt x="2024" y="1402"/>
                    <a:pt x="2063" y="1324"/>
                    <a:pt x="2063" y="1207"/>
                  </a:cubicBezTo>
                  <a:lnTo>
                    <a:pt x="2063" y="1090"/>
                  </a:lnTo>
                  <a:lnTo>
                    <a:pt x="2024" y="896"/>
                  </a:lnTo>
                  <a:cubicBezTo>
                    <a:pt x="2024" y="857"/>
                    <a:pt x="2024" y="857"/>
                    <a:pt x="2024" y="818"/>
                  </a:cubicBezTo>
                  <a:cubicBezTo>
                    <a:pt x="1985" y="740"/>
                    <a:pt x="1946" y="662"/>
                    <a:pt x="1946" y="585"/>
                  </a:cubicBezTo>
                  <a:cubicBezTo>
                    <a:pt x="1869" y="507"/>
                    <a:pt x="1830" y="429"/>
                    <a:pt x="1752" y="351"/>
                  </a:cubicBezTo>
                  <a:lnTo>
                    <a:pt x="1713" y="273"/>
                  </a:lnTo>
                  <a:lnTo>
                    <a:pt x="1674" y="273"/>
                  </a:lnTo>
                  <a:cubicBezTo>
                    <a:pt x="1635" y="234"/>
                    <a:pt x="1557" y="195"/>
                    <a:pt x="1479" y="156"/>
                  </a:cubicBezTo>
                  <a:lnTo>
                    <a:pt x="1440" y="118"/>
                  </a:lnTo>
                  <a:cubicBezTo>
                    <a:pt x="1363" y="79"/>
                    <a:pt x="1285" y="40"/>
                    <a:pt x="1207" y="40"/>
                  </a:cubicBezTo>
                  <a:cubicBezTo>
                    <a:pt x="1129" y="1"/>
                    <a:pt x="1051" y="1"/>
                    <a:pt x="9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42"/>
            <p:cNvSpPr/>
            <p:nvPr/>
          </p:nvSpPr>
          <p:spPr>
            <a:xfrm>
              <a:off x="3830594" y="5155229"/>
              <a:ext cx="37935" cy="37581"/>
            </a:xfrm>
            <a:custGeom>
              <a:avLst/>
              <a:gdLst/>
              <a:ahLst/>
              <a:cxnLst/>
              <a:rect l="l" t="t" r="r" b="b"/>
              <a:pathLst>
                <a:path w="3542" h="3509" extrusionOk="0">
                  <a:moveTo>
                    <a:pt x="1886" y="1782"/>
                  </a:moveTo>
                  <a:lnTo>
                    <a:pt x="1890" y="1784"/>
                  </a:lnTo>
                  <a:lnTo>
                    <a:pt x="1890" y="1784"/>
                  </a:lnTo>
                  <a:lnTo>
                    <a:pt x="1902" y="1793"/>
                  </a:lnTo>
                  <a:lnTo>
                    <a:pt x="1902" y="1793"/>
                  </a:lnTo>
                  <a:cubicBezTo>
                    <a:pt x="1896" y="1789"/>
                    <a:pt x="1891" y="1786"/>
                    <a:pt x="1886" y="1782"/>
                  </a:cubicBezTo>
                  <a:close/>
                  <a:moveTo>
                    <a:pt x="1994" y="1936"/>
                  </a:moveTo>
                  <a:lnTo>
                    <a:pt x="1992" y="1951"/>
                  </a:lnTo>
                  <a:lnTo>
                    <a:pt x="1992" y="1951"/>
                  </a:lnTo>
                  <a:lnTo>
                    <a:pt x="1990" y="1955"/>
                  </a:lnTo>
                  <a:lnTo>
                    <a:pt x="1990" y="1955"/>
                  </a:lnTo>
                  <a:cubicBezTo>
                    <a:pt x="1991" y="1948"/>
                    <a:pt x="1992" y="1942"/>
                    <a:pt x="1994" y="1936"/>
                  </a:cubicBezTo>
                  <a:close/>
                  <a:moveTo>
                    <a:pt x="1989" y="1969"/>
                  </a:moveTo>
                  <a:lnTo>
                    <a:pt x="1989" y="1972"/>
                  </a:lnTo>
                  <a:lnTo>
                    <a:pt x="1989" y="1972"/>
                  </a:lnTo>
                  <a:lnTo>
                    <a:pt x="1987" y="1974"/>
                  </a:lnTo>
                  <a:lnTo>
                    <a:pt x="1987" y="1974"/>
                  </a:lnTo>
                  <a:cubicBezTo>
                    <a:pt x="1987" y="1973"/>
                    <a:pt x="1987" y="1972"/>
                    <a:pt x="1987" y="1971"/>
                  </a:cubicBezTo>
                  <a:lnTo>
                    <a:pt x="1987" y="1971"/>
                  </a:lnTo>
                  <a:cubicBezTo>
                    <a:pt x="1988" y="1970"/>
                    <a:pt x="1989" y="1970"/>
                    <a:pt x="1989" y="1969"/>
                  </a:cubicBezTo>
                  <a:close/>
                  <a:moveTo>
                    <a:pt x="1985" y="1975"/>
                  </a:moveTo>
                  <a:lnTo>
                    <a:pt x="1976" y="1981"/>
                  </a:lnTo>
                  <a:lnTo>
                    <a:pt x="1976" y="1981"/>
                  </a:lnTo>
                  <a:cubicBezTo>
                    <a:pt x="1977" y="1979"/>
                    <a:pt x="1979" y="1978"/>
                    <a:pt x="1981" y="1976"/>
                  </a:cubicBezTo>
                  <a:lnTo>
                    <a:pt x="1981" y="1976"/>
                  </a:lnTo>
                  <a:cubicBezTo>
                    <a:pt x="1982" y="1976"/>
                    <a:pt x="1984" y="1975"/>
                    <a:pt x="1985" y="1975"/>
                  </a:cubicBezTo>
                  <a:close/>
                  <a:moveTo>
                    <a:pt x="1983" y="1932"/>
                  </a:moveTo>
                  <a:cubicBezTo>
                    <a:pt x="1979" y="1948"/>
                    <a:pt x="1974" y="1964"/>
                    <a:pt x="1969" y="1981"/>
                  </a:cubicBezTo>
                  <a:lnTo>
                    <a:pt x="1969" y="1981"/>
                  </a:lnTo>
                  <a:cubicBezTo>
                    <a:pt x="1971" y="1980"/>
                    <a:pt x="1972" y="1979"/>
                    <a:pt x="1974" y="1979"/>
                  </a:cubicBezTo>
                  <a:lnTo>
                    <a:pt x="1974" y="1979"/>
                  </a:lnTo>
                  <a:lnTo>
                    <a:pt x="1969" y="1985"/>
                  </a:lnTo>
                  <a:lnTo>
                    <a:pt x="1967" y="1986"/>
                  </a:lnTo>
                  <a:lnTo>
                    <a:pt x="1967" y="1986"/>
                  </a:lnTo>
                  <a:cubicBezTo>
                    <a:pt x="1968" y="1985"/>
                    <a:pt x="1969" y="1983"/>
                    <a:pt x="1969" y="1981"/>
                  </a:cubicBezTo>
                  <a:lnTo>
                    <a:pt x="1969" y="1981"/>
                  </a:lnTo>
                  <a:cubicBezTo>
                    <a:pt x="1964" y="1983"/>
                    <a:pt x="1959" y="1985"/>
                    <a:pt x="1953" y="1988"/>
                  </a:cubicBezTo>
                  <a:lnTo>
                    <a:pt x="1953" y="1988"/>
                  </a:lnTo>
                  <a:cubicBezTo>
                    <a:pt x="1959" y="1968"/>
                    <a:pt x="1969" y="1950"/>
                    <a:pt x="1983" y="1932"/>
                  </a:cubicBezTo>
                  <a:close/>
                  <a:moveTo>
                    <a:pt x="1989" y="1974"/>
                  </a:moveTo>
                  <a:lnTo>
                    <a:pt x="1987" y="1987"/>
                  </a:lnTo>
                  <a:lnTo>
                    <a:pt x="1987" y="1987"/>
                  </a:lnTo>
                  <a:lnTo>
                    <a:pt x="1985" y="1988"/>
                  </a:lnTo>
                  <a:lnTo>
                    <a:pt x="1985" y="1988"/>
                  </a:lnTo>
                  <a:cubicBezTo>
                    <a:pt x="1986" y="1983"/>
                    <a:pt x="1986" y="1979"/>
                    <a:pt x="1986" y="1974"/>
                  </a:cubicBezTo>
                  <a:lnTo>
                    <a:pt x="1986" y="1974"/>
                  </a:lnTo>
                  <a:cubicBezTo>
                    <a:pt x="1987" y="1974"/>
                    <a:pt x="1988" y="1974"/>
                    <a:pt x="1989" y="1974"/>
                  </a:cubicBezTo>
                  <a:close/>
                  <a:moveTo>
                    <a:pt x="1965" y="1992"/>
                  </a:moveTo>
                  <a:lnTo>
                    <a:pt x="1965" y="1992"/>
                  </a:lnTo>
                  <a:cubicBezTo>
                    <a:pt x="1964" y="1993"/>
                    <a:pt x="1963" y="1994"/>
                    <a:pt x="1961" y="1996"/>
                  </a:cubicBezTo>
                  <a:lnTo>
                    <a:pt x="1961" y="1996"/>
                  </a:lnTo>
                  <a:lnTo>
                    <a:pt x="1963" y="1995"/>
                  </a:lnTo>
                  <a:lnTo>
                    <a:pt x="1963" y="1995"/>
                  </a:lnTo>
                  <a:lnTo>
                    <a:pt x="1965" y="1992"/>
                  </a:lnTo>
                  <a:close/>
                  <a:moveTo>
                    <a:pt x="1967" y="1986"/>
                  </a:moveTo>
                  <a:lnTo>
                    <a:pt x="1967" y="1986"/>
                  </a:lnTo>
                  <a:cubicBezTo>
                    <a:pt x="1967" y="1988"/>
                    <a:pt x="1967" y="1989"/>
                    <a:pt x="1966" y="1990"/>
                  </a:cubicBezTo>
                  <a:lnTo>
                    <a:pt x="1966" y="1990"/>
                  </a:lnTo>
                  <a:lnTo>
                    <a:pt x="1965" y="1992"/>
                  </a:lnTo>
                  <a:lnTo>
                    <a:pt x="1965" y="1992"/>
                  </a:lnTo>
                  <a:cubicBezTo>
                    <a:pt x="1966" y="1991"/>
                    <a:pt x="1966" y="1991"/>
                    <a:pt x="1966" y="1990"/>
                  </a:cubicBezTo>
                  <a:lnTo>
                    <a:pt x="1966" y="1990"/>
                  </a:lnTo>
                  <a:cubicBezTo>
                    <a:pt x="1966" y="1992"/>
                    <a:pt x="1965" y="1993"/>
                    <a:pt x="1965" y="1995"/>
                  </a:cubicBezTo>
                  <a:lnTo>
                    <a:pt x="1965" y="1995"/>
                  </a:lnTo>
                  <a:lnTo>
                    <a:pt x="1963" y="1995"/>
                  </a:lnTo>
                  <a:lnTo>
                    <a:pt x="1963" y="1995"/>
                  </a:lnTo>
                  <a:lnTo>
                    <a:pt x="1956" y="2005"/>
                  </a:lnTo>
                  <a:lnTo>
                    <a:pt x="1956" y="2005"/>
                  </a:lnTo>
                  <a:cubicBezTo>
                    <a:pt x="1958" y="2005"/>
                    <a:pt x="1960" y="2004"/>
                    <a:pt x="1961" y="2004"/>
                  </a:cubicBezTo>
                  <a:lnTo>
                    <a:pt x="1961" y="2004"/>
                  </a:lnTo>
                  <a:cubicBezTo>
                    <a:pt x="1961" y="2004"/>
                    <a:pt x="1961" y="2004"/>
                    <a:pt x="1961" y="2005"/>
                  </a:cubicBezTo>
                  <a:lnTo>
                    <a:pt x="1961" y="2005"/>
                  </a:lnTo>
                  <a:lnTo>
                    <a:pt x="1956" y="2006"/>
                  </a:lnTo>
                  <a:lnTo>
                    <a:pt x="1956" y="2006"/>
                  </a:lnTo>
                  <a:lnTo>
                    <a:pt x="1947" y="2019"/>
                  </a:lnTo>
                  <a:lnTo>
                    <a:pt x="1947" y="2019"/>
                  </a:lnTo>
                  <a:cubicBezTo>
                    <a:pt x="1947" y="2016"/>
                    <a:pt x="1948" y="2014"/>
                    <a:pt x="1948" y="2012"/>
                  </a:cubicBezTo>
                  <a:lnTo>
                    <a:pt x="1948" y="2012"/>
                  </a:lnTo>
                  <a:cubicBezTo>
                    <a:pt x="1949" y="2010"/>
                    <a:pt x="1951" y="2008"/>
                    <a:pt x="1952" y="2006"/>
                  </a:cubicBezTo>
                  <a:lnTo>
                    <a:pt x="1952" y="2006"/>
                  </a:lnTo>
                  <a:lnTo>
                    <a:pt x="1952" y="2006"/>
                  </a:lnTo>
                  <a:lnTo>
                    <a:pt x="1952" y="2006"/>
                  </a:lnTo>
                  <a:cubicBezTo>
                    <a:pt x="1952" y="2006"/>
                    <a:pt x="1952" y="2006"/>
                    <a:pt x="1952" y="2006"/>
                  </a:cubicBezTo>
                  <a:lnTo>
                    <a:pt x="1952" y="2006"/>
                  </a:lnTo>
                  <a:cubicBezTo>
                    <a:pt x="1952" y="2006"/>
                    <a:pt x="1952" y="2006"/>
                    <a:pt x="1952" y="2006"/>
                  </a:cubicBezTo>
                  <a:lnTo>
                    <a:pt x="1952" y="2006"/>
                  </a:lnTo>
                  <a:lnTo>
                    <a:pt x="1956" y="2006"/>
                  </a:lnTo>
                  <a:lnTo>
                    <a:pt x="1956" y="2006"/>
                  </a:lnTo>
                  <a:lnTo>
                    <a:pt x="1956" y="2005"/>
                  </a:lnTo>
                  <a:lnTo>
                    <a:pt x="1956" y="2005"/>
                  </a:lnTo>
                  <a:cubicBezTo>
                    <a:pt x="1955" y="2006"/>
                    <a:pt x="1954" y="2006"/>
                    <a:pt x="1952" y="2006"/>
                  </a:cubicBezTo>
                  <a:lnTo>
                    <a:pt x="1952" y="2006"/>
                  </a:lnTo>
                  <a:cubicBezTo>
                    <a:pt x="1955" y="2003"/>
                    <a:pt x="1958" y="1999"/>
                    <a:pt x="1961" y="1996"/>
                  </a:cubicBezTo>
                  <a:lnTo>
                    <a:pt x="1961" y="1996"/>
                  </a:lnTo>
                  <a:lnTo>
                    <a:pt x="1950" y="1999"/>
                  </a:lnTo>
                  <a:lnTo>
                    <a:pt x="1950" y="1999"/>
                  </a:lnTo>
                  <a:cubicBezTo>
                    <a:pt x="1950" y="1999"/>
                    <a:pt x="1950" y="1998"/>
                    <a:pt x="1951" y="1998"/>
                  </a:cubicBezTo>
                  <a:lnTo>
                    <a:pt x="1951" y="1998"/>
                  </a:lnTo>
                  <a:lnTo>
                    <a:pt x="1946" y="2001"/>
                  </a:lnTo>
                  <a:lnTo>
                    <a:pt x="1946" y="2001"/>
                  </a:lnTo>
                  <a:lnTo>
                    <a:pt x="1907" y="2014"/>
                  </a:lnTo>
                  <a:lnTo>
                    <a:pt x="1907" y="2014"/>
                  </a:lnTo>
                  <a:cubicBezTo>
                    <a:pt x="1922" y="2004"/>
                    <a:pt x="1938" y="1995"/>
                    <a:pt x="1953" y="1988"/>
                  </a:cubicBezTo>
                  <a:lnTo>
                    <a:pt x="1953" y="1988"/>
                  </a:lnTo>
                  <a:cubicBezTo>
                    <a:pt x="1952" y="1991"/>
                    <a:pt x="1951" y="1994"/>
                    <a:pt x="1951" y="1998"/>
                  </a:cubicBezTo>
                  <a:lnTo>
                    <a:pt x="1951" y="1998"/>
                  </a:lnTo>
                  <a:lnTo>
                    <a:pt x="1967" y="1986"/>
                  </a:lnTo>
                  <a:close/>
                  <a:moveTo>
                    <a:pt x="1723" y="0"/>
                  </a:moveTo>
                  <a:cubicBezTo>
                    <a:pt x="1655" y="0"/>
                    <a:pt x="1586" y="5"/>
                    <a:pt x="1518" y="16"/>
                  </a:cubicBezTo>
                  <a:cubicBezTo>
                    <a:pt x="1284" y="55"/>
                    <a:pt x="1090" y="133"/>
                    <a:pt x="895" y="250"/>
                  </a:cubicBezTo>
                  <a:cubicBezTo>
                    <a:pt x="701" y="366"/>
                    <a:pt x="545" y="522"/>
                    <a:pt x="389" y="717"/>
                  </a:cubicBezTo>
                  <a:cubicBezTo>
                    <a:pt x="234" y="911"/>
                    <a:pt x="156" y="1106"/>
                    <a:pt x="78" y="1339"/>
                  </a:cubicBezTo>
                  <a:cubicBezTo>
                    <a:pt x="0" y="1612"/>
                    <a:pt x="0" y="1884"/>
                    <a:pt x="78" y="2156"/>
                  </a:cubicBezTo>
                  <a:cubicBezTo>
                    <a:pt x="117" y="2312"/>
                    <a:pt x="156" y="2429"/>
                    <a:pt x="234" y="2585"/>
                  </a:cubicBezTo>
                  <a:cubicBezTo>
                    <a:pt x="273" y="2701"/>
                    <a:pt x="351" y="2818"/>
                    <a:pt x="467" y="2896"/>
                  </a:cubicBezTo>
                  <a:cubicBezTo>
                    <a:pt x="467" y="2935"/>
                    <a:pt x="506" y="2935"/>
                    <a:pt x="545" y="2974"/>
                  </a:cubicBezTo>
                  <a:cubicBezTo>
                    <a:pt x="623" y="3051"/>
                    <a:pt x="701" y="3090"/>
                    <a:pt x="779" y="3168"/>
                  </a:cubicBezTo>
                  <a:cubicBezTo>
                    <a:pt x="831" y="3199"/>
                    <a:pt x="883" y="3225"/>
                    <a:pt x="936" y="3246"/>
                  </a:cubicBezTo>
                  <a:lnTo>
                    <a:pt x="936" y="3246"/>
                  </a:lnTo>
                  <a:cubicBezTo>
                    <a:pt x="973" y="3272"/>
                    <a:pt x="1012" y="3298"/>
                    <a:pt x="1051" y="3324"/>
                  </a:cubicBezTo>
                  <a:cubicBezTo>
                    <a:pt x="1129" y="3402"/>
                    <a:pt x="1246" y="3441"/>
                    <a:pt x="1401" y="3480"/>
                  </a:cubicBezTo>
                  <a:cubicBezTo>
                    <a:pt x="1518" y="3499"/>
                    <a:pt x="1644" y="3509"/>
                    <a:pt x="1771" y="3509"/>
                  </a:cubicBezTo>
                  <a:cubicBezTo>
                    <a:pt x="1897" y="3509"/>
                    <a:pt x="2024" y="3499"/>
                    <a:pt x="2141" y="3480"/>
                  </a:cubicBezTo>
                  <a:lnTo>
                    <a:pt x="2296" y="3441"/>
                  </a:lnTo>
                  <a:cubicBezTo>
                    <a:pt x="2413" y="3363"/>
                    <a:pt x="2530" y="3324"/>
                    <a:pt x="2646" y="3246"/>
                  </a:cubicBezTo>
                  <a:cubicBezTo>
                    <a:pt x="2880" y="3129"/>
                    <a:pt x="3036" y="2935"/>
                    <a:pt x="3191" y="2740"/>
                  </a:cubicBezTo>
                  <a:cubicBezTo>
                    <a:pt x="3308" y="2585"/>
                    <a:pt x="3386" y="2429"/>
                    <a:pt x="3425" y="2234"/>
                  </a:cubicBezTo>
                  <a:cubicBezTo>
                    <a:pt x="3541" y="1806"/>
                    <a:pt x="3464" y="1300"/>
                    <a:pt x="3269" y="911"/>
                  </a:cubicBezTo>
                  <a:cubicBezTo>
                    <a:pt x="3191" y="833"/>
                    <a:pt x="3152" y="756"/>
                    <a:pt x="3075" y="678"/>
                  </a:cubicBezTo>
                  <a:cubicBezTo>
                    <a:pt x="3036" y="600"/>
                    <a:pt x="2958" y="522"/>
                    <a:pt x="2919" y="483"/>
                  </a:cubicBezTo>
                  <a:cubicBezTo>
                    <a:pt x="2685" y="289"/>
                    <a:pt x="2491" y="133"/>
                    <a:pt x="2218" y="55"/>
                  </a:cubicBezTo>
                  <a:cubicBezTo>
                    <a:pt x="2053" y="28"/>
                    <a:pt x="1888" y="0"/>
                    <a:pt x="1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42"/>
            <p:cNvSpPr/>
            <p:nvPr/>
          </p:nvSpPr>
          <p:spPr>
            <a:xfrm>
              <a:off x="3827263" y="5098306"/>
              <a:ext cx="25426" cy="24590"/>
            </a:xfrm>
            <a:custGeom>
              <a:avLst/>
              <a:gdLst/>
              <a:ahLst/>
              <a:cxnLst/>
              <a:rect l="l" t="t" r="r" b="b"/>
              <a:pathLst>
                <a:path w="2374" h="2296" extrusionOk="0">
                  <a:moveTo>
                    <a:pt x="428" y="1479"/>
                  </a:moveTo>
                  <a:cubicBezTo>
                    <a:pt x="467" y="1479"/>
                    <a:pt x="467" y="1518"/>
                    <a:pt x="467" y="1518"/>
                  </a:cubicBezTo>
                  <a:lnTo>
                    <a:pt x="467" y="1518"/>
                  </a:lnTo>
                  <a:lnTo>
                    <a:pt x="428" y="1479"/>
                  </a:lnTo>
                  <a:close/>
                  <a:moveTo>
                    <a:pt x="1129" y="0"/>
                  </a:moveTo>
                  <a:lnTo>
                    <a:pt x="856" y="39"/>
                  </a:lnTo>
                  <a:lnTo>
                    <a:pt x="817" y="39"/>
                  </a:lnTo>
                  <a:lnTo>
                    <a:pt x="700" y="78"/>
                  </a:lnTo>
                  <a:lnTo>
                    <a:pt x="584" y="156"/>
                  </a:lnTo>
                  <a:lnTo>
                    <a:pt x="545" y="156"/>
                  </a:lnTo>
                  <a:cubicBezTo>
                    <a:pt x="506" y="156"/>
                    <a:pt x="389" y="272"/>
                    <a:pt x="350" y="311"/>
                  </a:cubicBezTo>
                  <a:lnTo>
                    <a:pt x="311" y="311"/>
                  </a:lnTo>
                  <a:cubicBezTo>
                    <a:pt x="272" y="350"/>
                    <a:pt x="195" y="467"/>
                    <a:pt x="156" y="506"/>
                  </a:cubicBezTo>
                  <a:cubicBezTo>
                    <a:pt x="156" y="545"/>
                    <a:pt x="156" y="545"/>
                    <a:pt x="156" y="545"/>
                  </a:cubicBezTo>
                  <a:lnTo>
                    <a:pt x="39" y="778"/>
                  </a:lnTo>
                  <a:cubicBezTo>
                    <a:pt x="39" y="895"/>
                    <a:pt x="39" y="973"/>
                    <a:pt x="0" y="1051"/>
                  </a:cubicBezTo>
                  <a:cubicBezTo>
                    <a:pt x="0" y="1090"/>
                    <a:pt x="0" y="1090"/>
                    <a:pt x="0" y="1090"/>
                  </a:cubicBezTo>
                  <a:lnTo>
                    <a:pt x="0" y="1129"/>
                  </a:lnTo>
                  <a:cubicBezTo>
                    <a:pt x="0" y="1206"/>
                    <a:pt x="0" y="1323"/>
                    <a:pt x="39" y="1401"/>
                  </a:cubicBezTo>
                  <a:cubicBezTo>
                    <a:pt x="39" y="1440"/>
                    <a:pt x="39" y="1440"/>
                    <a:pt x="39" y="1479"/>
                  </a:cubicBezTo>
                  <a:cubicBezTo>
                    <a:pt x="78" y="1557"/>
                    <a:pt x="117" y="1634"/>
                    <a:pt x="156" y="1712"/>
                  </a:cubicBezTo>
                  <a:cubicBezTo>
                    <a:pt x="156" y="1712"/>
                    <a:pt x="156" y="1751"/>
                    <a:pt x="156" y="1751"/>
                  </a:cubicBezTo>
                  <a:cubicBezTo>
                    <a:pt x="195" y="1829"/>
                    <a:pt x="272" y="1907"/>
                    <a:pt x="311" y="1946"/>
                  </a:cubicBezTo>
                  <a:lnTo>
                    <a:pt x="350" y="1985"/>
                  </a:lnTo>
                  <a:cubicBezTo>
                    <a:pt x="428" y="2024"/>
                    <a:pt x="467" y="2101"/>
                    <a:pt x="545" y="2140"/>
                  </a:cubicBezTo>
                  <a:lnTo>
                    <a:pt x="584" y="2140"/>
                  </a:lnTo>
                  <a:cubicBezTo>
                    <a:pt x="623" y="2179"/>
                    <a:pt x="662" y="2179"/>
                    <a:pt x="739" y="2218"/>
                  </a:cubicBezTo>
                  <a:lnTo>
                    <a:pt x="856" y="2257"/>
                  </a:lnTo>
                  <a:lnTo>
                    <a:pt x="895" y="2257"/>
                  </a:lnTo>
                  <a:lnTo>
                    <a:pt x="1167" y="2296"/>
                  </a:lnTo>
                  <a:lnTo>
                    <a:pt x="1440" y="2296"/>
                  </a:lnTo>
                  <a:lnTo>
                    <a:pt x="1673" y="2218"/>
                  </a:lnTo>
                  <a:lnTo>
                    <a:pt x="1868" y="2062"/>
                  </a:lnTo>
                  <a:lnTo>
                    <a:pt x="2024" y="1829"/>
                  </a:lnTo>
                  <a:cubicBezTo>
                    <a:pt x="2049" y="1803"/>
                    <a:pt x="2075" y="1744"/>
                    <a:pt x="2089" y="1684"/>
                  </a:cubicBezTo>
                  <a:lnTo>
                    <a:pt x="2089" y="1684"/>
                  </a:lnTo>
                  <a:cubicBezTo>
                    <a:pt x="2191" y="1571"/>
                    <a:pt x="2263" y="1428"/>
                    <a:pt x="2335" y="1284"/>
                  </a:cubicBezTo>
                  <a:lnTo>
                    <a:pt x="2374" y="1012"/>
                  </a:lnTo>
                  <a:cubicBezTo>
                    <a:pt x="2335" y="817"/>
                    <a:pt x="2296" y="623"/>
                    <a:pt x="2218" y="506"/>
                  </a:cubicBezTo>
                  <a:cubicBezTo>
                    <a:pt x="2179" y="428"/>
                    <a:pt x="2140" y="428"/>
                    <a:pt x="2140" y="389"/>
                  </a:cubicBezTo>
                  <a:lnTo>
                    <a:pt x="2024" y="272"/>
                  </a:lnTo>
                  <a:lnTo>
                    <a:pt x="1790" y="78"/>
                  </a:lnTo>
                  <a:lnTo>
                    <a:pt x="1751" y="78"/>
                  </a:lnTo>
                  <a:cubicBezTo>
                    <a:pt x="1673" y="39"/>
                    <a:pt x="1595" y="0"/>
                    <a:pt x="1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42"/>
            <p:cNvSpPr/>
            <p:nvPr/>
          </p:nvSpPr>
          <p:spPr>
            <a:xfrm>
              <a:off x="3803091" y="5062042"/>
              <a:ext cx="22095" cy="22095"/>
            </a:xfrm>
            <a:custGeom>
              <a:avLst/>
              <a:gdLst/>
              <a:ahLst/>
              <a:cxnLst/>
              <a:rect l="l" t="t" r="r" b="b"/>
              <a:pathLst>
                <a:path w="2063" h="2063" extrusionOk="0">
                  <a:moveTo>
                    <a:pt x="739" y="78"/>
                  </a:moveTo>
                  <a:cubicBezTo>
                    <a:pt x="733" y="80"/>
                    <a:pt x="727" y="82"/>
                    <a:pt x="722" y="85"/>
                  </a:cubicBezTo>
                  <a:lnTo>
                    <a:pt x="722" y="85"/>
                  </a:lnTo>
                  <a:cubicBezTo>
                    <a:pt x="663" y="97"/>
                    <a:pt x="604" y="127"/>
                    <a:pt x="545" y="156"/>
                  </a:cubicBezTo>
                  <a:lnTo>
                    <a:pt x="506" y="156"/>
                  </a:lnTo>
                  <a:lnTo>
                    <a:pt x="700" y="78"/>
                  </a:lnTo>
                  <a:close/>
                  <a:moveTo>
                    <a:pt x="1706" y="935"/>
                  </a:moveTo>
                  <a:lnTo>
                    <a:pt x="1709" y="952"/>
                  </a:lnTo>
                  <a:lnTo>
                    <a:pt x="1705" y="973"/>
                  </a:lnTo>
                  <a:lnTo>
                    <a:pt x="1705" y="973"/>
                  </a:lnTo>
                  <a:cubicBezTo>
                    <a:pt x="1675" y="968"/>
                    <a:pt x="1676" y="939"/>
                    <a:pt x="1706" y="935"/>
                  </a:cubicBezTo>
                  <a:close/>
                  <a:moveTo>
                    <a:pt x="265" y="1281"/>
                  </a:moveTo>
                  <a:lnTo>
                    <a:pt x="272" y="1324"/>
                  </a:lnTo>
                  <a:cubicBezTo>
                    <a:pt x="272" y="1301"/>
                    <a:pt x="272" y="1292"/>
                    <a:pt x="265" y="1281"/>
                  </a:cubicBezTo>
                  <a:close/>
                  <a:moveTo>
                    <a:pt x="234" y="1246"/>
                  </a:moveTo>
                  <a:cubicBezTo>
                    <a:pt x="250" y="1263"/>
                    <a:pt x="260" y="1272"/>
                    <a:pt x="265" y="1281"/>
                  </a:cubicBezTo>
                  <a:lnTo>
                    <a:pt x="265" y="1281"/>
                  </a:lnTo>
                  <a:lnTo>
                    <a:pt x="263" y="1265"/>
                  </a:lnTo>
                  <a:lnTo>
                    <a:pt x="350" y="1440"/>
                  </a:lnTo>
                  <a:lnTo>
                    <a:pt x="350" y="1479"/>
                  </a:lnTo>
                  <a:cubicBezTo>
                    <a:pt x="311" y="1401"/>
                    <a:pt x="272" y="1324"/>
                    <a:pt x="234" y="1246"/>
                  </a:cubicBezTo>
                  <a:close/>
                  <a:moveTo>
                    <a:pt x="1090" y="1"/>
                  </a:moveTo>
                  <a:cubicBezTo>
                    <a:pt x="1013" y="1"/>
                    <a:pt x="937" y="17"/>
                    <a:pt x="861" y="40"/>
                  </a:cubicBezTo>
                  <a:lnTo>
                    <a:pt x="861" y="40"/>
                  </a:lnTo>
                  <a:cubicBezTo>
                    <a:pt x="794" y="40"/>
                    <a:pt x="728" y="45"/>
                    <a:pt x="662" y="78"/>
                  </a:cubicBezTo>
                  <a:lnTo>
                    <a:pt x="584" y="117"/>
                  </a:lnTo>
                  <a:cubicBezTo>
                    <a:pt x="545" y="117"/>
                    <a:pt x="506" y="156"/>
                    <a:pt x="467" y="156"/>
                  </a:cubicBezTo>
                  <a:cubicBezTo>
                    <a:pt x="350" y="234"/>
                    <a:pt x="234" y="351"/>
                    <a:pt x="156" y="506"/>
                  </a:cubicBezTo>
                  <a:cubicBezTo>
                    <a:pt x="156" y="506"/>
                    <a:pt x="117" y="506"/>
                    <a:pt x="117" y="545"/>
                  </a:cubicBezTo>
                  <a:cubicBezTo>
                    <a:pt x="117" y="623"/>
                    <a:pt x="78" y="662"/>
                    <a:pt x="39" y="740"/>
                  </a:cubicBezTo>
                  <a:lnTo>
                    <a:pt x="39" y="779"/>
                  </a:lnTo>
                  <a:cubicBezTo>
                    <a:pt x="0" y="973"/>
                    <a:pt x="0" y="1129"/>
                    <a:pt x="39" y="1324"/>
                  </a:cubicBezTo>
                  <a:cubicBezTo>
                    <a:pt x="156" y="1674"/>
                    <a:pt x="428" y="1946"/>
                    <a:pt x="778" y="2063"/>
                  </a:cubicBezTo>
                  <a:lnTo>
                    <a:pt x="1323" y="2063"/>
                  </a:lnTo>
                  <a:cubicBezTo>
                    <a:pt x="1440" y="2024"/>
                    <a:pt x="1518" y="1985"/>
                    <a:pt x="1596" y="1946"/>
                  </a:cubicBezTo>
                  <a:lnTo>
                    <a:pt x="1790" y="1791"/>
                  </a:lnTo>
                  <a:cubicBezTo>
                    <a:pt x="1868" y="1713"/>
                    <a:pt x="1946" y="1635"/>
                    <a:pt x="1946" y="1518"/>
                  </a:cubicBezTo>
                  <a:cubicBezTo>
                    <a:pt x="1985" y="1479"/>
                    <a:pt x="1985" y="1440"/>
                    <a:pt x="2024" y="1401"/>
                  </a:cubicBezTo>
                  <a:cubicBezTo>
                    <a:pt x="2024" y="1363"/>
                    <a:pt x="2024" y="1363"/>
                    <a:pt x="2024" y="1363"/>
                  </a:cubicBezTo>
                  <a:cubicBezTo>
                    <a:pt x="2024" y="1285"/>
                    <a:pt x="2024" y="1207"/>
                    <a:pt x="2062" y="1129"/>
                  </a:cubicBezTo>
                  <a:cubicBezTo>
                    <a:pt x="2062" y="1090"/>
                    <a:pt x="2062" y="1090"/>
                    <a:pt x="2062" y="1090"/>
                  </a:cubicBezTo>
                  <a:cubicBezTo>
                    <a:pt x="2024" y="973"/>
                    <a:pt x="2024" y="896"/>
                    <a:pt x="2024" y="779"/>
                  </a:cubicBezTo>
                  <a:lnTo>
                    <a:pt x="2024" y="701"/>
                  </a:lnTo>
                  <a:cubicBezTo>
                    <a:pt x="1985" y="623"/>
                    <a:pt x="1946" y="584"/>
                    <a:pt x="1907" y="506"/>
                  </a:cubicBezTo>
                  <a:cubicBezTo>
                    <a:pt x="1829" y="351"/>
                    <a:pt x="1712" y="234"/>
                    <a:pt x="1557" y="156"/>
                  </a:cubicBezTo>
                  <a:cubicBezTo>
                    <a:pt x="1440" y="78"/>
                    <a:pt x="1245" y="39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42"/>
            <p:cNvSpPr/>
            <p:nvPr/>
          </p:nvSpPr>
          <p:spPr>
            <a:xfrm>
              <a:off x="3879775" y="5126227"/>
              <a:ext cx="21677" cy="20842"/>
            </a:xfrm>
            <a:custGeom>
              <a:avLst/>
              <a:gdLst/>
              <a:ahLst/>
              <a:cxnLst/>
              <a:rect l="l" t="t" r="r" b="b"/>
              <a:pathLst>
                <a:path w="2024" h="1946" extrusionOk="0">
                  <a:moveTo>
                    <a:pt x="321" y="1031"/>
                  </a:moveTo>
                  <a:lnTo>
                    <a:pt x="321" y="1031"/>
                  </a:lnTo>
                  <a:cubicBezTo>
                    <a:pt x="321" y="1051"/>
                    <a:pt x="322" y="1070"/>
                    <a:pt x="324" y="1090"/>
                  </a:cubicBezTo>
                  <a:lnTo>
                    <a:pt x="318" y="1051"/>
                  </a:lnTo>
                  <a:lnTo>
                    <a:pt x="321" y="1031"/>
                  </a:lnTo>
                  <a:close/>
                  <a:moveTo>
                    <a:pt x="1912" y="1176"/>
                  </a:moveTo>
                  <a:lnTo>
                    <a:pt x="1907" y="1207"/>
                  </a:lnTo>
                  <a:lnTo>
                    <a:pt x="1907" y="1192"/>
                  </a:lnTo>
                  <a:lnTo>
                    <a:pt x="1907" y="1192"/>
                  </a:lnTo>
                  <a:cubicBezTo>
                    <a:pt x="1909" y="1187"/>
                    <a:pt x="1910" y="1181"/>
                    <a:pt x="1912" y="1176"/>
                  </a:cubicBezTo>
                  <a:close/>
                  <a:moveTo>
                    <a:pt x="334" y="1148"/>
                  </a:moveTo>
                  <a:cubicBezTo>
                    <a:pt x="338" y="1168"/>
                    <a:pt x="344" y="1187"/>
                    <a:pt x="350" y="1207"/>
                  </a:cubicBezTo>
                  <a:lnTo>
                    <a:pt x="350" y="1245"/>
                  </a:lnTo>
                  <a:lnTo>
                    <a:pt x="334" y="1148"/>
                  </a:lnTo>
                  <a:close/>
                  <a:moveTo>
                    <a:pt x="1051" y="0"/>
                  </a:moveTo>
                  <a:cubicBezTo>
                    <a:pt x="973" y="0"/>
                    <a:pt x="856" y="39"/>
                    <a:pt x="778" y="39"/>
                  </a:cubicBezTo>
                  <a:lnTo>
                    <a:pt x="739" y="39"/>
                  </a:lnTo>
                  <a:cubicBezTo>
                    <a:pt x="662" y="39"/>
                    <a:pt x="584" y="117"/>
                    <a:pt x="506" y="156"/>
                  </a:cubicBezTo>
                  <a:lnTo>
                    <a:pt x="467" y="156"/>
                  </a:lnTo>
                  <a:cubicBezTo>
                    <a:pt x="311" y="234"/>
                    <a:pt x="195" y="350"/>
                    <a:pt x="117" y="467"/>
                  </a:cubicBezTo>
                  <a:cubicBezTo>
                    <a:pt x="39" y="623"/>
                    <a:pt x="0" y="817"/>
                    <a:pt x="0" y="973"/>
                  </a:cubicBezTo>
                  <a:cubicBezTo>
                    <a:pt x="0" y="1323"/>
                    <a:pt x="195" y="1635"/>
                    <a:pt x="467" y="1790"/>
                  </a:cubicBezTo>
                  <a:cubicBezTo>
                    <a:pt x="616" y="1883"/>
                    <a:pt x="782" y="1932"/>
                    <a:pt x="944" y="1936"/>
                  </a:cubicBezTo>
                  <a:lnTo>
                    <a:pt x="944" y="1936"/>
                  </a:lnTo>
                  <a:cubicBezTo>
                    <a:pt x="954" y="1939"/>
                    <a:pt x="963" y="1943"/>
                    <a:pt x="973" y="1946"/>
                  </a:cubicBezTo>
                  <a:lnTo>
                    <a:pt x="1206" y="1946"/>
                  </a:lnTo>
                  <a:cubicBezTo>
                    <a:pt x="1362" y="1946"/>
                    <a:pt x="1479" y="1907"/>
                    <a:pt x="1634" y="1829"/>
                  </a:cubicBezTo>
                  <a:lnTo>
                    <a:pt x="1790" y="1712"/>
                  </a:lnTo>
                  <a:cubicBezTo>
                    <a:pt x="1907" y="1596"/>
                    <a:pt x="1985" y="1479"/>
                    <a:pt x="2024" y="1323"/>
                  </a:cubicBezTo>
                  <a:lnTo>
                    <a:pt x="1946" y="1284"/>
                  </a:lnTo>
                  <a:lnTo>
                    <a:pt x="1946" y="1245"/>
                  </a:lnTo>
                  <a:cubicBezTo>
                    <a:pt x="1946" y="1207"/>
                    <a:pt x="1946" y="1168"/>
                    <a:pt x="1946" y="1129"/>
                  </a:cubicBezTo>
                  <a:lnTo>
                    <a:pt x="1946" y="1012"/>
                  </a:lnTo>
                  <a:lnTo>
                    <a:pt x="1946" y="973"/>
                  </a:lnTo>
                  <a:cubicBezTo>
                    <a:pt x="1946" y="895"/>
                    <a:pt x="1946" y="817"/>
                    <a:pt x="1907" y="740"/>
                  </a:cubicBezTo>
                  <a:lnTo>
                    <a:pt x="1907" y="701"/>
                  </a:lnTo>
                  <a:cubicBezTo>
                    <a:pt x="1907" y="662"/>
                    <a:pt x="1907" y="623"/>
                    <a:pt x="1868" y="584"/>
                  </a:cubicBezTo>
                  <a:lnTo>
                    <a:pt x="1829" y="467"/>
                  </a:lnTo>
                  <a:cubicBezTo>
                    <a:pt x="1810" y="448"/>
                    <a:pt x="1790" y="419"/>
                    <a:pt x="1771" y="389"/>
                  </a:cubicBezTo>
                  <a:lnTo>
                    <a:pt x="1771" y="389"/>
                  </a:lnTo>
                  <a:lnTo>
                    <a:pt x="1829" y="467"/>
                  </a:lnTo>
                  <a:cubicBezTo>
                    <a:pt x="1790" y="389"/>
                    <a:pt x="1751" y="312"/>
                    <a:pt x="1673" y="273"/>
                  </a:cubicBezTo>
                  <a:lnTo>
                    <a:pt x="1518" y="117"/>
                  </a:lnTo>
                  <a:cubicBezTo>
                    <a:pt x="1440" y="78"/>
                    <a:pt x="1362" y="39"/>
                    <a:pt x="1284" y="3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42"/>
            <p:cNvSpPr/>
            <p:nvPr/>
          </p:nvSpPr>
          <p:spPr>
            <a:xfrm>
              <a:off x="4081487" y="5074230"/>
              <a:ext cx="30427" cy="33233"/>
            </a:xfrm>
            <a:custGeom>
              <a:avLst/>
              <a:gdLst/>
              <a:ahLst/>
              <a:cxnLst/>
              <a:rect l="l" t="t" r="r" b="b"/>
              <a:pathLst>
                <a:path w="2841" h="3103" extrusionOk="0">
                  <a:moveTo>
                    <a:pt x="973" y="1197"/>
                  </a:moveTo>
                  <a:cubicBezTo>
                    <a:pt x="985" y="1221"/>
                    <a:pt x="993" y="1245"/>
                    <a:pt x="998" y="1268"/>
                  </a:cubicBezTo>
                  <a:lnTo>
                    <a:pt x="998" y="1268"/>
                  </a:lnTo>
                  <a:lnTo>
                    <a:pt x="1012" y="1197"/>
                  </a:lnTo>
                  <a:lnTo>
                    <a:pt x="1012" y="1197"/>
                  </a:lnTo>
                  <a:cubicBezTo>
                    <a:pt x="1012" y="1223"/>
                    <a:pt x="1008" y="1253"/>
                    <a:pt x="1001" y="1284"/>
                  </a:cubicBezTo>
                  <a:lnTo>
                    <a:pt x="1001" y="1284"/>
                  </a:lnTo>
                  <a:cubicBezTo>
                    <a:pt x="1000" y="1279"/>
                    <a:pt x="999" y="1273"/>
                    <a:pt x="998" y="1268"/>
                  </a:cubicBezTo>
                  <a:lnTo>
                    <a:pt x="998" y="1268"/>
                  </a:lnTo>
                  <a:lnTo>
                    <a:pt x="995" y="1281"/>
                  </a:lnTo>
                  <a:lnTo>
                    <a:pt x="995" y="1281"/>
                  </a:lnTo>
                  <a:cubicBezTo>
                    <a:pt x="992" y="1275"/>
                    <a:pt x="989" y="1269"/>
                    <a:pt x="986" y="1262"/>
                  </a:cubicBezTo>
                  <a:lnTo>
                    <a:pt x="986" y="1262"/>
                  </a:lnTo>
                  <a:lnTo>
                    <a:pt x="973" y="1197"/>
                  </a:lnTo>
                  <a:close/>
                  <a:moveTo>
                    <a:pt x="989" y="1333"/>
                  </a:moveTo>
                  <a:lnTo>
                    <a:pt x="989" y="1334"/>
                  </a:lnTo>
                  <a:lnTo>
                    <a:pt x="989" y="1334"/>
                  </a:lnTo>
                  <a:lnTo>
                    <a:pt x="989" y="1334"/>
                  </a:lnTo>
                  <a:cubicBezTo>
                    <a:pt x="989" y="1333"/>
                    <a:pt x="989" y="1333"/>
                    <a:pt x="989" y="1333"/>
                  </a:cubicBezTo>
                  <a:close/>
                  <a:moveTo>
                    <a:pt x="1001" y="1303"/>
                  </a:moveTo>
                  <a:lnTo>
                    <a:pt x="1001" y="1303"/>
                  </a:lnTo>
                  <a:cubicBezTo>
                    <a:pt x="1001" y="1305"/>
                    <a:pt x="1002" y="1307"/>
                    <a:pt x="1002" y="1309"/>
                  </a:cubicBezTo>
                  <a:lnTo>
                    <a:pt x="1002" y="1309"/>
                  </a:lnTo>
                  <a:cubicBezTo>
                    <a:pt x="1002" y="1317"/>
                    <a:pt x="1002" y="1326"/>
                    <a:pt x="1000" y="1334"/>
                  </a:cubicBezTo>
                  <a:lnTo>
                    <a:pt x="1000" y="1334"/>
                  </a:lnTo>
                  <a:lnTo>
                    <a:pt x="996" y="1314"/>
                  </a:lnTo>
                  <a:lnTo>
                    <a:pt x="1001" y="1303"/>
                  </a:lnTo>
                  <a:close/>
                  <a:moveTo>
                    <a:pt x="988" y="1333"/>
                  </a:moveTo>
                  <a:cubicBezTo>
                    <a:pt x="987" y="1336"/>
                    <a:pt x="986" y="1340"/>
                    <a:pt x="984" y="1344"/>
                  </a:cubicBezTo>
                  <a:lnTo>
                    <a:pt x="984" y="1344"/>
                  </a:lnTo>
                  <a:lnTo>
                    <a:pt x="989" y="1334"/>
                  </a:lnTo>
                  <a:lnTo>
                    <a:pt x="988" y="1333"/>
                  </a:lnTo>
                  <a:close/>
                  <a:moveTo>
                    <a:pt x="984" y="1344"/>
                  </a:moveTo>
                  <a:lnTo>
                    <a:pt x="981" y="1353"/>
                  </a:lnTo>
                  <a:lnTo>
                    <a:pt x="980" y="1359"/>
                  </a:lnTo>
                  <a:lnTo>
                    <a:pt x="980" y="1359"/>
                  </a:lnTo>
                  <a:cubicBezTo>
                    <a:pt x="981" y="1354"/>
                    <a:pt x="983" y="1349"/>
                    <a:pt x="984" y="1344"/>
                  </a:cubicBezTo>
                  <a:close/>
                  <a:moveTo>
                    <a:pt x="987" y="1266"/>
                  </a:moveTo>
                  <a:cubicBezTo>
                    <a:pt x="990" y="1272"/>
                    <a:pt x="992" y="1279"/>
                    <a:pt x="994" y="1285"/>
                  </a:cubicBezTo>
                  <a:lnTo>
                    <a:pt x="994" y="1285"/>
                  </a:lnTo>
                  <a:lnTo>
                    <a:pt x="995" y="1281"/>
                  </a:lnTo>
                  <a:lnTo>
                    <a:pt x="995" y="1281"/>
                  </a:lnTo>
                  <a:cubicBezTo>
                    <a:pt x="997" y="1284"/>
                    <a:pt x="998" y="1287"/>
                    <a:pt x="999" y="1290"/>
                  </a:cubicBezTo>
                  <a:lnTo>
                    <a:pt x="999" y="1290"/>
                  </a:lnTo>
                  <a:cubicBezTo>
                    <a:pt x="1000" y="1288"/>
                    <a:pt x="1000" y="1286"/>
                    <a:pt x="1001" y="1284"/>
                  </a:cubicBezTo>
                  <a:lnTo>
                    <a:pt x="1001" y="1284"/>
                  </a:lnTo>
                  <a:cubicBezTo>
                    <a:pt x="1001" y="1288"/>
                    <a:pt x="1001" y="1291"/>
                    <a:pt x="1002" y="1295"/>
                  </a:cubicBezTo>
                  <a:lnTo>
                    <a:pt x="1002" y="1295"/>
                  </a:lnTo>
                  <a:cubicBezTo>
                    <a:pt x="1001" y="1293"/>
                    <a:pt x="1000" y="1292"/>
                    <a:pt x="999" y="1290"/>
                  </a:cubicBezTo>
                  <a:lnTo>
                    <a:pt x="999" y="1290"/>
                  </a:lnTo>
                  <a:cubicBezTo>
                    <a:pt x="999" y="1292"/>
                    <a:pt x="999" y="1293"/>
                    <a:pt x="998" y="1295"/>
                  </a:cubicBezTo>
                  <a:lnTo>
                    <a:pt x="998" y="1295"/>
                  </a:lnTo>
                  <a:cubicBezTo>
                    <a:pt x="997" y="1292"/>
                    <a:pt x="996" y="1288"/>
                    <a:pt x="994" y="1285"/>
                  </a:cubicBezTo>
                  <a:lnTo>
                    <a:pt x="994" y="1285"/>
                  </a:lnTo>
                  <a:lnTo>
                    <a:pt x="993" y="1295"/>
                  </a:lnTo>
                  <a:lnTo>
                    <a:pt x="995" y="1307"/>
                  </a:lnTo>
                  <a:lnTo>
                    <a:pt x="995" y="1307"/>
                  </a:lnTo>
                  <a:cubicBezTo>
                    <a:pt x="996" y="1303"/>
                    <a:pt x="997" y="1299"/>
                    <a:pt x="998" y="1295"/>
                  </a:cubicBezTo>
                  <a:lnTo>
                    <a:pt x="998" y="1295"/>
                  </a:lnTo>
                  <a:cubicBezTo>
                    <a:pt x="999" y="1297"/>
                    <a:pt x="1000" y="1300"/>
                    <a:pt x="1000" y="1302"/>
                  </a:cubicBezTo>
                  <a:lnTo>
                    <a:pt x="1000" y="1302"/>
                  </a:lnTo>
                  <a:cubicBezTo>
                    <a:pt x="999" y="1305"/>
                    <a:pt x="997" y="1309"/>
                    <a:pt x="996" y="1312"/>
                  </a:cubicBezTo>
                  <a:lnTo>
                    <a:pt x="996" y="1312"/>
                  </a:lnTo>
                  <a:lnTo>
                    <a:pt x="995" y="1307"/>
                  </a:lnTo>
                  <a:lnTo>
                    <a:pt x="995" y="1307"/>
                  </a:lnTo>
                  <a:cubicBezTo>
                    <a:pt x="993" y="1315"/>
                    <a:pt x="991" y="1323"/>
                    <a:pt x="988" y="1331"/>
                  </a:cubicBezTo>
                  <a:lnTo>
                    <a:pt x="988" y="1331"/>
                  </a:lnTo>
                  <a:cubicBezTo>
                    <a:pt x="988" y="1330"/>
                    <a:pt x="987" y="1329"/>
                    <a:pt x="986" y="1328"/>
                  </a:cubicBezTo>
                  <a:lnTo>
                    <a:pt x="986" y="1328"/>
                  </a:lnTo>
                  <a:lnTo>
                    <a:pt x="986" y="1330"/>
                  </a:lnTo>
                  <a:lnTo>
                    <a:pt x="988" y="1333"/>
                  </a:lnTo>
                  <a:lnTo>
                    <a:pt x="988" y="1333"/>
                  </a:lnTo>
                  <a:cubicBezTo>
                    <a:pt x="988" y="1332"/>
                    <a:pt x="988" y="1332"/>
                    <a:pt x="988" y="1331"/>
                  </a:cubicBezTo>
                  <a:lnTo>
                    <a:pt x="988" y="1331"/>
                  </a:lnTo>
                  <a:cubicBezTo>
                    <a:pt x="989" y="1332"/>
                    <a:pt x="989" y="1332"/>
                    <a:pt x="989" y="1332"/>
                  </a:cubicBezTo>
                  <a:lnTo>
                    <a:pt x="989" y="1332"/>
                  </a:lnTo>
                  <a:cubicBezTo>
                    <a:pt x="989" y="1333"/>
                    <a:pt x="989" y="1333"/>
                    <a:pt x="989" y="1333"/>
                  </a:cubicBezTo>
                  <a:lnTo>
                    <a:pt x="989" y="1333"/>
                  </a:lnTo>
                  <a:lnTo>
                    <a:pt x="989" y="1332"/>
                  </a:lnTo>
                  <a:lnTo>
                    <a:pt x="989" y="1332"/>
                  </a:lnTo>
                  <a:cubicBezTo>
                    <a:pt x="992" y="1336"/>
                    <a:pt x="995" y="1340"/>
                    <a:pt x="998" y="1345"/>
                  </a:cubicBezTo>
                  <a:lnTo>
                    <a:pt x="998" y="1345"/>
                  </a:lnTo>
                  <a:cubicBezTo>
                    <a:pt x="998" y="1345"/>
                    <a:pt x="998" y="1345"/>
                    <a:pt x="998" y="1345"/>
                  </a:cubicBezTo>
                  <a:lnTo>
                    <a:pt x="998" y="1345"/>
                  </a:lnTo>
                  <a:lnTo>
                    <a:pt x="989" y="1334"/>
                  </a:lnTo>
                  <a:lnTo>
                    <a:pt x="989" y="1334"/>
                  </a:lnTo>
                  <a:cubicBezTo>
                    <a:pt x="984" y="1348"/>
                    <a:pt x="980" y="1362"/>
                    <a:pt x="976" y="1375"/>
                  </a:cubicBezTo>
                  <a:lnTo>
                    <a:pt x="976" y="1375"/>
                  </a:lnTo>
                  <a:lnTo>
                    <a:pt x="980" y="1359"/>
                  </a:lnTo>
                  <a:lnTo>
                    <a:pt x="980" y="1359"/>
                  </a:lnTo>
                  <a:cubicBezTo>
                    <a:pt x="966" y="1399"/>
                    <a:pt x="950" y="1438"/>
                    <a:pt x="934" y="1470"/>
                  </a:cubicBezTo>
                  <a:lnTo>
                    <a:pt x="981" y="1353"/>
                  </a:lnTo>
                  <a:lnTo>
                    <a:pt x="986" y="1330"/>
                  </a:lnTo>
                  <a:lnTo>
                    <a:pt x="973" y="1314"/>
                  </a:lnTo>
                  <a:lnTo>
                    <a:pt x="973" y="1314"/>
                  </a:lnTo>
                  <a:cubicBezTo>
                    <a:pt x="977" y="1318"/>
                    <a:pt x="982" y="1323"/>
                    <a:pt x="986" y="1328"/>
                  </a:cubicBezTo>
                  <a:lnTo>
                    <a:pt x="986" y="1328"/>
                  </a:lnTo>
                  <a:lnTo>
                    <a:pt x="993" y="1295"/>
                  </a:lnTo>
                  <a:lnTo>
                    <a:pt x="987" y="1266"/>
                  </a:lnTo>
                  <a:close/>
                  <a:moveTo>
                    <a:pt x="1440" y="1548"/>
                  </a:moveTo>
                  <a:lnTo>
                    <a:pt x="1440" y="1548"/>
                  </a:lnTo>
                  <a:lnTo>
                    <a:pt x="1440" y="1548"/>
                  </a:lnTo>
                  <a:cubicBezTo>
                    <a:pt x="1440" y="1548"/>
                    <a:pt x="1440" y="1548"/>
                    <a:pt x="1440" y="1548"/>
                  </a:cubicBezTo>
                  <a:close/>
                  <a:moveTo>
                    <a:pt x="1440" y="1548"/>
                  </a:moveTo>
                  <a:lnTo>
                    <a:pt x="1446" y="1575"/>
                  </a:lnTo>
                  <a:lnTo>
                    <a:pt x="1446" y="1575"/>
                  </a:lnTo>
                  <a:lnTo>
                    <a:pt x="1442" y="1577"/>
                  </a:lnTo>
                  <a:lnTo>
                    <a:pt x="1442" y="1577"/>
                  </a:lnTo>
                  <a:cubicBezTo>
                    <a:pt x="1441" y="1568"/>
                    <a:pt x="1440" y="1558"/>
                    <a:pt x="1440" y="1548"/>
                  </a:cubicBezTo>
                  <a:close/>
                  <a:moveTo>
                    <a:pt x="1447" y="1582"/>
                  </a:moveTo>
                  <a:lnTo>
                    <a:pt x="1448" y="1587"/>
                  </a:lnTo>
                  <a:lnTo>
                    <a:pt x="1444" y="1587"/>
                  </a:lnTo>
                  <a:cubicBezTo>
                    <a:pt x="1444" y="1586"/>
                    <a:pt x="1443" y="1585"/>
                    <a:pt x="1443" y="1585"/>
                  </a:cubicBezTo>
                  <a:lnTo>
                    <a:pt x="1443" y="1585"/>
                  </a:lnTo>
                  <a:cubicBezTo>
                    <a:pt x="1445" y="1584"/>
                    <a:pt x="1446" y="1583"/>
                    <a:pt x="1447" y="1582"/>
                  </a:cubicBezTo>
                  <a:close/>
                  <a:moveTo>
                    <a:pt x="1459" y="1630"/>
                  </a:moveTo>
                  <a:lnTo>
                    <a:pt x="1459" y="1630"/>
                  </a:lnTo>
                  <a:lnTo>
                    <a:pt x="1459" y="1630"/>
                  </a:lnTo>
                  <a:lnTo>
                    <a:pt x="1459" y="1630"/>
                  </a:lnTo>
                  <a:cubicBezTo>
                    <a:pt x="1459" y="1630"/>
                    <a:pt x="1459" y="1630"/>
                    <a:pt x="1459" y="1630"/>
                  </a:cubicBezTo>
                  <a:lnTo>
                    <a:pt x="1459" y="1630"/>
                  </a:lnTo>
                  <a:cubicBezTo>
                    <a:pt x="1459" y="1630"/>
                    <a:pt x="1459" y="1630"/>
                    <a:pt x="1459" y="1630"/>
                  </a:cubicBezTo>
                  <a:close/>
                  <a:moveTo>
                    <a:pt x="1479" y="1645"/>
                  </a:moveTo>
                  <a:lnTo>
                    <a:pt x="1483" y="1654"/>
                  </a:lnTo>
                  <a:lnTo>
                    <a:pt x="1483" y="1654"/>
                  </a:lnTo>
                  <a:cubicBezTo>
                    <a:pt x="1482" y="1654"/>
                    <a:pt x="1482" y="1654"/>
                    <a:pt x="1482" y="1654"/>
                  </a:cubicBezTo>
                  <a:lnTo>
                    <a:pt x="1482" y="1654"/>
                  </a:lnTo>
                  <a:cubicBezTo>
                    <a:pt x="1481" y="1651"/>
                    <a:pt x="1480" y="1648"/>
                    <a:pt x="1479" y="1645"/>
                  </a:cubicBezTo>
                  <a:close/>
                  <a:moveTo>
                    <a:pt x="1421" y="1"/>
                  </a:moveTo>
                  <a:cubicBezTo>
                    <a:pt x="1323" y="1"/>
                    <a:pt x="1226" y="11"/>
                    <a:pt x="1129" y="30"/>
                  </a:cubicBezTo>
                  <a:cubicBezTo>
                    <a:pt x="1051" y="69"/>
                    <a:pt x="973" y="69"/>
                    <a:pt x="895" y="108"/>
                  </a:cubicBezTo>
                  <a:cubicBezTo>
                    <a:pt x="817" y="147"/>
                    <a:pt x="701" y="225"/>
                    <a:pt x="623" y="302"/>
                  </a:cubicBezTo>
                  <a:cubicBezTo>
                    <a:pt x="467" y="419"/>
                    <a:pt x="312" y="536"/>
                    <a:pt x="234" y="691"/>
                  </a:cubicBezTo>
                  <a:cubicBezTo>
                    <a:pt x="156" y="808"/>
                    <a:pt x="117" y="886"/>
                    <a:pt x="78" y="1003"/>
                  </a:cubicBezTo>
                  <a:cubicBezTo>
                    <a:pt x="78" y="1042"/>
                    <a:pt x="39" y="1081"/>
                    <a:pt x="39" y="1120"/>
                  </a:cubicBezTo>
                  <a:cubicBezTo>
                    <a:pt x="0" y="1275"/>
                    <a:pt x="0" y="1470"/>
                    <a:pt x="0" y="1625"/>
                  </a:cubicBezTo>
                  <a:cubicBezTo>
                    <a:pt x="0" y="1781"/>
                    <a:pt x="39" y="1937"/>
                    <a:pt x="78" y="2092"/>
                  </a:cubicBezTo>
                  <a:cubicBezTo>
                    <a:pt x="156" y="2287"/>
                    <a:pt x="234" y="2443"/>
                    <a:pt x="389" y="2637"/>
                  </a:cubicBezTo>
                  <a:lnTo>
                    <a:pt x="467" y="2715"/>
                  </a:lnTo>
                  <a:cubicBezTo>
                    <a:pt x="545" y="2793"/>
                    <a:pt x="662" y="2832"/>
                    <a:pt x="740" y="2910"/>
                  </a:cubicBezTo>
                  <a:cubicBezTo>
                    <a:pt x="856" y="2987"/>
                    <a:pt x="1012" y="3026"/>
                    <a:pt x="1168" y="3065"/>
                  </a:cubicBezTo>
                  <a:cubicBezTo>
                    <a:pt x="1279" y="3090"/>
                    <a:pt x="1389" y="3103"/>
                    <a:pt x="1499" y="3103"/>
                  </a:cubicBezTo>
                  <a:cubicBezTo>
                    <a:pt x="1736" y="3103"/>
                    <a:pt x="1967" y="3043"/>
                    <a:pt x="2179" y="2910"/>
                  </a:cubicBezTo>
                  <a:cubicBezTo>
                    <a:pt x="2530" y="2754"/>
                    <a:pt x="2724" y="2404"/>
                    <a:pt x="2802" y="2053"/>
                  </a:cubicBezTo>
                  <a:cubicBezTo>
                    <a:pt x="2841" y="1859"/>
                    <a:pt x="2841" y="1664"/>
                    <a:pt x="2802" y="1431"/>
                  </a:cubicBezTo>
                  <a:cubicBezTo>
                    <a:pt x="2778" y="1311"/>
                    <a:pt x="2739" y="1206"/>
                    <a:pt x="2677" y="1116"/>
                  </a:cubicBezTo>
                  <a:lnTo>
                    <a:pt x="2677" y="1116"/>
                  </a:lnTo>
                  <a:cubicBezTo>
                    <a:pt x="2662" y="1023"/>
                    <a:pt x="2639" y="932"/>
                    <a:pt x="2607" y="847"/>
                  </a:cubicBezTo>
                  <a:cubicBezTo>
                    <a:pt x="2569" y="769"/>
                    <a:pt x="2530" y="653"/>
                    <a:pt x="2491" y="575"/>
                  </a:cubicBezTo>
                  <a:cubicBezTo>
                    <a:pt x="2413" y="497"/>
                    <a:pt x="2374" y="419"/>
                    <a:pt x="2296" y="380"/>
                  </a:cubicBezTo>
                  <a:cubicBezTo>
                    <a:pt x="2218" y="263"/>
                    <a:pt x="2141" y="225"/>
                    <a:pt x="2024" y="147"/>
                  </a:cubicBezTo>
                  <a:cubicBezTo>
                    <a:pt x="1946" y="108"/>
                    <a:pt x="1829" y="69"/>
                    <a:pt x="1712" y="30"/>
                  </a:cubicBezTo>
                  <a:cubicBezTo>
                    <a:pt x="1615" y="11"/>
                    <a:pt x="1518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42"/>
            <p:cNvSpPr/>
            <p:nvPr/>
          </p:nvSpPr>
          <p:spPr>
            <a:xfrm>
              <a:off x="4068977" y="5151749"/>
              <a:ext cx="29185" cy="28253"/>
            </a:xfrm>
            <a:custGeom>
              <a:avLst/>
              <a:gdLst/>
              <a:ahLst/>
              <a:cxnLst/>
              <a:rect l="l" t="t" r="r" b="b"/>
              <a:pathLst>
                <a:path w="2725" h="2638" extrusionOk="0">
                  <a:moveTo>
                    <a:pt x="1328" y="1160"/>
                  </a:moveTo>
                  <a:lnTo>
                    <a:pt x="1363" y="1178"/>
                  </a:lnTo>
                  <a:lnTo>
                    <a:pt x="1363" y="1178"/>
                  </a:lnTo>
                  <a:lnTo>
                    <a:pt x="1386" y="1195"/>
                  </a:lnTo>
                  <a:lnTo>
                    <a:pt x="1386" y="1195"/>
                  </a:lnTo>
                  <a:cubicBezTo>
                    <a:pt x="1381" y="1194"/>
                    <a:pt x="1376" y="1192"/>
                    <a:pt x="1372" y="1190"/>
                  </a:cubicBezTo>
                  <a:lnTo>
                    <a:pt x="1372" y="1190"/>
                  </a:lnTo>
                  <a:lnTo>
                    <a:pt x="1331" y="1163"/>
                  </a:lnTo>
                  <a:lnTo>
                    <a:pt x="1331" y="1163"/>
                  </a:lnTo>
                  <a:cubicBezTo>
                    <a:pt x="1330" y="1162"/>
                    <a:pt x="1329" y="1161"/>
                    <a:pt x="1328" y="1160"/>
                  </a:cubicBezTo>
                  <a:close/>
                  <a:moveTo>
                    <a:pt x="1402" y="1207"/>
                  </a:moveTo>
                  <a:lnTo>
                    <a:pt x="1404" y="1209"/>
                  </a:lnTo>
                  <a:lnTo>
                    <a:pt x="1404" y="1209"/>
                  </a:lnTo>
                  <a:lnTo>
                    <a:pt x="1405" y="1212"/>
                  </a:lnTo>
                  <a:lnTo>
                    <a:pt x="1402" y="1210"/>
                  </a:lnTo>
                  <a:lnTo>
                    <a:pt x="1402" y="1210"/>
                  </a:lnTo>
                  <a:cubicBezTo>
                    <a:pt x="1402" y="1209"/>
                    <a:pt x="1402" y="1208"/>
                    <a:pt x="1402" y="1207"/>
                  </a:cubicBezTo>
                  <a:close/>
                  <a:moveTo>
                    <a:pt x="1417" y="1282"/>
                  </a:moveTo>
                  <a:lnTo>
                    <a:pt x="1419" y="1286"/>
                  </a:lnTo>
                  <a:lnTo>
                    <a:pt x="1419" y="1286"/>
                  </a:lnTo>
                  <a:lnTo>
                    <a:pt x="1420" y="1288"/>
                  </a:lnTo>
                  <a:lnTo>
                    <a:pt x="1420" y="1288"/>
                  </a:lnTo>
                  <a:cubicBezTo>
                    <a:pt x="1419" y="1286"/>
                    <a:pt x="1418" y="1284"/>
                    <a:pt x="1417" y="1282"/>
                  </a:cubicBezTo>
                  <a:close/>
                  <a:moveTo>
                    <a:pt x="1869" y="1314"/>
                  </a:moveTo>
                  <a:lnTo>
                    <a:pt x="1869" y="1314"/>
                  </a:lnTo>
                  <a:cubicBezTo>
                    <a:pt x="1869" y="1314"/>
                    <a:pt x="1869" y="1314"/>
                    <a:pt x="1869" y="1314"/>
                  </a:cubicBezTo>
                  <a:lnTo>
                    <a:pt x="1869" y="1314"/>
                  </a:lnTo>
                  <a:cubicBezTo>
                    <a:pt x="1869" y="1314"/>
                    <a:pt x="1869" y="1314"/>
                    <a:pt x="1869" y="1314"/>
                  </a:cubicBezTo>
                  <a:close/>
                  <a:moveTo>
                    <a:pt x="1451" y="1397"/>
                  </a:moveTo>
                  <a:lnTo>
                    <a:pt x="1451" y="1397"/>
                  </a:lnTo>
                  <a:cubicBezTo>
                    <a:pt x="1453" y="1405"/>
                    <a:pt x="1455" y="1413"/>
                    <a:pt x="1458" y="1421"/>
                  </a:cubicBezTo>
                  <a:lnTo>
                    <a:pt x="1458" y="1421"/>
                  </a:lnTo>
                  <a:lnTo>
                    <a:pt x="1455" y="1435"/>
                  </a:lnTo>
                  <a:lnTo>
                    <a:pt x="1455" y="1435"/>
                  </a:lnTo>
                  <a:cubicBezTo>
                    <a:pt x="1451" y="1423"/>
                    <a:pt x="1450" y="1411"/>
                    <a:pt x="1451" y="1397"/>
                  </a:cubicBezTo>
                  <a:close/>
                  <a:moveTo>
                    <a:pt x="1165" y="1264"/>
                  </a:moveTo>
                  <a:cubicBezTo>
                    <a:pt x="1163" y="1280"/>
                    <a:pt x="1160" y="1297"/>
                    <a:pt x="1154" y="1312"/>
                  </a:cubicBezTo>
                  <a:lnTo>
                    <a:pt x="1154" y="1312"/>
                  </a:lnTo>
                  <a:cubicBezTo>
                    <a:pt x="1153" y="1309"/>
                    <a:pt x="1152" y="1306"/>
                    <a:pt x="1151" y="1304"/>
                  </a:cubicBezTo>
                  <a:lnTo>
                    <a:pt x="1151" y="1304"/>
                  </a:lnTo>
                  <a:lnTo>
                    <a:pt x="1146" y="1330"/>
                  </a:lnTo>
                  <a:lnTo>
                    <a:pt x="1146" y="1330"/>
                  </a:lnTo>
                  <a:cubicBezTo>
                    <a:pt x="1149" y="1324"/>
                    <a:pt x="1152" y="1318"/>
                    <a:pt x="1154" y="1312"/>
                  </a:cubicBezTo>
                  <a:lnTo>
                    <a:pt x="1154" y="1312"/>
                  </a:lnTo>
                  <a:cubicBezTo>
                    <a:pt x="1161" y="1331"/>
                    <a:pt x="1160" y="1353"/>
                    <a:pt x="1151" y="1381"/>
                  </a:cubicBezTo>
                  <a:lnTo>
                    <a:pt x="1151" y="1381"/>
                  </a:lnTo>
                  <a:cubicBezTo>
                    <a:pt x="1149" y="1378"/>
                    <a:pt x="1147" y="1375"/>
                    <a:pt x="1146" y="1372"/>
                  </a:cubicBezTo>
                  <a:lnTo>
                    <a:pt x="1146" y="1372"/>
                  </a:lnTo>
                  <a:lnTo>
                    <a:pt x="1148" y="1388"/>
                  </a:lnTo>
                  <a:lnTo>
                    <a:pt x="1148" y="1388"/>
                  </a:lnTo>
                  <a:cubicBezTo>
                    <a:pt x="1149" y="1386"/>
                    <a:pt x="1150" y="1383"/>
                    <a:pt x="1151" y="1381"/>
                  </a:cubicBezTo>
                  <a:lnTo>
                    <a:pt x="1151" y="1381"/>
                  </a:lnTo>
                  <a:cubicBezTo>
                    <a:pt x="1161" y="1400"/>
                    <a:pt x="1166" y="1421"/>
                    <a:pt x="1167" y="1448"/>
                  </a:cubicBezTo>
                  <a:lnTo>
                    <a:pt x="1167" y="1448"/>
                  </a:lnTo>
                  <a:lnTo>
                    <a:pt x="1152" y="1409"/>
                  </a:lnTo>
                  <a:lnTo>
                    <a:pt x="1148" y="1388"/>
                  </a:lnTo>
                  <a:lnTo>
                    <a:pt x="1148" y="1388"/>
                  </a:lnTo>
                  <a:cubicBezTo>
                    <a:pt x="1147" y="1390"/>
                    <a:pt x="1147" y="1392"/>
                    <a:pt x="1146" y="1394"/>
                  </a:cubicBezTo>
                  <a:lnTo>
                    <a:pt x="1146" y="1394"/>
                  </a:lnTo>
                  <a:lnTo>
                    <a:pt x="1139" y="1376"/>
                  </a:lnTo>
                  <a:lnTo>
                    <a:pt x="1139" y="1376"/>
                  </a:lnTo>
                  <a:lnTo>
                    <a:pt x="1140" y="1365"/>
                  </a:lnTo>
                  <a:lnTo>
                    <a:pt x="1140" y="1365"/>
                  </a:lnTo>
                  <a:cubicBezTo>
                    <a:pt x="1142" y="1368"/>
                    <a:pt x="1144" y="1370"/>
                    <a:pt x="1146" y="1372"/>
                  </a:cubicBezTo>
                  <a:lnTo>
                    <a:pt x="1146" y="1372"/>
                  </a:lnTo>
                  <a:lnTo>
                    <a:pt x="1142" y="1353"/>
                  </a:lnTo>
                  <a:lnTo>
                    <a:pt x="1146" y="1330"/>
                  </a:lnTo>
                  <a:lnTo>
                    <a:pt x="1146" y="1330"/>
                  </a:lnTo>
                  <a:cubicBezTo>
                    <a:pt x="1144" y="1333"/>
                    <a:pt x="1142" y="1337"/>
                    <a:pt x="1140" y="1340"/>
                  </a:cubicBezTo>
                  <a:lnTo>
                    <a:pt x="1140" y="1340"/>
                  </a:lnTo>
                  <a:lnTo>
                    <a:pt x="1139" y="1330"/>
                  </a:lnTo>
                  <a:lnTo>
                    <a:pt x="1139" y="1330"/>
                  </a:lnTo>
                  <a:lnTo>
                    <a:pt x="1150" y="1302"/>
                  </a:lnTo>
                  <a:lnTo>
                    <a:pt x="1150" y="1302"/>
                  </a:lnTo>
                  <a:cubicBezTo>
                    <a:pt x="1150" y="1302"/>
                    <a:pt x="1150" y="1303"/>
                    <a:pt x="1151" y="1304"/>
                  </a:cubicBezTo>
                  <a:lnTo>
                    <a:pt x="1151" y="1304"/>
                  </a:lnTo>
                  <a:lnTo>
                    <a:pt x="1152" y="1297"/>
                  </a:lnTo>
                  <a:lnTo>
                    <a:pt x="1152" y="1297"/>
                  </a:lnTo>
                  <a:lnTo>
                    <a:pt x="1165" y="1264"/>
                  </a:lnTo>
                  <a:close/>
                  <a:moveTo>
                    <a:pt x="1474" y="1458"/>
                  </a:moveTo>
                  <a:lnTo>
                    <a:pt x="1474" y="1458"/>
                  </a:lnTo>
                  <a:cubicBezTo>
                    <a:pt x="1475" y="1459"/>
                    <a:pt x="1475" y="1461"/>
                    <a:pt x="1476" y="1463"/>
                  </a:cubicBezTo>
                  <a:lnTo>
                    <a:pt x="1476" y="1463"/>
                  </a:lnTo>
                  <a:lnTo>
                    <a:pt x="1474" y="1464"/>
                  </a:lnTo>
                  <a:lnTo>
                    <a:pt x="1474" y="1464"/>
                  </a:lnTo>
                  <a:cubicBezTo>
                    <a:pt x="1473" y="1463"/>
                    <a:pt x="1473" y="1462"/>
                    <a:pt x="1472" y="1462"/>
                  </a:cubicBezTo>
                  <a:lnTo>
                    <a:pt x="1472" y="1462"/>
                  </a:lnTo>
                  <a:cubicBezTo>
                    <a:pt x="1473" y="1460"/>
                    <a:pt x="1473" y="1459"/>
                    <a:pt x="1474" y="1458"/>
                  </a:cubicBezTo>
                  <a:close/>
                  <a:moveTo>
                    <a:pt x="1207" y="1509"/>
                  </a:moveTo>
                  <a:cubicBezTo>
                    <a:pt x="1214" y="1509"/>
                    <a:pt x="1221" y="1510"/>
                    <a:pt x="1227" y="1512"/>
                  </a:cubicBezTo>
                  <a:lnTo>
                    <a:pt x="1227" y="1512"/>
                  </a:lnTo>
                  <a:cubicBezTo>
                    <a:pt x="1228" y="1512"/>
                    <a:pt x="1228" y="1512"/>
                    <a:pt x="1229" y="1513"/>
                  </a:cubicBezTo>
                  <a:lnTo>
                    <a:pt x="1229" y="1513"/>
                  </a:lnTo>
                  <a:lnTo>
                    <a:pt x="1207" y="1509"/>
                  </a:lnTo>
                  <a:close/>
                  <a:moveTo>
                    <a:pt x="1394" y="1524"/>
                  </a:moveTo>
                  <a:lnTo>
                    <a:pt x="1391" y="1526"/>
                  </a:lnTo>
                  <a:lnTo>
                    <a:pt x="1391" y="1526"/>
                  </a:lnTo>
                  <a:lnTo>
                    <a:pt x="1388" y="1527"/>
                  </a:lnTo>
                  <a:lnTo>
                    <a:pt x="1388" y="1527"/>
                  </a:lnTo>
                  <a:cubicBezTo>
                    <a:pt x="1389" y="1526"/>
                    <a:pt x="1390" y="1526"/>
                    <a:pt x="1391" y="1525"/>
                  </a:cubicBezTo>
                  <a:lnTo>
                    <a:pt x="1391" y="1525"/>
                  </a:lnTo>
                  <a:cubicBezTo>
                    <a:pt x="1392" y="1525"/>
                    <a:pt x="1393" y="1525"/>
                    <a:pt x="1394" y="1524"/>
                  </a:cubicBezTo>
                  <a:close/>
                  <a:moveTo>
                    <a:pt x="1402" y="1"/>
                  </a:moveTo>
                  <a:cubicBezTo>
                    <a:pt x="1295" y="1"/>
                    <a:pt x="1188" y="10"/>
                    <a:pt x="1090" y="30"/>
                  </a:cubicBezTo>
                  <a:cubicBezTo>
                    <a:pt x="974" y="69"/>
                    <a:pt x="896" y="108"/>
                    <a:pt x="818" y="147"/>
                  </a:cubicBezTo>
                  <a:cubicBezTo>
                    <a:pt x="740" y="147"/>
                    <a:pt x="701" y="186"/>
                    <a:pt x="662" y="224"/>
                  </a:cubicBezTo>
                  <a:cubicBezTo>
                    <a:pt x="546" y="302"/>
                    <a:pt x="429" y="380"/>
                    <a:pt x="351" y="497"/>
                  </a:cubicBezTo>
                  <a:cubicBezTo>
                    <a:pt x="234" y="653"/>
                    <a:pt x="118" y="847"/>
                    <a:pt x="40" y="1042"/>
                  </a:cubicBezTo>
                  <a:cubicBezTo>
                    <a:pt x="40" y="1119"/>
                    <a:pt x="1" y="1236"/>
                    <a:pt x="1" y="1314"/>
                  </a:cubicBezTo>
                  <a:cubicBezTo>
                    <a:pt x="1" y="1431"/>
                    <a:pt x="1" y="1548"/>
                    <a:pt x="40" y="1664"/>
                  </a:cubicBezTo>
                  <a:cubicBezTo>
                    <a:pt x="79" y="1976"/>
                    <a:pt x="273" y="2248"/>
                    <a:pt x="546" y="2404"/>
                  </a:cubicBezTo>
                  <a:lnTo>
                    <a:pt x="662" y="2481"/>
                  </a:lnTo>
                  <a:cubicBezTo>
                    <a:pt x="740" y="2520"/>
                    <a:pt x="857" y="2559"/>
                    <a:pt x="935" y="2598"/>
                  </a:cubicBezTo>
                  <a:cubicBezTo>
                    <a:pt x="1052" y="2637"/>
                    <a:pt x="1207" y="2637"/>
                    <a:pt x="1363" y="2637"/>
                  </a:cubicBezTo>
                  <a:cubicBezTo>
                    <a:pt x="1414" y="2637"/>
                    <a:pt x="1481" y="2620"/>
                    <a:pt x="1544" y="2598"/>
                  </a:cubicBezTo>
                  <a:lnTo>
                    <a:pt x="1544" y="2598"/>
                  </a:lnTo>
                  <a:cubicBezTo>
                    <a:pt x="1766" y="2595"/>
                    <a:pt x="1954" y="2555"/>
                    <a:pt x="2141" y="2443"/>
                  </a:cubicBezTo>
                  <a:cubicBezTo>
                    <a:pt x="2336" y="2326"/>
                    <a:pt x="2491" y="2170"/>
                    <a:pt x="2569" y="1976"/>
                  </a:cubicBezTo>
                  <a:cubicBezTo>
                    <a:pt x="2686" y="1781"/>
                    <a:pt x="2725" y="1548"/>
                    <a:pt x="2725" y="1314"/>
                  </a:cubicBezTo>
                  <a:cubicBezTo>
                    <a:pt x="2725" y="1236"/>
                    <a:pt x="2725" y="1119"/>
                    <a:pt x="2686" y="1003"/>
                  </a:cubicBezTo>
                  <a:cubicBezTo>
                    <a:pt x="2686" y="886"/>
                    <a:pt x="2647" y="808"/>
                    <a:pt x="2569" y="691"/>
                  </a:cubicBezTo>
                  <a:cubicBezTo>
                    <a:pt x="2530" y="614"/>
                    <a:pt x="2452" y="536"/>
                    <a:pt x="2375" y="458"/>
                  </a:cubicBezTo>
                  <a:cubicBezTo>
                    <a:pt x="2375" y="419"/>
                    <a:pt x="2336" y="380"/>
                    <a:pt x="2297" y="341"/>
                  </a:cubicBezTo>
                  <a:cubicBezTo>
                    <a:pt x="2141" y="186"/>
                    <a:pt x="1947" y="69"/>
                    <a:pt x="1713" y="30"/>
                  </a:cubicBezTo>
                  <a:cubicBezTo>
                    <a:pt x="1616" y="10"/>
                    <a:pt x="1509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42"/>
            <p:cNvSpPr/>
            <p:nvPr/>
          </p:nvSpPr>
          <p:spPr>
            <a:xfrm>
              <a:off x="4033977" y="5121643"/>
              <a:ext cx="78354" cy="12509"/>
            </a:xfrm>
            <a:custGeom>
              <a:avLst/>
              <a:gdLst/>
              <a:ahLst/>
              <a:cxnLst/>
              <a:rect l="l" t="t" r="r" b="b"/>
              <a:pathLst>
                <a:path w="7316" h="1168" extrusionOk="0">
                  <a:moveTo>
                    <a:pt x="6888" y="0"/>
                  </a:moveTo>
                  <a:cubicBezTo>
                    <a:pt x="4709" y="312"/>
                    <a:pt x="2529" y="545"/>
                    <a:pt x="311" y="662"/>
                  </a:cubicBezTo>
                  <a:cubicBezTo>
                    <a:pt x="0" y="662"/>
                    <a:pt x="0" y="1168"/>
                    <a:pt x="311" y="1168"/>
                  </a:cubicBezTo>
                  <a:cubicBezTo>
                    <a:pt x="2568" y="1012"/>
                    <a:pt x="4786" y="778"/>
                    <a:pt x="7043" y="467"/>
                  </a:cubicBezTo>
                  <a:cubicBezTo>
                    <a:pt x="7316" y="428"/>
                    <a:pt x="7199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42"/>
            <p:cNvSpPr/>
            <p:nvPr/>
          </p:nvSpPr>
          <p:spPr>
            <a:xfrm>
              <a:off x="4033324" y="5088185"/>
              <a:ext cx="62236" cy="45742"/>
            </a:xfrm>
            <a:custGeom>
              <a:avLst/>
              <a:gdLst/>
              <a:ahLst/>
              <a:cxnLst/>
              <a:rect l="l" t="t" r="r" b="b"/>
              <a:pathLst>
                <a:path w="5811" h="4271" extrusionOk="0">
                  <a:moveTo>
                    <a:pt x="5479" y="0"/>
                  </a:moveTo>
                  <a:cubicBezTo>
                    <a:pt x="5438" y="0"/>
                    <a:pt x="5395" y="15"/>
                    <a:pt x="5353" y="50"/>
                  </a:cubicBezTo>
                  <a:cubicBezTo>
                    <a:pt x="3563" y="1217"/>
                    <a:pt x="1851" y="2502"/>
                    <a:pt x="217" y="3864"/>
                  </a:cubicBezTo>
                  <a:cubicBezTo>
                    <a:pt x="0" y="4018"/>
                    <a:pt x="177" y="4271"/>
                    <a:pt x="376" y="4271"/>
                  </a:cubicBezTo>
                  <a:cubicBezTo>
                    <a:pt x="427" y="4271"/>
                    <a:pt x="480" y="4254"/>
                    <a:pt x="528" y="4214"/>
                  </a:cubicBezTo>
                  <a:cubicBezTo>
                    <a:pt x="2162" y="2891"/>
                    <a:pt x="3836" y="1645"/>
                    <a:pt x="5587" y="439"/>
                  </a:cubicBezTo>
                  <a:cubicBezTo>
                    <a:pt x="5810" y="311"/>
                    <a:pt x="5667" y="0"/>
                    <a:pt x="5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42"/>
            <p:cNvSpPr/>
            <p:nvPr/>
          </p:nvSpPr>
          <p:spPr>
            <a:xfrm>
              <a:off x="4057218" y="5048119"/>
              <a:ext cx="23369" cy="65342"/>
            </a:xfrm>
            <a:custGeom>
              <a:avLst/>
              <a:gdLst/>
              <a:ahLst/>
              <a:cxnLst/>
              <a:rect l="l" t="t" r="r" b="b"/>
              <a:pathLst>
                <a:path w="2182" h="6101" extrusionOk="0">
                  <a:moveTo>
                    <a:pt x="1876" y="0"/>
                  </a:moveTo>
                  <a:cubicBezTo>
                    <a:pt x="1774" y="0"/>
                    <a:pt x="1666" y="50"/>
                    <a:pt x="1605" y="172"/>
                  </a:cubicBezTo>
                  <a:lnTo>
                    <a:pt x="1644" y="172"/>
                  </a:lnTo>
                  <a:cubicBezTo>
                    <a:pt x="982" y="2001"/>
                    <a:pt x="437" y="3869"/>
                    <a:pt x="48" y="5776"/>
                  </a:cubicBezTo>
                  <a:cubicBezTo>
                    <a:pt x="0" y="5968"/>
                    <a:pt x="160" y="6101"/>
                    <a:pt x="308" y="6101"/>
                  </a:cubicBezTo>
                  <a:cubicBezTo>
                    <a:pt x="399" y="6101"/>
                    <a:pt x="485" y="6050"/>
                    <a:pt x="515" y="5931"/>
                  </a:cubicBezTo>
                  <a:cubicBezTo>
                    <a:pt x="943" y="4025"/>
                    <a:pt x="1449" y="2118"/>
                    <a:pt x="2111" y="289"/>
                  </a:cubicBezTo>
                  <a:cubicBezTo>
                    <a:pt x="2182" y="123"/>
                    <a:pt x="2036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42"/>
            <p:cNvSpPr/>
            <p:nvPr/>
          </p:nvSpPr>
          <p:spPr>
            <a:xfrm>
              <a:off x="4033559" y="5082294"/>
              <a:ext cx="20520" cy="50605"/>
            </a:xfrm>
            <a:custGeom>
              <a:avLst/>
              <a:gdLst/>
              <a:ahLst/>
              <a:cxnLst/>
              <a:rect l="l" t="t" r="r" b="b"/>
              <a:pathLst>
                <a:path w="1916" h="4725" extrusionOk="0">
                  <a:moveTo>
                    <a:pt x="1606" y="0"/>
                  </a:moveTo>
                  <a:cubicBezTo>
                    <a:pt x="1507" y="0"/>
                    <a:pt x="1408" y="50"/>
                    <a:pt x="1362" y="172"/>
                  </a:cubicBezTo>
                  <a:lnTo>
                    <a:pt x="1401" y="172"/>
                  </a:lnTo>
                  <a:lnTo>
                    <a:pt x="623" y="2390"/>
                  </a:lnTo>
                  <a:lnTo>
                    <a:pt x="273" y="3480"/>
                  </a:lnTo>
                  <a:cubicBezTo>
                    <a:pt x="117" y="3791"/>
                    <a:pt x="39" y="4141"/>
                    <a:pt x="0" y="4491"/>
                  </a:cubicBezTo>
                  <a:cubicBezTo>
                    <a:pt x="20" y="4647"/>
                    <a:pt x="146" y="4725"/>
                    <a:pt x="268" y="4725"/>
                  </a:cubicBezTo>
                  <a:cubicBezTo>
                    <a:pt x="389" y="4725"/>
                    <a:pt x="506" y="4647"/>
                    <a:pt x="506" y="4491"/>
                  </a:cubicBezTo>
                  <a:cubicBezTo>
                    <a:pt x="506" y="4336"/>
                    <a:pt x="545" y="4180"/>
                    <a:pt x="584" y="4024"/>
                  </a:cubicBezTo>
                  <a:cubicBezTo>
                    <a:pt x="662" y="3869"/>
                    <a:pt x="701" y="3713"/>
                    <a:pt x="778" y="3519"/>
                  </a:cubicBezTo>
                  <a:cubicBezTo>
                    <a:pt x="895" y="3168"/>
                    <a:pt x="1012" y="2818"/>
                    <a:pt x="1129" y="2429"/>
                  </a:cubicBezTo>
                  <a:lnTo>
                    <a:pt x="1868" y="289"/>
                  </a:lnTo>
                  <a:cubicBezTo>
                    <a:pt x="1915" y="123"/>
                    <a:pt x="1761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42"/>
            <p:cNvSpPr/>
            <p:nvPr/>
          </p:nvSpPr>
          <p:spPr>
            <a:xfrm>
              <a:off x="4025666" y="5134441"/>
              <a:ext cx="57063" cy="33415"/>
            </a:xfrm>
            <a:custGeom>
              <a:avLst/>
              <a:gdLst/>
              <a:ahLst/>
              <a:cxnLst/>
              <a:rect l="l" t="t" r="r" b="b"/>
              <a:pathLst>
                <a:path w="5328" h="3120" extrusionOk="0">
                  <a:moveTo>
                    <a:pt x="304" y="1"/>
                  </a:moveTo>
                  <a:cubicBezTo>
                    <a:pt x="124" y="1"/>
                    <a:pt x="1" y="319"/>
                    <a:pt x="192" y="478"/>
                  </a:cubicBezTo>
                  <a:cubicBezTo>
                    <a:pt x="1632" y="1568"/>
                    <a:pt x="3267" y="2269"/>
                    <a:pt x="4862" y="3086"/>
                  </a:cubicBezTo>
                  <a:cubicBezTo>
                    <a:pt x="4903" y="3109"/>
                    <a:pt x="4943" y="3119"/>
                    <a:pt x="4980" y="3119"/>
                  </a:cubicBezTo>
                  <a:cubicBezTo>
                    <a:pt x="5193" y="3119"/>
                    <a:pt x="5327" y="2790"/>
                    <a:pt x="5096" y="2658"/>
                  </a:cubicBezTo>
                  <a:cubicBezTo>
                    <a:pt x="3500" y="1840"/>
                    <a:pt x="1866" y="1140"/>
                    <a:pt x="426" y="50"/>
                  </a:cubicBezTo>
                  <a:cubicBezTo>
                    <a:pt x="384" y="16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42"/>
            <p:cNvSpPr/>
            <p:nvPr/>
          </p:nvSpPr>
          <p:spPr>
            <a:xfrm>
              <a:off x="3953984" y="5125274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8214" y="1"/>
                  </a:moveTo>
                  <a:cubicBezTo>
                    <a:pt x="8175" y="1"/>
                    <a:pt x="8133" y="16"/>
                    <a:pt x="8092" y="50"/>
                  </a:cubicBezTo>
                  <a:lnTo>
                    <a:pt x="192" y="6121"/>
                  </a:lnTo>
                  <a:cubicBezTo>
                    <a:pt x="0" y="6281"/>
                    <a:pt x="124" y="6598"/>
                    <a:pt x="304" y="6598"/>
                  </a:cubicBezTo>
                  <a:cubicBezTo>
                    <a:pt x="343" y="6598"/>
                    <a:pt x="384" y="6584"/>
                    <a:pt x="426" y="6549"/>
                  </a:cubicBezTo>
                  <a:lnTo>
                    <a:pt x="8325" y="478"/>
                  </a:lnTo>
                  <a:cubicBezTo>
                    <a:pt x="8517" y="318"/>
                    <a:pt x="8394" y="1"/>
                    <a:pt x="8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42"/>
            <p:cNvSpPr/>
            <p:nvPr/>
          </p:nvSpPr>
          <p:spPr>
            <a:xfrm>
              <a:off x="3973241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1" y="1"/>
                  </a:moveTo>
                  <a:cubicBezTo>
                    <a:pt x="2469" y="1"/>
                    <a:pt x="2400" y="41"/>
                    <a:pt x="2363" y="139"/>
                  </a:cubicBezTo>
                  <a:cubicBezTo>
                    <a:pt x="1430" y="2085"/>
                    <a:pt x="1079" y="4303"/>
                    <a:pt x="106" y="6249"/>
                  </a:cubicBezTo>
                  <a:cubicBezTo>
                    <a:pt x="0" y="6435"/>
                    <a:pt x="166" y="6621"/>
                    <a:pt x="332" y="6621"/>
                  </a:cubicBezTo>
                  <a:cubicBezTo>
                    <a:pt x="409" y="6621"/>
                    <a:pt x="485" y="6581"/>
                    <a:pt x="535" y="6482"/>
                  </a:cubicBezTo>
                  <a:cubicBezTo>
                    <a:pt x="1507" y="4537"/>
                    <a:pt x="1858" y="2358"/>
                    <a:pt x="2792" y="373"/>
                  </a:cubicBezTo>
                  <a:cubicBezTo>
                    <a:pt x="2871" y="187"/>
                    <a:pt x="2697" y="1"/>
                    <a:pt x="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42"/>
            <p:cNvSpPr/>
            <p:nvPr/>
          </p:nvSpPr>
          <p:spPr>
            <a:xfrm>
              <a:off x="4103153" y="5113300"/>
              <a:ext cx="21688" cy="21688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507" y="1052"/>
                  </a:moveTo>
                  <a:cubicBezTo>
                    <a:pt x="541" y="1052"/>
                    <a:pt x="545" y="1052"/>
                    <a:pt x="518" y="1079"/>
                  </a:cubicBezTo>
                  <a:lnTo>
                    <a:pt x="518" y="1079"/>
                  </a:lnTo>
                  <a:lnTo>
                    <a:pt x="507" y="1052"/>
                  </a:lnTo>
                  <a:close/>
                  <a:moveTo>
                    <a:pt x="390" y="1441"/>
                  </a:moveTo>
                  <a:cubicBezTo>
                    <a:pt x="409" y="1460"/>
                    <a:pt x="429" y="1489"/>
                    <a:pt x="448" y="1519"/>
                  </a:cubicBezTo>
                  <a:lnTo>
                    <a:pt x="448" y="1519"/>
                  </a:lnTo>
                  <a:lnTo>
                    <a:pt x="390" y="1441"/>
                  </a:lnTo>
                  <a:close/>
                  <a:moveTo>
                    <a:pt x="1013" y="1"/>
                  </a:moveTo>
                  <a:lnTo>
                    <a:pt x="779" y="40"/>
                  </a:lnTo>
                  <a:cubicBezTo>
                    <a:pt x="740" y="40"/>
                    <a:pt x="701" y="79"/>
                    <a:pt x="623" y="118"/>
                  </a:cubicBezTo>
                  <a:cubicBezTo>
                    <a:pt x="584" y="118"/>
                    <a:pt x="546" y="118"/>
                    <a:pt x="507" y="157"/>
                  </a:cubicBezTo>
                  <a:cubicBezTo>
                    <a:pt x="429" y="196"/>
                    <a:pt x="351" y="234"/>
                    <a:pt x="312" y="312"/>
                  </a:cubicBezTo>
                  <a:lnTo>
                    <a:pt x="273" y="351"/>
                  </a:lnTo>
                  <a:cubicBezTo>
                    <a:pt x="234" y="429"/>
                    <a:pt x="156" y="468"/>
                    <a:pt x="118" y="546"/>
                  </a:cubicBezTo>
                  <a:cubicBezTo>
                    <a:pt x="79" y="662"/>
                    <a:pt x="1" y="740"/>
                    <a:pt x="1" y="857"/>
                  </a:cubicBezTo>
                  <a:cubicBezTo>
                    <a:pt x="1" y="857"/>
                    <a:pt x="1" y="896"/>
                    <a:pt x="1" y="896"/>
                  </a:cubicBezTo>
                  <a:cubicBezTo>
                    <a:pt x="1" y="935"/>
                    <a:pt x="1" y="1013"/>
                    <a:pt x="1" y="1052"/>
                  </a:cubicBezTo>
                  <a:lnTo>
                    <a:pt x="1" y="1129"/>
                  </a:lnTo>
                  <a:cubicBezTo>
                    <a:pt x="1" y="1246"/>
                    <a:pt x="1" y="1363"/>
                    <a:pt x="40" y="1441"/>
                  </a:cubicBezTo>
                  <a:cubicBezTo>
                    <a:pt x="40" y="1480"/>
                    <a:pt x="79" y="1519"/>
                    <a:pt x="79" y="1557"/>
                  </a:cubicBezTo>
                  <a:cubicBezTo>
                    <a:pt x="156" y="1635"/>
                    <a:pt x="195" y="1674"/>
                    <a:pt x="234" y="1752"/>
                  </a:cubicBezTo>
                  <a:lnTo>
                    <a:pt x="273" y="1791"/>
                  </a:lnTo>
                  <a:lnTo>
                    <a:pt x="468" y="1908"/>
                  </a:lnTo>
                  <a:lnTo>
                    <a:pt x="662" y="2024"/>
                  </a:lnTo>
                  <a:lnTo>
                    <a:pt x="935" y="2024"/>
                  </a:lnTo>
                  <a:lnTo>
                    <a:pt x="1168" y="1947"/>
                  </a:lnTo>
                  <a:cubicBezTo>
                    <a:pt x="1324" y="1908"/>
                    <a:pt x="1479" y="1830"/>
                    <a:pt x="1635" y="1713"/>
                  </a:cubicBezTo>
                  <a:cubicBezTo>
                    <a:pt x="1657" y="1669"/>
                    <a:pt x="1691" y="1638"/>
                    <a:pt x="1724" y="1604"/>
                  </a:cubicBezTo>
                  <a:lnTo>
                    <a:pt x="1724" y="1604"/>
                  </a:lnTo>
                  <a:cubicBezTo>
                    <a:pt x="1800" y="1543"/>
                    <a:pt x="1861" y="1472"/>
                    <a:pt x="1908" y="1402"/>
                  </a:cubicBezTo>
                  <a:lnTo>
                    <a:pt x="1985" y="1207"/>
                  </a:lnTo>
                  <a:cubicBezTo>
                    <a:pt x="1985" y="1129"/>
                    <a:pt x="1985" y="1052"/>
                    <a:pt x="2024" y="974"/>
                  </a:cubicBezTo>
                  <a:cubicBezTo>
                    <a:pt x="2024" y="818"/>
                    <a:pt x="1985" y="624"/>
                    <a:pt x="1908" y="507"/>
                  </a:cubicBezTo>
                  <a:cubicBezTo>
                    <a:pt x="1908" y="468"/>
                    <a:pt x="1869" y="468"/>
                    <a:pt x="1869" y="468"/>
                  </a:cubicBezTo>
                  <a:cubicBezTo>
                    <a:pt x="1830" y="390"/>
                    <a:pt x="1791" y="312"/>
                    <a:pt x="1752" y="273"/>
                  </a:cubicBezTo>
                  <a:cubicBezTo>
                    <a:pt x="1674" y="234"/>
                    <a:pt x="1635" y="196"/>
                    <a:pt x="1557" y="118"/>
                  </a:cubicBezTo>
                  <a:cubicBezTo>
                    <a:pt x="1479" y="118"/>
                    <a:pt x="1402" y="79"/>
                    <a:pt x="1324" y="40"/>
                  </a:cubicBezTo>
                  <a:lnTo>
                    <a:pt x="1285" y="40"/>
                  </a:lnTo>
                  <a:cubicBezTo>
                    <a:pt x="1207" y="40"/>
                    <a:pt x="1090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42"/>
            <p:cNvSpPr/>
            <p:nvPr/>
          </p:nvSpPr>
          <p:spPr>
            <a:xfrm>
              <a:off x="4023139" y="5129815"/>
              <a:ext cx="37099" cy="37849"/>
            </a:xfrm>
            <a:custGeom>
              <a:avLst/>
              <a:gdLst/>
              <a:ahLst/>
              <a:cxnLst/>
              <a:rect l="l" t="t" r="r" b="b"/>
              <a:pathLst>
                <a:path w="3464" h="3534" extrusionOk="0">
                  <a:moveTo>
                    <a:pt x="2082" y="1347"/>
                  </a:moveTo>
                  <a:lnTo>
                    <a:pt x="2187" y="1362"/>
                  </a:lnTo>
                  <a:lnTo>
                    <a:pt x="2187" y="1362"/>
                  </a:lnTo>
                  <a:lnTo>
                    <a:pt x="2203" y="1370"/>
                  </a:lnTo>
                  <a:lnTo>
                    <a:pt x="2203" y="1370"/>
                  </a:lnTo>
                  <a:cubicBezTo>
                    <a:pt x="2161" y="1363"/>
                    <a:pt x="2123" y="1354"/>
                    <a:pt x="2082" y="1347"/>
                  </a:cubicBezTo>
                  <a:lnTo>
                    <a:pt x="2082" y="1347"/>
                  </a:lnTo>
                  <a:lnTo>
                    <a:pt x="2082" y="1347"/>
                  </a:lnTo>
                  <a:close/>
                  <a:moveTo>
                    <a:pt x="1717" y="1714"/>
                  </a:moveTo>
                  <a:cubicBezTo>
                    <a:pt x="1710" y="1717"/>
                    <a:pt x="1703" y="1720"/>
                    <a:pt x="1696" y="1722"/>
                  </a:cubicBezTo>
                  <a:lnTo>
                    <a:pt x="1696" y="1722"/>
                  </a:lnTo>
                  <a:lnTo>
                    <a:pt x="1707" y="1716"/>
                  </a:lnTo>
                  <a:lnTo>
                    <a:pt x="1707" y="1716"/>
                  </a:lnTo>
                  <a:lnTo>
                    <a:pt x="1717" y="1714"/>
                  </a:lnTo>
                  <a:close/>
                  <a:moveTo>
                    <a:pt x="1852" y="1962"/>
                  </a:moveTo>
                  <a:lnTo>
                    <a:pt x="1851" y="1964"/>
                  </a:lnTo>
                  <a:lnTo>
                    <a:pt x="1851" y="1964"/>
                  </a:lnTo>
                  <a:lnTo>
                    <a:pt x="1846" y="1964"/>
                  </a:lnTo>
                  <a:lnTo>
                    <a:pt x="1846" y="1964"/>
                  </a:lnTo>
                  <a:cubicBezTo>
                    <a:pt x="1847" y="1964"/>
                    <a:pt x="1847" y="1963"/>
                    <a:pt x="1848" y="1962"/>
                  </a:cubicBezTo>
                  <a:lnTo>
                    <a:pt x="1848" y="1962"/>
                  </a:lnTo>
                  <a:cubicBezTo>
                    <a:pt x="1849" y="1962"/>
                    <a:pt x="1851" y="1962"/>
                    <a:pt x="1852" y="1962"/>
                  </a:cubicBezTo>
                  <a:close/>
                  <a:moveTo>
                    <a:pt x="1550" y="1971"/>
                  </a:moveTo>
                  <a:lnTo>
                    <a:pt x="1550" y="1971"/>
                  </a:lnTo>
                  <a:lnTo>
                    <a:pt x="1550" y="1971"/>
                  </a:lnTo>
                  <a:lnTo>
                    <a:pt x="1551" y="1971"/>
                  </a:lnTo>
                  <a:lnTo>
                    <a:pt x="1551" y="1971"/>
                  </a:lnTo>
                  <a:cubicBezTo>
                    <a:pt x="1551" y="1971"/>
                    <a:pt x="1550" y="1971"/>
                    <a:pt x="1550" y="1971"/>
                  </a:cubicBezTo>
                  <a:close/>
                  <a:moveTo>
                    <a:pt x="1516" y="1932"/>
                  </a:moveTo>
                  <a:cubicBezTo>
                    <a:pt x="1531" y="1944"/>
                    <a:pt x="1543" y="1957"/>
                    <a:pt x="1555" y="1972"/>
                  </a:cubicBezTo>
                  <a:lnTo>
                    <a:pt x="1555" y="1972"/>
                  </a:lnTo>
                  <a:lnTo>
                    <a:pt x="1551" y="1971"/>
                  </a:lnTo>
                  <a:lnTo>
                    <a:pt x="1551" y="1971"/>
                  </a:lnTo>
                  <a:cubicBezTo>
                    <a:pt x="1553" y="1972"/>
                    <a:pt x="1554" y="1972"/>
                    <a:pt x="1555" y="1973"/>
                  </a:cubicBezTo>
                  <a:lnTo>
                    <a:pt x="1555" y="1973"/>
                  </a:lnTo>
                  <a:cubicBezTo>
                    <a:pt x="1557" y="1975"/>
                    <a:pt x="1559" y="1977"/>
                    <a:pt x="1561" y="1980"/>
                  </a:cubicBezTo>
                  <a:lnTo>
                    <a:pt x="1561" y="1980"/>
                  </a:lnTo>
                  <a:lnTo>
                    <a:pt x="1550" y="1971"/>
                  </a:lnTo>
                  <a:lnTo>
                    <a:pt x="1550" y="1971"/>
                  </a:lnTo>
                  <a:lnTo>
                    <a:pt x="1541" y="1970"/>
                  </a:lnTo>
                  <a:lnTo>
                    <a:pt x="1541" y="1970"/>
                  </a:lnTo>
                  <a:lnTo>
                    <a:pt x="1539" y="1968"/>
                  </a:lnTo>
                  <a:lnTo>
                    <a:pt x="1539" y="1968"/>
                  </a:lnTo>
                  <a:cubicBezTo>
                    <a:pt x="1543" y="1969"/>
                    <a:pt x="1546" y="1970"/>
                    <a:pt x="1550" y="1971"/>
                  </a:cubicBezTo>
                  <a:lnTo>
                    <a:pt x="1550" y="1971"/>
                  </a:lnTo>
                  <a:lnTo>
                    <a:pt x="1527" y="1953"/>
                  </a:lnTo>
                  <a:lnTo>
                    <a:pt x="1517" y="1941"/>
                  </a:lnTo>
                  <a:lnTo>
                    <a:pt x="1517" y="1941"/>
                  </a:lnTo>
                  <a:cubicBezTo>
                    <a:pt x="1517" y="1938"/>
                    <a:pt x="1517" y="1935"/>
                    <a:pt x="1516" y="1932"/>
                  </a:cubicBezTo>
                  <a:close/>
                  <a:moveTo>
                    <a:pt x="1829" y="0"/>
                  </a:moveTo>
                  <a:cubicBezTo>
                    <a:pt x="1778" y="0"/>
                    <a:pt x="1726" y="5"/>
                    <a:pt x="1674" y="15"/>
                  </a:cubicBezTo>
                  <a:cubicBezTo>
                    <a:pt x="1401" y="15"/>
                    <a:pt x="1129" y="93"/>
                    <a:pt x="895" y="249"/>
                  </a:cubicBezTo>
                  <a:cubicBezTo>
                    <a:pt x="779" y="288"/>
                    <a:pt x="662" y="366"/>
                    <a:pt x="584" y="482"/>
                  </a:cubicBezTo>
                  <a:cubicBezTo>
                    <a:pt x="545" y="521"/>
                    <a:pt x="506" y="560"/>
                    <a:pt x="467" y="599"/>
                  </a:cubicBezTo>
                  <a:cubicBezTo>
                    <a:pt x="390" y="677"/>
                    <a:pt x="312" y="794"/>
                    <a:pt x="234" y="910"/>
                  </a:cubicBezTo>
                  <a:cubicBezTo>
                    <a:pt x="156" y="1027"/>
                    <a:pt x="117" y="1144"/>
                    <a:pt x="78" y="1261"/>
                  </a:cubicBezTo>
                  <a:cubicBezTo>
                    <a:pt x="78" y="1339"/>
                    <a:pt x="39" y="1377"/>
                    <a:pt x="39" y="1455"/>
                  </a:cubicBezTo>
                  <a:cubicBezTo>
                    <a:pt x="0" y="1572"/>
                    <a:pt x="0" y="1689"/>
                    <a:pt x="0" y="1844"/>
                  </a:cubicBezTo>
                  <a:cubicBezTo>
                    <a:pt x="0" y="2117"/>
                    <a:pt x="78" y="2389"/>
                    <a:pt x="195" y="2623"/>
                  </a:cubicBezTo>
                  <a:cubicBezTo>
                    <a:pt x="234" y="2662"/>
                    <a:pt x="273" y="2701"/>
                    <a:pt x="273" y="2739"/>
                  </a:cubicBezTo>
                  <a:cubicBezTo>
                    <a:pt x="351" y="2856"/>
                    <a:pt x="428" y="2934"/>
                    <a:pt x="545" y="3051"/>
                  </a:cubicBezTo>
                  <a:cubicBezTo>
                    <a:pt x="701" y="3206"/>
                    <a:pt x="934" y="3362"/>
                    <a:pt x="1168" y="3440"/>
                  </a:cubicBezTo>
                  <a:cubicBezTo>
                    <a:pt x="1333" y="3503"/>
                    <a:pt x="1506" y="3534"/>
                    <a:pt x="1679" y="3534"/>
                  </a:cubicBezTo>
                  <a:cubicBezTo>
                    <a:pt x="2037" y="3534"/>
                    <a:pt x="2397" y="3404"/>
                    <a:pt x="2685" y="3167"/>
                  </a:cubicBezTo>
                  <a:cubicBezTo>
                    <a:pt x="2724" y="3167"/>
                    <a:pt x="2763" y="3129"/>
                    <a:pt x="2802" y="3129"/>
                  </a:cubicBezTo>
                  <a:cubicBezTo>
                    <a:pt x="2958" y="3012"/>
                    <a:pt x="3113" y="2856"/>
                    <a:pt x="3230" y="2701"/>
                  </a:cubicBezTo>
                  <a:cubicBezTo>
                    <a:pt x="3308" y="2584"/>
                    <a:pt x="3347" y="2428"/>
                    <a:pt x="3386" y="2311"/>
                  </a:cubicBezTo>
                  <a:cubicBezTo>
                    <a:pt x="3425" y="2272"/>
                    <a:pt x="3425" y="2195"/>
                    <a:pt x="3425" y="2156"/>
                  </a:cubicBezTo>
                  <a:cubicBezTo>
                    <a:pt x="3464" y="2039"/>
                    <a:pt x="3464" y="1883"/>
                    <a:pt x="3464" y="1728"/>
                  </a:cubicBezTo>
                  <a:cubicBezTo>
                    <a:pt x="3464" y="1455"/>
                    <a:pt x="3386" y="1183"/>
                    <a:pt x="3269" y="949"/>
                  </a:cubicBezTo>
                  <a:cubicBezTo>
                    <a:pt x="3191" y="794"/>
                    <a:pt x="3075" y="638"/>
                    <a:pt x="2919" y="521"/>
                  </a:cubicBezTo>
                  <a:cubicBezTo>
                    <a:pt x="2724" y="327"/>
                    <a:pt x="2491" y="171"/>
                    <a:pt x="2218" y="93"/>
                  </a:cubicBezTo>
                  <a:cubicBezTo>
                    <a:pt x="2104" y="36"/>
                    <a:pt x="1970" y="0"/>
                    <a:pt x="1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42"/>
            <p:cNvSpPr/>
            <p:nvPr/>
          </p:nvSpPr>
          <p:spPr>
            <a:xfrm>
              <a:off x="4039803" y="5073298"/>
              <a:ext cx="25019" cy="25019"/>
            </a:xfrm>
            <a:custGeom>
              <a:avLst/>
              <a:gdLst/>
              <a:ahLst/>
              <a:cxnLst/>
              <a:rect l="l" t="t" r="r" b="b"/>
              <a:pathLst>
                <a:path w="2336" h="2336" extrusionOk="0">
                  <a:moveTo>
                    <a:pt x="1869" y="1440"/>
                  </a:moveTo>
                  <a:lnTo>
                    <a:pt x="1833" y="1483"/>
                  </a:lnTo>
                  <a:lnTo>
                    <a:pt x="1833" y="1483"/>
                  </a:lnTo>
                  <a:cubicBezTo>
                    <a:pt x="1837" y="1472"/>
                    <a:pt x="1847" y="1462"/>
                    <a:pt x="1869" y="1440"/>
                  </a:cubicBezTo>
                  <a:close/>
                  <a:moveTo>
                    <a:pt x="1129" y="0"/>
                  </a:moveTo>
                  <a:cubicBezTo>
                    <a:pt x="1013" y="0"/>
                    <a:pt x="935" y="39"/>
                    <a:pt x="857" y="39"/>
                  </a:cubicBezTo>
                  <a:lnTo>
                    <a:pt x="818" y="39"/>
                  </a:lnTo>
                  <a:lnTo>
                    <a:pt x="546" y="156"/>
                  </a:lnTo>
                  <a:cubicBezTo>
                    <a:pt x="468" y="156"/>
                    <a:pt x="429" y="195"/>
                    <a:pt x="429" y="234"/>
                  </a:cubicBezTo>
                  <a:lnTo>
                    <a:pt x="312" y="312"/>
                  </a:lnTo>
                  <a:lnTo>
                    <a:pt x="157" y="506"/>
                  </a:lnTo>
                  <a:lnTo>
                    <a:pt x="157" y="545"/>
                  </a:lnTo>
                  <a:cubicBezTo>
                    <a:pt x="79" y="662"/>
                    <a:pt x="40" y="778"/>
                    <a:pt x="40" y="934"/>
                  </a:cubicBezTo>
                  <a:cubicBezTo>
                    <a:pt x="1" y="1051"/>
                    <a:pt x="1" y="1207"/>
                    <a:pt x="40" y="1323"/>
                  </a:cubicBezTo>
                  <a:cubicBezTo>
                    <a:pt x="40" y="1479"/>
                    <a:pt x="118" y="1596"/>
                    <a:pt x="195" y="1674"/>
                  </a:cubicBezTo>
                  <a:cubicBezTo>
                    <a:pt x="215" y="1702"/>
                    <a:pt x="236" y="1729"/>
                    <a:pt x="259" y="1753"/>
                  </a:cubicBezTo>
                  <a:lnTo>
                    <a:pt x="259" y="1753"/>
                  </a:lnTo>
                  <a:cubicBezTo>
                    <a:pt x="274" y="1791"/>
                    <a:pt x="293" y="1830"/>
                    <a:pt x="312" y="1868"/>
                  </a:cubicBezTo>
                  <a:lnTo>
                    <a:pt x="390" y="1946"/>
                  </a:lnTo>
                  <a:cubicBezTo>
                    <a:pt x="429" y="2024"/>
                    <a:pt x="507" y="2102"/>
                    <a:pt x="585" y="2140"/>
                  </a:cubicBezTo>
                  <a:lnTo>
                    <a:pt x="662" y="2218"/>
                  </a:lnTo>
                  <a:lnTo>
                    <a:pt x="896" y="2296"/>
                  </a:lnTo>
                  <a:cubicBezTo>
                    <a:pt x="1013" y="2335"/>
                    <a:pt x="1090" y="2335"/>
                    <a:pt x="1207" y="2335"/>
                  </a:cubicBezTo>
                  <a:lnTo>
                    <a:pt x="1519" y="2335"/>
                  </a:lnTo>
                  <a:cubicBezTo>
                    <a:pt x="1596" y="2296"/>
                    <a:pt x="1674" y="2296"/>
                    <a:pt x="1752" y="2218"/>
                  </a:cubicBezTo>
                  <a:lnTo>
                    <a:pt x="1791" y="2218"/>
                  </a:lnTo>
                  <a:lnTo>
                    <a:pt x="1908" y="2140"/>
                  </a:lnTo>
                  <a:lnTo>
                    <a:pt x="2024" y="2063"/>
                  </a:lnTo>
                  <a:lnTo>
                    <a:pt x="2063" y="2024"/>
                  </a:lnTo>
                  <a:lnTo>
                    <a:pt x="2219" y="1829"/>
                  </a:lnTo>
                  <a:cubicBezTo>
                    <a:pt x="2219" y="1829"/>
                    <a:pt x="2219" y="1790"/>
                    <a:pt x="2219" y="1790"/>
                  </a:cubicBezTo>
                  <a:cubicBezTo>
                    <a:pt x="2258" y="1751"/>
                    <a:pt x="2258" y="1674"/>
                    <a:pt x="2297" y="1635"/>
                  </a:cubicBezTo>
                  <a:cubicBezTo>
                    <a:pt x="2297" y="1596"/>
                    <a:pt x="2336" y="1557"/>
                    <a:pt x="2336" y="1479"/>
                  </a:cubicBezTo>
                  <a:lnTo>
                    <a:pt x="2336" y="1440"/>
                  </a:lnTo>
                  <a:lnTo>
                    <a:pt x="2336" y="1323"/>
                  </a:lnTo>
                  <a:cubicBezTo>
                    <a:pt x="2336" y="1284"/>
                    <a:pt x="2336" y="1207"/>
                    <a:pt x="2336" y="1168"/>
                  </a:cubicBezTo>
                  <a:cubicBezTo>
                    <a:pt x="2336" y="1168"/>
                    <a:pt x="2336" y="1168"/>
                    <a:pt x="2336" y="1129"/>
                  </a:cubicBezTo>
                  <a:cubicBezTo>
                    <a:pt x="2336" y="1090"/>
                    <a:pt x="2336" y="934"/>
                    <a:pt x="2297" y="856"/>
                  </a:cubicBezTo>
                  <a:lnTo>
                    <a:pt x="2297" y="817"/>
                  </a:lnTo>
                  <a:cubicBezTo>
                    <a:pt x="2297" y="778"/>
                    <a:pt x="2219" y="623"/>
                    <a:pt x="2219" y="584"/>
                  </a:cubicBezTo>
                  <a:cubicBezTo>
                    <a:pt x="2219" y="584"/>
                    <a:pt x="2219" y="545"/>
                    <a:pt x="2219" y="545"/>
                  </a:cubicBezTo>
                  <a:lnTo>
                    <a:pt x="2141" y="428"/>
                  </a:lnTo>
                  <a:lnTo>
                    <a:pt x="2063" y="312"/>
                  </a:lnTo>
                  <a:lnTo>
                    <a:pt x="2024" y="312"/>
                  </a:lnTo>
                  <a:lnTo>
                    <a:pt x="1908" y="234"/>
                  </a:lnTo>
                  <a:cubicBezTo>
                    <a:pt x="1869" y="195"/>
                    <a:pt x="1830" y="156"/>
                    <a:pt x="1791" y="117"/>
                  </a:cubicBezTo>
                  <a:lnTo>
                    <a:pt x="1752" y="117"/>
                  </a:lnTo>
                  <a:lnTo>
                    <a:pt x="1519" y="39"/>
                  </a:lnTo>
                  <a:lnTo>
                    <a:pt x="1324" y="3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42"/>
            <p:cNvSpPr/>
            <p:nvPr/>
          </p:nvSpPr>
          <p:spPr>
            <a:xfrm>
              <a:off x="4066482" y="5037034"/>
              <a:ext cx="21259" cy="22309"/>
            </a:xfrm>
            <a:custGeom>
              <a:avLst/>
              <a:gdLst/>
              <a:ahLst/>
              <a:cxnLst/>
              <a:rect l="l" t="t" r="r" b="b"/>
              <a:pathLst>
                <a:path w="1985" h="2083" extrusionOk="0">
                  <a:moveTo>
                    <a:pt x="762" y="365"/>
                  </a:moveTo>
                  <a:lnTo>
                    <a:pt x="762" y="365"/>
                  </a:lnTo>
                  <a:cubicBezTo>
                    <a:pt x="759" y="368"/>
                    <a:pt x="755" y="370"/>
                    <a:pt x="752" y="372"/>
                  </a:cubicBezTo>
                  <a:lnTo>
                    <a:pt x="752" y="372"/>
                  </a:lnTo>
                  <a:lnTo>
                    <a:pt x="759" y="367"/>
                  </a:lnTo>
                  <a:lnTo>
                    <a:pt x="759" y="367"/>
                  </a:lnTo>
                  <a:lnTo>
                    <a:pt x="762" y="365"/>
                  </a:lnTo>
                  <a:close/>
                  <a:moveTo>
                    <a:pt x="357" y="935"/>
                  </a:moveTo>
                  <a:cubicBezTo>
                    <a:pt x="358" y="935"/>
                    <a:pt x="360" y="935"/>
                    <a:pt x="361" y="936"/>
                  </a:cubicBezTo>
                  <a:lnTo>
                    <a:pt x="361" y="936"/>
                  </a:lnTo>
                  <a:cubicBezTo>
                    <a:pt x="362" y="948"/>
                    <a:pt x="363" y="960"/>
                    <a:pt x="365" y="971"/>
                  </a:cubicBezTo>
                  <a:lnTo>
                    <a:pt x="365" y="971"/>
                  </a:lnTo>
                  <a:cubicBezTo>
                    <a:pt x="363" y="972"/>
                    <a:pt x="361" y="973"/>
                    <a:pt x="358" y="973"/>
                  </a:cubicBezTo>
                  <a:lnTo>
                    <a:pt x="358" y="973"/>
                  </a:lnTo>
                  <a:lnTo>
                    <a:pt x="354" y="952"/>
                  </a:lnTo>
                  <a:lnTo>
                    <a:pt x="357" y="935"/>
                  </a:lnTo>
                  <a:close/>
                  <a:moveTo>
                    <a:pt x="443" y="1185"/>
                  </a:moveTo>
                  <a:lnTo>
                    <a:pt x="443" y="1185"/>
                  </a:lnTo>
                  <a:cubicBezTo>
                    <a:pt x="457" y="1204"/>
                    <a:pt x="463" y="1222"/>
                    <a:pt x="465" y="1241"/>
                  </a:cubicBezTo>
                  <a:lnTo>
                    <a:pt x="465" y="1241"/>
                  </a:lnTo>
                  <a:lnTo>
                    <a:pt x="443" y="1185"/>
                  </a:lnTo>
                  <a:close/>
                  <a:moveTo>
                    <a:pt x="1845" y="1114"/>
                  </a:moveTo>
                  <a:lnTo>
                    <a:pt x="1859" y="1147"/>
                  </a:lnTo>
                  <a:lnTo>
                    <a:pt x="1829" y="1324"/>
                  </a:lnTo>
                  <a:cubicBezTo>
                    <a:pt x="1829" y="1324"/>
                    <a:pt x="1829" y="1285"/>
                    <a:pt x="1829" y="1246"/>
                  </a:cubicBezTo>
                  <a:cubicBezTo>
                    <a:pt x="1828" y="1249"/>
                    <a:pt x="1826" y="1253"/>
                    <a:pt x="1824" y="1256"/>
                  </a:cubicBezTo>
                  <a:lnTo>
                    <a:pt x="1824" y="1256"/>
                  </a:lnTo>
                  <a:cubicBezTo>
                    <a:pt x="1828" y="1240"/>
                    <a:pt x="1829" y="1224"/>
                    <a:pt x="1829" y="1207"/>
                  </a:cubicBezTo>
                  <a:lnTo>
                    <a:pt x="1845" y="1114"/>
                  </a:lnTo>
                  <a:close/>
                  <a:moveTo>
                    <a:pt x="1757" y="1391"/>
                  </a:moveTo>
                  <a:cubicBezTo>
                    <a:pt x="1742" y="1421"/>
                    <a:pt x="1727" y="1450"/>
                    <a:pt x="1713" y="1479"/>
                  </a:cubicBezTo>
                  <a:lnTo>
                    <a:pt x="1713" y="1441"/>
                  </a:lnTo>
                  <a:cubicBezTo>
                    <a:pt x="1729" y="1424"/>
                    <a:pt x="1744" y="1408"/>
                    <a:pt x="1757" y="1391"/>
                  </a:cubicBezTo>
                  <a:close/>
                  <a:moveTo>
                    <a:pt x="1012" y="1"/>
                  </a:moveTo>
                  <a:cubicBezTo>
                    <a:pt x="895" y="1"/>
                    <a:pt x="818" y="1"/>
                    <a:pt x="740" y="40"/>
                  </a:cubicBezTo>
                  <a:cubicBezTo>
                    <a:pt x="662" y="79"/>
                    <a:pt x="584" y="79"/>
                    <a:pt x="545" y="117"/>
                  </a:cubicBezTo>
                  <a:cubicBezTo>
                    <a:pt x="390" y="195"/>
                    <a:pt x="234" y="351"/>
                    <a:pt x="156" y="468"/>
                  </a:cubicBezTo>
                  <a:cubicBezTo>
                    <a:pt x="78" y="662"/>
                    <a:pt x="0" y="857"/>
                    <a:pt x="0" y="1051"/>
                  </a:cubicBezTo>
                  <a:cubicBezTo>
                    <a:pt x="0" y="1051"/>
                    <a:pt x="0" y="1090"/>
                    <a:pt x="0" y="1090"/>
                  </a:cubicBezTo>
                  <a:cubicBezTo>
                    <a:pt x="0" y="1207"/>
                    <a:pt x="39" y="1285"/>
                    <a:pt x="39" y="1402"/>
                  </a:cubicBezTo>
                  <a:cubicBezTo>
                    <a:pt x="117" y="1635"/>
                    <a:pt x="273" y="1830"/>
                    <a:pt x="467" y="1946"/>
                  </a:cubicBezTo>
                  <a:cubicBezTo>
                    <a:pt x="545" y="1985"/>
                    <a:pt x="623" y="2024"/>
                    <a:pt x="701" y="2024"/>
                  </a:cubicBezTo>
                  <a:lnTo>
                    <a:pt x="740" y="2024"/>
                  </a:lnTo>
                  <a:cubicBezTo>
                    <a:pt x="818" y="2063"/>
                    <a:pt x="905" y="2083"/>
                    <a:pt x="998" y="2083"/>
                  </a:cubicBezTo>
                  <a:cubicBezTo>
                    <a:pt x="1090" y="2083"/>
                    <a:pt x="1187" y="2063"/>
                    <a:pt x="1285" y="2024"/>
                  </a:cubicBezTo>
                  <a:lnTo>
                    <a:pt x="1518" y="1946"/>
                  </a:lnTo>
                  <a:cubicBezTo>
                    <a:pt x="1557" y="1908"/>
                    <a:pt x="1596" y="1869"/>
                    <a:pt x="1635" y="1869"/>
                  </a:cubicBezTo>
                  <a:cubicBezTo>
                    <a:pt x="1674" y="1830"/>
                    <a:pt x="1713" y="1791"/>
                    <a:pt x="1751" y="1752"/>
                  </a:cubicBezTo>
                  <a:cubicBezTo>
                    <a:pt x="1790" y="1713"/>
                    <a:pt x="1829" y="1635"/>
                    <a:pt x="1868" y="1596"/>
                  </a:cubicBezTo>
                  <a:lnTo>
                    <a:pt x="1868" y="1557"/>
                  </a:lnTo>
                  <a:cubicBezTo>
                    <a:pt x="1907" y="1479"/>
                    <a:pt x="1946" y="1402"/>
                    <a:pt x="1985" y="1285"/>
                  </a:cubicBezTo>
                  <a:cubicBezTo>
                    <a:pt x="1985" y="1246"/>
                    <a:pt x="1985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85" y="857"/>
                    <a:pt x="1985" y="779"/>
                  </a:cubicBezTo>
                  <a:cubicBezTo>
                    <a:pt x="1971" y="750"/>
                    <a:pt x="1967" y="743"/>
                    <a:pt x="1968" y="743"/>
                  </a:cubicBezTo>
                  <a:lnTo>
                    <a:pt x="1968" y="743"/>
                  </a:lnTo>
                  <a:cubicBezTo>
                    <a:pt x="1969" y="743"/>
                    <a:pt x="1976" y="752"/>
                    <a:pt x="1980" y="752"/>
                  </a:cubicBezTo>
                  <a:cubicBezTo>
                    <a:pt x="1983" y="752"/>
                    <a:pt x="1985" y="749"/>
                    <a:pt x="1985" y="740"/>
                  </a:cubicBezTo>
                  <a:cubicBezTo>
                    <a:pt x="1985" y="740"/>
                    <a:pt x="1946" y="662"/>
                    <a:pt x="1907" y="662"/>
                  </a:cubicBezTo>
                  <a:lnTo>
                    <a:pt x="1868" y="546"/>
                  </a:lnTo>
                  <a:lnTo>
                    <a:pt x="1868" y="507"/>
                  </a:lnTo>
                  <a:lnTo>
                    <a:pt x="1751" y="312"/>
                  </a:lnTo>
                  <a:cubicBezTo>
                    <a:pt x="1669" y="230"/>
                    <a:pt x="1565" y="169"/>
                    <a:pt x="1456" y="130"/>
                  </a:cubicBezTo>
                  <a:lnTo>
                    <a:pt x="1456" y="130"/>
                  </a:lnTo>
                  <a:lnTo>
                    <a:pt x="1440" y="117"/>
                  </a:lnTo>
                  <a:cubicBezTo>
                    <a:pt x="1323" y="40"/>
                    <a:pt x="1168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42"/>
            <p:cNvSpPr/>
            <p:nvPr/>
          </p:nvSpPr>
          <p:spPr>
            <a:xfrm>
              <a:off x="3991051" y="5100801"/>
              <a:ext cx="21259" cy="20852"/>
            </a:xfrm>
            <a:custGeom>
              <a:avLst/>
              <a:gdLst/>
              <a:ahLst/>
              <a:cxnLst/>
              <a:rect l="l" t="t" r="r" b="b"/>
              <a:pathLst>
                <a:path w="1985" h="1947" extrusionOk="0">
                  <a:moveTo>
                    <a:pt x="1518" y="117"/>
                  </a:moveTo>
                  <a:lnTo>
                    <a:pt x="1615" y="195"/>
                  </a:lnTo>
                  <a:cubicBezTo>
                    <a:pt x="1576" y="166"/>
                    <a:pt x="1537" y="137"/>
                    <a:pt x="1518" y="117"/>
                  </a:cubicBezTo>
                  <a:close/>
                  <a:moveTo>
                    <a:pt x="1634" y="818"/>
                  </a:moveTo>
                  <a:lnTo>
                    <a:pt x="1641" y="860"/>
                  </a:lnTo>
                  <a:lnTo>
                    <a:pt x="1641" y="860"/>
                  </a:lnTo>
                  <a:lnTo>
                    <a:pt x="1634" y="857"/>
                  </a:lnTo>
                  <a:lnTo>
                    <a:pt x="1634" y="818"/>
                  </a:lnTo>
                  <a:close/>
                  <a:moveTo>
                    <a:pt x="1572" y="1324"/>
                  </a:moveTo>
                  <a:lnTo>
                    <a:pt x="1557" y="1363"/>
                  </a:lnTo>
                  <a:cubicBezTo>
                    <a:pt x="1557" y="1334"/>
                    <a:pt x="1557" y="1326"/>
                    <a:pt x="1572" y="1324"/>
                  </a:cubicBezTo>
                  <a:close/>
                  <a:moveTo>
                    <a:pt x="934" y="1"/>
                  </a:moveTo>
                  <a:cubicBezTo>
                    <a:pt x="856" y="1"/>
                    <a:pt x="778" y="1"/>
                    <a:pt x="700" y="39"/>
                  </a:cubicBezTo>
                  <a:cubicBezTo>
                    <a:pt x="662" y="39"/>
                    <a:pt x="623" y="39"/>
                    <a:pt x="584" y="78"/>
                  </a:cubicBezTo>
                  <a:cubicBezTo>
                    <a:pt x="506" y="78"/>
                    <a:pt x="428" y="117"/>
                    <a:pt x="389" y="195"/>
                  </a:cubicBezTo>
                  <a:cubicBezTo>
                    <a:pt x="311" y="234"/>
                    <a:pt x="311" y="234"/>
                    <a:pt x="272" y="273"/>
                  </a:cubicBezTo>
                  <a:lnTo>
                    <a:pt x="156" y="429"/>
                  </a:lnTo>
                  <a:lnTo>
                    <a:pt x="156" y="467"/>
                  </a:lnTo>
                  <a:lnTo>
                    <a:pt x="272" y="273"/>
                  </a:lnTo>
                  <a:lnTo>
                    <a:pt x="272" y="273"/>
                  </a:lnTo>
                  <a:cubicBezTo>
                    <a:pt x="234" y="351"/>
                    <a:pt x="195" y="429"/>
                    <a:pt x="156" y="467"/>
                  </a:cubicBezTo>
                  <a:lnTo>
                    <a:pt x="156" y="506"/>
                  </a:lnTo>
                  <a:cubicBezTo>
                    <a:pt x="117" y="584"/>
                    <a:pt x="78" y="623"/>
                    <a:pt x="39" y="740"/>
                  </a:cubicBezTo>
                  <a:lnTo>
                    <a:pt x="39" y="779"/>
                  </a:lnTo>
                  <a:cubicBezTo>
                    <a:pt x="39" y="857"/>
                    <a:pt x="39" y="934"/>
                    <a:pt x="0" y="1012"/>
                  </a:cubicBezTo>
                  <a:lnTo>
                    <a:pt x="0" y="1051"/>
                  </a:lnTo>
                  <a:cubicBezTo>
                    <a:pt x="0" y="1129"/>
                    <a:pt x="0" y="1207"/>
                    <a:pt x="39" y="1285"/>
                  </a:cubicBezTo>
                  <a:cubicBezTo>
                    <a:pt x="53" y="1313"/>
                    <a:pt x="57" y="1321"/>
                    <a:pt x="56" y="1321"/>
                  </a:cubicBezTo>
                  <a:cubicBezTo>
                    <a:pt x="55" y="1321"/>
                    <a:pt x="48" y="1312"/>
                    <a:pt x="44" y="1312"/>
                  </a:cubicBezTo>
                  <a:cubicBezTo>
                    <a:pt x="41" y="1312"/>
                    <a:pt x="39" y="1315"/>
                    <a:pt x="39" y="1324"/>
                  </a:cubicBezTo>
                  <a:cubicBezTo>
                    <a:pt x="117" y="1674"/>
                    <a:pt x="428" y="1907"/>
                    <a:pt x="778" y="1946"/>
                  </a:cubicBezTo>
                  <a:lnTo>
                    <a:pt x="1090" y="1946"/>
                  </a:lnTo>
                  <a:lnTo>
                    <a:pt x="1323" y="1868"/>
                  </a:lnTo>
                  <a:cubicBezTo>
                    <a:pt x="1328" y="1865"/>
                    <a:pt x="1332" y="1862"/>
                    <a:pt x="1337" y="1859"/>
                  </a:cubicBezTo>
                  <a:lnTo>
                    <a:pt x="1337" y="1859"/>
                  </a:lnTo>
                  <a:cubicBezTo>
                    <a:pt x="1699" y="1732"/>
                    <a:pt x="1985" y="1395"/>
                    <a:pt x="1985" y="934"/>
                  </a:cubicBezTo>
                  <a:cubicBezTo>
                    <a:pt x="1985" y="779"/>
                    <a:pt x="1946" y="623"/>
                    <a:pt x="1868" y="467"/>
                  </a:cubicBezTo>
                  <a:cubicBezTo>
                    <a:pt x="1790" y="312"/>
                    <a:pt x="1673" y="195"/>
                    <a:pt x="1518" y="117"/>
                  </a:cubicBezTo>
                  <a:lnTo>
                    <a:pt x="1479" y="117"/>
                  </a:lnTo>
                  <a:cubicBezTo>
                    <a:pt x="1401" y="78"/>
                    <a:pt x="1323" y="39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42"/>
            <p:cNvSpPr/>
            <p:nvPr/>
          </p:nvSpPr>
          <p:spPr>
            <a:xfrm>
              <a:off x="4153586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1841" y="1407"/>
                  </a:moveTo>
                  <a:lnTo>
                    <a:pt x="1841" y="1408"/>
                  </a:lnTo>
                  <a:lnTo>
                    <a:pt x="1841" y="1408"/>
                  </a:lnTo>
                  <a:lnTo>
                    <a:pt x="1841" y="1408"/>
                  </a:lnTo>
                  <a:lnTo>
                    <a:pt x="1841" y="1408"/>
                  </a:lnTo>
                  <a:cubicBezTo>
                    <a:pt x="1841" y="1408"/>
                    <a:pt x="1841" y="1408"/>
                    <a:pt x="1841" y="1407"/>
                  </a:cubicBezTo>
                  <a:close/>
                  <a:moveTo>
                    <a:pt x="1378" y="1595"/>
                  </a:moveTo>
                  <a:cubicBezTo>
                    <a:pt x="1382" y="1606"/>
                    <a:pt x="1385" y="1616"/>
                    <a:pt x="1387" y="1627"/>
                  </a:cubicBezTo>
                  <a:lnTo>
                    <a:pt x="1387" y="1627"/>
                  </a:lnTo>
                  <a:cubicBezTo>
                    <a:pt x="1382" y="1624"/>
                    <a:pt x="1378" y="1621"/>
                    <a:pt x="1373" y="1618"/>
                  </a:cubicBezTo>
                  <a:lnTo>
                    <a:pt x="1373" y="1618"/>
                  </a:lnTo>
                  <a:cubicBezTo>
                    <a:pt x="1373" y="1619"/>
                    <a:pt x="1373" y="1619"/>
                    <a:pt x="1373" y="1619"/>
                  </a:cubicBezTo>
                  <a:lnTo>
                    <a:pt x="1373" y="1619"/>
                  </a:lnTo>
                  <a:lnTo>
                    <a:pt x="1372" y="1618"/>
                  </a:lnTo>
                  <a:lnTo>
                    <a:pt x="1372" y="1618"/>
                  </a:lnTo>
                  <a:cubicBezTo>
                    <a:pt x="1373" y="1618"/>
                    <a:pt x="1373" y="1618"/>
                    <a:pt x="1373" y="1618"/>
                  </a:cubicBezTo>
                  <a:lnTo>
                    <a:pt x="1373" y="1618"/>
                  </a:lnTo>
                  <a:cubicBezTo>
                    <a:pt x="1375" y="1611"/>
                    <a:pt x="1376" y="1603"/>
                    <a:pt x="1378" y="1595"/>
                  </a:cubicBezTo>
                  <a:close/>
                  <a:moveTo>
                    <a:pt x="1401" y="1596"/>
                  </a:moveTo>
                  <a:cubicBezTo>
                    <a:pt x="1401" y="1610"/>
                    <a:pt x="1400" y="1623"/>
                    <a:pt x="1398" y="1635"/>
                  </a:cubicBezTo>
                  <a:lnTo>
                    <a:pt x="1398" y="1635"/>
                  </a:lnTo>
                  <a:cubicBezTo>
                    <a:pt x="1397" y="1634"/>
                    <a:pt x="1395" y="1633"/>
                    <a:pt x="1394" y="1632"/>
                  </a:cubicBezTo>
                  <a:lnTo>
                    <a:pt x="1394" y="1632"/>
                  </a:lnTo>
                  <a:lnTo>
                    <a:pt x="1393" y="1635"/>
                  </a:lnTo>
                  <a:lnTo>
                    <a:pt x="1398" y="1635"/>
                  </a:lnTo>
                  <a:cubicBezTo>
                    <a:pt x="1398" y="1635"/>
                    <a:pt x="1398" y="1635"/>
                    <a:pt x="1398" y="1635"/>
                  </a:cubicBezTo>
                  <a:lnTo>
                    <a:pt x="1398" y="1635"/>
                  </a:lnTo>
                  <a:cubicBezTo>
                    <a:pt x="1398" y="1635"/>
                    <a:pt x="1398" y="1635"/>
                    <a:pt x="1398" y="1635"/>
                  </a:cubicBezTo>
                  <a:lnTo>
                    <a:pt x="1398" y="1635"/>
                  </a:lnTo>
                  <a:cubicBezTo>
                    <a:pt x="1397" y="1637"/>
                    <a:pt x="1397" y="1639"/>
                    <a:pt x="1397" y="1641"/>
                  </a:cubicBezTo>
                  <a:lnTo>
                    <a:pt x="1397" y="1641"/>
                  </a:lnTo>
                  <a:lnTo>
                    <a:pt x="1396" y="1641"/>
                  </a:lnTo>
                  <a:lnTo>
                    <a:pt x="1396" y="1641"/>
                  </a:lnTo>
                  <a:lnTo>
                    <a:pt x="1393" y="1639"/>
                  </a:lnTo>
                  <a:lnTo>
                    <a:pt x="1393" y="1639"/>
                  </a:lnTo>
                  <a:lnTo>
                    <a:pt x="1393" y="1635"/>
                  </a:lnTo>
                  <a:lnTo>
                    <a:pt x="1382" y="1635"/>
                  </a:lnTo>
                  <a:lnTo>
                    <a:pt x="1375" y="1633"/>
                  </a:lnTo>
                  <a:lnTo>
                    <a:pt x="1375" y="1633"/>
                  </a:lnTo>
                  <a:lnTo>
                    <a:pt x="1373" y="1624"/>
                  </a:lnTo>
                  <a:lnTo>
                    <a:pt x="1373" y="1624"/>
                  </a:lnTo>
                  <a:lnTo>
                    <a:pt x="1372" y="1623"/>
                  </a:lnTo>
                  <a:lnTo>
                    <a:pt x="1372" y="1623"/>
                  </a:lnTo>
                  <a:cubicBezTo>
                    <a:pt x="1372" y="1622"/>
                    <a:pt x="1372" y="1621"/>
                    <a:pt x="1373" y="1619"/>
                  </a:cubicBezTo>
                  <a:lnTo>
                    <a:pt x="1373" y="1619"/>
                  </a:lnTo>
                  <a:lnTo>
                    <a:pt x="1373" y="1624"/>
                  </a:lnTo>
                  <a:lnTo>
                    <a:pt x="1373" y="1624"/>
                  </a:lnTo>
                  <a:lnTo>
                    <a:pt x="1388" y="1635"/>
                  </a:lnTo>
                  <a:cubicBezTo>
                    <a:pt x="1388" y="1633"/>
                    <a:pt x="1387" y="1630"/>
                    <a:pt x="1387" y="1627"/>
                  </a:cubicBezTo>
                  <a:lnTo>
                    <a:pt x="1387" y="1627"/>
                  </a:lnTo>
                  <a:cubicBezTo>
                    <a:pt x="1389" y="1629"/>
                    <a:pt x="1392" y="1631"/>
                    <a:pt x="1394" y="1632"/>
                  </a:cubicBezTo>
                  <a:lnTo>
                    <a:pt x="1394" y="1632"/>
                  </a:lnTo>
                  <a:lnTo>
                    <a:pt x="1401" y="1596"/>
                  </a:lnTo>
                  <a:close/>
                  <a:moveTo>
                    <a:pt x="1390" y="1652"/>
                  </a:moveTo>
                  <a:lnTo>
                    <a:pt x="1390" y="1652"/>
                  </a:lnTo>
                  <a:lnTo>
                    <a:pt x="1390" y="1652"/>
                  </a:lnTo>
                  <a:cubicBezTo>
                    <a:pt x="1391" y="1655"/>
                    <a:pt x="1391" y="1658"/>
                    <a:pt x="1391" y="1661"/>
                  </a:cubicBezTo>
                  <a:lnTo>
                    <a:pt x="1391" y="1661"/>
                  </a:lnTo>
                  <a:lnTo>
                    <a:pt x="1389" y="1658"/>
                  </a:lnTo>
                  <a:lnTo>
                    <a:pt x="1389" y="1658"/>
                  </a:lnTo>
                  <a:lnTo>
                    <a:pt x="1390" y="1652"/>
                  </a:lnTo>
                  <a:close/>
                  <a:moveTo>
                    <a:pt x="1388" y="1661"/>
                  </a:moveTo>
                  <a:lnTo>
                    <a:pt x="1388" y="1661"/>
                  </a:lnTo>
                  <a:cubicBezTo>
                    <a:pt x="1389" y="1662"/>
                    <a:pt x="1390" y="1663"/>
                    <a:pt x="1391" y="1664"/>
                  </a:cubicBezTo>
                  <a:lnTo>
                    <a:pt x="1391" y="1664"/>
                  </a:lnTo>
                  <a:cubicBezTo>
                    <a:pt x="1390" y="1668"/>
                    <a:pt x="1389" y="1673"/>
                    <a:pt x="1387" y="1677"/>
                  </a:cubicBezTo>
                  <a:lnTo>
                    <a:pt x="1387" y="1677"/>
                  </a:lnTo>
                  <a:cubicBezTo>
                    <a:pt x="1386" y="1677"/>
                    <a:pt x="1386" y="1678"/>
                    <a:pt x="1385" y="1679"/>
                  </a:cubicBezTo>
                  <a:lnTo>
                    <a:pt x="1385" y="1679"/>
                  </a:lnTo>
                  <a:lnTo>
                    <a:pt x="1388" y="1661"/>
                  </a:lnTo>
                  <a:close/>
                  <a:moveTo>
                    <a:pt x="1386" y="1702"/>
                  </a:moveTo>
                  <a:lnTo>
                    <a:pt x="1386" y="1702"/>
                  </a:lnTo>
                  <a:cubicBezTo>
                    <a:pt x="1386" y="1702"/>
                    <a:pt x="1386" y="1702"/>
                    <a:pt x="1387" y="1702"/>
                  </a:cubicBezTo>
                  <a:lnTo>
                    <a:pt x="1387" y="1702"/>
                  </a:lnTo>
                  <a:cubicBezTo>
                    <a:pt x="1386" y="1702"/>
                    <a:pt x="1386" y="1703"/>
                    <a:pt x="1386" y="1703"/>
                  </a:cubicBezTo>
                  <a:lnTo>
                    <a:pt x="1386" y="1703"/>
                  </a:lnTo>
                  <a:lnTo>
                    <a:pt x="1386" y="1702"/>
                  </a:lnTo>
                  <a:close/>
                  <a:moveTo>
                    <a:pt x="1294" y="1709"/>
                  </a:moveTo>
                  <a:lnTo>
                    <a:pt x="1302" y="1713"/>
                  </a:lnTo>
                  <a:lnTo>
                    <a:pt x="1302" y="1713"/>
                  </a:lnTo>
                  <a:cubicBezTo>
                    <a:pt x="1302" y="1713"/>
                    <a:pt x="1302" y="1713"/>
                    <a:pt x="1302" y="1713"/>
                  </a:cubicBezTo>
                  <a:lnTo>
                    <a:pt x="1302" y="1713"/>
                  </a:lnTo>
                  <a:cubicBezTo>
                    <a:pt x="1300" y="1712"/>
                    <a:pt x="1297" y="1711"/>
                    <a:pt x="1295" y="1710"/>
                  </a:cubicBezTo>
                  <a:lnTo>
                    <a:pt x="1295" y="1710"/>
                  </a:lnTo>
                  <a:lnTo>
                    <a:pt x="1294" y="1709"/>
                  </a:lnTo>
                  <a:close/>
                  <a:moveTo>
                    <a:pt x="1332" y="1738"/>
                  </a:moveTo>
                  <a:lnTo>
                    <a:pt x="1336" y="1739"/>
                  </a:lnTo>
                  <a:lnTo>
                    <a:pt x="1336" y="1739"/>
                  </a:lnTo>
                  <a:cubicBezTo>
                    <a:pt x="1336" y="1740"/>
                    <a:pt x="1335" y="1740"/>
                    <a:pt x="1335" y="1741"/>
                  </a:cubicBezTo>
                  <a:lnTo>
                    <a:pt x="1335" y="1741"/>
                  </a:lnTo>
                  <a:cubicBezTo>
                    <a:pt x="1335" y="1740"/>
                    <a:pt x="1335" y="1740"/>
                    <a:pt x="1334" y="1740"/>
                  </a:cubicBezTo>
                  <a:lnTo>
                    <a:pt x="1334" y="1740"/>
                  </a:lnTo>
                  <a:cubicBezTo>
                    <a:pt x="1334" y="1740"/>
                    <a:pt x="1333" y="1739"/>
                    <a:pt x="1332" y="1738"/>
                  </a:cubicBezTo>
                  <a:close/>
                  <a:moveTo>
                    <a:pt x="1336" y="1739"/>
                  </a:moveTo>
                  <a:lnTo>
                    <a:pt x="1346" y="1741"/>
                  </a:lnTo>
                  <a:lnTo>
                    <a:pt x="1346" y="1741"/>
                  </a:lnTo>
                  <a:lnTo>
                    <a:pt x="1354" y="1747"/>
                  </a:lnTo>
                  <a:lnTo>
                    <a:pt x="1354" y="1747"/>
                  </a:lnTo>
                  <a:cubicBezTo>
                    <a:pt x="1347" y="1745"/>
                    <a:pt x="1341" y="1743"/>
                    <a:pt x="1335" y="1741"/>
                  </a:cubicBezTo>
                  <a:lnTo>
                    <a:pt x="1335" y="1741"/>
                  </a:lnTo>
                  <a:lnTo>
                    <a:pt x="1336" y="1739"/>
                  </a:lnTo>
                  <a:close/>
                  <a:moveTo>
                    <a:pt x="1380" y="1748"/>
                  </a:moveTo>
                  <a:lnTo>
                    <a:pt x="1380" y="1748"/>
                  </a:lnTo>
                  <a:lnTo>
                    <a:pt x="1380" y="1748"/>
                  </a:lnTo>
                  <a:cubicBezTo>
                    <a:pt x="1380" y="1749"/>
                    <a:pt x="1379" y="1750"/>
                    <a:pt x="1379" y="1751"/>
                  </a:cubicBezTo>
                  <a:lnTo>
                    <a:pt x="1379" y="1751"/>
                  </a:lnTo>
                  <a:cubicBezTo>
                    <a:pt x="1379" y="1751"/>
                    <a:pt x="1378" y="1751"/>
                    <a:pt x="1378" y="1751"/>
                  </a:cubicBezTo>
                  <a:lnTo>
                    <a:pt x="1378" y="1751"/>
                  </a:lnTo>
                  <a:lnTo>
                    <a:pt x="1380" y="1748"/>
                  </a:lnTo>
                  <a:close/>
                  <a:moveTo>
                    <a:pt x="1394" y="1751"/>
                  </a:moveTo>
                  <a:lnTo>
                    <a:pt x="1398" y="1751"/>
                  </a:lnTo>
                  <a:lnTo>
                    <a:pt x="1398" y="1751"/>
                  </a:lnTo>
                  <a:cubicBezTo>
                    <a:pt x="1398" y="1752"/>
                    <a:pt x="1398" y="1752"/>
                    <a:pt x="1398" y="1752"/>
                  </a:cubicBezTo>
                  <a:lnTo>
                    <a:pt x="1398" y="1752"/>
                  </a:lnTo>
                  <a:cubicBezTo>
                    <a:pt x="1397" y="1752"/>
                    <a:pt x="1396" y="1752"/>
                    <a:pt x="1395" y="1752"/>
                  </a:cubicBezTo>
                  <a:lnTo>
                    <a:pt x="1395" y="1752"/>
                  </a:lnTo>
                  <a:lnTo>
                    <a:pt x="1394" y="1751"/>
                  </a:lnTo>
                  <a:close/>
                  <a:moveTo>
                    <a:pt x="1440" y="1"/>
                  </a:moveTo>
                  <a:cubicBezTo>
                    <a:pt x="1323" y="1"/>
                    <a:pt x="1246" y="1"/>
                    <a:pt x="1129" y="40"/>
                  </a:cubicBezTo>
                  <a:cubicBezTo>
                    <a:pt x="1051" y="79"/>
                    <a:pt x="934" y="118"/>
                    <a:pt x="817" y="157"/>
                  </a:cubicBezTo>
                  <a:cubicBezTo>
                    <a:pt x="779" y="196"/>
                    <a:pt x="740" y="234"/>
                    <a:pt x="662" y="273"/>
                  </a:cubicBezTo>
                  <a:cubicBezTo>
                    <a:pt x="623" y="312"/>
                    <a:pt x="584" y="312"/>
                    <a:pt x="545" y="390"/>
                  </a:cubicBezTo>
                  <a:cubicBezTo>
                    <a:pt x="428" y="507"/>
                    <a:pt x="312" y="701"/>
                    <a:pt x="234" y="857"/>
                  </a:cubicBezTo>
                  <a:cubicBezTo>
                    <a:pt x="234" y="927"/>
                    <a:pt x="202" y="1028"/>
                    <a:pt x="196" y="1104"/>
                  </a:cubicBezTo>
                  <a:lnTo>
                    <a:pt x="196" y="1104"/>
                  </a:lnTo>
                  <a:cubicBezTo>
                    <a:pt x="125" y="1196"/>
                    <a:pt x="65" y="1299"/>
                    <a:pt x="39" y="1402"/>
                  </a:cubicBezTo>
                  <a:cubicBezTo>
                    <a:pt x="0" y="1558"/>
                    <a:pt x="0" y="1713"/>
                    <a:pt x="0" y="1830"/>
                  </a:cubicBezTo>
                  <a:cubicBezTo>
                    <a:pt x="0" y="2063"/>
                    <a:pt x="78" y="2219"/>
                    <a:pt x="156" y="2414"/>
                  </a:cubicBezTo>
                  <a:cubicBezTo>
                    <a:pt x="195" y="2491"/>
                    <a:pt x="273" y="2569"/>
                    <a:pt x="312" y="2647"/>
                  </a:cubicBezTo>
                  <a:cubicBezTo>
                    <a:pt x="351" y="2686"/>
                    <a:pt x="389" y="2725"/>
                    <a:pt x="428" y="2764"/>
                  </a:cubicBezTo>
                  <a:cubicBezTo>
                    <a:pt x="701" y="2997"/>
                    <a:pt x="1051" y="3114"/>
                    <a:pt x="1401" y="3114"/>
                  </a:cubicBezTo>
                  <a:cubicBezTo>
                    <a:pt x="1557" y="3114"/>
                    <a:pt x="1674" y="3075"/>
                    <a:pt x="1829" y="3036"/>
                  </a:cubicBezTo>
                  <a:cubicBezTo>
                    <a:pt x="2024" y="2958"/>
                    <a:pt x="2218" y="2881"/>
                    <a:pt x="2374" y="2725"/>
                  </a:cubicBezTo>
                  <a:cubicBezTo>
                    <a:pt x="2491" y="2647"/>
                    <a:pt x="2569" y="2530"/>
                    <a:pt x="2646" y="2375"/>
                  </a:cubicBezTo>
                  <a:cubicBezTo>
                    <a:pt x="2724" y="2258"/>
                    <a:pt x="2763" y="2102"/>
                    <a:pt x="2802" y="1947"/>
                  </a:cubicBezTo>
                  <a:cubicBezTo>
                    <a:pt x="2841" y="1791"/>
                    <a:pt x="2880" y="1635"/>
                    <a:pt x="2841" y="1480"/>
                  </a:cubicBezTo>
                  <a:cubicBezTo>
                    <a:pt x="2841" y="1324"/>
                    <a:pt x="2802" y="1168"/>
                    <a:pt x="2763" y="1013"/>
                  </a:cubicBezTo>
                  <a:cubicBezTo>
                    <a:pt x="2685" y="818"/>
                    <a:pt x="2569" y="624"/>
                    <a:pt x="2413" y="468"/>
                  </a:cubicBezTo>
                  <a:cubicBezTo>
                    <a:pt x="2413" y="429"/>
                    <a:pt x="2374" y="390"/>
                    <a:pt x="2335" y="351"/>
                  </a:cubicBezTo>
                  <a:cubicBezTo>
                    <a:pt x="2257" y="273"/>
                    <a:pt x="2141" y="196"/>
                    <a:pt x="2024" y="157"/>
                  </a:cubicBezTo>
                  <a:cubicBezTo>
                    <a:pt x="1946" y="118"/>
                    <a:pt x="1829" y="79"/>
                    <a:pt x="1712" y="40"/>
                  </a:cubicBezTo>
                  <a:cubicBezTo>
                    <a:pt x="1596" y="40"/>
                    <a:pt x="1518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2"/>
            <p:cNvSpPr/>
            <p:nvPr/>
          </p:nvSpPr>
          <p:spPr>
            <a:xfrm>
              <a:off x="4166920" y="5176649"/>
              <a:ext cx="30020" cy="28253"/>
            </a:xfrm>
            <a:custGeom>
              <a:avLst/>
              <a:gdLst/>
              <a:ahLst/>
              <a:cxnLst/>
              <a:rect l="l" t="t" r="r" b="b"/>
              <a:pathLst>
                <a:path w="2803" h="2638" extrusionOk="0">
                  <a:moveTo>
                    <a:pt x="1679" y="1266"/>
                  </a:moveTo>
                  <a:lnTo>
                    <a:pt x="1686" y="1276"/>
                  </a:lnTo>
                  <a:lnTo>
                    <a:pt x="1686" y="1276"/>
                  </a:lnTo>
                  <a:cubicBezTo>
                    <a:pt x="1686" y="1275"/>
                    <a:pt x="1685" y="1274"/>
                    <a:pt x="1684" y="1274"/>
                  </a:cubicBezTo>
                  <a:lnTo>
                    <a:pt x="1684" y="1274"/>
                  </a:lnTo>
                  <a:cubicBezTo>
                    <a:pt x="1683" y="1271"/>
                    <a:pt x="1681" y="1269"/>
                    <a:pt x="1679" y="1266"/>
                  </a:cubicBezTo>
                  <a:close/>
                  <a:moveTo>
                    <a:pt x="1354" y="1484"/>
                  </a:moveTo>
                  <a:lnTo>
                    <a:pt x="1354" y="1484"/>
                  </a:lnTo>
                  <a:cubicBezTo>
                    <a:pt x="1354" y="1485"/>
                    <a:pt x="1354" y="1485"/>
                    <a:pt x="1355" y="1486"/>
                  </a:cubicBezTo>
                  <a:lnTo>
                    <a:pt x="1355" y="1486"/>
                  </a:lnTo>
                  <a:lnTo>
                    <a:pt x="1354" y="1486"/>
                  </a:lnTo>
                  <a:lnTo>
                    <a:pt x="1354" y="1484"/>
                  </a:lnTo>
                  <a:close/>
                  <a:moveTo>
                    <a:pt x="1413" y="1497"/>
                  </a:moveTo>
                  <a:cubicBezTo>
                    <a:pt x="1414" y="1497"/>
                    <a:pt x="1414" y="1497"/>
                    <a:pt x="1415" y="1498"/>
                  </a:cubicBezTo>
                  <a:lnTo>
                    <a:pt x="1415" y="1498"/>
                  </a:lnTo>
                  <a:lnTo>
                    <a:pt x="1412" y="1497"/>
                  </a:lnTo>
                  <a:lnTo>
                    <a:pt x="1412" y="1497"/>
                  </a:lnTo>
                  <a:cubicBezTo>
                    <a:pt x="1413" y="1497"/>
                    <a:pt x="1413" y="1497"/>
                    <a:pt x="1413" y="1497"/>
                  </a:cubicBezTo>
                  <a:close/>
                  <a:moveTo>
                    <a:pt x="1424" y="1507"/>
                  </a:moveTo>
                  <a:lnTo>
                    <a:pt x="1424" y="1507"/>
                  </a:lnTo>
                  <a:cubicBezTo>
                    <a:pt x="1426" y="1507"/>
                    <a:pt x="1427" y="1507"/>
                    <a:pt x="1428" y="1508"/>
                  </a:cubicBezTo>
                  <a:lnTo>
                    <a:pt x="1428" y="1508"/>
                  </a:lnTo>
                  <a:lnTo>
                    <a:pt x="1426" y="1508"/>
                  </a:lnTo>
                  <a:lnTo>
                    <a:pt x="1426" y="1508"/>
                  </a:lnTo>
                  <a:lnTo>
                    <a:pt x="1424" y="1507"/>
                  </a:lnTo>
                  <a:close/>
                  <a:moveTo>
                    <a:pt x="1515" y="1489"/>
                  </a:moveTo>
                  <a:lnTo>
                    <a:pt x="1496" y="1496"/>
                  </a:lnTo>
                  <a:lnTo>
                    <a:pt x="1490" y="1497"/>
                  </a:lnTo>
                  <a:lnTo>
                    <a:pt x="1490" y="1497"/>
                  </a:lnTo>
                  <a:cubicBezTo>
                    <a:pt x="1490" y="1497"/>
                    <a:pt x="1489" y="1497"/>
                    <a:pt x="1489" y="1497"/>
                  </a:cubicBezTo>
                  <a:lnTo>
                    <a:pt x="1489" y="1497"/>
                  </a:lnTo>
                  <a:cubicBezTo>
                    <a:pt x="1489" y="1497"/>
                    <a:pt x="1488" y="1497"/>
                    <a:pt x="1487" y="1498"/>
                  </a:cubicBezTo>
                  <a:lnTo>
                    <a:pt x="1487" y="1498"/>
                  </a:lnTo>
                  <a:lnTo>
                    <a:pt x="1490" y="1497"/>
                  </a:lnTo>
                  <a:lnTo>
                    <a:pt x="1490" y="1497"/>
                  </a:lnTo>
                  <a:cubicBezTo>
                    <a:pt x="1490" y="1497"/>
                    <a:pt x="1491" y="1498"/>
                    <a:pt x="1491" y="1498"/>
                  </a:cubicBezTo>
                  <a:lnTo>
                    <a:pt x="1491" y="1498"/>
                  </a:lnTo>
                  <a:lnTo>
                    <a:pt x="1466" y="1508"/>
                  </a:lnTo>
                  <a:lnTo>
                    <a:pt x="1466" y="1508"/>
                  </a:lnTo>
                  <a:lnTo>
                    <a:pt x="1463" y="1507"/>
                  </a:lnTo>
                  <a:lnTo>
                    <a:pt x="1463" y="1507"/>
                  </a:lnTo>
                  <a:cubicBezTo>
                    <a:pt x="1472" y="1504"/>
                    <a:pt x="1480" y="1500"/>
                    <a:pt x="1487" y="1498"/>
                  </a:cubicBezTo>
                  <a:lnTo>
                    <a:pt x="1487" y="1498"/>
                  </a:lnTo>
                  <a:lnTo>
                    <a:pt x="1450" y="1504"/>
                  </a:lnTo>
                  <a:lnTo>
                    <a:pt x="1450" y="1504"/>
                  </a:lnTo>
                  <a:lnTo>
                    <a:pt x="1428" y="1493"/>
                  </a:lnTo>
                  <a:lnTo>
                    <a:pt x="1428" y="1493"/>
                  </a:lnTo>
                  <a:cubicBezTo>
                    <a:pt x="1438" y="1490"/>
                    <a:pt x="1447" y="1489"/>
                    <a:pt x="1455" y="1489"/>
                  </a:cubicBezTo>
                  <a:cubicBezTo>
                    <a:pt x="1467" y="1489"/>
                    <a:pt x="1479" y="1492"/>
                    <a:pt x="1489" y="1497"/>
                  </a:cubicBezTo>
                  <a:lnTo>
                    <a:pt x="1489" y="1497"/>
                  </a:lnTo>
                  <a:cubicBezTo>
                    <a:pt x="1498" y="1494"/>
                    <a:pt x="1507" y="1491"/>
                    <a:pt x="1515" y="1489"/>
                  </a:cubicBezTo>
                  <a:close/>
                  <a:moveTo>
                    <a:pt x="1362" y="1"/>
                  </a:moveTo>
                  <a:cubicBezTo>
                    <a:pt x="1168" y="1"/>
                    <a:pt x="934" y="40"/>
                    <a:pt x="740" y="156"/>
                  </a:cubicBezTo>
                  <a:cubicBezTo>
                    <a:pt x="662" y="195"/>
                    <a:pt x="584" y="234"/>
                    <a:pt x="506" y="312"/>
                  </a:cubicBezTo>
                  <a:cubicBezTo>
                    <a:pt x="467" y="351"/>
                    <a:pt x="429" y="390"/>
                    <a:pt x="390" y="429"/>
                  </a:cubicBezTo>
                  <a:cubicBezTo>
                    <a:pt x="234" y="585"/>
                    <a:pt x="117" y="779"/>
                    <a:pt x="78" y="1013"/>
                  </a:cubicBezTo>
                  <a:cubicBezTo>
                    <a:pt x="1" y="1207"/>
                    <a:pt x="1" y="1441"/>
                    <a:pt x="78" y="1674"/>
                  </a:cubicBezTo>
                  <a:cubicBezTo>
                    <a:pt x="117" y="1869"/>
                    <a:pt x="234" y="2063"/>
                    <a:pt x="390" y="2219"/>
                  </a:cubicBezTo>
                  <a:cubicBezTo>
                    <a:pt x="467" y="2297"/>
                    <a:pt x="545" y="2375"/>
                    <a:pt x="623" y="2413"/>
                  </a:cubicBezTo>
                  <a:lnTo>
                    <a:pt x="701" y="2452"/>
                  </a:lnTo>
                  <a:cubicBezTo>
                    <a:pt x="779" y="2491"/>
                    <a:pt x="857" y="2530"/>
                    <a:pt x="934" y="2569"/>
                  </a:cubicBezTo>
                  <a:cubicBezTo>
                    <a:pt x="1002" y="2583"/>
                    <a:pt x="1066" y="2592"/>
                    <a:pt x="1128" y="2596"/>
                  </a:cubicBezTo>
                  <a:lnTo>
                    <a:pt x="1128" y="2596"/>
                  </a:lnTo>
                  <a:cubicBezTo>
                    <a:pt x="1141" y="2600"/>
                    <a:pt x="1154" y="2604"/>
                    <a:pt x="1168" y="2608"/>
                  </a:cubicBezTo>
                  <a:cubicBezTo>
                    <a:pt x="1265" y="2627"/>
                    <a:pt x="1353" y="2637"/>
                    <a:pt x="1435" y="2637"/>
                  </a:cubicBezTo>
                  <a:cubicBezTo>
                    <a:pt x="1518" y="2637"/>
                    <a:pt x="1596" y="2627"/>
                    <a:pt x="1674" y="2608"/>
                  </a:cubicBezTo>
                  <a:cubicBezTo>
                    <a:pt x="1829" y="2569"/>
                    <a:pt x="1985" y="2530"/>
                    <a:pt x="2141" y="2452"/>
                  </a:cubicBezTo>
                  <a:cubicBezTo>
                    <a:pt x="2219" y="2413"/>
                    <a:pt x="2335" y="2336"/>
                    <a:pt x="2413" y="2258"/>
                  </a:cubicBezTo>
                  <a:cubicBezTo>
                    <a:pt x="2569" y="2102"/>
                    <a:pt x="2647" y="1946"/>
                    <a:pt x="2724" y="1752"/>
                  </a:cubicBezTo>
                  <a:cubicBezTo>
                    <a:pt x="2802" y="1402"/>
                    <a:pt x="2763" y="1051"/>
                    <a:pt x="2608" y="740"/>
                  </a:cubicBezTo>
                  <a:cubicBezTo>
                    <a:pt x="2569" y="662"/>
                    <a:pt x="2530" y="623"/>
                    <a:pt x="2491" y="585"/>
                  </a:cubicBezTo>
                  <a:cubicBezTo>
                    <a:pt x="2452" y="507"/>
                    <a:pt x="2374" y="429"/>
                    <a:pt x="2335" y="390"/>
                  </a:cubicBezTo>
                  <a:cubicBezTo>
                    <a:pt x="2219" y="273"/>
                    <a:pt x="2102" y="195"/>
                    <a:pt x="1985" y="156"/>
                  </a:cubicBezTo>
                  <a:cubicBezTo>
                    <a:pt x="1791" y="40"/>
                    <a:pt x="1596" y="1"/>
                    <a:pt x="1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2"/>
            <p:cNvSpPr/>
            <p:nvPr/>
          </p:nvSpPr>
          <p:spPr>
            <a:xfrm>
              <a:off x="4152880" y="5147036"/>
              <a:ext cx="78237" cy="12541"/>
            </a:xfrm>
            <a:custGeom>
              <a:avLst/>
              <a:gdLst/>
              <a:ahLst/>
              <a:cxnLst/>
              <a:rect l="l" t="t" r="r" b="b"/>
              <a:pathLst>
                <a:path w="7305" h="1171" extrusionOk="0">
                  <a:moveTo>
                    <a:pt x="380" y="1"/>
                  </a:moveTo>
                  <a:cubicBezTo>
                    <a:pt x="97" y="1"/>
                    <a:pt x="1" y="434"/>
                    <a:pt x="300" y="509"/>
                  </a:cubicBezTo>
                  <a:cubicBezTo>
                    <a:pt x="2518" y="781"/>
                    <a:pt x="4736" y="1015"/>
                    <a:pt x="6993" y="1170"/>
                  </a:cubicBezTo>
                  <a:cubicBezTo>
                    <a:pt x="7304" y="1170"/>
                    <a:pt x="7304" y="664"/>
                    <a:pt x="6993" y="664"/>
                  </a:cubicBezTo>
                  <a:cubicBezTo>
                    <a:pt x="4775" y="509"/>
                    <a:pt x="2596" y="314"/>
                    <a:pt x="417" y="3"/>
                  </a:cubicBezTo>
                  <a:cubicBezTo>
                    <a:pt x="404" y="1"/>
                    <a:pt x="392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2"/>
            <p:cNvSpPr/>
            <p:nvPr/>
          </p:nvSpPr>
          <p:spPr>
            <a:xfrm>
              <a:off x="4169791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17" y="0"/>
                  </a:moveTo>
                  <a:cubicBezTo>
                    <a:pt x="112" y="0"/>
                    <a:pt x="1" y="330"/>
                    <a:pt x="199" y="462"/>
                  </a:cubicBezTo>
                  <a:cubicBezTo>
                    <a:pt x="1951" y="1629"/>
                    <a:pt x="3624" y="2875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4" y="4041"/>
                    <a:pt x="5608" y="3886"/>
                  </a:cubicBezTo>
                  <a:cubicBezTo>
                    <a:pt x="3935" y="2524"/>
                    <a:pt x="2223" y="1240"/>
                    <a:pt x="433" y="34"/>
                  </a:cubicBezTo>
                  <a:cubicBezTo>
                    <a:pt x="392" y="11"/>
                    <a:pt x="353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2"/>
            <p:cNvSpPr/>
            <p:nvPr/>
          </p:nvSpPr>
          <p:spPr>
            <a:xfrm>
              <a:off x="4184763" y="5073416"/>
              <a:ext cx="23262" cy="65202"/>
            </a:xfrm>
            <a:custGeom>
              <a:avLst/>
              <a:gdLst/>
              <a:ahLst/>
              <a:cxnLst/>
              <a:rect l="l" t="t" r="r" b="b"/>
              <a:pathLst>
                <a:path w="2172" h="6088" extrusionOk="0">
                  <a:moveTo>
                    <a:pt x="295" y="1"/>
                  </a:moveTo>
                  <a:cubicBezTo>
                    <a:pt x="145" y="1"/>
                    <a:pt x="1" y="117"/>
                    <a:pt x="47" y="301"/>
                  </a:cubicBezTo>
                  <a:cubicBezTo>
                    <a:pt x="708" y="2129"/>
                    <a:pt x="1214" y="3997"/>
                    <a:pt x="1642" y="5904"/>
                  </a:cubicBezTo>
                  <a:cubicBezTo>
                    <a:pt x="1674" y="6032"/>
                    <a:pt x="1771" y="6087"/>
                    <a:pt x="1872" y="6087"/>
                  </a:cubicBezTo>
                  <a:cubicBezTo>
                    <a:pt x="2018" y="6087"/>
                    <a:pt x="2171" y="5971"/>
                    <a:pt x="2148" y="5787"/>
                  </a:cubicBezTo>
                  <a:cubicBezTo>
                    <a:pt x="1720" y="3881"/>
                    <a:pt x="1175" y="201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2"/>
            <p:cNvSpPr/>
            <p:nvPr/>
          </p:nvSpPr>
          <p:spPr>
            <a:xfrm>
              <a:off x="4211024" y="5107591"/>
              <a:ext cx="20510" cy="50733"/>
            </a:xfrm>
            <a:custGeom>
              <a:avLst/>
              <a:gdLst/>
              <a:ahLst/>
              <a:cxnLst/>
              <a:rect l="l" t="t" r="r" b="b"/>
              <a:pathLst>
                <a:path w="1915" h="4737" extrusionOk="0">
                  <a:moveTo>
                    <a:pt x="286" y="1"/>
                  </a:moveTo>
                  <a:cubicBezTo>
                    <a:pt x="144" y="1"/>
                    <a:pt x="0" y="117"/>
                    <a:pt x="46" y="300"/>
                  </a:cubicBezTo>
                  <a:cubicBezTo>
                    <a:pt x="280" y="1001"/>
                    <a:pt x="513" y="1740"/>
                    <a:pt x="786" y="2441"/>
                  </a:cubicBezTo>
                  <a:cubicBezTo>
                    <a:pt x="902" y="2791"/>
                    <a:pt x="1019" y="3141"/>
                    <a:pt x="1136" y="3491"/>
                  </a:cubicBezTo>
                  <a:lnTo>
                    <a:pt x="1291" y="3997"/>
                  </a:lnTo>
                  <a:cubicBezTo>
                    <a:pt x="1369" y="4153"/>
                    <a:pt x="1408" y="4309"/>
                    <a:pt x="1408" y="4503"/>
                  </a:cubicBezTo>
                  <a:cubicBezTo>
                    <a:pt x="1389" y="4659"/>
                    <a:pt x="1506" y="4737"/>
                    <a:pt x="1632" y="4737"/>
                  </a:cubicBezTo>
                  <a:cubicBezTo>
                    <a:pt x="1758" y="4737"/>
                    <a:pt x="1895" y="4659"/>
                    <a:pt x="1914" y="4503"/>
                  </a:cubicBezTo>
                  <a:cubicBezTo>
                    <a:pt x="1914" y="4153"/>
                    <a:pt x="1797" y="3803"/>
                    <a:pt x="1642" y="3491"/>
                  </a:cubicBezTo>
                  <a:cubicBezTo>
                    <a:pt x="1525" y="3102"/>
                    <a:pt x="1408" y="2752"/>
                    <a:pt x="1291" y="2402"/>
                  </a:cubicBezTo>
                  <a:lnTo>
                    <a:pt x="513" y="184"/>
                  </a:ln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2"/>
            <p:cNvSpPr/>
            <p:nvPr/>
          </p:nvSpPr>
          <p:spPr>
            <a:xfrm>
              <a:off x="4182364" y="5159599"/>
              <a:ext cx="57448" cy="33672"/>
            </a:xfrm>
            <a:custGeom>
              <a:avLst/>
              <a:gdLst/>
              <a:ahLst/>
              <a:cxnLst/>
              <a:rect l="l" t="t" r="r" b="b"/>
              <a:pathLst>
                <a:path w="5364" h="3144" extrusionOk="0">
                  <a:moveTo>
                    <a:pt x="5014" y="0"/>
                  </a:moveTo>
                  <a:cubicBezTo>
                    <a:pt x="4977" y="0"/>
                    <a:pt x="4939" y="11"/>
                    <a:pt x="4901" y="36"/>
                  </a:cubicBezTo>
                  <a:cubicBezTo>
                    <a:pt x="3462" y="1126"/>
                    <a:pt x="1827" y="1865"/>
                    <a:pt x="232" y="2682"/>
                  </a:cubicBezTo>
                  <a:cubicBezTo>
                    <a:pt x="0" y="2815"/>
                    <a:pt x="134" y="3144"/>
                    <a:pt x="347" y="3144"/>
                  </a:cubicBezTo>
                  <a:cubicBezTo>
                    <a:pt x="385" y="3144"/>
                    <a:pt x="424" y="3134"/>
                    <a:pt x="465" y="3110"/>
                  </a:cubicBezTo>
                  <a:cubicBezTo>
                    <a:pt x="2061" y="2293"/>
                    <a:pt x="3734" y="1554"/>
                    <a:pt x="5135" y="464"/>
                  </a:cubicBezTo>
                  <a:cubicBezTo>
                    <a:pt x="5364" y="301"/>
                    <a:pt x="5208" y="0"/>
                    <a:pt x="5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2"/>
            <p:cNvSpPr/>
            <p:nvPr/>
          </p:nvSpPr>
          <p:spPr>
            <a:xfrm>
              <a:off x="4219881" y="5150699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325" y="1"/>
                  </a:moveTo>
                  <a:cubicBezTo>
                    <a:pt x="124" y="1"/>
                    <a:pt x="0" y="318"/>
                    <a:pt x="192" y="478"/>
                  </a:cubicBezTo>
                  <a:lnTo>
                    <a:pt x="8092" y="6549"/>
                  </a:lnTo>
                  <a:cubicBezTo>
                    <a:pt x="8133" y="6583"/>
                    <a:pt x="8176" y="6598"/>
                    <a:pt x="8217" y="6598"/>
                  </a:cubicBezTo>
                  <a:cubicBezTo>
                    <a:pt x="8405" y="6598"/>
                    <a:pt x="8549" y="6281"/>
                    <a:pt x="8325" y="6121"/>
                  </a:cubicBezTo>
                  <a:lnTo>
                    <a:pt x="464" y="50"/>
                  </a:lnTo>
                  <a:cubicBezTo>
                    <a:pt x="416" y="15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2"/>
            <p:cNvSpPr/>
            <p:nvPr/>
          </p:nvSpPr>
          <p:spPr>
            <a:xfrm>
              <a:off x="4261061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50" y="0"/>
                  </a:moveTo>
                  <a:cubicBezTo>
                    <a:pt x="190" y="0"/>
                    <a:pt x="0" y="193"/>
                    <a:pt x="83" y="386"/>
                  </a:cubicBezTo>
                  <a:cubicBezTo>
                    <a:pt x="1017" y="2370"/>
                    <a:pt x="1406" y="4549"/>
                    <a:pt x="2379" y="6495"/>
                  </a:cubicBezTo>
                  <a:cubicBezTo>
                    <a:pt x="2415" y="6581"/>
                    <a:pt x="2483" y="6617"/>
                    <a:pt x="2554" y="6617"/>
                  </a:cubicBezTo>
                  <a:cubicBezTo>
                    <a:pt x="2707" y="6617"/>
                    <a:pt x="2874" y="6448"/>
                    <a:pt x="2768" y="6262"/>
                  </a:cubicBezTo>
                  <a:cubicBezTo>
                    <a:pt x="1795" y="4316"/>
                    <a:pt x="1445" y="2098"/>
                    <a:pt x="511" y="113"/>
                  </a:cubicBezTo>
                  <a:cubicBezTo>
                    <a:pt x="477" y="33"/>
                    <a:pt x="416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2"/>
            <p:cNvSpPr/>
            <p:nvPr/>
          </p:nvSpPr>
          <p:spPr>
            <a:xfrm>
              <a:off x="4139417" y="5137890"/>
              <a:ext cx="22512" cy="21270"/>
            </a:xfrm>
            <a:custGeom>
              <a:avLst/>
              <a:gdLst/>
              <a:ahLst/>
              <a:cxnLst/>
              <a:rect l="l" t="t" r="r" b="b"/>
              <a:pathLst>
                <a:path w="2102" h="1986" extrusionOk="0">
                  <a:moveTo>
                    <a:pt x="1597" y="517"/>
                  </a:moveTo>
                  <a:lnTo>
                    <a:pt x="1612" y="529"/>
                  </a:lnTo>
                  <a:lnTo>
                    <a:pt x="1624" y="544"/>
                  </a:lnTo>
                  <a:lnTo>
                    <a:pt x="1624" y="544"/>
                  </a:lnTo>
                  <a:cubicBezTo>
                    <a:pt x="1614" y="541"/>
                    <a:pt x="1601" y="535"/>
                    <a:pt x="1597" y="517"/>
                  </a:cubicBezTo>
                  <a:close/>
                  <a:moveTo>
                    <a:pt x="1790" y="1013"/>
                  </a:moveTo>
                  <a:cubicBezTo>
                    <a:pt x="1786" y="1013"/>
                    <a:pt x="1782" y="1013"/>
                    <a:pt x="1778" y="1014"/>
                  </a:cubicBezTo>
                  <a:lnTo>
                    <a:pt x="1778" y="1014"/>
                  </a:lnTo>
                  <a:cubicBezTo>
                    <a:pt x="1776" y="1026"/>
                    <a:pt x="1773" y="1038"/>
                    <a:pt x="1770" y="1050"/>
                  </a:cubicBezTo>
                  <a:lnTo>
                    <a:pt x="1770" y="1050"/>
                  </a:lnTo>
                  <a:cubicBezTo>
                    <a:pt x="1777" y="1039"/>
                    <a:pt x="1783" y="1026"/>
                    <a:pt x="1790" y="1013"/>
                  </a:cubicBezTo>
                  <a:close/>
                  <a:moveTo>
                    <a:pt x="1789" y="930"/>
                  </a:moveTo>
                  <a:lnTo>
                    <a:pt x="1790" y="935"/>
                  </a:lnTo>
                  <a:lnTo>
                    <a:pt x="1790" y="1090"/>
                  </a:lnTo>
                  <a:cubicBezTo>
                    <a:pt x="1780" y="1080"/>
                    <a:pt x="1772" y="1070"/>
                    <a:pt x="1768" y="1060"/>
                  </a:cubicBezTo>
                  <a:lnTo>
                    <a:pt x="1768" y="1060"/>
                  </a:lnTo>
                  <a:cubicBezTo>
                    <a:pt x="1768" y="1057"/>
                    <a:pt x="1769" y="1054"/>
                    <a:pt x="1770" y="1050"/>
                  </a:cubicBezTo>
                  <a:lnTo>
                    <a:pt x="1770" y="1050"/>
                  </a:lnTo>
                  <a:cubicBezTo>
                    <a:pt x="1769" y="1053"/>
                    <a:pt x="1767" y="1055"/>
                    <a:pt x="1766" y="1057"/>
                  </a:cubicBezTo>
                  <a:lnTo>
                    <a:pt x="1766" y="1057"/>
                  </a:lnTo>
                  <a:cubicBezTo>
                    <a:pt x="1757" y="1036"/>
                    <a:pt x="1761" y="1019"/>
                    <a:pt x="1778" y="1014"/>
                  </a:cubicBezTo>
                  <a:lnTo>
                    <a:pt x="1778" y="1014"/>
                  </a:lnTo>
                  <a:cubicBezTo>
                    <a:pt x="1784" y="987"/>
                    <a:pt x="1787" y="958"/>
                    <a:pt x="1789" y="930"/>
                  </a:cubicBezTo>
                  <a:close/>
                  <a:moveTo>
                    <a:pt x="1480" y="1595"/>
                  </a:moveTo>
                  <a:lnTo>
                    <a:pt x="1479" y="1596"/>
                  </a:lnTo>
                  <a:cubicBezTo>
                    <a:pt x="1479" y="1596"/>
                    <a:pt x="1479" y="1596"/>
                    <a:pt x="1479" y="1596"/>
                  </a:cubicBezTo>
                  <a:lnTo>
                    <a:pt x="1479" y="1596"/>
                  </a:lnTo>
                  <a:cubicBezTo>
                    <a:pt x="1479" y="1596"/>
                    <a:pt x="1479" y="1596"/>
                    <a:pt x="1480" y="1595"/>
                  </a:cubicBezTo>
                  <a:close/>
                  <a:moveTo>
                    <a:pt x="701" y="1"/>
                  </a:moveTo>
                  <a:lnTo>
                    <a:pt x="506" y="79"/>
                  </a:lnTo>
                  <a:lnTo>
                    <a:pt x="467" y="79"/>
                  </a:lnTo>
                  <a:cubicBezTo>
                    <a:pt x="350" y="156"/>
                    <a:pt x="195" y="273"/>
                    <a:pt x="117" y="429"/>
                  </a:cubicBezTo>
                  <a:cubicBezTo>
                    <a:pt x="117" y="429"/>
                    <a:pt x="117" y="429"/>
                    <a:pt x="78" y="468"/>
                  </a:cubicBezTo>
                  <a:cubicBezTo>
                    <a:pt x="78" y="507"/>
                    <a:pt x="39" y="623"/>
                    <a:pt x="0" y="662"/>
                  </a:cubicBezTo>
                  <a:cubicBezTo>
                    <a:pt x="0" y="662"/>
                    <a:pt x="0" y="662"/>
                    <a:pt x="0" y="701"/>
                  </a:cubicBezTo>
                  <a:cubicBezTo>
                    <a:pt x="0" y="740"/>
                    <a:pt x="0" y="818"/>
                    <a:pt x="0" y="896"/>
                  </a:cubicBezTo>
                  <a:lnTo>
                    <a:pt x="0" y="935"/>
                  </a:lnTo>
                  <a:lnTo>
                    <a:pt x="0" y="1168"/>
                  </a:lnTo>
                  <a:cubicBezTo>
                    <a:pt x="39" y="1246"/>
                    <a:pt x="78" y="1324"/>
                    <a:pt x="117" y="1363"/>
                  </a:cubicBezTo>
                  <a:cubicBezTo>
                    <a:pt x="156" y="1441"/>
                    <a:pt x="195" y="1480"/>
                    <a:pt x="234" y="1557"/>
                  </a:cubicBezTo>
                  <a:cubicBezTo>
                    <a:pt x="273" y="1557"/>
                    <a:pt x="312" y="1596"/>
                    <a:pt x="350" y="1635"/>
                  </a:cubicBezTo>
                  <a:cubicBezTo>
                    <a:pt x="389" y="1674"/>
                    <a:pt x="428" y="1713"/>
                    <a:pt x="467" y="1713"/>
                  </a:cubicBezTo>
                  <a:cubicBezTo>
                    <a:pt x="500" y="1746"/>
                    <a:pt x="540" y="1772"/>
                    <a:pt x="584" y="1791"/>
                  </a:cubicBezTo>
                  <a:lnTo>
                    <a:pt x="584" y="1791"/>
                  </a:lnTo>
                  <a:cubicBezTo>
                    <a:pt x="623" y="1830"/>
                    <a:pt x="662" y="1830"/>
                    <a:pt x="701" y="1869"/>
                  </a:cubicBezTo>
                  <a:cubicBezTo>
                    <a:pt x="740" y="1869"/>
                    <a:pt x="779" y="1908"/>
                    <a:pt x="817" y="1908"/>
                  </a:cubicBezTo>
                  <a:cubicBezTo>
                    <a:pt x="856" y="1947"/>
                    <a:pt x="895" y="1947"/>
                    <a:pt x="934" y="1985"/>
                  </a:cubicBezTo>
                  <a:lnTo>
                    <a:pt x="1479" y="1985"/>
                  </a:lnTo>
                  <a:lnTo>
                    <a:pt x="1674" y="1869"/>
                  </a:lnTo>
                  <a:cubicBezTo>
                    <a:pt x="1712" y="1830"/>
                    <a:pt x="1790" y="1791"/>
                    <a:pt x="1829" y="1752"/>
                  </a:cubicBezTo>
                  <a:lnTo>
                    <a:pt x="1907" y="1713"/>
                  </a:lnTo>
                  <a:cubicBezTo>
                    <a:pt x="1946" y="1635"/>
                    <a:pt x="1985" y="1596"/>
                    <a:pt x="2024" y="1518"/>
                  </a:cubicBezTo>
                  <a:cubicBezTo>
                    <a:pt x="2063" y="1402"/>
                    <a:pt x="2102" y="1324"/>
                    <a:pt x="2102" y="1207"/>
                  </a:cubicBezTo>
                  <a:lnTo>
                    <a:pt x="2102" y="1090"/>
                  </a:lnTo>
                  <a:lnTo>
                    <a:pt x="2102" y="896"/>
                  </a:lnTo>
                  <a:cubicBezTo>
                    <a:pt x="2102" y="857"/>
                    <a:pt x="2102" y="857"/>
                    <a:pt x="2102" y="818"/>
                  </a:cubicBezTo>
                  <a:cubicBezTo>
                    <a:pt x="2063" y="740"/>
                    <a:pt x="2024" y="662"/>
                    <a:pt x="1985" y="585"/>
                  </a:cubicBezTo>
                  <a:cubicBezTo>
                    <a:pt x="1946" y="507"/>
                    <a:pt x="1868" y="390"/>
                    <a:pt x="1790" y="351"/>
                  </a:cubicBezTo>
                  <a:lnTo>
                    <a:pt x="1751" y="273"/>
                  </a:lnTo>
                  <a:cubicBezTo>
                    <a:pt x="1674" y="234"/>
                    <a:pt x="1635" y="195"/>
                    <a:pt x="1557" y="156"/>
                  </a:cubicBezTo>
                  <a:lnTo>
                    <a:pt x="1518" y="118"/>
                  </a:lnTo>
                  <a:cubicBezTo>
                    <a:pt x="1440" y="79"/>
                    <a:pt x="1362" y="40"/>
                    <a:pt x="1284" y="40"/>
                  </a:cubicBezTo>
                  <a:cubicBezTo>
                    <a:pt x="1168" y="1"/>
                    <a:pt x="1090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42"/>
            <p:cNvSpPr/>
            <p:nvPr/>
          </p:nvSpPr>
          <p:spPr>
            <a:xfrm>
              <a:off x="4204427" y="5155229"/>
              <a:ext cx="37110" cy="37581"/>
            </a:xfrm>
            <a:custGeom>
              <a:avLst/>
              <a:gdLst/>
              <a:ahLst/>
              <a:cxnLst/>
              <a:rect l="l" t="t" r="r" b="b"/>
              <a:pathLst>
                <a:path w="3465" h="3509" extrusionOk="0">
                  <a:moveTo>
                    <a:pt x="1752" y="1456"/>
                  </a:moveTo>
                  <a:lnTo>
                    <a:pt x="1776" y="1475"/>
                  </a:lnTo>
                  <a:lnTo>
                    <a:pt x="1776" y="1475"/>
                  </a:lnTo>
                  <a:cubicBezTo>
                    <a:pt x="1762" y="1466"/>
                    <a:pt x="1752" y="1456"/>
                    <a:pt x="1752" y="1456"/>
                  </a:cubicBezTo>
                  <a:close/>
                  <a:moveTo>
                    <a:pt x="1634" y="1755"/>
                  </a:moveTo>
                  <a:cubicBezTo>
                    <a:pt x="1634" y="1755"/>
                    <a:pt x="1633" y="1756"/>
                    <a:pt x="1633" y="1756"/>
                  </a:cubicBezTo>
                  <a:lnTo>
                    <a:pt x="1633" y="1756"/>
                  </a:lnTo>
                  <a:cubicBezTo>
                    <a:pt x="1633" y="1756"/>
                    <a:pt x="1632" y="1757"/>
                    <a:pt x="1631" y="1757"/>
                  </a:cubicBezTo>
                  <a:lnTo>
                    <a:pt x="1631" y="1757"/>
                  </a:lnTo>
                  <a:lnTo>
                    <a:pt x="1631" y="1755"/>
                  </a:lnTo>
                  <a:lnTo>
                    <a:pt x="1631" y="1755"/>
                  </a:lnTo>
                  <a:lnTo>
                    <a:pt x="1634" y="1755"/>
                  </a:lnTo>
                  <a:close/>
                  <a:moveTo>
                    <a:pt x="1627" y="1790"/>
                  </a:moveTo>
                  <a:cubicBezTo>
                    <a:pt x="1627" y="1791"/>
                    <a:pt x="1626" y="1792"/>
                    <a:pt x="1626" y="1793"/>
                  </a:cubicBezTo>
                  <a:lnTo>
                    <a:pt x="1626" y="1793"/>
                  </a:lnTo>
                  <a:lnTo>
                    <a:pt x="1626" y="1790"/>
                  </a:lnTo>
                  <a:lnTo>
                    <a:pt x="1626" y="1790"/>
                  </a:lnTo>
                  <a:lnTo>
                    <a:pt x="1627" y="1790"/>
                  </a:lnTo>
                  <a:close/>
                  <a:moveTo>
                    <a:pt x="1611" y="1802"/>
                  </a:moveTo>
                  <a:cubicBezTo>
                    <a:pt x="1612" y="1804"/>
                    <a:pt x="1612" y="1806"/>
                    <a:pt x="1613" y="1807"/>
                  </a:cubicBezTo>
                  <a:lnTo>
                    <a:pt x="1613" y="1807"/>
                  </a:lnTo>
                  <a:cubicBezTo>
                    <a:pt x="1610" y="1810"/>
                    <a:pt x="1606" y="1813"/>
                    <a:pt x="1603" y="1815"/>
                  </a:cubicBezTo>
                  <a:lnTo>
                    <a:pt x="1603" y="1815"/>
                  </a:lnTo>
                  <a:lnTo>
                    <a:pt x="1602" y="1809"/>
                  </a:lnTo>
                  <a:lnTo>
                    <a:pt x="1611" y="1802"/>
                  </a:lnTo>
                  <a:close/>
                  <a:moveTo>
                    <a:pt x="1622" y="1845"/>
                  </a:moveTo>
                  <a:lnTo>
                    <a:pt x="1622" y="1845"/>
                  </a:lnTo>
                  <a:cubicBezTo>
                    <a:pt x="1627" y="1872"/>
                    <a:pt x="1626" y="1899"/>
                    <a:pt x="1622" y="1926"/>
                  </a:cubicBezTo>
                  <a:lnTo>
                    <a:pt x="1622" y="1926"/>
                  </a:lnTo>
                  <a:lnTo>
                    <a:pt x="1621" y="1925"/>
                  </a:lnTo>
                  <a:lnTo>
                    <a:pt x="1621" y="1925"/>
                  </a:lnTo>
                  <a:cubicBezTo>
                    <a:pt x="1620" y="1921"/>
                    <a:pt x="1618" y="1917"/>
                    <a:pt x="1617" y="1914"/>
                  </a:cubicBezTo>
                  <a:lnTo>
                    <a:pt x="1617" y="1914"/>
                  </a:lnTo>
                  <a:lnTo>
                    <a:pt x="1613" y="1884"/>
                  </a:lnTo>
                  <a:lnTo>
                    <a:pt x="1616" y="1865"/>
                  </a:lnTo>
                  <a:lnTo>
                    <a:pt x="1622" y="1845"/>
                  </a:lnTo>
                  <a:close/>
                  <a:moveTo>
                    <a:pt x="1966" y="1991"/>
                  </a:moveTo>
                  <a:lnTo>
                    <a:pt x="1963" y="1995"/>
                  </a:lnTo>
                  <a:lnTo>
                    <a:pt x="1957" y="1997"/>
                  </a:lnTo>
                  <a:lnTo>
                    <a:pt x="1957" y="1997"/>
                  </a:lnTo>
                  <a:cubicBezTo>
                    <a:pt x="1960" y="1995"/>
                    <a:pt x="1963" y="1993"/>
                    <a:pt x="1966" y="1991"/>
                  </a:cubicBezTo>
                  <a:close/>
                  <a:moveTo>
                    <a:pt x="1724" y="0"/>
                  </a:moveTo>
                  <a:cubicBezTo>
                    <a:pt x="1655" y="0"/>
                    <a:pt x="1587" y="5"/>
                    <a:pt x="1518" y="16"/>
                  </a:cubicBezTo>
                  <a:cubicBezTo>
                    <a:pt x="1285" y="55"/>
                    <a:pt x="1090" y="133"/>
                    <a:pt x="896" y="250"/>
                  </a:cubicBezTo>
                  <a:cubicBezTo>
                    <a:pt x="701" y="366"/>
                    <a:pt x="546" y="522"/>
                    <a:pt x="390" y="717"/>
                  </a:cubicBezTo>
                  <a:cubicBezTo>
                    <a:pt x="234" y="911"/>
                    <a:pt x="156" y="1106"/>
                    <a:pt x="79" y="1339"/>
                  </a:cubicBezTo>
                  <a:cubicBezTo>
                    <a:pt x="1" y="1612"/>
                    <a:pt x="1" y="1884"/>
                    <a:pt x="79" y="2156"/>
                  </a:cubicBezTo>
                  <a:cubicBezTo>
                    <a:pt x="117" y="2312"/>
                    <a:pt x="156" y="2429"/>
                    <a:pt x="234" y="2546"/>
                  </a:cubicBezTo>
                  <a:cubicBezTo>
                    <a:pt x="273" y="2701"/>
                    <a:pt x="351" y="2818"/>
                    <a:pt x="468" y="2896"/>
                  </a:cubicBezTo>
                  <a:lnTo>
                    <a:pt x="546" y="2974"/>
                  </a:lnTo>
                  <a:cubicBezTo>
                    <a:pt x="584" y="3051"/>
                    <a:pt x="701" y="3090"/>
                    <a:pt x="779" y="3168"/>
                  </a:cubicBezTo>
                  <a:cubicBezTo>
                    <a:pt x="823" y="3195"/>
                    <a:pt x="868" y="3218"/>
                    <a:pt x="913" y="3237"/>
                  </a:cubicBezTo>
                  <a:lnTo>
                    <a:pt x="913" y="3237"/>
                  </a:lnTo>
                  <a:cubicBezTo>
                    <a:pt x="949" y="3266"/>
                    <a:pt x="983" y="3295"/>
                    <a:pt x="1012" y="3324"/>
                  </a:cubicBezTo>
                  <a:cubicBezTo>
                    <a:pt x="1129" y="3402"/>
                    <a:pt x="1246" y="3441"/>
                    <a:pt x="1363" y="3480"/>
                  </a:cubicBezTo>
                  <a:cubicBezTo>
                    <a:pt x="1499" y="3499"/>
                    <a:pt x="1625" y="3509"/>
                    <a:pt x="1752" y="3509"/>
                  </a:cubicBezTo>
                  <a:cubicBezTo>
                    <a:pt x="1878" y="3509"/>
                    <a:pt x="2005" y="3499"/>
                    <a:pt x="2141" y="3480"/>
                  </a:cubicBezTo>
                  <a:lnTo>
                    <a:pt x="2297" y="3441"/>
                  </a:lnTo>
                  <a:cubicBezTo>
                    <a:pt x="2413" y="3363"/>
                    <a:pt x="2530" y="3324"/>
                    <a:pt x="2647" y="3246"/>
                  </a:cubicBezTo>
                  <a:cubicBezTo>
                    <a:pt x="2841" y="3129"/>
                    <a:pt x="3036" y="2935"/>
                    <a:pt x="3192" y="2740"/>
                  </a:cubicBezTo>
                  <a:cubicBezTo>
                    <a:pt x="3269" y="2585"/>
                    <a:pt x="3347" y="2429"/>
                    <a:pt x="3425" y="2234"/>
                  </a:cubicBezTo>
                  <a:cubicBezTo>
                    <a:pt x="3464" y="1962"/>
                    <a:pt x="3464" y="1690"/>
                    <a:pt x="3425" y="1417"/>
                  </a:cubicBezTo>
                  <a:cubicBezTo>
                    <a:pt x="3386" y="1261"/>
                    <a:pt x="3308" y="1067"/>
                    <a:pt x="3231" y="911"/>
                  </a:cubicBezTo>
                  <a:cubicBezTo>
                    <a:pt x="3153" y="833"/>
                    <a:pt x="3114" y="756"/>
                    <a:pt x="3075" y="678"/>
                  </a:cubicBezTo>
                  <a:cubicBezTo>
                    <a:pt x="2997" y="600"/>
                    <a:pt x="2958" y="522"/>
                    <a:pt x="2919" y="483"/>
                  </a:cubicBezTo>
                  <a:cubicBezTo>
                    <a:pt x="2686" y="289"/>
                    <a:pt x="2491" y="133"/>
                    <a:pt x="2219" y="55"/>
                  </a:cubicBezTo>
                  <a:cubicBezTo>
                    <a:pt x="2054" y="28"/>
                    <a:pt x="1889" y="0"/>
                    <a:pt x="1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42"/>
            <p:cNvSpPr/>
            <p:nvPr/>
          </p:nvSpPr>
          <p:spPr>
            <a:xfrm>
              <a:off x="4200261" y="5097888"/>
              <a:ext cx="25854" cy="24601"/>
            </a:xfrm>
            <a:custGeom>
              <a:avLst/>
              <a:gdLst/>
              <a:ahLst/>
              <a:cxnLst/>
              <a:rect l="l" t="t" r="r" b="b"/>
              <a:pathLst>
                <a:path w="2414" h="2297" extrusionOk="0">
                  <a:moveTo>
                    <a:pt x="1833" y="717"/>
                  </a:moveTo>
                  <a:cubicBezTo>
                    <a:pt x="1834" y="718"/>
                    <a:pt x="1835" y="719"/>
                    <a:pt x="1836" y="719"/>
                  </a:cubicBezTo>
                  <a:lnTo>
                    <a:pt x="1836" y="719"/>
                  </a:lnTo>
                  <a:lnTo>
                    <a:pt x="1838" y="726"/>
                  </a:lnTo>
                  <a:lnTo>
                    <a:pt x="1838" y="726"/>
                  </a:lnTo>
                  <a:cubicBezTo>
                    <a:pt x="1836" y="723"/>
                    <a:pt x="1834" y="720"/>
                    <a:pt x="1833" y="717"/>
                  </a:cubicBezTo>
                  <a:close/>
                  <a:moveTo>
                    <a:pt x="468" y="1440"/>
                  </a:moveTo>
                  <a:cubicBezTo>
                    <a:pt x="506" y="1440"/>
                    <a:pt x="506" y="1440"/>
                    <a:pt x="506" y="1479"/>
                  </a:cubicBezTo>
                  <a:lnTo>
                    <a:pt x="468" y="1440"/>
                  </a:lnTo>
                  <a:close/>
                  <a:moveTo>
                    <a:pt x="818" y="0"/>
                  </a:moveTo>
                  <a:lnTo>
                    <a:pt x="701" y="39"/>
                  </a:lnTo>
                  <a:lnTo>
                    <a:pt x="545" y="78"/>
                  </a:lnTo>
                  <a:lnTo>
                    <a:pt x="312" y="234"/>
                  </a:lnTo>
                  <a:lnTo>
                    <a:pt x="312" y="273"/>
                  </a:lnTo>
                  <a:cubicBezTo>
                    <a:pt x="273" y="311"/>
                    <a:pt x="195" y="428"/>
                    <a:pt x="156" y="467"/>
                  </a:cubicBezTo>
                  <a:cubicBezTo>
                    <a:pt x="156" y="506"/>
                    <a:pt x="156" y="506"/>
                    <a:pt x="156" y="506"/>
                  </a:cubicBezTo>
                  <a:lnTo>
                    <a:pt x="40" y="739"/>
                  </a:lnTo>
                  <a:lnTo>
                    <a:pt x="40" y="778"/>
                  </a:lnTo>
                  <a:cubicBezTo>
                    <a:pt x="40" y="856"/>
                    <a:pt x="1" y="973"/>
                    <a:pt x="1" y="1051"/>
                  </a:cubicBezTo>
                  <a:cubicBezTo>
                    <a:pt x="1" y="1051"/>
                    <a:pt x="1" y="1090"/>
                    <a:pt x="1" y="1090"/>
                  </a:cubicBezTo>
                  <a:lnTo>
                    <a:pt x="1" y="1129"/>
                  </a:lnTo>
                  <a:cubicBezTo>
                    <a:pt x="1" y="1206"/>
                    <a:pt x="40" y="1323"/>
                    <a:pt x="40" y="1401"/>
                  </a:cubicBezTo>
                  <a:cubicBezTo>
                    <a:pt x="40" y="1401"/>
                    <a:pt x="40" y="1440"/>
                    <a:pt x="40" y="1479"/>
                  </a:cubicBezTo>
                  <a:cubicBezTo>
                    <a:pt x="78" y="1557"/>
                    <a:pt x="117" y="1635"/>
                    <a:pt x="156" y="1712"/>
                  </a:cubicBezTo>
                  <a:lnTo>
                    <a:pt x="156" y="1751"/>
                  </a:lnTo>
                  <a:lnTo>
                    <a:pt x="312" y="1946"/>
                  </a:lnTo>
                  <a:lnTo>
                    <a:pt x="351" y="1985"/>
                  </a:lnTo>
                  <a:lnTo>
                    <a:pt x="545" y="2140"/>
                  </a:lnTo>
                  <a:lnTo>
                    <a:pt x="584" y="2140"/>
                  </a:lnTo>
                  <a:lnTo>
                    <a:pt x="701" y="2179"/>
                  </a:lnTo>
                  <a:lnTo>
                    <a:pt x="818" y="2257"/>
                  </a:lnTo>
                  <a:lnTo>
                    <a:pt x="857" y="2257"/>
                  </a:lnTo>
                  <a:lnTo>
                    <a:pt x="1129" y="2296"/>
                  </a:lnTo>
                  <a:lnTo>
                    <a:pt x="1440" y="2296"/>
                  </a:lnTo>
                  <a:lnTo>
                    <a:pt x="1713" y="2179"/>
                  </a:lnTo>
                  <a:lnTo>
                    <a:pt x="1907" y="2024"/>
                  </a:lnTo>
                  <a:lnTo>
                    <a:pt x="2063" y="1829"/>
                  </a:lnTo>
                  <a:cubicBezTo>
                    <a:pt x="2063" y="1776"/>
                    <a:pt x="2081" y="1724"/>
                    <a:pt x="2105" y="1671"/>
                  </a:cubicBezTo>
                  <a:lnTo>
                    <a:pt x="2105" y="1671"/>
                  </a:lnTo>
                  <a:cubicBezTo>
                    <a:pt x="2220" y="1554"/>
                    <a:pt x="2297" y="1400"/>
                    <a:pt x="2374" y="1245"/>
                  </a:cubicBezTo>
                  <a:lnTo>
                    <a:pt x="2413" y="973"/>
                  </a:lnTo>
                  <a:cubicBezTo>
                    <a:pt x="2413" y="778"/>
                    <a:pt x="2335" y="623"/>
                    <a:pt x="2258" y="467"/>
                  </a:cubicBezTo>
                  <a:lnTo>
                    <a:pt x="2258" y="545"/>
                  </a:lnTo>
                  <a:lnTo>
                    <a:pt x="2180" y="428"/>
                  </a:lnTo>
                  <a:lnTo>
                    <a:pt x="2102" y="311"/>
                  </a:lnTo>
                  <a:lnTo>
                    <a:pt x="2063" y="311"/>
                  </a:lnTo>
                  <a:lnTo>
                    <a:pt x="1830" y="117"/>
                  </a:lnTo>
                  <a:cubicBezTo>
                    <a:pt x="1752" y="78"/>
                    <a:pt x="1635" y="39"/>
                    <a:pt x="1557" y="39"/>
                  </a:cubicBezTo>
                  <a:lnTo>
                    <a:pt x="1207" y="39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2"/>
            <p:cNvSpPr/>
            <p:nvPr/>
          </p:nvSpPr>
          <p:spPr>
            <a:xfrm>
              <a:off x="4176088" y="5062042"/>
              <a:ext cx="22930" cy="22095"/>
            </a:xfrm>
            <a:custGeom>
              <a:avLst/>
              <a:gdLst/>
              <a:ahLst/>
              <a:cxnLst/>
              <a:rect l="l" t="t" r="r" b="b"/>
              <a:pathLst>
                <a:path w="2141" h="2063" extrusionOk="0">
                  <a:moveTo>
                    <a:pt x="1547" y="1363"/>
                  </a:moveTo>
                  <a:lnTo>
                    <a:pt x="1535" y="1379"/>
                  </a:lnTo>
                  <a:lnTo>
                    <a:pt x="1535" y="1379"/>
                  </a:lnTo>
                  <a:lnTo>
                    <a:pt x="1518" y="1392"/>
                  </a:lnTo>
                  <a:lnTo>
                    <a:pt x="1518" y="1392"/>
                  </a:lnTo>
                  <a:cubicBezTo>
                    <a:pt x="1519" y="1365"/>
                    <a:pt x="1521" y="1363"/>
                    <a:pt x="1547" y="1363"/>
                  </a:cubicBezTo>
                  <a:close/>
                  <a:moveTo>
                    <a:pt x="285" y="1102"/>
                  </a:moveTo>
                  <a:cubicBezTo>
                    <a:pt x="291" y="1135"/>
                    <a:pt x="299" y="1169"/>
                    <a:pt x="312" y="1207"/>
                  </a:cubicBezTo>
                  <a:lnTo>
                    <a:pt x="390" y="1401"/>
                  </a:lnTo>
                  <a:lnTo>
                    <a:pt x="390" y="1440"/>
                  </a:lnTo>
                  <a:lnTo>
                    <a:pt x="312" y="1246"/>
                  </a:lnTo>
                  <a:cubicBezTo>
                    <a:pt x="312" y="1246"/>
                    <a:pt x="312" y="1285"/>
                    <a:pt x="312" y="1324"/>
                  </a:cubicBezTo>
                  <a:lnTo>
                    <a:pt x="278" y="1118"/>
                  </a:lnTo>
                  <a:lnTo>
                    <a:pt x="285" y="1102"/>
                  </a:lnTo>
                  <a:close/>
                  <a:moveTo>
                    <a:pt x="1129" y="1"/>
                  </a:moveTo>
                  <a:cubicBezTo>
                    <a:pt x="1053" y="1"/>
                    <a:pt x="977" y="17"/>
                    <a:pt x="911" y="40"/>
                  </a:cubicBezTo>
                  <a:lnTo>
                    <a:pt x="911" y="40"/>
                  </a:lnTo>
                  <a:cubicBezTo>
                    <a:pt x="842" y="40"/>
                    <a:pt x="775" y="43"/>
                    <a:pt x="740" y="78"/>
                  </a:cubicBezTo>
                  <a:lnTo>
                    <a:pt x="818" y="78"/>
                  </a:lnTo>
                  <a:cubicBezTo>
                    <a:pt x="740" y="78"/>
                    <a:pt x="662" y="117"/>
                    <a:pt x="584" y="156"/>
                  </a:cubicBezTo>
                  <a:lnTo>
                    <a:pt x="740" y="78"/>
                  </a:lnTo>
                  <a:lnTo>
                    <a:pt x="623" y="117"/>
                  </a:lnTo>
                  <a:cubicBezTo>
                    <a:pt x="584" y="117"/>
                    <a:pt x="545" y="156"/>
                    <a:pt x="545" y="156"/>
                  </a:cubicBezTo>
                  <a:cubicBezTo>
                    <a:pt x="390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lnTo>
                    <a:pt x="78" y="740"/>
                  </a:lnTo>
                  <a:lnTo>
                    <a:pt x="78" y="779"/>
                  </a:lnTo>
                  <a:cubicBezTo>
                    <a:pt x="1" y="1129"/>
                    <a:pt x="78" y="1518"/>
                    <a:pt x="351" y="1791"/>
                  </a:cubicBezTo>
                  <a:cubicBezTo>
                    <a:pt x="468" y="1907"/>
                    <a:pt x="662" y="1985"/>
                    <a:pt x="857" y="2063"/>
                  </a:cubicBezTo>
                  <a:lnTo>
                    <a:pt x="1402" y="2063"/>
                  </a:lnTo>
                  <a:cubicBezTo>
                    <a:pt x="1518" y="2024"/>
                    <a:pt x="1596" y="1985"/>
                    <a:pt x="1674" y="1946"/>
                  </a:cubicBezTo>
                  <a:lnTo>
                    <a:pt x="1868" y="1791"/>
                  </a:lnTo>
                  <a:cubicBezTo>
                    <a:pt x="1946" y="1713"/>
                    <a:pt x="1985" y="1635"/>
                    <a:pt x="2024" y="1518"/>
                  </a:cubicBezTo>
                  <a:cubicBezTo>
                    <a:pt x="2063" y="1479"/>
                    <a:pt x="2063" y="1440"/>
                    <a:pt x="2102" y="1401"/>
                  </a:cubicBezTo>
                  <a:cubicBezTo>
                    <a:pt x="2102" y="1363"/>
                    <a:pt x="2102" y="1363"/>
                    <a:pt x="2102" y="1363"/>
                  </a:cubicBezTo>
                  <a:cubicBezTo>
                    <a:pt x="2102" y="1285"/>
                    <a:pt x="2102" y="1207"/>
                    <a:pt x="2141" y="1129"/>
                  </a:cubicBezTo>
                  <a:lnTo>
                    <a:pt x="2141" y="1051"/>
                  </a:lnTo>
                  <a:cubicBezTo>
                    <a:pt x="2102" y="973"/>
                    <a:pt x="2102" y="857"/>
                    <a:pt x="2102" y="779"/>
                  </a:cubicBezTo>
                  <a:cubicBezTo>
                    <a:pt x="2102" y="740"/>
                    <a:pt x="2102" y="740"/>
                    <a:pt x="2102" y="701"/>
                  </a:cubicBezTo>
                  <a:cubicBezTo>
                    <a:pt x="2063" y="623"/>
                    <a:pt x="2024" y="545"/>
                    <a:pt x="1985" y="468"/>
                  </a:cubicBezTo>
                  <a:cubicBezTo>
                    <a:pt x="1907" y="351"/>
                    <a:pt x="1791" y="234"/>
                    <a:pt x="1674" y="156"/>
                  </a:cubicBezTo>
                  <a:lnTo>
                    <a:pt x="1635" y="156"/>
                  </a:lnTo>
                  <a:cubicBezTo>
                    <a:pt x="1479" y="39"/>
                    <a:pt x="1324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2"/>
            <p:cNvSpPr/>
            <p:nvPr/>
          </p:nvSpPr>
          <p:spPr>
            <a:xfrm>
              <a:off x="4253189" y="5126227"/>
              <a:ext cx="21688" cy="20842"/>
            </a:xfrm>
            <a:custGeom>
              <a:avLst/>
              <a:gdLst/>
              <a:ahLst/>
              <a:cxnLst/>
              <a:rect l="l" t="t" r="r" b="b"/>
              <a:pathLst>
                <a:path w="2025" h="1946" extrusionOk="0">
                  <a:moveTo>
                    <a:pt x="351" y="857"/>
                  </a:moveTo>
                  <a:cubicBezTo>
                    <a:pt x="337" y="940"/>
                    <a:pt x="328" y="1024"/>
                    <a:pt x="328" y="1106"/>
                  </a:cubicBezTo>
                  <a:lnTo>
                    <a:pt x="328" y="1106"/>
                  </a:lnTo>
                  <a:lnTo>
                    <a:pt x="318" y="1051"/>
                  </a:lnTo>
                  <a:lnTo>
                    <a:pt x="351" y="857"/>
                  </a:lnTo>
                  <a:close/>
                  <a:moveTo>
                    <a:pt x="1946" y="973"/>
                  </a:moveTo>
                  <a:cubicBezTo>
                    <a:pt x="1946" y="1032"/>
                    <a:pt x="1946" y="1090"/>
                    <a:pt x="1930" y="1148"/>
                  </a:cubicBezTo>
                  <a:lnTo>
                    <a:pt x="1930" y="1148"/>
                  </a:lnTo>
                  <a:cubicBezTo>
                    <a:pt x="1941" y="1089"/>
                    <a:pt x="1946" y="1028"/>
                    <a:pt x="1946" y="973"/>
                  </a:cubicBezTo>
                  <a:close/>
                  <a:moveTo>
                    <a:pt x="1834" y="1389"/>
                  </a:moveTo>
                  <a:lnTo>
                    <a:pt x="1830" y="1401"/>
                  </a:lnTo>
                  <a:cubicBezTo>
                    <a:pt x="1830" y="1399"/>
                    <a:pt x="1830" y="1397"/>
                    <a:pt x="1830" y="1395"/>
                  </a:cubicBezTo>
                  <a:lnTo>
                    <a:pt x="1830" y="1395"/>
                  </a:lnTo>
                  <a:cubicBezTo>
                    <a:pt x="1831" y="1393"/>
                    <a:pt x="1832" y="1391"/>
                    <a:pt x="1834" y="1389"/>
                  </a:cubicBezTo>
                  <a:close/>
                  <a:moveTo>
                    <a:pt x="1090" y="0"/>
                  </a:moveTo>
                  <a:cubicBezTo>
                    <a:pt x="973" y="0"/>
                    <a:pt x="896" y="39"/>
                    <a:pt x="818" y="39"/>
                  </a:cubicBezTo>
                  <a:lnTo>
                    <a:pt x="740" y="39"/>
                  </a:lnTo>
                  <a:cubicBezTo>
                    <a:pt x="662" y="39"/>
                    <a:pt x="584" y="117"/>
                    <a:pt x="506" y="156"/>
                  </a:cubicBezTo>
                  <a:lnTo>
                    <a:pt x="468" y="156"/>
                  </a:lnTo>
                  <a:cubicBezTo>
                    <a:pt x="351" y="234"/>
                    <a:pt x="234" y="350"/>
                    <a:pt x="117" y="467"/>
                  </a:cubicBezTo>
                  <a:cubicBezTo>
                    <a:pt x="40" y="623"/>
                    <a:pt x="1" y="817"/>
                    <a:pt x="1" y="973"/>
                  </a:cubicBezTo>
                  <a:cubicBezTo>
                    <a:pt x="1" y="1507"/>
                    <a:pt x="427" y="1899"/>
                    <a:pt x="899" y="1929"/>
                  </a:cubicBezTo>
                  <a:lnTo>
                    <a:pt x="899" y="1929"/>
                  </a:lnTo>
                  <a:cubicBezTo>
                    <a:pt x="911" y="1935"/>
                    <a:pt x="923" y="1940"/>
                    <a:pt x="935" y="1946"/>
                  </a:cubicBezTo>
                  <a:lnTo>
                    <a:pt x="1168" y="1946"/>
                  </a:lnTo>
                  <a:cubicBezTo>
                    <a:pt x="1324" y="1946"/>
                    <a:pt x="1479" y="1907"/>
                    <a:pt x="1596" y="1829"/>
                  </a:cubicBezTo>
                  <a:lnTo>
                    <a:pt x="1791" y="1712"/>
                  </a:lnTo>
                  <a:cubicBezTo>
                    <a:pt x="1868" y="1596"/>
                    <a:pt x="1946" y="1479"/>
                    <a:pt x="2024" y="1323"/>
                  </a:cubicBezTo>
                  <a:lnTo>
                    <a:pt x="1985" y="1284"/>
                  </a:lnTo>
                  <a:lnTo>
                    <a:pt x="1985" y="1245"/>
                  </a:lnTo>
                  <a:cubicBezTo>
                    <a:pt x="1985" y="1207"/>
                    <a:pt x="1985" y="1168"/>
                    <a:pt x="1985" y="1129"/>
                  </a:cubicBezTo>
                  <a:lnTo>
                    <a:pt x="1985" y="1012"/>
                  </a:lnTo>
                  <a:lnTo>
                    <a:pt x="1985" y="973"/>
                  </a:lnTo>
                  <a:lnTo>
                    <a:pt x="1946" y="740"/>
                  </a:lnTo>
                  <a:cubicBezTo>
                    <a:pt x="1946" y="740"/>
                    <a:pt x="1946" y="701"/>
                    <a:pt x="1946" y="701"/>
                  </a:cubicBezTo>
                  <a:cubicBezTo>
                    <a:pt x="1907" y="662"/>
                    <a:pt x="1907" y="623"/>
                    <a:pt x="1907" y="584"/>
                  </a:cubicBezTo>
                  <a:lnTo>
                    <a:pt x="1868" y="467"/>
                  </a:lnTo>
                  <a:cubicBezTo>
                    <a:pt x="1791" y="389"/>
                    <a:pt x="1713" y="273"/>
                    <a:pt x="1713" y="273"/>
                  </a:cubicBezTo>
                  <a:lnTo>
                    <a:pt x="1518" y="117"/>
                  </a:lnTo>
                  <a:cubicBezTo>
                    <a:pt x="1479" y="78"/>
                    <a:pt x="1402" y="39"/>
                    <a:pt x="1324" y="39"/>
                  </a:cubicBezTo>
                  <a:lnTo>
                    <a:pt x="10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1" name="Google Shape;4691;p42"/>
          <p:cNvGrpSpPr/>
          <p:nvPr/>
        </p:nvGrpSpPr>
        <p:grpSpPr>
          <a:xfrm>
            <a:off x="653380" y="4204316"/>
            <a:ext cx="1489692" cy="280407"/>
            <a:chOff x="1674590" y="1628882"/>
            <a:chExt cx="753016" cy="150296"/>
          </a:xfrm>
        </p:grpSpPr>
        <p:sp>
          <p:nvSpPr>
            <p:cNvPr id="4692" name="Google Shape;4692;p42"/>
            <p:cNvSpPr/>
            <p:nvPr/>
          </p:nvSpPr>
          <p:spPr>
            <a:xfrm>
              <a:off x="1678930" y="1708015"/>
              <a:ext cx="654798" cy="4411"/>
            </a:xfrm>
            <a:custGeom>
              <a:avLst/>
              <a:gdLst/>
              <a:ahLst/>
              <a:cxnLst/>
              <a:rect l="l" t="t" r="r" b="b"/>
              <a:pathLst>
                <a:path w="55374" h="373" extrusionOk="0">
                  <a:moveTo>
                    <a:pt x="13865" y="0"/>
                  </a:moveTo>
                  <a:cubicBezTo>
                    <a:pt x="8284" y="0"/>
                    <a:pt x="1" y="221"/>
                    <a:pt x="1" y="221"/>
                  </a:cubicBezTo>
                  <a:lnTo>
                    <a:pt x="38896" y="197"/>
                  </a:lnTo>
                  <a:lnTo>
                    <a:pt x="38896" y="197"/>
                  </a:lnTo>
                  <a:cubicBezTo>
                    <a:pt x="41889" y="283"/>
                    <a:pt x="45757" y="373"/>
                    <a:pt x="48334" y="373"/>
                  </a:cubicBezTo>
                  <a:cubicBezTo>
                    <a:pt x="48984" y="373"/>
                    <a:pt x="49552" y="367"/>
                    <a:pt x="50003" y="354"/>
                  </a:cubicBezTo>
                  <a:cubicBezTo>
                    <a:pt x="53505" y="221"/>
                    <a:pt x="55373" y="187"/>
                    <a:pt x="55373" y="187"/>
                  </a:cubicBezTo>
                  <a:lnTo>
                    <a:pt x="55373" y="187"/>
                  </a:lnTo>
                  <a:lnTo>
                    <a:pt x="38896" y="197"/>
                  </a:lnTo>
                  <a:lnTo>
                    <a:pt x="38896" y="197"/>
                  </a:lnTo>
                  <a:cubicBezTo>
                    <a:pt x="36783" y="137"/>
                    <a:pt x="35106" y="78"/>
                    <a:pt x="34625" y="54"/>
                  </a:cubicBezTo>
                  <a:cubicBezTo>
                    <a:pt x="34327" y="39"/>
                    <a:pt x="33532" y="34"/>
                    <a:pt x="32420" y="34"/>
                  </a:cubicBezTo>
                  <a:cubicBezTo>
                    <a:pt x="29940" y="34"/>
                    <a:pt x="25879" y="59"/>
                    <a:pt x="22204" y="59"/>
                  </a:cubicBezTo>
                  <a:cubicBezTo>
                    <a:pt x="19974" y="59"/>
                    <a:pt x="17886" y="50"/>
                    <a:pt x="16379" y="21"/>
                  </a:cubicBezTo>
                  <a:cubicBezTo>
                    <a:pt x="15650" y="6"/>
                    <a:pt x="14795" y="0"/>
                    <a:pt x="13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693" name="Google Shape;4693;p42"/>
            <p:cNvSpPr/>
            <p:nvPr/>
          </p:nvSpPr>
          <p:spPr>
            <a:xfrm>
              <a:off x="1678930" y="1707069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75" y="0"/>
                    <a:pt x="16379" y="101"/>
                  </a:cubicBezTo>
                  <a:cubicBezTo>
                    <a:pt x="21483" y="201"/>
                    <a:pt x="33258" y="67"/>
                    <a:pt x="34625" y="134"/>
                  </a:cubicBezTo>
                  <a:cubicBezTo>
                    <a:pt x="35960" y="201"/>
                    <a:pt x="46500" y="534"/>
                    <a:pt x="50003" y="434"/>
                  </a:cubicBezTo>
                  <a:cubicBezTo>
                    <a:pt x="53505" y="301"/>
                    <a:pt x="55373" y="267"/>
                    <a:pt x="55373" y="267"/>
                  </a:cubicBezTo>
                </a:path>
              </a:pathLst>
            </a:custGeom>
            <a:noFill/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694" name="Google Shape;4694;p42"/>
            <p:cNvSpPr/>
            <p:nvPr/>
          </p:nvSpPr>
          <p:spPr>
            <a:xfrm>
              <a:off x="1710491" y="1712201"/>
              <a:ext cx="72582" cy="62105"/>
            </a:xfrm>
            <a:custGeom>
              <a:avLst/>
              <a:gdLst/>
              <a:ahLst/>
              <a:cxnLst/>
              <a:rect l="l" t="t" r="r" b="b"/>
              <a:pathLst>
                <a:path w="6138" h="5252" extrusionOk="0">
                  <a:moveTo>
                    <a:pt x="0" y="0"/>
                  </a:moveTo>
                  <a:lnTo>
                    <a:pt x="2002" y="2902"/>
                  </a:lnTo>
                  <a:cubicBezTo>
                    <a:pt x="2368" y="3436"/>
                    <a:pt x="2769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3" y="1901"/>
                    <a:pt x="2335" y="1001"/>
                    <a:pt x="50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695" name="Google Shape;4695;p42"/>
            <p:cNvSpPr/>
            <p:nvPr/>
          </p:nvSpPr>
          <p:spPr>
            <a:xfrm>
              <a:off x="1703798" y="1707625"/>
              <a:ext cx="85199" cy="71553"/>
            </a:xfrm>
            <a:custGeom>
              <a:avLst/>
              <a:gdLst/>
              <a:ahLst/>
              <a:cxnLst/>
              <a:rect l="l" t="t" r="r" b="b"/>
              <a:pathLst>
                <a:path w="7205" h="6051" extrusionOk="0">
                  <a:moveTo>
                    <a:pt x="1716" y="1290"/>
                  </a:moveTo>
                  <a:cubicBezTo>
                    <a:pt x="3151" y="1979"/>
                    <a:pt x="4590" y="2748"/>
                    <a:pt x="5703" y="3890"/>
                  </a:cubicBezTo>
                  <a:cubicBezTo>
                    <a:pt x="5937" y="4123"/>
                    <a:pt x="6470" y="4657"/>
                    <a:pt x="6203" y="5024"/>
                  </a:cubicBezTo>
                  <a:cubicBezTo>
                    <a:pt x="6099" y="5163"/>
                    <a:pt x="5903" y="5212"/>
                    <a:pt x="5701" y="5212"/>
                  </a:cubicBezTo>
                  <a:cubicBezTo>
                    <a:pt x="5518" y="5212"/>
                    <a:pt x="5330" y="5172"/>
                    <a:pt x="5203" y="5124"/>
                  </a:cubicBezTo>
                  <a:cubicBezTo>
                    <a:pt x="4269" y="4857"/>
                    <a:pt x="3635" y="4023"/>
                    <a:pt x="3101" y="3289"/>
                  </a:cubicBezTo>
                  <a:cubicBezTo>
                    <a:pt x="2632" y="2628"/>
                    <a:pt x="2176" y="1952"/>
                    <a:pt x="1716" y="1290"/>
                  </a:cubicBezTo>
                  <a:close/>
                  <a:moveTo>
                    <a:pt x="581" y="0"/>
                  </a:moveTo>
                  <a:cubicBezTo>
                    <a:pt x="285" y="0"/>
                    <a:pt x="1" y="286"/>
                    <a:pt x="233" y="587"/>
                  </a:cubicBezTo>
                  <a:lnTo>
                    <a:pt x="199" y="587"/>
                  </a:lnTo>
                  <a:cubicBezTo>
                    <a:pt x="933" y="1688"/>
                    <a:pt x="1700" y="2755"/>
                    <a:pt x="2467" y="3823"/>
                  </a:cubicBezTo>
                  <a:cubicBezTo>
                    <a:pt x="3101" y="4757"/>
                    <a:pt x="3902" y="5691"/>
                    <a:pt x="5069" y="5958"/>
                  </a:cubicBezTo>
                  <a:cubicBezTo>
                    <a:pt x="5246" y="6021"/>
                    <a:pt x="5431" y="6050"/>
                    <a:pt x="5620" y="6050"/>
                  </a:cubicBezTo>
                  <a:cubicBezTo>
                    <a:pt x="5930" y="6050"/>
                    <a:pt x="6246" y="5970"/>
                    <a:pt x="6537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470" y="3423"/>
                    <a:pt x="6037" y="3056"/>
                  </a:cubicBezTo>
                  <a:cubicBezTo>
                    <a:pt x="5603" y="2689"/>
                    <a:pt x="5169" y="2322"/>
                    <a:pt x="4702" y="1988"/>
                  </a:cubicBezTo>
                  <a:cubicBezTo>
                    <a:pt x="3602" y="1288"/>
                    <a:pt x="2467" y="687"/>
                    <a:pt x="1267" y="154"/>
                  </a:cubicBezTo>
                  <a:cubicBezTo>
                    <a:pt x="1204" y="122"/>
                    <a:pt x="1142" y="108"/>
                    <a:pt x="1082" y="108"/>
                  </a:cubicBezTo>
                  <a:cubicBezTo>
                    <a:pt x="1019" y="108"/>
                    <a:pt x="960" y="124"/>
                    <a:pt x="906" y="151"/>
                  </a:cubicBezTo>
                  <a:lnTo>
                    <a:pt x="906" y="151"/>
                  </a:lnTo>
                  <a:cubicBezTo>
                    <a:pt x="816" y="45"/>
                    <a:pt x="698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696" name="Google Shape;4696;p42"/>
            <p:cNvSpPr/>
            <p:nvPr/>
          </p:nvSpPr>
          <p:spPr>
            <a:xfrm>
              <a:off x="1711673" y="1644255"/>
              <a:ext cx="77324" cy="64009"/>
            </a:xfrm>
            <a:custGeom>
              <a:avLst/>
              <a:gdLst/>
              <a:ahLst/>
              <a:cxnLst/>
              <a:rect l="l" t="t" r="r" b="b"/>
              <a:pathLst>
                <a:path w="6539" h="5413" extrusionOk="0">
                  <a:moveTo>
                    <a:pt x="5617" y="0"/>
                  </a:moveTo>
                  <a:cubicBezTo>
                    <a:pt x="5471" y="0"/>
                    <a:pt x="5321" y="25"/>
                    <a:pt x="5171" y="75"/>
                  </a:cubicBezTo>
                  <a:cubicBezTo>
                    <a:pt x="4503" y="309"/>
                    <a:pt x="3870" y="676"/>
                    <a:pt x="3303" y="1176"/>
                  </a:cubicBezTo>
                  <a:cubicBezTo>
                    <a:pt x="1902" y="2310"/>
                    <a:pt x="767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71" y="1009"/>
                  </a:cubicBezTo>
                  <a:cubicBezTo>
                    <a:pt x="6538" y="642"/>
                    <a:pt x="6371" y="275"/>
                    <a:pt x="6038" y="75"/>
                  </a:cubicBezTo>
                  <a:cubicBezTo>
                    <a:pt x="5904" y="25"/>
                    <a:pt x="5763" y="0"/>
                    <a:pt x="5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697" name="Google Shape;4697;p42"/>
            <p:cNvSpPr/>
            <p:nvPr/>
          </p:nvSpPr>
          <p:spPr>
            <a:xfrm>
              <a:off x="1705832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204" y="0"/>
                  </a:moveTo>
                  <a:cubicBezTo>
                    <a:pt x="5925" y="0"/>
                    <a:pt x="5633" y="72"/>
                    <a:pt x="5364" y="167"/>
                  </a:cubicBezTo>
                  <a:cubicBezTo>
                    <a:pt x="4230" y="668"/>
                    <a:pt x="3229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4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64" y="968"/>
                    <a:pt x="6065" y="868"/>
                  </a:cubicBezTo>
                  <a:cubicBezTo>
                    <a:pt x="6107" y="860"/>
                    <a:pt x="6146" y="856"/>
                    <a:pt x="6182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6" y="4437"/>
                    <a:pt x="2429" y="4971"/>
                    <a:pt x="1395" y="5438"/>
                  </a:cubicBezTo>
                  <a:cubicBezTo>
                    <a:pt x="964" y="5639"/>
                    <a:pt x="1225" y="6185"/>
                    <a:pt x="1604" y="6185"/>
                  </a:cubicBezTo>
                  <a:cubicBezTo>
                    <a:pt x="1665" y="6185"/>
                    <a:pt x="1730" y="6171"/>
                    <a:pt x="1795" y="6138"/>
                  </a:cubicBezTo>
                  <a:cubicBezTo>
                    <a:pt x="2896" y="5671"/>
                    <a:pt x="3963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332" y="1802"/>
                  </a:cubicBezTo>
                  <a:cubicBezTo>
                    <a:pt x="7499" y="1302"/>
                    <a:pt x="7399" y="734"/>
                    <a:pt x="7032" y="334"/>
                  </a:cubicBezTo>
                  <a:cubicBezTo>
                    <a:pt x="6804" y="89"/>
                    <a:pt x="6512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698" name="Google Shape;4698;p42"/>
            <p:cNvSpPr/>
            <p:nvPr/>
          </p:nvSpPr>
          <p:spPr>
            <a:xfrm>
              <a:off x="1773991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803" y="3936"/>
                    <a:pt x="3270" y="4403"/>
                  </a:cubicBezTo>
                  <a:cubicBezTo>
                    <a:pt x="3737" y="4870"/>
                    <a:pt x="4370" y="5170"/>
                    <a:pt x="5004" y="5237"/>
                  </a:cubicBezTo>
                  <a:cubicBezTo>
                    <a:pt x="5063" y="5247"/>
                    <a:pt x="5122" y="5252"/>
                    <a:pt x="5179" y="5252"/>
                  </a:cubicBezTo>
                  <a:cubicBezTo>
                    <a:pt x="5510" y="5252"/>
                    <a:pt x="5806" y="5093"/>
                    <a:pt x="6005" y="4837"/>
                  </a:cubicBezTo>
                  <a:cubicBezTo>
                    <a:pt x="6138" y="4603"/>
                    <a:pt x="6172" y="4303"/>
                    <a:pt x="6072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37" y="1901"/>
                    <a:pt x="2336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699" name="Google Shape;4699;p42"/>
            <p:cNvSpPr/>
            <p:nvPr/>
          </p:nvSpPr>
          <p:spPr>
            <a:xfrm>
              <a:off x="1767310" y="1707625"/>
              <a:ext cx="85187" cy="71553"/>
            </a:xfrm>
            <a:custGeom>
              <a:avLst/>
              <a:gdLst/>
              <a:ahLst/>
              <a:cxnLst/>
              <a:rect l="l" t="t" r="r" b="b"/>
              <a:pathLst>
                <a:path w="7204" h="6051" extrusionOk="0">
                  <a:moveTo>
                    <a:pt x="1710" y="1282"/>
                  </a:moveTo>
                  <a:cubicBezTo>
                    <a:pt x="3162" y="1972"/>
                    <a:pt x="4585" y="2744"/>
                    <a:pt x="5703" y="3890"/>
                  </a:cubicBezTo>
                  <a:cubicBezTo>
                    <a:pt x="5936" y="4123"/>
                    <a:pt x="6470" y="4657"/>
                    <a:pt x="6203" y="5024"/>
                  </a:cubicBezTo>
                  <a:cubicBezTo>
                    <a:pt x="6103" y="5174"/>
                    <a:pt x="5919" y="5224"/>
                    <a:pt x="5728" y="5224"/>
                  </a:cubicBezTo>
                  <a:cubicBezTo>
                    <a:pt x="5536" y="5224"/>
                    <a:pt x="5336" y="5174"/>
                    <a:pt x="5202" y="5124"/>
                  </a:cubicBezTo>
                  <a:cubicBezTo>
                    <a:pt x="4268" y="4857"/>
                    <a:pt x="3634" y="4023"/>
                    <a:pt x="3101" y="3289"/>
                  </a:cubicBezTo>
                  <a:cubicBezTo>
                    <a:pt x="2629" y="2625"/>
                    <a:pt x="2172" y="1947"/>
                    <a:pt x="1710" y="1282"/>
                  </a:cubicBezTo>
                  <a:close/>
                  <a:moveTo>
                    <a:pt x="580" y="0"/>
                  </a:moveTo>
                  <a:cubicBezTo>
                    <a:pt x="284" y="0"/>
                    <a:pt x="0" y="286"/>
                    <a:pt x="232" y="587"/>
                  </a:cubicBezTo>
                  <a:lnTo>
                    <a:pt x="199" y="587"/>
                  </a:lnTo>
                  <a:cubicBezTo>
                    <a:pt x="966" y="1688"/>
                    <a:pt x="1700" y="2755"/>
                    <a:pt x="2467" y="3823"/>
                  </a:cubicBezTo>
                  <a:cubicBezTo>
                    <a:pt x="3134" y="4757"/>
                    <a:pt x="3935" y="5691"/>
                    <a:pt x="5069" y="5958"/>
                  </a:cubicBezTo>
                  <a:cubicBezTo>
                    <a:pt x="5258" y="6021"/>
                    <a:pt x="5451" y="6050"/>
                    <a:pt x="5644" y="6050"/>
                  </a:cubicBezTo>
                  <a:cubicBezTo>
                    <a:pt x="5963" y="6050"/>
                    <a:pt x="6279" y="5970"/>
                    <a:pt x="6570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503" y="3423"/>
                    <a:pt x="6036" y="3056"/>
                  </a:cubicBezTo>
                  <a:cubicBezTo>
                    <a:pt x="5636" y="2689"/>
                    <a:pt x="5202" y="2322"/>
                    <a:pt x="4702" y="1988"/>
                  </a:cubicBezTo>
                  <a:cubicBezTo>
                    <a:pt x="3634" y="1288"/>
                    <a:pt x="2467" y="687"/>
                    <a:pt x="1299" y="154"/>
                  </a:cubicBezTo>
                  <a:cubicBezTo>
                    <a:pt x="1232" y="122"/>
                    <a:pt x="1166" y="108"/>
                    <a:pt x="1103" y="108"/>
                  </a:cubicBezTo>
                  <a:cubicBezTo>
                    <a:pt x="1033" y="108"/>
                    <a:pt x="968" y="126"/>
                    <a:pt x="909" y="155"/>
                  </a:cubicBezTo>
                  <a:lnTo>
                    <a:pt x="909" y="155"/>
                  </a:lnTo>
                  <a:cubicBezTo>
                    <a:pt x="819" y="46"/>
                    <a:pt x="699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0" name="Google Shape;4700;p42"/>
            <p:cNvSpPr/>
            <p:nvPr/>
          </p:nvSpPr>
          <p:spPr>
            <a:xfrm>
              <a:off x="1775576" y="1643959"/>
              <a:ext cx="76922" cy="64304"/>
            </a:xfrm>
            <a:custGeom>
              <a:avLst/>
              <a:gdLst/>
              <a:ahLst/>
              <a:cxnLst/>
              <a:rect l="l" t="t" r="r" b="b"/>
              <a:pathLst>
                <a:path w="6505" h="5438" extrusionOk="0">
                  <a:moveTo>
                    <a:pt x="5604" y="0"/>
                  </a:moveTo>
                  <a:cubicBezTo>
                    <a:pt x="5454" y="0"/>
                    <a:pt x="5304" y="34"/>
                    <a:pt x="5170" y="100"/>
                  </a:cubicBezTo>
                  <a:cubicBezTo>
                    <a:pt x="4470" y="334"/>
                    <a:pt x="3836" y="701"/>
                    <a:pt x="3269" y="1201"/>
                  </a:cubicBezTo>
                  <a:cubicBezTo>
                    <a:pt x="1868" y="2335"/>
                    <a:pt x="734" y="3770"/>
                    <a:pt x="0" y="5438"/>
                  </a:cubicBezTo>
                  <a:lnTo>
                    <a:pt x="1067" y="5371"/>
                  </a:lnTo>
                  <a:cubicBezTo>
                    <a:pt x="2869" y="4504"/>
                    <a:pt x="4737" y="3570"/>
                    <a:pt x="5971" y="2002"/>
                  </a:cubicBezTo>
                  <a:cubicBezTo>
                    <a:pt x="6204" y="1735"/>
                    <a:pt x="6371" y="1401"/>
                    <a:pt x="6438" y="1034"/>
                  </a:cubicBezTo>
                  <a:cubicBezTo>
                    <a:pt x="6505" y="667"/>
                    <a:pt x="6371" y="267"/>
                    <a:pt x="6038" y="100"/>
                  </a:cubicBezTo>
                  <a:cubicBezTo>
                    <a:pt x="5904" y="34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1" name="Google Shape;4701;p42"/>
            <p:cNvSpPr/>
            <p:nvPr/>
          </p:nvSpPr>
          <p:spPr>
            <a:xfrm>
              <a:off x="1769722" y="1638827"/>
              <a:ext cx="88297" cy="74249"/>
            </a:xfrm>
            <a:custGeom>
              <a:avLst/>
              <a:gdLst/>
              <a:ahLst/>
              <a:cxnLst/>
              <a:rect l="l" t="t" r="r" b="b"/>
              <a:pathLst>
                <a:path w="7467" h="6279" extrusionOk="0">
                  <a:moveTo>
                    <a:pt x="6180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396" y="2302"/>
                  </a:cubicBezTo>
                  <a:cubicBezTo>
                    <a:pt x="1462" y="3270"/>
                    <a:pt x="695" y="4404"/>
                    <a:pt x="161" y="5638"/>
                  </a:cubicBezTo>
                  <a:cubicBezTo>
                    <a:pt x="1" y="5982"/>
                    <a:pt x="282" y="6279"/>
                    <a:pt x="549" y="6279"/>
                  </a:cubicBezTo>
                  <a:cubicBezTo>
                    <a:pt x="671" y="6279"/>
                    <a:pt x="789" y="6218"/>
                    <a:pt x="862" y="6072"/>
                  </a:cubicBezTo>
                  <a:cubicBezTo>
                    <a:pt x="1663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5" y="860"/>
                    <a:pt x="6114" y="856"/>
                    <a:pt x="6150" y="856"/>
                  </a:cubicBezTo>
                  <a:cubicBezTo>
                    <a:pt x="6575" y="856"/>
                    <a:pt x="6620" y="1364"/>
                    <a:pt x="6466" y="1702"/>
                  </a:cubicBezTo>
                  <a:cubicBezTo>
                    <a:pt x="6199" y="2136"/>
                    <a:pt x="5866" y="2536"/>
                    <a:pt x="5499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62" y="5438"/>
                  </a:cubicBezTo>
                  <a:cubicBezTo>
                    <a:pt x="961" y="5639"/>
                    <a:pt x="1201" y="6185"/>
                    <a:pt x="1594" y="6185"/>
                  </a:cubicBezTo>
                  <a:cubicBezTo>
                    <a:pt x="1658" y="6185"/>
                    <a:pt x="1726" y="6171"/>
                    <a:pt x="1796" y="6138"/>
                  </a:cubicBezTo>
                  <a:cubicBezTo>
                    <a:pt x="2897" y="5671"/>
                    <a:pt x="3931" y="5071"/>
                    <a:pt x="4932" y="4404"/>
                  </a:cubicBezTo>
                  <a:cubicBezTo>
                    <a:pt x="5399" y="4070"/>
                    <a:pt x="5866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467" y="1302"/>
                    <a:pt x="7367" y="734"/>
                    <a:pt x="7033" y="334"/>
                  </a:cubicBezTo>
                  <a:cubicBezTo>
                    <a:pt x="6788" y="89"/>
                    <a:pt x="6487" y="0"/>
                    <a:pt x="6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2" name="Google Shape;4702;p42"/>
            <p:cNvSpPr/>
            <p:nvPr/>
          </p:nvSpPr>
          <p:spPr>
            <a:xfrm>
              <a:off x="1839076" y="1712201"/>
              <a:ext cx="71411" cy="62105"/>
            </a:xfrm>
            <a:custGeom>
              <a:avLst/>
              <a:gdLst/>
              <a:ahLst/>
              <a:cxnLst/>
              <a:rect l="l" t="t" r="r" b="b"/>
              <a:pathLst>
                <a:path w="6039" h="5252" extrusionOk="0">
                  <a:moveTo>
                    <a:pt x="1" y="0"/>
                  </a:moveTo>
                  <a:lnTo>
                    <a:pt x="1" y="0"/>
                  </a:lnTo>
                  <a:cubicBezTo>
                    <a:pt x="668" y="967"/>
                    <a:pt x="1235" y="1935"/>
                    <a:pt x="1902" y="2902"/>
                  </a:cubicBezTo>
                  <a:cubicBezTo>
                    <a:pt x="2269" y="3436"/>
                    <a:pt x="2669" y="3936"/>
                    <a:pt x="3169" y="4403"/>
                  </a:cubicBezTo>
                  <a:cubicBezTo>
                    <a:pt x="3636" y="4870"/>
                    <a:pt x="4237" y="5170"/>
                    <a:pt x="4904" y="5237"/>
                  </a:cubicBezTo>
                  <a:cubicBezTo>
                    <a:pt x="4958" y="5247"/>
                    <a:pt x="5012" y="5252"/>
                    <a:pt x="5066" y="5252"/>
                  </a:cubicBezTo>
                  <a:cubicBezTo>
                    <a:pt x="5377" y="5252"/>
                    <a:pt x="5677" y="5093"/>
                    <a:pt x="5905" y="4837"/>
                  </a:cubicBezTo>
                  <a:cubicBezTo>
                    <a:pt x="6038" y="4603"/>
                    <a:pt x="6038" y="4303"/>
                    <a:pt x="5938" y="4036"/>
                  </a:cubicBezTo>
                  <a:cubicBezTo>
                    <a:pt x="5838" y="3803"/>
                    <a:pt x="5671" y="3569"/>
                    <a:pt x="5471" y="3369"/>
                  </a:cubicBezTo>
                  <a:cubicBezTo>
                    <a:pt x="4103" y="1901"/>
                    <a:pt x="2235" y="1001"/>
                    <a:pt x="4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3" name="Google Shape;4703;p42"/>
            <p:cNvSpPr/>
            <p:nvPr/>
          </p:nvSpPr>
          <p:spPr>
            <a:xfrm>
              <a:off x="1832277" y="1707447"/>
              <a:ext cx="84123" cy="71719"/>
            </a:xfrm>
            <a:custGeom>
              <a:avLst/>
              <a:gdLst/>
              <a:ahLst/>
              <a:cxnLst/>
              <a:rect l="l" t="t" r="r" b="b"/>
              <a:pathLst>
                <a:path w="7114" h="6065" extrusionOk="0">
                  <a:moveTo>
                    <a:pt x="1718" y="1351"/>
                  </a:moveTo>
                  <a:cubicBezTo>
                    <a:pt x="3113" y="2027"/>
                    <a:pt x="4490" y="2782"/>
                    <a:pt x="5579" y="3871"/>
                  </a:cubicBezTo>
                  <a:cubicBezTo>
                    <a:pt x="5813" y="4138"/>
                    <a:pt x="6280" y="4572"/>
                    <a:pt x="6146" y="4972"/>
                  </a:cubicBezTo>
                  <a:cubicBezTo>
                    <a:pt x="6057" y="5187"/>
                    <a:pt x="5851" y="5248"/>
                    <a:pt x="5639" y="5248"/>
                  </a:cubicBezTo>
                  <a:cubicBezTo>
                    <a:pt x="5457" y="5248"/>
                    <a:pt x="5269" y="5203"/>
                    <a:pt x="5145" y="5172"/>
                  </a:cubicBezTo>
                  <a:cubicBezTo>
                    <a:pt x="4211" y="4905"/>
                    <a:pt x="3544" y="4105"/>
                    <a:pt x="3011" y="3338"/>
                  </a:cubicBezTo>
                  <a:cubicBezTo>
                    <a:pt x="2567" y="2683"/>
                    <a:pt x="2150" y="2015"/>
                    <a:pt x="1718" y="1351"/>
                  </a:cubicBezTo>
                  <a:close/>
                  <a:moveTo>
                    <a:pt x="587" y="0"/>
                  </a:moveTo>
                  <a:cubicBezTo>
                    <a:pt x="290" y="0"/>
                    <a:pt x="0" y="301"/>
                    <a:pt x="209" y="602"/>
                  </a:cubicBezTo>
                  <a:cubicBezTo>
                    <a:pt x="976" y="1703"/>
                    <a:pt x="1610" y="2804"/>
                    <a:pt x="2377" y="3871"/>
                  </a:cubicBezTo>
                  <a:cubicBezTo>
                    <a:pt x="3044" y="4805"/>
                    <a:pt x="3878" y="5739"/>
                    <a:pt x="5045" y="6006"/>
                  </a:cubicBezTo>
                  <a:cubicBezTo>
                    <a:pt x="5195" y="6046"/>
                    <a:pt x="5347" y="6065"/>
                    <a:pt x="5499" y="6065"/>
                  </a:cubicBezTo>
                  <a:cubicBezTo>
                    <a:pt x="5855" y="6065"/>
                    <a:pt x="6209" y="5960"/>
                    <a:pt x="6513" y="5773"/>
                  </a:cubicBezTo>
                  <a:cubicBezTo>
                    <a:pt x="6947" y="5439"/>
                    <a:pt x="7114" y="4839"/>
                    <a:pt x="6913" y="4338"/>
                  </a:cubicBezTo>
                  <a:cubicBezTo>
                    <a:pt x="6680" y="3838"/>
                    <a:pt x="6346" y="3404"/>
                    <a:pt x="5913" y="3037"/>
                  </a:cubicBezTo>
                  <a:cubicBezTo>
                    <a:pt x="5512" y="2670"/>
                    <a:pt x="5045" y="2337"/>
                    <a:pt x="4578" y="2003"/>
                  </a:cubicBezTo>
                  <a:cubicBezTo>
                    <a:pt x="3511" y="1303"/>
                    <a:pt x="2377" y="702"/>
                    <a:pt x="1176" y="169"/>
                  </a:cubicBezTo>
                  <a:cubicBezTo>
                    <a:pt x="1113" y="137"/>
                    <a:pt x="1051" y="123"/>
                    <a:pt x="992" y="123"/>
                  </a:cubicBezTo>
                  <a:cubicBezTo>
                    <a:pt x="958" y="123"/>
                    <a:pt x="924" y="128"/>
                    <a:pt x="892" y="136"/>
                  </a:cubicBezTo>
                  <a:lnTo>
                    <a:pt x="892" y="136"/>
                  </a:lnTo>
                  <a:cubicBezTo>
                    <a:pt x="806" y="41"/>
                    <a:pt x="696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4" name="Google Shape;4704;p42"/>
            <p:cNvSpPr/>
            <p:nvPr/>
          </p:nvSpPr>
          <p:spPr>
            <a:xfrm>
              <a:off x="1839076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605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72" y="275"/>
                    <a:pt x="6038" y="75"/>
                  </a:cubicBezTo>
                  <a:cubicBezTo>
                    <a:pt x="5905" y="25"/>
                    <a:pt x="5755" y="0"/>
                    <a:pt x="5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5" name="Google Shape;4705;p42"/>
            <p:cNvSpPr/>
            <p:nvPr/>
          </p:nvSpPr>
          <p:spPr>
            <a:xfrm>
              <a:off x="1833234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1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5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31" y="968"/>
                    <a:pt x="6065" y="868"/>
                  </a:cubicBezTo>
                  <a:cubicBezTo>
                    <a:pt x="6107" y="860"/>
                    <a:pt x="6146" y="856"/>
                    <a:pt x="6183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7" y="4437"/>
                    <a:pt x="2429" y="4971"/>
                    <a:pt x="1395" y="5438"/>
                  </a:cubicBezTo>
                  <a:cubicBezTo>
                    <a:pt x="965" y="5639"/>
                    <a:pt x="1226" y="6185"/>
                    <a:pt x="1604" y="6185"/>
                  </a:cubicBezTo>
                  <a:cubicBezTo>
                    <a:pt x="1666" y="6185"/>
                    <a:pt x="1730" y="6171"/>
                    <a:pt x="1795" y="6138"/>
                  </a:cubicBezTo>
                  <a:cubicBezTo>
                    <a:pt x="2896" y="5671"/>
                    <a:pt x="3964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299" y="1802"/>
                  </a:cubicBezTo>
                  <a:cubicBezTo>
                    <a:pt x="7500" y="1302"/>
                    <a:pt x="7399" y="734"/>
                    <a:pt x="7033" y="334"/>
                  </a:cubicBezTo>
                  <a:cubicBezTo>
                    <a:pt x="6787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6" name="Google Shape;4706;p42"/>
            <p:cNvSpPr/>
            <p:nvPr/>
          </p:nvSpPr>
          <p:spPr>
            <a:xfrm>
              <a:off x="1902186" y="1711019"/>
              <a:ext cx="72203" cy="63287"/>
            </a:xfrm>
            <a:custGeom>
              <a:avLst/>
              <a:gdLst/>
              <a:ahLst/>
              <a:cxnLst/>
              <a:rect l="l" t="t" r="r" b="b"/>
              <a:pathLst>
                <a:path w="6106" h="5352" extrusionOk="0">
                  <a:moveTo>
                    <a:pt x="1" y="0"/>
                  </a:moveTo>
                  <a:cubicBezTo>
                    <a:pt x="668" y="967"/>
                    <a:pt x="1268" y="2035"/>
                    <a:pt x="1935" y="3002"/>
                  </a:cubicBezTo>
                  <a:cubicBezTo>
                    <a:pt x="2302" y="3536"/>
                    <a:pt x="2736" y="4036"/>
                    <a:pt x="3203" y="4503"/>
                  </a:cubicBezTo>
                  <a:cubicBezTo>
                    <a:pt x="3670" y="4970"/>
                    <a:pt x="4270" y="5270"/>
                    <a:pt x="4938" y="5337"/>
                  </a:cubicBezTo>
                  <a:cubicBezTo>
                    <a:pt x="4992" y="5347"/>
                    <a:pt x="5047" y="5352"/>
                    <a:pt x="5101" y="5352"/>
                  </a:cubicBezTo>
                  <a:cubicBezTo>
                    <a:pt x="5419" y="5352"/>
                    <a:pt x="5739" y="5193"/>
                    <a:pt x="5938" y="4937"/>
                  </a:cubicBezTo>
                  <a:cubicBezTo>
                    <a:pt x="6072" y="4703"/>
                    <a:pt x="6105" y="4403"/>
                    <a:pt x="5972" y="4136"/>
                  </a:cubicBezTo>
                  <a:cubicBezTo>
                    <a:pt x="5872" y="3903"/>
                    <a:pt x="5705" y="3669"/>
                    <a:pt x="5505" y="3469"/>
                  </a:cubicBezTo>
                  <a:cubicBezTo>
                    <a:pt x="4137" y="2001"/>
                    <a:pt x="2269" y="1101"/>
                    <a:pt x="468" y="2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7" name="Google Shape;4707;p42"/>
            <p:cNvSpPr/>
            <p:nvPr/>
          </p:nvSpPr>
          <p:spPr>
            <a:xfrm>
              <a:off x="1895458" y="1706123"/>
              <a:ext cx="84454" cy="72960"/>
            </a:xfrm>
            <a:custGeom>
              <a:avLst/>
              <a:gdLst/>
              <a:ahLst/>
              <a:cxnLst/>
              <a:rect l="l" t="t" r="r" b="b"/>
              <a:pathLst>
                <a:path w="7142" h="6170" extrusionOk="0">
                  <a:moveTo>
                    <a:pt x="1799" y="1488"/>
                  </a:moveTo>
                  <a:lnTo>
                    <a:pt x="1799" y="1488"/>
                  </a:lnTo>
                  <a:cubicBezTo>
                    <a:pt x="3231" y="2181"/>
                    <a:pt x="4623" y="2945"/>
                    <a:pt x="5707" y="4083"/>
                  </a:cubicBezTo>
                  <a:cubicBezTo>
                    <a:pt x="5940" y="4317"/>
                    <a:pt x="6407" y="4817"/>
                    <a:pt x="6140" y="5151"/>
                  </a:cubicBezTo>
                  <a:cubicBezTo>
                    <a:pt x="6010" y="5310"/>
                    <a:pt x="5842" y="5363"/>
                    <a:pt x="5668" y="5363"/>
                  </a:cubicBezTo>
                  <a:cubicBezTo>
                    <a:pt x="5443" y="5363"/>
                    <a:pt x="5209" y="5274"/>
                    <a:pt x="5040" y="5217"/>
                  </a:cubicBezTo>
                  <a:cubicBezTo>
                    <a:pt x="4106" y="4917"/>
                    <a:pt x="3505" y="4050"/>
                    <a:pt x="2971" y="3283"/>
                  </a:cubicBezTo>
                  <a:cubicBezTo>
                    <a:pt x="2567" y="2705"/>
                    <a:pt x="2185" y="2094"/>
                    <a:pt x="1799" y="1488"/>
                  </a:cubicBezTo>
                  <a:close/>
                  <a:moveTo>
                    <a:pt x="599" y="1"/>
                  </a:moveTo>
                  <a:cubicBezTo>
                    <a:pt x="298" y="1"/>
                    <a:pt x="0" y="308"/>
                    <a:pt x="236" y="614"/>
                  </a:cubicBezTo>
                  <a:lnTo>
                    <a:pt x="203" y="614"/>
                  </a:lnTo>
                  <a:cubicBezTo>
                    <a:pt x="937" y="1682"/>
                    <a:pt x="1570" y="2782"/>
                    <a:pt x="2304" y="3816"/>
                  </a:cubicBezTo>
                  <a:cubicBezTo>
                    <a:pt x="2971" y="4784"/>
                    <a:pt x="3739" y="5718"/>
                    <a:pt x="4906" y="6051"/>
                  </a:cubicBezTo>
                  <a:cubicBezTo>
                    <a:pt x="5135" y="6128"/>
                    <a:pt x="5371" y="6169"/>
                    <a:pt x="5605" y="6169"/>
                  </a:cubicBezTo>
                  <a:cubicBezTo>
                    <a:pt x="5881" y="6169"/>
                    <a:pt x="6154" y="6111"/>
                    <a:pt x="6407" y="5985"/>
                  </a:cubicBezTo>
                  <a:cubicBezTo>
                    <a:pt x="6908" y="5684"/>
                    <a:pt x="7141" y="5117"/>
                    <a:pt x="6974" y="4584"/>
                  </a:cubicBezTo>
                  <a:cubicBezTo>
                    <a:pt x="6807" y="4050"/>
                    <a:pt x="6474" y="3583"/>
                    <a:pt x="6007" y="3216"/>
                  </a:cubicBezTo>
                  <a:cubicBezTo>
                    <a:pt x="5607" y="2849"/>
                    <a:pt x="5173" y="2482"/>
                    <a:pt x="4673" y="2149"/>
                  </a:cubicBezTo>
                  <a:cubicBezTo>
                    <a:pt x="3572" y="1448"/>
                    <a:pt x="2438" y="814"/>
                    <a:pt x="1237" y="281"/>
                  </a:cubicBezTo>
                  <a:cubicBezTo>
                    <a:pt x="1170" y="249"/>
                    <a:pt x="1104" y="235"/>
                    <a:pt x="1041" y="235"/>
                  </a:cubicBezTo>
                  <a:cubicBezTo>
                    <a:pt x="1020" y="235"/>
                    <a:pt x="999" y="237"/>
                    <a:pt x="978" y="240"/>
                  </a:cubicBezTo>
                  <a:lnTo>
                    <a:pt x="978" y="240"/>
                  </a:lnTo>
                  <a:cubicBezTo>
                    <a:pt x="964" y="220"/>
                    <a:pt x="950" y="200"/>
                    <a:pt x="937" y="181"/>
                  </a:cubicBezTo>
                  <a:cubicBezTo>
                    <a:pt x="849" y="53"/>
                    <a:pt x="724" y="1"/>
                    <a:pt x="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8" name="Google Shape;4708;p42"/>
            <p:cNvSpPr/>
            <p:nvPr/>
          </p:nvSpPr>
          <p:spPr>
            <a:xfrm>
              <a:off x="1902978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8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30" y="0"/>
                    <a:pt x="5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9" name="Google Shape;4709;p42"/>
            <p:cNvSpPr/>
            <p:nvPr/>
          </p:nvSpPr>
          <p:spPr>
            <a:xfrm>
              <a:off x="1897007" y="1638827"/>
              <a:ext cx="88427" cy="74249"/>
            </a:xfrm>
            <a:custGeom>
              <a:avLst/>
              <a:gdLst/>
              <a:ahLst/>
              <a:cxnLst/>
              <a:rect l="l" t="t" r="r" b="b"/>
              <a:pathLst>
                <a:path w="7478" h="6279" extrusionOk="0">
                  <a:moveTo>
                    <a:pt x="6181" y="0"/>
                  </a:moveTo>
                  <a:cubicBezTo>
                    <a:pt x="5903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7" y="2302"/>
                  </a:cubicBezTo>
                  <a:cubicBezTo>
                    <a:pt x="1473" y="3270"/>
                    <a:pt x="706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lnTo>
                    <a:pt x="839" y="6072"/>
                  </a:lnTo>
                  <a:cubicBezTo>
                    <a:pt x="1673" y="4204"/>
                    <a:pt x="2974" y="2636"/>
                    <a:pt x="4642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0" y="856"/>
                    <a:pt x="6597" y="1364"/>
                    <a:pt x="6443" y="1702"/>
                  </a:cubicBezTo>
                  <a:cubicBezTo>
                    <a:pt x="6209" y="2136"/>
                    <a:pt x="5876" y="2536"/>
                    <a:pt x="5476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42" y="5639"/>
                    <a:pt x="1203" y="6185"/>
                    <a:pt x="1603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874" y="5671"/>
                    <a:pt x="3941" y="5071"/>
                    <a:pt x="4942" y="4404"/>
                  </a:cubicBezTo>
                  <a:cubicBezTo>
                    <a:pt x="5409" y="4070"/>
                    <a:pt x="5843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10" y="334"/>
                  </a:cubicBezTo>
                  <a:cubicBezTo>
                    <a:pt x="6782" y="89"/>
                    <a:pt x="6490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0" name="Google Shape;4710;p42"/>
            <p:cNvSpPr/>
            <p:nvPr/>
          </p:nvSpPr>
          <p:spPr>
            <a:xfrm>
              <a:off x="1965698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301" y="2035"/>
                    <a:pt x="1968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303" y="5270"/>
                    <a:pt x="4970" y="5337"/>
                  </a:cubicBezTo>
                  <a:cubicBezTo>
                    <a:pt x="5025" y="5347"/>
                    <a:pt x="5079" y="5352"/>
                    <a:pt x="5132" y="5352"/>
                  </a:cubicBezTo>
                  <a:cubicBezTo>
                    <a:pt x="5443" y="5352"/>
                    <a:pt x="5744" y="5193"/>
                    <a:pt x="5971" y="4937"/>
                  </a:cubicBezTo>
                  <a:cubicBezTo>
                    <a:pt x="6105" y="4703"/>
                    <a:pt x="6105" y="4403"/>
                    <a:pt x="6004" y="4136"/>
                  </a:cubicBezTo>
                  <a:cubicBezTo>
                    <a:pt x="5871" y="3903"/>
                    <a:pt x="5738" y="3669"/>
                    <a:pt x="5537" y="3469"/>
                  </a:cubicBezTo>
                  <a:cubicBezTo>
                    <a:pt x="4170" y="2001"/>
                    <a:pt x="2302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1" name="Google Shape;4711;p42"/>
            <p:cNvSpPr/>
            <p:nvPr/>
          </p:nvSpPr>
          <p:spPr>
            <a:xfrm>
              <a:off x="1958840" y="1706123"/>
              <a:ext cx="84572" cy="72960"/>
            </a:xfrm>
            <a:custGeom>
              <a:avLst/>
              <a:gdLst/>
              <a:ahLst/>
              <a:cxnLst/>
              <a:rect l="l" t="t" r="r" b="b"/>
              <a:pathLst>
                <a:path w="7152" h="6170" extrusionOk="0">
                  <a:moveTo>
                    <a:pt x="1811" y="1480"/>
                  </a:moveTo>
                  <a:lnTo>
                    <a:pt x="1811" y="1480"/>
                  </a:lnTo>
                  <a:cubicBezTo>
                    <a:pt x="3232" y="2175"/>
                    <a:pt x="4635" y="2941"/>
                    <a:pt x="5751" y="4083"/>
                  </a:cubicBezTo>
                  <a:cubicBezTo>
                    <a:pt x="5951" y="4317"/>
                    <a:pt x="6451" y="4817"/>
                    <a:pt x="6151" y="5151"/>
                  </a:cubicBezTo>
                  <a:cubicBezTo>
                    <a:pt x="6035" y="5310"/>
                    <a:pt x="5868" y="5363"/>
                    <a:pt x="5693" y="5363"/>
                  </a:cubicBezTo>
                  <a:cubicBezTo>
                    <a:pt x="5464" y="5363"/>
                    <a:pt x="5220" y="5274"/>
                    <a:pt x="5050" y="5217"/>
                  </a:cubicBezTo>
                  <a:cubicBezTo>
                    <a:pt x="4116" y="4917"/>
                    <a:pt x="3516" y="4050"/>
                    <a:pt x="2982" y="3283"/>
                  </a:cubicBezTo>
                  <a:cubicBezTo>
                    <a:pt x="2578" y="2686"/>
                    <a:pt x="2196" y="2079"/>
                    <a:pt x="1811" y="1480"/>
                  </a:cubicBezTo>
                  <a:close/>
                  <a:moveTo>
                    <a:pt x="609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82" y="4784"/>
                    <a:pt x="3782" y="5718"/>
                    <a:pt x="4917" y="6051"/>
                  </a:cubicBezTo>
                  <a:cubicBezTo>
                    <a:pt x="5146" y="6128"/>
                    <a:pt x="5389" y="6169"/>
                    <a:pt x="5630" y="6169"/>
                  </a:cubicBezTo>
                  <a:cubicBezTo>
                    <a:pt x="5915" y="6169"/>
                    <a:pt x="6198" y="6111"/>
                    <a:pt x="6451" y="5985"/>
                  </a:cubicBezTo>
                  <a:cubicBezTo>
                    <a:pt x="6918" y="5684"/>
                    <a:pt x="7152" y="5117"/>
                    <a:pt x="7018" y="4584"/>
                  </a:cubicBezTo>
                  <a:cubicBezTo>
                    <a:pt x="6818" y="4050"/>
                    <a:pt x="6484" y="3583"/>
                    <a:pt x="6051" y="3216"/>
                  </a:cubicBezTo>
                  <a:cubicBezTo>
                    <a:pt x="5617" y="2849"/>
                    <a:pt x="5183" y="2482"/>
                    <a:pt x="4716" y="2149"/>
                  </a:cubicBezTo>
                  <a:cubicBezTo>
                    <a:pt x="3616" y="1448"/>
                    <a:pt x="2448" y="814"/>
                    <a:pt x="1247" y="281"/>
                  </a:cubicBezTo>
                  <a:cubicBezTo>
                    <a:pt x="1185" y="249"/>
                    <a:pt x="1122" y="235"/>
                    <a:pt x="1063" y="235"/>
                  </a:cubicBezTo>
                  <a:cubicBezTo>
                    <a:pt x="1038" y="235"/>
                    <a:pt x="1014" y="238"/>
                    <a:pt x="990" y="242"/>
                  </a:cubicBezTo>
                  <a:lnTo>
                    <a:pt x="990" y="242"/>
                  </a:lnTo>
                  <a:cubicBezTo>
                    <a:pt x="976" y="222"/>
                    <a:pt x="962" y="201"/>
                    <a:pt x="947" y="181"/>
                  </a:cubicBezTo>
                  <a:cubicBezTo>
                    <a:pt x="859" y="53"/>
                    <a:pt x="734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2" name="Google Shape;4712;p42"/>
            <p:cNvSpPr/>
            <p:nvPr/>
          </p:nvSpPr>
          <p:spPr>
            <a:xfrm>
              <a:off x="1966479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92" y="0"/>
                  </a:moveTo>
                  <a:cubicBezTo>
                    <a:pt x="5446" y="0"/>
                    <a:pt x="5305" y="25"/>
                    <a:pt x="5171" y="75"/>
                  </a:cubicBezTo>
                  <a:cubicBezTo>
                    <a:pt x="4471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70" y="4479"/>
                    <a:pt x="4738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6" y="642"/>
                    <a:pt x="6339" y="275"/>
                    <a:pt x="6039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3" name="Google Shape;4713;p42"/>
            <p:cNvSpPr/>
            <p:nvPr/>
          </p:nvSpPr>
          <p:spPr>
            <a:xfrm>
              <a:off x="1960637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30" y="2302"/>
                  </a:cubicBezTo>
                  <a:cubicBezTo>
                    <a:pt x="1496" y="3270"/>
                    <a:pt x="728" y="4404"/>
                    <a:pt x="161" y="5638"/>
                  </a:cubicBezTo>
                  <a:cubicBezTo>
                    <a:pt x="1" y="5982"/>
                    <a:pt x="298" y="6279"/>
                    <a:pt x="564" y="6279"/>
                  </a:cubicBezTo>
                  <a:cubicBezTo>
                    <a:pt x="685" y="6279"/>
                    <a:pt x="799" y="6218"/>
                    <a:pt x="862" y="6072"/>
                  </a:cubicBezTo>
                  <a:cubicBezTo>
                    <a:pt x="1662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4" y="860"/>
                    <a:pt x="6114" y="856"/>
                    <a:pt x="6150" y="856"/>
                  </a:cubicBezTo>
                  <a:cubicBezTo>
                    <a:pt x="6575" y="856"/>
                    <a:pt x="6619" y="1364"/>
                    <a:pt x="6466" y="1702"/>
                  </a:cubicBezTo>
                  <a:cubicBezTo>
                    <a:pt x="6199" y="2136"/>
                    <a:pt x="5899" y="2536"/>
                    <a:pt x="5498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96" y="5438"/>
                  </a:cubicBezTo>
                  <a:cubicBezTo>
                    <a:pt x="965" y="5639"/>
                    <a:pt x="1226" y="6185"/>
                    <a:pt x="1605" y="6185"/>
                  </a:cubicBezTo>
                  <a:cubicBezTo>
                    <a:pt x="1666" y="6185"/>
                    <a:pt x="1731" y="6171"/>
                    <a:pt x="1796" y="6138"/>
                  </a:cubicBezTo>
                  <a:cubicBezTo>
                    <a:pt x="2897" y="5671"/>
                    <a:pt x="3931" y="5071"/>
                    <a:pt x="4931" y="4404"/>
                  </a:cubicBezTo>
                  <a:cubicBezTo>
                    <a:pt x="5432" y="4070"/>
                    <a:pt x="5865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500" y="1302"/>
                    <a:pt x="7366" y="734"/>
                    <a:pt x="7033" y="334"/>
                  </a:cubicBezTo>
                  <a:cubicBezTo>
                    <a:pt x="6788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4" name="Google Shape;4714;p42"/>
            <p:cNvSpPr/>
            <p:nvPr/>
          </p:nvSpPr>
          <p:spPr>
            <a:xfrm>
              <a:off x="2029600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268" y="2035"/>
                    <a:pt x="1935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270" y="5270"/>
                    <a:pt x="4937" y="5337"/>
                  </a:cubicBezTo>
                  <a:cubicBezTo>
                    <a:pt x="4991" y="5347"/>
                    <a:pt x="5046" y="5352"/>
                    <a:pt x="5101" y="5352"/>
                  </a:cubicBezTo>
                  <a:cubicBezTo>
                    <a:pt x="5418" y="5352"/>
                    <a:pt x="5739" y="5193"/>
                    <a:pt x="5938" y="4937"/>
                  </a:cubicBezTo>
                  <a:cubicBezTo>
                    <a:pt x="6071" y="4703"/>
                    <a:pt x="6104" y="4403"/>
                    <a:pt x="5971" y="4136"/>
                  </a:cubicBezTo>
                  <a:cubicBezTo>
                    <a:pt x="5871" y="3903"/>
                    <a:pt x="5704" y="3669"/>
                    <a:pt x="5504" y="3469"/>
                  </a:cubicBezTo>
                  <a:cubicBezTo>
                    <a:pt x="4136" y="2001"/>
                    <a:pt x="2268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5" name="Google Shape;4715;p42"/>
            <p:cNvSpPr/>
            <p:nvPr/>
          </p:nvSpPr>
          <p:spPr>
            <a:xfrm>
              <a:off x="2022742" y="1706123"/>
              <a:ext cx="84182" cy="72830"/>
            </a:xfrm>
            <a:custGeom>
              <a:avLst/>
              <a:gdLst/>
              <a:ahLst/>
              <a:cxnLst/>
              <a:rect l="l" t="t" r="r" b="b"/>
              <a:pathLst>
                <a:path w="7119" h="6159" extrusionOk="0">
                  <a:moveTo>
                    <a:pt x="1798" y="1490"/>
                  </a:moveTo>
                  <a:cubicBezTo>
                    <a:pt x="3211" y="2183"/>
                    <a:pt x="4607" y="2946"/>
                    <a:pt x="5717" y="4083"/>
                  </a:cubicBezTo>
                  <a:cubicBezTo>
                    <a:pt x="5917" y="4317"/>
                    <a:pt x="6418" y="4817"/>
                    <a:pt x="6117" y="5151"/>
                  </a:cubicBezTo>
                  <a:cubicBezTo>
                    <a:pt x="6001" y="5310"/>
                    <a:pt x="5835" y="5363"/>
                    <a:pt x="5662" y="5363"/>
                  </a:cubicBezTo>
                  <a:cubicBezTo>
                    <a:pt x="5437" y="5363"/>
                    <a:pt x="5201" y="5274"/>
                    <a:pt x="5050" y="5217"/>
                  </a:cubicBezTo>
                  <a:cubicBezTo>
                    <a:pt x="4116" y="4917"/>
                    <a:pt x="3482" y="4050"/>
                    <a:pt x="2948" y="3283"/>
                  </a:cubicBezTo>
                  <a:cubicBezTo>
                    <a:pt x="2544" y="2706"/>
                    <a:pt x="2174" y="2095"/>
                    <a:pt x="1798" y="1490"/>
                  </a:cubicBezTo>
                  <a:close/>
                  <a:moveTo>
                    <a:pt x="608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48" y="4784"/>
                    <a:pt x="3749" y="5718"/>
                    <a:pt x="4916" y="6051"/>
                  </a:cubicBezTo>
                  <a:cubicBezTo>
                    <a:pt x="5118" y="6123"/>
                    <a:pt x="5339" y="6158"/>
                    <a:pt x="5562" y="6158"/>
                  </a:cubicBezTo>
                  <a:cubicBezTo>
                    <a:pt x="5855" y="6158"/>
                    <a:pt x="6152" y="6098"/>
                    <a:pt x="6418" y="5985"/>
                  </a:cubicBezTo>
                  <a:cubicBezTo>
                    <a:pt x="6885" y="5684"/>
                    <a:pt x="7118" y="5117"/>
                    <a:pt x="6985" y="4584"/>
                  </a:cubicBezTo>
                  <a:cubicBezTo>
                    <a:pt x="6784" y="4050"/>
                    <a:pt x="6451" y="3583"/>
                    <a:pt x="6017" y="3216"/>
                  </a:cubicBezTo>
                  <a:cubicBezTo>
                    <a:pt x="5584" y="2849"/>
                    <a:pt x="5150" y="2482"/>
                    <a:pt x="4683" y="2149"/>
                  </a:cubicBezTo>
                  <a:cubicBezTo>
                    <a:pt x="3582" y="1448"/>
                    <a:pt x="2415" y="814"/>
                    <a:pt x="1214" y="281"/>
                  </a:cubicBezTo>
                  <a:cubicBezTo>
                    <a:pt x="1151" y="249"/>
                    <a:pt x="1089" y="235"/>
                    <a:pt x="1030" y="235"/>
                  </a:cubicBezTo>
                  <a:cubicBezTo>
                    <a:pt x="1015" y="235"/>
                    <a:pt x="1001" y="236"/>
                    <a:pt x="987" y="238"/>
                  </a:cubicBezTo>
                  <a:lnTo>
                    <a:pt x="987" y="238"/>
                  </a:lnTo>
                  <a:cubicBezTo>
                    <a:pt x="974" y="219"/>
                    <a:pt x="960" y="200"/>
                    <a:pt x="947" y="181"/>
                  </a:cubicBezTo>
                  <a:cubicBezTo>
                    <a:pt x="859" y="53"/>
                    <a:pt x="734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6" name="Google Shape;4716;p42"/>
            <p:cNvSpPr/>
            <p:nvPr/>
          </p:nvSpPr>
          <p:spPr>
            <a:xfrm>
              <a:off x="2030381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4" y="0"/>
                  </a:moveTo>
                  <a:cubicBezTo>
                    <a:pt x="5438" y="0"/>
                    <a:pt x="5288" y="25"/>
                    <a:pt x="5138" y="75"/>
                  </a:cubicBezTo>
                  <a:cubicBezTo>
                    <a:pt x="4471" y="309"/>
                    <a:pt x="3837" y="676"/>
                    <a:pt x="3270" y="1176"/>
                  </a:cubicBezTo>
                  <a:cubicBezTo>
                    <a:pt x="1869" y="2310"/>
                    <a:pt x="735" y="3745"/>
                    <a:pt x="1" y="5413"/>
                  </a:cubicBezTo>
                  <a:lnTo>
                    <a:pt x="1035" y="5379"/>
                  </a:lnTo>
                  <a:cubicBezTo>
                    <a:pt x="2869" y="4479"/>
                    <a:pt x="4704" y="3578"/>
                    <a:pt x="5938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9" y="275"/>
                    <a:pt x="6005" y="75"/>
                  </a:cubicBezTo>
                  <a:cubicBezTo>
                    <a:pt x="5872" y="25"/>
                    <a:pt x="5730" y="0"/>
                    <a:pt x="5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7" name="Google Shape;4717;p42"/>
            <p:cNvSpPr/>
            <p:nvPr/>
          </p:nvSpPr>
          <p:spPr>
            <a:xfrm>
              <a:off x="20244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81" y="0"/>
                  </a:moveTo>
                  <a:cubicBezTo>
                    <a:pt x="5902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0" y="5982"/>
                    <a:pt x="288" y="6279"/>
                    <a:pt x="558" y="6279"/>
                  </a:cubicBezTo>
                  <a:cubicBezTo>
                    <a:pt x="680" y="6279"/>
                    <a:pt x="799" y="6218"/>
                    <a:pt x="872" y="6072"/>
                  </a:cubicBezTo>
                  <a:lnTo>
                    <a:pt x="838" y="6072"/>
                  </a:lnTo>
                  <a:cubicBezTo>
                    <a:pt x="1672" y="4204"/>
                    <a:pt x="2973" y="2636"/>
                    <a:pt x="4641" y="1468"/>
                  </a:cubicBezTo>
                  <a:cubicBezTo>
                    <a:pt x="5041" y="1168"/>
                    <a:pt x="5542" y="968"/>
                    <a:pt x="6042" y="868"/>
                  </a:cubicBezTo>
                  <a:cubicBezTo>
                    <a:pt x="6084" y="860"/>
                    <a:pt x="6123" y="856"/>
                    <a:pt x="6159" y="856"/>
                  </a:cubicBezTo>
                  <a:cubicBezTo>
                    <a:pt x="6580" y="856"/>
                    <a:pt x="6596" y="1364"/>
                    <a:pt x="6442" y="1702"/>
                  </a:cubicBezTo>
                  <a:cubicBezTo>
                    <a:pt x="6209" y="2136"/>
                    <a:pt x="5875" y="2536"/>
                    <a:pt x="5475" y="2903"/>
                  </a:cubicBezTo>
                  <a:cubicBezTo>
                    <a:pt x="5141" y="3236"/>
                    <a:pt x="4741" y="3537"/>
                    <a:pt x="4341" y="3803"/>
                  </a:cubicBezTo>
                  <a:cubicBezTo>
                    <a:pt x="3407" y="4437"/>
                    <a:pt x="2406" y="4971"/>
                    <a:pt x="1372" y="5438"/>
                  </a:cubicBezTo>
                  <a:cubicBezTo>
                    <a:pt x="942" y="5639"/>
                    <a:pt x="1202" y="6185"/>
                    <a:pt x="1581" y="6185"/>
                  </a:cubicBezTo>
                  <a:cubicBezTo>
                    <a:pt x="1643" y="6185"/>
                    <a:pt x="1707" y="6171"/>
                    <a:pt x="1772" y="6138"/>
                  </a:cubicBezTo>
                  <a:cubicBezTo>
                    <a:pt x="2873" y="5671"/>
                    <a:pt x="3941" y="5071"/>
                    <a:pt x="4941" y="4404"/>
                  </a:cubicBezTo>
                  <a:cubicBezTo>
                    <a:pt x="5408" y="4070"/>
                    <a:pt x="5842" y="3703"/>
                    <a:pt x="6242" y="3303"/>
                  </a:cubicBezTo>
                  <a:cubicBezTo>
                    <a:pt x="6709" y="2869"/>
                    <a:pt x="7076" y="2369"/>
                    <a:pt x="7310" y="1802"/>
                  </a:cubicBezTo>
                  <a:cubicBezTo>
                    <a:pt x="7476" y="1302"/>
                    <a:pt x="7376" y="734"/>
                    <a:pt x="7009" y="334"/>
                  </a:cubicBezTo>
                  <a:cubicBezTo>
                    <a:pt x="6782" y="89"/>
                    <a:pt x="6489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8" name="Google Shape;4718;p42"/>
            <p:cNvSpPr/>
            <p:nvPr/>
          </p:nvSpPr>
          <p:spPr>
            <a:xfrm>
              <a:off x="2093491" y="1711799"/>
              <a:ext cx="71801" cy="62401"/>
            </a:xfrm>
            <a:custGeom>
              <a:avLst/>
              <a:gdLst/>
              <a:ahLst/>
              <a:cxnLst/>
              <a:rect l="l" t="t" r="r" b="b"/>
              <a:pathLst>
                <a:path w="6072" h="5277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968"/>
                    <a:pt x="1235" y="1969"/>
                    <a:pt x="1936" y="2903"/>
                  </a:cubicBezTo>
                  <a:cubicBezTo>
                    <a:pt x="2269" y="3470"/>
                    <a:pt x="2703" y="3970"/>
                    <a:pt x="3170" y="4437"/>
                  </a:cubicBezTo>
                  <a:cubicBezTo>
                    <a:pt x="3637" y="4904"/>
                    <a:pt x="4271" y="5171"/>
                    <a:pt x="4904" y="5271"/>
                  </a:cubicBezTo>
                  <a:cubicBezTo>
                    <a:pt x="4944" y="5275"/>
                    <a:pt x="4984" y="5276"/>
                    <a:pt x="5023" y="5276"/>
                  </a:cubicBezTo>
                  <a:cubicBezTo>
                    <a:pt x="5377" y="5276"/>
                    <a:pt x="5695" y="5141"/>
                    <a:pt x="5905" y="4871"/>
                  </a:cubicBezTo>
                  <a:cubicBezTo>
                    <a:pt x="6072" y="4637"/>
                    <a:pt x="6072" y="4337"/>
                    <a:pt x="5972" y="4070"/>
                  </a:cubicBezTo>
                  <a:cubicBezTo>
                    <a:pt x="5838" y="3803"/>
                    <a:pt x="5705" y="3603"/>
                    <a:pt x="5505" y="3403"/>
                  </a:cubicBezTo>
                  <a:cubicBezTo>
                    <a:pt x="4137" y="1902"/>
                    <a:pt x="2269" y="1035"/>
                    <a:pt x="435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9" name="Google Shape;4719;p42"/>
            <p:cNvSpPr/>
            <p:nvPr/>
          </p:nvSpPr>
          <p:spPr>
            <a:xfrm>
              <a:off x="2086656" y="1706904"/>
              <a:ext cx="84159" cy="71979"/>
            </a:xfrm>
            <a:custGeom>
              <a:avLst/>
              <a:gdLst/>
              <a:ahLst/>
              <a:cxnLst/>
              <a:rect l="l" t="t" r="r" b="b"/>
              <a:pathLst>
                <a:path w="7117" h="6087" extrusionOk="0">
                  <a:moveTo>
                    <a:pt x="1746" y="1382"/>
                  </a:moveTo>
                  <a:cubicBezTo>
                    <a:pt x="3165" y="2077"/>
                    <a:pt x="4562" y="2842"/>
                    <a:pt x="5649" y="3984"/>
                  </a:cubicBezTo>
                  <a:cubicBezTo>
                    <a:pt x="5883" y="4217"/>
                    <a:pt x="6383" y="4718"/>
                    <a:pt x="6116" y="5051"/>
                  </a:cubicBezTo>
                  <a:cubicBezTo>
                    <a:pt x="6007" y="5222"/>
                    <a:pt x="5834" y="5277"/>
                    <a:pt x="5652" y="5277"/>
                  </a:cubicBezTo>
                  <a:cubicBezTo>
                    <a:pt x="5443" y="5277"/>
                    <a:pt x="5225" y="5205"/>
                    <a:pt x="5082" y="5151"/>
                  </a:cubicBezTo>
                  <a:cubicBezTo>
                    <a:pt x="4148" y="4885"/>
                    <a:pt x="3514" y="4051"/>
                    <a:pt x="2981" y="3283"/>
                  </a:cubicBezTo>
                  <a:cubicBezTo>
                    <a:pt x="2555" y="2655"/>
                    <a:pt x="2153" y="2013"/>
                    <a:pt x="1746" y="1382"/>
                  </a:cubicBezTo>
                  <a:close/>
                  <a:moveTo>
                    <a:pt x="604" y="1"/>
                  </a:moveTo>
                  <a:cubicBezTo>
                    <a:pt x="302" y="1"/>
                    <a:pt x="0" y="299"/>
                    <a:pt x="212" y="582"/>
                  </a:cubicBezTo>
                  <a:lnTo>
                    <a:pt x="212" y="615"/>
                  </a:lnTo>
                  <a:cubicBezTo>
                    <a:pt x="946" y="1649"/>
                    <a:pt x="1613" y="2783"/>
                    <a:pt x="2347" y="3817"/>
                  </a:cubicBezTo>
                  <a:cubicBezTo>
                    <a:pt x="3014" y="4751"/>
                    <a:pt x="3815" y="5719"/>
                    <a:pt x="4982" y="6019"/>
                  </a:cubicBezTo>
                  <a:cubicBezTo>
                    <a:pt x="5154" y="6065"/>
                    <a:pt x="5329" y="6087"/>
                    <a:pt x="5505" y="6087"/>
                  </a:cubicBezTo>
                  <a:cubicBezTo>
                    <a:pt x="5841" y="6087"/>
                    <a:pt x="6176" y="6005"/>
                    <a:pt x="6483" y="5852"/>
                  </a:cubicBezTo>
                  <a:cubicBezTo>
                    <a:pt x="6917" y="5552"/>
                    <a:pt x="7117" y="4985"/>
                    <a:pt x="6950" y="4451"/>
                  </a:cubicBezTo>
                  <a:cubicBezTo>
                    <a:pt x="6750" y="3951"/>
                    <a:pt x="6416" y="3484"/>
                    <a:pt x="6016" y="3150"/>
                  </a:cubicBezTo>
                  <a:cubicBezTo>
                    <a:pt x="5582" y="2750"/>
                    <a:pt x="5149" y="2383"/>
                    <a:pt x="4682" y="2083"/>
                  </a:cubicBezTo>
                  <a:cubicBezTo>
                    <a:pt x="3581" y="1349"/>
                    <a:pt x="2414" y="748"/>
                    <a:pt x="1213" y="215"/>
                  </a:cubicBezTo>
                  <a:cubicBezTo>
                    <a:pt x="1145" y="183"/>
                    <a:pt x="1080" y="169"/>
                    <a:pt x="1018" y="169"/>
                  </a:cubicBezTo>
                  <a:cubicBezTo>
                    <a:pt x="992" y="169"/>
                    <a:pt x="967" y="172"/>
                    <a:pt x="942" y="176"/>
                  </a:cubicBezTo>
                  <a:lnTo>
                    <a:pt x="942" y="176"/>
                  </a:lnTo>
                  <a:cubicBezTo>
                    <a:pt x="854" y="52"/>
                    <a:pt x="729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0" name="Google Shape;4720;p42"/>
            <p:cNvSpPr/>
            <p:nvPr/>
          </p:nvSpPr>
          <p:spPr>
            <a:xfrm>
              <a:off x="2093893" y="1644255"/>
              <a:ext cx="76922" cy="64009"/>
            </a:xfrm>
            <a:custGeom>
              <a:avLst/>
              <a:gdLst/>
              <a:ahLst/>
              <a:cxnLst/>
              <a:rect l="l" t="t" r="r" b="b"/>
              <a:pathLst>
                <a:path w="6505" h="5413" extrusionOk="0">
                  <a:moveTo>
                    <a:pt x="5583" y="0"/>
                  </a:moveTo>
                  <a:cubicBezTo>
                    <a:pt x="5437" y="0"/>
                    <a:pt x="5287" y="25"/>
                    <a:pt x="5137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34" y="5379"/>
                  </a:lnTo>
                  <a:cubicBezTo>
                    <a:pt x="2836" y="4479"/>
                    <a:pt x="4704" y="3578"/>
                    <a:pt x="5938" y="1977"/>
                  </a:cubicBezTo>
                  <a:cubicBezTo>
                    <a:pt x="6171" y="1710"/>
                    <a:pt x="6338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29" y="0"/>
                    <a:pt x="5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1" name="Google Shape;4721;p42"/>
            <p:cNvSpPr/>
            <p:nvPr/>
          </p:nvSpPr>
          <p:spPr>
            <a:xfrm>
              <a:off x="20879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90" y="0"/>
                  </a:moveTo>
                  <a:cubicBezTo>
                    <a:pt x="5912" y="0"/>
                    <a:pt x="5629" y="72"/>
                    <a:pt x="5375" y="167"/>
                  </a:cubicBezTo>
                  <a:cubicBezTo>
                    <a:pt x="4241" y="668"/>
                    <a:pt x="3241" y="1402"/>
                    <a:pt x="2407" y="2302"/>
                  </a:cubicBezTo>
                  <a:cubicBezTo>
                    <a:pt x="1473" y="3270"/>
                    <a:pt x="705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cubicBezTo>
                    <a:pt x="1673" y="4204"/>
                    <a:pt x="3007" y="2636"/>
                    <a:pt x="4675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1" y="856"/>
                    <a:pt x="6599" y="1364"/>
                    <a:pt x="6476" y="1702"/>
                  </a:cubicBezTo>
                  <a:cubicBezTo>
                    <a:pt x="6209" y="2136"/>
                    <a:pt x="5876" y="2536"/>
                    <a:pt x="5509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71" y="5639"/>
                    <a:pt x="1211" y="6185"/>
                    <a:pt x="1605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907" y="5671"/>
                    <a:pt x="3941" y="5071"/>
                    <a:pt x="4942" y="4404"/>
                  </a:cubicBezTo>
                  <a:cubicBezTo>
                    <a:pt x="5409" y="4070"/>
                    <a:pt x="5842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43" y="334"/>
                  </a:cubicBezTo>
                  <a:cubicBezTo>
                    <a:pt x="6798" y="89"/>
                    <a:pt x="6497" y="0"/>
                    <a:pt x="6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2" name="Google Shape;4722;p42"/>
            <p:cNvSpPr/>
            <p:nvPr/>
          </p:nvSpPr>
          <p:spPr>
            <a:xfrm>
              <a:off x="2156211" y="1712201"/>
              <a:ext cx="72594" cy="62105"/>
            </a:xfrm>
            <a:custGeom>
              <a:avLst/>
              <a:gdLst/>
              <a:ahLst/>
              <a:cxnLst/>
              <a:rect l="l" t="t" r="r" b="b"/>
              <a:pathLst>
                <a:path w="6139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769" y="3936"/>
                    <a:pt x="3270" y="4403"/>
                  </a:cubicBezTo>
                  <a:cubicBezTo>
                    <a:pt x="3737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6" y="5252"/>
                    <a:pt x="5806" y="5093"/>
                    <a:pt x="6005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4" y="1901"/>
                    <a:pt x="2336" y="1001"/>
                    <a:pt x="5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3" name="Google Shape;4723;p42"/>
            <p:cNvSpPr/>
            <p:nvPr/>
          </p:nvSpPr>
          <p:spPr>
            <a:xfrm>
              <a:off x="2149400" y="1707625"/>
              <a:ext cx="85317" cy="71553"/>
            </a:xfrm>
            <a:custGeom>
              <a:avLst/>
              <a:gdLst/>
              <a:ahLst/>
              <a:cxnLst/>
              <a:rect l="l" t="t" r="r" b="b"/>
              <a:pathLst>
                <a:path w="7215" h="6051" extrusionOk="0">
                  <a:moveTo>
                    <a:pt x="1727" y="1290"/>
                  </a:moveTo>
                  <a:cubicBezTo>
                    <a:pt x="3161" y="1979"/>
                    <a:pt x="4600" y="2748"/>
                    <a:pt x="5714" y="3890"/>
                  </a:cubicBezTo>
                  <a:cubicBezTo>
                    <a:pt x="5947" y="4123"/>
                    <a:pt x="6481" y="4657"/>
                    <a:pt x="6214" y="5024"/>
                  </a:cubicBezTo>
                  <a:cubicBezTo>
                    <a:pt x="6109" y="5163"/>
                    <a:pt x="5913" y="5212"/>
                    <a:pt x="5707" y="5212"/>
                  </a:cubicBezTo>
                  <a:cubicBezTo>
                    <a:pt x="5519" y="5212"/>
                    <a:pt x="5323" y="5172"/>
                    <a:pt x="5180" y="5124"/>
                  </a:cubicBezTo>
                  <a:cubicBezTo>
                    <a:pt x="4279" y="4857"/>
                    <a:pt x="3646" y="4023"/>
                    <a:pt x="3112" y="3289"/>
                  </a:cubicBezTo>
                  <a:cubicBezTo>
                    <a:pt x="2642" y="2628"/>
                    <a:pt x="2187" y="1952"/>
                    <a:pt x="1727" y="1290"/>
                  </a:cubicBezTo>
                  <a:close/>
                  <a:moveTo>
                    <a:pt x="590" y="0"/>
                  </a:moveTo>
                  <a:cubicBezTo>
                    <a:pt x="292" y="0"/>
                    <a:pt x="1" y="286"/>
                    <a:pt x="210" y="587"/>
                  </a:cubicBezTo>
                  <a:cubicBezTo>
                    <a:pt x="944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80" y="5958"/>
                  </a:cubicBezTo>
                  <a:cubicBezTo>
                    <a:pt x="5256" y="6021"/>
                    <a:pt x="5442" y="6050"/>
                    <a:pt x="5630" y="6050"/>
                  </a:cubicBezTo>
                  <a:cubicBezTo>
                    <a:pt x="5940" y="6050"/>
                    <a:pt x="6257" y="5970"/>
                    <a:pt x="6548" y="5824"/>
                  </a:cubicBezTo>
                  <a:cubicBezTo>
                    <a:pt x="7015" y="5491"/>
                    <a:pt x="7215" y="4924"/>
                    <a:pt x="7048" y="4423"/>
                  </a:cubicBezTo>
                  <a:cubicBezTo>
                    <a:pt x="6814" y="3890"/>
                    <a:pt x="6481" y="3423"/>
                    <a:pt x="6047" y="3056"/>
                  </a:cubicBezTo>
                  <a:cubicBezTo>
                    <a:pt x="5614" y="2689"/>
                    <a:pt x="5180" y="2322"/>
                    <a:pt x="4713" y="1988"/>
                  </a:cubicBezTo>
                  <a:cubicBezTo>
                    <a:pt x="3612" y="1288"/>
                    <a:pt x="2478" y="687"/>
                    <a:pt x="1277" y="154"/>
                  </a:cubicBezTo>
                  <a:cubicBezTo>
                    <a:pt x="1214" y="122"/>
                    <a:pt x="1152" y="108"/>
                    <a:pt x="1093" y="108"/>
                  </a:cubicBezTo>
                  <a:cubicBezTo>
                    <a:pt x="1030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7" y="45"/>
                    <a:pt x="708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4" name="Google Shape;4724;p42"/>
            <p:cNvSpPr/>
            <p:nvPr/>
          </p:nvSpPr>
          <p:spPr>
            <a:xfrm>
              <a:off x="2157393" y="1644255"/>
              <a:ext cx="77324" cy="65191"/>
            </a:xfrm>
            <a:custGeom>
              <a:avLst/>
              <a:gdLst/>
              <a:ahLst/>
              <a:cxnLst/>
              <a:rect l="l" t="t" r="r" b="b"/>
              <a:pathLst>
                <a:path w="6539" h="5513" extrusionOk="0">
                  <a:moveTo>
                    <a:pt x="5626" y="0"/>
                  </a:moveTo>
                  <a:cubicBezTo>
                    <a:pt x="5480" y="0"/>
                    <a:pt x="5338" y="25"/>
                    <a:pt x="5204" y="75"/>
                  </a:cubicBezTo>
                  <a:cubicBezTo>
                    <a:pt x="4504" y="309"/>
                    <a:pt x="3870" y="676"/>
                    <a:pt x="3336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635" y="5513"/>
                  </a:lnTo>
                  <a:cubicBezTo>
                    <a:pt x="2436" y="4645"/>
                    <a:pt x="4737" y="3578"/>
                    <a:pt x="6005" y="1977"/>
                  </a:cubicBezTo>
                  <a:cubicBezTo>
                    <a:pt x="6239" y="1710"/>
                    <a:pt x="6405" y="1376"/>
                    <a:pt x="6472" y="1009"/>
                  </a:cubicBezTo>
                  <a:cubicBezTo>
                    <a:pt x="6539" y="642"/>
                    <a:pt x="6372" y="275"/>
                    <a:pt x="6072" y="75"/>
                  </a:cubicBezTo>
                  <a:cubicBezTo>
                    <a:pt x="5922" y="25"/>
                    <a:pt x="5772" y="0"/>
                    <a:pt x="5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5" name="Google Shape;4725;p42"/>
            <p:cNvSpPr/>
            <p:nvPr/>
          </p:nvSpPr>
          <p:spPr>
            <a:xfrm>
              <a:off x="2151433" y="1638993"/>
              <a:ext cx="88416" cy="75219"/>
            </a:xfrm>
            <a:custGeom>
              <a:avLst/>
              <a:gdLst/>
              <a:ahLst/>
              <a:cxnLst/>
              <a:rect l="l" t="t" r="r" b="b"/>
              <a:pathLst>
                <a:path w="7477" h="6361" extrusionOk="0">
                  <a:moveTo>
                    <a:pt x="6134" y="837"/>
                  </a:moveTo>
                  <a:cubicBezTo>
                    <a:pt x="6259" y="837"/>
                    <a:pt x="6367" y="871"/>
                    <a:pt x="6442" y="954"/>
                  </a:cubicBezTo>
                  <a:cubicBezTo>
                    <a:pt x="6776" y="1288"/>
                    <a:pt x="6376" y="1888"/>
                    <a:pt x="6142" y="2188"/>
                  </a:cubicBezTo>
                  <a:cubicBezTo>
                    <a:pt x="5508" y="2922"/>
                    <a:pt x="4741" y="3556"/>
                    <a:pt x="3907" y="4056"/>
                  </a:cubicBezTo>
                  <a:cubicBezTo>
                    <a:pt x="3020" y="4576"/>
                    <a:pt x="2104" y="5012"/>
                    <a:pt x="1161" y="5467"/>
                  </a:cubicBezTo>
                  <a:lnTo>
                    <a:pt x="1161" y="5467"/>
                  </a:lnTo>
                  <a:cubicBezTo>
                    <a:pt x="2042" y="3783"/>
                    <a:pt x="3364" y="2214"/>
                    <a:pt x="5008" y="1288"/>
                  </a:cubicBezTo>
                  <a:cubicBezTo>
                    <a:pt x="5233" y="1137"/>
                    <a:pt x="5759" y="837"/>
                    <a:pt x="6134" y="837"/>
                  </a:cubicBezTo>
                  <a:close/>
                  <a:moveTo>
                    <a:pt x="6111" y="0"/>
                  </a:moveTo>
                  <a:cubicBezTo>
                    <a:pt x="5988" y="0"/>
                    <a:pt x="5863" y="18"/>
                    <a:pt x="5742" y="53"/>
                  </a:cubicBezTo>
                  <a:cubicBezTo>
                    <a:pt x="4508" y="354"/>
                    <a:pt x="3440" y="1288"/>
                    <a:pt x="2573" y="2155"/>
                  </a:cubicBezTo>
                  <a:cubicBezTo>
                    <a:pt x="1572" y="3156"/>
                    <a:pt x="738" y="4323"/>
                    <a:pt x="138" y="5624"/>
                  </a:cubicBezTo>
                  <a:cubicBezTo>
                    <a:pt x="0" y="5968"/>
                    <a:pt x="288" y="6265"/>
                    <a:pt x="558" y="6265"/>
                  </a:cubicBezTo>
                  <a:cubicBezTo>
                    <a:pt x="642" y="6265"/>
                    <a:pt x="725" y="6236"/>
                    <a:pt x="792" y="6170"/>
                  </a:cubicBezTo>
                  <a:lnTo>
                    <a:pt x="792" y="6170"/>
                  </a:lnTo>
                  <a:cubicBezTo>
                    <a:pt x="875" y="6280"/>
                    <a:pt x="1007" y="6360"/>
                    <a:pt x="1161" y="6360"/>
                  </a:cubicBezTo>
                  <a:cubicBezTo>
                    <a:pt x="1218" y="6360"/>
                    <a:pt x="1277" y="6349"/>
                    <a:pt x="1339" y="6325"/>
                  </a:cubicBezTo>
                  <a:cubicBezTo>
                    <a:pt x="2406" y="5824"/>
                    <a:pt x="3440" y="5290"/>
                    <a:pt x="4441" y="4690"/>
                  </a:cubicBezTo>
                  <a:cubicBezTo>
                    <a:pt x="5475" y="4090"/>
                    <a:pt x="6376" y="3322"/>
                    <a:pt x="7043" y="2355"/>
                  </a:cubicBezTo>
                  <a:cubicBezTo>
                    <a:pt x="7410" y="1855"/>
                    <a:pt x="7476" y="1221"/>
                    <a:pt x="7243" y="654"/>
                  </a:cubicBezTo>
                  <a:cubicBezTo>
                    <a:pt x="7007" y="234"/>
                    <a:pt x="6565" y="0"/>
                    <a:pt x="6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6" name="Google Shape;4726;p42"/>
            <p:cNvSpPr/>
            <p:nvPr/>
          </p:nvSpPr>
          <p:spPr>
            <a:xfrm>
              <a:off x="22197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0" y="0"/>
                  </a:moveTo>
                  <a:lnTo>
                    <a:pt x="2035" y="2902"/>
                  </a:lnTo>
                  <a:cubicBezTo>
                    <a:pt x="2369" y="3436"/>
                    <a:pt x="2802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71" y="4303"/>
                    <a:pt x="6071" y="4036"/>
                  </a:cubicBezTo>
                  <a:cubicBezTo>
                    <a:pt x="5938" y="3803"/>
                    <a:pt x="5771" y="3569"/>
                    <a:pt x="5604" y="3369"/>
                  </a:cubicBezTo>
                  <a:cubicBezTo>
                    <a:pt x="4203" y="1901"/>
                    <a:pt x="2335" y="1001"/>
                    <a:pt x="534" y="1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7" name="Google Shape;4727;p42"/>
            <p:cNvSpPr/>
            <p:nvPr/>
          </p:nvSpPr>
          <p:spPr>
            <a:xfrm>
              <a:off x="2213302" y="1707625"/>
              <a:ext cx="84927" cy="71553"/>
            </a:xfrm>
            <a:custGeom>
              <a:avLst/>
              <a:gdLst/>
              <a:ahLst/>
              <a:cxnLst/>
              <a:rect l="l" t="t" r="r" b="b"/>
              <a:pathLst>
                <a:path w="7182" h="6051" extrusionOk="0">
                  <a:moveTo>
                    <a:pt x="1700" y="1287"/>
                  </a:moveTo>
                  <a:cubicBezTo>
                    <a:pt x="3148" y="1977"/>
                    <a:pt x="4565" y="2747"/>
                    <a:pt x="5680" y="3890"/>
                  </a:cubicBezTo>
                  <a:cubicBezTo>
                    <a:pt x="5914" y="4123"/>
                    <a:pt x="6447" y="4657"/>
                    <a:pt x="6181" y="5024"/>
                  </a:cubicBezTo>
                  <a:cubicBezTo>
                    <a:pt x="6076" y="5163"/>
                    <a:pt x="5880" y="5212"/>
                    <a:pt x="5679" y="5212"/>
                  </a:cubicBezTo>
                  <a:cubicBezTo>
                    <a:pt x="5495" y="5212"/>
                    <a:pt x="5307" y="5172"/>
                    <a:pt x="5180" y="5124"/>
                  </a:cubicBezTo>
                  <a:cubicBezTo>
                    <a:pt x="4246" y="4857"/>
                    <a:pt x="3612" y="4023"/>
                    <a:pt x="3078" y="3289"/>
                  </a:cubicBezTo>
                  <a:cubicBezTo>
                    <a:pt x="2630" y="2627"/>
                    <a:pt x="2167" y="1951"/>
                    <a:pt x="1700" y="1287"/>
                  </a:cubicBezTo>
                  <a:close/>
                  <a:moveTo>
                    <a:pt x="564" y="0"/>
                  </a:moveTo>
                  <a:cubicBezTo>
                    <a:pt x="276" y="0"/>
                    <a:pt x="1" y="286"/>
                    <a:pt x="210" y="587"/>
                  </a:cubicBezTo>
                  <a:lnTo>
                    <a:pt x="176" y="587"/>
                  </a:lnTo>
                  <a:cubicBezTo>
                    <a:pt x="943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46" y="5958"/>
                  </a:cubicBezTo>
                  <a:cubicBezTo>
                    <a:pt x="5235" y="6021"/>
                    <a:pt x="5429" y="6050"/>
                    <a:pt x="5622" y="6050"/>
                  </a:cubicBezTo>
                  <a:cubicBezTo>
                    <a:pt x="5940" y="6050"/>
                    <a:pt x="6257" y="5970"/>
                    <a:pt x="6547" y="5824"/>
                  </a:cubicBezTo>
                  <a:cubicBezTo>
                    <a:pt x="6981" y="5491"/>
                    <a:pt x="7181" y="4924"/>
                    <a:pt x="7014" y="4423"/>
                  </a:cubicBezTo>
                  <a:cubicBezTo>
                    <a:pt x="6814" y="3890"/>
                    <a:pt x="6481" y="3423"/>
                    <a:pt x="6014" y="3056"/>
                  </a:cubicBezTo>
                  <a:cubicBezTo>
                    <a:pt x="5613" y="2689"/>
                    <a:pt x="5146" y="2322"/>
                    <a:pt x="4679" y="1988"/>
                  </a:cubicBezTo>
                  <a:cubicBezTo>
                    <a:pt x="3612" y="1288"/>
                    <a:pt x="2445" y="687"/>
                    <a:pt x="1277" y="154"/>
                  </a:cubicBezTo>
                  <a:cubicBezTo>
                    <a:pt x="1210" y="122"/>
                    <a:pt x="1144" y="108"/>
                    <a:pt x="1083" y="108"/>
                  </a:cubicBezTo>
                  <a:cubicBezTo>
                    <a:pt x="1012" y="108"/>
                    <a:pt x="946" y="126"/>
                    <a:pt x="888" y="157"/>
                  </a:cubicBezTo>
                  <a:lnTo>
                    <a:pt x="888" y="157"/>
                  </a:lnTo>
                  <a:cubicBezTo>
                    <a:pt x="799" y="47"/>
                    <a:pt x="680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8" name="Google Shape;4728;p42"/>
            <p:cNvSpPr/>
            <p:nvPr/>
          </p:nvSpPr>
          <p:spPr>
            <a:xfrm>
              <a:off x="2221296" y="1644255"/>
              <a:ext cx="76933" cy="66374"/>
            </a:xfrm>
            <a:custGeom>
              <a:avLst/>
              <a:gdLst/>
              <a:ahLst/>
              <a:cxnLst/>
              <a:rect l="l" t="t" r="r" b="b"/>
              <a:pathLst>
                <a:path w="6506" h="5613" extrusionOk="0">
                  <a:moveTo>
                    <a:pt x="5592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234" y="5613"/>
                  </a:lnTo>
                  <a:cubicBezTo>
                    <a:pt x="2035" y="4745"/>
                    <a:pt x="4737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9" name="Google Shape;4729;p42"/>
            <p:cNvSpPr/>
            <p:nvPr/>
          </p:nvSpPr>
          <p:spPr>
            <a:xfrm>
              <a:off x="2215383" y="1639146"/>
              <a:ext cx="87576" cy="75964"/>
            </a:xfrm>
            <a:custGeom>
              <a:avLst/>
              <a:gdLst/>
              <a:ahLst/>
              <a:cxnLst/>
              <a:rect l="l" t="t" r="r" b="b"/>
              <a:pathLst>
                <a:path w="7406" h="6424" extrusionOk="0">
                  <a:moveTo>
                    <a:pt x="6121" y="836"/>
                  </a:moveTo>
                  <a:cubicBezTo>
                    <a:pt x="6312" y="836"/>
                    <a:pt x="6465" y="914"/>
                    <a:pt x="6505" y="1141"/>
                  </a:cubicBezTo>
                  <a:cubicBezTo>
                    <a:pt x="6605" y="1642"/>
                    <a:pt x="6171" y="2109"/>
                    <a:pt x="5871" y="2442"/>
                  </a:cubicBezTo>
                  <a:cubicBezTo>
                    <a:pt x="5204" y="3109"/>
                    <a:pt x="4403" y="3710"/>
                    <a:pt x="3503" y="4177"/>
                  </a:cubicBezTo>
                  <a:cubicBezTo>
                    <a:pt x="2752" y="4591"/>
                    <a:pt x="1982" y="4965"/>
                    <a:pt x="1207" y="5330"/>
                  </a:cubicBezTo>
                  <a:lnTo>
                    <a:pt x="1207" y="5330"/>
                  </a:lnTo>
                  <a:cubicBezTo>
                    <a:pt x="1606" y="4576"/>
                    <a:pt x="2108" y="3880"/>
                    <a:pt x="2669" y="3243"/>
                  </a:cubicBezTo>
                  <a:cubicBezTo>
                    <a:pt x="3369" y="2375"/>
                    <a:pt x="4270" y="1642"/>
                    <a:pt x="5271" y="1108"/>
                  </a:cubicBezTo>
                  <a:cubicBezTo>
                    <a:pt x="5470" y="1008"/>
                    <a:pt x="5837" y="836"/>
                    <a:pt x="6121" y="836"/>
                  </a:cubicBezTo>
                  <a:close/>
                  <a:moveTo>
                    <a:pt x="6160" y="0"/>
                  </a:moveTo>
                  <a:cubicBezTo>
                    <a:pt x="6120" y="0"/>
                    <a:pt x="6079" y="2"/>
                    <a:pt x="6038" y="7"/>
                  </a:cubicBezTo>
                  <a:cubicBezTo>
                    <a:pt x="4770" y="107"/>
                    <a:pt x="3569" y="1141"/>
                    <a:pt x="2702" y="2008"/>
                  </a:cubicBezTo>
                  <a:cubicBezTo>
                    <a:pt x="1635" y="3043"/>
                    <a:pt x="767" y="4277"/>
                    <a:pt x="134" y="5611"/>
                  </a:cubicBezTo>
                  <a:cubicBezTo>
                    <a:pt x="0" y="5897"/>
                    <a:pt x="183" y="6162"/>
                    <a:pt x="408" y="6242"/>
                  </a:cubicBezTo>
                  <a:lnTo>
                    <a:pt x="408" y="6242"/>
                  </a:lnTo>
                  <a:cubicBezTo>
                    <a:pt x="488" y="6348"/>
                    <a:pt x="612" y="6424"/>
                    <a:pt x="750" y="6424"/>
                  </a:cubicBezTo>
                  <a:cubicBezTo>
                    <a:pt x="809" y="6424"/>
                    <a:pt x="872" y="6410"/>
                    <a:pt x="934" y="6378"/>
                  </a:cubicBezTo>
                  <a:cubicBezTo>
                    <a:pt x="2002" y="5878"/>
                    <a:pt x="3036" y="5378"/>
                    <a:pt x="4070" y="4810"/>
                  </a:cubicBezTo>
                  <a:cubicBezTo>
                    <a:pt x="5071" y="4277"/>
                    <a:pt x="6005" y="3576"/>
                    <a:pt x="6772" y="2709"/>
                  </a:cubicBezTo>
                  <a:cubicBezTo>
                    <a:pt x="7205" y="2242"/>
                    <a:pt x="7406" y="1608"/>
                    <a:pt x="7339" y="974"/>
                  </a:cubicBezTo>
                  <a:cubicBezTo>
                    <a:pt x="7215" y="415"/>
                    <a:pt x="6714" y="0"/>
                    <a:pt x="6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0" name="Google Shape;4730;p42"/>
            <p:cNvSpPr/>
            <p:nvPr/>
          </p:nvSpPr>
          <p:spPr>
            <a:xfrm>
              <a:off x="22832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36" y="2902"/>
                  </a:lnTo>
                  <a:cubicBezTo>
                    <a:pt x="2402" y="3436"/>
                    <a:pt x="2803" y="3936"/>
                    <a:pt x="3270" y="4403"/>
                  </a:cubicBezTo>
                  <a:cubicBezTo>
                    <a:pt x="3770" y="4870"/>
                    <a:pt x="4371" y="5170"/>
                    <a:pt x="5038" y="5237"/>
                  </a:cubicBezTo>
                  <a:cubicBezTo>
                    <a:pt x="5092" y="5247"/>
                    <a:pt x="5146" y="5252"/>
                    <a:pt x="5200" y="5252"/>
                  </a:cubicBezTo>
                  <a:cubicBezTo>
                    <a:pt x="5511" y="5252"/>
                    <a:pt x="5811" y="5093"/>
                    <a:pt x="6038" y="4837"/>
                  </a:cubicBezTo>
                  <a:cubicBezTo>
                    <a:pt x="6172" y="4603"/>
                    <a:pt x="6172" y="4303"/>
                    <a:pt x="6072" y="4036"/>
                  </a:cubicBezTo>
                  <a:cubicBezTo>
                    <a:pt x="5972" y="3803"/>
                    <a:pt x="5805" y="3569"/>
                    <a:pt x="5605" y="3369"/>
                  </a:cubicBezTo>
                  <a:cubicBezTo>
                    <a:pt x="4237" y="1901"/>
                    <a:pt x="2369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1" name="Google Shape;4731;p42"/>
            <p:cNvSpPr/>
            <p:nvPr/>
          </p:nvSpPr>
          <p:spPr>
            <a:xfrm>
              <a:off x="2276814" y="1707625"/>
              <a:ext cx="84915" cy="71553"/>
            </a:xfrm>
            <a:custGeom>
              <a:avLst/>
              <a:gdLst/>
              <a:ahLst/>
              <a:cxnLst/>
              <a:rect l="l" t="t" r="r" b="b"/>
              <a:pathLst>
                <a:path w="7181" h="6051" extrusionOk="0">
                  <a:moveTo>
                    <a:pt x="1705" y="1281"/>
                  </a:moveTo>
                  <a:cubicBezTo>
                    <a:pt x="3139" y="1972"/>
                    <a:pt x="4567" y="2743"/>
                    <a:pt x="5713" y="3890"/>
                  </a:cubicBezTo>
                  <a:cubicBezTo>
                    <a:pt x="5947" y="4123"/>
                    <a:pt x="6480" y="4657"/>
                    <a:pt x="6213" y="5024"/>
                  </a:cubicBezTo>
                  <a:cubicBezTo>
                    <a:pt x="6091" y="5163"/>
                    <a:pt x="5896" y="5212"/>
                    <a:pt x="5695" y="5212"/>
                  </a:cubicBezTo>
                  <a:cubicBezTo>
                    <a:pt x="5511" y="5212"/>
                    <a:pt x="5323" y="5172"/>
                    <a:pt x="5179" y="5124"/>
                  </a:cubicBezTo>
                  <a:cubicBezTo>
                    <a:pt x="4245" y="4857"/>
                    <a:pt x="3612" y="4023"/>
                    <a:pt x="3111" y="3289"/>
                  </a:cubicBezTo>
                  <a:cubicBezTo>
                    <a:pt x="2640" y="2625"/>
                    <a:pt x="2168" y="1946"/>
                    <a:pt x="1705" y="1281"/>
                  </a:cubicBezTo>
                  <a:close/>
                  <a:moveTo>
                    <a:pt x="590" y="0"/>
                  </a:moveTo>
                  <a:cubicBezTo>
                    <a:pt x="292" y="0"/>
                    <a:pt x="0" y="286"/>
                    <a:pt x="209" y="587"/>
                  </a:cubicBezTo>
                  <a:cubicBezTo>
                    <a:pt x="943" y="1688"/>
                    <a:pt x="1677" y="2755"/>
                    <a:pt x="2444" y="3823"/>
                  </a:cubicBezTo>
                  <a:cubicBezTo>
                    <a:pt x="3111" y="4757"/>
                    <a:pt x="3912" y="5691"/>
                    <a:pt x="5046" y="5958"/>
                  </a:cubicBezTo>
                  <a:cubicBezTo>
                    <a:pt x="5235" y="6021"/>
                    <a:pt x="5428" y="6050"/>
                    <a:pt x="5621" y="6050"/>
                  </a:cubicBezTo>
                  <a:cubicBezTo>
                    <a:pt x="5940" y="6050"/>
                    <a:pt x="6256" y="5970"/>
                    <a:pt x="6547" y="5824"/>
                  </a:cubicBezTo>
                  <a:cubicBezTo>
                    <a:pt x="6981" y="5491"/>
                    <a:pt x="7181" y="4924"/>
                    <a:pt x="7047" y="4423"/>
                  </a:cubicBezTo>
                  <a:cubicBezTo>
                    <a:pt x="6814" y="3890"/>
                    <a:pt x="6480" y="3423"/>
                    <a:pt x="6047" y="3056"/>
                  </a:cubicBezTo>
                  <a:cubicBezTo>
                    <a:pt x="5613" y="2689"/>
                    <a:pt x="5179" y="2322"/>
                    <a:pt x="4712" y="1988"/>
                  </a:cubicBezTo>
                  <a:cubicBezTo>
                    <a:pt x="3612" y="1288"/>
                    <a:pt x="2477" y="687"/>
                    <a:pt x="1277" y="154"/>
                  </a:cubicBezTo>
                  <a:cubicBezTo>
                    <a:pt x="1214" y="122"/>
                    <a:pt x="1152" y="108"/>
                    <a:pt x="1092" y="108"/>
                  </a:cubicBezTo>
                  <a:cubicBezTo>
                    <a:pt x="1029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6" y="45"/>
                    <a:pt x="707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2" name="Google Shape;4732;p42"/>
            <p:cNvSpPr/>
            <p:nvPr/>
          </p:nvSpPr>
          <p:spPr>
            <a:xfrm>
              <a:off x="2319514" y="1698661"/>
              <a:ext cx="103362" cy="27552"/>
            </a:xfrm>
            <a:custGeom>
              <a:avLst/>
              <a:gdLst/>
              <a:ahLst/>
              <a:cxnLst/>
              <a:rect l="l" t="t" r="r" b="b"/>
              <a:pathLst>
                <a:path w="8741" h="2330" extrusionOk="0">
                  <a:moveTo>
                    <a:pt x="6296" y="0"/>
                  </a:moveTo>
                  <a:cubicBezTo>
                    <a:pt x="4364" y="0"/>
                    <a:pt x="1917" y="501"/>
                    <a:pt x="301" y="912"/>
                  </a:cubicBezTo>
                  <a:lnTo>
                    <a:pt x="1" y="1012"/>
                  </a:lnTo>
                  <a:cubicBezTo>
                    <a:pt x="1869" y="1379"/>
                    <a:pt x="3270" y="1579"/>
                    <a:pt x="4404" y="1912"/>
                  </a:cubicBezTo>
                  <a:cubicBezTo>
                    <a:pt x="5004" y="2112"/>
                    <a:pt x="5671" y="2246"/>
                    <a:pt x="6305" y="2313"/>
                  </a:cubicBezTo>
                  <a:cubicBezTo>
                    <a:pt x="6415" y="2324"/>
                    <a:pt x="6524" y="2329"/>
                    <a:pt x="6634" y="2329"/>
                  </a:cubicBezTo>
                  <a:cubicBezTo>
                    <a:pt x="7188" y="2329"/>
                    <a:pt x="7727" y="2186"/>
                    <a:pt x="8173" y="1879"/>
                  </a:cubicBezTo>
                  <a:cubicBezTo>
                    <a:pt x="8507" y="1679"/>
                    <a:pt x="8740" y="1345"/>
                    <a:pt x="8740" y="945"/>
                  </a:cubicBezTo>
                  <a:cubicBezTo>
                    <a:pt x="8673" y="678"/>
                    <a:pt x="8507" y="445"/>
                    <a:pt x="8273" y="311"/>
                  </a:cubicBezTo>
                  <a:cubicBezTo>
                    <a:pt x="8006" y="178"/>
                    <a:pt x="7739" y="78"/>
                    <a:pt x="7473" y="78"/>
                  </a:cubicBezTo>
                  <a:cubicBezTo>
                    <a:pt x="7114" y="24"/>
                    <a:pt x="6717" y="0"/>
                    <a:pt x="6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3" name="Google Shape;4733;p42"/>
            <p:cNvSpPr/>
            <p:nvPr/>
          </p:nvSpPr>
          <p:spPr>
            <a:xfrm>
              <a:off x="2312490" y="1693092"/>
              <a:ext cx="115116" cy="37994"/>
            </a:xfrm>
            <a:custGeom>
              <a:avLst/>
              <a:gdLst/>
              <a:ahLst/>
              <a:cxnLst/>
              <a:rect l="l" t="t" r="r" b="b"/>
              <a:pathLst>
                <a:path w="9735" h="3213" extrusionOk="0">
                  <a:moveTo>
                    <a:pt x="7427" y="879"/>
                  </a:moveTo>
                  <a:cubicBezTo>
                    <a:pt x="7943" y="879"/>
                    <a:pt x="8600" y="919"/>
                    <a:pt x="8834" y="1283"/>
                  </a:cubicBezTo>
                  <a:cubicBezTo>
                    <a:pt x="9267" y="1983"/>
                    <a:pt x="7766" y="2350"/>
                    <a:pt x="7333" y="2350"/>
                  </a:cubicBezTo>
                  <a:cubicBezTo>
                    <a:pt x="6499" y="2350"/>
                    <a:pt x="5665" y="2183"/>
                    <a:pt x="4898" y="1883"/>
                  </a:cubicBezTo>
                  <a:cubicBezTo>
                    <a:pt x="4158" y="1684"/>
                    <a:pt x="3398" y="1535"/>
                    <a:pt x="2640" y="1397"/>
                  </a:cubicBezTo>
                  <a:lnTo>
                    <a:pt x="2640" y="1397"/>
                  </a:lnTo>
                  <a:cubicBezTo>
                    <a:pt x="3406" y="1245"/>
                    <a:pt x="4185" y="1113"/>
                    <a:pt x="4964" y="1016"/>
                  </a:cubicBezTo>
                  <a:cubicBezTo>
                    <a:pt x="5632" y="916"/>
                    <a:pt x="6332" y="882"/>
                    <a:pt x="7033" y="882"/>
                  </a:cubicBezTo>
                  <a:cubicBezTo>
                    <a:pt x="7144" y="882"/>
                    <a:pt x="7280" y="879"/>
                    <a:pt x="7427" y="879"/>
                  </a:cubicBezTo>
                  <a:close/>
                  <a:moveTo>
                    <a:pt x="7045" y="1"/>
                  </a:moveTo>
                  <a:cubicBezTo>
                    <a:pt x="6350" y="1"/>
                    <a:pt x="5646" y="91"/>
                    <a:pt x="5031" y="182"/>
                  </a:cubicBezTo>
                  <a:cubicBezTo>
                    <a:pt x="3597" y="349"/>
                    <a:pt x="2196" y="615"/>
                    <a:pt x="795" y="949"/>
                  </a:cubicBezTo>
                  <a:cubicBezTo>
                    <a:pt x="719" y="968"/>
                    <a:pt x="659" y="1000"/>
                    <a:pt x="613" y="1041"/>
                  </a:cubicBezTo>
                  <a:lnTo>
                    <a:pt x="613" y="1041"/>
                  </a:lnTo>
                  <a:cubicBezTo>
                    <a:pt x="164" y="1065"/>
                    <a:pt x="1" y="1757"/>
                    <a:pt x="495" y="1850"/>
                  </a:cubicBezTo>
                  <a:lnTo>
                    <a:pt x="495" y="1883"/>
                  </a:lnTo>
                  <a:cubicBezTo>
                    <a:pt x="1829" y="2150"/>
                    <a:pt x="3196" y="2317"/>
                    <a:pt x="4497" y="2684"/>
                  </a:cubicBezTo>
                  <a:cubicBezTo>
                    <a:pt x="5380" y="2904"/>
                    <a:pt x="6306" y="3212"/>
                    <a:pt x="7228" y="3212"/>
                  </a:cubicBezTo>
                  <a:cubicBezTo>
                    <a:pt x="7700" y="3212"/>
                    <a:pt x="8171" y="3132"/>
                    <a:pt x="8634" y="2917"/>
                  </a:cubicBezTo>
                  <a:cubicBezTo>
                    <a:pt x="9167" y="2684"/>
                    <a:pt x="9734" y="2183"/>
                    <a:pt x="9734" y="1549"/>
                  </a:cubicBezTo>
                  <a:cubicBezTo>
                    <a:pt x="9701" y="949"/>
                    <a:pt x="9301" y="415"/>
                    <a:pt x="8734" y="248"/>
                  </a:cubicBezTo>
                  <a:cubicBezTo>
                    <a:pt x="8215" y="65"/>
                    <a:pt x="7633" y="1"/>
                    <a:pt x="7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4" name="Google Shape;4734;p42"/>
            <p:cNvSpPr/>
            <p:nvPr/>
          </p:nvSpPr>
          <p:spPr>
            <a:xfrm>
              <a:off x="2284808" y="1644255"/>
              <a:ext cx="76922" cy="66764"/>
            </a:xfrm>
            <a:custGeom>
              <a:avLst/>
              <a:gdLst/>
              <a:ahLst/>
              <a:cxnLst/>
              <a:rect l="l" t="t" r="r" b="b"/>
              <a:pathLst>
                <a:path w="6505" h="5646" extrusionOk="0">
                  <a:moveTo>
                    <a:pt x="5604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303" y="1176"/>
                  </a:cubicBezTo>
                  <a:cubicBezTo>
                    <a:pt x="1868" y="2310"/>
                    <a:pt x="767" y="3745"/>
                    <a:pt x="0" y="5413"/>
                  </a:cubicBezTo>
                  <a:lnTo>
                    <a:pt x="601" y="5646"/>
                  </a:lnTo>
                  <a:cubicBezTo>
                    <a:pt x="2402" y="47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38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904" y="25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5" name="Google Shape;4735;p42"/>
            <p:cNvSpPr/>
            <p:nvPr/>
          </p:nvSpPr>
          <p:spPr>
            <a:xfrm>
              <a:off x="2278564" y="1639170"/>
              <a:ext cx="88688" cy="76614"/>
            </a:xfrm>
            <a:custGeom>
              <a:avLst/>
              <a:gdLst/>
              <a:ahLst/>
              <a:cxnLst/>
              <a:rect l="l" t="t" r="r" b="b"/>
              <a:pathLst>
                <a:path w="7500" h="6479" extrusionOk="0">
                  <a:moveTo>
                    <a:pt x="6143" y="822"/>
                  </a:moveTo>
                  <a:cubicBezTo>
                    <a:pt x="6270" y="822"/>
                    <a:pt x="6382" y="856"/>
                    <a:pt x="6466" y="939"/>
                  </a:cubicBezTo>
                  <a:cubicBezTo>
                    <a:pt x="6799" y="1273"/>
                    <a:pt x="6399" y="1873"/>
                    <a:pt x="6166" y="2173"/>
                  </a:cubicBezTo>
                  <a:cubicBezTo>
                    <a:pt x="5532" y="2940"/>
                    <a:pt x="4765" y="3574"/>
                    <a:pt x="3931" y="4075"/>
                  </a:cubicBezTo>
                  <a:cubicBezTo>
                    <a:pt x="3014" y="4644"/>
                    <a:pt x="2067" y="5183"/>
                    <a:pt x="1090" y="5635"/>
                  </a:cubicBezTo>
                  <a:lnTo>
                    <a:pt x="1090" y="5635"/>
                  </a:lnTo>
                  <a:cubicBezTo>
                    <a:pt x="1970" y="3882"/>
                    <a:pt x="3328" y="2233"/>
                    <a:pt x="5031" y="1273"/>
                  </a:cubicBezTo>
                  <a:cubicBezTo>
                    <a:pt x="5257" y="1122"/>
                    <a:pt x="5763" y="822"/>
                    <a:pt x="6143" y="822"/>
                  </a:cubicBezTo>
                  <a:close/>
                  <a:moveTo>
                    <a:pt x="6174" y="1"/>
                  </a:moveTo>
                  <a:cubicBezTo>
                    <a:pt x="6039" y="1"/>
                    <a:pt x="5901" y="24"/>
                    <a:pt x="5765" y="72"/>
                  </a:cubicBezTo>
                  <a:cubicBezTo>
                    <a:pt x="4531" y="372"/>
                    <a:pt x="3464" y="1306"/>
                    <a:pt x="2596" y="2173"/>
                  </a:cubicBezTo>
                  <a:cubicBezTo>
                    <a:pt x="1596" y="3174"/>
                    <a:pt x="762" y="4341"/>
                    <a:pt x="161" y="5609"/>
                  </a:cubicBezTo>
                  <a:cubicBezTo>
                    <a:pt x="1" y="5953"/>
                    <a:pt x="297" y="6265"/>
                    <a:pt x="573" y="6265"/>
                  </a:cubicBezTo>
                  <a:cubicBezTo>
                    <a:pt x="637" y="6265"/>
                    <a:pt x="699" y="6248"/>
                    <a:pt x="755" y="6212"/>
                  </a:cubicBezTo>
                  <a:lnTo>
                    <a:pt x="755" y="6212"/>
                  </a:lnTo>
                  <a:cubicBezTo>
                    <a:pt x="832" y="6360"/>
                    <a:pt x="993" y="6478"/>
                    <a:pt x="1183" y="6478"/>
                  </a:cubicBezTo>
                  <a:cubicBezTo>
                    <a:pt x="1240" y="6478"/>
                    <a:pt x="1301" y="6467"/>
                    <a:pt x="1362" y="6443"/>
                  </a:cubicBezTo>
                  <a:cubicBezTo>
                    <a:pt x="2430" y="5943"/>
                    <a:pt x="3464" y="5342"/>
                    <a:pt x="4464" y="4708"/>
                  </a:cubicBezTo>
                  <a:cubicBezTo>
                    <a:pt x="5498" y="4108"/>
                    <a:pt x="6366" y="3307"/>
                    <a:pt x="7066" y="2340"/>
                  </a:cubicBezTo>
                  <a:cubicBezTo>
                    <a:pt x="7433" y="1840"/>
                    <a:pt x="7500" y="1206"/>
                    <a:pt x="7266" y="639"/>
                  </a:cubicBezTo>
                  <a:cubicBezTo>
                    <a:pt x="7013" y="233"/>
                    <a:pt x="6605" y="1"/>
                    <a:pt x="6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6" name="Google Shape;4736;p42"/>
            <p:cNvSpPr/>
            <p:nvPr/>
          </p:nvSpPr>
          <p:spPr>
            <a:xfrm>
              <a:off x="1674590" y="1697207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42" y="1"/>
                    <a:pt x="16379" y="67"/>
                  </a:cubicBezTo>
                  <a:cubicBezTo>
                    <a:pt x="21483" y="167"/>
                    <a:pt x="33258" y="34"/>
                    <a:pt x="34592" y="101"/>
                  </a:cubicBezTo>
                  <a:cubicBezTo>
                    <a:pt x="35960" y="201"/>
                    <a:pt x="46500" y="534"/>
                    <a:pt x="50003" y="401"/>
                  </a:cubicBezTo>
                  <a:cubicBezTo>
                    <a:pt x="53506" y="267"/>
                    <a:pt x="55374" y="234"/>
                    <a:pt x="55374" y="2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7" name="Google Shape;4737;p42"/>
            <p:cNvSpPr/>
            <p:nvPr/>
          </p:nvSpPr>
          <p:spPr>
            <a:xfrm>
              <a:off x="1699293" y="1697621"/>
              <a:ext cx="84963" cy="71399"/>
            </a:xfrm>
            <a:custGeom>
              <a:avLst/>
              <a:gdLst/>
              <a:ahLst/>
              <a:cxnLst/>
              <a:rect l="l" t="t" r="r" b="b"/>
              <a:pathLst>
                <a:path w="7185" h="6038" extrusionOk="0">
                  <a:moveTo>
                    <a:pt x="1718" y="1287"/>
                  </a:moveTo>
                  <a:cubicBezTo>
                    <a:pt x="3161" y="1994"/>
                    <a:pt x="4573" y="2763"/>
                    <a:pt x="5684" y="3902"/>
                  </a:cubicBezTo>
                  <a:cubicBezTo>
                    <a:pt x="5917" y="4135"/>
                    <a:pt x="6451" y="4636"/>
                    <a:pt x="6184" y="5002"/>
                  </a:cubicBezTo>
                  <a:cubicBezTo>
                    <a:pt x="6079" y="5160"/>
                    <a:pt x="5883" y="5207"/>
                    <a:pt x="5682" y="5207"/>
                  </a:cubicBezTo>
                  <a:cubicBezTo>
                    <a:pt x="5498" y="5207"/>
                    <a:pt x="5311" y="5168"/>
                    <a:pt x="5183" y="5136"/>
                  </a:cubicBezTo>
                  <a:cubicBezTo>
                    <a:pt x="4249" y="4869"/>
                    <a:pt x="3616" y="4035"/>
                    <a:pt x="3115" y="3268"/>
                  </a:cubicBezTo>
                  <a:cubicBezTo>
                    <a:pt x="2647" y="2608"/>
                    <a:pt x="2178" y="1947"/>
                    <a:pt x="1718" y="1287"/>
                  </a:cubicBezTo>
                  <a:close/>
                  <a:moveTo>
                    <a:pt x="597" y="1"/>
                  </a:moveTo>
                  <a:cubicBezTo>
                    <a:pt x="291" y="1"/>
                    <a:pt x="0" y="292"/>
                    <a:pt x="213" y="599"/>
                  </a:cubicBezTo>
                  <a:lnTo>
                    <a:pt x="180" y="599"/>
                  </a:lnTo>
                  <a:cubicBezTo>
                    <a:pt x="947" y="1667"/>
                    <a:pt x="1681" y="2768"/>
                    <a:pt x="2448" y="3835"/>
                  </a:cubicBezTo>
                  <a:cubicBezTo>
                    <a:pt x="3115" y="4736"/>
                    <a:pt x="3916" y="5670"/>
                    <a:pt x="5050" y="5970"/>
                  </a:cubicBezTo>
                  <a:cubicBezTo>
                    <a:pt x="5222" y="6016"/>
                    <a:pt x="5397" y="6038"/>
                    <a:pt x="5573" y="6038"/>
                  </a:cubicBezTo>
                  <a:cubicBezTo>
                    <a:pt x="5909" y="6038"/>
                    <a:pt x="6244" y="5956"/>
                    <a:pt x="6551" y="5803"/>
                  </a:cubicBezTo>
                  <a:cubicBezTo>
                    <a:pt x="6985" y="5503"/>
                    <a:pt x="7185" y="4936"/>
                    <a:pt x="7018" y="4402"/>
                  </a:cubicBezTo>
                  <a:cubicBezTo>
                    <a:pt x="6818" y="3868"/>
                    <a:pt x="6484" y="3401"/>
                    <a:pt x="6017" y="3068"/>
                  </a:cubicBezTo>
                  <a:cubicBezTo>
                    <a:pt x="5617" y="2667"/>
                    <a:pt x="5183" y="2301"/>
                    <a:pt x="4683" y="2000"/>
                  </a:cubicBezTo>
                  <a:cubicBezTo>
                    <a:pt x="3616" y="1300"/>
                    <a:pt x="2448" y="666"/>
                    <a:pt x="1281" y="166"/>
                  </a:cubicBezTo>
                  <a:cubicBezTo>
                    <a:pt x="1211" y="133"/>
                    <a:pt x="1143" y="119"/>
                    <a:pt x="1079" y="119"/>
                  </a:cubicBezTo>
                  <a:cubicBezTo>
                    <a:pt x="1026" y="119"/>
                    <a:pt x="976" y="129"/>
                    <a:pt x="930" y="146"/>
                  </a:cubicBezTo>
                  <a:lnTo>
                    <a:pt x="930" y="146"/>
                  </a:lnTo>
                  <a:cubicBezTo>
                    <a:pt x="835" y="44"/>
                    <a:pt x="71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8" name="Google Shape;4738;p42"/>
            <p:cNvSpPr/>
            <p:nvPr/>
          </p:nvSpPr>
          <p:spPr>
            <a:xfrm>
              <a:off x="1701374" y="1628965"/>
              <a:ext cx="88404" cy="74048"/>
            </a:xfrm>
            <a:custGeom>
              <a:avLst/>
              <a:gdLst/>
              <a:ahLst/>
              <a:cxnLst/>
              <a:rect l="l" t="t" r="r" b="b"/>
              <a:pathLst>
                <a:path w="7476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4" y="167"/>
                  </a:cubicBezTo>
                  <a:cubicBezTo>
                    <a:pt x="4240" y="634"/>
                    <a:pt x="3240" y="1368"/>
                    <a:pt x="2406" y="2302"/>
                  </a:cubicBezTo>
                  <a:cubicBezTo>
                    <a:pt x="1472" y="3270"/>
                    <a:pt x="704" y="4404"/>
                    <a:pt x="137" y="5638"/>
                  </a:cubicBezTo>
                  <a:cubicBezTo>
                    <a:pt x="0" y="5958"/>
                    <a:pt x="285" y="6261"/>
                    <a:pt x="553" y="6261"/>
                  </a:cubicBezTo>
                  <a:cubicBezTo>
                    <a:pt x="677" y="6261"/>
                    <a:pt x="797" y="6196"/>
                    <a:pt x="871" y="6038"/>
                  </a:cubicBezTo>
                  <a:cubicBezTo>
                    <a:pt x="1672" y="4204"/>
                    <a:pt x="3006" y="2603"/>
                    <a:pt x="4674" y="1468"/>
                  </a:cubicBezTo>
                  <a:cubicBezTo>
                    <a:pt x="5074" y="1168"/>
                    <a:pt x="5541" y="935"/>
                    <a:pt x="6042" y="835"/>
                  </a:cubicBezTo>
                  <a:cubicBezTo>
                    <a:pt x="6072" y="831"/>
                    <a:pt x="6102" y="829"/>
                    <a:pt x="6129" y="829"/>
                  </a:cubicBezTo>
                  <a:cubicBezTo>
                    <a:pt x="6582" y="829"/>
                    <a:pt x="6632" y="1323"/>
                    <a:pt x="6475" y="1669"/>
                  </a:cubicBezTo>
                  <a:cubicBezTo>
                    <a:pt x="6208" y="2136"/>
                    <a:pt x="5875" y="2536"/>
                    <a:pt x="5508" y="2869"/>
                  </a:cubicBezTo>
                  <a:cubicBezTo>
                    <a:pt x="5141" y="3203"/>
                    <a:pt x="4774" y="3503"/>
                    <a:pt x="4340" y="3803"/>
                  </a:cubicBezTo>
                  <a:cubicBezTo>
                    <a:pt x="3406" y="4404"/>
                    <a:pt x="2406" y="4938"/>
                    <a:pt x="1372" y="5405"/>
                  </a:cubicBezTo>
                  <a:cubicBezTo>
                    <a:pt x="967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5" y="6138"/>
                  </a:cubicBezTo>
                  <a:cubicBezTo>
                    <a:pt x="2906" y="5638"/>
                    <a:pt x="3940" y="5071"/>
                    <a:pt x="4941" y="4404"/>
                  </a:cubicBezTo>
                  <a:cubicBezTo>
                    <a:pt x="5408" y="4070"/>
                    <a:pt x="5841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2" y="334"/>
                  </a:cubicBezTo>
                  <a:cubicBezTo>
                    <a:pt x="6797" y="89"/>
                    <a:pt x="6496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9" name="Google Shape;4739;p42"/>
            <p:cNvSpPr/>
            <p:nvPr/>
          </p:nvSpPr>
          <p:spPr>
            <a:xfrm>
              <a:off x="1762793" y="1697621"/>
              <a:ext cx="85365" cy="71399"/>
            </a:xfrm>
            <a:custGeom>
              <a:avLst/>
              <a:gdLst/>
              <a:ahLst/>
              <a:cxnLst/>
              <a:rect l="l" t="t" r="r" b="b"/>
              <a:pathLst>
                <a:path w="7219" h="6038" extrusionOk="0">
                  <a:moveTo>
                    <a:pt x="1730" y="1282"/>
                  </a:moveTo>
                  <a:cubicBezTo>
                    <a:pt x="3165" y="1990"/>
                    <a:pt x="4604" y="2760"/>
                    <a:pt x="5718" y="3902"/>
                  </a:cubicBezTo>
                  <a:cubicBezTo>
                    <a:pt x="5951" y="4135"/>
                    <a:pt x="6485" y="4636"/>
                    <a:pt x="6218" y="5002"/>
                  </a:cubicBezTo>
                  <a:cubicBezTo>
                    <a:pt x="6113" y="5160"/>
                    <a:pt x="5917" y="5207"/>
                    <a:pt x="5711" y="5207"/>
                  </a:cubicBezTo>
                  <a:cubicBezTo>
                    <a:pt x="5523" y="5207"/>
                    <a:pt x="5327" y="5168"/>
                    <a:pt x="5184" y="5136"/>
                  </a:cubicBezTo>
                  <a:cubicBezTo>
                    <a:pt x="4250" y="4869"/>
                    <a:pt x="3616" y="4035"/>
                    <a:pt x="3116" y="3268"/>
                  </a:cubicBezTo>
                  <a:cubicBezTo>
                    <a:pt x="2646" y="2606"/>
                    <a:pt x="2190" y="1944"/>
                    <a:pt x="1730" y="1282"/>
                  </a:cubicBezTo>
                  <a:close/>
                  <a:moveTo>
                    <a:pt x="612" y="1"/>
                  </a:moveTo>
                  <a:cubicBezTo>
                    <a:pt x="308" y="1"/>
                    <a:pt x="1" y="292"/>
                    <a:pt x="214" y="599"/>
                  </a:cubicBezTo>
                  <a:cubicBezTo>
                    <a:pt x="948" y="1667"/>
                    <a:pt x="1715" y="2768"/>
                    <a:pt x="2449" y="3835"/>
                  </a:cubicBezTo>
                  <a:cubicBezTo>
                    <a:pt x="3116" y="4736"/>
                    <a:pt x="3916" y="5670"/>
                    <a:pt x="5084" y="5970"/>
                  </a:cubicBezTo>
                  <a:cubicBezTo>
                    <a:pt x="5244" y="6016"/>
                    <a:pt x="5412" y="6038"/>
                    <a:pt x="5583" y="6038"/>
                  </a:cubicBezTo>
                  <a:cubicBezTo>
                    <a:pt x="5909" y="6038"/>
                    <a:pt x="6245" y="5956"/>
                    <a:pt x="6552" y="5803"/>
                  </a:cubicBezTo>
                  <a:cubicBezTo>
                    <a:pt x="7019" y="5503"/>
                    <a:pt x="7219" y="4936"/>
                    <a:pt x="7052" y="4402"/>
                  </a:cubicBezTo>
                  <a:cubicBezTo>
                    <a:pt x="6818" y="3868"/>
                    <a:pt x="6485" y="3401"/>
                    <a:pt x="6051" y="3068"/>
                  </a:cubicBezTo>
                  <a:cubicBezTo>
                    <a:pt x="5618" y="2667"/>
                    <a:pt x="5184" y="2301"/>
                    <a:pt x="4717" y="2000"/>
                  </a:cubicBezTo>
                  <a:cubicBezTo>
                    <a:pt x="3616" y="1300"/>
                    <a:pt x="2482" y="666"/>
                    <a:pt x="1281" y="166"/>
                  </a:cubicBezTo>
                  <a:cubicBezTo>
                    <a:pt x="1216" y="133"/>
                    <a:pt x="1151" y="119"/>
                    <a:pt x="1090" y="119"/>
                  </a:cubicBezTo>
                  <a:cubicBezTo>
                    <a:pt x="1035" y="119"/>
                    <a:pt x="983" y="130"/>
                    <a:pt x="935" y="150"/>
                  </a:cubicBezTo>
                  <a:lnTo>
                    <a:pt x="935" y="150"/>
                  </a:lnTo>
                  <a:cubicBezTo>
                    <a:pt x="849" y="45"/>
                    <a:pt x="731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0" name="Google Shape;4740;p42"/>
            <p:cNvSpPr/>
            <p:nvPr/>
          </p:nvSpPr>
          <p:spPr>
            <a:xfrm>
              <a:off x="1765004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1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7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5" y="4204"/>
                    <a:pt x="2996" y="2603"/>
                    <a:pt x="4663" y="1468"/>
                  </a:cubicBezTo>
                  <a:cubicBezTo>
                    <a:pt x="5064" y="1168"/>
                    <a:pt x="5531" y="935"/>
                    <a:pt x="6064" y="835"/>
                  </a:cubicBezTo>
                  <a:cubicBezTo>
                    <a:pt x="6093" y="831"/>
                    <a:pt x="6121" y="829"/>
                    <a:pt x="6147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786" y="89"/>
                    <a:pt x="6486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1" name="Google Shape;4741;p42"/>
            <p:cNvSpPr/>
            <p:nvPr/>
          </p:nvSpPr>
          <p:spPr>
            <a:xfrm>
              <a:off x="1827878" y="1697621"/>
              <a:ext cx="83792" cy="71388"/>
            </a:xfrm>
            <a:custGeom>
              <a:avLst/>
              <a:gdLst/>
              <a:ahLst/>
              <a:cxnLst/>
              <a:rect l="l" t="t" r="r" b="b"/>
              <a:pathLst>
                <a:path w="7086" h="6037" extrusionOk="0">
                  <a:moveTo>
                    <a:pt x="1684" y="1312"/>
                  </a:moveTo>
                  <a:lnTo>
                    <a:pt x="1684" y="1312"/>
                  </a:lnTo>
                  <a:cubicBezTo>
                    <a:pt x="3081" y="1990"/>
                    <a:pt x="4461" y="2751"/>
                    <a:pt x="5551" y="3868"/>
                  </a:cubicBezTo>
                  <a:cubicBezTo>
                    <a:pt x="5784" y="4102"/>
                    <a:pt x="6285" y="4535"/>
                    <a:pt x="6118" y="4936"/>
                  </a:cubicBezTo>
                  <a:cubicBezTo>
                    <a:pt x="6028" y="5151"/>
                    <a:pt x="5823" y="5212"/>
                    <a:pt x="5611" y="5212"/>
                  </a:cubicBezTo>
                  <a:cubicBezTo>
                    <a:pt x="5428" y="5212"/>
                    <a:pt x="5241" y="5167"/>
                    <a:pt x="5117" y="5136"/>
                  </a:cubicBezTo>
                  <a:cubicBezTo>
                    <a:pt x="4183" y="4902"/>
                    <a:pt x="3549" y="4068"/>
                    <a:pt x="3016" y="3301"/>
                  </a:cubicBezTo>
                  <a:cubicBezTo>
                    <a:pt x="2549" y="2664"/>
                    <a:pt x="2122" y="1987"/>
                    <a:pt x="1684" y="1312"/>
                  </a:cubicBezTo>
                  <a:close/>
                  <a:moveTo>
                    <a:pt x="586" y="1"/>
                  </a:moveTo>
                  <a:cubicBezTo>
                    <a:pt x="292" y="1"/>
                    <a:pt x="1" y="292"/>
                    <a:pt x="214" y="599"/>
                  </a:cubicBezTo>
                  <a:cubicBezTo>
                    <a:pt x="948" y="1667"/>
                    <a:pt x="1615" y="2801"/>
                    <a:pt x="2382" y="3868"/>
                  </a:cubicBezTo>
                  <a:cubicBezTo>
                    <a:pt x="3049" y="4802"/>
                    <a:pt x="3850" y="5736"/>
                    <a:pt x="5050" y="5970"/>
                  </a:cubicBezTo>
                  <a:cubicBezTo>
                    <a:pt x="5217" y="6014"/>
                    <a:pt x="5384" y="6037"/>
                    <a:pt x="5548" y="6037"/>
                  </a:cubicBezTo>
                  <a:cubicBezTo>
                    <a:pt x="5877" y="6037"/>
                    <a:pt x="6196" y="5948"/>
                    <a:pt x="6485" y="5770"/>
                  </a:cubicBezTo>
                  <a:cubicBezTo>
                    <a:pt x="6918" y="5403"/>
                    <a:pt x="7085" y="4836"/>
                    <a:pt x="6885" y="4302"/>
                  </a:cubicBezTo>
                  <a:cubicBezTo>
                    <a:pt x="6652" y="3802"/>
                    <a:pt x="6318" y="3368"/>
                    <a:pt x="5884" y="3034"/>
                  </a:cubicBezTo>
                  <a:cubicBezTo>
                    <a:pt x="5484" y="2634"/>
                    <a:pt x="5050" y="2301"/>
                    <a:pt x="4583" y="2000"/>
                  </a:cubicBezTo>
                  <a:cubicBezTo>
                    <a:pt x="3483" y="1300"/>
                    <a:pt x="2349" y="666"/>
                    <a:pt x="1181" y="166"/>
                  </a:cubicBezTo>
                  <a:cubicBezTo>
                    <a:pt x="1114" y="134"/>
                    <a:pt x="1047" y="120"/>
                    <a:pt x="984" y="120"/>
                  </a:cubicBezTo>
                  <a:cubicBezTo>
                    <a:pt x="951" y="120"/>
                    <a:pt x="918" y="124"/>
                    <a:pt x="886" y="132"/>
                  </a:cubicBezTo>
                  <a:lnTo>
                    <a:pt x="886" y="132"/>
                  </a:lnTo>
                  <a:cubicBezTo>
                    <a:pt x="802" y="40"/>
                    <a:pt x="694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2" name="Google Shape;4742;p42"/>
            <p:cNvSpPr/>
            <p:nvPr/>
          </p:nvSpPr>
          <p:spPr>
            <a:xfrm>
              <a:off x="1828776" y="1628965"/>
              <a:ext cx="88416" cy="74048"/>
            </a:xfrm>
            <a:custGeom>
              <a:avLst/>
              <a:gdLst/>
              <a:ahLst/>
              <a:cxnLst/>
              <a:rect l="l" t="t" r="r" b="b"/>
              <a:pathLst>
                <a:path w="7477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5" y="167"/>
                  </a:cubicBezTo>
                  <a:cubicBezTo>
                    <a:pt x="4241" y="634"/>
                    <a:pt x="3240" y="1368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1" y="5958"/>
                    <a:pt x="285" y="6261"/>
                    <a:pt x="553" y="6261"/>
                  </a:cubicBezTo>
                  <a:cubicBezTo>
                    <a:pt x="677" y="6261"/>
                    <a:pt x="798" y="6196"/>
                    <a:pt x="872" y="6038"/>
                  </a:cubicBezTo>
                  <a:cubicBezTo>
                    <a:pt x="1672" y="4204"/>
                    <a:pt x="2973" y="2603"/>
                    <a:pt x="4641" y="1468"/>
                  </a:cubicBezTo>
                  <a:cubicBezTo>
                    <a:pt x="5075" y="1168"/>
                    <a:pt x="5542" y="935"/>
                    <a:pt x="6042" y="835"/>
                  </a:cubicBezTo>
                  <a:cubicBezTo>
                    <a:pt x="6073" y="831"/>
                    <a:pt x="6102" y="829"/>
                    <a:pt x="6129" y="829"/>
                  </a:cubicBezTo>
                  <a:cubicBezTo>
                    <a:pt x="6579" y="829"/>
                    <a:pt x="6601" y="1323"/>
                    <a:pt x="6476" y="1669"/>
                  </a:cubicBezTo>
                  <a:cubicBezTo>
                    <a:pt x="6209" y="2136"/>
                    <a:pt x="5875" y="2536"/>
                    <a:pt x="5508" y="2869"/>
                  </a:cubicBezTo>
                  <a:cubicBezTo>
                    <a:pt x="5141" y="3203"/>
                    <a:pt x="4741" y="3503"/>
                    <a:pt x="4341" y="3803"/>
                  </a:cubicBezTo>
                  <a:cubicBezTo>
                    <a:pt x="3407" y="4404"/>
                    <a:pt x="2406" y="4938"/>
                    <a:pt x="1372" y="5405"/>
                  </a:cubicBezTo>
                  <a:cubicBezTo>
                    <a:pt x="968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6" y="6138"/>
                  </a:cubicBezTo>
                  <a:cubicBezTo>
                    <a:pt x="2873" y="5638"/>
                    <a:pt x="3940" y="5071"/>
                    <a:pt x="4941" y="4404"/>
                  </a:cubicBezTo>
                  <a:cubicBezTo>
                    <a:pt x="5408" y="4070"/>
                    <a:pt x="5842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3" y="334"/>
                  </a:cubicBezTo>
                  <a:cubicBezTo>
                    <a:pt x="6797" y="89"/>
                    <a:pt x="6497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3" name="Google Shape;4743;p42"/>
            <p:cNvSpPr/>
            <p:nvPr/>
          </p:nvSpPr>
          <p:spPr>
            <a:xfrm>
              <a:off x="1890763" y="1696178"/>
              <a:ext cx="84407" cy="72877"/>
            </a:xfrm>
            <a:custGeom>
              <a:avLst/>
              <a:gdLst/>
              <a:ahLst/>
              <a:cxnLst/>
              <a:rect l="l" t="t" r="r" b="b"/>
              <a:pathLst>
                <a:path w="7138" h="6163" extrusionOk="0">
                  <a:moveTo>
                    <a:pt x="1768" y="1454"/>
                  </a:moveTo>
                  <a:cubicBezTo>
                    <a:pt x="3195" y="2151"/>
                    <a:pt x="4616" y="2921"/>
                    <a:pt x="5703" y="4090"/>
                  </a:cubicBezTo>
                  <a:cubicBezTo>
                    <a:pt x="5937" y="4324"/>
                    <a:pt x="6404" y="4824"/>
                    <a:pt x="6137" y="5158"/>
                  </a:cubicBezTo>
                  <a:cubicBezTo>
                    <a:pt x="6003" y="5307"/>
                    <a:pt x="5829" y="5356"/>
                    <a:pt x="5651" y="5356"/>
                  </a:cubicBezTo>
                  <a:cubicBezTo>
                    <a:pt x="5430" y="5356"/>
                    <a:pt x="5203" y="5280"/>
                    <a:pt x="5036" y="5225"/>
                  </a:cubicBezTo>
                  <a:cubicBezTo>
                    <a:pt x="4102" y="4891"/>
                    <a:pt x="3468" y="4024"/>
                    <a:pt x="2968" y="3256"/>
                  </a:cubicBezTo>
                  <a:cubicBezTo>
                    <a:pt x="2538" y="2670"/>
                    <a:pt x="2153" y="2060"/>
                    <a:pt x="1768" y="1454"/>
                  </a:cubicBezTo>
                  <a:close/>
                  <a:moveTo>
                    <a:pt x="581" y="1"/>
                  </a:moveTo>
                  <a:cubicBezTo>
                    <a:pt x="285" y="1"/>
                    <a:pt x="1" y="286"/>
                    <a:pt x="233" y="588"/>
                  </a:cubicBezTo>
                  <a:lnTo>
                    <a:pt x="199" y="621"/>
                  </a:lnTo>
                  <a:cubicBezTo>
                    <a:pt x="933" y="1655"/>
                    <a:pt x="1567" y="2756"/>
                    <a:pt x="2301" y="3824"/>
                  </a:cubicBezTo>
                  <a:cubicBezTo>
                    <a:pt x="2968" y="4758"/>
                    <a:pt x="3735" y="5725"/>
                    <a:pt x="4903" y="6058"/>
                  </a:cubicBezTo>
                  <a:cubicBezTo>
                    <a:pt x="5111" y="6128"/>
                    <a:pt x="5326" y="6163"/>
                    <a:pt x="5538" y="6163"/>
                  </a:cubicBezTo>
                  <a:cubicBezTo>
                    <a:pt x="5836" y="6163"/>
                    <a:pt x="6132" y="6095"/>
                    <a:pt x="6404" y="5958"/>
                  </a:cubicBezTo>
                  <a:cubicBezTo>
                    <a:pt x="6904" y="5692"/>
                    <a:pt x="7138" y="5124"/>
                    <a:pt x="6971" y="4557"/>
                  </a:cubicBezTo>
                  <a:cubicBezTo>
                    <a:pt x="6771" y="4024"/>
                    <a:pt x="6437" y="3557"/>
                    <a:pt x="6004" y="3223"/>
                  </a:cubicBezTo>
                  <a:cubicBezTo>
                    <a:pt x="5603" y="2823"/>
                    <a:pt x="5136" y="2456"/>
                    <a:pt x="4669" y="2156"/>
                  </a:cubicBezTo>
                  <a:cubicBezTo>
                    <a:pt x="3569" y="1422"/>
                    <a:pt x="2434" y="821"/>
                    <a:pt x="1234" y="288"/>
                  </a:cubicBezTo>
                  <a:cubicBezTo>
                    <a:pt x="1164" y="255"/>
                    <a:pt x="1095" y="241"/>
                    <a:pt x="1030" y="241"/>
                  </a:cubicBezTo>
                  <a:cubicBezTo>
                    <a:pt x="1011" y="241"/>
                    <a:pt x="992" y="242"/>
                    <a:pt x="973" y="244"/>
                  </a:cubicBezTo>
                  <a:lnTo>
                    <a:pt x="973" y="244"/>
                  </a:lnTo>
                  <a:cubicBezTo>
                    <a:pt x="960" y="225"/>
                    <a:pt x="947" y="207"/>
                    <a:pt x="933" y="188"/>
                  </a:cubicBezTo>
                  <a:cubicBezTo>
                    <a:pt x="842" y="56"/>
                    <a:pt x="710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4" name="Google Shape;4744;p42"/>
            <p:cNvSpPr/>
            <p:nvPr/>
          </p:nvSpPr>
          <p:spPr>
            <a:xfrm>
              <a:off x="1892407" y="1628965"/>
              <a:ext cx="88688" cy="74048"/>
            </a:xfrm>
            <a:custGeom>
              <a:avLst/>
              <a:gdLst/>
              <a:ahLst/>
              <a:cxnLst/>
              <a:rect l="l" t="t" r="r" b="b"/>
              <a:pathLst>
                <a:path w="7500" h="6262" extrusionOk="0">
                  <a:moveTo>
                    <a:pt x="6179" y="0"/>
                  </a:moveTo>
                  <a:cubicBezTo>
                    <a:pt x="5901" y="0"/>
                    <a:pt x="5618" y="73"/>
                    <a:pt x="5364" y="167"/>
                  </a:cubicBezTo>
                  <a:cubicBezTo>
                    <a:pt x="4230" y="634"/>
                    <a:pt x="3229" y="1368"/>
                    <a:pt x="2395" y="2302"/>
                  </a:cubicBezTo>
                  <a:cubicBezTo>
                    <a:pt x="1461" y="3270"/>
                    <a:pt x="694" y="4404"/>
                    <a:pt x="161" y="5638"/>
                  </a:cubicBezTo>
                  <a:cubicBezTo>
                    <a:pt x="1" y="5958"/>
                    <a:pt x="278" y="6261"/>
                    <a:pt x="544" y="6261"/>
                  </a:cubicBezTo>
                  <a:cubicBezTo>
                    <a:pt x="667" y="6261"/>
                    <a:pt x="787" y="6196"/>
                    <a:pt x="861" y="6038"/>
                  </a:cubicBezTo>
                  <a:cubicBezTo>
                    <a:pt x="1662" y="4204"/>
                    <a:pt x="2996" y="2603"/>
                    <a:pt x="4664" y="1468"/>
                  </a:cubicBezTo>
                  <a:cubicBezTo>
                    <a:pt x="5064" y="1168"/>
                    <a:pt x="5531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198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4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30" y="5071"/>
                    <a:pt x="4931" y="4404"/>
                  </a:cubicBezTo>
                  <a:cubicBezTo>
                    <a:pt x="5398" y="4070"/>
                    <a:pt x="5865" y="3703"/>
                    <a:pt x="6265" y="3270"/>
                  </a:cubicBezTo>
                  <a:cubicBezTo>
                    <a:pt x="6699" y="2869"/>
                    <a:pt x="7065" y="2369"/>
                    <a:pt x="7299" y="1802"/>
                  </a:cubicBezTo>
                  <a:cubicBezTo>
                    <a:pt x="7499" y="1302"/>
                    <a:pt x="7366" y="735"/>
                    <a:pt x="7032" y="334"/>
                  </a:cubicBezTo>
                  <a:cubicBezTo>
                    <a:pt x="6787" y="89"/>
                    <a:pt x="6486" y="0"/>
                    <a:pt x="6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5" name="Google Shape;4745;p42"/>
            <p:cNvSpPr/>
            <p:nvPr/>
          </p:nvSpPr>
          <p:spPr>
            <a:xfrm>
              <a:off x="1954547" y="1696178"/>
              <a:ext cx="84525" cy="72877"/>
            </a:xfrm>
            <a:custGeom>
              <a:avLst/>
              <a:gdLst/>
              <a:ahLst/>
              <a:cxnLst/>
              <a:rect l="l" t="t" r="r" b="b"/>
              <a:pathLst>
                <a:path w="7148" h="6163" extrusionOk="0">
                  <a:moveTo>
                    <a:pt x="1778" y="1454"/>
                  </a:moveTo>
                  <a:cubicBezTo>
                    <a:pt x="3205" y="2151"/>
                    <a:pt x="4625" y="2921"/>
                    <a:pt x="5713" y="4090"/>
                  </a:cubicBezTo>
                  <a:cubicBezTo>
                    <a:pt x="5947" y="4324"/>
                    <a:pt x="6414" y="4824"/>
                    <a:pt x="6147" y="5158"/>
                  </a:cubicBezTo>
                  <a:cubicBezTo>
                    <a:pt x="6013" y="5307"/>
                    <a:pt x="5839" y="5356"/>
                    <a:pt x="5661" y="5356"/>
                  </a:cubicBezTo>
                  <a:cubicBezTo>
                    <a:pt x="5440" y="5356"/>
                    <a:pt x="5212" y="5280"/>
                    <a:pt x="5046" y="5225"/>
                  </a:cubicBezTo>
                  <a:cubicBezTo>
                    <a:pt x="4112" y="4891"/>
                    <a:pt x="3478" y="4024"/>
                    <a:pt x="2978" y="3256"/>
                  </a:cubicBezTo>
                  <a:cubicBezTo>
                    <a:pt x="2548" y="2670"/>
                    <a:pt x="2163" y="2060"/>
                    <a:pt x="1778" y="1454"/>
                  </a:cubicBezTo>
                  <a:close/>
                  <a:moveTo>
                    <a:pt x="590" y="1"/>
                  </a:moveTo>
                  <a:cubicBezTo>
                    <a:pt x="292" y="1"/>
                    <a:pt x="1" y="286"/>
                    <a:pt x="209" y="588"/>
                  </a:cubicBezTo>
                  <a:lnTo>
                    <a:pt x="176" y="621"/>
                  </a:lnTo>
                  <a:cubicBezTo>
                    <a:pt x="910" y="1655"/>
                    <a:pt x="1577" y="2756"/>
                    <a:pt x="2311" y="3824"/>
                  </a:cubicBezTo>
                  <a:cubicBezTo>
                    <a:pt x="2978" y="4758"/>
                    <a:pt x="3745" y="5725"/>
                    <a:pt x="4913" y="6058"/>
                  </a:cubicBezTo>
                  <a:cubicBezTo>
                    <a:pt x="5121" y="6128"/>
                    <a:pt x="5335" y="6163"/>
                    <a:pt x="5548" y="6163"/>
                  </a:cubicBezTo>
                  <a:cubicBezTo>
                    <a:pt x="5846" y="6163"/>
                    <a:pt x="6141" y="6095"/>
                    <a:pt x="6414" y="5958"/>
                  </a:cubicBezTo>
                  <a:cubicBezTo>
                    <a:pt x="6914" y="5692"/>
                    <a:pt x="7148" y="5124"/>
                    <a:pt x="6981" y="4557"/>
                  </a:cubicBezTo>
                  <a:cubicBezTo>
                    <a:pt x="6814" y="4024"/>
                    <a:pt x="6447" y="3557"/>
                    <a:pt x="6013" y="3223"/>
                  </a:cubicBezTo>
                  <a:cubicBezTo>
                    <a:pt x="5613" y="2823"/>
                    <a:pt x="5146" y="2456"/>
                    <a:pt x="4679" y="2156"/>
                  </a:cubicBezTo>
                  <a:cubicBezTo>
                    <a:pt x="3578" y="1422"/>
                    <a:pt x="2444" y="821"/>
                    <a:pt x="1243" y="288"/>
                  </a:cubicBezTo>
                  <a:cubicBezTo>
                    <a:pt x="1174" y="255"/>
                    <a:pt x="1105" y="241"/>
                    <a:pt x="1040" y="241"/>
                  </a:cubicBezTo>
                  <a:cubicBezTo>
                    <a:pt x="1021" y="241"/>
                    <a:pt x="1002" y="242"/>
                    <a:pt x="983" y="244"/>
                  </a:cubicBezTo>
                  <a:lnTo>
                    <a:pt x="983" y="244"/>
                  </a:lnTo>
                  <a:cubicBezTo>
                    <a:pt x="970" y="225"/>
                    <a:pt x="956" y="207"/>
                    <a:pt x="943" y="188"/>
                  </a:cubicBezTo>
                  <a:cubicBezTo>
                    <a:pt x="852" y="56"/>
                    <a:pt x="720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6" name="Google Shape;4746;p42"/>
            <p:cNvSpPr/>
            <p:nvPr/>
          </p:nvSpPr>
          <p:spPr>
            <a:xfrm>
              <a:off x="1955919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203" y="0"/>
                  </a:moveTo>
                  <a:cubicBezTo>
                    <a:pt x="5925" y="0"/>
                    <a:pt x="5633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6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4" y="4204"/>
                    <a:pt x="2995" y="2603"/>
                    <a:pt x="4663" y="1468"/>
                  </a:cubicBezTo>
                  <a:cubicBezTo>
                    <a:pt x="5097" y="1168"/>
                    <a:pt x="5564" y="935"/>
                    <a:pt x="6064" y="835"/>
                  </a:cubicBezTo>
                  <a:cubicBezTo>
                    <a:pt x="6095" y="831"/>
                    <a:pt x="6124" y="829"/>
                    <a:pt x="6152" y="829"/>
                  </a:cubicBezTo>
                  <a:cubicBezTo>
                    <a:pt x="6601" y="829"/>
                    <a:pt x="6622" y="1323"/>
                    <a:pt x="6465" y="1669"/>
                  </a:cubicBezTo>
                  <a:cubicBezTo>
                    <a:pt x="6231" y="2136"/>
                    <a:pt x="5897" y="2536"/>
                    <a:pt x="5497" y="2869"/>
                  </a:cubicBezTo>
                  <a:cubicBezTo>
                    <a:pt x="5164" y="3203"/>
                    <a:pt x="4763" y="3503"/>
                    <a:pt x="4363" y="3803"/>
                  </a:cubicBezTo>
                  <a:cubicBezTo>
                    <a:pt x="3429" y="4404"/>
                    <a:pt x="2428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3" y="4404"/>
                  </a:cubicBezTo>
                  <a:cubicBezTo>
                    <a:pt x="5430" y="4070"/>
                    <a:pt x="5864" y="3703"/>
                    <a:pt x="6264" y="3270"/>
                  </a:cubicBezTo>
                  <a:cubicBezTo>
                    <a:pt x="6731" y="2869"/>
                    <a:pt x="7065" y="2369"/>
                    <a:pt x="7332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11" y="0"/>
                    <a:pt x="6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7" name="Google Shape;4747;p42"/>
            <p:cNvSpPr/>
            <p:nvPr/>
          </p:nvSpPr>
          <p:spPr>
            <a:xfrm>
              <a:off x="2018449" y="1696178"/>
              <a:ext cx="84135" cy="72877"/>
            </a:xfrm>
            <a:custGeom>
              <a:avLst/>
              <a:gdLst/>
              <a:ahLst/>
              <a:cxnLst/>
              <a:rect l="l" t="t" r="r" b="b"/>
              <a:pathLst>
                <a:path w="7115" h="6163" extrusionOk="0">
                  <a:moveTo>
                    <a:pt x="1744" y="1454"/>
                  </a:moveTo>
                  <a:cubicBezTo>
                    <a:pt x="3172" y="2151"/>
                    <a:pt x="4592" y="2921"/>
                    <a:pt x="5680" y="4090"/>
                  </a:cubicBezTo>
                  <a:cubicBezTo>
                    <a:pt x="5913" y="4324"/>
                    <a:pt x="6380" y="4824"/>
                    <a:pt x="6113" y="5158"/>
                  </a:cubicBezTo>
                  <a:cubicBezTo>
                    <a:pt x="5979" y="5307"/>
                    <a:pt x="5806" y="5356"/>
                    <a:pt x="5628" y="5356"/>
                  </a:cubicBezTo>
                  <a:cubicBezTo>
                    <a:pt x="5407" y="5356"/>
                    <a:pt x="5179" y="5280"/>
                    <a:pt x="5013" y="5225"/>
                  </a:cubicBezTo>
                  <a:cubicBezTo>
                    <a:pt x="4079" y="4891"/>
                    <a:pt x="3445" y="4024"/>
                    <a:pt x="2944" y="3256"/>
                  </a:cubicBezTo>
                  <a:cubicBezTo>
                    <a:pt x="2514" y="2670"/>
                    <a:pt x="2130" y="2060"/>
                    <a:pt x="1744" y="1454"/>
                  </a:cubicBezTo>
                  <a:close/>
                  <a:moveTo>
                    <a:pt x="564" y="1"/>
                  </a:moveTo>
                  <a:cubicBezTo>
                    <a:pt x="276" y="1"/>
                    <a:pt x="0" y="286"/>
                    <a:pt x="209" y="588"/>
                  </a:cubicBezTo>
                  <a:lnTo>
                    <a:pt x="209" y="621"/>
                  </a:lnTo>
                  <a:cubicBezTo>
                    <a:pt x="910" y="1655"/>
                    <a:pt x="1543" y="2756"/>
                    <a:pt x="2277" y="3824"/>
                  </a:cubicBezTo>
                  <a:cubicBezTo>
                    <a:pt x="2944" y="4758"/>
                    <a:pt x="3712" y="5725"/>
                    <a:pt x="4879" y="6058"/>
                  </a:cubicBezTo>
                  <a:cubicBezTo>
                    <a:pt x="5088" y="6128"/>
                    <a:pt x="5302" y="6163"/>
                    <a:pt x="5515" y="6163"/>
                  </a:cubicBezTo>
                  <a:cubicBezTo>
                    <a:pt x="5813" y="6163"/>
                    <a:pt x="6108" y="6095"/>
                    <a:pt x="6380" y="5958"/>
                  </a:cubicBezTo>
                  <a:cubicBezTo>
                    <a:pt x="6881" y="5692"/>
                    <a:pt x="7114" y="5124"/>
                    <a:pt x="6947" y="4557"/>
                  </a:cubicBezTo>
                  <a:cubicBezTo>
                    <a:pt x="6781" y="4024"/>
                    <a:pt x="6447" y="3557"/>
                    <a:pt x="5980" y="3223"/>
                  </a:cubicBezTo>
                  <a:cubicBezTo>
                    <a:pt x="5580" y="2823"/>
                    <a:pt x="5113" y="2456"/>
                    <a:pt x="4646" y="2156"/>
                  </a:cubicBezTo>
                  <a:cubicBezTo>
                    <a:pt x="3545" y="1422"/>
                    <a:pt x="2411" y="821"/>
                    <a:pt x="1210" y="288"/>
                  </a:cubicBezTo>
                  <a:cubicBezTo>
                    <a:pt x="1140" y="255"/>
                    <a:pt x="1072" y="241"/>
                    <a:pt x="1007" y="241"/>
                  </a:cubicBezTo>
                  <a:cubicBezTo>
                    <a:pt x="987" y="241"/>
                    <a:pt x="968" y="242"/>
                    <a:pt x="949" y="244"/>
                  </a:cubicBezTo>
                  <a:lnTo>
                    <a:pt x="949" y="244"/>
                  </a:lnTo>
                  <a:cubicBezTo>
                    <a:pt x="936" y="225"/>
                    <a:pt x="923" y="207"/>
                    <a:pt x="910" y="188"/>
                  </a:cubicBezTo>
                  <a:cubicBezTo>
                    <a:pt x="818" y="56"/>
                    <a:pt x="690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8" name="Google Shape;4748;p42"/>
            <p:cNvSpPr/>
            <p:nvPr/>
          </p:nvSpPr>
          <p:spPr>
            <a:xfrm>
              <a:off x="20198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0" y="0"/>
                    <a:pt x="5617" y="73"/>
                    <a:pt x="5364" y="167"/>
                  </a:cubicBezTo>
                  <a:cubicBezTo>
                    <a:pt x="4229" y="634"/>
                    <a:pt x="3229" y="1368"/>
                    <a:pt x="2395" y="2302"/>
                  </a:cubicBezTo>
                  <a:cubicBezTo>
                    <a:pt x="1461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58" y="6261"/>
                  </a:cubicBezTo>
                  <a:cubicBezTo>
                    <a:pt x="681" y="6261"/>
                    <a:pt x="797" y="6196"/>
                    <a:pt x="860" y="6038"/>
                  </a:cubicBezTo>
                  <a:cubicBezTo>
                    <a:pt x="1661" y="4204"/>
                    <a:pt x="2995" y="2603"/>
                    <a:pt x="4663" y="1468"/>
                  </a:cubicBezTo>
                  <a:cubicBezTo>
                    <a:pt x="5063" y="1168"/>
                    <a:pt x="5530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1" y="829"/>
                    <a:pt x="6622" y="1323"/>
                    <a:pt x="6464" y="1669"/>
                  </a:cubicBezTo>
                  <a:cubicBezTo>
                    <a:pt x="6198" y="2136"/>
                    <a:pt x="5897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7" y="6184"/>
                    <a:pt x="1610" y="6184"/>
                  </a:cubicBezTo>
                  <a:cubicBezTo>
                    <a:pt x="1670" y="6184"/>
                    <a:pt x="1732" y="6170"/>
                    <a:pt x="1794" y="6138"/>
                  </a:cubicBezTo>
                  <a:cubicBezTo>
                    <a:pt x="2895" y="5638"/>
                    <a:pt x="3929" y="5071"/>
                    <a:pt x="4930" y="4404"/>
                  </a:cubicBezTo>
                  <a:cubicBezTo>
                    <a:pt x="5397" y="4070"/>
                    <a:pt x="5864" y="3703"/>
                    <a:pt x="6264" y="3270"/>
                  </a:cubicBezTo>
                  <a:cubicBezTo>
                    <a:pt x="6698" y="2869"/>
                    <a:pt x="7065" y="2369"/>
                    <a:pt x="7298" y="1802"/>
                  </a:cubicBezTo>
                  <a:cubicBezTo>
                    <a:pt x="7498" y="1302"/>
                    <a:pt x="7365" y="735"/>
                    <a:pt x="7031" y="334"/>
                  </a:cubicBezTo>
                  <a:cubicBezTo>
                    <a:pt x="6786" y="89"/>
                    <a:pt x="6485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9" name="Google Shape;4749;p42"/>
            <p:cNvSpPr/>
            <p:nvPr/>
          </p:nvSpPr>
          <p:spPr>
            <a:xfrm>
              <a:off x="2082080" y="1696971"/>
              <a:ext cx="84395" cy="72050"/>
            </a:xfrm>
            <a:custGeom>
              <a:avLst/>
              <a:gdLst/>
              <a:ahLst/>
              <a:cxnLst/>
              <a:rect l="l" t="t" r="r" b="b"/>
              <a:pathLst>
                <a:path w="7137" h="6093" extrusionOk="0">
                  <a:moveTo>
                    <a:pt x="1722" y="1368"/>
                  </a:moveTo>
                  <a:cubicBezTo>
                    <a:pt x="3148" y="2068"/>
                    <a:pt x="4544" y="2837"/>
                    <a:pt x="5669" y="3990"/>
                  </a:cubicBezTo>
                  <a:cubicBezTo>
                    <a:pt x="5903" y="4224"/>
                    <a:pt x="6370" y="4724"/>
                    <a:pt x="6136" y="5057"/>
                  </a:cubicBezTo>
                  <a:cubicBezTo>
                    <a:pt x="6012" y="5228"/>
                    <a:pt x="5837" y="5283"/>
                    <a:pt x="5655" y="5283"/>
                  </a:cubicBezTo>
                  <a:cubicBezTo>
                    <a:pt x="5447" y="5283"/>
                    <a:pt x="5229" y="5211"/>
                    <a:pt x="5069" y="5158"/>
                  </a:cubicBezTo>
                  <a:cubicBezTo>
                    <a:pt x="4135" y="4891"/>
                    <a:pt x="3534" y="4057"/>
                    <a:pt x="3001" y="3290"/>
                  </a:cubicBezTo>
                  <a:cubicBezTo>
                    <a:pt x="2549" y="2654"/>
                    <a:pt x="2136" y="2005"/>
                    <a:pt x="1722" y="1368"/>
                  </a:cubicBezTo>
                  <a:close/>
                  <a:moveTo>
                    <a:pt x="580" y="1"/>
                  </a:moveTo>
                  <a:cubicBezTo>
                    <a:pt x="284" y="1"/>
                    <a:pt x="0" y="286"/>
                    <a:pt x="232" y="588"/>
                  </a:cubicBezTo>
                  <a:lnTo>
                    <a:pt x="199" y="621"/>
                  </a:lnTo>
                  <a:cubicBezTo>
                    <a:pt x="966" y="1655"/>
                    <a:pt x="1600" y="2789"/>
                    <a:pt x="2367" y="3823"/>
                  </a:cubicBezTo>
                  <a:cubicBezTo>
                    <a:pt x="3034" y="4757"/>
                    <a:pt x="3835" y="5725"/>
                    <a:pt x="5002" y="6025"/>
                  </a:cubicBezTo>
                  <a:cubicBezTo>
                    <a:pt x="5162" y="6071"/>
                    <a:pt x="5330" y="6093"/>
                    <a:pt x="5501" y="6093"/>
                  </a:cubicBezTo>
                  <a:cubicBezTo>
                    <a:pt x="5828" y="6093"/>
                    <a:pt x="6163" y="6011"/>
                    <a:pt x="6470" y="5858"/>
                  </a:cubicBezTo>
                  <a:cubicBezTo>
                    <a:pt x="6937" y="5558"/>
                    <a:pt x="7137" y="4991"/>
                    <a:pt x="6970" y="4457"/>
                  </a:cubicBezTo>
                  <a:cubicBezTo>
                    <a:pt x="6770" y="3957"/>
                    <a:pt x="6436" y="3490"/>
                    <a:pt x="6003" y="3156"/>
                  </a:cubicBezTo>
                  <a:cubicBezTo>
                    <a:pt x="5603" y="2756"/>
                    <a:pt x="5136" y="2389"/>
                    <a:pt x="4669" y="2089"/>
                  </a:cubicBezTo>
                  <a:cubicBezTo>
                    <a:pt x="3568" y="1355"/>
                    <a:pt x="2400" y="754"/>
                    <a:pt x="1199" y="221"/>
                  </a:cubicBezTo>
                  <a:cubicBezTo>
                    <a:pt x="1136" y="189"/>
                    <a:pt x="1074" y="175"/>
                    <a:pt x="1015" y="175"/>
                  </a:cubicBezTo>
                  <a:cubicBezTo>
                    <a:pt x="986" y="175"/>
                    <a:pt x="958" y="179"/>
                    <a:pt x="931" y="185"/>
                  </a:cubicBezTo>
                  <a:lnTo>
                    <a:pt x="931" y="185"/>
                  </a:lnTo>
                  <a:cubicBezTo>
                    <a:pt x="839" y="54"/>
                    <a:pt x="709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50" name="Google Shape;4750;p42"/>
            <p:cNvSpPr/>
            <p:nvPr/>
          </p:nvSpPr>
          <p:spPr>
            <a:xfrm>
              <a:off x="20833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90" y="0"/>
                  </a:moveTo>
                  <a:cubicBezTo>
                    <a:pt x="5908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9" y="2302"/>
                  </a:cubicBezTo>
                  <a:cubicBezTo>
                    <a:pt x="1495" y="3270"/>
                    <a:pt x="727" y="4404"/>
                    <a:pt x="160" y="5638"/>
                  </a:cubicBezTo>
                  <a:cubicBezTo>
                    <a:pt x="1" y="5958"/>
                    <a:pt x="294" y="6261"/>
                    <a:pt x="559" y="6261"/>
                  </a:cubicBezTo>
                  <a:cubicBezTo>
                    <a:pt x="681" y="6261"/>
                    <a:pt x="798" y="6196"/>
                    <a:pt x="861" y="6038"/>
                  </a:cubicBezTo>
                  <a:cubicBezTo>
                    <a:pt x="1695" y="4204"/>
                    <a:pt x="2996" y="2603"/>
                    <a:pt x="4664" y="1468"/>
                  </a:cubicBezTo>
                  <a:cubicBezTo>
                    <a:pt x="5064" y="1168"/>
                    <a:pt x="5564" y="935"/>
                    <a:pt x="6065" y="835"/>
                  </a:cubicBezTo>
                  <a:cubicBezTo>
                    <a:pt x="6095" y="831"/>
                    <a:pt x="6125" y="829"/>
                    <a:pt x="6152" y="829"/>
                  </a:cubicBezTo>
                  <a:cubicBezTo>
                    <a:pt x="660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3" y="3803"/>
                  </a:cubicBezTo>
                  <a:cubicBezTo>
                    <a:pt x="3396" y="4404"/>
                    <a:pt x="2429" y="4938"/>
                    <a:pt x="1395" y="5405"/>
                  </a:cubicBezTo>
                  <a:cubicBezTo>
                    <a:pt x="962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03" y="0"/>
                    <a:pt x="6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51" name="Google Shape;4751;p42"/>
            <p:cNvSpPr/>
            <p:nvPr/>
          </p:nvSpPr>
          <p:spPr>
            <a:xfrm>
              <a:off x="21450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718" y="1289"/>
                  </a:moveTo>
                  <a:lnTo>
                    <a:pt x="1718" y="1289"/>
                  </a:lnTo>
                  <a:cubicBezTo>
                    <a:pt x="3160" y="1977"/>
                    <a:pt x="4572" y="2750"/>
                    <a:pt x="5682" y="3917"/>
                  </a:cubicBezTo>
                  <a:cubicBezTo>
                    <a:pt x="5916" y="4150"/>
                    <a:pt x="6450" y="4651"/>
                    <a:pt x="6183" y="5017"/>
                  </a:cubicBezTo>
                  <a:cubicBezTo>
                    <a:pt x="6083" y="5168"/>
                    <a:pt x="5908" y="5218"/>
                    <a:pt x="5720" y="5218"/>
                  </a:cubicBezTo>
                  <a:cubicBezTo>
                    <a:pt x="5532" y="5218"/>
                    <a:pt x="5332" y="5168"/>
                    <a:pt x="5182" y="5118"/>
                  </a:cubicBezTo>
                  <a:cubicBezTo>
                    <a:pt x="4248" y="4851"/>
                    <a:pt x="3614" y="4050"/>
                    <a:pt x="3114" y="3283"/>
                  </a:cubicBezTo>
                  <a:cubicBezTo>
                    <a:pt x="2646" y="2623"/>
                    <a:pt x="2177" y="1950"/>
                    <a:pt x="1718" y="1289"/>
                  </a:cubicBezTo>
                  <a:close/>
                  <a:moveTo>
                    <a:pt x="589" y="0"/>
                  </a:moveTo>
                  <a:cubicBezTo>
                    <a:pt x="286" y="0"/>
                    <a:pt x="0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4" y="5685"/>
                    <a:pt x="5049" y="5985"/>
                  </a:cubicBezTo>
                  <a:cubicBezTo>
                    <a:pt x="5220" y="6031"/>
                    <a:pt x="5396" y="6053"/>
                    <a:pt x="5571" y="6053"/>
                  </a:cubicBezTo>
                  <a:cubicBezTo>
                    <a:pt x="5907" y="6053"/>
                    <a:pt x="6243" y="5971"/>
                    <a:pt x="6550" y="5818"/>
                  </a:cubicBezTo>
                  <a:cubicBezTo>
                    <a:pt x="6983" y="5518"/>
                    <a:pt x="7183" y="4951"/>
                    <a:pt x="7017" y="4417"/>
                  </a:cubicBezTo>
                  <a:cubicBezTo>
                    <a:pt x="6817" y="3883"/>
                    <a:pt x="6483" y="3416"/>
                    <a:pt x="6049" y="3083"/>
                  </a:cubicBezTo>
                  <a:cubicBezTo>
                    <a:pt x="5616" y="2682"/>
                    <a:pt x="5182" y="2316"/>
                    <a:pt x="4682" y="2015"/>
                  </a:cubicBezTo>
                  <a:cubicBezTo>
                    <a:pt x="3614" y="1315"/>
                    <a:pt x="2447" y="681"/>
                    <a:pt x="1279" y="181"/>
                  </a:cubicBezTo>
                  <a:cubicBezTo>
                    <a:pt x="1209" y="148"/>
                    <a:pt x="1142" y="134"/>
                    <a:pt x="1078" y="134"/>
                  </a:cubicBezTo>
                  <a:cubicBezTo>
                    <a:pt x="1025" y="134"/>
                    <a:pt x="975" y="143"/>
                    <a:pt x="930" y="161"/>
                  </a:cubicBezTo>
                  <a:lnTo>
                    <a:pt x="930" y="161"/>
                  </a:lnTo>
                  <a:cubicBezTo>
                    <a:pt x="833" y="47"/>
                    <a:pt x="710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52" name="Google Shape;4752;p42"/>
            <p:cNvSpPr/>
            <p:nvPr/>
          </p:nvSpPr>
          <p:spPr>
            <a:xfrm>
              <a:off x="2146833" y="1628918"/>
              <a:ext cx="88676" cy="75148"/>
            </a:xfrm>
            <a:custGeom>
              <a:avLst/>
              <a:gdLst/>
              <a:ahLst/>
              <a:cxnLst/>
              <a:rect l="l" t="t" r="r" b="b"/>
              <a:pathLst>
                <a:path w="7499" h="6355" extrusionOk="0">
                  <a:moveTo>
                    <a:pt x="6151" y="827"/>
                  </a:moveTo>
                  <a:cubicBezTo>
                    <a:pt x="6275" y="827"/>
                    <a:pt x="6384" y="858"/>
                    <a:pt x="6464" y="939"/>
                  </a:cubicBezTo>
                  <a:cubicBezTo>
                    <a:pt x="6765" y="1272"/>
                    <a:pt x="6364" y="1906"/>
                    <a:pt x="6131" y="2206"/>
                  </a:cubicBezTo>
                  <a:cubicBezTo>
                    <a:pt x="5497" y="2940"/>
                    <a:pt x="4763" y="3574"/>
                    <a:pt x="3896" y="4041"/>
                  </a:cubicBezTo>
                  <a:cubicBezTo>
                    <a:pt x="3012" y="4559"/>
                    <a:pt x="2100" y="5022"/>
                    <a:pt x="1186" y="5454"/>
                  </a:cubicBezTo>
                  <a:lnTo>
                    <a:pt x="1186" y="5454"/>
                  </a:lnTo>
                  <a:cubicBezTo>
                    <a:pt x="2061" y="3796"/>
                    <a:pt x="3355" y="2227"/>
                    <a:pt x="4997" y="1272"/>
                  </a:cubicBezTo>
                  <a:cubicBezTo>
                    <a:pt x="5225" y="1146"/>
                    <a:pt x="5761" y="827"/>
                    <a:pt x="6151" y="827"/>
                  </a:cubicBezTo>
                  <a:close/>
                  <a:moveTo>
                    <a:pt x="6144" y="0"/>
                  </a:moveTo>
                  <a:cubicBezTo>
                    <a:pt x="6006" y="0"/>
                    <a:pt x="5866" y="23"/>
                    <a:pt x="5731" y="71"/>
                  </a:cubicBezTo>
                  <a:cubicBezTo>
                    <a:pt x="4496" y="372"/>
                    <a:pt x="3429" y="1306"/>
                    <a:pt x="2562" y="2140"/>
                  </a:cubicBezTo>
                  <a:cubicBezTo>
                    <a:pt x="1561" y="3174"/>
                    <a:pt x="760" y="4341"/>
                    <a:pt x="160" y="5642"/>
                  </a:cubicBezTo>
                  <a:cubicBezTo>
                    <a:pt x="0" y="5962"/>
                    <a:pt x="293" y="6265"/>
                    <a:pt x="558" y="6265"/>
                  </a:cubicBezTo>
                  <a:cubicBezTo>
                    <a:pt x="644" y="6265"/>
                    <a:pt x="727" y="6233"/>
                    <a:pt x="791" y="6159"/>
                  </a:cubicBezTo>
                  <a:lnTo>
                    <a:pt x="791" y="6159"/>
                  </a:lnTo>
                  <a:cubicBezTo>
                    <a:pt x="871" y="6272"/>
                    <a:pt x="999" y="6355"/>
                    <a:pt x="1143" y="6355"/>
                  </a:cubicBezTo>
                  <a:cubicBezTo>
                    <a:pt x="1203" y="6355"/>
                    <a:pt x="1265" y="6341"/>
                    <a:pt x="1327" y="6309"/>
                  </a:cubicBezTo>
                  <a:cubicBezTo>
                    <a:pt x="2395" y="5809"/>
                    <a:pt x="3429" y="5275"/>
                    <a:pt x="4463" y="4675"/>
                  </a:cubicBezTo>
                  <a:cubicBezTo>
                    <a:pt x="5464" y="4108"/>
                    <a:pt x="6364" y="3307"/>
                    <a:pt x="7065" y="2340"/>
                  </a:cubicBezTo>
                  <a:cubicBezTo>
                    <a:pt x="7432" y="1873"/>
                    <a:pt x="7498" y="1206"/>
                    <a:pt x="7232" y="638"/>
                  </a:cubicBezTo>
                  <a:cubicBezTo>
                    <a:pt x="7003" y="233"/>
                    <a:pt x="6582" y="0"/>
                    <a:pt x="6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53" name="Google Shape;4753;p42"/>
            <p:cNvSpPr/>
            <p:nvPr/>
          </p:nvSpPr>
          <p:spPr>
            <a:xfrm>
              <a:off x="22085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692" y="1266"/>
                  </a:moveTo>
                  <a:cubicBezTo>
                    <a:pt x="3139" y="1960"/>
                    <a:pt x="4593" y="2737"/>
                    <a:pt x="5716" y="3917"/>
                  </a:cubicBezTo>
                  <a:cubicBezTo>
                    <a:pt x="5950" y="4150"/>
                    <a:pt x="6483" y="4651"/>
                    <a:pt x="6217" y="5017"/>
                  </a:cubicBezTo>
                  <a:cubicBezTo>
                    <a:pt x="6100" y="5168"/>
                    <a:pt x="5916" y="5218"/>
                    <a:pt x="5725" y="5218"/>
                  </a:cubicBezTo>
                  <a:cubicBezTo>
                    <a:pt x="5533" y="5218"/>
                    <a:pt x="5333" y="5168"/>
                    <a:pt x="5183" y="5118"/>
                  </a:cubicBezTo>
                  <a:cubicBezTo>
                    <a:pt x="4249" y="4851"/>
                    <a:pt x="3615" y="4050"/>
                    <a:pt x="3081" y="3283"/>
                  </a:cubicBezTo>
                  <a:cubicBezTo>
                    <a:pt x="2629" y="2615"/>
                    <a:pt x="2163" y="1934"/>
                    <a:pt x="1692" y="1266"/>
                  </a:cubicBezTo>
                  <a:close/>
                  <a:moveTo>
                    <a:pt x="578" y="0"/>
                  </a:moveTo>
                  <a:cubicBezTo>
                    <a:pt x="286" y="0"/>
                    <a:pt x="1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5" y="5685"/>
                    <a:pt x="5049" y="5985"/>
                  </a:cubicBezTo>
                  <a:cubicBezTo>
                    <a:pt x="5221" y="6031"/>
                    <a:pt x="5396" y="6053"/>
                    <a:pt x="5572" y="6053"/>
                  </a:cubicBezTo>
                  <a:cubicBezTo>
                    <a:pt x="5908" y="6053"/>
                    <a:pt x="6243" y="5971"/>
                    <a:pt x="6550" y="5818"/>
                  </a:cubicBezTo>
                  <a:cubicBezTo>
                    <a:pt x="7017" y="5518"/>
                    <a:pt x="7184" y="4951"/>
                    <a:pt x="7051" y="4417"/>
                  </a:cubicBezTo>
                  <a:cubicBezTo>
                    <a:pt x="6817" y="3883"/>
                    <a:pt x="6483" y="3416"/>
                    <a:pt x="6050" y="3083"/>
                  </a:cubicBezTo>
                  <a:cubicBezTo>
                    <a:pt x="5616" y="2682"/>
                    <a:pt x="5183" y="2316"/>
                    <a:pt x="4716" y="2015"/>
                  </a:cubicBezTo>
                  <a:cubicBezTo>
                    <a:pt x="3615" y="1315"/>
                    <a:pt x="2481" y="681"/>
                    <a:pt x="1280" y="181"/>
                  </a:cubicBezTo>
                  <a:cubicBezTo>
                    <a:pt x="1215" y="148"/>
                    <a:pt x="1150" y="134"/>
                    <a:pt x="1089" y="134"/>
                  </a:cubicBezTo>
                  <a:cubicBezTo>
                    <a:pt x="1025" y="134"/>
                    <a:pt x="964" y="149"/>
                    <a:pt x="910" y="176"/>
                  </a:cubicBezTo>
                  <a:lnTo>
                    <a:pt x="910" y="176"/>
                  </a:lnTo>
                  <a:cubicBezTo>
                    <a:pt x="821" y="51"/>
                    <a:pt x="69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54" name="Google Shape;4754;p42"/>
            <p:cNvSpPr/>
            <p:nvPr/>
          </p:nvSpPr>
          <p:spPr>
            <a:xfrm>
              <a:off x="2210878" y="1628882"/>
              <a:ext cx="87351" cy="75987"/>
            </a:xfrm>
            <a:custGeom>
              <a:avLst/>
              <a:gdLst/>
              <a:ahLst/>
              <a:cxnLst/>
              <a:rect l="l" t="t" r="r" b="b"/>
              <a:pathLst>
                <a:path w="7387" h="6426" extrusionOk="0">
                  <a:moveTo>
                    <a:pt x="6110" y="846"/>
                  </a:moveTo>
                  <a:cubicBezTo>
                    <a:pt x="6305" y="846"/>
                    <a:pt x="6465" y="930"/>
                    <a:pt x="6519" y="1175"/>
                  </a:cubicBezTo>
                  <a:cubicBezTo>
                    <a:pt x="6619" y="1642"/>
                    <a:pt x="6185" y="2109"/>
                    <a:pt x="5885" y="2443"/>
                  </a:cubicBezTo>
                  <a:cubicBezTo>
                    <a:pt x="5185" y="3143"/>
                    <a:pt x="4384" y="3744"/>
                    <a:pt x="3517" y="4177"/>
                  </a:cubicBezTo>
                  <a:cubicBezTo>
                    <a:pt x="2771" y="4589"/>
                    <a:pt x="1986" y="4961"/>
                    <a:pt x="1206" y="5339"/>
                  </a:cubicBezTo>
                  <a:lnTo>
                    <a:pt x="1206" y="5339"/>
                  </a:lnTo>
                  <a:cubicBezTo>
                    <a:pt x="1610" y="4602"/>
                    <a:pt x="2091" y="3903"/>
                    <a:pt x="2650" y="3243"/>
                  </a:cubicBezTo>
                  <a:cubicBezTo>
                    <a:pt x="3383" y="2376"/>
                    <a:pt x="4251" y="1676"/>
                    <a:pt x="5251" y="1142"/>
                  </a:cubicBezTo>
                  <a:cubicBezTo>
                    <a:pt x="5469" y="1023"/>
                    <a:pt x="5826" y="846"/>
                    <a:pt x="6110" y="846"/>
                  </a:cubicBezTo>
                  <a:close/>
                  <a:moveTo>
                    <a:pt x="6141" y="1"/>
                  </a:moveTo>
                  <a:cubicBezTo>
                    <a:pt x="6100" y="1"/>
                    <a:pt x="6060" y="3"/>
                    <a:pt x="6019" y="8"/>
                  </a:cubicBezTo>
                  <a:cubicBezTo>
                    <a:pt x="4751" y="141"/>
                    <a:pt x="3550" y="1175"/>
                    <a:pt x="2683" y="2009"/>
                  </a:cubicBezTo>
                  <a:cubicBezTo>
                    <a:pt x="1615" y="3043"/>
                    <a:pt x="748" y="4277"/>
                    <a:pt x="114" y="5645"/>
                  </a:cubicBezTo>
                  <a:cubicBezTo>
                    <a:pt x="1" y="5911"/>
                    <a:pt x="178" y="6166"/>
                    <a:pt x="396" y="6244"/>
                  </a:cubicBezTo>
                  <a:lnTo>
                    <a:pt x="396" y="6244"/>
                  </a:lnTo>
                  <a:cubicBezTo>
                    <a:pt x="474" y="6350"/>
                    <a:pt x="600" y="6426"/>
                    <a:pt x="747" y="6426"/>
                  </a:cubicBezTo>
                  <a:cubicBezTo>
                    <a:pt x="811" y="6426"/>
                    <a:pt x="878" y="6412"/>
                    <a:pt x="948" y="6379"/>
                  </a:cubicBezTo>
                  <a:cubicBezTo>
                    <a:pt x="1982" y="5879"/>
                    <a:pt x="3050" y="5412"/>
                    <a:pt x="4051" y="4811"/>
                  </a:cubicBezTo>
                  <a:cubicBezTo>
                    <a:pt x="5085" y="4311"/>
                    <a:pt x="5985" y="3577"/>
                    <a:pt x="6752" y="2710"/>
                  </a:cubicBezTo>
                  <a:cubicBezTo>
                    <a:pt x="7186" y="2243"/>
                    <a:pt x="7386" y="1609"/>
                    <a:pt x="7320" y="975"/>
                  </a:cubicBezTo>
                  <a:cubicBezTo>
                    <a:pt x="7195" y="416"/>
                    <a:pt x="6694" y="1"/>
                    <a:pt x="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55" name="Google Shape;4755;p42"/>
            <p:cNvSpPr/>
            <p:nvPr/>
          </p:nvSpPr>
          <p:spPr>
            <a:xfrm>
              <a:off x="2272143" y="1697621"/>
              <a:ext cx="85246" cy="71399"/>
            </a:xfrm>
            <a:custGeom>
              <a:avLst/>
              <a:gdLst/>
              <a:ahLst/>
              <a:cxnLst/>
              <a:rect l="l" t="t" r="r" b="b"/>
              <a:pathLst>
                <a:path w="7209" h="6038" extrusionOk="0">
                  <a:moveTo>
                    <a:pt x="1714" y="1273"/>
                  </a:moveTo>
                  <a:cubicBezTo>
                    <a:pt x="3167" y="1984"/>
                    <a:pt x="4590" y="2755"/>
                    <a:pt x="5708" y="3902"/>
                  </a:cubicBezTo>
                  <a:cubicBezTo>
                    <a:pt x="5941" y="4135"/>
                    <a:pt x="6475" y="4636"/>
                    <a:pt x="6208" y="5002"/>
                  </a:cubicBezTo>
                  <a:cubicBezTo>
                    <a:pt x="6103" y="5160"/>
                    <a:pt x="5907" y="5207"/>
                    <a:pt x="5706" y="5207"/>
                  </a:cubicBezTo>
                  <a:cubicBezTo>
                    <a:pt x="5522" y="5207"/>
                    <a:pt x="5335" y="5168"/>
                    <a:pt x="5207" y="5136"/>
                  </a:cubicBezTo>
                  <a:cubicBezTo>
                    <a:pt x="4273" y="4869"/>
                    <a:pt x="3640" y="4035"/>
                    <a:pt x="3106" y="3268"/>
                  </a:cubicBezTo>
                  <a:cubicBezTo>
                    <a:pt x="2634" y="2603"/>
                    <a:pt x="2176" y="1938"/>
                    <a:pt x="1714" y="1273"/>
                  </a:cubicBezTo>
                  <a:close/>
                  <a:moveTo>
                    <a:pt x="603" y="1"/>
                  </a:moveTo>
                  <a:cubicBezTo>
                    <a:pt x="301" y="1"/>
                    <a:pt x="1" y="292"/>
                    <a:pt x="237" y="599"/>
                  </a:cubicBezTo>
                  <a:lnTo>
                    <a:pt x="204" y="599"/>
                  </a:lnTo>
                  <a:cubicBezTo>
                    <a:pt x="971" y="1667"/>
                    <a:pt x="1705" y="2768"/>
                    <a:pt x="2472" y="3835"/>
                  </a:cubicBezTo>
                  <a:cubicBezTo>
                    <a:pt x="3139" y="4736"/>
                    <a:pt x="3907" y="5670"/>
                    <a:pt x="5074" y="5970"/>
                  </a:cubicBezTo>
                  <a:cubicBezTo>
                    <a:pt x="5246" y="6016"/>
                    <a:pt x="5421" y="6038"/>
                    <a:pt x="5595" y="6038"/>
                  </a:cubicBezTo>
                  <a:cubicBezTo>
                    <a:pt x="5929" y="6038"/>
                    <a:pt x="6257" y="5956"/>
                    <a:pt x="6542" y="5803"/>
                  </a:cubicBezTo>
                  <a:cubicBezTo>
                    <a:pt x="7009" y="5503"/>
                    <a:pt x="7209" y="4936"/>
                    <a:pt x="7042" y="4402"/>
                  </a:cubicBezTo>
                  <a:cubicBezTo>
                    <a:pt x="6842" y="3868"/>
                    <a:pt x="6475" y="3401"/>
                    <a:pt x="6041" y="3068"/>
                  </a:cubicBezTo>
                  <a:cubicBezTo>
                    <a:pt x="5641" y="2667"/>
                    <a:pt x="5174" y="2301"/>
                    <a:pt x="4707" y="2000"/>
                  </a:cubicBezTo>
                  <a:cubicBezTo>
                    <a:pt x="3606" y="1300"/>
                    <a:pt x="2472" y="666"/>
                    <a:pt x="1305" y="166"/>
                  </a:cubicBezTo>
                  <a:cubicBezTo>
                    <a:pt x="1235" y="133"/>
                    <a:pt x="1166" y="119"/>
                    <a:pt x="1101" y="119"/>
                  </a:cubicBezTo>
                  <a:cubicBezTo>
                    <a:pt x="1040" y="119"/>
                    <a:pt x="982" y="132"/>
                    <a:pt x="929" y="154"/>
                  </a:cubicBezTo>
                  <a:lnTo>
                    <a:pt x="929" y="154"/>
                  </a:lnTo>
                  <a:cubicBezTo>
                    <a:pt x="842" y="46"/>
                    <a:pt x="723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56" name="Google Shape;4756;p42"/>
            <p:cNvSpPr/>
            <p:nvPr/>
          </p:nvSpPr>
          <p:spPr>
            <a:xfrm>
              <a:off x="2307772" y="1683194"/>
              <a:ext cx="115495" cy="37722"/>
            </a:xfrm>
            <a:custGeom>
              <a:avLst/>
              <a:gdLst/>
              <a:ahLst/>
              <a:cxnLst/>
              <a:rect l="l" t="t" r="r" b="b"/>
              <a:pathLst>
                <a:path w="9767" h="3190" extrusionOk="0">
                  <a:moveTo>
                    <a:pt x="7241" y="851"/>
                  </a:moveTo>
                  <a:cubicBezTo>
                    <a:pt x="7778" y="851"/>
                    <a:pt x="8599" y="877"/>
                    <a:pt x="8833" y="1286"/>
                  </a:cubicBezTo>
                  <a:cubicBezTo>
                    <a:pt x="9266" y="1953"/>
                    <a:pt x="7765" y="2320"/>
                    <a:pt x="7331" y="2353"/>
                  </a:cubicBezTo>
                  <a:cubicBezTo>
                    <a:pt x="6498" y="2320"/>
                    <a:pt x="5664" y="2153"/>
                    <a:pt x="4896" y="1886"/>
                  </a:cubicBezTo>
                  <a:cubicBezTo>
                    <a:pt x="4145" y="1684"/>
                    <a:pt x="3373" y="1533"/>
                    <a:pt x="2603" y="1393"/>
                  </a:cubicBezTo>
                  <a:lnTo>
                    <a:pt x="2603" y="1393"/>
                  </a:lnTo>
                  <a:cubicBezTo>
                    <a:pt x="3383" y="1236"/>
                    <a:pt x="4167" y="1105"/>
                    <a:pt x="4963" y="985"/>
                  </a:cubicBezTo>
                  <a:cubicBezTo>
                    <a:pt x="5664" y="885"/>
                    <a:pt x="6364" y="852"/>
                    <a:pt x="7031" y="852"/>
                  </a:cubicBezTo>
                  <a:cubicBezTo>
                    <a:pt x="7094" y="852"/>
                    <a:pt x="7165" y="851"/>
                    <a:pt x="7241" y="851"/>
                  </a:cubicBezTo>
                  <a:close/>
                  <a:moveTo>
                    <a:pt x="7009" y="1"/>
                  </a:moveTo>
                  <a:cubicBezTo>
                    <a:pt x="6334" y="1"/>
                    <a:pt x="5649" y="81"/>
                    <a:pt x="5030" y="151"/>
                  </a:cubicBezTo>
                  <a:cubicBezTo>
                    <a:pt x="3595" y="318"/>
                    <a:pt x="2194" y="585"/>
                    <a:pt x="793" y="952"/>
                  </a:cubicBezTo>
                  <a:cubicBezTo>
                    <a:pt x="715" y="968"/>
                    <a:pt x="654" y="1000"/>
                    <a:pt x="609" y="1044"/>
                  </a:cubicBezTo>
                  <a:lnTo>
                    <a:pt x="609" y="1044"/>
                  </a:lnTo>
                  <a:cubicBezTo>
                    <a:pt x="162" y="1072"/>
                    <a:pt x="1" y="1760"/>
                    <a:pt x="493" y="1853"/>
                  </a:cubicBezTo>
                  <a:cubicBezTo>
                    <a:pt x="1828" y="2120"/>
                    <a:pt x="3195" y="2320"/>
                    <a:pt x="4529" y="2653"/>
                  </a:cubicBezTo>
                  <a:cubicBezTo>
                    <a:pt x="5401" y="2893"/>
                    <a:pt x="6316" y="3190"/>
                    <a:pt x="7218" y="3190"/>
                  </a:cubicBezTo>
                  <a:cubicBezTo>
                    <a:pt x="7696" y="3190"/>
                    <a:pt x="8170" y="3106"/>
                    <a:pt x="8632" y="2887"/>
                  </a:cubicBezTo>
                  <a:cubicBezTo>
                    <a:pt x="9166" y="2653"/>
                    <a:pt x="9733" y="2186"/>
                    <a:pt x="9767" y="1519"/>
                  </a:cubicBezTo>
                  <a:cubicBezTo>
                    <a:pt x="9733" y="919"/>
                    <a:pt x="9333" y="385"/>
                    <a:pt x="8732" y="252"/>
                  </a:cubicBezTo>
                  <a:cubicBezTo>
                    <a:pt x="8200" y="63"/>
                    <a:pt x="7608" y="1"/>
                    <a:pt x="7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57" name="Google Shape;4757;p42"/>
            <p:cNvSpPr/>
            <p:nvPr/>
          </p:nvSpPr>
          <p:spPr>
            <a:xfrm>
              <a:off x="2274236" y="1628918"/>
              <a:ext cx="88676" cy="76721"/>
            </a:xfrm>
            <a:custGeom>
              <a:avLst/>
              <a:gdLst/>
              <a:ahLst/>
              <a:cxnLst/>
              <a:rect l="l" t="t" r="r" b="b"/>
              <a:pathLst>
                <a:path w="7499" h="6488" extrusionOk="0">
                  <a:moveTo>
                    <a:pt x="6152" y="827"/>
                  </a:moveTo>
                  <a:cubicBezTo>
                    <a:pt x="6275" y="827"/>
                    <a:pt x="6385" y="858"/>
                    <a:pt x="6465" y="939"/>
                  </a:cubicBezTo>
                  <a:cubicBezTo>
                    <a:pt x="6765" y="1272"/>
                    <a:pt x="6365" y="1906"/>
                    <a:pt x="6131" y="2206"/>
                  </a:cubicBezTo>
                  <a:cubicBezTo>
                    <a:pt x="5497" y="2940"/>
                    <a:pt x="4764" y="3607"/>
                    <a:pt x="3896" y="4108"/>
                  </a:cubicBezTo>
                  <a:cubicBezTo>
                    <a:pt x="2981" y="4676"/>
                    <a:pt x="2035" y="5184"/>
                    <a:pt x="1060" y="5633"/>
                  </a:cubicBezTo>
                  <a:lnTo>
                    <a:pt x="1060" y="5633"/>
                  </a:lnTo>
                  <a:cubicBezTo>
                    <a:pt x="1940" y="3910"/>
                    <a:pt x="3297" y="2262"/>
                    <a:pt x="4997" y="1272"/>
                  </a:cubicBezTo>
                  <a:cubicBezTo>
                    <a:pt x="5225" y="1146"/>
                    <a:pt x="5761" y="827"/>
                    <a:pt x="6152" y="827"/>
                  </a:cubicBezTo>
                  <a:close/>
                  <a:moveTo>
                    <a:pt x="6145" y="0"/>
                  </a:moveTo>
                  <a:cubicBezTo>
                    <a:pt x="6007" y="0"/>
                    <a:pt x="5867" y="23"/>
                    <a:pt x="5731" y="71"/>
                  </a:cubicBezTo>
                  <a:cubicBezTo>
                    <a:pt x="4497" y="372"/>
                    <a:pt x="3429" y="1306"/>
                    <a:pt x="2562" y="2173"/>
                  </a:cubicBezTo>
                  <a:cubicBezTo>
                    <a:pt x="1561" y="3174"/>
                    <a:pt x="761" y="4341"/>
                    <a:pt x="160" y="5642"/>
                  </a:cubicBezTo>
                  <a:cubicBezTo>
                    <a:pt x="1" y="5962"/>
                    <a:pt x="293" y="6265"/>
                    <a:pt x="559" y="6265"/>
                  </a:cubicBezTo>
                  <a:cubicBezTo>
                    <a:pt x="622" y="6265"/>
                    <a:pt x="684" y="6248"/>
                    <a:pt x="738" y="6209"/>
                  </a:cubicBezTo>
                  <a:lnTo>
                    <a:pt x="738" y="6209"/>
                  </a:lnTo>
                  <a:cubicBezTo>
                    <a:pt x="811" y="6363"/>
                    <a:pt x="965" y="6488"/>
                    <a:pt x="1143" y="6488"/>
                  </a:cubicBezTo>
                  <a:cubicBezTo>
                    <a:pt x="1203" y="6488"/>
                    <a:pt x="1265" y="6474"/>
                    <a:pt x="1328" y="6443"/>
                  </a:cubicBezTo>
                  <a:cubicBezTo>
                    <a:pt x="2395" y="5942"/>
                    <a:pt x="3429" y="5375"/>
                    <a:pt x="4463" y="4741"/>
                  </a:cubicBezTo>
                  <a:cubicBezTo>
                    <a:pt x="5464" y="4141"/>
                    <a:pt x="6365" y="3307"/>
                    <a:pt x="7032" y="2373"/>
                  </a:cubicBezTo>
                  <a:cubicBezTo>
                    <a:pt x="7399" y="1873"/>
                    <a:pt x="7499" y="1206"/>
                    <a:pt x="7232" y="638"/>
                  </a:cubicBezTo>
                  <a:cubicBezTo>
                    <a:pt x="7004" y="233"/>
                    <a:pt x="6583" y="0"/>
                    <a:pt x="6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4759" name="Google Shape;4759;p42"/>
          <p:cNvSpPr/>
          <p:nvPr/>
        </p:nvSpPr>
        <p:spPr>
          <a:xfrm rot="5400000">
            <a:off x="8340925" y="33651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0" name="Google Shape;4760;p42"/>
          <p:cNvSpPr txBox="1"/>
          <p:nvPr/>
        </p:nvSpPr>
        <p:spPr>
          <a:xfrm rot="-5400000">
            <a:off x="8340325" y="342787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FRI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761" name="Google Shape;4761;p42"/>
          <p:cNvSpPr/>
          <p:nvPr/>
        </p:nvSpPr>
        <p:spPr>
          <a:xfrm rot="5400000">
            <a:off x="8340925" y="4038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2" name="Google Shape;4762;p42"/>
          <p:cNvSpPr txBox="1"/>
          <p:nvPr/>
        </p:nvSpPr>
        <p:spPr>
          <a:xfrm rot="-5400000">
            <a:off x="8340325" y="410162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WKND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763" name="Google Shape;4763;p42"/>
          <p:cNvSpPr/>
          <p:nvPr/>
        </p:nvSpPr>
        <p:spPr>
          <a:xfrm rot="-5400000">
            <a:off x="176000" y="690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42863" dist="28575" dir="636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4" name="Google Shape;4764;p42"/>
          <p:cNvSpPr/>
          <p:nvPr/>
        </p:nvSpPr>
        <p:spPr>
          <a:xfrm rot="-5400000">
            <a:off x="176000" y="1367750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5" name="Google Shape;4765;p42"/>
          <p:cNvSpPr/>
          <p:nvPr/>
        </p:nvSpPr>
        <p:spPr>
          <a:xfrm rot="-5400000">
            <a:off x="176000" y="20452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6" name="Google Shape;4766;p42"/>
          <p:cNvSpPr/>
          <p:nvPr/>
        </p:nvSpPr>
        <p:spPr>
          <a:xfrm rot="5400000">
            <a:off x="8340925" y="26926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7" name="Google Shape;4767;p42"/>
          <p:cNvSpPr txBox="1"/>
          <p:nvPr/>
        </p:nvSpPr>
        <p:spPr>
          <a:xfrm rot="-5400000">
            <a:off x="8342575" y="2757575"/>
            <a:ext cx="638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4" action="ppaction://hlinksldjump"/>
              </a:rPr>
              <a:t>THU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570" name="Google Shape;4570;p42"/>
          <p:cNvSpPr/>
          <p:nvPr/>
        </p:nvSpPr>
        <p:spPr>
          <a:xfrm>
            <a:off x="1200092" y="2138842"/>
            <a:ext cx="518124" cy="45811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Kotak Teks 213">
            <a:extLst>
              <a:ext uri="{FF2B5EF4-FFF2-40B4-BE49-F238E27FC236}">
                <a16:creationId xmlns:a16="http://schemas.microsoft.com/office/drawing/2014/main" id="{5C9EE492-2AA0-4530-AD57-A2E40CC684CA}"/>
              </a:ext>
            </a:extLst>
          </p:cNvPr>
          <p:cNvSpPr txBox="1"/>
          <p:nvPr/>
        </p:nvSpPr>
        <p:spPr>
          <a:xfrm>
            <a:off x="5081955" y="1108450"/>
            <a:ext cx="3365635" cy="2907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Pengikut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melakukan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beberapa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hal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lebih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memahami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dunia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atasan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mereka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id-ID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Pertama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mereka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harus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mencoba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memahami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tujuan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pribadi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organisasi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atasan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mereka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id-ID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Kedua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pengikut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perlu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menyadari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bahwa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atasan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bukanlah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supermen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atau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superwomen;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atasan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memiliki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semua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jawaban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dan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mereka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memiliki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kekuatan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kelemahan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id-ID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4" name="Google Shape;4294;p38"/>
          <p:cNvGrpSpPr/>
          <p:nvPr/>
        </p:nvGrpSpPr>
        <p:grpSpPr>
          <a:xfrm rot="10800000">
            <a:off x="6264321" y="634961"/>
            <a:ext cx="2230207" cy="445146"/>
            <a:chOff x="1674590" y="1628882"/>
            <a:chExt cx="753016" cy="150296"/>
          </a:xfrm>
        </p:grpSpPr>
        <p:sp>
          <p:nvSpPr>
            <p:cNvPr id="4295" name="Google Shape;4295;p38"/>
            <p:cNvSpPr/>
            <p:nvPr/>
          </p:nvSpPr>
          <p:spPr>
            <a:xfrm>
              <a:off x="1678930" y="1708015"/>
              <a:ext cx="654798" cy="4411"/>
            </a:xfrm>
            <a:custGeom>
              <a:avLst/>
              <a:gdLst/>
              <a:ahLst/>
              <a:cxnLst/>
              <a:rect l="l" t="t" r="r" b="b"/>
              <a:pathLst>
                <a:path w="55374" h="373" extrusionOk="0">
                  <a:moveTo>
                    <a:pt x="13865" y="0"/>
                  </a:moveTo>
                  <a:cubicBezTo>
                    <a:pt x="8284" y="0"/>
                    <a:pt x="1" y="221"/>
                    <a:pt x="1" y="221"/>
                  </a:cubicBezTo>
                  <a:lnTo>
                    <a:pt x="38896" y="197"/>
                  </a:lnTo>
                  <a:lnTo>
                    <a:pt x="38896" y="197"/>
                  </a:lnTo>
                  <a:cubicBezTo>
                    <a:pt x="41889" y="283"/>
                    <a:pt x="45757" y="373"/>
                    <a:pt x="48334" y="373"/>
                  </a:cubicBezTo>
                  <a:cubicBezTo>
                    <a:pt x="48984" y="373"/>
                    <a:pt x="49552" y="367"/>
                    <a:pt x="50003" y="354"/>
                  </a:cubicBezTo>
                  <a:cubicBezTo>
                    <a:pt x="53505" y="221"/>
                    <a:pt x="55373" y="187"/>
                    <a:pt x="55373" y="187"/>
                  </a:cubicBezTo>
                  <a:lnTo>
                    <a:pt x="55373" y="187"/>
                  </a:lnTo>
                  <a:lnTo>
                    <a:pt x="38896" y="197"/>
                  </a:lnTo>
                  <a:lnTo>
                    <a:pt x="38896" y="197"/>
                  </a:lnTo>
                  <a:cubicBezTo>
                    <a:pt x="36783" y="137"/>
                    <a:pt x="35106" y="78"/>
                    <a:pt x="34625" y="54"/>
                  </a:cubicBezTo>
                  <a:cubicBezTo>
                    <a:pt x="34327" y="39"/>
                    <a:pt x="33532" y="34"/>
                    <a:pt x="32420" y="34"/>
                  </a:cubicBezTo>
                  <a:cubicBezTo>
                    <a:pt x="29940" y="34"/>
                    <a:pt x="25879" y="59"/>
                    <a:pt x="22204" y="59"/>
                  </a:cubicBezTo>
                  <a:cubicBezTo>
                    <a:pt x="19974" y="59"/>
                    <a:pt x="17886" y="50"/>
                    <a:pt x="16379" y="21"/>
                  </a:cubicBezTo>
                  <a:cubicBezTo>
                    <a:pt x="15650" y="6"/>
                    <a:pt x="14795" y="0"/>
                    <a:pt x="13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96" name="Google Shape;4296;p38"/>
            <p:cNvSpPr/>
            <p:nvPr/>
          </p:nvSpPr>
          <p:spPr>
            <a:xfrm>
              <a:off x="1678930" y="1707069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75" y="0"/>
                    <a:pt x="16379" y="101"/>
                  </a:cubicBezTo>
                  <a:cubicBezTo>
                    <a:pt x="21483" y="201"/>
                    <a:pt x="33258" y="67"/>
                    <a:pt x="34625" y="134"/>
                  </a:cubicBezTo>
                  <a:cubicBezTo>
                    <a:pt x="35960" y="201"/>
                    <a:pt x="46500" y="534"/>
                    <a:pt x="50003" y="434"/>
                  </a:cubicBezTo>
                  <a:cubicBezTo>
                    <a:pt x="53505" y="301"/>
                    <a:pt x="55373" y="267"/>
                    <a:pt x="55373" y="267"/>
                  </a:cubicBezTo>
                </a:path>
              </a:pathLst>
            </a:custGeom>
            <a:noFill/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97" name="Google Shape;4297;p38"/>
            <p:cNvSpPr/>
            <p:nvPr/>
          </p:nvSpPr>
          <p:spPr>
            <a:xfrm>
              <a:off x="1710491" y="1712201"/>
              <a:ext cx="72582" cy="62105"/>
            </a:xfrm>
            <a:custGeom>
              <a:avLst/>
              <a:gdLst/>
              <a:ahLst/>
              <a:cxnLst/>
              <a:rect l="l" t="t" r="r" b="b"/>
              <a:pathLst>
                <a:path w="6138" h="5252" extrusionOk="0">
                  <a:moveTo>
                    <a:pt x="0" y="0"/>
                  </a:moveTo>
                  <a:lnTo>
                    <a:pt x="2002" y="2902"/>
                  </a:lnTo>
                  <a:cubicBezTo>
                    <a:pt x="2368" y="3436"/>
                    <a:pt x="2769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3" y="1901"/>
                    <a:pt x="2335" y="1001"/>
                    <a:pt x="50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98" name="Google Shape;4298;p38"/>
            <p:cNvSpPr/>
            <p:nvPr/>
          </p:nvSpPr>
          <p:spPr>
            <a:xfrm>
              <a:off x="1703798" y="1707625"/>
              <a:ext cx="85199" cy="71553"/>
            </a:xfrm>
            <a:custGeom>
              <a:avLst/>
              <a:gdLst/>
              <a:ahLst/>
              <a:cxnLst/>
              <a:rect l="l" t="t" r="r" b="b"/>
              <a:pathLst>
                <a:path w="7205" h="6051" extrusionOk="0">
                  <a:moveTo>
                    <a:pt x="1716" y="1290"/>
                  </a:moveTo>
                  <a:cubicBezTo>
                    <a:pt x="3151" y="1979"/>
                    <a:pt x="4590" y="2748"/>
                    <a:pt x="5703" y="3890"/>
                  </a:cubicBezTo>
                  <a:cubicBezTo>
                    <a:pt x="5937" y="4123"/>
                    <a:pt x="6470" y="4657"/>
                    <a:pt x="6203" y="5024"/>
                  </a:cubicBezTo>
                  <a:cubicBezTo>
                    <a:pt x="6099" y="5163"/>
                    <a:pt x="5903" y="5212"/>
                    <a:pt x="5701" y="5212"/>
                  </a:cubicBezTo>
                  <a:cubicBezTo>
                    <a:pt x="5518" y="5212"/>
                    <a:pt x="5330" y="5172"/>
                    <a:pt x="5203" y="5124"/>
                  </a:cubicBezTo>
                  <a:cubicBezTo>
                    <a:pt x="4269" y="4857"/>
                    <a:pt x="3635" y="4023"/>
                    <a:pt x="3101" y="3289"/>
                  </a:cubicBezTo>
                  <a:cubicBezTo>
                    <a:pt x="2632" y="2628"/>
                    <a:pt x="2176" y="1952"/>
                    <a:pt x="1716" y="1290"/>
                  </a:cubicBezTo>
                  <a:close/>
                  <a:moveTo>
                    <a:pt x="581" y="0"/>
                  </a:moveTo>
                  <a:cubicBezTo>
                    <a:pt x="285" y="0"/>
                    <a:pt x="1" y="286"/>
                    <a:pt x="233" y="587"/>
                  </a:cubicBezTo>
                  <a:lnTo>
                    <a:pt x="199" y="587"/>
                  </a:lnTo>
                  <a:cubicBezTo>
                    <a:pt x="933" y="1688"/>
                    <a:pt x="1700" y="2755"/>
                    <a:pt x="2467" y="3823"/>
                  </a:cubicBezTo>
                  <a:cubicBezTo>
                    <a:pt x="3101" y="4757"/>
                    <a:pt x="3902" y="5691"/>
                    <a:pt x="5069" y="5958"/>
                  </a:cubicBezTo>
                  <a:cubicBezTo>
                    <a:pt x="5246" y="6021"/>
                    <a:pt x="5431" y="6050"/>
                    <a:pt x="5620" y="6050"/>
                  </a:cubicBezTo>
                  <a:cubicBezTo>
                    <a:pt x="5930" y="6050"/>
                    <a:pt x="6246" y="5970"/>
                    <a:pt x="6537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470" y="3423"/>
                    <a:pt x="6037" y="3056"/>
                  </a:cubicBezTo>
                  <a:cubicBezTo>
                    <a:pt x="5603" y="2689"/>
                    <a:pt x="5169" y="2322"/>
                    <a:pt x="4702" y="1988"/>
                  </a:cubicBezTo>
                  <a:cubicBezTo>
                    <a:pt x="3602" y="1288"/>
                    <a:pt x="2467" y="687"/>
                    <a:pt x="1267" y="154"/>
                  </a:cubicBezTo>
                  <a:cubicBezTo>
                    <a:pt x="1204" y="122"/>
                    <a:pt x="1142" y="108"/>
                    <a:pt x="1082" y="108"/>
                  </a:cubicBezTo>
                  <a:cubicBezTo>
                    <a:pt x="1019" y="108"/>
                    <a:pt x="960" y="124"/>
                    <a:pt x="906" y="151"/>
                  </a:cubicBezTo>
                  <a:lnTo>
                    <a:pt x="906" y="151"/>
                  </a:lnTo>
                  <a:cubicBezTo>
                    <a:pt x="816" y="45"/>
                    <a:pt x="698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99" name="Google Shape;4299;p38"/>
            <p:cNvSpPr/>
            <p:nvPr/>
          </p:nvSpPr>
          <p:spPr>
            <a:xfrm>
              <a:off x="1711673" y="1644255"/>
              <a:ext cx="77324" cy="64009"/>
            </a:xfrm>
            <a:custGeom>
              <a:avLst/>
              <a:gdLst/>
              <a:ahLst/>
              <a:cxnLst/>
              <a:rect l="l" t="t" r="r" b="b"/>
              <a:pathLst>
                <a:path w="6539" h="5413" extrusionOk="0">
                  <a:moveTo>
                    <a:pt x="5617" y="0"/>
                  </a:moveTo>
                  <a:cubicBezTo>
                    <a:pt x="5471" y="0"/>
                    <a:pt x="5321" y="25"/>
                    <a:pt x="5171" y="75"/>
                  </a:cubicBezTo>
                  <a:cubicBezTo>
                    <a:pt x="4503" y="309"/>
                    <a:pt x="3870" y="676"/>
                    <a:pt x="3303" y="1176"/>
                  </a:cubicBezTo>
                  <a:cubicBezTo>
                    <a:pt x="1902" y="2310"/>
                    <a:pt x="767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71" y="1009"/>
                  </a:cubicBezTo>
                  <a:cubicBezTo>
                    <a:pt x="6538" y="642"/>
                    <a:pt x="6371" y="275"/>
                    <a:pt x="6038" y="75"/>
                  </a:cubicBezTo>
                  <a:cubicBezTo>
                    <a:pt x="5904" y="25"/>
                    <a:pt x="5763" y="0"/>
                    <a:pt x="5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00" name="Google Shape;4300;p38"/>
            <p:cNvSpPr/>
            <p:nvPr/>
          </p:nvSpPr>
          <p:spPr>
            <a:xfrm>
              <a:off x="1705832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204" y="0"/>
                  </a:moveTo>
                  <a:cubicBezTo>
                    <a:pt x="5925" y="0"/>
                    <a:pt x="5633" y="72"/>
                    <a:pt x="5364" y="167"/>
                  </a:cubicBezTo>
                  <a:cubicBezTo>
                    <a:pt x="4230" y="668"/>
                    <a:pt x="3229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4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64" y="968"/>
                    <a:pt x="6065" y="868"/>
                  </a:cubicBezTo>
                  <a:cubicBezTo>
                    <a:pt x="6107" y="860"/>
                    <a:pt x="6146" y="856"/>
                    <a:pt x="6182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6" y="4437"/>
                    <a:pt x="2429" y="4971"/>
                    <a:pt x="1395" y="5438"/>
                  </a:cubicBezTo>
                  <a:cubicBezTo>
                    <a:pt x="964" y="5639"/>
                    <a:pt x="1225" y="6185"/>
                    <a:pt x="1604" y="6185"/>
                  </a:cubicBezTo>
                  <a:cubicBezTo>
                    <a:pt x="1665" y="6185"/>
                    <a:pt x="1730" y="6171"/>
                    <a:pt x="1795" y="6138"/>
                  </a:cubicBezTo>
                  <a:cubicBezTo>
                    <a:pt x="2896" y="5671"/>
                    <a:pt x="3963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332" y="1802"/>
                  </a:cubicBezTo>
                  <a:cubicBezTo>
                    <a:pt x="7499" y="1302"/>
                    <a:pt x="7399" y="734"/>
                    <a:pt x="7032" y="334"/>
                  </a:cubicBezTo>
                  <a:cubicBezTo>
                    <a:pt x="6804" y="89"/>
                    <a:pt x="6512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01" name="Google Shape;4301;p38"/>
            <p:cNvSpPr/>
            <p:nvPr/>
          </p:nvSpPr>
          <p:spPr>
            <a:xfrm>
              <a:off x="1773991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803" y="3936"/>
                    <a:pt x="3270" y="4403"/>
                  </a:cubicBezTo>
                  <a:cubicBezTo>
                    <a:pt x="3737" y="4870"/>
                    <a:pt x="4370" y="5170"/>
                    <a:pt x="5004" y="5237"/>
                  </a:cubicBezTo>
                  <a:cubicBezTo>
                    <a:pt x="5063" y="5247"/>
                    <a:pt x="5122" y="5252"/>
                    <a:pt x="5179" y="5252"/>
                  </a:cubicBezTo>
                  <a:cubicBezTo>
                    <a:pt x="5510" y="5252"/>
                    <a:pt x="5806" y="5093"/>
                    <a:pt x="6005" y="4837"/>
                  </a:cubicBezTo>
                  <a:cubicBezTo>
                    <a:pt x="6138" y="4603"/>
                    <a:pt x="6172" y="4303"/>
                    <a:pt x="6072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37" y="1901"/>
                    <a:pt x="2336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02" name="Google Shape;4302;p38"/>
            <p:cNvSpPr/>
            <p:nvPr/>
          </p:nvSpPr>
          <p:spPr>
            <a:xfrm>
              <a:off x="1767310" y="1707625"/>
              <a:ext cx="85187" cy="71553"/>
            </a:xfrm>
            <a:custGeom>
              <a:avLst/>
              <a:gdLst/>
              <a:ahLst/>
              <a:cxnLst/>
              <a:rect l="l" t="t" r="r" b="b"/>
              <a:pathLst>
                <a:path w="7204" h="6051" extrusionOk="0">
                  <a:moveTo>
                    <a:pt x="1710" y="1282"/>
                  </a:moveTo>
                  <a:cubicBezTo>
                    <a:pt x="3162" y="1972"/>
                    <a:pt x="4585" y="2744"/>
                    <a:pt x="5703" y="3890"/>
                  </a:cubicBezTo>
                  <a:cubicBezTo>
                    <a:pt x="5936" y="4123"/>
                    <a:pt x="6470" y="4657"/>
                    <a:pt x="6203" y="5024"/>
                  </a:cubicBezTo>
                  <a:cubicBezTo>
                    <a:pt x="6103" y="5174"/>
                    <a:pt x="5919" y="5224"/>
                    <a:pt x="5728" y="5224"/>
                  </a:cubicBezTo>
                  <a:cubicBezTo>
                    <a:pt x="5536" y="5224"/>
                    <a:pt x="5336" y="5174"/>
                    <a:pt x="5202" y="5124"/>
                  </a:cubicBezTo>
                  <a:cubicBezTo>
                    <a:pt x="4268" y="4857"/>
                    <a:pt x="3634" y="4023"/>
                    <a:pt x="3101" y="3289"/>
                  </a:cubicBezTo>
                  <a:cubicBezTo>
                    <a:pt x="2629" y="2625"/>
                    <a:pt x="2172" y="1947"/>
                    <a:pt x="1710" y="1282"/>
                  </a:cubicBezTo>
                  <a:close/>
                  <a:moveTo>
                    <a:pt x="580" y="0"/>
                  </a:moveTo>
                  <a:cubicBezTo>
                    <a:pt x="284" y="0"/>
                    <a:pt x="0" y="286"/>
                    <a:pt x="232" y="587"/>
                  </a:cubicBezTo>
                  <a:lnTo>
                    <a:pt x="199" y="587"/>
                  </a:lnTo>
                  <a:cubicBezTo>
                    <a:pt x="966" y="1688"/>
                    <a:pt x="1700" y="2755"/>
                    <a:pt x="2467" y="3823"/>
                  </a:cubicBezTo>
                  <a:cubicBezTo>
                    <a:pt x="3134" y="4757"/>
                    <a:pt x="3935" y="5691"/>
                    <a:pt x="5069" y="5958"/>
                  </a:cubicBezTo>
                  <a:cubicBezTo>
                    <a:pt x="5258" y="6021"/>
                    <a:pt x="5451" y="6050"/>
                    <a:pt x="5644" y="6050"/>
                  </a:cubicBezTo>
                  <a:cubicBezTo>
                    <a:pt x="5963" y="6050"/>
                    <a:pt x="6279" y="5970"/>
                    <a:pt x="6570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503" y="3423"/>
                    <a:pt x="6036" y="3056"/>
                  </a:cubicBezTo>
                  <a:cubicBezTo>
                    <a:pt x="5636" y="2689"/>
                    <a:pt x="5202" y="2322"/>
                    <a:pt x="4702" y="1988"/>
                  </a:cubicBezTo>
                  <a:cubicBezTo>
                    <a:pt x="3634" y="1288"/>
                    <a:pt x="2467" y="687"/>
                    <a:pt x="1299" y="154"/>
                  </a:cubicBezTo>
                  <a:cubicBezTo>
                    <a:pt x="1232" y="122"/>
                    <a:pt x="1166" y="108"/>
                    <a:pt x="1103" y="108"/>
                  </a:cubicBezTo>
                  <a:cubicBezTo>
                    <a:pt x="1033" y="108"/>
                    <a:pt x="968" y="126"/>
                    <a:pt x="909" y="155"/>
                  </a:cubicBezTo>
                  <a:lnTo>
                    <a:pt x="909" y="155"/>
                  </a:lnTo>
                  <a:cubicBezTo>
                    <a:pt x="819" y="46"/>
                    <a:pt x="699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03" name="Google Shape;4303;p38"/>
            <p:cNvSpPr/>
            <p:nvPr/>
          </p:nvSpPr>
          <p:spPr>
            <a:xfrm>
              <a:off x="1775576" y="1643959"/>
              <a:ext cx="76922" cy="64304"/>
            </a:xfrm>
            <a:custGeom>
              <a:avLst/>
              <a:gdLst/>
              <a:ahLst/>
              <a:cxnLst/>
              <a:rect l="l" t="t" r="r" b="b"/>
              <a:pathLst>
                <a:path w="6505" h="5438" extrusionOk="0">
                  <a:moveTo>
                    <a:pt x="5604" y="0"/>
                  </a:moveTo>
                  <a:cubicBezTo>
                    <a:pt x="5454" y="0"/>
                    <a:pt x="5304" y="34"/>
                    <a:pt x="5170" y="100"/>
                  </a:cubicBezTo>
                  <a:cubicBezTo>
                    <a:pt x="4470" y="334"/>
                    <a:pt x="3836" y="701"/>
                    <a:pt x="3269" y="1201"/>
                  </a:cubicBezTo>
                  <a:cubicBezTo>
                    <a:pt x="1868" y="2335"/>
                    <a:pt x="734" y="3770"/>
                    <a:pt x="0" y="5438"/>
                  </a:cubicBezTo>
                  <a:lnTo>
                    <a:pt x="1067" y="5371"/>
                  </a:lnTo>
                  <a:cubicBezTo>
                    <a:pt x="2869" y="4504"/>
                    <a:pt x="4737" y="3570"/>
                    <a:pt x="5971" y="2002"/>
                  </a:cubicBezTo>
                  <a:cubicBezTo>
                    <a:pt x="6204" y="1735"/>
                    <a:pt x="6371" y="1401"/>
                    <a:pt x="6438" y="1034"/>
                  </a:cubicBezTo>
                  <a:cubicBezTo>
                    <a:pt x="6505" y="667"/>
                    <a:pt x="6371" y="267"/>
                    <a:pt x="6038" y="100"/>
                  </a:cubicBezTo>
                  <a:cubicBezTo>
                    <a:pt x="5904" y="34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04" name="Google Shape;4304;p38"/>
            <p:cNvSpPr/>
            <p:nvPr/>
          </p:nvSpPr>
          <p:spPr>
            <a:xfrm>
              <a:off x="1769722" y="1638827"/>
              <a:ext cx="88297" cy="74249"/>
            </a:xfrm>
            <a:custGeom>
              <a:avLst/>
              <a:gdLst/>
              <a:ahLst/>
              <a:cxnLst/>
              <a:rect l="l" t="t" r="r" b="b"/>
              <a:pathLst>
                <a:path w="7467" h="6279" extrusionOk="0">
                  <a:moveTo>
                    <a:pt x="6180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396" y="2302"/>
                  </a:cubicBezTo>
                  <a:cubicBezTo>
                    <a:pt x="1462" y="3270"/>
                    <a:pt x="695" y="4404"/>
                    <a:pt x="161" y="5638"/>
                  </a:cubicBezTo>
                  <a:cubicBezTo>
                    <a:pt x="1" y="5982"/>
                    <a:pt x="282" y="6279"/>
                    <a:pt x="549" y="6279"/>
                  </a:cubicBezTo>
                  <a:cubicBezTo>
                    <a:pt x="671" y="6279"/>
                    <a:pt x="789" y="6218"/>
                    <a:pt x="862" y="6072"/>
                  </a:cubicBezTo>
                  <a:cubicBezTo>
                    <a:pt x="1663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5" y="860"/>
                    <a:pt x="6114" y="856"/>
                    <a:pt x="6150" y="856"/>
                  </a:cubicBezTo>
                  <a:cubicBezTo>
                    <a:pt x="6575" y="856"/>
                    <a:pt x="6620" y="1364"/>
                    <a:pt x="6466" y="1702"/>
                  </a:cubicBezTo>
                  <a:cubicBezTo>
                    <a:pt x="6199" y="2136"/>
                    <a:pt x="5866" y="2536"/>
                    <a:pt x="5499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62" y="5438"/>
                  </a:cubicBezTo>
                  <a:cubicBezTo>
                    <a:pt x="961" y="5639"/>
                    <a:pt x="1201" y="6185"/>
                    <a:pt x="1594" y="6185"/>
                  </a:cubicBezTo>
                  <a:cubicBezTo>
                    <a:pt x="1658" y="6185"/>
                    <a:pt x="1726" y="6171"/>
                    <a:pt x="1796" y="6138"/>
                  </a:cubicBezTo>
                  <a:cubicBezTo>
                    <a:pt x="2897" y="5671"/>
                    <a:pt x="3931" y="5071"/>
                    <a:pt x="4932" y="4404"/>
                  </a:cubicBezTo>
                  <a:cubicBezTo>
                    <a:pt x="5399" y="4070"/>
                    <a:pt x="5866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467" y="1302"/>
                    <a:pt x="7367" y="734"/>
                    <a:pt x="7033" y="334"/>
                  </a:cubicBezTo>
                  <a:cubicBezTo>
                    <a:pt x="6788" y="89"/>
                    <a:pt x="6487" y="0"/>
                    <a:pt x="6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05" name="Google Shape;4305;p38"/>
            <p:cNvSpPr/>
            <p:nvPr/>
          </p:nvSpPr>
          <p:spPr>
            <a:xfrm>
              <a:off x="1839076" y="1712201"/>
              <a:ext cx="71411" cy="62105"/>
            </a:xfrm>
            <a:custGeom>
              <a:avLst/>
              <a:gdLst/>
              <a:ahLst/>
              <a:cxnLst/>
              <a:rect l="l" t="t" r="r" b="b"/>
              <a:pathLst>
                <a:path w="6039" h="5252" extrusionOk="0">
                  <a:moveTo>
                    <a:pt x="1" y="0"/>
                  </a:moveTo>
                  <a:lnTo>
                    <a:pt x="1" y="0"/>
                  </a:lnTo>
                  <a:cubicBezTo>
                    <a:pt x="668" y="967"/>
                    <a:pt x="1235" y="1935"/>
                    <a:pt x="1902" y="2902"/>
                  </a:cubicBezTo>
                  <a:cubicBezTo>
                    <a:pt x="2269" y="3436"/>
                    <a:pt x="2669" y="3936"/>
                    <a:pt x="3169" y="4403"/>
                  </a:cubicBezTo>
                  <a:cubicBezTo>
                    <a:pt x="3636" y="4870"/>
                    <a:pt x="4237" y="5170"/>
                    <a:pt x="4904" y="5237"/>
                  </a:cubicBezTo>
                  <a:cubicBezTo>
                    <a:pt x="4958" y="5247"/>
                    <a:pt x="5012" y="5252"/>
                    <a:pt x="5066" y="5252"/>
                  </a:cubicBezTo>
                  <a:cubicBezTo>
                    <a:pt x="5377" y="5252"/>
                    <a:pt x="5677" y="5093"/>
                    <a:pt x="5905" y="4837"/>
                  </a:cubicBezTo>
                  <a:cubicBezTo>
                    <a:pt x="6038" y="4603"/>
                    <a:pt x="6038" y="4303"/>
                    <a:pt x="5938" y="4036"/>
                  </a:cubicBezTo>
                  <a:cubicBezTo>
                    <a:pt x="5838" y="3803"/>
                    <a:pt x="5671" y="3569"/>
                    <a:pt x="5471" y="3369"/>
                  </a:cubicBezTo>
                  <a:cubicBezTo>
                    <a:pt x="4103" y="1901"/>
                    <a:pt x="2235" y="1001"/>
                    <a:pt x="4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06" name="Google Shape;4306;p38"/>
            <p:cNvSpPr/>
            <p:nvPr/>
          </p:nvSpPr>
          <p:spPr>
            <a:xfrm>
              <a:off x="1832277" y="1707447"/>
              <a:ext cx="84123" cy="71719"/>
            </a:xfrm>
            <a:custGeom>
              <a:avLst/>
              <a:gdLst/>
              <a:ahLst/>
              <a:cxnLst/>
              <a:rect l="l" t="t" r="r" b="b"/>
              <a:pathLst>
                <a:path w="7114" h="6065" extrusionOk="0">
                  <a:moveTo>
                    <a:pt x="1718" y="1351"/>
                  </a:moveTo>
                  <a:cubicBezTo>
                    <a:pt x="3113" y="2027"/>
                    <a:pt x="4490" y="2782"/>
                    <a:pt x="5579" y="3871"/>
                  </a:cubicBezTo>
                  <a:cubicBezTo>
                    <a:pt x="5813" y="4138"/>
                    <a:pt x="6280" y="4572"/>
                    <a:pt x="6146" y="4972"/>
                  </a:cubicBezTo>
                  <a:cubicBezTo>
                    <a:pt x="6057" y="5187"/>
                    <a:pt x="5851" y="5248"/>
                    <a:pt x="5639" y="5248"/>
                  </a:cubicBezTo>
                  <a:cubicBezTo>
                    <a:pt x="5457" y="5248"/>
                    <a:pt x="5269" y="5203"/>
                    <a:pt x="5145" y="5172"/>
                  </a:cubicBezTo>
                  <a:cubicBezTo>
                    <a:pt x="4211" y="4905"/>
                    <a:pt x="3544" y="4105"/>
                    <a:pt x="3011" y="3338"/>
                  </a:cubicBezTo>
                  <a:cubicBezTo>
                    <a:pt x="2567" y="2683"/>
                    <a:pt x="2150" y="2015"/>
                    <a:pt x="1718" y="1351"/>
                  </a:cubicBezTo>
                  <a:close/>
                  <a:moveTo>
                    <a:pt x="587" y="0"/>
                  </a:moveTo>
                  <a:cubicBezTo>
                    <a:pt x="290" y="0"/>
                    <a:pt x="0" y="301"/>
                    <a:pt x="209" y="602"/>
                  </a:cubicBezTo>
                  <a:cubicBezTo>
                    <a:pt x="976" y="1703"/>
                    <a:pt x="1610" y="2804"/>
                    <a:pt x="2377" y="3871"/>
                  </a:cubicBezTo>
                  <a:cubicBezTo>
                    <a:pt x="3044" y="4805"/>
                    <a:pt x="3878" y="5739"/>
                    <a:pt x="5045" y="6006"/>
                  </a:cubicBezTo>
                  <a:cubicBezTo>
                    <a:pt x="5195" y="6046"/>
                    <a:pt x="5347" y="6065"/>
                    <a:pt x="5499" y="6065"/>
                  </a:cubicBezTo>
                  <a:cubicBezTo>
                    <a:pt x="5855" y="6065"/>
                    <a:pt x="6209" y="5960"/>
                    <a:pt x="6513" y="5773"/>
                  </a:cubicBezTo>
                  <a:cubicBezTo>
                    <a:pt x="6947" y="5439"/>
                    <a:pt x="7114" y="4839"/>
                    <a:pt x="6913" y="4338"/>
                  </a:cubicBezTo>
                  <a:cubicBezTo>
                    <a:pt x="6680" y="3838"/>
                    <a:pt x="6346" y="3404"/>
                    <a:pt x="5913" y="3037"/>
                  </a:cubicBezTo>
                  <a:cubicBezTo>
                    <a:pt x="5512" y="2670"/>
                    <a:pt x="5045" y="2337"/>
                    <a:pt x="4578" y="2003"/>
                  </a:cubicBezTo>
                  <a:cubicBezTo>
                    <a:pt x="3511" y="1303"/>
                    <a:pt x="2377" y="702"/>
                    <a:pt x="1176" y="169"/>
                  </a:cubicBezTo>
                  <a:cubicBezTo>
                    <a:pt x="1113" y="137"/>
                    <a:pt x="1051" y="123"/>
                    <a:pt x="992" y="123"/>
                  </a:cubicBezTo>
                  <a:cubicBezTo>
                    <a:pt x="958" y="123"/>
                    <a:pt x="924" y="128"/>
                    <a:pt x="892" y="136"/>
                  </a:cubicBezTo>
                  <a:lnTo>
                    <a:pt x="892" y="136"/>
                  </a:lnTo>
                  <a:cubicBezTo>
                    <a:pt x="806" y="41"/>
                    <a:pt x="696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07" name="Google Shape;4307;p38"/>
            <p:cNvSpPr/>
            <p:nvPr/>
          </p:nvSpPr>
          <p:spPr>
            <a:xfrm>
              <a:off x="1839076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605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72" y="275"/>
                    <a:pt x="6038" y="75"/>
                  </a:cubicBezTo>
                  <a:cubicBezTo>
                    <a:pt x="5905" y="25"/>
                    <a:pt x="5755" y="0"/>
                    <a:pt x="5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08" name="Google Shape;4308;p38"/>
            <p:cNvSpPr/>
            <p:nvPr/>
          </p:nvSpPr>
          <p:spPr>
            <a:xfrm>
              <a:off x="1833234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1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5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31" y="968"/>
                    <a:pt x="6065" y="868"/>
                  </a:cubicBezTo>
                  <a:cubicBezTo>
                    <a:pt x="6107" y="860"/>
                    <a:pt x="6146" y="856"/>
                    <a:pt x="6183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7" y="4437"/>
                    <a:pt x="2429" y="4971"/>
                    <a:pt x="1395" y="5438"/>
                  </a:cubicBezTo>
                  <a:cubicBezTo>
                    <a:pt x="965" y="5639"/>
                    <a:pt x="1226" y="6185"/>
                    <a:pt x="1604" y="6185"/>
                  </a:cubicBezTo>
                  <a:cubicBezTo>
                    <a:pt x="1666" y="6185"/>
                    <a:pt x="1730" y="6171"/>
                    <a:pt x="1795" y="6138"/>
                  </a:cubicBezTo>
                  <a:cubicBezTo>
                    <a:pt x="2896" y="5671"/>
                    <a:pt x="3964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299" y="1802"/>
                  </a:cubicBezTo>
                  <a:cubicBezTo>
                    <a:pt x="7500" y="1302"/>
                    <a:pt x="7399" y="734"/>
                    <a:pt x="7033" y="334"/>
                  </a:cubicBezTo>
                  <a:cubicBezTo>
                    <a:pt x="6787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09" name="Google Shape;4309;p38"/>
            <p:cNvSpPr/>
            <p:nvPr/>
          </p:nvSpPr>
          <p:spPr>
            <a:xfrm>
              <a:off x="1902186" y="1711019"/>
              <a:ext cx="72203" cy="63287"/>
            </a:xfrm>
            <a:custGeom>
              <a:avLst/>
              <a:gdLst/>
              <a:ahLst/>
              <a:cxnLst/>
              <a:rect l="l" t="t" r="r" b="b"/>
              <a:pathLst>
                <a:path w="6106" h="5352" extrusionOk="0">
                  <a:moveTo>
                    <a:pt x="1" y="0"/>
                  </a:moveTo>
                  <a:cubicBezTo>
                    <a:pt x="668" y="967"/>
                    <a:pt x="1268" y="2035"/>
                    <a:pt x="1935" y="3002"/>
                  </a:cubicBezTo>
                  <a:cubicBezTo>
                    <a:pt x="2302" y="3536"/>
                    <a:pt x="2736" y="4036"/>
                    <a:pt x="3203" y="4503"/>
                  </a:cubicBezTo>
                  <a:cubicBezTo>
                    <a:pt x="3670" y="4970"/>
                    <a:pt x="4270" y="5270"/>
                    <a:pt x="4938" y="5337"/>
                  </a:cubicBezTo>
                  <a:cubicBezTo>
                    <a:pt x="4992" y="5347"/>
                    <a:pt x="5047" y="5352"/>
                    <a:pt x="5101" y="5352"/>
                  </a:cubicBezTo>
                  <a:cubicBezTo>
                    <a:pt x="5419" y="5352"/>
                    <a:pt x="5739" y="5193"/>
                    <a:pt x="5938" y="4937"/>
                  </a:cubicBezTo>
                  <a:cubicBezTo>
                    <a:pt x="6072" y="4703"/>
                    <a:pt x="6105" y="4403"/>
                    <a:pt x="5972" y="4136"/>
                  </a:cubicBezTo>
                  <a:cubicBezTo>
                    <a:pt x="5872" y="3903"/>
                    <a:pt x="5705" y="3669"/>
                    <a:pt x="5505" y="3469"/>
                  </a:cubicBezTo>
                  <a:cubicBezTo>
                    <a:pt x="4137" y="2001"/>
                    <a:pt x="2269" y="1101"/>
                    <a:pt x="468" y="2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10" name="Google Shape;4310;p38"/>
            <p:cNvSpPr/>
            <p:nvPr/>
          </p:nvSpPr>
          <p:spPr>
            <a:xfrm>
              <a:off x="1895458" y="1706123"/>
              <a:ext cx="84454" cy="72960"/>
            </a:xfrm>
            <a:custGeom>
              <a:avLst/>
              <a:gdLst/>
              <a:ahLst/>
              <a:cxnLst/>
              <a:rect l="l" t="t" r="r" b="b"/>
              <a:pathLst>
                <a:path w="7142" h="6170" extrusionOk="0">
                  <a:moveTo>
                    <a:pt x="1799" y="1488"/>
                  </a:moveTo>
                  <a:lnTo>
                    <a:pt x="1799" y="1488"/>
                  </a:lnTo>
                  <a:cubicBezTo>
                    <a:pt x="3231" y="2181"/>
                    <a:pt x="4623" y="2945"/>
                    <a:pt x="5707" y="4083"/>
                  </a:cubicBezTo>
                  <a:cubicBezTo>
                    <a:pt x="5940" y="4317"/>
                    <a:pt x="6407" y="4817"/>
                    <a:pt x="6140" y="5151"/>
                  </a:cubicBezTo>
                  <a:cubicBezTo>
                    <a:pt x="6010" y="5310"/>
                    <a:pt x="5842" y="5363"/>
                    <a:pt x="5668" y="5363"/>
                  </a:cubicBezTo>
                  <a:cubicBezTo>
                    <a:pt x="5443" y="5363"/>
                    <a:pt x="5209" y="5274"/>
                    <a:pt x="5040" y="5217"/>
                  </a:cubicBezTo>
                  <a:cubicBezTo>
                    <a:pt x="4106" y="4917"/>
                    <a:pt x="3505" y="4050"/>
                    <a:pt x="2971" y="3283"/>
                  </a:cubicBezTo>
                  <a:cubicBezTo>
                    <a:pt x="2567" y="2705"/>
                    <a:pt x="2185" y="2094"/>
                    <a:pt x="1799" y="1488"/>
                  </a:cubicBezTo>
                  <a:close/>
                  <a:moveTo>
                    <a:pt x="599" y="1"/>
                  </a:moveTo>
                  <a:cubicBezTo>
                    <a:pt x="298" y="1"/>
                    <a:pt x="0" y="308"/>
                    <a:pt x="236" y="614"/>
                  </a:cubicBezTo>
                  <a:lnTo>
                    <a:pt x="203" y="614"/>
                  </a:lnTo>
                  <a:cubicBezTo>
                    <a:pt x="937" y="1682"/>
                    <a:pt x="1570" y="2782"/>
                    <a:pt x="2304" y="3816"/>
                  </a:cubicBezTo>
                  <a:cubicBezTo>
                    <a:pt x="2971" y="4784"/>
                    <a:pt x="3739" y="5718"/>
                    <a:pt x="4906" y="6051"/>
                  </a:cubicBezTo>
                  <a:cubicBezTo>
                    <a:pt x="5135" y="6128"/>
                    <a:pt x="5371" y="6169"/>
                    <a:pt x="5605" y="6169"/>
                  </a:cubicBezTo>
                  <a:cubicBezTo>
                    <a:pt x="5881" y="6169"/>
                    <a:pt x="6154" y="6111"/>
                    <a:pt x="6407" y="5985"/>
                  </a:cubicBezTo>
                  <a:cubicBezTo>
                    <a:pt x="6908" y="5684"/>
                    <a:pt x="7141" y="5117"/>
                    <a:pt x="6974" y="4584"/>
                  </a:cubicBezTo>
                  <a:cubicBezTo>
                    <a:pt x="6807" y="4050"/>
                    <a:pt x="6474" y="3583"/>
                    <a:pt x="6007" y="3216"/>
                  </a:cubicBezTo>
                  <a:cubicBezTo>
                    <a:pt x="5607" y="2849"/>
                    <a:pt x="5173" y="2482"/>
                    <a:pt x="4673" y="2149"/>
                  </a:cubicBezTo>
                  <a:cubicBezTo>
                    <a:pt x="3572" y="1448"/>
                    <a:pt x="2438" y="814"/>
                    <a:pt x="1237" y="281"/>
                  </a:cubicBezTo>
                  <a:cubicBezTo>
                    <a:pt x="1170" y="249"/>
                    <a:pt x="1104" y="235"/>
                    <a:pt x="1041" y="235"/>
                  </a:cubicBezTo>
                  <a:cubicBezTo>
                    <a:pt x="1020" y="235"/>
                    <a:pt x="999" y="237"/>
                    <a:pt x="978" y="240"/>
                  </a:cubicBezTo>
                  <a:lnTo>
                    <a:pt x="978" y="240"/>
                  </a:lnTo>
                  <a:cubicBezTo>
                    <a:pt x="964" y="220"/>
                    <a:pt x="950" y="200"/>
                    <a:pt x="937" y="181"/>
                  </a:cubicBezTo>
                  <a:cubicBezTo>
                    <a:pt x="849" y="53"/>
                    <a:pt x="724" y="1"/>
                    <a:pt x="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11" name="Google Shape;4311;p38"/>
            <p:cNvSpPr/>
            <p:nvPr/>
          </p:nvSpPr>
          <p:spPr>
            <a:xfrm>
              <a:off x="1902978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8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30" y="0"/>
                    <a:pt x="5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12" name="Google Shape;4312;p38"/>
            <p:cNvSpPr/>
            <p:nvPr/>
          </p:nvSpPr>
          <p:spPr>
            <a:xfrm>
              <a:off x="1897007" y="1638827"/>
              <a:ext cx="88427" cy="74249"/>
            </a:xfrm>
            <a:custGeom>
              <a:avLst/>
              <a:gdLst/>
              <a:ahLst/>
              <a:cxnLst/>
              <a:rect l="l" t="t" r="r" b="b"/>
              <a:pathLst>
                <a:path w="7478" h="6279" extrusionOk="0">
                  <a:moveTo>
                    <a:pt x="6181" y="0"/>
                  </a:moveTo>
                  <a:cubicBezTo>
                    <a:pt x="5903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7" y="2302"/>
                  </a:cubicBezTo>
                  <a:cubicBezTo>
                    <a:pt x="1473" y="3270"/>
                    <a:pt x="706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lnTo>
                    <a:pt x="839" y="6072"/>
                  </a:lnTo>
                  <a:cubicBezTo>
                    <a:pt x="1673" y="4204"/>
                    <a:pt x="2974" y="2636"/>
                    <a:pt x="4642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0" y="856"/>
                    <a:pt x="6597" y="1364"/>
                    <a:pt x="6443" y="1702"/>
                  </a:cubicBezTo>
                  <a:cubicBezTo>
                    <a:pt x="6209" y="2136"/>
                    <a:pt x="5876" y="2536"/>
                    <a:pt x="5476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42" y="5639"/>
                    <a:pt x="1203" y="6185"/>
                    <a:pt x="1603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874" y="5671"/>
                    <a:pt x="3941" y="5071"/>
                    <a:pt x="4942" y="4404"/>
                  </a:cubicBezTo>
                  <a:cubicBezTo>
                    <a:pt x="5409" y="4070"/>
                    <a:pt x="5843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10" y="334"/>
                  </a:cubicBezTo>
                  <a:cubicBezTo>
                    <a:pt x="6782" y="89"/>
                    <a:pt x="6490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13" name="Google Shape;4313;p38"/>
            <p:cNvSpPr/>
            <p:nvPr/>
          </p:nvSpPr>
          <p:spPr>
            <a:xfrm>
              <a:off x="1965698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301" y="2035"/>
                    <a:pt x="1968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303" y="5270"/>
                    <a:pt x="4970" y="5337"/>
                  </a:cubicBezTo>
                  <a:cubicBezTo>
                    <a:pt x="5025" y="5347"/>
                    <a:pt x="5079" y="5352"/>
                    <a:pt x="5132" y="5352"/>
                  </a:cubicBezTo>
                  <a:cubicBezTo>
                    <a:pt x="5443" y="5352"/>
                    <a:pt x="5744" y="5193"/>
                    <a:pt x="5971" y="4937"/>
                  </a:cubicBezTo>
                  <a:cubicBezTo>
                    <a:pt x="6105" y="4703"/>
                    <a:pt x="6105" y="4403"/>
                    <a:pt x="6004" y="4136"/>
                  </a:cubicBezTo>
                  <a:cubicBezTo>
                    <a:pt x="5871" y="3903"/>
                    <a:pt x="5738" y="3669"/>
                    <a:pt x="5537" y="3469"/>
                  </a:cubicBezTo>
                  <a:cubicBezTo>
                    <a:pt x="4170" y="2001"/>
                    <a:pt x="2302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14" name="Google Shape;4314;p38"/>
            <p:cNvSpPr/>
            <p:nvPr/>
          </p:nvSpPr>
          <p:spPr>
            <a:xfrm>
              <a:off x="1958840" y="1706123"/>
              <a:ext cx="84572" cy="72960"/>
            </a:xfrm>
            <a:custGeom>
              <a:avLst/>
              <a:gdLst/>
              <a:ahLst/>
              <a:cxnLst/>
              <a:rect l="l" t="t" r="r" b="b"/>
              <a:pathLst>
                <a:path w="7152" h="6170" extrusionOk="0">
                  <a:moveTo>
                    <a:pt x="1811" y="1480"/>
                  </a:moveTo>
                  <a:lnTo>
                    <a:pt x="1811" y="1480"/>
                  </a:lnTo>
                  <a:cubicBezTo>
                    <a:pt x="3232" y="2175"/>
                    <a:pt x="4635" y="2941"/>
                    <a:pt x="5751" y="4083"/>
                  </a:cubicBezTo>
                  <a:cubicBezTo>
                    <a:pt x="5951" y="4317"/>
                    <a:pt x="6451" y="4817"/>
                    <a:pt x="6151" y="5151"/>
                  </a:cubicBezTo>
                  <a:cubicBezTo>
                    <a:pt x="6035" y="5310"/>
                    <a:pt x="5868" y="5363"/>
                    <a:pt x="5693" y="5363"/>
                  </a:cubicBezTo>
                  <a:cubicBezTo>
                    <a:pt x="5464" y="5363"/>
                    <a:pt x="5220" y="5274"/>
                    <a:pt x="5050" y="5217"/>
                  </a:cubicBezTo>
                  <a:cubicBezTo>
                    <a:pt x="4116" y="4917"/>
                    <a:pt x="3516" y="4050"/>
                    <a:pt x="2982" y="3283"/>
                  </a:cubicBezTo>
                  <a:cubicBezTo>
                    <a:pt x="2578" y="2686"/>
                    <a:pt x="2196" y="2079"/>
                    <a:pt x="1811" y="1480"/>
                  </a:cubicBezTo>
                  <a:close/>
                  <a:moveTo>
                    <a:pt x="609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82" y="4784"/>
                    <a:pt x="3782" y="5718"/>
                    <a:pt x="4917" y="6051"/>
                  </a:cubicBezTo>
                  <a:cubicBezTo>
                    <a:pt x="5146" y="6128"/>
                    <a:pt x="5389" y="6169"/>
                    <a:pt x="5630" y="6169"/>
                  </a:cubicBezTo>
                  <a:cubicBezTo>
                    <a:pt x="5915" y="6169"/>
                    <a:pt x="6198" y="6111"/>
                    <a:pt x="6451" y="5985"/>
                  </a:cubicBezTo>
                  <a:cubicBezTo>
                    <a:pt x="6918" y="5684"/>
                    <a:pt x="7152" y="5117"/>
                    <a:pt x="7018" y="4584"/>
                  </a:cubicBezTo>
                  <a:cubicBezTo>
                    <a:pt x="6818" y="4050"/>
                    <a:pt x="6484" y="3583"/>
                    <a:pt x="6051" y="3216"/>
                  </a:cubicBezTo>
                  <a:cubicBezTo>
                    <a:pt x="5617" y="2849"/>
                    <a:pt x="5183" y="2482"/>
                    <a:pt x="4716" y="2149"/>
                  </a:cubicBezTo>
                  <a:cubicBezTo>
                    <a:pt x="3616" y="1448"/>
                    <a:pt x="2448" y="814"/>
                    <a:pt x="1247" y="281"/>
                  </a:cubicBezTo>
                  <a:cubicBezTo>
                    <a:pt x="1185" y="249"/>
                    <a:pt x="1122" y="235"/>
                    <a:pt x="1063" y="235"/>
                  </a:cubicBezTo>
                  <a:cubicBezTo>
                    <a:pt x="1038" y="235"/>
                    <a:pt x="1014" y="238"/>
                    <a:pt x="990" y="242"/>
                  </a:cubicBezTo>
                  <a:lnTo>
                    <a:pt x="990" y="242"/>
                  </a:lnTo>
                  <a:cubicBezTo>
                    <a:pt x="976" y="222"/>
                    <a:pt x="962" y="201"/>
                    <a:pt x="947" y="181"/>
                  </a:cubicBezTo>
                  <a:cubicBezTo>
                    <a:pt x="859" y="53"/>
                    <a:pt x="734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15" name="Google Shape;4315;p38"/>
            <p:cNvSpPr/>
            <p:nvPr/>
          </p:nvSpPr>
          <p:spPr>
            <a:xfrm>
              <a:off x="1966479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92" y="0"/>
                  </a:moveTo>
                  <a:cubicBezTo>
                    <a:pt x="5446" y="0"/>
                    <a:pt x="5305" y="25"/>
                    <a:pt x="5171" y="75"/>
                  </a:cubicBezTo>
                  <a:cubicBezTo>
                    <a:pt x="4471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70" y="4479"/>
                    <a:pt x="4738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6" y="642"/>
                    <a:pt x="6339" y="275"/>
                    <a:pt x="6039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16" name="Google Shape;4316;p38"/>
            <p:cNvSpPr/>
            <p:nvPr/>
          </p:nvSpPr>
          <p:spPr>
            <a:xfrm>
              <a:off x="1960637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30" y="2302"/>
                  </a:cubicBezTo>
                  <a:cubicBezTo>
                    <a:pt x="1496" y="3270"/>
                    <a:pt x="728" y="4404"/>
                    <a:pt x="161" y="5638"/>
                  </a:cubicBezTo>
                  <a:cubicBezTo>
                    <a:pt x="1" y="5982"/>
                    <a:pt x="298" y="6279"/>
                    <a:pt x="564" y="6279"/>
                  </a:cubicBezTo>
                  <a:cubicBezTo>
                    <a:pt x="685" y="6279"/>
                    <a:pt x="799" y="6218"/>
                    <a:pt x="862" y="6072"/>
                  </a:cubicBezTo>
                  <a:cubicBezTo>
                    <a:pt x="1662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4" y="860"/>
                    <a:pt x="6114" y="856"/>
                    <a:pt x="6150" y="856"/>
                  </a:cubicBezTo>
                  <a:cubicBezTo>
                    <a:pt x="6575" y="856"/>
                    <a:pt x="6619" y="1364"/>
                    <a:pt x="6466" y="1702"/>
                  </a:cubicBezTo>
                  <a:cubicBezTo>
                    <a:pt x="6199" y="2136"/>
                    <a:pt x="5899" y="2536"/>
                    <a:pt x="5498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96" y="5438"/>
                  </a:cubicBezTo>
                  <a:cubicBezTo>
                    <a:pt x="965" y="5639"/>
                    <a:pt x="1226" y="6185"/>
                    <a:pt x="1605" y="6185"/>
                  </a:cubicBezTo>
                  <a:cubicBezTo>
                    <a:pt x="1666" y="6185"/>
                    <a:pt x="1731" y="6171"/>
                    <a:pt x="1796" y="6138"/>
                  </a:cubicBezTo>
                  <a:cubicBezTo>
                    <a:pt x="2897" y="5671"/>
                    <a:pt x="3931" y="5071"/>
                    <a:pt x="4931" y="4404"/>
                  </a:cubicBezTo>
                  <a:cubicBezTo>
                    <a:pt x="5432" y="4070"/>
                    <a:pt x="5865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500" y="1302"/>
                    <a:pt x="7366" y="734"/>
                    <a:pt x="7033" y="334"/>
                  </a:cubicBezTo>
                  <a:cubicBezTo>
                    <a:pt x="6788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17" name="Google Shape;4317;p38"/>
            <p:cNvSpPr/>
            <p:nvPr/>
          </p:nvSpPr>
          <p:spPr>
            <a:xfrm>
              <a:off x="2029600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268" y="2035"/>
                    <a:pt x="1935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270" y="5270"/>
                    <a:pt x="4937" y="5337"/>
                  </a:cubicBezTo>
                  <a:cubicBezTo>
                    <a:pt x="4991" y="5347"/>
                    <a:pt x="5046" y="5352"/>
                    <a:pt x="5101" y="5352"/>
                  </a:cubicBezTo>
                  <a:cubicBezTo>
                    <a:pt x="5418" y="5352"/>
                    <a:pt x="5739" y="5193"/>
                    <a:pt x="5938" y="4937"/>
                  </a:cubicBezTo>
                  <a:cubicBezTo>
                    <a:pt x="6071" y="4703"/>
                    <a:pt x="6104" y="4403"/>
                    <a:pt x="5971" y="4136"/>
                  </a:cubicBezTo>
                  <a:cubicBezTo>
                    <a:pt x="5871" y="3903"/>
                    <a:pt x="5704" y="3669"/>
                    <a:pt x="5504" y="3469"/>
                  </a:cubicBezTo>
                  <a:cubicBezTo>
                    <a:pt x="4136" y="2001"/>
                    <a:pt x="2268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18" name="Google Shape;4318;p38"/>
            <p:cNvSpPr/>
            <p:nvPr/>
          </p:nvSpPr>
          <p:spPr>
            <a:xfrm>
              <a:off x="2022742" y="1706123"/>
              <a:ext cx="84182" cy="72830"/>
            </a:xfrm>
            <a:custGeom>
              <a:avLst/>
              <a:gdLst/>
              <a:ahLst/>
              <a:cxnLst/>
              <a:rect l="l" t="t" r="r" b="b"/>
              <a:pathLst>
                <a:path w="7119" h="6159" extrusionOk="0">
                  <a:moveTo>
                    <a:pt x="1798" y="1490"/>
                  </a:moveTo>
                  <a:cubicBezTo>
                    <a:pt x="3211" y="2183"/>
                    <a:pt x="4607" y="2946"/>
                    <a:pt x="5717" y="4083"/>
                  </a:cubicBezTo>
                  <a:cubicBezTo>
                    <a:pt x="5917" y="4317"/>
                    <a:pt x="6418" y="4817"/>
                    <a:pt x="6117" y="5151"/>
                  </a:cubicBezTo>
                  <a:cubicBezTo>
                    <a:pt x="6001" y="5310"/>
                    <a:pt x="5835" y="5363"/>
                    <a:pt x="5662" y="5363"/>
                  </a:cubicBezTo>
                  <a:cubicBezTo>
                    <a:pt x="5437" y="5363"/>
                    <a:pt x="5201" y="5274"/>
                    <a:pt x="5050" y="5217"/>
                  </a:cubicBezTo>
                  <a:cubicBezTo>
                    <a:pt x="4116" y="4917"/>
                    <a:pt x="3482" y="4050"/>
                    <a:pt x="2948" y="3283"/>
                  </a:cubicBezTo>
                  <a:cubicBezTo>
                    <a:pt x="2544" y="2706"/>
                    <a:pt x="2174" y="2095"/>
                    <a:pt x="1798" y="1490"/>
                  </a:cubicBezTo>
                  <a:close/>
                  <a:moveTo>
                    <a:pt x="608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48" y="4784"/>
                    <a:pt x="3749" y="5718"/>
                    <a:pt x="4916" y="6051"/>
                  </a:cubicBezTo>
                  <a:cubicBezTo>
                    <a:pt x="5118" y="6123"/>
                    <a:pt x="5339" y="6158"/>
                    <a:pt x="5562" y="6158"/>
                  </a:cubicBezTo>
                  <a:cubicBezTo>
                    <a:pt x="5855" y="6158"/>
                    <a:pt x="6152" y="6098"/>
                    <a:pt x="6418" y="5985"/>
                  </a:cubicBezTo>
                  <a:cubicBezTo>
                    <a:pt x="6885" y="5684"/>
                    <a:pt x="7118" y="5117"/>
                    <a:pt x="6985" y="4584"/>
                  </a:cubicBezTo>
                  <a:cubicBezTo>
                    <a:pt x="6784" y="4050"/>
                    <a:pt x="6451" y="3583"/>
                    <a:pt x="6017" y="3216"/>
                  </a:cubicBezTo>
                  <a:cubicBezTo>
                    <a:pt x="5584" y="2849"/>
                    <a:pt x="5150" y="2482"/>
                    <a:pt x="4683" y="2149"/>
                  </a:cubicBezTo>
                  <a:cubicBezTo>
                    <a:pt x="3582" y="1448"/>
                    <a:pt x="2415" y="814"/>
                    <a:pt x="1214" y="281"/>
                  </a:cubicBezTo>
                  <a:cubicBezTo>
                    <a:pt x="1151" y="249"/>
                    <a:pt x="1089" y="235"/>
                    <a:pt x="1030" y="235"/>
                  </a:cubicBezTo>
                  <a:cubicBezTo>
                    <a:pt x="1015" y="235"/>
                    <a:pt x="1001" y="236"/>
                    <a:pt x="987" y="238"/>
                  </a:cubicBezTo>
                  <a:lnTo>
                    <a:pt x="987" y="238"/>
                  </a:lnTo>
                  <a:cubicBezTo>
                    <a:pt x="974" y="219"/>
                    <a:pt x="960" y="200"/>
                    <a:pt x="947" y="181"/>
                  </a:cubicBezTo>
                  <a:cubicBezTo>
                    <a:pt x="859" y="53"/>
                    <a:pt x="734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19" name="Google Shape;4319;p38"/>
            <p:cNvSpPr/>
            <p:nvPr/>
          </p:nvSpPr>
          <p:spPr>
            <a:xfrm>
              <a:off x="2030381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4" y="0"/>
                  </a:moveTo>
                  <a:cubicBezTo>
                    <a:pt x="5438" y="0"/>
                    <a:pt x="5288" y="25"/>
                    <a:pt x="5138" y="75"/>
                  </a:cubicBezTo>
                  <a:cubicBezTo>
                    <a:pt x="4471" y="309"/>
                    <a:pt x="3837" y="676"/>
                    <a:pt x="3270" y="1176"/>
                  </a:cubicBezTo>
                  <a:cubicBezTo>
                    <a:pt x="1869" y="2310"/>
                    <a:pt x="735" y="3745"/>
                    <a:pt x="1" y="5413"/>
                  </a:cubicBezTo>
                  <a:lnTo>
                    <a:pt x="1035" y="5379"/>
                  </a:lnTo>
                  <a:cubicBezTo>
                    <a:pt x="2869" y="4479"/>
                    <a:pt x="4704" y="3578"/>
                    <a:pt x="5938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9" y="275"/>
                    <a:pt x="6005" y="75"/>
                  </a:cubicBezTo>
                  <a:cubicBezTo>
                    <a:pt x="5872" y="25"/>
                    <a:pt x="5730" y="0"/>
                    <a:pt x="5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20" name="Google Shape;4320;p38"/>
            <p:cNvSpPr/>
            <p:nvPr/>
          </p:nvSpPr>
          <p:spPr>
            <a:xfrm>
              <a:off x="20244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81" y="0"/>
                  </a:moveTo>
                  <a:cubicBezTo>
                    <a:pt x="5902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0" y="5982"/>
                    <a:pt x="288" y="6279"/>
                    <a:pt x="558" y="6279"/>
                  </a:cubicBezTo>
                  <a:cubicBezTo>
                    <a:pt x="680" y="6279"/>
                    <a:pt x="799" y="6218"/>
                    <a:pt x="872" y="6072"/>
                  </a:cubicBezTo>
                  <a:lnTo>
                    <a:pt x="838" y="6072"/>
                  </a:lnTo>
                  <a:cubicBezTo>
                    <a:pt x="1672" y="4204"/>
                    <a:pt x="2973" y="2636"/>
                    <a:pt x="4641" y="1468"/>
                  </a:cubicBezTo>
                  <a:cubicBezTo>
                    <a:pt x="5041" y="1168"/>
                    <a:pt x="5542" y="968"/>
                    <a:pt x="6042" y="868"/>
                  </a:cubicBezTo>
                  <a:cubicBezTo>
                    <a:pt x="6084" y="860"/>
                    <a:pt x="6123" y="856"/>
                    <a:pt x="6159" y="856"/>
                  </a:cubicBezTo>
                  <a:cubicBezTo>
                    <a:pt x="6580" y="856"/>
                    <a:pt x="6596" y="1364"/>
                    <a:pt x="6442" y="1702"/>
                  </a:cubicBezTo>
                  <a:cubicBezTo>
                    <a:pt x="6209" y="2136"/>
                    <a:pt x="5875" y="2536"/>
                    <a:pt x="5475" y="2903"/>
                  </a:cubicBezTo>
                  <a:cubicBezTo>
                    <a:pt x="5141" y="3236"/>
                    <a:pt x="4741" y="3537"/>
                    <a:pt x="4341" y="3803"/>
                  </a:cubicBezTo>
                  <a:cubicBezTo>
                    <a:pt x="3407" y="4437"/>
                    <a:pt x="2406" y="4971"/>
                    <a:pt x="1372" y="5438"/>
                  </a:cubicBezTo>
                  <a:cubicBezTo>
                    <a:pt x="942" y="5639"/>
                    <a:pt x="1202" y="6185"/>
                    <a:pt x="1581" y="6185"/>
                  </a:cubicBezTo>
                  <a:cubicBezTo>
                    <a:pt x="1643" y="6185"/>
                    <a:pt x="1707" y="6171"/>
                    <a:pt x="1772" y="6138"/>
                  </a:cubicBezTo>
                  <a:cubicBezTo>
                    <a:pt x="2873" y="5671"/>
                    <a:pt x="3941" y="5071"/>
                    <a:pt x="4941" y="4404"/>
                  </a:cubicBezTo>
                  <a:cubicBezTo>
                    <a:pt x="5408" y="4070"/>
                    <a:pt x="5842" y="3703"/>
                    <a:pt x="6242" y="3303"/>
                  </a:cubicBezTo>
                  <a:cubicBezTo>
                    <a:pt x="6709" y="2869"/>
                    <a:pt x="7076" y="2369"/>
                    <a:pt x="7310" y="1802"/>
                  </a:cubicBezTo>
                  <a:cubicBezTo>
                    <a:pt x="7476" y="1302"/>
                    <a:pt x="7376" y="734"/>
                    <a:pt x="7009" y="334"/>
                  </a:cubicBezTo>
                  <a:cubicBezTo>
                    <a:pt x="6782" y="89"/>
                    <a:pt x="6489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21" name="Google Shape;4321;p38"/>
            <p:cNvSpPr/>
            <p:nvPr/>
          </p:nvSpPr>
          <p:spPr>
            <a:xfrm>
              <a:off x="2093491" y="1711799"/>
              <a:ext cx="71801" cy="62401"/>
            </a:xfrm>
            <a:custGeom>
              <a:avLst/>
              <a:gdLst/>
              <a:ahLst/>
              <a:cxnLst/>
              <a:rect l="l" t="t" r="r" b="b"/>
              <a:pathLst>
                <a:path w="6072" h="5277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968"/>
                    <a:pt x="1235" y="1969"/>
                    <a:pt x="1936" y="2903"/>
                  </a:cubicBezTo>
                  <a:cubicBezTo>
                    <a:pt x="2269" y="3470"/>
                    <a:pt x="2703" y="3970"/>
                    <a:pt x="3170" y="4437"/>
                  </a:cubicBezTo>
                  <a:cubicBezTo>
                    <a:pt x="3637" y="4904"/>
                    <a:pt x="4271" y="5171"/>
                    <a:pt x="4904" y="5271"/>
                  </a:cubicBezTo>
                  <a:cubicBezTo>
                    <a:pt x="4944" y="5275"/>
                    <a:pt x="4984" y="5276"/>
                    <a:pt x="5023" y="5276"/>
                  </a:cubicBezTo>
                  <a:cubicBezTo>
                    <a:pt x="5377" y="5276"/>
                    <a:pt x="5695" y="5141"/>
                    <a:pt x="5905" y="4871"/>
                  </a:cubicBezTo>
                  <a:cubicBezTo>
                    <a:pt x="6072" y="4637"/>
                    <a:pt x="6072" y="4337"/>
                    <a:pt x="5972" y="4070"/>
                  </a:cubicBezTo>
                  <a:cubicBezTo>
                    <a:pt x="5838" y="3803"/>
                    <a:pt x="5705" y="3603"/>
                    <a:pt x="5505" y="3403"/>
                  </a:cubicBezTo>
                  <a:cubicBezTo>
                    <a:pt x="4137" y="1902"/>
                    <a:pt x="2269" y="1035"/>
                    <a:pt x="435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22" name="Google Shape;4322;p38"/>
            <p:cNvSpPr/>
            <p:nvPr/>
          </p:nvSpPr>
          <p:spPr>
            <a:xfrm>
              <a:off x="2086656" y="1706904"/>
              <a:ext cx="84159" cy="71979"/>
            </a:xfrm>
            <a:custGeom>
              <a:avLst/>
              <a:gdLst/>
              <a:ahLst/>
              <a:cxnLst/>
              <a:rect l="l" t="t" r="r" b="b"/>
              <a:pathLst>
                <a:path w="7117" h="6087" extrusionOk="0">
                  <a:moveTo>
                    <a:pt x="1746" y="1382"/>
                  </a:moveTo>
                  <a:cubicBezTo>
                    <a:pt x="3165" y="2077"/>
                    <a:pt x="4562" y="2842"/>
                    <a:pt x="5649" y="3984"/>
                  </a:cubicBezTo>
                  <a:cubicBezTo>
                    <a:pt x="5883" y="4217"/>
                    <a:pt x="6383" y="4718"/>
                    <a:pt x="6116" y="5051"/>
                  </a:cubicBezTo>
                  <a:cubicBezTo>
                    <a:pt x="6007" y="5222"/>
                    <a:pt x="5834" y="5277"/>
                    <a:pt x="5652" y="5277"/>
                  </a:cubicBezTo>
                  <a:cubicBezTo>
                    <a:pt x="5443" y="5277"/>
                    <a:pt x="5225" y="5205"/>
                    <a:pt x="5082" y="5151"/>
                  </a:cubicBezTo>
                  <a:cubicBezTo>
                    <a:pt x="4148" y="4885"/>
                    <a:pt x="3514" y="4051"/>
                    <a:pt x="2981" y="3283"/>
                  </a:cubicBezTo>
                  <a:cubicBezTo>
                    <a:pt x="2555" y="2655"/>
                    <a:pt x="2153" y="2013"/>
                    <a:pt x="1746" y="1382"/>
                  </a:cubicBezTo>
                  <a:close/>
                  <a:moveTo>
                    <a:pt x="604" y="1"/>
                  </a:moveTo>
                  <a:cubicBezTo>
                    <a:pt x="302" y="1"/>
                    <a:pt x="0" y="299"/>
                    <a:pt x="212" y="582"/>
                  </a:cubicBezTo>
                  <a:lnTo>
                    <a:pt x="212" y="615"/>
                  </a:lnTo>
                  <a:cubicBezTo>
                    <a:pt x="946" y="1649"/>
                    <a:pt x="1613" y="2783"/>
                    <a:pt x="2347" y="3817"/>
                  </a:cubicBezTo>
                  <a:cubicBezTo>
                    <a:pt x="3014" y="4751"/>
                    <a:pt x="3815" y="5719"/>
                    <a:pt x="4982" y="6019"/>
                  </a:cubicBezTo>
                  <a:cubicBezTo>
                    <a:pt x="5154" y="6065"/>
                    <a:pt x="5329" y="6087"/>
                    <a:pt x="5505" y="6087"/>
                  </a:cubicBezTo>
                  <a:cubicBezTo>
                    <a:pt x="5841" y="6087"/>
                    <a:pt x="6176" y="6005"/>
                    <a:pt x="6483" y="5852"/>
                  </a:cubicBezTo>
                  <a:cubicBezTo>
                    <a:pt x="6917" y="5552"/>
                    <a:pt x="7117" y="4985"/>
                    <a:pt x="6950" y="4451"/>
                  </a:cubicBezTo>
                  <a:cubicBezTo>
                    <a:pt x="6750" y="3951"/>
                    <a:pt x="6416" y="3484"/>
                    <a:pt x="6016" y="3150"/>
                  </a:cubicBezTo>
                  <a:cubicBezTo>
                    <a:pt x="5582" y="2750"/>
                    <a:pt x="5149" y="2383"/>
                    <a:pt x="4682" y="2083"/>
                  </a:cubicBezTo>
                  <a:cubicBezTo>
                    <a:pt x="3581" y="1349"/>
                    <a:pt x="2414" y="748"/>
                    <a:pt x="1213" y="215"/>
                  </a:cubicBezTo>
                  <a:cubicBezTo>
                    <a:pt x="1145" y="183"/>
                    <a:pt x="1080" y="169"/>
                    <a:pt x="1018" y="169"/>
                  </a:cubicBezTo>
                  <a:cubicBezTo>
                    <a:pt x="992" y="169"/>
                    <a:pt x="967" y="172"/>
                    <a:pt x="942" y="176"/>
                  </a:cubicBezTo>
                  <a:lnTo>
                    <a:pt x="942" y="176"/>
                  </a:lnTo>
                  <a:cubicBezTo>
                    <a:pt x="854" y="52"/>
                    <a:pt x="729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23" name="Google Shape;4323;p38"/>
            <p:cNvSpPr/>
            <p:nvPr/>
          </p:nvSpPr>
          <p:spPr>
            <a:xfrm>
              <a:off x="2093893" y="1644255"/>
              <a:ext cx="76922" cy="64009"/>
            </a:xfrm>
            <a:custGeom>
              <a:avLst/>
              <a:gdLst/>
              <a:ahLst/>
              <a:cxnLst/>
              <a:rect l="l" t="t" r="r" b="b"/>
              <a:pathLst>
                <a:path w="6505" h="5413" extrusionOk="0">
                  <a:moveTo>
                    <a:pt x="5583" y="0"/>
                  </a:moveTo>
                  <a:cubicBezTo>
                    <a:pt x="5437" y="0"/>
                    <a:pt x="5287" y="25"/>
                    <a:pt x="5137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34" y="5379"/>
                  </a:lnTo>
                  <a:cubicBezTo>
                    <a:pt x="2836" y="4479"/>
                    <a:pt x="4704" y="3578"/>
                    <a:pt x="5938" y="1977"/>
                  </a:cubicBezTo>
                  <a:cubicBezTo>
                    <a:pt x="6171" y="1710"/>
                    <a:pt x="6338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29" y="0"/>
                    <a:pt x="5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24" name="Google Shape;4324;p38"/>
            <p:cNvSpPr/>
            <p:nvPr/>
          </p:nvSpPr>
          <p:spPr>
            <a:xfrm>
              <a:off x="20879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90" y="0"/>
                  </a:moveTo>
                  <a:cubicBezTo>
                    <a:pt x="5912" y="0"/>
                    <a:pt x="5629" y="72"/>
                    <a:pt x="5375" y="167"/>
                  </a:cubicBezTo>
                  <a:cubicBezTo>
                    <a:pt x="4241" y="668"/>
                    <a:pt x="3241" y="1402"/>
                    <a:pt x="2407" y="2302"/>
                  </a:cubicBezTo>
                  <a:cubicBezTo>
                    <a:pt x="1473" y="3270"/>
                    <a:pt x="705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cubicBezTo>
                    <a:pt x="1673" y="4204"/>
                    <a:pt x="3007" y="2636"/>
                    <a:pt x="4675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1" y="856"/>
                    <a:pt x="6599" y="1364"/>
                    <a:pt x="6476" y="1702"/>
                  </a:cubicBezTo>
                  <a:cubicBezTo>
                    <a:pt x="6209" y="2136"/>
                    <a:pt x="5876" y="2536"/>
                    <a:pt x="5509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71" y="5639"/>
                    <a:pt x="1211" y="6185"/>
                    <a:pt x="1605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907" y="5671"/>
                    <a:pt x="3941" y="5071"/>
                    <a:pt x="4942" y="4404"/>
                  </a:cubicBezTo>
                  <a:cubicBezTo>
                    <a:pt x="5409" y="4070"/>
                    <a:pt x="5842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43" y="334"/>
                  </a:cubicBezTo>
                  <a:cubicBezTo>
                    <a:pt x="6798" y="89"/>
                    <a:pt x="6497" y="0"/>
                    <a:pt x="6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25" name="Google Shape;4325;p38"/>
            <p:cNvSpPr/>
            <p:nvPr/>
          </p:nvSpPr>
          <p:spPr>
            <a:xfrm>
              <a:off x="2156211" y="1712201"/>
              <a:ext cx="72594" cy="62105"/>
            </a:xfrm>
            <a:custGeom>
              <a:avLst/>
              <a:gdLst/>
              <a:ahLst/>
              <a:cxnLst/>
              <a:rect l="l" t="t" r="r" b="b"/>
              <a:pathLst>
                <a:path w="6139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769" y="3936"/>
                    <a:pt x="3270" y="4403"/>
                  </a:cubicBezTo>
                  <a:cubicBezTo>
                    <a:pt x="3737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6" y="5252"/>
                    <a:pt x="5806" y="5093"/>
                    <a:pt x="6005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4" y="1901"/>
                    <a:pt x="2336" y="1001"/>
                    <a:pt x="5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26" name="Google Shape;4326;p38"/>
            <p:cNvSpPr/>
            <p:nvPr/>
          </p:nvSpPr>
          <p:spPr>
            <a:xfrm>
              <a:off x="2149400" y="1707625"/>
              <a:ext cx="85317" cy="71553"/>
            </a:xfrm>
            <a:custGeom>
              <a:avLst/>
              <a:gdLst/>
              <a:ahLst/>
              <a:cxnLst/>
              <a:rect l="l" t="t" r="r" b="b"/>
              <a:pathLst>
                <a:path w="7215" h="6051" extrusionOk="0">
                  <a:moveTo>
                    <a:pt x="1727" y="1290"/>
                  </a:moveTo>
                  <a:cubicBezTo>
                    <a:pt x="3161" y="1979"/>
                    <a:pt x="4600" y="2748"/>
                    <a:pt x="5714" y="3890"/>
                  </a:cubicBezTo>
                  <a:cubicBezTo>
                    <a:pt x="5947" y="4123"/>
                    <a:pt x="6481" y="4657"/>
                    <a:pt x="6214" y="5024"/>
                  </a:cubicBezTo>
                  <a:cubicBezTo>
                    <a:pt x="6109" y="5163"/>
                    <a:pt x="5913" y="5212"/>
                    <a:pt x="5707" y="5212"/>
                  </a:cubicBezTo>
                  <a:cubicBezTo>
                    <a:pt x="5519" y="5212"/>
                    <a:pt x="5323" y="5172"/>
                    <a:pt x="5180" y="5124"/>
                  </a:cubicBezTo>
                  <a:cubicBezTo>
                    <a:pt x="4279" y="4857"/>
                    <a:pt x="3646" y="4023"/>
                    <a:pt x="3112" y="3289"/>
                  </a:cubicBezTo>
                  <a:cubicBezTo>
                    <a:pt x="2642" y="2628"/>
                    <a:pt x="2187" y="1952"/>
                    <a:pt x="1727" y="1290"/>
                  </a:cubicBezTo>
                  <a:close/>
                  <a:moveTo>
                    <a:pt x="590" y="0"/>
                  </a:moveTo>
                  <a:cubicBezTo>
                    <a:pt x="292" y="0"/>
                    <a:pt x="1" y="286"/>
                    <a:pt x="210" y="587"/>
                  </a:cubicBezTo>
                  <a:cubicBezTo>
                    <a:pt x="944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80" y="5958"/>
                  </a:cubicBezTo>
                  <a:cubicBezTo>
                    <a:pt x="5256" y="6021"/>
                    <a:pt x="5442" y="6050"/>
                    <a:pt x="5630" y="6050"/>
                  </a:cubicBezTo>
                  <a:cubicBezTo>
                    <a:pt x="5940" y="6050"/>
                    <a:pt x="6257" y="5970"/>
                    <a:pt x="6548" y="5824"/>
                  </a:cubicBezTo>
                  <a:cubicBezTo>
                    <a:pt x="7015" y="5491"/>
                    <a:pt x="7215" y="4924"/>
                    <a:pt x="7048" y="4423"/>
                  </a:cubicBezTo>
                  <a:cubicBezTo>
                    <a:pt x="6814" y="3890"/>
                    <a:pt x="6481" y="3423"/>
                    <a:pt x="6047" y="3056"/>
                  </a:cubicBezTo>
                  <a:cubicBezTo>
                    <a:pt x="5614" y="2689"/>
                    <a:pt x="5180" y="2322"/>
                    <a:pt x="4713" y="1988"/>
                  </a:cubicBezTo>
                  <a:cubicBezTo>
                    <a:pt x="3612" y="1288"/>
                    <a:pt x="2478" y="687"/>
                    <a:pt x="1277" y="154"/>
                  </a:cubicBezTo>
                  <a:cubicBezTo>
                    <a:pt x="1214" y="122"/>
                    <a:pt x="1152" y="108"/>
                    <a:pt x="1093" y="108"/>
                  </a:cubicBezTo>
                  <a:cubicBezTo>
                    <a:pt x="1030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7" y="45"/>
                    <a:pt x="708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27" name="Google Shape;4327;p38"/>
            <p:cNvSpPr/>
            <p:nvPr/>
          </p:nvSpPr>
          <p:spPr>
            <a:xfrm>
              <a:off x="2157393" y="1644255"/>
              <a:ext cx="77324" cy="65191"/>
            </a:xfrm>
            <a:custGeom>
              <a:avLst/>
              <a:gdLst/>
              <a:ahLst/>
              <a:cxnLst/>
              <a:rect l="l" t="t" r="r" b="b"/>
              <a:pathLst>
                <a:path w="6539" h="5513" extrusionOk="0">
                  <a:moveTo>
                    <a:pt x="5626" y="0"/>
                  </a:moveTo>
                  <a:cubicBezTo>
                    <a:pt x="5480" y="0"/>
                    <a:pt x="5338" y="25"/>
                    <a:pt x="5204" y="75"/>
                  </a:cubicBezTo>
                  <a:cubicBezTo>
                    <a:pt x="4504" y="309"/>
                    <a:pt x="3870" y="676"/>
                    <a:pt x="3336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635" y="5513"/>
                  </a:lnTo>
                  <a:cubicBezTo>
                    <a:pt x="2436" y="4645"/>
                    <a:pt x="4737" y="3578"/>
                    <a:pt x="6005" y="1977"/>
                  </a:cubicBezTo>
                  <a:cubicBezTo>
                    <a:pt x="6239" y="1710"/>
                    <a:pt x="6405" y="1376"/>
                    <a:pt x="6472" y="1009"/>
                  </a:cubicBezTo>
                  <a:cubicBezTo>
                    <a:pt x="6539" y="642"/>
                    <a:pt x="6372" y="275"/>
                    <a:pt x="6072" y="75"/>
                  </a:cubicBezTo>
                  <a:cubicBezTo>
                    <a:pt x="5922" y="25"/>
                    <a:pt x="5772" y="0"/>
                    <a:pt x="5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28" name="Google Shape;4328;p38"/>
            <p:cNvSpPr/>
            <p:nvPr/>
          </p:nvSpPr>
          <p:spPr>
            <a:xfrm>
              <a:off x="2151433" y="1638993"/>
              <a:ext cx="88416" cy="75219"/>
            </a:xfrm>
            <a:custGeom>
              <a:avLst/>
              <a:gdLst/>
              <a:ahLst/>
              <a:cxnLst/>
              <a:rect l="l" t="t" r="r" b="b"/>
              <a:pathLst>
                <a:path w="7477" h="6361" extrusionOk="0">
                  <a:moveTo>
                    <a:pt x="6134" y="837"/>
                  </a:moveTo>
                  <a:cubicBezTo>
                    <a:pt x="6259" y="837"/>
                    <a:pt x="6367" y="871"/>
                    <a:pt x="6442" y="954"/>
                  </a:cubicBezTo>
                  <a:cubicBezTo>
                    <a:pt x="6776" y="1288"/>
                    <a:pt x="6376" y="1888"/>
                    <a:pt x="6142" y="2188"/>
                  </a:cubicBezTo>
                  <a:cubicBezTo>
                    <a:pt x="5508" y="2922"/>
                    <a:pt x="4741" y="3556"/>
                    <a:pt x="3907" y="4056"/>
                  </a:cubicBezTo>
                  <a:cubicBezTo>
                    <a:pt x="3020" y="4576"/>
                    <a:pt x="2104" y="5012"/>
                    <a:pt x="1161" y="5467"/>
                  </a:cubicBezTo>
                  <a:lnTo>
                    <a:pt x="1161" y="5467"/>
                  </a:lnTo>
                  <a:cubicBezTo>
                    <a:pt x="2042" y="3783"/>
                    <a:pt x="3364" y="2214"/>
                    <a:pt x="5008" y="1288"/>
                  </a:cubicBezTo>
                  <a:cubicBezTo>
                    <a:pt x="5233" y="1137"/>
                    <a:pt x="5759" y="837"/>
                    <a:pt x="6134" y="837"/>
                  </a:cubicBezTo>
                  <a:close/>
                  <a:moveTo>
                    <a:pt x="6111" y="0"/>
                  </a:moveTo>
                  <a:cubicBezTo>
                    <a:pt x="5988" y="0"/>
                    <a:pt x="5863" y="18"/>
                    <a:pt x="5742" y="53"/>
                  </a:cubicBezTo>
                  <a:cubicBezTo>
                    <a:pt x="4508" y="354"/>
                    <a:pt x="3440" y="1288"/>
                    <a:pt x="2573" y="2155"/>
                  </a:cubicBezTo>
                  <a:cubicBezTo>
                    <a:pt x="1572" y="3156"/>
                    <a:pt x="738" y="4323"/>
                    <a:pt x="138" y="5624"/>
                  </a:cubicBezTo>
                  <a:cubicBezTo>
                    <a:pt x="0" y="5968"/>
                    <a:pt x="288" y="6265"/>
                    <a:pt x="558" y="6265"/>
                  </a:cubicBezTo>
                  <a:cubicBezTo>
                    <a:pt x="642" y="6265"/>
                    <a:pt x="725" y="6236"/>
                    <a:pt x="792" y="6170"/>
                  </a:cubicBezTo>
                  <a:lnTo>
                    <a:pt x="792" y="6170"/>
                  </a:lnTo>
                  <a:cubicBezTo>
                    <a:pt x="875" y="6280"/>
                    <a:pt x="1007" y="6360"/>
                    <a:pt x="1161" y="6360"/>
                  </a:cubicBezTo>
                  <a:cubicBezTo>
                    <a:pt x="1218" y="6360"/>
                    <a:pt x="1277" y="6349"/>
                    <a:pt x="1339" y="6325"/>
                  </a:cubicBezTo>
                  <a:cubicBezTo>
                    <a:pt x="2406" y="5824"/>
                    <a:pt x="3440" y="5290"/>
                    <a:pt x="4441" y="4690"/>
                  </a:cubicBezTo>
                  <a:cubicBezTo>
                    <a:pt x="5475" y="4090"/>
                    <a:pt x="6376" y="3322"/>
                    <a:pt x="7043" y="2355"/>
                  </a:cubicBezTo>
                  <a:cubicBezTo>
                    <a:pt x="7410" y="1855"/>
                    <a:pt x="7476" y="1221"/>
                    <a:pt x="7243" y="654"/>
                  </a:cubicBezTo>
                  <a:cubicBezTo>
                    <a:pt x="7007" y="234"/>
                    <a:pt x="6565" y="0"/>
                    <a:pt x="6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29" name="Google Shape;4329;p38"/>
            <p:cNvSpPr/>
            <p:nvPr/>
          </p:nvSpPr>
          <p:spPr>
            <a:xfrm>
              <a:off x="22197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0" y="0"/>
                  </a:moveTo>
                  <a:lnTo>
                    <a:pt x="2035" y="2902"/>
                  </a:lnTo>
                  <a:cubicBezTo>
                    <a:pt x="2369" y="3436"/>
                    <a:pt x="2802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71" y="4303"/>
                    <a:pt x="6071" y="4036"/>
                  </a:cubicBezTo>
                  <a:cubicBezTo>
                    <a:pt x="5938" y="3803"/>
                    <a:pt x="5771" y="3569"/>
                    <a:pt x="5604" y="3369"/>
                  </a:cubicBezTo>
                  <a:cubicBezTo>
                    <a:pt x="4203" y="1901"/>
                    <a:pt x="2335" y="1001"/>
                    <a:pt x="534" y="1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30" name="Google Shape;4330;p38"/>
            <p:cNvSpPr/>
            <p:nvPr/>
          </p:nvSpPr>
          <p:spPr>
            <a:xfrm>
              <a:off x="2213302" y="1707625"/>
              <a:ext cx="84927" cy="71553"/>
            </a:xfrm>
            <a:custGeom>
              <a:avLst/>
              <a:gdLst/>
              <a:ahLst/>
              <a:cxnLst/>
              <a:rect l="l" t="t" r="r" b="b"/>
              <a:pathLst>
                <a:path w="7182" h="6051" extrusionOk="0">
                  <a:moveTo>
                    <a:pt x="1700" y="1287"/>
                  </a:moveTo>
                  <a:cubicBezTo>
                    <a:pt x="3148" y="1977"/>
                    <a:pt x="4565" y="2747"/>
                    <a:pt x="5680" y="3890"/>
                  </a:cubicBezTo>
                  <a:cubicBezTo>
                    <a:pt x="5914" y="4123"/>
                    <a:pt x="6447" y="4657"/>
                    <a:pt x="6181" y="5024"/>
                  </a:cubicBezTo>
                  <a:cubicBezTo>
                    <a:pt x="6076" y="5163"/>
                    <a:pt x="5880" y="5212"/>
                    <a:pt x="5679" y="5212"/>
                  </a:cubicBezTo>
                  <a:cubicBezTo>
                    <a:pt x="5495" y="5212"/>
                    <a:pt x="5307" y="5172"/>
                    <a:pt x="5180" y="5124"/>
                  </a:cubicBezTo>
                  <a:cubicBezTo>
                    <a:pt x="4246" y="4857"/>
                    <a:pt x="3612" y="4023"/>
                    <a:pt x="3078" y="3289"/>
                  </a:cubicBezTo>
                  <a:cubicBezTo>
                    <a:pt x="2630" y="2627"/>
                    <a:pt x="2167" y="1951"/>
                    <a:pt x="1700" y="1287"/>
                  </a:cubicBezTo>
                  <a:close/>
                  <a:moveTo>
                    <a:pt x="564" y="0"/>
                  </a:moveTo>
                  <a:cubicBezTo>
                    <a:pt x="276" y="0"/>
                    <a:pt x="1" y="286"/>
                    <a:pt x="210" y="587"/>
                  </a:cubicBezTo>
                  <a:lnTo>
                    <a:pt x="176" y="587"/>
                  </a:lnTo>
                  <a:cubicBezTo>
                    <a:pt x="943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46" y="5958"/>
                  </a:cubicBezTo>
                  <a:cubicBezTo>
                    <a:pt x="5235" y="6021"/>
                    <a:pt x="5429" y="6050"/>
                    <a:pt x="5622" y="6050"/>
                  </a:cubicBezTo>
                  <a:cubicBezTo>
                    <a:pt x="5940" y="6050"/>
                    <a:pt x="6257" y="5970"/>
                    <a:pt x="6547" y="5824"/>
                  </a:cubicBezTo>
                  <a:cubicBezTo>
                    <a:pt x="6981" y="5491"/>
                    <a:pt x="7181" y="4924"/>
                    <a:pt x="7014" y="4423"/>
                  </a:cubicBezTo>
                  <a:cubicBezTo>
                    <a:pt x="6814" y="3890"/>
                    <a:pt x="6481" y="3423"/>
                    <a:pt x="6014" y="3056"/>
                  </a:cubicBezTo>
                  <a:cubicBezTo>
                    <a:pt x="5613" y="2689"/>
                    <a:pt x="5146" y="2322"/>
                    <a:pt x="4679" y="1988"/>
                  </a:cubicBezTo>
                  <a:cubicBezTo>
                    <a:pt x="3612" y="1288"/>
                    <a:pt x="2445" y="687"/>
                    <a:pt x="1277" y="154"/>
                  </a:cubicBezTo>
                  <a:cubicBezTo>
                    <a:pt x="1210" y="122"/>
                    <a:pt x="1144" y="108"/>
                    <a:pt x="1083" y="108"/>
                  </a:cubicBezTo>
                  <a:cubicBezTo>
                    <a:pt x="1012" y="108"/>
                    <a:pt x="946" y="126"/>
                    <a:pt x="888" y="157"/>
                  </a:cubicBezTo>
                  <a:lnTo>
                    <a:pt x="888" y="157"/>
                  </a:lnTo>
                  <a:cubicBezTo>
                    <a:pt x="799" y="47"/>
                    <a:pt x="680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31" name="Google Shape;4331;p38"/>
            <p:cNvSpPr/>
            <p:nvPr/>
          </p:nvSpPr>
          <p:spPr>
            <a:xfrm>
              <a:off x="2221296" y="1644255"/>
              <a:ext cx="76933" cy="66374"/>
            </a:xfrm>
            <a:custGeom>
              <a:avLst/>
              <a:gdLst/>
              <a:ahLst/>
              <a:cxnLst/>
              <a:rect l="l" t="t" r="r" b="b"/>
              <a:pathLst>
                <a:path w="6506" h="5613" extrusionOk="0">
                  <a:moveTo>
                    <a:pt x="5592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234" y="5613"/>
                  </a:lnTo>
                  <a:cubicBezTo>
                    <a:pt x="2035" y="4745"/>
                    <a:pt x="4737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32" name="Google Shape;4332;p38"/>
            <p:cNvSpPr/>
            <p:nvPr/>
          </p:nvSpPr>
          <p:spPr>
            <a:xfrm>
              <a:off x="2215383" y="1639146"/>
              <a:ext cx="87576" cy="75964"/>
            </a:xfrm>
            <a:custGeom>
              <a:avLst/>
              <a:gdLst/>
              <a:ahLst/>
              <a:cxnLst/>
              <a:rect l="l" t="t" r="r" b="b"/>
              <a:pathLst>
                <a:path w="7406" h="6424" extrusionOk="0">
                  <a:moveTo>
                    <a:pt x="6121" y="836"/>
                  </a:moveTo>
                  <a:cubicBezTo>
                    <a:pt x="6312" y="836"/>
                    <a:pt x="6465" y="914"/>
                    <a:pt x="6505" y="1141"/>
                  </a:cubicBezTo>
                  <a:cubicBezTo>
                    <a:pt x="6605" y="1642"/>
                    <a:pt x="6171" y="2109"/>
                    <a:pt x="5871" y="2442"/>
                  </a:cubicBezTo>
                  <a:cubicBezTo>
                    <a:pt x="5204" y="3109"/>
                    <a:pt x="4403" y="3710"/>
                    <a:pt x="3503" y="4177"/>
                  </a:cubicBezTo>
                  <a:cubicBezTo>
                    <a:pt x="2752" y="4591"/>
                    <a:pt x="1982" y="4965"/>
                    <a:pt x="1207" y="5330"/>
                  </a:cubicBezTo>
                  <a:lnTo>
                    <a:pt x="1207" y="5330"/>
                  </a:lnTo>
                  <a:cubicBezTo>
                    <a:pt x="1606" y="4576"/>
                    <a:pt x="2108" y="3880"/>
                    <a:pt x="2669" y="3243"/>
                  </a:cubicBezTo>
                  <a:cubicBezTo>
                    <a:pt x="3369" y="2375"/>
                    <a:pt x="4270" y="1642"/>
                    <a:pt x="5271" y="1108"/>
                  </a:cubicBezTo>
                  <a:cubicBezTo>
                    <a:pt x="5470" y="1008"/>
                    <a:pt x="5837" y="836"/>
                    <a:pt x="6121" y="836"/>
                  </a:cubicBezTo>
                  <a:close/>
                  <a:moveTo>
                    <a:pt x="6160" y="0"/>
                  </a:moveTo>
                  <a:cubicBezTo>
                    <a:pt x="6120" y="0"/>
                    <a:pt x="6079" y="2"/>
                    <a:pt x="6038" y="7"/>
                  </a:cubicBezTo>
                  <a:cubicBezTo>
                    <a:pt x="4770" y="107"/>
                    <a:pt x="3569" y="1141"/>
                    <a:pt x="2702" y="2008"/>
                  </a:cubicBezTo>
                  <a:cubicBezTo>
                    <a:pt x="1635" y="3043"/>
                    <a:pt x="767" y="4277"/>
                    <a:pt x="134" y="5611"/>
                  </a:cubicBezTo>
                  <a:cubicBezTo>
                    <a:pt x="0" y="5897"/>
                    <a:pt x="183" y="6162"/>
                    <a:pt x="408" y="6242"/>
                  </a:cubicBezTo>
                  <a:lnTo>
                    <a:pt x="408" y="6242"/>
                  </a:lnTo>
                  <a:cubicBezTo>
                    <a:pt x="488" y="6348"/>
                    <a:pt x="612" y="6424"/>
                    <a:pt x="750" y="6424"/>
                  </a:cubicBezTo>
                  <a:cubicBezTo>
                    <a:pt x="809" y="6424"/>
                    <a:pt x="872" y="6410"/>
                    <a:pt x="934" y="6378"/>
                  </a:cubicBezTo>
                  <a:cubicBezTo>
                    <a:pt x="2002" y="5878"/>
                    <a:pt x="3036" y="5378"/>
                    <a:pt x="4070" y="4810"/>
                  </a:cubicBezTo>
                  <a:cubicBezTo>
                    <a:pt x="5071" y="4277"/>
                    <a:pt x="6005" y="3576"/>
                    <a:pt x="6772" y="2709"/>
                  </a:cubicBezTo>
                  <a:cubicBezTo>
                    <a:pt x="7205" y="2242"/>
                    <a:pt x="7406" y="1608"/>
                    <a:pt x="7339" y="974"/>
                  </a:cubicBezTo>
                  <a:cubicBezTo>
                    <a:pt x="7215" y="415"/>
                    <a:pt x="6714" y="0"/>
                    <a:pt x="6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33" name="Google Shape;4333;p38"/>
            <p:cNvSpPr/>
            <p:nvPr/>
          </p:nvSpPr>
          <p:spPr>
            <a:xfrm>
              <a:off x="22832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36" y="2902"/>
                  </a:lnTo>
                  <a:cubicBezTo>
                    <a:pt x="2402" y="3436"/>
                    <a:pt x="2803" y="3936"/>
                    <a:pt x="3270" y="4403"/>
                  </a:cubicBezTo>
                  <a:cubicBezTo>
                    <a:pt x="3770" y="4870"/>
                    <a:pt x="4371" y="5170"/>
                    <a:pt x="5038" y="5237"/>
                  </a:cubicBezTo>
                  <a:cubicBezTo>
                    <a:pt x="5092" y="5247"/>
                    <a:pt x="5146" y="5252"/>
                    <a:pt x="5200" y="5252"/>
                  </a:cubicBezTo>
                  <a:cubicBezTo>
                    <a:pt x="5511" y="5252"/>
                    <a:pt x="5811" y="5093"/>
                    <a:pt x="6038" y="4837"/>
                  </a:cubicBezTo>
                  <a:cubicBezTo>
                    <a:pt x="6172" y="4603"/>
                    <a:pt x="6172" y="4303"/>
                    <a:pt x="6072" y="4036"/>
                  </a:cubicBezTo>
                  <a:cubicBezTo>
                    <a:pt x="5972" y="3803"/>
                    <a:pt x="5805" y="3569"/>
                    <a:pt x="5605" y="3369"/>
                  </a:cubicBezTo>
                  <a:cubicBezTo>
                    <a:pt x="4237" y="1901"/>
                    <a:pt x="2369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34" name="Google Shape;4334;p38"/>
            <p:cNvSpPr/>
            <p:nvPr/>
          </p:nvSpPr>
          <p:spPr>
            <a:xfrm>
              <a:off x="2276814" y="1707625"/>
              <a:ext cx="84915" cy="71553"/>
            </a:xfrm>
            <a:custGeom>
              <a:avLst/>
              <a:gdLst/>
              <a:ahLst/>
              <a:cxnLst/>
              <a:rect l="l" t="t" r="r" b="b"/>
              <a:pathLst>
                <a:path w="7181" h="6051" extrusionOk="0">
                  <a:moveTo>
                    <a:pt x="1705" y="1281"/>
                  </a:moveTo>
                  <a:cubicBezTo>
                    <a:pt x="3139" y="1972"/>
                    <a:pt x="4567" y="2743"/>
                    <a:pt x="5713" y="3890"/>
                  </a:cubicBezTo>
                  <a:cubicBezTo>
                    <a:pt x="5947" y="4123"/>
                    <a:pt x="6480" y="4657"/>
                    <a:pt x="6213" y="5024"/>
                  </a:cubicBezTo>
                  <a:cubicBezTo>
                    <a:pt x="6091" y="5163"/>
                    <a:pt x="5896" y="5212"/>
                    <a:pt x="5695" y="5212"/>
                  </a:cubicBezTo>
                  <a:cubicBezTo>
                    <a:pt x="5511" y="5212"/>
                    <a:pt x="5323" y="5172"/>
                    <a:pt x="5179" y="5124"/>
                  </a:cubicBezTo>
                  <a:cubicBezTo>
                    <a:pt x="4245" y="4857"/>
                    <a:pt x="3612" y="4023"/>
                    <a:pt x="3111" y="3289"/>
                  </a:cubicBezTo>
                  <a:cubicBezTo>
                    <a:pt x="2640" y="2625"/>
                    <a:pt x="2168" y="1946"/>
                    <a:pt x="1705" y="1281"/>
                  </a:cubicBezTo>
                  <a:close/>
                  <a:moveTo>
                    <a:pt x="590" y="0"/>
                  </a:moveTo>
                  <a:cubicBezTo>
                    <a:pt x="292" y="0"/>
                    <a:pt x="0" y="286"/>
                    <a:pt x="209" y="587"/>
                  </a:cubicBezTo>
                  <a:cubicBezTo>
                    <a:pt x="943" y="1688"/>
                    <a:pt x="1677" y="2755"/>
                    <a:pt x="2444" y="3823"/>
                  </a:cubicBezTo>
                  <a:cubicBezTo>
                    <a:pt x="3111" y="4757"/>
                    <a:pt x="3912" y="5691"/>
                    <a:pt x="5046" y="5958"/>
                  </a:cubicBezTo>
                  <a:cubicBezTo>
                    <a:pt x="5235" y="6021"/>
                    <a:pt x="5428" y="6050"/>
                    <a:pt x="5621" y="6050"/>
                  </a:cubicBezTo>
                  <a:cubicBezTo>
                    <a:pt x="5940" y="6050"/>
                    <a:pt x="6256" y="5970"/>
                    <a:pt x="6547" y="5824"/>
                  </a:cubicBezTo>
                  <a:cubicBezTo>
                    <a:pt x="6981" y="5491"/>
                    <a:pt x="7181" y="4924"/>
                    <a:pt x="7047" y="4423"/>
                  </a:cubicBezTo>
                  <a:cubicBezTo>
                    <a:pt x="6814" y="3890"/>
                    <a:pt x="6480" y="3423"/>
                    <a:pt x="6047" y="3056"/>
                  </a:cubicBezTo>
                  <a:cubicBezTo>
                    <a:pt x="5613" y="2689"/>
                    <a:pt x="5179" y="2322"/>
                    <a:pt x="4712" y="1988"/>
                  </a:cubicBezTo>
                  <a:cubicBezTo>
                    <a:pt x="3612" y="1288"/>
                    <a:pt x="2477" y="687"/>
                    <a:pt x="1277" y="154"/>
                  </a:cubicBezTo>
                  <a:cubicBezTo>
                    <a:pt x="1214" y="122"/>
                    <a:pt x="1152" y="108"/>
                    <a:pt x="1092" y="108"/>
                  </a:cubicBezTo>
                  <a:cubicBezTo>
                    <a:pt x="1029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6" y="45"/>
                    <a:pt x="707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35" name="Google Shape;4335;p38"/>
            <p:cNvSpPr/>
            <p:nvPr/>
          </p:nvSpPr>
          <p:spPr>
            <a:xfrm>
              <a:off x="2319514" y="1698661"/>
              <a:ext cx="103362" cy="27552"/>
            </a:xfrm>
            <a:custGeom>
              <a:avLst/>
              <a:gdLst/>
              <a:ahLst/>
              <a:cxnLst/>
              <a:rect l="l" t="t" r="r" b="b"/>
              <a:pathLst>
                <a:path w="8741" h="2330" extrusionOk="0">
                  <a:moveTo>
                    <a:pt x="6296" y="0"/>
                  </a:moveTo>
                  <a:cubicBezTo>
                    <a:pt x="4364" y="0"/>
                    <a:pt x="1917" y="501"/>
                    <a:pt x="301" y="912"/>
                  </a:cubicBezTo>
                  <a:lnTo>
                    <a:pt x="1" y="1012"/>
                  </a:lnTo>
                  <a:cubicBezTo>
                    <a:pt x="1869" y="1379"/>
                    <a:pt x="3270" y="1579"/>
                    <a:pt x="4404" y="1912"/>
                  </a:cubicBezTo>
                  <a:cubicBezTo>
                    <a:pt x="5004" y="2112"/>
                    <a:pt x="5671" y="2246"/>
                    <a:pt x="6305" y="2313"/>
                  </a:cubicBezTo>
                  <a:cubicBezTo>
                    <a:pt x="6415" y="2324"/>
                    <a:pt x="6524" y="2329"/>
                    <a:pt x="6634" y="2329"/>
                  </a:cubicBezTo>
                  <a:cubicBezTo>
                    <a:pt x="7188" y="2329"/>
                    <a:pt x="7727" y="2186"/>
                    <a:pt x="8173" y="1879"/>
                  </a:cubicBezTo>
                  <a:cubicBezTo>
                    <a:pt x="8507" y="1679"/>
                    <a:pt x="8740" y="1345"/>
                    <a:pt x="8740" y="945"/>
                  </a:cubicBezTo>
                  <a:cubicBezTo>
                    <a:pt x="8673" y="678"/>
                    <a:pt x="8507" y="445"/>
                    <a:pt x="8273" y="311"/>
                  </a:cubicBezTo>
                  <a:cubicBezTo>
                    <a:pt x="8006" y="178"/>
                    <a:pt x="7739" y="78"/>
                    <a:pt x="7473" y="78"/>
                  </a:cubicBezTo>
                  <a:cubicBezTo>
                    <a:pt x="7114" y="24"/>
                    <a:pt x="6717" y="0"/>
                    <a:pt x="6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36" name="Google Shape;4336;p38"/>
            <p:cNvSpPr/>
            <p:nvPr/>
          </p:nvSpPr>
          <p:spPr>
            <a:xfrm>
              <a:off x="2312490" y="1693092"/>
              <a:ext cx="115116" cy="37994"/>
            </a:xfrm>
            <a:custGeom>
              <a:avLst/>
              <a:gdLst/>
              <a:ahLst/>
              <a:cxnLst/>
              <a:rect l="l" t="t" r="r" b="b"/>
              <a:pathLst>
                <a:path w="9735" h="3213" extrusionOk="0">
                  <a:moveTo>
                    <a:pt x="7427" y="879"/>
                  </a:moveTo>
                  <a:cubicBezTo>
                    <a:pt x="7943" y="879"/>
                    <a:pt x="8600" y="919"/>
                    <a:pt x="8834" y="1283"/>
                  </a:cubicBezTo>
                  <a:cubicBezTo>
                    <a:pt x="9267" y="1983"/>
                    <a:pt x="7766" y="2350"/>
                    <a:pt x="7333" y="2350"/>
                  </a:cubicBezTo>
                  <a:cubicBezTo>
                    <a:pt x="6499" y="2350"/>
                    <a:pt x="5665" y="2183"/>
                    <a:pt x="4898" y="1883"/>
                  </a:cubicBezTo>
                  <a:cubicBezTo>
                    <a:pt x="4158" y="1684"/>
                    <a:pt x="3398" y="1535"/>
                    <a:pt x="2640" y="1397"/>
                  </a:cubicBezTo>
                  <a:lnTo>
                    <a:pt x="2640" y="1397"/>
                  </a:lnTo>
                  <a:cubicBezTo>
                    <a:pt x="3406" y="1245"/>
                    <a:pt x="4185" y="1113"/>
                    <a:pt x="4964" y="1016"/>
                  </a:cubicBezTo>
                  <a:cubicBezTo>
                    <a:pt x="5632" y="916"/>
                    <a:pt x="6332" y="882"/>
                    <a:pt x="7033" y="882"/>
                  </a:cubicBezTo>
                  <a:cubicBezTo>
                    <a:pt x="7144" y="882"/>
                    <a:pt x="7280" y="879"/>
                    <a:pt x="7427" y="879"/>
                  </a:cubicBezTo>
                  <a:close/>
                  <a:moveTo>
                    <a:pt x="7045" y="1"/>
                  </a:moveTo>
                  <a:cubicBezTo>
                    <a:pt x="6350" y="1"/>
                    <a:pt x="5646" y="91"/>
                    <a:pt x="5031" y="182"/>
                  </a:cubicBezTo>
                  <a:cubicBezTo>
                    <a:pt x="3597" y="349"/>
                    <a:pt x="2196" y="615"/>
                    <a:pt x="795" y="949"/>
                  </a:cubicBezTo>
                  <a:cubicBezTo>
                    <a:pt x="719" y="968"/>
                    <a:pt x="659" y="1000"/>
                    <a:pt x="613" y="1041"/>
                  </a:cubicBezTo>
                  <a:lnTo>
                    <a:pt x="613" y="1041"/>
                  </a:lnTo>
                  <a:cubicBezTo>
                    <a:pt x="164" y="1065"/>
                    <a:pt x="1" y="1757"/>
                    <a:pt x="495" y="1850"/>
                  </a:cubicBezTo>
                  <a:lnTo>
                    <a:pt x="495" y="1883"/>
                  </a:lnTo>
                  <a:cubicBezTo>
                    <a:pt x="1829" y="2150"/>
                    <a:pt x="3196" y="2317"/>
                    <a:pt x="4497" y="2684"/>
                  </a:cubicBezTo>
                  <a:cubicBezTo>
                    <a:pt x="5380" y="2904"/>
                    <a:pt x="6306" y="3212"/>
                    <a:pt x="7228" y="3212"/>
                  </a:cubicBezTo>
                  <a:cubicBezTo>
                    <a:pt x="7700" y="3212"/>
                    <a:pt x="8171" y="3132"/>
                    <a:pt x="8634" y="2917"/>
                  </a:cubicBezTo>
                  <a:cubicBezTo>
                    <a:pt x="9167" y="2684"/>
                    <a:pt x="9734" y="2183"/>
                    <a:pt x="9734" y="1549"/>
                  </a:cubicBezTo>
                  <a:cubicBezTo>
                    <a:pt x="9701" y="949"/>
                    <a:pt x="9301" y="415"/>
                    <a:pt x="8734" y="248"/>
                  </a:cubicBezTo>
                  <a:cubicBezTo>
                    <a:pt x="8215" y="65"/>
                    <a:pt x="7633" y="1"/>
                    <a:pt x="7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37" name="Google Shape;4337;p38"/>
            <p:cNvSpPr/>
            <p:nvPr/>
          </p:nvSpPr>
          <p:spPr>
            <a:xfrm>
              <a:off x="2284808" y="1644255"/>
              <a:ext cx="76922" cy="66764"/>
            </a:xfrm>
            <a:custGeom>
              <a:avLst/>
              <a:gdLst/>
              <a:ahLst/>
              <a:cxnLst/>
              <a:rect l="l" t="t" r="r" b="b"/>
              <a:pathLst>
                <a:path w="6505" h="5646" extrusionOk="0">
                  <a:moveTo>
                    <a:pt x="5604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303" y="1176"/>
                  </a:cubicBezTo>
                  <a:cubicBezTo>
                    <a:pt x="1868" y="2310"/>
                    <a:pt x="767" y="3745"/>
                    <a:pt x="0" y="5413"/>
                  </a:cubicBezTo>
                  <a:lnTo>
                    <a:pt x="601" y="5646"/>
                  </a:lnTo>
                  <a:cubicBezTo>
                    <a:pt x="2402" y="47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38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904" y="25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38" name="Google Shape;4338;p38"/>
            <p:cNvSpPr/>
            <p:nvPr/>
          </p:nvSpPr>
          <p:spPr>
            <a:xfrm>
              <a:off x="2278564" y="1639170"/>
              <a:ext cx="88688" cy="76614"/>
            </a:xfrm>
            <a:custGeom>
              <a:avLst/>
              <a:gdLst/>
              <a:ahLst/>
              <a:cxnLst/>
              <a:rect l="l" t="t" r="r" b="b"/>
              <a:pathLst>
                <a:path w="7500" h="6479" extrusionOk="0">
                  <a:moveTo>
                    <a:pt x="6143" y="822"/>
                  </a:moveTo>
                  <a:cubicBezTo>
                    <a:pt x="6270" y="822"/>
                    <a:pt x="6382" y="856"/>
                    <a:pt x="6466" y="939"/>
                  </a:cubicBezTo>
                  <a:cubicBezTo>
                    <a:pt x="6799" y="1273"/>
                    <a:pt x="6399" y="1873"/>
                    <a:pt x="6166" y="2173"/>
                  </a:cubicBezTo>
                  <a:cubicBezTo>
                    <a:pt x="5532" y="2940"/>
                    <a:pt x="4765" y="3574"/>
                    <a:pt x="3931" y="4075"/>
                  </a:cubicBezTo>
                  <a:cubicBezTo>
                    <a:pt x="3014" y="4644"/>
                    <a:pt x="2067" y="5183"/>
                    <a:pt x="1090" y="5635"/>
                  </a:cubicBezTo>
                  <a:lnTo>
                    <a:pt x="1090" y="5635"/>
                  </a:lnTo>
                  <a:cubicBezTo>
                    <a:pt x="1970" y="3882"/>
                    <a:pt x="3328" y="2233"/>
                    <a:pt x="5031" y="1273"/>
                  </a:cubicBezTo>
                  <a:cubicBezTo>
                    <a:pt x="5257" y="1122"/>
                    <a:pt x="5763" y="822"/>
                    <a:pt x="6143" y="822"/>
                  </a:cubicBezTo>
                  <a:close/>
                  <a:moveTo>
                    <a:pt x="6174" y="1"/>
                  </a:moveTo>
                  <a:cubicBezTo>
                    <a:pt x="6039" y="1"/>
                    <a:pt x="5901" y="24"/>
                    <a:pt x="5765" y="72"/>
                  </a:cubicBezTo>
                  <a:cubicBezTo>
                    <a:pt x="4531" y="372"/>
                    <a:pt x="3464" y="1306"/>
                    <a:pt x="2596" y="2173"/>
                  </a:cubicBezTo>
                  <a:cubicBezTo>
                    <a:pt x="1596" y="3174"/>
                    <a:pt x="762" y="4341"/>
                    <a:pt x="161" y="5609"/>
                  </a:cubicBezTo>
                  <a:cubicBezTo>
                    <a:pt x="1" y="5953"/>
                    <a:pt x="297" y="6265"/>
                    <a:pt x="573" y="6265"/>
                  </a:cubicBezTo>
                  <a:cubicBezTo>
                    <a:pt x="637" y="6265"/>
                    <a:pt x="699" y="6248"/>
                    <a:pt x="755" y="6212"/>
                  </a:cubicBezTo>
                  <a:lnTo>
                    <a:pt x="755" y="6212"/>
                  </a:lnTo>
                  <a:cubicBezTo>
                    <a:pt x="832" y="6360"/>
                    <a:pt x="993" y="6478"/>
                    <a:pt x="1183" y="6478"/>
                  </a:cubicBezTo>
                  <a:cubicBezTo>
                    <a:pt x="1240" y="6478"/>
                    <a:pt x="1301" y="6467"/>
                    <a:pt x="1362" y="6443"/>
                  </a:cubicBezTo>
                  <a:cubicBezTo>
                    <a:pt x="2430" y="5943"/>
                    <a:pt x="3464" y="5342"/>
                    <a:pt x="4464" y="4708"/>
                  </a:cubicBezTo>
                  <a:cubicBezTo>
                    <a:pt x="5498" y="4108"/>
                    <a:pt x="6366" y="3307"/>
                    <a:pt x="7066" y="2340"/>
                  </a:cubicBezTo>
                  <a:cubicBezTo>
                    <a:pt x="7433" y="1840"/>
                    <a:pt x="7500" y="1206"/>
                    <a:pt x="7266" y="639"/>
                  </a:cubicBezTo>
                  <a:cubicBezTo>
                    <a:pt x="7013" y="233"/>
                    <a:pt x="6605" y="1"/>
                    <a:pt x="6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39" name="Google Shape;4339;p38"/>
            <p:cNvSpPr/>
            <p:nvPr/>
          </p:nvSpPr>
          <p:spPr>
            <a:xfrm>
              <a:off x="1674590" y="1697207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42" y="1"/>
                    <a:pt x="16379" y="67"/>
                  </a:cubicBezTo>
                  <a:cubicBezTo>
                    <a:pt x="21483" y="167"/>
                    <a:pt x="33258" y="34"/>
                    <a:pt x="34592" y="101"/>
                  </a:cubicBezTo>
                  <a:cubicBezTo>
                    <a:pt x="35960" y="201"/>
                    <a:pt x="46500" y="534"/>
                    <a:pt x="50003" y="401"/>
                  </a:cubicBezTo>
                  <a:cubicBezTo>
                    <a:pt x="53506" y="267"/>
                    <a:pt x="55374" y="234"/>
                    <a:pt x="55374" y="2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40" name="Google Shape;4340;p38"/>
            <p:cNvSpPr/>
            <p:nvPr/>
          </p:nvSpPr>
          <p:spPr>
            <a:xfrm>
              <a:off x="1699293" y="1697621"/>
              <a:ext cx="84963" cy="71399"/>
            </a:xfrm>
            <a:custGeom>
              <a:avLst/>
              <a:gdLst/>
              <a:ahLst/>
              <a:cxnLst/>
              <a:rect l="l" t="t" r="r" b="b"/>
              <a:pathLst>
                <a:path w="7185" h="6038" extrusionOk="0">
                  <a:moveTo>
                    <a:pt x="1718" y="1287"/>
                  </a:moveTo>
                  <a:cubicBezTo>
                    <a:pt x="3161" y="1994"/>
                    <a:pt x="4573" y="2763"/>
                    <a:pt x="5684" y="3902"/>
                  </a:cubicBezTo>
                  <a:cubicBezTo>
                    <a:pt x="5917" y="4135"/>
                    <a:pt x="6451" y="4636"/>
                    <a:pt x="6184" y="5002"/>
                  </a:cubicBezTo>
                  <a:cubicBezTo>
                    <a:pt x="6079" y="5160"/>
                    <a:pt x="5883" y="5207"/>
                    <a:pt x="5682" y="5207"/>
                  </a:cubicBezTo>
                  <a:cubicBezTo>
                    <a:pt x="5498" y="5207"/>
                    <a:pt x="5311" y="5168"/>
                    <a:pt x="5183" y="5136"/>
                  </a:cubicBezTo>
                  <a:cubicBezTo>
                    <a:pt x="4249" y="4869"/>
                    <a:pt x="3616" y="4035"/>
                    <a:pt x="3115" y="3268"/>
                  </a:cubicBezTo>
                  <a:cubicBezTo>
                    <a:pt x="2647" y="2608"/>
                    <a:pt x="2178" y="1947"/>
                    <a:pt x="1718" y="1287"/>
                  </a:cubicBezTo>
                  <a:close/>
                  <a:moveTo>
                    <a:pt x="597" y="1"/>
                  </a:moveTo>
                  <a:cubicBezTo>
                    <a:pt x="291" y="1"/>
                    <a:pt x="0" y="292"/>
                    <a:pt x="213" y="599"/>
                  </a:cubicBezTo>
                  <a:lnTo>
                    <a:pt x="180" y="599"/>
                  </a:lnTo>
                  <a:cubicBezTo>
                    <a:pt x="947" y="1667"/>
                    <a:pt x="1681" y="2768"/>
                    <a:pt x="2448" y="3835"/>
                  </a:cubicBezTo>
                  <a:cubicBezTo>
                    <a:pt x="3115" y="4736"/>
                    <a:pt x="3916" y="5670"/>
                    <a:pt x="5050" y="5970"/>
                  </a:cubicBezTo>
                  <a:cubicBezTo>
                    <a:pt x="5222" y="6016"/>
                    <a:pt x="5397" y="6038"/>
                    <a:pt x="5573" y="6038"/>
                  </a:cubicBezTo>
                  <a:cubicBezTo>
                    <a:pt x="5909" y="6038"/>
                    <a:pt x="6244" y="5956"/>
                    <a:pt x="6551" y="5803"/>
                  </a:cubicBezTo>
                  <a:cubicBezTo>
                    <a:pt x="6985" y="5503"/>
                    <a:pt x="7185" y="4936"/>
                    <a:pt x="7018" y="4402"/>
                  </a:cubicBezTo>
                  <a:cubicBezTo>
                    <a:pt x="6818" y="3868"/>
                    <a:pt x="6484" y="3401"/>
                    <a:pt x="6017" y="3068"/>
                  </a:cubicBezTo>
                  <a:cubicBezTo>
                    <a:pt x="5617" y="2667"/>
                    <a:pt x="5183" y="2301"/>
                    <a:pt x="4683" y="2000"/>
                  </a:cubicBezTo>
                  <a:cubicBezTo>
                    <a:pt x="3616" y="1300"/>
                    <a:pt x="2448" y="666"/>
                    <a:pt x="1281" y="166"/>
                  </a:cubicBezTo>
                  <a:cubicBezTo>
                    <a:pt x="1211" y="133"/>
                    <a:pt x="1143" y="119"/>
                    <a:pt x="1079" y="119"/>
                  </a:cubicBezTo>
                  <a:cubicBezTo>
                    <a:pt x="1026" y="119"/>
                    <a:pt x="976" y="129"/>
                    <a:pt x="930" y="146"/>
                  </a:cubicBezTo>
                  <a:lnTo>
                    <a:pt x="930" y="146"/>
                  </a:lnTo>
                  <a:cubicBezTo>
                    <a:pt x="835" y="44"/>
                    <a:pt x="71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41" name="Google Shape;4341;p38"/>
            <p:cNvSpPr/>
            <p:nvPr/>
          </p:nvSpPr>
          <p:spPr>
            <a:xfrm>
              <a:off x="1701374" y="1628965"/>
              <a:ext cx="88404" cy="74048"/>
            </a:xfrm>
            <a:custGeom>
              <a:avLst/>
              <a:gdLst/>
              <a:ahLst/>
              <a:cxnLst/>
              <a:rect l="l" t="t" r="r" b="b"/>
              <a:pathLst>
                <a:path w="7476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4" y="167"/>
                  </a:cubicBezTo>
                  <a:cubicBezTo>
                    <a:pt x="4240" y="634"/>
                    <a:pt x="3240" y="1368"/>
                    <a:pt x="2406" y="2302"/>
                  </a:cubicBezTo>
                  <a:cubicBezTo>
                    <a:pt x="1472" y="3270"/>
                    <a:pt x="704" y="4404"/>
                    <a:pt x="137" y="5638"/>
                  </a:cubicBezTo>
                  <a:cubicBezTo>
                    <a:pt x="0" y="5958"/>
                    <a:pt x="285" y="6261"/>
                    <a:pt x="553" y="6261"/>
                  </a:cubicBezTo>
                  <a:cubicBezTo>
                    <a:pt x="677" y="6261"/>
                    <a:pt x="797" y="6196"/>
                    <a:pt x="871" y="6038"/>
                  </a:cubicBezTo>
                  <a:cubicBezTo>
                    <a:pt x="1672" y="4204"/>
                    <a:pt x="3006" y="2603"/>
                    <a:pt x="4674" y="1468"/>
                  </a:cubicBezTo>
                  <a:cubicBezTo>
                    <a:pt x="5074" y="1168"/>
                    <a:pt x="5541" y="935"/>
                    <a:pt x="6042" y="835"/>
                  </a:cubicBezTo>
                  <a:cubicBezTo>
                    <a:pt x="6072" y="831"/>
                    <a:pt x="6102" y="829"/>
                    <a:pt x="6129" y="829"/>
                  </a:cubicBezTo>
                  <a:cubicBezTo>
                    <a:pt x="6582" y="829"/>
                    <a:pt x="6632" y="1323"/>
                    <a:pt x="6475" y="1669"/>
                  </a:cubicBezTo>
                  <a:cubicBezTo>
                    <a:pt x="6208" y="2136"/>
                    <a:pt x="5875" y="2536"/>
                    <a:pt x="5508" y="2869"/>
                  </a:cubicBezTo>
                  <a:cubicBezTo>
                    <a:pt x="5141" y="3203"/>
                    <a:pt x="4774" y="3503"/>
                    <a:pt x="4340" y="3803"/>
                  </a:cubicBezTo>
                  <a:cubicBezTo>
                    <a:pt x="3406" y="4404"/>
                    <a:pt x="2406" y="4938"/>
                    <a:pt x="1372" y="5405"/>
                  </a:cubicBezTo>
                  <a:cubicBezTo>
                    <a:pt x="967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5" y="6138"/>
                  </a:cubicBezTo>
                  <a:cubicBezTo>
                    <a:pt x="2906" y="5638"/>
                    <a:pt x="3940" y="5071"/>
                    <a:pt x="4941" y="4404"/>
                  </a:cubicBezTo>
                  <a:cubicBezTo>
                    <a:pt x="5408" y="4070"/>
                    <a:pt x="5841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2" y="334"/>
                  </a:cubicBezTo>
                  <a:cubicBezTo>
                    <a:pt x="6797" y="89"/>
                    <a:pt x="6496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42" name="Google Shape;4342;p38"/>
            <p:cNvSpPr/>
            <p:nvPr/>
          </p:nvSpPr>
          <p:spPr>
            <a:xfrm>
              <a:off x="1762793" y="1697621"/>
              <a:ext cx="85365" cy="71399"/>
            </a:xfrm>
            <a:custGeom>
              <a:avLst/>
              <a:gdLst/>
              <a:ahLst/>
              <a:cxnLst/>
              <a:rect l="l" t="t" r="r" b="b"/>
              <a:pathLst>
                <a:path w="7219" h="6038" extrusionOk="0">
                  <a:moveTo>
                    <a:pt x="1730" y="1282"/>
                  </a:moveTo>
                  <a:cubicBezTo>
                    <a:pt x="3165" y="1990"/>
                    <a:pt x="4604" y="2760"/>
                    <a:pt x="5718" y="3902"/>
                  </a:cubicBezTo>
                  <a:cubicBezTo>
                    <a:pt x="5951" y="4135"/>
                    <a:pt x="6485" y="4636"/>
                    <a:pt x="6218" y="5002"/>
                  </a:cubicBezTo>
                  <a:cubicBezTo>
                    <a:pt x="6113" y="5160"/>
                    <a:pt x="5917" y="5207"/>
                    <a:pt x="5711" y="5207"/>
                  </a:cubicBezTo>
                  <a:cubicBezTo>
                    <a:pt x="5523" y="5207"/>
                    <a:pt x="5327" y="5168"/>
                    <a:pt x="5184" y="5136"/>
                  </a:cubicBezTo>
                  <a:cubicBezTo>
                    <a:pt x="4250" y="4869"/>
                    <a:pt x="3616" y="4035"/>
                    <a:pt x="3116" y="3268"/>
                  </a:cubicBezTo>
                  <a:cubicBezTo>
                    <a:pt x="2646" y="2606"/>
                    <a:pt x="2190" y="1944"/>
                    <a:pt x="1730" y="1282"/>
                  </a:cubicBezTo>
                  <a:close/>
                  <a:moveTo>
                    <a:pt x="612" y="1"/>
                  </a:moveTo>
                  <a:cubicBezTo>
                    <a:pt x="308" y="1"/>
                    <a:pt x="1" y="292"/>
                    <a:pt x="214" y="599"/>
                  </a:cubicBezTo>
                  <a:cubicBezTo>
                    <a:pt x="948" y="1667"/>
                    <a:pt x="1715" y="2768"/>
                    <a:pt x="2449" y="3835"/>
                  </a:cubicBezTo>
                  <a:cubicBezTo>
                    <a:pt x="3116" y="4736"/>
                    <a:pt x="3916" y="5670"/>
                    <a:pt x="5084" y="5970"/>
                  </a:cubicBezTo>
                  <a:cubicBezTo>
                    <a:pt x="5244" y="6016"/>
                    <a:pt x="5412" y="6038"/>
                    <a:pt x="5583" y="6038"/>
                  </a:cubicBezTo>
                  <a:cubicBezTo>
                    <a:pt x="5909" y="6038"/>
                    <a:pt x="6245" y="5956"/>
                    <a:pt x="6552" y="5803"/>
                  </a:cubicBezTo>
                  <a:cubicBezTo>
                    <a:pt x="7019" y="5503"/>
                    <a:pt x="7219" y="4936"/>
                    <a:pt x="7052" y="4402"/>
                  </a:cubicBezTo>
                  <a:cubicBezTo>
                    <a:pt x="6818" y="3868"/>
                    <a:pt x="6485" y="3401"/>
                    <a:pt x="6051" y="3068"/>
                  </a:cubicBezTo>
                  <a:cubicBezTo>
                    <a:pt x="5618" y="2667"/>
                    <a:pt x="5184" y="2301"/>
                    <a:pt x="4717" y="2000"/>
                  </a:cubicBezTo>
                  <a:cubicBezTo>
                    <a:pt x="3616" y="1300"/>
                    <a:pt x="2482" y="666"/>
                    <a:pt x="1281" y="166"/>
                  </a:cubicBezTo>
                  <a:cubicBezTo>
                    <a:pt x="1216" y="133"/>
                    <a:pt x="1151" y="119"/>
                    <a:pt x="1090" y="119"/>
                  </a:cubicBezTo>
                  <a:cubicBezTo>
                    <a:pt x="1035" y="119"/>
                    <a:pt x="983" y="130"/>
                    <a:pt x="935" y="150"/>
                  </a:cubicBezTo>
                  <a:lnTo>
                    <a:pt x="935" y="150"/>
                  </a:lnTo>
                  <a:cubicBezTo>
                    <a:pt x="849" y="45"/>
                    <a:pt x="731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43" name="Google Shape;4343;p38"/>
            <p:cNvSpPr/>
            <p:nvPr/>
          </p:nvSpPr>
          <p:spPr>
            <a:xfrm>
              <a:off x="1765004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1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7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5" y="4204"/>
                    <a:pt x="2996" y="2603"/>
                    <a:pt x="4663" y="1468"/>
                  </a:cubicBezTo>
                  <a:cubicBezTo>
                    <a:pt x="5064" y="1168"/>
                    <a:pt x="5531" y="935"/>
                    <a:pt x="6064" y="835"/>
                  </a:cubicBezTo>
                  <a:cubicBezTo>
                    <a:pt x="6093" y="831"/>
                    <a:pt x="6121" y="829"/>
                    <a:pt x="6147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786" y="89"/>
                    <a:pt x="6486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44" name="Google Shape;4344;p38"/>
            <p:cNvSpPr/>
            <p:nvPr/>
          </p:nvSpPr>
          <p:spPr>
            <a:xfrm>
              <a:off x="1827878" y="1697621"/>
              <a:ext cx="83792" cy="71388"/>
            </a:xfrm>
            <a:custGeom>
              <a:avLst/>
              <a:gdLst/>
              <a:ahLst/>
              <a:cxnLst/>
              <a:rect l="l" t="t" r="r" b="b"/>
              <a:pathLst>
                <a:path w="7086" h="6037" extrusionOk="0">
                  <a:moveTo>
                    <a:pt x="1684" y="1312"/>
                  </a:moveTo>
                  <a:lnTo>
                    <a:pt x="1684" y="1312"/>
                  </a:lnTo>
                  <a:cubicBezTo>
                    <a:pt x="3081" y="1990"/>
                    <a:pt x="4461" y="2751"/>
                    <a:pt x="5551" y="3868"/>
                  </a:cubicBezTo>
                  <a:cubicBezTo>
                    <a:pt x="5784" y="4102"/>
                    <a:pt x="6285" y="4535"/>
                    <a:pt x="6118" y="4936"/>
                  </a:cubicBezTo>
                  <a:cubicBezTo>
                    <a:pt x="6028" y="5151"/>
                    <a:pt x="5823" y="5212"/>
                    <a:pt x="5611" y="5212"/>
                  </a:cubicBezTo>
                  <a:cubicBezTo>
                    <a:pt x="5428" y="5212"/>
                    <a:pt x="5241" y="5167"/>
                    <a:pt x="5117" y="5136"/>
                  </a:cubicBezTo>
                  <a:cubicBezTo>
                    <a:pt x="4183" y="4902"/>
                    <a:pt x="3549" y="4068"/>
                    <a:pt x="3016" y="3301"/>
                  </a:cubicBezTo>
                  <a:cubicBezTo>
                    <a:pt x="2549" y="2664"/>
                    <a:pt x="2122" y="1987"/>
                    <a:pt x="1684" y="1312"/>
                  </a:cubicBezTo>
                  <a:close/>
                  <a:moveTo>
                    <a:pt x="586" y="1"/>
                  </a:moveTo>
                  <a:cubicBezTo>
                    <a:pt x="292" y="1"/>
                    <a:pt x="1" y="292"/>
                    <a:pt x="214" y="599"/>
                  </a:cubicBezTo>
                  <a:cubicBezTo>
                    <a:pt x="948" y="1667"/>
                    <a:pt x="1615" y="2801"/>
                    <a:pt x="2382" y="3868"/>
                  </a:cubicBezTo>
                  <a:cubicBezTo>
                    <a:pt x="3049" y="4802"/>
                    <a:pt x="3850" y="5736"/>
                    <a:pt x="5050" y="5970"/>
                  </a:cubicBezTo>
                  <a:cubicBezTo>
                    <a:pt x="5217" y="6014"/>
                    <a:pt x="5384" y="6037"/>
                    <a:pt x="5548" y="6037"/>
                  </a:cubicBezTo>
                  <a:cubicBezTo>
                    <a:pt x="5877" y="6037"/>
                    <a:pt x="6196" y="5948"/>
                    <a:pt x="6485" y="5770"/>
                  </a:cubicBezTo>
                  <a:cubicBezTo>
                    <a:pt x="6918" y="5403"/>
                    <a:pt x="7085" y="4836"/>
                    <a:pt x="6885" y="4302"/>
                  </a:cubicBezTo>
                  <a:cubicBezTo>
                    <a:pt x="6652" y="3802"/>
                    <a:pt x="6318" y="3368"/>
                    <a:pt x="5884" y="3034"/>
                  </a:cubicBezTo>
                  <a:cubicBezTo>
                    <a:pt x="5484" y="2634"/>
                    <a:pt x="5050" y="2301"/>
                    <a:pt x="4583" y="2000"/>
                  </a:cubicBezTo>
                  <a:cubicBezTo>
                    <a:pt x="3483" y="1300"/>
                    <a:pt x="2349" y="666"/>
                    <a:pt x="1181" y="166"/>
                  </a:cubicBezTo>
                  <a:cubicBezTo>
                    <a:pt x="1114" y="134"/>
                    <a:pt x="1047" y="120"/>
                    <a:pt x="984" y="120"/>
                  </a:cubicBezTo>
                  <a:cubicBezTo>
                    <a:pt x="951" y="120"/>
                    <a:pt x="918" y="124"/>
                    <a:pt x="886" y="132"/>
                  </a:cubicBezTo>
                  <a:lnTo>
                    <a:pt x="886" y="132"/>
                  </a:lnTo>
                  <a:cubicBezTo>
                    <a:pt x="802" y="40"/>
                    <a:pt x="694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45" name="Google Shape;4345;p38"/>
            <p:cNvSpPr/>
            <p:nvPr/>
          </p:nvSpPr>
          <p:spPr>
            <a:xfrm>
              <a:off x="1828776" y="1628965"/>
              <a:ext cx="88416" cy="74048"/>
            </a:xfrm>
            <a:custGeom>
              <a:avLst/>
              <a:gdLst/>
              <a:ahLst/>
              <a:cxnLst/>
              <a:rect l="l" t="t" r="r" b="b"/>
              <a:pathLst>
                <a:path w="7477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5" y="167"/>
                  </a:cubicBezTo>
                  <a:cubicBezTo>
                    <a:pt x="4241" y="634"/>
                    <a:pt x="3240" y="1368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1" y="5958"/>
                    <a:pt x="285" y="6261"/>
                    <a:pt x="553" y="6261"/>
                  </a:cubicBezTo>
                  <a:cubicBezTo>
                    <a:pt x="677" y="6261"/>
                    <a:pt x="798" y="6196"/>
                    <a:pt x="872" y="6038"/>
                  </a:cubicBezTo>
                  <a:cubicBezTo>
                    <a:pt x="1672" y="4204"/>
                    <a:pt x="2973" y="2603"/>
                    <a:pt x="4641" y="1468"/>
                  </a:cubicBezTo>
                  <a:cubicBezTo>
                    <a:pt x="5075" y="1168"/>
                    <a:pt x="5542" y="935"/>
                    <a:pt x="6042" y="835"/>
                  </a:cubicBezTo>
                  <a:cubicBezTo>
                    <a:pt x="6073" y="831"/>
                    <a:pt x="6102" y="829"/>
                    <a:pt x="6129" y="829"/>
                  </a:cubicBezTo>
                  <a:cubicBezTo>
                    <a:pt x="6579" y="829"/>
                    <a:pt x="6601" y="1323"/>
                    <a:pt x="6476" y="1669"/>
                  </a:cubicBezTo>
                  <a:cubicBezTo>
                    <a:pt x="6209" y="2136"/>
                    <a:pt x="5875" y="2536"/>
                    <a:pt x="5508" y="2869"/>
                  </a:cubicBezTo>
                  <a:cubicBezTo>
                    <a:pt x="5141" y="3203"/>
                    <a:pt x="4741" y="3503"/>
                    <a:pt x="4341" y="3803"/>
                  </a:cubicBezTo>
                  <a:cubicBezTo>
                    <a:pt x="3407" y="4404"/>
                    <a:pt x="2406" y="4938"/>
                    <a:pt x="1372" y="5405"/>
                  </a:cubicBezTo>
                  <a:cubicBezTo>
                    <a:pt x="968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6" y="6138"/>
                  </a:cubicBezTo>
                  <a:cubicBezTo>
                    <a:pt x="2873" y="5638"/>
                    <a:pt x="3940" y="5071"/>
                    <a:pt x="4941" y="4404"/>
                  </a:cubicBezTo>
                  <a:cubicBezTo>
                    <a:pt x="5408" y="4070"/>
                    <a:pt x="5842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3" y="334"/>
                  </a:cubicBezTo>
                  <a:cubicBezTo>
                    <a:pt x="6797" y="89"/>
                    <a:pt x="6497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46" name="Google Shape;4346;p38"/>
            <p:cNvSpPr/>
            <p:nvPr/>
          </p:nvSpPr>
          <p:spPr>
            <a:xfrm>
              <a:off x="1890763" y="1696178"/>
              <a:ext cx="84407" cy="72877"/>
            </a:xfrm>
            <a:custGeom>
              <a:avLst/>
              <a:gdLst/>
              <a:ahLst/>
              <a:cxnLst/>
              <a:rect l="l" t="t" r="r" b="b"/>
              <a:pathLst>
                <a:path w="7138" h="6163" extrusionOk="0">
                  <a:moveTo>
                    <a:pt x="1768" y="1454"/>
                  </a:moveTo>
                  <a:cubicBezTo>
                    <a:pt x="3195" y="2151"/>
                    <a:pt x="4616" y="2921"/>
                    <a:pt x="5703" y="4090"/>
                  </a:cubicBezTo>
                  <a:cubicBezTo>
                    <a:pt x="5937" y="4324"/>
                    <a:pt x="6404" y="4824"/>
                    <a:pt x="6137" y="5158"/>
                  </a:cubicBezTo>
                  <a:cubicBezTo>
                    <a:pt x="6003" y="5307"/>
                    <a:pt x="5829" y="5356"/>
                    <a:pt x="5651" y="5356"/>
                  </a:cubicBezTo>
                  <a:cubicBezTo>
                    <a:pt x="5430" y="5356"/>
                    <a:pt x="5203" y="5280"/>
                    <a:pt x="5036" y="5225"/>
                  </a:cubicBezTo>
                  <a:cubicBezTo>
                    <a:pt x="4102" y="4891"/>
                    <a:pt x="3468" y="4024"/>
                    <a:pt x="2968" y="3256"/>
                  </a:cubicBezTo>
                  <a:cubicBezTo>
                    <a:pt x="2538" y="2670"/>
                    <a:pt x="2153" y="2060"/>
                    <a:pt x="1768" y="1454"/>
                  </a:cubicBezTo>
                  <a:close/>
                  <a:moveTo>
                    <a:pt x="581" y="1"/>
                  </a:moveTo>
                  <a:cubicBezTo>
                    <a:pt x="285" y="1"/>
                    <a:pt x="1" y="286"/>
                    <a:pt x="233" y="588"/>
                  </a:cubicBezTo>
                  <a:lnTo>
                    <a:pt x="199" y="621"/>
                  </a:lnTo>
                  <a:cubicBezTo>
                    <a:pt x="933" y="1655"/>
                    <a:pt x="1567" y="2756"/>
                    <a:pt x="2301" y="3824"/>
                  </a:cubicBezTo>
                  <a:cubicBezTo>
                    <a:pt x="2968" y="4758"/>
                    <a:pt x="3735" y="5725"/>
                    <a:pt x="4903" y="6058"/>
                  </a:cubicBezTo>
                  <a:cubicBezTo>
                    <a:pt x="5111" y="6128"/>
                    <a:pt x="5326" y="6163"/>
                    <a:pt x="5538" y="6163"/>
                  </a:cubicBezTo>
                  <a:cubicBezTo>
                    <a:pt x="5836" y="6163"/>
                    <a:pt x="6132" y="6095"/>
                    <a:pt x="6404" y="5958"/>
                  </a:cubicBezTo>
                  <a:cubicBezTo>
                    <a:pt x="6904" y="5692"/>
                    <a:pt x="7138" y="5124"/>
                    <a:pt x="6971" y="4557"/>
                  </a:cubicBezTo>
                  <a:cubicBezTo>
                    <a:pt x="6771" y="4024"/>
                    <a:pt x="6437" y="3557"/>
                    <a:pt x="6004" y="3223"/>
                  </a:cubicBezTo>
                  <a:cubicBezTo>
                    <a:pt x="5603" y="2823"/>
                    <a:pt x="5136" y="2456"/>
                    <a:pt x="4669" y="2156"/>
                  </a:cubicBezTo>
                  <a:cubicBezTo>
                    <a:pt x="3569" y="1422"/>
                    <a:pt x="2434" y="821"/>
                    <a:pt x="1234" y="288"/>
                  </a:cubicBezTo>
                  <a:cubicBezTo>
                    <a:pt x="1164" y="255"/>
                    <a:pt x="1095" y="241"/>
                    <a:pt x="1030" y="241"/>
                  </a:cubicBezTo>
                  <a:cubicBezTo>
                    <a:pt x="1011" y="241"/>
                    <a:pt x="992" y="242"/>
                    <a:pt x="973" y="244"/>
                  </a:cubicBezTo>
                  <a:lnTo>
                    <a:pt x="973" y="244"/>
                  </a:lnTo>
                  <a:cubicBezTo>
                    <a:pt x="960" y="225"/>
                    <a:pt x="947" y="207"/>
                    <a:pt x="933" y="188"/>
                  </a:cubicBezTo>
                  <a:cubicBezTo>
                    <a:pt x="842" y="56"/>
                    <a:pt x="710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47" name="Google Shape;4347;p38"/>
            <p:cNvSpPr/>
            <p:nvPr/>
          </p:nvSpPr>
          <p:spPr>
            <a:xfrm>
              <a:off x="1892407" y="1628965"/>
              <a:ext cx="88688" cy="74048"/>
            </a:xfrm>
            <a:custGeom>
              <a:avLst/>
              <a:gdLst/>
              <a:ahLst/>
              <a:cxnLst/>
              <a:rect l="l" t="t" r="r" b="b"/>
              <a:pathLst>
                <a:path w="7500" h="6262" extrusionOk="0">
                  <a:moveTo>
                    <a:pt x="6179" y="0"/>
                  </a:moveTo>
                  <a:cubicBezTo>
                    <a:pt x="5901" y="0"/>
                    <a:pt x="5618" y="73"/>
                    <a:pt x="5364" y="167"/>
                  </a:cubicBezTo>
                  <a:cubicBezTo>
                    <a:pt x="4230" y="634"/>
                    <a:pt x="3229" y="1368"/>
                    <a:pt x="2395" y="2302"/>
                  </a:cubicBezTo>
                  <a:cubicBezTo>
                    <a:pt x="1461" y="3270"/>
                    <a:pt x="694" y="4404"/>
                    <a:pt x="161" y="5638"/>
                  </a:cubicBezTo>
                  <a:cubicBezTo>
                    <a:pt x="1" y="5958"/>
                    <a:pt x="278" y="6261"/>
                    <a:pt x="544" y="6261"/>
                  </a:cubicBezTo>
                  <a:cubicBezTo>
                    <a:pt x="667" y="6261"/>
                    <a:pt x="787" y="6196"/>
                    <a:pt x="861" y="6038"/>
                  </a:cubicBezTo>
                  <a:cubicBezTo>
                    <a:pt x="1662" y="4204"/>
                    <a:pt x="2996" y="2603"/>
                    <a:pt x="4664" y="1468"/>
                  </a:cubicBezTo>
                  <a:cubicBezTo>
                    <a:pt x="5064" y="1168"/>
                    <a:pt x="5531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198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4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30" y="5071"/>
                    <a:pt x="4931" y="4404"/>
                  </a:cubicBezTo>
                  <a:cubicBezTo>
                    <a:pt x="5398" y="4070"/>
                    <a:pt x="5865" y="3703"/>
                    <a:pt x="6265" y="3270"/>
                  </a:cubicBezTo>
                  <a:cubicBezTo>
                    <a:pt x="6699" y="2869"/>
                    <a:pt x="7065" y="2369"/>
                    <a:pt x="7299" y="1802"/>
                  </a:cubicBezTo>
                  <a:cubicBezTo>
                    <a:pt x="7499" y="1302"/>
                    <a:pt x="7366" y="735"/>
                    <a:pt x="7032" y="334"/>
                  </a:cubicBezTo>
                  <a:cubicBezTo>
                    <a:pt x="6787" y="89"/>
                    <a:pt x="6486" y="0"/>
                    <a:pt x="6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48" name="Google Shape;4348;p38"/>
            <p:cNvSpPr/>
            <p:nvPr/>
          </p:nvSpPr>
          <p:spPr>
            <a:xfrm>
              <a:off x="1954547" y="1696178"/>
              <a:ext cx="84525" cy="72877"/>
            </a:xfrm>
            <a:custGeom>
              <a:avLst/>
              <a:gdLst/>
              <a:ahLst/>
              <a:cxnLst/>
              <a:rect l="l" t="t" r="r" b="b"/>
              <a:pathLst>
                <a:path w="7148" h="6163" extrusionOk="0">
                  <a:moveTo>
                    <a:pt x="1778" y="1454"/>
                  </a:moveTo>
                  <a:cubicBezTo>
                    <a:pt x="3205" y="2151"/>
                    <a:pt x="4625" y="2921"/>
                    <a:pt x="5713" y="4090"/>
                  </a:cubicBezTo>
                  <a:cubicBezTo>
                    <a:pt x="5947" y="4324"/>
                    <a:pt x="6414" y="4824"/>
                    <a:pt x="6147" y="5158"/>
                  </a:cubicBezTo>
                  <a:cubicBezTo>
                    <a:pt x="6013" y="5307"/>
                    <a:pt x="5839" y="5356"/>
                    <a:pt x="5661" y="5356"/>
                  </a:cubicBezTo>
                  <a:cubicBezTo>
                    <a:pt x="5440" y="5356"/>
                    <a:pt x="5212" y="5280"/>
                    <a:pt x="5046" y="5225"/>
                  </a:cubicBezTo>
                  <a:cubicBezTo>
                    <a:pt x="4112" y="4891"/>
                    <a:pt x="3478" y="4024"/>
                    <a:pt x="2978" y="3256"/>
                  </a:cubicBezTo>
                  <a:cubicBezTo>
                    <a:pt x="2548" y="2670"/>
                    <a:pt x="2163" y="2060"/>
                    <a:pt x="1778" y="1454"/>
                  </a:cubicBezTo>
                  <a:close/>
                  <a:moveTo>
                    <a:pt x="590" y="1"/>
                  </a:moveTo>
                  <a:cubicBezTo>
                    <a:pt x="292" y="1"/>
                    <a:pt x="1" y="286"/>
                    <a:pt x="209" y="588"/>
                  </a:cubicBezTo>
                  <a:lnTo>
                    <a:pt x="176" y="621"/>
                  </a:lnTo>
                  <a:cubicBezTo>
                    <a:pt x="910" y="1655"/>
                    <a:pt x="1577" y="2756"/>
                    <a:pt x="2311" y="3824"/>
                  </a:cubicBezTo>
                  <a:cubicBezTo>
                    <a:pt x="2978" y="4758"/>
                    <a:pt x="3745" y="5725"/>
                    <a:pt x="4913" y="6058"/>
                  </a:cubicBezTo>
                  <a:cubicBezTo>
                    <a:pt x="5121" y="6128"/>
                    <a:pt x="5335" y="6163"/>
                    <a:pt x="5548" y="6163"/>
                  </a:cubicBezTo>
                  <a:cubicBezTo>
                    <a:pt x="5846" y="6163"/>
                    <a:pt x="6141" y="6095"/>
                    <a:pt x="6414" y="5958"/>
                  </a:cubicBezTo>
                  <a:cubicBezTo>
                    <a:pt x="6914" y="5692"/>
                    <a:pt x="7148" y="5124"/>
                    <a:pt x="6981" y="4557"/>
                  </a:cubicBezTo>
                  <a:cubicBezTo>
                    <a:pt x="6814" y="4024"/>
                    <a:pt x="6447" y="3557"/>
                    <a:pt x="6013" y="3223"/>
                  </a:cubicBezTo>
                  <a:cubicBezTo>
                    <a:pt x="5613" y="2823"/>
                    <a:pt x="5146" y="2456"/>
                    <a:pt x="4679" y="2156"/>
                  </a:cubicBezTo>
                  <a:cubicBezTo>
                    <a:pt x="3578" y="1422"/>
                    <a:pt x="2444" y="821"/>
                    <a:pt x="1243" y="288"/>
                  </a:cubicBezTo>
                  <a:cubicBezTo>
                    <a:pt x="1174" y="255"/>
                    <a:pt x="1105" y="241"/>
                    <a:pt x="1040" y="241"/>
                  </a:cubicBezTo>
                  <a:cubicBezTo>
                    <a:pt x="1021" y="241"/>
                    <a:pt x="1002" y="242"/>
                    <a:pt x="983" y="244"/>
                  </a:cubicBezTo>
                  <a:lnTo>
                    <a:pt x="983" y="244"/>
                  </a:lnTo>
                  <a:cubicBezTo>
                    <a:pt x="970" y="225"/>
                    <a:pt x="956" y="207"/>
                    <a:pt x="943" y="188"/>
                  </a:cubicBezTo>
                  <a:cubicBezTo>
                    <a:pt x="852" y="56"/>
                    <a:pt x="720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49" name="Google Shape;4349;p38"/>
            <p:cNvSpPr/>
            <p:nvPr/>
          </p:nvSpPr>
          <p:spPr>
            <a:xfrm>
              <a:off x="1955919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203" y="0"/>
                  </a:moveTo>
                  <a:cubicBezTo>
                    <a:pt x="5925" y="0"/>
                    <a:pt x="5633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6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4" y="4204"/>
                    <a:pt x="2995" y="2603"/>
                    <a:pt x="4663" y="1468"/>
                  </a:cubicBezTo>
                  <a:cubicBezTo>
                    <a:pt x="5097" y="1168"/>
                    <a:pt x="5564" y="935"/>
                    <a:pt x="6064" y="835"/>
                  </a:cubicBezTo>
                  <a:cubicBezTo>
                    <a:pt x="6095" y="831"/>
                    <a:pt x="6124" y="829"/>
                    <a:pt x="6152" y="829"/>
                  </a:cubicBezTo>
                  <a:cubicBezTo>
                    <a:pt x="6601" y="829"/>
                    <a:pt x="6622" y="1323"/>
                    <a:pt x="6465" y="1669"/>
                  </a:cubicBezTo>
                  <a:cubicBezTo>
                    <a:pt x="6231" y="2136"/>
                    <a:pt x="5897" y="2536"/>
                    <a:pt x="5497" y="2869"/>
                  </a:cubicBezTo>
                  <a:cubicBezTo>
                    <a:pt x="5164" y="3203"/>
                    <a:pt x="4763" y="3503"/>
                    <a:pt x="4363" y="3803"/>
                  </a:cubicBezTo>
                  <a:cubicBezTo>
                    <a:pt x="3429" y="4404"/>
                    <a:pt x="2428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3" y="4404"/>
                  </a:cubicBezTo>
                  <a:cubicBezTo>
                    <a:pt x="5430" y="4070"/>
                    <a:pt x="5864" y="3703"/>
                    <a:pt x="6264" y="3270"/>
                  </a:cubicBezTo>
                  <a:cubicBezTo>
                    <a:pt x="6731" y="2869"/>
                    <a:pt x="7065" y="2369"/>
                    <a:pt x="7332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11" y="0"/>
                    <a:pt x="6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50" name="Google Shape;4350;p38"/>
            <p:cNvSpPr/>
            <p:nvPr/>
          </p:nvSpPr>
          <p:spPr>
            <a:xfrm>
              <a:off x="2018449" y="1696178"/>
              <a:ext cx="84135" cy="72877"/>
            </a:xfrm>
            <a:custGeom>
              <a:avLst/>
              <a:gdLst/>
              <a:ahLst/>
              <a:cxnLst/>
              <a:rect l="l" t="t" r="r" b="b"/>
              <a:pathLst>
                <a:path w="7115" h="6163" extrusionOk="0">
                  <a:moveTo>
                    <a:pt x="1744" y="1454"/>
                  </a:moveTo>
                  <a:cubicBezTo>
                    <a:pt x="3172" y="2151"/>
                    <a:pt x="4592" y="2921"/>
                    <a:pt x="5680" y="4090"/>
                  </a:cubicBezTo>
                  <a:cubicBezTo>
                    <a:pt x="5913" y="4324"/>
                    <a:pt x="6380" y="4824"/>
                    <a:pt x="6113" y="5158"/>
                  </a:cubicBezTo>
                  <a:cubicBezTo>
                    <a:pt x="5979" y="5307"/>
                    <a:pt x="5806" y="5356"/>
                    <a:pt x="5628" y="5356"/>
                  </a:cubicBezTo>
                  <a:cubicBezTo>
                    <a:pt x="5407" y="5356"/>
                    <a:pt x="5179" y="5280"/>
                    <a:pt x="5013" y="5225"/>
                  </a:cubicBezTo>
                  <a:cubicBezTo>
                    <a:pt x="4079" y="4891"/>
                    <a:pt x="3445" y="4024"/>
                    <a:pt x="2944" y="3256"/>
                  </a:cubicBezTo>
                  <a:cubicBezTo>
                    <a:pt x="2514" y="2670"/>
                    <a:pt x="2130" y="2060"/>
                    <a:pt x="1744" y="1454"/>
                  </a:cubicBezTo>
                  <a:close/>
                  <a:moveTo>
                    <a:pt x="564" y="1"/>
                  </a:moveTo>
                  <a:cubicBezTo>
                    <a:pt x="276" y="1"/>
                    <a:pt x="0" y="286"/>
                    <a:pt x="209" y="588"/>
                  </a:cubicBezTo>
                  <a:lnTo>
                    <a:pt x="209" y="621"/>
                  </a:lnTo>
                  <a:cubicBezTo>
                    <a:pt x="910" y="1655"/>
                    <a:pt x="1543" y="2756"/>
                    <a:pt x="2277" y="3824"/>
                  </a:cubicBezTo>
                  <a:cubicBezTo>
                    <a:pt x="2944" y="4758"/>
                    <a:pt x="3712" y="5725"/>
                    <a:pt x="4879" y="6058"/>
                  </a:cubicBezTo>
                  <a:cubicBezTo>
                    <a:pt x="5088" y="6128"/>
                    <a:pt x="5302" y="6163"/>
                    <a:pt x="5515" y="6163"/>
                  </a:cubicBezTo>
                  <a:cubicBezTo>
                    <a:pt x="5813" y="6163"/>
                    <a:pt x="6108" y="6095"/>
                    <a:pt x="6380" y="5958"/>
                  </a:cubicBezTo>
                  <a:cubicBezTo>
                    <a:pt x="6881" y="5692"/>
                    <a:pt x="7114" y="5124"/>
                    <a:pt x="6947" y="4557"/>
                  </a:cubicBezTo>
                  <a:cubicBezTo>
                    <a:pt x="6781" y="4024"/>
                    <a:pt x="6447" y="3557"/>
                    <a:pt x="5980" y="3223"/>
                  </a:cubicBezTo>
                  <a:cubicBezTo>
                    <a:pt x="5580" y="2823"/>
                    <a:pt x="5113" y="2456"/>
                    <a:pt x="4646" y="2156"/>
                  </a:cubicBezTo>
                  <a:cubicBezTo>
                    <a:pt x="3545" y="1422"/>
                    <a:pt x="2411" y="821"/>
                    <a:pt x="1210" y="288"/>
                  </a:cubicBezTo>
                  <a:cubicBezTo>
                    <a:pt x="1140" y="255"/>
                    <a:pt x="1072" y="241"/>
                    <a:pt x="1007" y="241"/>
                  </a:cubicBezTo>
                  <a:cubicBezTo>
                    <a:pt x="987" y="241"/>
                    <a:pt x="968" y="242"/>
                    <a:pt x="949" y="244"/>
                  </a:cubicBezTo>
                  <a:lnTo>
                    <a:pt x="949" y="244"/>
                  </a:lnTo>
                  <a:cubicBezTo>
                    <a:pt x="936" y="225"/>
                    <a:pt x="923" y="207"/>
                    <a:pt x="910" y="188"/>
                  </a:cubicBezTo>
                  <a:cubicBezTo>
                    <a:pt x="818" y="56"/>
                    <a:pt x="690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51" name="Google Shape;4351;p38"/>
            <p:cNvSpPr/>
            <p:nvPr/>
          </p:nvSpPr>
          <p:spPr>
            <a:xfrm>
              <a:off x="20198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0" y="0"/>
                    <a:pt x="5617" y="73"/>
                    <a:pt x="5364" y="167"/>
                  </a:cubicBezTo>
                  <a:cubicBezTo>
                    <a:pt x="4229" y="634"/>
                    <a:pt x="3229" y="1368"/>
                    <a:pt x="2395" y="2302"/>
                  </a:cubicBezTo>
                  <a:cubicBezTo>
                    <a:pt x="1461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58" y="6261"/>
                  </a:cubicBezTo>
                  <a:cubicBezTo>
                    <a:pt x="681" y="6261"/>
                    <a:pt x="797" y="6196"/>
                    <a:pt x="860" y="6038"/>
                  </a:cubicBezTo>
                  <a:cubicBezTo>
                    <a:pt x="1661" y="4204"/>
                    <a:pt x="2995" y="2603"/>
                    <a:pt x="4663" y="1468"/>
                  </a:cubicBezTo>
                  <a:cubicBezTo>
                    <a:pt x="5063" y="1168"/>
                    <a:pt x="5530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1" y="829"/>
                    <a:pt x="6622" y="1323"/>
                    <a:pt x="6464" y="1669"/>
                  </a:cubicBezTo>
                  <a:cubicBezTo>
                    <a:pt x="6198" y="2136"/>
                    <a:pt x="5897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7" y="6184"/>
                    <a:pt x="1610" y="6184"/>
                  </a:cubicBezTo>
                  <a:cubicBezTo>
                    <a:pt x="1670" y="6184"/>
                    <a:pt x="1732" y="6170"/>
                    <a:pt x="1794" y="6138"/>
                  </a:cubicBezTo>
                  <a:cubicBezTo>
                    <a:pt x="2895" y="5638"/>
                    <a:pt x="3929" y="5071"/>
                    <a:pt x="4930" y="4404"/>
                  </a:cubicBezTo>
                  <a:cubicBezTo>
                    <a:pt x="5397" y="4070"/>
                    <a:pt x="5864" y="3703"/>
                    <a:pt x="6264" y="3270"/>
                  </a:cubicBezTo>
                  <a:cubicBezTo>
                    <a:pt x="6698" y="2869"/>
                    <a:pt x="7065" y="2369"/>
                    <a:pt x="7298" y="1802"/>
                  </a:cubicBezTo>
                  <a:cubicBezTo>
                    <a:pt x="7498" y="1302"/>
                    <a:pt x="7365" y="735"/>
                    <a:pt x="7031" y="334"/>
                  </a:cubicBezTo>
                  <a:cubicBezTo>
                    <a:pt x="6786" y="89"/>
                    <a:pt x="6485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52" name="Google Shape;4352;p38"/>
            <p:cNvSpPr/>
            <p:nvPr/>
          </p:nvSpPr>
          <p:spPr>
            <a:xfrm>
              <a:off x="2082080" y="1696971"/>
              <a:ext cx="84395" cy="72050"/>
            </a:xfrm>
            <a:custGeom>
              <a:avLst/>
              <a:gdLst/>
              <a:ahLst/>
              <a:cxnLst/>
              <a:rect l="l" t="t" r="r" b="b"/>
              <a:pathLst>
                <a:path w="7137" h="6093" extrusionOk="0">
                  <a:moveTo>
                    <a:pt x="1722" y="1368"/>
                  </a:moveTo>
                  <a:cubicBezTo>
                    <a:pt x="3148" y="2068"/>
                    <a:pt x="4544" y="2837"/>
                    <a:pt x="5669" y="3990"/>
                  </a:cubicBezTo>
                  <a:cubicBezTo>
                    <a:pt x="5903" y="4224"/>
                    <a:pt x="6370" y="4724"/>
                    <a:pt x="6136" y="5057"/>
                  </a:cubicBezTo>
                  <a:cubicBezTo>
                    <a:pt x="6012" y="5228"/>
                    <a:pt x="5837" y="5283"/>
                    <a:pt x="5655" y="5283"/>
                  </a:cubicBezTo>
                  <a:cubicBezTo>
                    <a:pt x="5447" y="5283"/>
                    <a:pt x="5229" y="5211"/>
                    <a:pt x="5069" y="5158"/>
                  </a:cubicBezTo>
                  <a:cubicBezTo>
                    <a:pt x="4135" y="4891"/>
                    <a:pt x="3534" y="4057"/>
                    <a:pt x="3001" y="3290"/>
                  </a:cubicBezTo>
                  <a:cubicBezTo>
                    <a:pt x="2549" y="2654"/>
                    <a:pt x="2136" y="2005"/>
                    <a:pt x="1722" y="1368"/>
                  </a:cubicBezTo>
                  <a:close/>
                  <a:moveTo>
                    <a:pt x="580" y="1"/>
                  </a:moveTo>
                  <a:cubicBezTo>
                    <a:pt x="284" y="1"/>
                    <a:pt x="0" y="286"/>
                    <a:pt x="232" y="588"/>
                  </a:cubicBezTo>
                  <a:lnTo>
                    <a:pt x="199" y="621"/>
                  </a:lnTo>
                  <a:cubicBezTo>
                    <a:pt x="966" y="1655"/>
                    <a:pt x="1600" y="2789"/>
                    <a:pt x="2367" y="3823"/>
                  </a:cubicBezTo>
                  <a:cubicBezTo>
                    <a:pt x="3034" y="4757"/>
                    <a:pt x="3835" y="5725"/>
                    <a:pt x="5002" y="6025"/>
                  </a:cubicBezTo>
                  <a:cubicBezTo>
                    <a:pt x="5162" y="6071"/>
                    <a:pt x="5330" y="6093"/>
                    <a:pt x="5501" y="6093"/>
                  </a:cubicBezTo>
                  <a:cubicBezTo>
                    <a:pt x="5828" y="6093"/>
                    <a:pt x="6163" y="6011"/>
                    <a:pt x="6470" y="5858"/>
                  </a:cubicBezTo>
                  <a:cubicBezTo>
                    <a:pt x="6937" y="5558"/>
                    <a:pt x="7137" y="4991"/>
                    <a:pt x="6970" y="4457"/>
                  </a:cubicBezTo>
                  <a:cubicBezTo>
                    <a:pt x="6770" y="3957"/>
                    <a:pt x="6436" y="3490"/>
                    <a:pt x="6003" y="3156"/>
                  </a:cubicBezTo>
                  <a:cubicBezTo>
                    <a:pt x="5603" y="2756"/>
                    <a:pt x="5136" y="2389"/>
                    <a:pt x="4669" y="2089"/>
                  </a:cubicBezTo>
                  <a:cubicBezTo>
                    <a:pt x="3568" y="1355"/>
                    <a:pt x="2400" y="754"/>
                    <a:pt x="1199" y="221"/>
                  </a:cubicBezTo>
                  <a:cubicBezTo>
                    <a:pt x="1136" y="189"/>
                    <a:pt x="1074" y="175"/>
                    <a:pt x="1015" y="175"/>
                  </a:cubicBezTo>
                  <a:cubicBezTo>
                    <a:pt x="986" y="175"/>
                    <a:pt x="958" y="179"/>
                    <a:pt x="931" y="185"/>
                  </a:cubicBezTo>
                  <a:lnTo>
                    <a:pt x="931" y="185"/>
                  </a:lnTo>
                  <a:cubicBezTo>
                    <a:pt x="839" y="54"/>
                    <a:pt x="709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53" name="Google Shape;4353;p38"/>
            <p:cNvSpPr/>
            <p:nvPr/>
          </p:nvSpPr>
          <p:spPr>
            <a:xfrm>
              <a:off x="20833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90" y="0"/>
                  </a:moveTo>
                  <a:cubicBezTo>
                    <a:pt x="5908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9" y="2302"/>
                  </a:cubicBezTo>
                  <a:cubicBezTo>
                    <a:pt x="1495" y="3270"/>
                    <a:pt x="727" y="4404"/>
                    <a:pt x="160" y="5638"/>
                  </a:cubicBezTo>
                  <a:cubicBezTo>
                    <a:pt x="1" y="5958"/>
                    <a:pt x="294" y="6261"/>
                    <a:pt x="559" y="6261"/>
                  </a:cubicBezTo>
                  <a:cubicBezTo>
                    <a:pt x="681" y="6261"/>
                    <a:pt x="798" y="6196"/>
                    <a:pt x="861" y="6038"/>
                  </a:cubicBezTo>
                  <a:cubicBezTo>
                    <a:pt x="1695" y="4204"/>
                    <a:pt x="2996" y="2603"/>
                    <a:pt x="4664" y="1468"/>
                  </a:cubicBezTo>
                  <a:cubicBezTo>
                    <a:pt x="5064" y="1168"/>
                    <a:pt x="5564" y="935"/>
                    <a:pt x="6065" y="835"/>
                  </a:cubicBezTo>
                  <a:cubicBezTo>
                    <a:pt x="6095" y="831"/>
                    <a:pt x="6125" y="829"/>
                    <a:pt x="6152" y="829"/>
                  </a:cubicBezTo>
                  <a:cubicBezTo>
                    <a:pt x="660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3" y="3803"/>
                  </a:cubicBezTo>
                  <a:cubicBezTo>
                    <a:pt x="3396" y="4404"/>
                    <a:pt x="2429" y="4938"/>
                    <a:pt x="1395" y="5405"/>
                  </a:cubicBezTo>
                  <a:cubicBezTo>
                    <a:pt x="962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03" y="0"/>
                    <a:pt x="6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54" name="Google Shape;4354;p38"/>
            <p:cNvSpPr/>
            <p:nvPr/>
          </p:nvSpPr>
          <p:spPr>
            <a:xfrm>
              <a:off x="21450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718" y="1289"/>
                  </a:moveTo>
                  <a:lnTo>
                    <a:pt x="1718" y="1289"/>
                  </a:lnTo>
                  <a:cubicBezTo>
                    <a:pt x="3160" y="1977"/>
                    <a:pt x="4572" y="2750"/>
                    <a:pt x="5682" y="3917"/>
                  </a:cubicBezTo>
                  <a:cubicBezTo>
                    <a:pt x="5916" y="4150"/>
                    <a:pt x="6450" y="4651"/>
                    <a:pt x="6183" y="5017"/>
                  </a:cubicBezTo>
                  <a:cubicBezTo>
                    <a:pt x="6083" y="5168"/>
                    <a:pt x="5908" y="5218"/>
                    <a:pt x="5720" y="5218"/>
                  </a:cubicBezTo>
                  <a:cubicBezTo>
                    <a:pt x="5532" y="5218"/>
                    <a:pt x="5332" y="5168"/>
                    <a:pt x="5182" y="5118"/>
                  </a:cubicBezTo>
                  <a:cubicBezTo>
                    <a:pt x="4248" y="4851"/>
                    <a:pt x="3614" y="4050"/>
                    <a:pt x="3114" y="3283"/>
                  </a:cubicBezTo>
                  <a:cubicBezTo>
                    <a:pt x="2646" y="2623"/>
                    <a:pt x="2177" y="1950"/>
                    <a:pt x="1718" y="1289"/>
                  </a:cubicBezTo>
                  <a:close/>
                  <a:moveTo>
                    <a:pt x="589" y="0"/>
                  </a:moveTo>
                  <a:cubicBezTo>
                    <a:pt x="286" y="0"/>
                    <a:pt x="0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4" y="5685"/>
                    <a:pt x="5049" y="5985"/>
                  </a:cubicBezTo>
                  <a:cubicBezTo>
                    <a:pt x="5220" y="6031"/>
                    <a:pt x="5396" y="6053"/>
                    <a:pt x="5571" y="6053"/>
                  </a:cubicBezTo>
                  <a:cubicBezTo>
                    <a:pt x="5907" y="6053"/>
                    <a:pt x="6243" y="5971"/>
                    <a:pt x="6550" y="5818"/>
                  </a:cubicBezTo>
                  <a:cubicBezTo>
                    <a:pt x="6983" y="5518"/>
                    <a:pt x="7183" y="4951"/>
                    <a:pt x="7017" y="4417"/>
                  </a:cubicBezTo>
                  <a:cubicBezTo>
                    <a:pt x="6817" y="3883"/>
                    <a:pt x="6483" y="3416"/>
                    <a:pt x="6049" y="3083"/>
                  </a:cubicBezTo>
                  <a:cubicBezTo>
                    <a:pt x="5616" y="2682"/>
                    <a:pt x="5182" y="2316"/>
                    <a:pt x="4682" y="2015"/>
                  </a:cubicBezTo>
                  <a:cubicBezTo>
                    <a:pt x="3614" y="1315"/>
                    <a:pt x="2447" y="681"/>
                    <a:pt x="1279" y="181"/>
                  </a:cubicBezTo>
                  <a:cubicBezTo>
                    <a:pt x="1209" y="148"/>
                    <a:pt x="1142" y="134"/>
                    <a:pt x="1078" y="134"/>
                  </a:cubicBezTo>
                  <a:cubicBezTo>
                    <a:pt x="1025" y="134"/>
                    <a:pt x="975" y="143"/>
                    <a:pt x="930" y="161"/>
                  </a:cubicBezTo>
                  <a:lnTo>
                    <a:pt x="930" y="161"/>
                  </a:lnTo>
                  <a:cubicBezTo>
                    <a:pt x="833" y="47"/>
                    <a:pt x="710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55" name="Google Shape;4355;p38"/>
            <p:cNvSpPr/>
            <p:nvPr/>
          </p:nvSpPr>
          <p:spPr>
            <a:xfrm>
              <a:off x="2146833" y="1628918"/>
              <a:ext cx="88676" cy="75148"/>
            </a:xfrm>
            <a:custGeom>
              <a:avLst/>
              <a:gdLst/>
              <a:ahLst/>
              <a:cxnLst/>
              <a:rect l="l" t="t" r="r" b="b"/>
              <a:pathLst>
                <a:path w="7499" h="6355" extrusionOk="0">
                  <a:moveTo>
                    <a:pt x="6151" y="827"/>
                  </a:moveTo>
                  <a:cubicBezTo>
                    <a:pt x="6275" y="827"/>
                    <a:pt x="6384" y="858"/>
                    <a:pt x="6464" y="939"/>
                  </a:cubicBezTo>
                  <a:cubicBezTo>
                    <a:pt x="6765" y="1272"/>
                    <a:pt x="6364" y="1906"/>
                    <a:pt x="6131" y="2206"/>
                  </a:cubicBezTo>
                  <a:cubicBezTo>
                    <a:pt x="5497" y="2940"/>
                    <a:pt x="4763" y="3574"/>
                    <a:pt x="3896" y="4041"/>
                  </a:cubicBezTo>
                  <a:cubicBezTo>
                    <a:pt x="3012" y="4559"/>
                    <a:pt x="2100" y="5022"/>
                    <a:pt x="1186" y="5454"/>
                  </a:cubicBezTo>
                  <a:lnTo>
                    <a:pt x="1186" y="5454"/>
                  </a:lnTo>
                  <a:cubicBezTo>
                    <a:pt x="2061" y="3796"/>
                    <a:pt x="3355" y="2227"/>
                    <a:pt x="4997" y="1272"/>
                  </a:cubicBezTo>
                  <a:cubicBezTo>
                    <a:pt x="5225" y="1146"/>
                    <a:pt x="5761" y="827"/>
                    <a:pt x="6151" y="827"/>
                  </a:cubicBezTo>
                  <a:close/>
                  <a:moveTo>
                    <a:pt x="6144" y="0"/>
                  </a:moveTo>
                  <a:cubicBezTo>
                    <a:pt x="6006" y="0"/>
                    <a:pt x="5866" y="23"/>
                    <a:pt x="5731" y="71"/>
                  </a:cubicBezTo>
                  <a:cubicBezTo>
                    <a:pt x="4496" y="372"/>
                    <a:pt x="3429" y="1306"/>
                    <a:pt x="2562" y="2140"/>
                  </a:cubicBezTo>
                  <a:cubicBezTo>
                    <a:pt x="1561" y="3174"/>
                    <a:pt x="760" y="4341"/>
                    <a:pt x="160" y="5642"/>
                  </a:cubicBezTo>
                  <a:cubicBezTo>
                    <a:pt x="0" y="5962"/>
                    <a:pt x="293" y="6265"/>
                    <a:pt x="558" y="6265"/>
                  </a:cubicBezTo>
                  <a:cubicBezTo>
                    <a:pt x="644" y="6265"/>
                    <a:pt x="727" y="6233"/>
                    <a:pt x="791" y="6159"/>
                  </a:cubicBezTo>
                  <a:lnTo>
                    <a:pt x="791" y="6159"/>
                  </a:lnTo>
                  <a:cubicBezTo>
                    <a:pt x="871" y="6272"/>
                    <a:pt x="999" y="6355"/>
                    <a:pt x="1143" y="6355"/>
                  </a:cubicBezTo>
                  <a:cubicBezTo>
                    <a:pt x="1203" y="6355"/>
                    <a:pt x="1265" y="6341"/>
                    <a:pt x="1327" y="6309"/>
                  </a:cubicBezTo>
                  <a:cubicBezTo>
                    <a:pt x="2395" y="5809"/>
                    <a:pt x="3429" y="5275"/>
                    <a:pt x="4463" y="4675"/>
                  </a:cubicBezTo>
                  <a:cubicBezTo>
                    <a:pt x="5464" y="4108"/>
                    <a:pt x="6364" y="3307"/>
                    <a:pt x="7065" y="2340"/>
                  </a:cubicBezTo>
                  <a:cubicBezTo>
                    <a:pt x="7432" y="1873"/>
                    <a:pt x="7498" y="1206"/>
                    <a:pt x="7232" y="638"/>
                  </a:cubicBezTo>
                  <a:cubicBezTo>
                    <a:pt x="7003" y="233"/>
                    <a:pt x="6582" y="0"/>
                    <a:pt x="6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56" name="Google Shape;4356;p38"/>
            <p:cNvSpPr/>
            <p:nvPr/>
          </p:nvSpPr>
          <p:spPr>
            <a:xfrm>
              <a:off x="22085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692" y="1266"/>
                  </a:moveTo>
                  <a:cubicBezTo>
                    <a:pt x="3139" y="1960"/>
                    <a:pt x="4593" y="2737"/>
                    <a:pt x="5716" y="3917"/>
                  </a:cubicBezTo>
                  <a:cubicBezTo>
                    <a:pt x="5950" y="4150"/>
                    <a:pt x="6483" y="4651"/>
                    <a:pt x="6217" y="5017"/>
                  </a:cubicBezTo>
                  <a:cubicBezTo>
                    <a:pt x="6100" y="5168"/>
                    <a:pt x="5916" y="5218"/>
                    <a:pt x="5725" y="5218"/>
                  </a:cubicBezTo>
                  <a:cubicBezTo>
                    <a:pt x="5533" y="5218"/>
                    <a:pt x="5333" y="5168"/>
                    <a:pt x="5183" y="5118"/>
                  </a:cubicBezTo>
                  <a:cubicBezTo>
                    <a:pt x="4249" y="4851"/>
                    <a:pt x="3615" y="4050"/>
                    <a:pt x="3081" y="3283"/>
                  </a:cubicBezTo>
                  <a:cubicBezTo>
                    <a:pt x="2629" y="2615"/>
                    <a:pt x="2163" y="1934"/>
                    <a:pt x="1692" y="1266"/>
                  </a:cubicBezTo>
                  <a:close/>
                  <a:moveTo>
                    <a:pt x="578" y="0"/>
                  </a:moveTo>
                  <a:cubicBezTo>
                    <a:pt x="286" y="0"/>
                    <a:pt x="1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5" y="5685"/>
                    <a:pt x="5049" y="5985"/>
                  </a:cubicBezTo>
                  <a:cubicBezTo>
                    <a:pt x="5221" y="6031"/>
                    <a:pt x="5396" y="6053"/>
                    <a:pt x="5572" y="6053"/>
                  </a:cubicBezTo>
                  <a:cubicBezTo>
                    <a:pt x="5908" y="6053"/>
                    <a:pt x="6243" y="5971"/>
                    <a:pt x="6550" y="5818"/>
                  </a:cubicBezTo>
                  <a:cubicBezTo>
                    <a:pt x="7017" y="5518"/>
                    <a:pt x="7184" y="4951"/>
                    <a:pt x="7051" y="4417"/>
                  </a:cubicBezTo>
                  <a:cubicBezTo>
                    <a:pt x="6817" y="3883"/>
                    <a:pt x="6483" y="3416"/>
                    <a:pt x="6050" y="3083"/>
                  </a:cubicBezTo>
                  <a:cubicBezTo>
                    <a:pt x="5616" y="2682"/>
                    <a:pt x="5183" y="2316"/>
                    <a:pt x="4716" y="2015"/>
                  </a:cubicBezTo>
                  <a:cubicBezTo>
                    <a:pt x="3615" y="1315"/>
                    <a:pt x="2481" y="681"/>
                    <a:pt x="1280" y="181"/>
                  </a:cubicBezTo>
                  <a:cubicBezTo>
                    <a:pt x="1215" y="148"/>
                    <a:pt x="1150" y="134"/>
                    <a:pt x="1089" y="134"/>
                  </a:cubicBezTo>
                  <a:cubicBezTo>
                    <a:pt x="1025" y="134"/>
                    <a:pt x="964" y="149"/>
                    <a:pt x="910" y="176"/>
                  </a:cubicBezTo>
                  <a:lnTo>
                    <a:pt x="910" y="176"/>
                  </a:lnTo>
                  <a:cubicBezTo>
                    <a:pt x="821" y="51"/>
                    <a:pt x="69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57" name="Google Shape;4357;p38"/>
            <p:cNvSpPr/>
            <p:nvPr/>
          </p:nvSpPr>
          <p:spPr>
            <a:xfrm>
              <a:off x="2210878" y="1628882"/>
              <a:ext cx="87351" cy="75987"/>
            </a:xfrm>
            <a:custGeom>
              <a:avLst/>
              <a:gdLst/>
              <a:ahLst/>
              <a:cxnLst/>
              <a:rect l="l" t="t" r="r" b="b"/>
              <a:pathLst>
                <a:path w="7387" h="6426" extrusionOk="0">
                  <a:moveTo>
                    <a:pt x="6110" y="846"/>
                  </a:moveTo>
                  <a:cubicBezTo>
                    <a:pt x="6305" y="846"/>
                    <a:pt x="6465" y="930"/>
                    <a:pt x="6519" y="1175"/>
                  </a:cubicBezTo>
                  <a:cubicBezTo>
                    <a:pt x="6619" y="1642"/>
                    <a:pt x="6185" y="2109"/>
                    <a:pt x="5885" y="2443"/>
                  </a:cubicBezTo>
                  <a:cubicBezTo>
                    <a:pt x="5185" y="3143"/>
                    <a:pt x="4384" y="3744"/>
                    <a:pt x="3517" y="4177"/>
                  </a:cubicBezTo>
                  <a:cubicBezTo>
                    <a:pt x="2771" y="4589"/>
                    <a:pt x="1986" y="4961"/>
                    <a:pt x="1206" y="5339"/>
                  </a:cubicBezTo>
                  <a:lnTo>
                    <a:pt x="1206" y="5339"/>
                  </a:lnTo>
                  <a:cubicBezTo>
                    <a:pt x="1610" y="4602"/>
                    <a:pt x="2091" y="3903"/>
                    <a:pt x="2650" y="3243"/>
                  </a:cubicBezTo>
                  <a:cubicBezTo>
                    <a:pt x="3383" y="2376"/>
                    <a:pt x="4251" y="1676"/>
                    <a:pt x="5251" y="1142"/>
                  </a:cubicBezTo>
                  <a:cubicBezTo>
                    <a:pt x="5469" y="1023"/>
                    <a:pt x="5826" y="846"/>
                    <a:pt x="6110" y="846"/>
                  </a:cubicBezTo>
                  <a:close/>
                  <a:moveTo>
                    <a:pt x="6141" y="1"/>
                  </a:moveTo>
                  <a:cubicBezTo>
                    <a:pt x="6100" y="1"/>
                    <a:pt x="6060" y="3"/>
                    <a:pt x="6019" y="8"/>
                  </a:cubicBezTo>
                  <a:cubicBezTo>
                    <a:pt x="4751" y="141"/>
                    <a:pt x="3550" y="1175"/>
                    <a:pt x="2683" y="2009"/>
                  </a:cubicBezTo>
                  <a:cubicBezTo>
                    <a:pt x="1615" y="3043"/>
                    <a:pt x="748" y="4277"/>
                    <a:pt x="114" y="5645"/>
                  </a:cubicBezTo>
                  <a:cubicBezTo>
                    <a:pt x="1" y="5911"/>
                    <a:pt x="178" y="6166"/>
                    <a:pt x="396" y="6244"/>
                  </a:cubicBezTo>
                  <a:lnTo>
                    <a:pt x="396" y="6244"/>
                  </a:lnTo>
                  <a:cubicBezTo>
                    <a:pt x="474" y="6350"/>
                    <a:pt x="600" y="6426"/>
                    <a:pt x="747" y="6426"/>
                  </a:cubicBezTo>
                  <a:cubicBezTo>
                    <a:pt x="811" y="6426"/>
                    <a:pt x="878" y="6412"/>
                    <a:pt x="948" y="6379"/>
                  </a:cubicBezTo>
                  <a:cubicBezTo>
                    <a:pt x="1982" y="5879"/>
                    <a:pt x="3050" y="5412"/>
                    <a:pt x="4051" y="4811"/>
                  </a:cubicBezTo>
                  <a:cubicBezTo>
                    <a:pt x="5085" y="4311"/>
                    <a:pt x="5985" y="3577"/>
                    <a:pt x="6752" y="2710"/>
                  </a:cubicBezTo>
                  <a:cubicBezTo>
                    <a:pt x="7186" y="2243"/>
                    <a:pt x="7386" y="1609"/>
                    <a:pt x="7320" y="975"/>
                  </a:cubicBezTo>
                  <a:cubicBezTo>
                    <a:pt x="7195" y="416"/>
                    <a:pt x="6694" y="1"/>
                    <a:pt x="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58" name="Google Shape;4358;p38"/>
            <p:cNvSpPr/>
            <p:nvPr/>
          </p:nvSpPr>
          <p:spPr>
            <a:xfrm>
              <a:off x="2272143" y="1697621"/>
              <a:ext cx="85246" cy="71399"/>
            </a:xfrm>
            <a:custGeom>
              <a:avLst/>
              <a:gdLst/>
              <a:ahLst/>
              <a:cxnLst/>
              <a:rect l="l" t="t" r="r" b="b"/>
              <a:pathLst>
                <a:path w="7209" h="6038" extrusionOk="0">
                  <a:moveTo>
                    <a:pt x="1714" y="1273"/>
                  </a:moveTo>
                  <a:cubicBezTo>
                    <a:pt x="3167" y="1984"/>
                    <a:pt x="4590" y="2755"/>
                    <a:pt x="5708" y="3902"/>
                  </a:cubicBezTo>
                  <a:cubicBezTo>
                    <a:pt x="5941" y="4135"/>
                    <a:pt x="6475" y="4636"/>
                    <a:pt x="6208" y="5002"/>
                  </a:cubicBezTo>
                  <a:cubicBezTo>
                    <a:pt x="6103" y="5160"/>
                    <a:pt x="5907" y="5207"/>
                    <a:pt x="5706" y="5207"/>
                  </a:cubicBezTo>
                  <a:cubicBezTo>
                    <a:pt x="5522" y="5207"/>
                    <a:pt x="5335" y="5168"/>
                    <a:pt x="5207" y="5136"/>
                  </a:cubicBezTo>
                  <a:cubicBezTo>
                    <a:pt x="4273" y="4869"/>
                    <a:pt x="3640" y="4035"/>
                    <a:pt x="3106" y="3268"/>
                  </a:cubicBezTo>
                  <a:cubicBezTo>
                    <a:pt x="2634" y="2603"/>
                    <a:pt x="2176" y="1938"/>
                    <a:pt x="1714" y="1273"/>
                  </a:cubicBezTo>
                  <a:close/>
                  <a:moveTo>
                    <a:pt x="603" y="1"/>
                  </a:moveTo>
                  <a:cubicBezTo>
                    <a:pt x="301" y="1"/>
                    <a:pt x="1" y="292"/>
                    <a:pt x="237" y="599"/>
                  </a:cubicBezTo>
                  <a:lnTo>
                    <a:pt x="204" y="599"/>
                  </a:lnTo>
                  <a:cubicBezTo>
                    <a:pt x="971" y="1667"/>
                    <a:pt x="1705" y="2768"/>
                    <a:pt x="2472" y="3835"/>
                  </a:cubicBezTo>
                  <a:cubicBezTo>
                    <a:pt x="3139" y="4736"/>
                    <a:pt x="3907" y="5670"/>
                    <a:pt x="5074" y="5970"/>
                  </a:cubicBezTo>
                  <a:cubicBezTo>
                    <a:pt x="5246" y="6016"/>
                    <a:pt x="5421" y="6038"/>
                    <a:pt x="5595" y="6038"/>
                  </a:cubicBezTo>
                  <a:cubicBezTo>
                    <a:pt x="5929" y="6038"/>
                    <a:pt x="6257" y="5956"/>
                    <a:pt x="6542" y="5803"/>
                  </a:cubicBezTo>
                  <a:cubicBezTo>
                    <a:pt x="7009" y="5503"/>
                    <a:pt x="7209" y="4936"/>
                    <a:pt x="7042" y="4402"/>
                  </a:cubicBezTo>
                  <a:cubicBezTo>
                    <a:pt x="6842" y="3868"/>
                    <a:pt x="6475" y="3401"/>
                    <a:pt x="6041" y="3068"/>
                  </a:cubicBezTo>
                  <a:cubicBezTo>
                    <a:pt x="5641" y="2667"/>
                    <a:pt x="5174" y="2301"/>
                    <a:pt x="4707" y="2000"/>
                  </a:cubicBezTo>
                  <a:cubicBezTo>
                    <a:pt x="3606" y="1300"/>
                    <a:pt x="2472" y="666"/>
                    <a:pt x="1305" y="166"/>
                  </a:cubicBezTo>
                  <a:cubicBezTo>
                    <a:pt x="1235" y="133"/>
                    <a:pt x="1166" y="119"/>
                    <a:pt x="1101" y="119"/>
                  </a:cubicBezTo>
                  <a:cubicBezTo>
                    <a:pt x="1040" y="119"/>
                    <a:pt x="982" y="132"/>
                    <a:pt x="929" y="154"/>
                  </a:cubicBezTo>
                  <a:lnTo>
                    <a:pt x="929" y="154"/>
                  </a:lnTo>
                  <a:cubicBezTo>
                    <a:pt x="842" y="46"/>
                    <a:pt x="723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59" name="Google Shape;4359;p38"/>
            <p:cNvSpPr/>
            <p:nvPr/>
          </p:nvSpPr>
          <p:spPr>
            <a:xfrm>
              <a:off x="2307772" y="1683194"/>
              <a:ext cx="115495" cy="37722"/>
            </a:xfrm>
            <a:custGeom>
              <a:avLst/>
              <a:gdLst/>
              <a:ahLst/>
              <a:cxnLst/>
              <a:rect l="l" t="t" r="r" b="b"/>
              <a:pathLst>
                <a:path w="9767" h="3190" extrusionOk="0">
                  <a:moveTo>
                    <a:pt x="7241" y="851"/>
                  </a:moveTo>
                  <a:cubicBezTo>
                    <a:pt x="7778" y="851"/>
                    <a:pt x="8599" y="877"/>
                    <a:pt x="8833" y="1286"/>
                  </a:cubicBezTo>
                  <a:cubicBezTo>
                    <a:pt x="9266" y="1953"/>
                    <a:pt x="7765" y="2320"/>
                    <a:pt x="7331" y="2353"/>
                  </a:cubicBezTo>
                  <a:cubicBezTo>
                    <a:pt x="6498" y="2320"/>
                    <a:pt x="5664" y="2153"/>
                    <a:pt x="4896" y="1886"/>
                  </a:cubicBezTo>
                  <a:cubicBezTo>
                    <a:pt x="4145" y="1684"/>
                    <a:pt x="3373" y="1533"/>
                    <a:pt x="2603" y="1393"/>
                  </a:cubicBezTo>
                  <a:lnTo>
                    <a:pt x="2603" y="1393"/>
                  </a:lnTo>
                  <a:cubicBezTo>
                    <a:pt x="3383" y="1236"/>
                    <a:pt x="4167" y="1105"/>
                    <a:pt x="4963" y="985"/>
                  </a:cubicBezTo>
                  <a:cubicBezTo>
                    <a:pt x="5664" y="885"/>
                    <a:pt x="6364" y="852"/>
                    <a:pt x="7031" y="852"/>
                  </a:cubicBezTo>
                  <a:cubicBezTo>
                    <a:pt x="7094" y="852"/>
                    <a:pt x="7165" y="851"/>
                    <a:pt x="7241" y="851"/>
                  </a:cubicBezTo>
                  <a:close/>
                  <a:moveTo>
                    <a:pt x="7009" y="1"/>
                  </a:moveTo>
                  <a:cubicBezTo>
                    <a:pt x="6334" y="1"/>
                    <a:pt x="5649" y="81"/>
                    <a:pt x="5030" y="151"/>
                  </a:cubicBezTo>
                  <a:cubicBezTo>
                    <a:pt x="3595" y="318"/>
                    <a:pt x="2194" y="585"/>
                    <a:pt x="793" y="952"/>
                  </a:cubicBezTo>
                  <a:cubicBezTo>
                    <a:pt x="715" y="968"/>
                    <a:pt x="654" y="1000"/>
                    <a:pt x="609" y="1044"/>
                  </a:cubicBezTo>
                  <a:lnTo>
                    <a:pt x="609" y="1044"/>
                  </a:lnTo>
                  <a:cubicBezTo>
                    <a:pt x="162" y="1072"/>
                    <a:pt x="1" y="1760"/>
                    <a:pt x="493" y="1853"/>
                  </a:cubicBezTo>
                  <a:cubicBezTo>
                    <a:pt x="1828" y="2120"/>
                    <a:pt x="3195" y="2320"/>
                    <a:pt x="4529" y="2653"/>
                  </a:cubicBezTo>
                  <a:cubicBezTo>
                    <a:pt x="5401" y="2893"/>
                    <a:pt x="6316" y="3190"/>
                    <a:pt x="7218" y="3190"/>
                  </a:cubicBezTo>
                  <a:cubicBezTo>
                    <a:pt x="7696" y="3190"/>
                    <a:pt x="8170" y="3106"/>
                    <a:pt x="8632" y="2887"/>
                  </a:cubicBezTo>
                  <a:cubicBezTo>
                    <a:pt x="9166" y="2653"/>
                    <a:pt x="9733" y="2186"/>
                    <a:pt x="9767" y="1519"/>
                  </a:cubicBezTo>
                  <a:cubicBezTo>
                    <a:pt x="9733" y="919"/>
                    <a:pt x="9333" y="385"/>
                    <a:pt x="8732" y="252"/>
                  </a:cubicBezTo>
                  <a:cubicBezTo>
                    <a:pt x="8200" y="63"/>
                    <a:pt x="7608" y="1"/>
                    <a:pt x="7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60" name="Google Shape;4360;p38"/>
            <p:cNvSpPr/>
            <p:nvPr/>
          </p:nvSpPr>
          <p:spPr>
            <a:xfrm>
              <a:off x="2274236" y="1628918"/>
              <a:ext cx="88676" cy="76721"/>
            </a:xfrm>
            <a:custGeom>
              <a:avLst/>
              <a:gdLst/>
              <a:ahLst/>
              <a:cxnLst/>
              <a:rect l="l" t="t" r="r" b="b"/>
              <a:pathLst>
                <a:path w="7499" h="6488" extrusionOk="0">
                  <a:moveTo>
                    <a:pt x="6152" y="827"/>
                  </a:moveTo>
                  <a:cubicBezTo>
                    <a:pt x="6275" y="827"/>
                    <a:pt x="6385" y="858"/>
                    <a:pt x="6465" y="939"/>
                  </a:cubicBezTo>
                  <a:cubicBezTo>
                    <a:pt x="6765" y="1272"/>
                    <a:pt x="6365" y="1906"/>
                    <a:pt x="6131" y="2206"/>
                  </a:cubicBezTo>
                  <a:cubicBezTo>
                    <a:pt x="5497" y="2940"/>
                    <a:pt x="4764" y="3607"/>
                    <a:pt x="3896" y="4108"/>
                  </a:cubicBezTo>
                  <a:cubicBezTo>
                    <a:pt x="2981" y="4676"/>
                    <a:pt x="2035" y="5184"/>
                    <a:pt x="1060" y="5633"/>
                  </a:cubicBezTo>
                  <a:lnTo>
                    <a:pt x="1060" y="5633"/>
                  </a:lnTo>
                  <a:cubicBezTo>
                    <a:pt x="1940" y="3910"/>
                    <a:pt x="3297" y="2262"/>
                    <a:pt x="4997" y="1272"/>
                  </a:cubicBezTo>
                  <a:cubicBezTo>
                    <a:pt x="5225" y="1146"/>
                    <a:pt x="5761" y="827"/>
                    <a:pt x="6152" y="827"/>
                  </a:cubicBezTo>
                  <a:close/>
                  <a:moveTo>
                    <a:pt x="6145" y="0"/>
                  </a:moveTo>
                  <a:cubicBezTo>
                    <a:pt x="6007" y="0"/>
                    <a:pt x="5867" y="23"/>
                    <a:pt x="5731" y="71"/>
                  </a:cubicBezTo>
                  <a:cubicBezTo>
                    <a:pt x="4497" y="372"/>
                    <a:pt x="3429" y="1306"/>
                    <a:pt x="2562" y="2173"/>
                  </a:cubicBezTo>
                  <a:cubicBezTo>
                    <a:pt x="1561" y="3174"/>
                    <a:pt x="761" y="4341"/>
                    <a:pt x="160" y="5642"/>
                  </a:cubicBezTo>
                  <a:cubicBezTo>
                    <a:pt x="1" y="5962"/>
                    <a:pt x="293" y="6265"/>
                    <a:pt x="559" y="6265"/>
                  </a:cubicBezTo>
                  <a:cubicBezTo>
                    <a:pt x="622" y="6265"/>
                    <a:pt x="684" y="6248"/>
                    <a:pt x="738" y="6209"/>
                  </a:cubicBezTo>
                  <a:lnTo>
                    <a:pt x="738" y="6209"/>
                  </a:lnTo>
                  <a:cubicBezTo>
                    <a:pt x="811" y="6363"/>
                    <a:pt x="965" y="6488"/>
                    <a:pt x="1143" y="6488"/>
                  </a:cubicBezTo>
                  <a:cubicBezTo>
                    <a:pt x="1203" y="6488"/>
                    <a:pt x="1265" y="6474"/>
                    <a:pt x="1328" y="6443"/>
                  </a:cubicBezTo>
                  <a:cubicBezTo>
                    <a:pt x="2395" y="5942"/>
                    <a:pt x="3429" y="5375"/>
                    <a:pt x="4463" y="4741"/>
                  </a:cubicBezTo>
                  <a:cubicBezTo>
                    <a:pt x="5464" y="4141"/>
                    <a:pt x="6365" y="3307"/>
                    <a:pt x="7032" y="2373"/>
                  </a:cubicBezTo>
                  <a:cubicBezTo>
                    <a:pt x="7399" y="1873"/>
                    <a:pt x="7499" y="1206"/>
                    <a:pt x="7232" y="638"/>
                  </a:cubicBezTo>
                  <a:cubicBezTo>
                    <a:pt x="7004" y="233"/>
                    <a:pt x="6583" y="0"/>
                    <a:pt x="6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4361" name="Google Shape;4361;p38"/>
          <p:cNvGrpSpPr/>
          <p:nvPr/>
        </p:nvGrpSpPr>
        <p:grpSpPr>
          <a:xfrm flipH="1">
            <a:off x="716138" y="4129265"/>
            <a:ext cx="555705" cy="506002"/>
            <a:chOff x="2814939" y="1739296"/>
            <a:chExt cx="248950" cy="226673"/>
          </a:xfrm>
        </p:grpSpPr>
        <p:sp>
          <p:nvSpPr>
            <p:cNvPr id="4362" name="Google Shape;4362;p38"/>
            <p:cNvSpPr/>
            <p:nvPr/>
          </p:nvSpPr>
          <p:spPr>
            <a:xfrm>
              <a:off x="2817424" y="1743011"/>
              <a:ext cx="156538" cy="184848"/>
            </a:xfrm>
            <a:custGeom>
              <a:avLst/>
              <a:gdLst/>
              <a:ahLst/>
              <a:cxnLst/>
              <a:rect l="l" t="t" r="r" b="b"/>
              <a:pathLst>
                <a:path w="12220" h="14430" extrusionOk="0">
                  <a:moveTo>
                    <a:pt x="7350" y="0"/>
                  </a:moveTo>
                  <a:cubicBezTo>
                    <a:pt x="6728" y="0"/>
                    <a:pt x="6099" y="546"/>
                    <a:pt x="5682" y="1091"/>
                  </a:cubicBezTo>
                  <a:cubicBezTo>
                    <a:pt x="5176" y="1792"/>
                    <a:pt x="4670" y="2570"/>
                    <a:pt x="3814" y="2648"/>
                  </a:cubicBezTo>
                  <a:cubicBezTo>
                    <a:pt x="3425" y="2648"/>
                    <a:pt x="3036" y="2531"/>
                    <a:pt x="2647" y="2531"/>
                  </a:cubicBezTo>
                  <a:cubicBezTo>
                    <a:pt x="1635" y="2570"/>
                    <a:pt x="1012" y="3698"/>
                    <a:pt x="896" y="4710"/>
                  </a:cubicBezTo>
                  <a:cubicBezTo>
                    <a:pt x="818" y="5722"/>
                    <a:pt x="1012" y="6772"/>
                    <a:pt x="740" y="7745"/>
                  </a:cubicBezTo>
                  <a:cubicBezTo>
                    <a:pt x="507" y="8485"/>
                    <a:pt x="1" y="9302"/>
                    <a:pt x="390" y="10002"/>
                  </a:cubicBezTo>
                  <a:cubicBezTo>
                    <a:pt x="584" y="10314"/>
                    <a:pt x="896" y="10508"/>
                    <a:pt x="1090" y="10819"/>
                  </a:cubicBezTo>
                  <a:cubicBezTo>
                    <a:pt x="1596" y="11559"/>
                    <a:pt x="1051" y="12648"/>
                    <a:pt x="1440" y="13505"/>
                  </a:cubicBezTo>
                  <a:cubicBezTo>
                    <a:pt x="1728" y="14137"/>
                    <a:pt x="2440" y="14430"/>
                    <a:pt x="3169" y="14430"/>
                  </a:cubicBezTo>
                  <a:cubicBezTo>
                    <a:pt x="3427" y="14430"/>
                    <a:pt x="3687" y="14393"/>
                    <a:pt x="3931" y="14322"/>
                  </a:cubicBezTo>
                  <a:cubicBezTo>
                    <a:pt x="4826" y="14088"/>
                    <a:pt x="5604" y="13543"/>
                    <a:pt x="6538" y="13271"/>
                  </a:cubicBezTo>
                  <a:cubicBezTo>
                    <a:pt x="7200" y="13076"/>
                    <a:pt x="7900" y="13038"/>
                    <a:pt x="8562" y="12882"/>
                  </a:cubicBezTo>
                  <a:cubicBezTo>
                    <a:pt x="9262" y="12765"/>
                    <a:pt x="9885" y="12337"/>
                    <a:pt x="10235" y="11714"/>
                  </a:cubicBezTo>
                  <a:cubicBezTo>
                    <a:pt x="10410" y="11330"/>
                    <a:pt x="10616" y="10757"/>
                    <a:pt x="10994" y="10757"/>
                  </a:cubicBezTo>
                  <a:cubicBezTo>
                    <a:pt x="11037" y="10757"/>
                    <a:pt x="11082" y="10765"/>
                    <a:pt x="11130" y="10781"/>
                  </a:cubicBezTo>
                  <a:lnTo>
                    <a:pt x="9807" y="12337"/>
                  </a:lnTo>
                  <a:cubicBezTo>
                    <a:pt x="9926" y="12396"/>
                    <a:pt x="10048" y="12423"/>
                    <a:pt x="10169" y="12423"/>
                  </a:cubicBezTo>
                  <a:cubicBezTo>
                    <a:pt x="10763" y="12423"/>
                    <a:pt x="11338" y="11777"/>
                    <a:pt x="11402" y="11131"/>
                  </a:cubicBezTo>
                  <a:cubicBezTo>
                    <a:pt x="11480" y="10314"/>
                    <a:pt x="11130" y="9535"/>
                    <a:pt x="11130" y="8757"/>
                  </a:cubicBezTo>
                  <a:cubicBezTo>
                    <a:pt x="11169" y="8251"/>
                    <a:pt x="11247" y="7745"/>
                    <a:pt x="11363" y="7239"/>
                  </a:cubicBezTo>
                  <a:cubicBezTo>
                    <a:pt x="11597" y="6383"/>
                    <a:pt x="11791" y="5488"/>
                    <a:pt x="11986" y="4632"/>
                  </a:cubicBezTo>
                  <a:cubicBezTo>
                    <a:pt x="12181" y="4048"/>
                    <a:pt x="12220" y="3465"/>
                    <a:pt x="12142" y="2881"/>
                  </a:cubicBezTo>
                  <a:cubicBezTo>
                    <a:pt x="12064" y="2258"/>
                    <a:pt x="11597" y="1792"/>
                    <a:pt x="11013" y="1675"/>
                  </a:cubicBezTo>
                  <a:cubicBezTo>
                    <a:pt x="10960" y="1666"/>
                    <a:pt x="10907" y="1662"/>
                    <a:pt x="10854" y="1662"/>
                  </a:cubicBezTo>
                  <a:cubicBezTo>
                    <a:pt x="10515" y="1662"/>
                    <a:pt x="10174" y="1818"/>
                    <a:pt x="9815" y="1818"/>
                  </a:cubicBezTo>
                  <a:cubicBezTo>
                    <a:pt x="9735" y="1818"/>
                    <a:pt x="9655" y="1810"/>
                    <a:pt x="9573" y="1792"/>
                  </a:cubicBezTo>
                  <a:cubicBezTo>
                    <a:pt x="8756" y="1597"/>
                    <a:pt x="8523" y="430"/>
                    <a:pt x="7744" y="79"/>
                  </a:cubicBezTo>
                  <a:cubicBezTo>
                    <a:pt x="7615" y="25"/>
                    <a:pt x="7483" y="0"/>
                    <a:pt x="73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38"/>
            <p:cNvSpPr/>
            <p:nvPr/>
          </p:nvSpPr>
          <p:spPr>
            <a:xfrm>
              <a:off x="2814939" y="1739296"/>
              <a:ext cx="164506" cy="191868"/>
            </a:xfrm>
            <a:custGeom>
              <a:avLst/>
              <a:gdLst/>
              <a:ahLst/>
              <a:cxnLst/>
              <a:rect l="l" t="t" r="r" b="b"/>
              <a:pathLst>
                <a:path w="12842" h="14978" extrusionOk="0">
                  <a:moveTo>
                    <a:pt x="11221" y="11218"/>
                  </a:moveTo>
                  <a:cubicBezTo>
                    <a:pt x="11242" y="11218"/>
                    <a:pt x="11263" y="11221"/>
                    <a:pt x="11285" y="11226"/>
                  </a:cubicBezTo>
                  <a:cubicBezTo>
                    <a:pt x="11295" y="11229"/>
                    <a:pt x="11305" y="11230"/>
                    <a:pt x="11315" y="11230"/>
                  </a:cubicBezTo>
                  <a:cubicBezTo>
                    <a:pt x="11319" y="11230"/>
                    <a:pt x="11322" y="11230"/>
                    <a:pt x="11326" y="11229"/>
                  </a:cubicBezTo>
                  <a:lnTo>
                    <a:pt x="11326" y="11229"/>
                  </a:lnTo>
                  <a:cubicBezTo>
                    <a:pt x="11300" y="11536"/>
                    <a:pt x="11183" y="11843"/>
                    <a:pt x="10974" y="12082"/>
                  </a:cubicBezTo>
                  <a:cubicBezTo>
                    <a:pt x="10839" y="12270"/>
                    <a:pt x="10612" y="12384"/>
                    <a:pt x="10382" y="12411"/>
                  </a:cubicBezTo>
                  <a:lnTo>
                    <a:pt x="10382" y="12411"/>
                  </a:lnTo>
                  <a:cubicBezTo>
                    <a:pt x="10506" y="12251"/>
                    <a:pt x="10613" y="12076"/>
                    <a:pt x="10701" y="11888"/>
                  </a:cubicBezTo>
                  <a:cubicBezTo>
                    <a:pt x="10774" y="11671"/>
                    <a:pt x="10947" y="11218"/>
                    <a:pt x="11221" y="11218"/>
                  </a:cubicBezTo>
                  <a:close/>
                  <a:moveTo>
                    <a:pt x="7542" y="578"/>
                  </a:moveTo>
                  <a:cubicBezTo>
                    <a:pt x="7666" y="578"/>
                    <a:pt x="7788" y="600"/>
                    <a:pt x="7900" y="642"/>
                  </a:cubicBezTo>
                  <a:cubicBezTo>
                    <a:pt x="8133" y="797"/>
                    <a:pt x="8328" y="992"/>
                    <a:pt x="8483" y="1225"/>
                  </a:cubicBezTo>
                  <a:cubicBezTo>
                    <a:pt x="8756" y="1731"/>
                    <a:pt x="9145" y="2082"/>
                    <a:pt x="9651" y="2315"/>
                  </a:cubicBezTo>
                  <a:cubicBezTo>
                    <a:pt x="9765" y="2353"/>
                    <a:pt x="9882" y="2367"/>
                    <a:pt x="10000" y="2367"/>
                  </a:cubicBezTo>
                  <a:cubicBezTo>
                    <a:pt x="10362" y="2367"/>
                    <a:pt x="10738" y="2234"/>
                    <a:pt x="11087" y="2234"/>
                  </a:cubicBezTo>
                  <a:cubicBezTo>
                    <a:pt x="11326" y="2234"/>
                    <a:pt x="11553" y="2297"/>
                    <a:pt x="11752" y="2510"/>
                  </a:cubicBezTo>
                  <a:cubicBezTo>
                    <a:pt x="12414" y="3249"/>
                    <a:pt x="12024" y="4338"/>
                    <a:pt x="11830" y="5195"/>
                  </a:cubicBezTo>
                  <a:cubicBezTo>
                    <a:pt x="11596" y="6167"/>
                    <a:pt x="11285" y="7179"/>
                    <a:pt x="11129" y="8191"/>
                  </a:cubicBezTo>
                  <a:cubicBezTo>
                    <a:pt x="11052" y="8619"/>
                    <a:pt x="11052" y="9086"/>
                    <a:pt x="11090" y="9553"/>
                  </a:cubicBezTo>
                  <a:cubicBezTo>
                    <a:pt x="11167" y="10015"/>
                    <a:pt x="11282" y="10476"/>
                    <a:pt x="11323" y="10938"/>
                  </a:cubicBezTo>
                  <a:lnTo>
                    <a:pt x="11323" y="10938"/>
                  </a:lnTo>
                  <a:cubicBezTo>
                    <a:pt x="11256" y="10914"/>
                    <a:pt x="11193" y="10903"/>
                    <a:pt x="11134" y="10903"/>
                  </a:cubicBezTo>
                  <a:cubicBezTo>
                    <a:pt x="10738" y="10903"/>
                    <a:pt x="10516" y="11402"/>
                    <a:pt x="10351" y="11732"/>
                  </a:cubicBezTo>
                  <a:cubicBezTo>
                    <a:pt x="10040" y="12355"/>
                    <a:pt x="9417" y="12822"/>
                    <a:pt x="8717" y="12938"/>
                  </a:cubicBezTo>
                  <a:cubicBezTo>
                    <a:pt x="7900" y="13055"/>
                    <a:pt x="7082" y="13250"/>
                    <a:pt x="6265" y="13483"/>
                  </a:cubicBezTo>
                  <a:cubicBezTo>
                    <a:pt x="5565" y="13795"/>
                    <a:pt x="4786" y="14106"/>
                    <a:pt x="4047" y="14378"/>
                  </a:cubicBezTo>
                  <a:cubicBezTo>
                    <a:pt x="3825" y="14448"/>
                    <a:pt x="3602" y="14482"/>
                    <a:pt x="3384" y="14482"/>
                  </a:cubicBezTo>
                  <a:cubicBezTo>
                    <a:pt x="2990" y="14482"/>
                    <a:pt x="2607" y="14370"/>
                    <a:pt x="2257" y="14145"/>
                  </a:cubicBezTo>
                  <a:cubicBezTo>
                    <a:pt x="1634" y="13717"/>
                    <a:pt x="1751" y="12899"/>
                    <a:pt x="1751" y="12199"/>
                  </a:cubicBezTo>
                  <a:cubicBezTo>
                    <a:pt x="1790" y="11888"/>
                    <a:pt x="1751" y="11538"/>
                    <a:pt x="1634" y="11226"/>
                  </a:cubicBezTo>
                  <a:cubicBezTo>
                    <a:pt x="1479" y="10915"/>
                    <a:pt x="1284" y="10643"/>
                    <a:pt x="1012" y="10409"/>
                  </a:cubicBezTo>
                  <a:cubicBezTo>
                    <a:pt x="389" y="9747"/>
                    <a:pt x="934" y="8891"/>
                    <a:pt x="1168" y="8152"/>
                  </a:cubicBezTo>
                  <a:cubicBezTo>
                    <a:pt x="1634" y="6712"/>
                    <a:pt x="934" y="4961"/>
                    <a:pt x="1907" y="3638"/>
                  </a:cubicBezTo>
                  <a:cubicBezTo>
                    <a:pt x="2063" y="3405"/>
                    <a:pt x="2296" y="3210"/>
                    <a:pt x="2607" y="3132"/>
                  </a:cubicBezTo>
                  <a:cubicBezTo>
                    <a:pt x="2741" y="3102"/>
                    <a:pt x="2881" y="3090"/>
                    <a:pt x="3021" y="3090"/>
                  </a:cubicBezTo>
                  <a:cubicBezTo>
                    <a:pt x="3249" y="3090"/>
                    <a:pt x="3480" y="3123"/>
                    <a:pt x="3697" y="3171"/>
                  </a:cubicBezTo>
                  <a:cubicBezTo>
                    <a:pt x="3739" y="3174"/>
                    <a:pt x="3780" y="3175"/>
                    <a:pt x="3822" y="3175"/>
                  </a:cubicBezTo>
                  <a:cubicBezTo>
                    <a:pt x="4441" y="3175"/>
                    <a:pt x="5047" y="2906"/>
                    <a:pt x="5448" y="2432"/>
                  </a:cubicBezTo>
                  <a:cubicBezTo>
                    <a:pt x="5915" y="1887"/>
                    <a:pt x="6265" y="1186"/>
                    <a:pt x="6888" y="797"/>
                  </a:cubicBezTo>
                  <a:cubicBezTo>
                    <a:pt x="7087" y="648"/>
                    <a:pt x="7319" y="578"/>
                    <a:pt x="7542" y="578"/>
                  </a:cubicBezTo>
                  <a:close/>
                  <a:moveTo>
                    <a:pt x="7499" y="1"/>
                  </a:moveTo>
                  <a:cubicBezTo>
                    <a:pt x="7188" y="1"/>
                    <a:pt x="6878" y="99"/>
                    <a:pt x="6615" y="291"/>
                  </a:cubicBezTo>
                  <a:cubicBezTo>
                    <a:pt x="5915" y="681"/>
                    <a:pt x="5565" y="1381"/>
                    <a:pt x="5059" y="1965"/>
                  </a:cubicBezTo>
                  <a:cubicBezTo>
                    <a:pt x="4825" y="2276"/>
                    <a:pt x="4514" y="2510"/>
                    <a:pt x="4164" y="2626"/>
                  </a:cubicBezTo>
                  <a:cubicBezTo>
                    <a:pt x="4093" y="2639"/>
                    <a:pt x="4020" y="2645"/>
                    <a:pt x="3947" y="2645"/>
                  </a:cubicBezTo>
                  <a:cubicBezTo>
                    <a:pt x="3581" y="2645"/>
                    <a:pt x="3198" y="2510"/>
                    <a:pt x="2841" y="2510"/>
                  </a:cubicBezTo>
                  <a:cubicBezTo>
                    <a:pt x="1245" y="2587"/>
                    <a:pt x="778" y="4455"/>
                    <a:pt x="778" y="5778"/>
                  </a:cubicBezTo>
                  <a:cubicBezTo>
                    <a:pt x="778" y="6245"/>
                    <a:pt x="817" y="6712"/>
                    <a:pt x="778" y="7179"/>
                  </a:cubicBezTo>
                  <a:cubicBezTo>
                    <a:pt x="739" y="7646"/>
                    <a:pt x="623" y="8113"/>
                    <a:pt x="428" y="8580"/>
                  </a:cubicBezTo>
                  <a:cubicBezTo>
                    <a:pt x="156" y="9358"/>
                    <a:pt x="0" y="10137"/>
                    <a:pt x="623" y="10798"/>
                  </a:cubicBezTo>
                  <a:cubicBezTo>
                    <a:pt x="934" y="11032"/>
                    <a:pt x="1168" y="11421"/>
                    <a:pt x="1245" y="11810"/>
                  </a:cubicBezTo>
                  <a:cubicBezTo>
                    <a:pt x="1284" y="12199"/>
                    <a:pt x="1245" y="12588"/>
                    <a:pt x="1245" y="12977"/>
                  </a:cubicBezTo>
                  <a:cubicBezTo>
                    <a:pt x="1206" y="13678"/>
                    <a:pt x="1557" y="14339"/>
                    <a:pt x="2140" y="14690"/>
                  </a:cubicBezTo>
                  <a:cubicBezTo>
                    <a:pt x="2532" y="14895"/>
                    <a:pt x="2917" y="14978"/>
                    <a:pt x="3296" y="14978"/>
                  </a:cubicBezTo>
                  <a:cubicBezTo>
                    <a:pt x="4420" y="14978"/>
                    <a:pt x="5490" y="14251"/>
                    <a:pt x="6538" y="13872"/>
                  </a:cubicBezTo>
                  <a:cubicBezTo>
                    <a:pt x="7394" y="13561"/>
                    <a:pt x="8328" y="13600"/>
                    <a:pt x="9184" y="13289"/>
                  </a:cubicBezTo>
                  <a:cubicBezTo>
                    <a:pt x="9472" y="13187"/>
                    <a:pt x="9738" y="13033"/>
                    <a:pt x="9973" y="12838"/>
                  </a:cubicBezTo>
                  <a:lnTo>
                    <a:pt x="9973" y="12838"/>
                  </a:lnTo>
                  <a:cubicBezTo>
                    <a:pt x="10124" y="12922"/>
                    <a:pt x="10279" y="12958"/>
                    <a:pt x="10431" y="12958"/>
                  </a:cubicBezTo>
                  <a:cubicBezTo>
                    <a:pt x="10884" y="12958"/>
                    <a:pt x="11319" y="12637"/>
                    <a:pt x="11596" y="12277"/>
                  </a:cubicBezTo>
                  <a:cubicBezTo>
                    <a:pt x="12063" y="11576"/>
                    <a:pt x="11908" y="10720"/>
                    <a:pt x="11752" y="9903"/>
                  </a:cubicBezTo>
                  <a:cubicBezTo>
                    <a:pt x="11674" y="9436"/>
                    <a:pt x="11635" y="8969"/>
                    <a:pt x="11674" y="8502"/>
                  </a:cubicBezTo>
                  <a:cubicBezTo>
                    <a:pt x="11752" y="8035"/>
                    <a:pt x="11869" y="7568"/>
                    <a:pt x="11985" y="7101"/>
                  </a:cubicBezTo>
                  <a:cubicBezTo>
                    <a:pt x="12219" y="6129"/>
                    <a:pt x="12530" y="5156"/>
                    <a:pt x="12647" y="4144"/>
                  </a:cubicBezTo>
                  <a:cubicBezTo>
                    <a:pt x="12842" y="3366"/>
                    <a:pt x="12608" y="2548"/>
                    <a:pt x="12024" y="2004"/>
                  </a:cubicBezTo>
                  <a:cubicBezTo>
                    <a:pt x="11786" y="1765"/>
                    <a:pt x="11458" y="1646"/>
                    <a:pt x="11146" y="1646"/>
                  </a:cubicBezTo>
                  <a:cubicBezTo>
                    <a:pt x="11101" y="1646"/>
                    <a:pt x="11056" y="1649"/>
                    <a:pt x="11013" y="1653"/>
                  </a:cubicBezTo>
                  <a:cubicBezTo>
                    <a:pt x="10721" y="1653"/>
                    <a:pt x="10385" y="1785"/>
                    <a:pt x="10071" y="1785"/>
                  </a:cubicBezTo>
                  <a:cubicBezTo>
                    <a:pt x="9967" y="1785"/>
                    <a:pt x="9865" y="1770"/>
                    <a:pt x="9767" y="1731"/>
                  </a:cubicBezTo>
                  <a:cubicBezTo>
                    <a:pt x="9223" y="1537"/>
                    <a:pt x="8950" y="836"/>
                    <a:pt x="8561" y="447"/>
                  </a:cubicBezTo>
                  <a:cubicBezTo>
                    <a:pt x="8261" y="147"/>
                    <a:pt x="7879" y="1"/>
                    <a:pt x="7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38"/>
            <p:cNvSpPr/>
            <p:nvPr/>
          </p:nvSpPr>
          <p:spPr>
            <a:xfrm>
              <a:off x="2832886" y="1746354"/>
              <a:ext cx="120145" cy="141538"/>
            </a:xfrm>
            <a:custGeom>
              <a:avLst/>
              <a:gdLst/>
              <a:ahLst/>
              <a:cxnLst/>
              <a:rect l="l" t="t" r="r" b="b"/>
              <a:pathLst>
                <a:path w="9379" h="11049" extrusionOk="0">
                  <a:moveTo>
                    <a:pt x="6236" y="464"/>
                  </a:moveTo>
                  <a:cubicBezTo>
                    <a:pt x="6628" y="464"/>
                    <a:pt x="6984" y="629"/>
                    <a:pt x="7238" y="1102"/>
                  </a:cubicBezTo>
                  <a:cubicBezTo>
                    <a:pt x="7666" y="1959"/>
                    <a:pt x="7316" y="2970"/>
                    <a:pt x="7238" y="3865"/>
                  </a:cubicBezTo>
                  <a:cubicBezTo>
                    <a:pt x="7004" y="5694"/>
                    <a:pt x="8016" y="7290"/>
                    <a:pt x="8561" y="8963"/>
                  </a:cubicBezTo>
                  <a:cubicBezTo>
                    <a:pt x="8678" y="9352"/>
                    <a:pt x="9106" y="10442"/>
                    <a:pt x="8561" y="10558"/>
                  </a:cubicBezTo>
                  <a:cubicBezTo>
                    <a:pt x="8531" y="10564"/>
                    <a:pt x="8499" y="10567"/>
                    <a:pt x="8467" y="10567"/>
                  </a:cubicBezTo>
                  <a:cubicBezTo>
                    <a:pt x="8041" y="10567"/>
                    <a:pt x="7449" y="10119"/>
                    <a:pt x="7160" y="9975"/>
                  </a:cubicBezTo>
                  <a:lnTo>
                    <a:pt x="3891" y="8224"/>
                  </a:lnTo>
                  <a:cubicBezTo>
                    <a:pt x="3850" y="8200"/>
                    <a:pt x="3810" y="8190"/>
                    <a:pt x="3772" y="8190"/>
                  </a:cubicBezTo>
                  <a:cubicBezTo>
                    <a:pt x="3705" y="8190"/>
                    <a:pt x="3646" y="8223"/>
                    <a:pt x="3603" y="8270"/>
                  </a:cubicBezTo>
                  <a:lnTo>
                    <a:pt x="3603" y="8270"/>
                  </a:lnTo>
                  <a:cubicBezTo>
                    <a:pt x="2970" y="7954"/>
                    <a:pt x="2361" y="7592"/>
                    <a:pt x="1790" y="7212"/>
                  </a:cubicBezTo>
                  <a:cubicBezTo>
                    <a:pt x="1362" y="6939"/>
                    <a:pt x="1012" y="6550"/>
                    <a:pt x="856" y="6083"/>
                  </a:cubicBezTo>
                  <a:cubicBezTo>
                    <a:pt x="739" y="5539"/>
                    <a:pt x="1167" y="5149"/>
                    <a:pt x="1518" y="4838"/>
                  </a:cubicBezTo>
                  <a:cubicBezTo>
                    <a:pt x="1751" y="4605"/>
                    <a:pt x="1985" y="4332"/>
                    <a:pt x="2179" y="4021"/>
                  </a:cubicBezTo>
                  <a:cubicBezTo>
                    <a:pt x="2413" y="3593"/>
                    <a:pt x="2490" y="3126"/>
                    <a:pt x="2724" y="2698"/>
                  </a:cubicBezTo>
                  <a:cubicBezTo>
                    <a:pt x="3152" y="1920"/>
                    <a:pt x="3852" y="1336"/>
                    <a:pt x="4670" y="986"/>
                  </a:cubicBezTo>
                  <a:cubicBezTo>
                    <a:pt x="5154" y="744"/>
                    <a:pt x="5725" y="464"/>
                    <a:pt x="6236" y="464"/>
                  </a:cubicBezTo>
                  <a:close/>
                  <a:moveTo>
                    <a:pt x="6188" y="1"/>
                  </a:moveTo>
                  <a:cubicBezTo>
                    <a:pt x="5981" y="1"/>
                    <a:pt x="5769" y="42"/>
                    <a:pt x="5565" y="130"/>
                  </a:cubicBezTo>
                  <a:cubicBezTo>
                    <a:pt x="4553" y="441"/>
                    <a:pt x="3658" y="947"/>
                    <a:pt x="2880" y="1686"/>
                  </a:cubicBezTo>
                  <a:cubicBezTo>
                    <a:pt x="2101" y="2464"/>
                    <a:pt x="2024" y="3671"/>
                    <a:pt x="1206" y="4449"/>
                  </a:cubicBezTo>
                  <a:cubicBezTo>
                    <a:pt x="506" y="5188"/>
                    <a:pt x="0" y="6006"/>
                    <a:pt x="739" y="6939"/>
                  </a:cubicBezTo>
                  <a:cubicBezTo>
                    <a:pt x="1167" y="7368"/>
                    <a:pt x="1634" y="7757"/>
                    <a:pt x="2179" y="8068"/>
                  </a:cubicBezTo>
                  <a:cubicBezTo>
                    <a:pt x="2841" y="8457"/>
                    <a:pt x="3502" y="8807"/>
                    <a:pt x="4203" y="9080"/>
                  </a:cubicBezTo>
                  <a:cubicBezTo>
                    <a:pt x="4244" y="9103"/>
                    <a:pt x="4285" y="9113"/>
                    <a:pt x="4324" y="9113"/>
                  </a:cubicBezTo>
                  <a:cubicBezTo>
                    <a:pt x="4377" y="9113"/>
                    <a:pt x="4426" y="9095"/>
                    <a:pt x="4467" y="9065"/>
                  </a:cubicBezTo>
                  <a:lnTo>
                    <a:pt x="4467" y="9065"/>
                  </a:lnTo>
                  <a:cubicBezTo>
                    <a:pt x="5454" y="9613"/>
                    <a:pt x="6455" y="10156"/>
                    <a:pt x="7432" y="10675"/>
                  </a:cubicBezTo>
                  <a:cubicBezTo>
                    <a:pt x="7729" y="10835"/>
                    <a:pt x="8186" y="11048"/>
                    <a:pt x="8584" y="11048"/>
                  </a:cubicBezTo>
                  <a:cubicBezTo>
                    <a:pt x="8865" y="11048"/>
                    <a:pt x="9117" y="10942"/>
                    <a:pt x="9261" y="10636"/>
                  </a:cubicBezTo>
                  <a:cubicBezTo>
                    <a:pt x="9378" y="10208"/>
                    <a:pt x="9339" y="9741"/>
                    <a:pt x="9184" y="9352"/>
                  </a:cubicBezTo>
                  <a:cubicBezTo>
                    <a:pt x="8989" y="8768"/>
                    <a:pt x="8794" y="8185"/>
                    <a:pt x="8522" y="7601"/>
                  </a:cubicBezTo>
                  <a:cubicBezTo>
                    <a:pt x="8094" y="6511"/>
                    <a:pt x="7588" y="5383"/>
                    <a:pt x="7666" y="4177"/>
                  </a:cubicBezTo>
                  <a:cubicBezTo>
                    <a:pt x="7744" y="3087"/>
                    <a:pt x="8172" y="1997"/>
                    <a:pt x="7666" y="986"/>
                  </a:cubicBezTo>
                  <a:cubicBezTo>
                    <a:pt x="7403" y="373"/>
                    <a:pt x="6812" y="1"/>
                    <a:pt x="6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38"/>
            <p:cNvSpPr/>
            <p:nvPr/>
          </p:nvSpPr>
          <p:spPr>
            <a:xfrm>
              <a:off x="2933124" y="1771372"/>
              <a:ext cx="45821" cy="116276"/>
            </a:xfrm>
            <a:custGeom>
              <a:avLst/>
              <a:gdLst/>
              <a:ahLst/>
              <a:cxnLst/>
              <a:rect l="l" t="t" r="r" b="b"/>
              <a:pathLst>
                <a:path w="3577" h="9077" extrusionOk="0">
                  <a:moveTo>
                    <a:pt x="2245" y="0"/>
                  </a:moveTo>
                  <a:cubicBezTo>
                    <a:pt x="2144" y="0"/>
                    <a:pt x="2042" y="15"/>
                    <a:pt x="1942" y="44"/>
                  </a:cubicBezTo>
                  <a:cubicBezTo>
                    <a:pt x="1637" y="106"/>
                    <a:pt x="1139" y="551"/>
                    <a:pt x="770" y="551"/>
                  </a:cubicBezTo>
                  <a:cubicBezTo>
                    <a:pt x="669" y="551"/>
                    <a:pt x="578" y="517"/>
                    <a:pt x="503" y="434"/>
                  </a:cubicBezTo>
                  <a:cubicBezTo>
                    <a:pt x="451" y="391"/>
                    <a:pt x="396" y="372"/>
                    <a:pt x="343" y="372"/>
                  </a:cubicBezTo>
                  <a:cubicBezTo>
                    <a:pt x="156" y="372"/>
                    <a:pt x="1" y="602"/>
                    <a:pt x="152" y="784"/>
                  </a:cubicBezTo>
                  <a:cubicBezTo>
                    <a:pt x="338" y="969"/>
                    <a:pt x="523" y="1037"/>
                    <a:pt x="709" y="1037"/>
                  </a:cubicBezTo>
                  <a:cubicBezTo>
                    <a:pt x="1146" y="1037"/>
                    <a:pt x="1583" y="660"/>
                    <a:pt x="2020" y="550"/>
                  </a:cubicBezTo>
                  <a:cubicBezTo>
                    <a:pt x="2104" y="529"/>
                    <a:pt x="2177" y="520"/>
                    <a:pt x="2242" y="520"/>
                  </a:cubicBezTo>
                  <a:cubicBezTo>
                    <a:pt x="2899" y="520"/>
                    <a:pt x="2625" y="1526"/>
                    <a:pt x="2448" y="1951"/>
                  </a:cubicBezTo>
                  <a:cubicBezTo>
                    <a:pt x="2254" y="2457"/>
                    <a:pt x="2098" y="2846"/>
                    <a:pt x="1981" y="3313"/>
                  </a:cubicBezTo>
                  <a:cubicBezTo>
                    <a:pt x="1709" y="4208"/>
                    <a:pt x="1592" y="5142"/>
                    <a:pt x="1631" y="6076"/>
                  </a:cubicBezTo>
                  <a:cubicBezTo>
                    <a:pt x="1631" y="6932"/>
                    <a:pt x="1748" y="7944"/>
                    <a:pt x="1164" y="8644"/>
                  </a:cubicBezTo>
                  <a:cubicBezTo>
                    <a:pt x="988" y="8850"/>
                    <a:pt x="1143" y="9077"/>
                    <a:pt x="1314" y="9077"/>
                  </a:cubicBezTo>
                  <a:cubicBezTo>
                    <a:pt x="1370" y="9077"/>
                    <a:pt x="1427" y="9052"/>
                    <a:pt x="1475" y="8995"/>
                  </a:cubicBezTo>
                  <a:lnTo>
                    <a:pt x="1514" y="9034"/>
                  </a:lnTo>
                  <a:cubicBezTo>
                    <a:pt x="2098" y="8333"/>
                    <a:pt x="2137" y="7438"/>
                    <a:pt x="2137" y="6543"/>
                  </a:cubicBezTo>
                  <a:cubicBezTo>
                    <a:pt x="2098" y="5415"/>
                    <a:pt x="2215" y="4247"/>
                    <a:pt x="2526" y="3158"/>
                  </a:cubicBezTo>
                  <a:cubicBezTo>
                    <a:pt x="2759" y="2379"/>
                    <a:pt x="3577" y="1134"/>
                    <a:pt x="3032" y="356"/>
                  </a:cubicBezTo>
                  <a:cubicBezTo>
                    <a:pt x="2829" y="124"/>
                    <a:pt x="2540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38"/>
            <p:cNvSpPr/>
            <p:nvPr/>
          </p:nvSpPr>
          <p:spPr>
            <a:xfrm>
              <a:off x="2944537" y="1888084"/>
              <a:ext cx="8493" cy="5995"/>
            </a:xfrm>
            <a:custGeom>
              <a:avLst/>
              <a:gdLst/>
              <a:ahLst/>
              <a:cxnLst/>
              <a:rect l="l" t="t" r="r" b="b"/>
              <a:pathLst>
                <a:path w="663" h="468" extrusionOk="0">
                  <a:moveTo>
                    <a:pt x="351" y="0"/>
                  </a:moveTo>
                  <a:cubicBezTo>
                    <a:pt x="1" y="0"/>
                    <a:pt x="1" y="467"/>
                    <a:pt x="351" y="467"/>
                  </a:cubicBezTo>
                  <a:cubicBezTo>
                    <a:pt x="662" y="467"/>
                    <a:pt x="662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38"/>
            <p:cNvSpPr/>
            <p:nvPr/>
          </p:nvSpPr>
          <p:spPr>
            <a:xfrm>
              <a:off x="2816425" y="1837126"/>
              <a:ext cx="143408" cy="66650"/>
            </a:xfrm>
            <a:custGeom>
              <a:avLst/>
              <a:gdLst/>
              <a:ahLst/>
              <a:cxnLst/>
              <a:rect l="l" t="t" r="r" b="b"/>
              <a:pathLst>
                <a:path w="11195" h="5203" extrusionOk="0">
                  <a:moveTo>
                    <a:pt x="2637" y="0"/>
                  </a:moveTo>
                  <a:cubicBezTo>
                    <a:pt x="2615" y="0"/>
                    <a:pt x="2593" y="3"/>
                    <a:pt x="2569" y="9"/>
                  </a:cubicBezTo>
                  <a:lnTo>
                    <a:pt x="2569" y="48"/>
                  </a:lnTo>
                  <a:cubicBezTo>
                    <a:pt x="2102" y="282"/>
                    <a:pt x="1752" y="671"/>
                    <a:pt x="1674" y="1177"/>
                  </a:cubicBezTo>
                  <a:cubicBezTo>
                    <a:pt x="1557" y="1566"/>
                    <a:pt x="1402" y="1916"/>
                    <a:pt x="1207" y="2266"/>
                  </a:cubicBezTo>
                  <a:cubicBezTo>
                    <a:pt x="1013" y="2577"/>
                    <a:pt x="740" y="2811"/>
                    <a:pt x="546" y="3122"/>
                  </a:cubicBezTo>
                  <a:cubicBezTo>
                    <a:pt x="234" y="3589"/>
                    <a:pt x="1" y="4367"/>
                    <a:pt x="429" y="4834"/>
                  </a:cubicBezTo>
                  <a:cubicBezTo>
                    <a:pt x="659" y="5085"/>
                    <a:pt x="1024" y="5157"/>
                    <a:pt x="1391" y="5157"/>
                  </a:cubicBezTo>
                  <a:cubicBezTo>
                    <a:pt x="1707" y="5157"/>
                    <a:pt x="2024" y="5104"/>
                    <a:pt x="2258" y="5068"/>
                  </a:cubicBezTo>
                  <a:cubicBezTo>
                    <a:pt x="2686" y="4990"/>
                    <a:pt x="3114" y="4951"/>
                    <a:pt x="3503" y="4951"/>
                  </a:cubicBezTo>
                  <a:cubicBezTo>
                    <a:pt x="4009" y="4951"/>
                    <a:pt x="4476" y="5146"/>
                    <a:pt x="4982" y="5185"/>
                  </a:cubicBezTo>
                  <a:cubicBezTo>
                    <a:pt x="5084" y="5197"/>
                    <a:pt x="5185" y="5202"/>
                    <a:pt x="5285" y="5202"/>
                  </a:cubicBezTo>
                  <a:cubicBezTo>
                    <a:pt x="6007" y="5202"/>
                    <a:pt x="6676" y="4921"/>
                    <a:pt x="7394" y="4921"/>
                  </a:cubicBezTo>
                  <a:cubicBezTo>
                    <a:pt x="7522" y="4921"/>
                    <a:pt x="7652" y="4930"/>
                    <a:pt x="7784" y="4951"/>
                  </a:cubicBezTo>
                  <a:cubicBezTo>
                    <a:pt x="7965" y="4977"/>
                    <a:pt x="8181" y="4992"/>
                    <a:pt x="8415" y="4992"/>
                  </a:cubicBezTo>
                  <a:cubicBezTo>
                    <a:pt x="9584" y="4992"/>
                    <a:pt x="11195" y="4614"/>
                    <a:pt x="11130" y="3317"/>
                  </a:cubicBezTo>
                  <a:cubicBezTo>
                    <a:pt x="11130" y="3161"/>
                    <a:pt x="11013" y="3083"/>
                    <a:pt x="10897" y="3083"/>
                  </a:cubicBezTo>
                  <a:cubicBezTo>
                    <a:pt x="10780" y="3083"/>
                    <a:pt x="10663" y="3161"/>
                    <a:pt x="10663" y="3317"/>
                  </a:cubicBezTo>
                  <a:cubicBezTo>
                    <a:pt x="10702" y="4173"/>
                    <a:pt x="9690" y="4329"/>
                    <a:pt x="9029" y="4445"/>
                  </a:cubicBezTo>
                  <a:cubicBezTo>
                    <a:pt x="8868" y="4474"/>
                    <a:pt x="8703" y="4484"/>
                    <a:pt x="8535" y="4484"/>
                  </a:cubicBezTo>
                  <a:cubicBezTo>
                    <a:pt x="8133" y="4484"/>
                    <a:pt x="7713" y="4426"/>
                    <a:pt x="7300" y="4426"/>
                  </a:cubicBezTo>
                  <a:cubicBezTo>
                    <a:pt x="7175" y="4426"/>
                    <a:pt x="7051" y="4432"/>
                    <a:pt x="6927" y="4445"/>
                  </a:cubicBezTo>
                  <a:cubicBezTo>
                    <a:pt x="6387" y="4580"/>
                    <a:pt x="5817" y="4686"/>
                    <a:pt x="5243" y="4686"/>
                  </a:cubicBezTo>
                  <a:cubicBezTo>
                    <a:pt x="5156" y="4686"/>
                    <a:pt x="5069" y="4684"/>
                    <a:pt x="4982" y="4679"/>
                  </a:cubicBezTo>
                  <a:cubicBezTo>
                    <a:pt x="4359" y="4562"/>
                    <a:pt x="3737" y="4484"/>
                    <a:pt x="3114" y="4484"/>
                  </a:cubicBezTo>
                  <a:cubicBezTo>
                    <a:pt x="2530" y="4562"/>
                    <a:pt x="1947" y="4640"/>
                    <a:pt x="1402" y="4679"/>
                  </a:cubicBezTo>
                  <a:cubicBezTo>
                    <a:pt x="935" y="4679"/>
                    <a:pt x="623" y="4445"/>
                    <a:pt x="701" y="3978"/>
                  </a:cubicBezTo>
                  <a:cubicBezTo>
                    <a:pt x="779" y="3628"/>
                    <a:pt x="974" y="3317"/>
                    <a:pt x="1207" y="3044"/>
                  </a:cubicBezTo>
                  <a:cubicBezTo>
                    <a:pt x="1518" y="2655"/>
                    <a:pt x="1791" y="2227"/>
                    <a:pt x="1947" y="1799"/>
                  </a:cubicBezTo>
                  <a:cubicBezTo>
                    <a:pt x="2141" y="1371"/>
                    <a:pt x="2219" y="671"/>
                    <a:pt x="2686" y="515"/>
                  </a:cubicBezTo>
                  <a:cubicBezTo>
                    <a:pt x="2973" y="407"/>
                    <a:pt x="2896" y="0"/>
                    <a:pt x="2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38"/>
            <p:cNvSpPr/>
            <p:nvPr/>
          </p:nvSpPr>
          <p:spPr>
            <a:xfrm>
              <a:off x="2943538" y="1804332"/>
              <a:ext cx="12477" cy="81331"/>
            </a:xfrm>
            <a:custGeom>
              <a:avLst/>
              <a:gdLst/>
              <a:ahLst/>
              <a:cxnLst/>
              <a:rect l="l" t="t" r="r" b="b"/>
              <a:pathLst>
                <a:path w="974" h="6349" extrusionOk="0">
                  <a:moveTo>
                    <a:pt x="380" y="1"/>
                  </a:moveTo>
                  <a:cubicBezTo>
                    <a:pt x="263" y="1"/>
                    <a:pt x="137" y="79"/>
                    <a:pt x="118" y="234"/>
                  </a:cubicBezTo>
                  <a:cubicBezTo>
                    <a:pt x="1" y="1168"/>
                    <a:pt x="40" y="2141"/>
                    <a:pt x="234" y="3075"/>
                  </a:cubicBezTo>
                  <a:cubicBezTo>
                    <a:pt x="273" y="3581"/>
                    <a:pt x="351" y="4048"/>
                    <a:pt x="390" y="4554"/>
                  </a:cubicBezTo>
                  <a:cubicBezTo>
                    <a:pt x="390" y="4787"/>
                    <a:pt x="429" y="5021"/>
                    <a:pt x="429" y="5254"/>
                  </a:cubicBezTo>
                  <a:cubicBezTo>
                    <a:pt x="468" y="5488"/>
                    <a:pt x="468" y="5760"/>
                    <a:pt x="351" y="5994"/>
                  </a:cubicBezTo>
                  <a:cubicBezTo>
                    <a:pt x="271" y="6180"/>
                    <a:pt x="447" y="6348"/>
                    <a:pt x="603" y="6348"/>
                  </a:cubicBezTo>
                  <a:cubicBezTo>
                    <a:pt x="675" y="6348"/>
                    <a:pt x="742" y="6313"/>
                    <a:pt x="779" y="6227"/>
                  </a:cubicBezTo>
                  <a:lnTo>
                    <a:pt x="779" y="6266"/>
                  </a:lnTo>
                  <a:cubicBezTo>
                    <a:pt x="935" y="5838"/>
                    <a:pt x="974" y="5371"/>
                    <a:pt x="935" y="4943"/>
                  </a:cubicBezTo>
                  <a:cubicBezTo>
                    <a:pt x="896" y="4398"/>
                    <a:pt x="818" y="3892"/>
                    <a:pt x="740" y="3386"/>
                  </a:cubicBezTo>
                  <a:cubicBezTo>
                    <a:pt x="546" y="2336"/>
                    <a:pt x="507" y="1285"/>
                    <a:pt x="585" y="234"/>
                  </a:cubicBezTo>
                  <a:cubicBezTo>
                    <a:pt x="604" y="79"/>
                    <a:pt x="497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38"/>
            <p:cNvSpPr/>
            <p:nvPr/>
          </p:nvSpPr>
          <p:spPr>
            <a:xfrm>
              <a:off x="2876657" y="1836485"/>
              <a:ext cx="80908" cy="47051"/>
            </a:xfrm>
            <a:custGeom>
              <a:avLst/>
              <a:gdLst/>
              <a:ahLst/>
              <a:cxnLst/>
              <a:rect l="l" t="t" r="r" b="b"/>
              <a:pathLst>
                <a:path w="6316" h="3673" extrusionOk="0">
                  <a:moveTo>
                    <a:pt x="407" y="0"/>
                  </a:moveTo>
                  <a:cubicBezTo>
                    <a:pt x="154" y="0"/>
                    <a:pt x="1" y="345"/>
                    <a:pt x="241" y="448"/>
                  </a:cubicBezTo>
                  <a:cubicBezTo>
                    <a:pt x="2225" y="1343"/>
                    <a:pt x="4093" y="2394"/>
                    <a:pt x="5883" y="3639"/>
                  </a:cubicBezTo>
                  <a:cubicBezTo>
                    <a:pt x="5924" y="3663"/>
                    <a:pt x="5963" y="3673"/>
                    <a:pt x="5999" y="3673"/>
                  </a:cubicBezTo>
                  <a:cubicBezTo>
                    <a:pt x="6204" y="3673"/>
                    <a:pt x="6315" y="3343"/>
                    <a:pt x="6117" y="3211"/>
                  </a:cubicBezTo>
                  <a:cubicBezTo>
                    <a:pt x="4327" y="2005"/>
                    <a:pt x="2459" y="915"/>
                    <a:pt x="513" y="20"/>
                  </a:cubicBezTo>
                  <a:cubicBezTo>
                    <a:pt x="477" y="6"/>
                    <a:pt x="441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38"/>
            <p:cNvSpPr/>
            <p:nvPr/>
          </p:nvSpPr>
          <p:spPr>
            <a:xfrm>
              <a:off x="2897422" y="1792406"/>
              <a:ext cx="58119" cy="92475"/>
            </a:xfrm>
            <a:custGeom>
              <a:avLst/>
              <a:gdLst/>
              <a:ahLst/>
              <a:cxnLst/>
              <a:rect l="l" t="t" r="r" b="b"/>
              <a:pathLst>
                <a:path w="4537" h="7219" extrusionOk="0">
                  <a:moveTo>
                    <a:pt x="353" y="1"/>
                  </a:moveTo>
                  <a:cubicBezTo>
                    <a:pt x="171" y="1"/>
                    <a:pt x="1" y="184"/>
                    <a:pt x="138" y="348"/>
                  </a:cubicBezTo>
                  <a:cubicBezTo>
                    <a:pt x="1655" y="2449"/>
                    <a:pt x="2978" y="4706"/>
                    <a:pt x="4029" y="7080"/>
                  </a:cubicBezTo>
                  <a:cubicBezTo>
                    <a:pt x="4066" y="7179"/>
                    <a:pt x="4134" y="7219"/>
                    <a:pt x="4206" y="7219"/>
                  </a:cubicBezTo>
                  <a:cubicBezTo>
                    <a:pt x="4362" y="7219"/>
                    <a:pt x="4537" y="7033"/>
                    <a:pt x="4457" y="6847"/>
                  </a:cubicBezTo>
                  <a:cubicBezTo>
                    <a:pt x="3406" y="4473"/>
                    <a:pt x="2083" y="2216"/>
                    <a:pt x="566" y="115"/>
                  </a:cubicBezTo>
                  <a:cubicBezTo>
                    <a:pt x="508" y="34"/>
                    <a:pt x="429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38"/>
            <p:cNvSpPr/>
            <p:nvPr/>
          </p:nvSpPr>
          <p:spPr>
            <a:xfrm>
              <a:off x="2866717" y="1877003"/>
              <a:ext cx="93487" cy="14424"/>
            </a:xfrm>
            <a:custGeom>
              <a:avLst/>
              <a:gdLst/>
              <a:ahLst/>
              <a:cxnLst/>
              <a:rect l="l" t="t" r="r" b="b"/>
              <a:pathLst>
                <a:path w="7298" h="1126" extrusionOk="0">
                  <a:moveTo>
                    <a:pt x="6953" y="1"/>
                  </a:moveTo>
                  <a:cubicBezTo>
                    <a:pt x="6934" y="1"/>
                    <a:pt x="6914" y="3"/>
                    <a:pt x="6893" y="9"/>
                  </a:cubicBezTo>
                  <a:cubicBezTo>
                    <a:pt x="5771" y="425"/>
                    <a:pt x="4594" y="629"/>
                    <a:pt x="3421" y="629"/>
                  </a:cubicBezTo>
                  <a:cubicBezTo>
                    <a:pt x="2396" y="629"/>
                    <a:pt x="1374" y="473"/>
                    <a:pt x="394" y="165"/>
                  </a:cubicBezTo>
                  <a:cubicBezTo>
                    <a:pt x="360" y="152"/>
                    <a:pt x="328" y="146"/>
                    <a:pt x="299" y="146"/>
                  </a:cubicBezTo>
                  <a:cubicBezTo>
                    <a:pt x="63" y="146"/>
                    <a:pt x="0" y="528"/>
                    <a:pt x="278" y="632"/>
                  </a:cubicBezTo>
                  <a:cubicBezTo>
                    <a:pt x="1297" y="960"/>
                    <a:pt x="2359" y="1125"/>
                    <a:pt x="3424" y="1125"/>
                  </a:cubicBezTo>
                  <a:cubicBezTo>
                    <a:pt x="4636" y="1125"/>
                    <a:pt x="5850" y="911"/>
                    <a:pt x="7010" y="476"/>
                  </a:cubicBezTo>
                  <a:cubicBezTo>
                    <a:pt x="7297" y="404"/>
                    <a:pt x="7186" y="1"/>
                    <a:pt x="6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38"/>
            <p:cNvSpPr/>
            <p:nvPr/>
          </p:nvSpPr>
          <p:spPr>
            <a:xfrm>
              <a:off x="2817424" y="1765928"/>
              <a:ext cx="59669" cy="105170"/>
            </a:xfrm>
            <a:custGeom>
              <a:avLst/>
              <a:gdLst/>
              <a:ahLst/>
              <a:cxnLst/>
              <a:rect l="l" t="t" r="r" b="b"/>
              <a:pathLst>
                <a:path w="4658" h="8210" extrusionOk="0">
                  <a:moveTo>
                    <a:pt x="4279" y="0"/>
                  </a:moveTo>
                  <a:cubicBezTo>
                    <a:pt x="4267" y="0"/>
                    <a:pt x="4255" y="1"/>
                    <a:pt x="4242" y="3"/>
                  </a:cubicBezTo>
                  <a:cubicBezTo>
                    <a:pt x="4145" y="22"/>
                    <a:pt x="4038" y="22"/>
                    <a:pt x="3931" y="22"/>
                  </a:cubicBezTo>
                  <a:cubicBezTo>
                    <a:pt x="3824" y="22"/>
                    <a:pt x="3717" y="22"/>
                    <a:pt x="3620" y="41"/>
                  </a:cubicBezTo>
                  <a:cubicBezTo>
                    <a:pt x="3464" y="41"/>
                    <a:pt x="3308" y="119"/>
                    <a:pt x="3153" y="197"/>
                  </a:cubicBezTo>
                  <a:cubicBezTo>
                    <a:pt x="2802" y="392"/>
                    <a:pt x="2491" y="586"/>
                    <a:pt x="2258" y="859"/>
                  </a:cubicBezTo>
                  <a:cubicBezTo>
                    <a:pt x="1946" y="1131"/>
                    <a:pt x="1674" y="1442"/>
                    <a:pt x="1440" y="1793"/>
                  </a:cubicBezTo>
                  <a:cubicBezTo>
                    <a:pt x="1207" y="2143"/>
                    <a:pt x="1012" y="2571"/>
                    <a:pt x="896" y="2999"/>
                  </a:cubicBezTo>
                  <a:cubicBezTo>
                    <a:pt x="584" y="3894"/>
                    <a:pt x="312" y="4828"/>
                    <a:pt x="117" y="5723"/>
                  </a:cubicBezTo>
                  <a:cubicBezTo>
                    <a:pt x="40" y="6073"/>
                    <a:pt x="1" y="6462"/>
                    <a:pt x="79" y="6812"/>
                  </a:cubicBezTo>
                  <a:cubicBezTo>
                    <a:pt x="117" y="6968"/>
                    <a:pt x="195" y="7124"/>
                    <a:pt x="312" y="7240"/>
                  </a:cubicBezTo>
                  <a:cubicBezTo>
                    <a:pt x="429" y="7396"/>
                    <a:pt x="779" y="7630"/>
                    <a:pt x="701" y="7824"/>
                  </a:cubicBezTo>
                  <a:cubicBezTo>
                    <a:pt x="591" y="8017"/>
                    <a:pt x="773" y="8209"/>
                    <a:pt x="930" y="8209"/>
                  </a:cubicBezTo>
                  <a:cubicBezTo>
                    <a:pt x="995" y="8209"/>
                    <a:pt x="1056" y="8176"/>
                    <a:pt x="1090" y="8097"/>
                  </a:cubicBezTo>
                  <a:lnTo>
                    <a:pt x="1090" y="8058"/>
                  </a:lnTo>
                  <a:cubicBezTo>
                    <a:pt x="1207" y="7824"/>
                    <a:pt x="1207" y="7552"/>
                    <a:pt x="1051" y="7357"/>
                  </a:cubicBezTo>
                  <a:cubicBezTo>
                    <a:pt x="935" y="7163"/>
                    <a:pt x="740" y="7085"/>
                    <a:pt x="623" y="6851"/>
                  </a:cubicBezTo>
                  <a:cubicBezTo>
                    <a:pt x="545" y="6696"/>
                    <a:pt x="507" y="6462"/>
                    <a:pt x="507" y="6268"/>
                  </a:cubicBezTo>
                  <a:cubicBezTo>
                    <a:pt x="623" y="5411"/>
                    <a:pt x="857" y="4555"/>
                    <a:pt x="1168" y="3738"/>
                  </a:cubicBezTo>
                  <a:cubicBezTo>
                    <a:pt x="1363" y="2921"/>
                    <a:pt x="1752" y="2143"/>
                    <a:pt x="2297" y="1520"/>
                  </a:cubicBezTo>
                  <a:cubicBezTo>
                    <a:pt x="2569" y="1209"/>
                    <a:pt x="2880" y="936"/>
                    <a:pt x="3231" y="703"/>
                  </a:cubicBezTo>
                  <a:cubicBezTo>
                    <a:pt x="3620" y="469"/>
                    <a:pt x="3970" y="586"/>
                    <a:pt x="4359" y="508"/>
                  </a:cubicBezTo>
                  <a:cubicBezTo>
                    <a:pt x="4658" y="434"/>
                    <a:pt x="4562" y="0"/>
                    <a:pt x="4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38"/>
            <p:cNvSpPr/>
            <p:nvPr/>
          </p:nvSpPr>
          <p:spPr>
            <a:xfrm>
              <a:off x="2826404" y="1888519"/>
              <a:ext cx="130483" cy="45258"/>
            </a:xfrm>
            <a:custGeom>
              <a:avLst/>
              <a:gdLst/>
              <a:ahLst/>
              <a:cxnLst/>
              <a:rect l="l" t="t" r="r" b="b"/>
              <a:pathLst>
                <a:path w="10186" h="3533" extrusionOk="0">
                  <a:moveTo>
                    <a:pt x="9852" y="1"/>
                  </a:moveTo>
                  <a:cubicBezTo>
                    <a:pt x="9776" y="1"/>
                    <a:pt x="9700" y="36"/>
                    <a:pt x="9651" y="122"/>
                  </a:cubicBezTo>
                  <a:lnTo>
                    <a:pt x="9690" y="83"/>
                  </a:lnTo>
                  <a:lnTo>
                    <a:pt x="9690" y="83"/>
                  </a:lnTo>
                  <a:cubicBezTo>
                    <a:pt x="9290" y="882"/>
                    <a:pt x="8519" y="1612"/>
                    <a:pt x="7596" y="1612"/>
                  </a:cubicBezTo>
                  <a:cubicBezTo>
                    <a:pt x="7529" y="1612"/>
                    <a:pt x="7462" y="1609"/>
                    <a:pt x="7394" y="1601"/>
                  </a:cubicBezTo>
                  <a:cubicBezTo>
                    <a:pt x="7314" y="1591"/>
                    <a:pt x="7235" y="1586"/>
                    <a:pt x="7157" y="1586"/>
                  </a:cubicBezTo>
                  <a:cubicBezTo>
                    <a:pt x="6314" y="1586"/>
                    <a:pt x="5528" y="2117"/>
                    <a:pt x="4709" y="2223"/>
                  </a:cubicBezTo>
                  <a:cubicBezTo>
                    <a:pt x="3814" y="2379"/>
                    <a:pt x="2996" y="2223"/>
                    <a:pt x="2218" y="2729"/>
                  </a:cubicBezTo>
                  <a:cubicBezTo>
                    <a:pt x="1970" y="2878"/>
                    <a:pt x="1706" y="3059"/>
                    <a:pt x="1446" y="3059"/>
                  </a:cubicBezTo>
                  <a:cubicBezTo>
                    <a:pt x="1299" y="3059"/>
                    <a:pt x="1153" y="3001"/>
                    <a:pt x="1012" y="2846"/>
                  </a:cubicBezTo>
                  <a:cubicBezTo>
                    <a:pt x="662" y="2457"/>
                    <a:pt x="934" y="1679"/>
                    <a:pt x="1206" y="1250"/>
                  </a:cubicBezTo>
                  <a:cubicBezTo>
                    <a:pt x="1317" y="1058"/>
                    <a:pt x="1135" y="865"/>
                    <a:pt x="964" y="865"/>
                  </a:cubicBezTo>
                  <a:cubicBezTo>
                    <a:pt x="893" y="865"/>
                    <a:pt x="824" y="898"/>
                    <a:pt x="778" y="978"/>
                  </a:cubicBezTo>
                  <a:cubicBezTo>
                    <a:pt x="350" y="1756"/>
                    <a:pt x="0" y="3002"/>
                    <a:pt x="1051" y="3469"/>
                  </a:cubicBezTo>
                  <a:cubicBezTo>
                    <a:pt x="1176" y="3510"/>
                    <a:pt x="1312" y="3532"/>
                    <a:pt x="1451" y="3532"/>
                  </a:cubicBezTo>
                  <a:cubicBezTo>
                    <a:pt x="1698" y="3532"/>
                    <a:pt x="1955" y="3463"/>
                    <a:pt x="2179" y="3313"/>
                  </a:cubicBezTo>
                  <a:cubicBezTo>
                    <a:pt x="2413" y="3157"/>
                    <a:pt x="2646" y="3041"/>
                    <a:pt x="2880" y="2924"/>
                  </a:cubicBezTo>
                  <a:cubicBezTo>
                    <a:pt x="3230" y="2807"/>
                    <a:pt x="3541" y="2807"/>
                    <a:pt x="3891" y="2807"/>
                  </a:cubicBezTo>
                  <a:cubicBezTo>
                    <a:pt x="4553" y="2807"/>
                    <a:pt x="5176" y="2690"/>
                    <a:pt x="5759" y="2496"/>
                  </a:cubicBezTo>
                  <a:cubicBezTo>
                    <a:pt x="6071" y="2379"/>
                    <a:pt x="6343" y="2262"/>
                    <a:pt x="6654" y="2146"/>
                  </a:cubicBezTo>
                  <a:cubicBezTo>
                    <a:pt x="6829" y="2126"/>
                    <a:pt x="7005" y="2116"/>
                    <a:pt x="7180" y="2116"/>
                  </a:cubicBezTo>
                  <a:cubicBezTo>
                    <a:pt x="7355" y="2116"/>
                    <a:pt x="7530" y="2126"/>
                    <a:pt x="7705" y="2146"/>
                  </a:cubicBezTo>
                  <a:cubicBezTo>
                    <a:pt x="8717" y="2146"/>
                    <a:pt x="9651" y="1212"/>
                    <a:pt x="10079" y="355"/>
                  </a:cubicBezTo>
                  <a:cubicBezTo>
                    <a:pt x="10185" y="169"/>
                    <a:pt x="10018" y="1"/>
                    <a:pt x="9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38"/>
            <p:cNvSpPr/>
            <p:nvPr/>
          </p:nvSpPr>
          <p:spPr>
            <a:xfrm>
              <a:off x="2944268" y="1871892"/>
              <a:ext cx="119620" cy="94077"/>
            </a:xfrm>
            <a:custGeom>
              <a:avLst/>
              <a:gdLst/>
              <a:ahLst/>
              <a:cxnLst/>
              <a:rect l="l" t="t" r="r" b="b"/>
              <a:pathLst>
                <a:path w="9338" h="7344" extrusionOk="0">
                  <a:moveTo>
                    <a:pt x="357" y="0"/>
                  </a:moveTo>
                  <a:cubicBezTo>
                    <a:pt x="175" y="0"/>
                    <a:pt x="1" y="165"/>
                    <a:pt x="138" y="330"/>
                  </a:cubicBezTo>
                  <a:cubicBezTo>
                    <a:pt x="2434" y="3366"/>
                    <a:pt x="5041" y="6518"/>
                    <a:pt x="8933" y="7335"/>
                  </a:cubicBezTo>
                  <a:cubicBezTo>
                    <a:pt x="8957" y="7341"/>
                    <a:pt x="8979" y="7344"/>
                    <a:pt x="9001" y="7344"/>
                  </a:cubicBezTo>
                  <a:cubicBezTo>
                    <a:pt x="9259" y="7344"/>
                    <a:pt x="9337" y="6940"/>
                    <a:pt x="9050" y="6868"/>
                  </a:cubicBezTo>
                  <a:cubicBezTo>
                    <a:pt x="5314" y="6051"/>
                    <a:pt x="2746" y="3015"/>
                    <a:pt x="566" y="97"/>
                  </a:cubicBezTo>
                  <a:cubicBezTo>
                    <a:pt x="509" y="29"/>
                    <a:pt x="432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38"/>
            <p:cNvSpPr/>
            <p:nvPr/>
          </p:nvSpPr>
          <p:spPr>
            <a:xfrm>
              <a:off x="2947035" y="1857545"/>
              <a:ext cx="19945" cy="42017"/>
            </a:xfrm>
            <a:custGeom>
              <a:avLst/>
              <a:gdLst/>
              <a:ahLst/>
              <a:cxnLst/>
              <a:rect l="l" t="t" r="r" b="b"/>
              <a:pathLst>
                <a:path w="1557" h="3280" extrusionOk="0">
                  <a:moveTo>
                    <a:pt x="879" y="0"/>
                  </a:moveTo>
                  <a:cubicBezTo>
                    <a:pt x="859" y="0"/>
                    <a:pt x="838" y="4"/>
                    <a:pt x="817" y="11"/>
                  </a:cubicBezTo>
                  <a:cubicBezTo>
                    <a:pt x="662" y="50"/>
                    <a:pt x="584" y="166"/>
                    <a:pt x="623" y="283"/>
                  </a:cubicBezTo>
                  <a:cubicBezTo>
                    <a:pt x="697" y="529"/>
                    <a:pt x="747" y="779"/>
                    <a:pt x="773" y="1030"/>
                  </a:cubicBezTo>
                  <a:lnTo>
                    <a:pt x="773" y="1030"/>
                  </a:lnTo>
                  <a:cubicBezTo>
                    <a:pt x="768" y="1063"/>
                    <a:pt x="769" y="1100"/>
                    <a:pt x="778" y="1139"/>
                  </a:cubicBezTo>
                  <a:cubicBezTo>
                    <a:pt x="781" y="1155"/>
                    <a:pt x="784" y="1172"/>
                    <a:pt x="786" y="1188"/>
                  </a:cubicBezTo>
                  <a:lnTo>
                    <a:pt x="786" y="1188"/>
                  </a:lnTo>
                  <a:cubicBezTo>
                    <a:pt x="811" y="1590"/>
                    <a:pt x="772" y="1991"/>
                    <a:pt x="663" y="2375"/>
                  </a:cubicBezTo>
                  <a:lnTo>
                    <a:pt x="663" y="2375"/>
                  </a:lnTo>
                  <a:cubicBezTo>
                    <a:pt x="639" y="2431"/>
                    <a:pt x="613" y="2486"/>
                    <a:pt x="584" y="2540"/>
                  </a:cubicBezTo>
                  <a:lnTo>
                    <a:pt x="608" y="2550"/>
                  </a:lnTo>
                  <a:lnTo>
                    <a:pt x="608" y="2550"/>
                  </a:lnTo>
                  <a:cubicBezTo>
                    <a:pt x="600" y="2573"/>
                    <a:pt x="592" y="2595"/>
                    <a:pt x="584" y="2618"/>
                  </a:cubicBezTo>
                  <a:cubicBezTo>
                    <a:pt x="581" y="2627"/>
                    <a:pt x="579" y="2636"/>
                    <a:pt x="577" y="2645"/>
                  </a:cubicBezTo>
                  <a:lnTo>
                    <a:pt x="577" y="2645"/>
                  </a:lnTo>
                  <a:cubicBezTo>
                    <a:pt x="484" y="2719"/>
                    <a:pt x="380" y="2777"/>
                    <a:pt x="273" y="2812"/>
                  </a:cubicBezTo>
                  <a:cubicBezTo>
                    <a:pt x="117" y="2812"/>
                    <a:pt x="0" y="2929"/>
                    <a:pt x="0" y="3046"/>
                  </a:cubicBezTo>
                  <a:cubicBezTo>
                    <a:pt x="0" y="3163"/>
                    <a:pt x="117" y="3279"/>
                    <a:pt x="273" y="3279"/>
                  </a:cubicBezTo>
                  <a:cubicBezTo>
                    <a:pt x="817" y="3202"/>
                    <a:pt x="1284" y="2773"/>
                    <a:pt x="1440" y="2190"/>
                  </a:cubicBezTo>
                  <a:cubicBezTo>
                    <a:pt x="1557" y="1489"/>
                    <a:pt x="1440" y="789"/>
                    <a:pt x="1090" y="166"/>
                  </a:cubicBezTo>
                  <a:lnTo>
                    <a:pt x="1090" y="166"/>
                  </a:lnTo>
                  <a:cubicBezTo>
                    <a:pt x="1090" y="166"/>
                    <a:pt x="1090" y="166"/>
                    <a:pt x="1090" y="166"/>
                  </a:cubicBezTo>
                  <a:cubicBezTo>
                    <a:pt x="1058" y="70"/>
                    <a:pt x="973" y="0"/>
                    <a:pt x="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38"/>
            <p:cNvSpPr/>
            <p:nvPr/>
          </p:nvSpPr>
          <p:spPr>
            <a:xfrm>
              <a:off x="2979432" y="1818192"/>
              <a:ext cx="43387" cy="123732"/>
            </a:xfrm>
            <a:custGeom>
              <a:avLst/>
              <a:gdLst/>
              <a:ahLst/>
              <a:cxnLst/>
              <a:rect l="l" t="t" r="r" b="b"/>
              <a:pathLst>
                <a:path w="3387" h="9659" extrusionOk="0">
                  <a:moveTo>
                    <a:pt x="734" y="886"/>
                  </a:moveTo>
                  <a:cubicBezTo>
                    <a:pt x="1137" y="1515"/>
                    <a:pt x="1503" y="2131"/>
                    <a:pt x="1868" y="2771"/>
                  </a:cubicBezTo>
                  <a:cubicBezTo>
                    <a:pt x="2413" y="3550"/>
                    <a:pt x="2725" y="4445"/>
                    <a:pt x="2802" y="5340"/>
                  </a:cubicBezTo>
                  <a:cubicBezTo>
                    <a:pt x="2802" y="6235"/>
                    <a:pt x="2569" y="7130"/>
                    <a:pt x="2141" y="7947"/>
                  </a:cubicBezTo>
                  <a:cubicBezTo>
                    <a:pt x="2072" y="8107"/>
                    <a:pt x="2010" y="8274"/>
                    <a:pt x="1969" y="8442"/>
                  </a:cubicBezTo>
                  <a:lnTo>
                    <a:pt x="1969" y="8442"/>
                  </a:lnTo>
                  <a:cubicBezTo>
                    <a:pt x="1329" y="7346"/>
                    <a:pt x="928" y="6123"/>
                    <a:pt x="857" y="4834"/>
                  </a:cubicBezTo>
                  <a:cubicBezTo>
                    <a:pt x="687" y="3580"/>
                    <a:pt x="518" y="2178"/>
                    <a:pt x="734" y="886"/>
                  </a:cubicBezTo>
                  <a:close/>
                  <a:moveTo>
                    <a:pt x="646" y="1"/>
                  </a:moveTo>
                  <a:cubicBezTo>
                    <a:pt x="541" y="1"/>
                    <a:pt x="434" y="70"/>
                    <a:pt x="390" y="203"/>
                  </a:cubicBezTo>
                  <a:cubicBezTo>
                    <a:pt x="1" y="1721"/>
                    <a:pt x="195" y="3433"/>
                    <a:pt x="390" y="4989"/>
                  </a:cubicBezTo>
                  <a:cubicBezTo>
                    <a:pt x="506" y="6429"/>
                    <a:pt x="973" y="7791"/>
                    <a:pt x="1752" y="8959"/>
                  </a:cubicBezTo>
                  <a:cubicBezTo>
                    <a:pt x="1804" y="9021"/>
                    <a:pt x="1870" y="9050"/>
                    <a:pt x="1936" y="9055"/>
                  </a:cubicBezTo>
                  <a:lnTo>
                    <a:pt x="1936" y="9055"/>
                  </a:lnTo>
                  <a:cubicBezTo>
                    <a:pt x="1971" y="9242"/>
                    <a:pt x="2058" y="9421"/>
                    <a:pt x="2219" y="9581"/>
                  </a:cubicBezTo>
                  <a:cubicBezTo>
                    <a:pt x="2264" y="9635"/>
                    <a:pt x="2317" y="9658"/>
                    <a:pt x="2371" y="9658"/>
                  </a:cubicBezTo>
                  <a:cubicBezTo>
                    <a:pt x="2547" y="9658"/>
                    <a:pt x="2718" y="9410"/>
                    <a:pt x="2569" y="9231"/>
                  </a:cubicBezTo>
                  <a:cubicBezTo>
                    <a:pt x="2258" y="8881"/>
                    <a:pt x="2491" y="8375"/>
                    <a:pt x="2647" y="8025"/>
                  </a:cubicBezTo>
                  <a:cubicBezTo>
                    <a:pt x="2802" y="7674"/>
                    <a:pt x="2958" y="7285"/>
                    <a:pt x="3075" y="6935"/>
                  </a:cubicBezTo>
                  <a:cubicBezTo>
                    <a:pt x="3308" y="6196"/>
                    <a:pt x="3386" y="5417"/>
                    <a:pt x="3230" y="4678"/>
                  </a:cubicBezTo>
                  <a:cubicBezTo>
                    <a:pt x="3036" y="3900"/>
                    <a:pt x="2725" y="3199"/>
                    <a:pt x="2296" y="2538"/>
                  </a:cubicBezTo>
                  <a:cubicBezTo>
                    <a:pt x="1830" y="1721"/>
                    <a:pt x="1363" y="903"/>
                    <a:pt x="857" y="125"/>
                  </a:cubicBezTo>
                  <a:cubicBezTo>
                    <a:pt x="806" y="41"/>
                    <a:pt x="727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7" name="Google Shape;4377;p38"/>
          <p:cNvSpPr/>
          <p:nvPr/>
        </p:nvSpPr>
        <p:spPr>
          <a:xfrm rot="5400000">
            <a:off x="8340925" y="2021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</p:txBody>
      </p:sp>
      <p:sp>
        <p:nvSpPr>
          <p:cNvPr id="4378" name="Google Shape;4378;p38"/>
          <p:cNvSpPr txBox="1"/>
          <p:nvPr/>
        </p:nvSpPr>
        <p:spPr>
          <a:xfrm rot="-5400000">
            <a:off x="8337175" y="2080825"/>
            <a:ext cx="649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4" action="ppaction://hlinksldjump"/>
              </a:rPr>
              <a:t>WED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379" name="Google Shape;4379;p38"/>
          <p:cNvSpPr/>
          <p:nvPr/>
        </p:nvSpPr>
        <p:spPr>
          <a:xfrm rot="5400000">
            <a:off x="8340925" y="33651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0" name="Google Shape;4380;p38"/>
          <p:cNvSpPr txBox="1"/>
          <p:nvPr/>
        </p:nvSpPr>
        <p:spPr>
          <a:xfrm rot="-5400000">
            <a:off x="8340325" y="342787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5" action="ppaction://hlinksldjump"/>
              </a:rPr>
              <a:t>FRI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381" name="Google Shape;4381;p38"/>
          <p:cNvSpPr/>
          <p:nvPr/>
        </p:nvSpPr>
        <p:spPr>
          <a:xfrm rot="5400000">
            <a:off x="8340925" y="4038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38"/>
          <p:cNvSpPr txBox="1"/>
          <p:nvPr/>
        </p:nvSpPr>
        <p:spPr>
          <a:xfrm rot="-5400000">
            <a:off x="8340325" y="410162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WKND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383" name="Google Shape;4383;p38"/>
          <p:cNvSpPr/>
          <p:nvPr/>
        </p:nvSpPr>
        <p:spPr>
          <a:xfrm rot="-5400000">
            <a:off x="176000" y="690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42863" dist="28575" dir="636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4" name="Google Shape;4384;p38"/>
          <p:cNvSpPr/>
          <p:nvPr/>
        </p:nvSpPr>
        <p:spPr>
          <a:xfrm rot="-5400000">
            <a:off x="176000" y="1367750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5" name="Google Shape;4385;p38"/>
          <p:cNvSpPr/>
          <p:nvPr/>
        </p:nvSpPr>
        <p:spPr>
          <a:xfrm rot="5400000">
            <a:off x="8340925" y="26926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6" name="Google Shape;4386;p38"/>
          <p:cNvSpPr txBox="1"/>
          <p:nvPr/>
        </p:nvSpPr>
        <p:spPr>
          <a:xfrm rot="-5400000">
            <a:off x="8342575" y="2757575"/>
            <a:ext cx="638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6" action="ppaction://hlinksldjump"/>
              </a:rPr>
              <a:t>THU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22" name="Google Shape;4560;p42">
            <a:extLst>
              <a:ext uri="{FF2B5EF4-FFF2-40B4-BE49-F238E27FC236}">
                <a16:creationId xmlns:a16="http://schemas.microsoft.com/office/drawing/2014/main" id="{7F0D8126-3D08-4A36-B7E5-F63AA44357FE}"/>
              </a:ext>
            </a:extLst>
          </p:cNvPr>
          <p:cNvSpPr/>
          <p:nvPr/>
        </p:nvSpPr>
        <p:spPr>
          <a:xfrm>
            <a:off x="6406272" y="3037952"/>
            <a:ext cx="883972" cy="846173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5"/>
              </a:solidFill>
            </a:endParaRPr>
          </a:p>
        </p:txBody>
      </p:sp>
      <p:grpSp>
        <p:nvGrpSpPr>
          <p:cNvPr id="123" name="Google Shape;4571;p42">
            <a:extLst>
              <a:ext uri="{FF2B5EF4-FFF2-40B4-BE49-F238E27FC236}">
                <a16:creationId xmlns:a16="http://schemas.microsoft.com/office/drawing/2014/main" id="{C10A2832-A2E1-4D41-90A1-1BAA4563C6A1}"/>
              </a:ext>
            </a:extLst>
          </p:cNvPr>
          <p:cNvGrpSpPr/>
          <p:nvPr/>
        </p:nvGrpSpPr>
        <p:grpSpPr>
          <a:xfrm>
            <a:off x="6651779" y="3258667"/>
            <a:ext cx="473533" cy="452276"/>
            <a:chOff x="1745217" y="1515471"/>
            <a:chExt cx="343269" cy="342505"/>
          </a:xfrm>
        </p:grpSpPr>
        <p:sp>
          <p:nvSpPr>
            <p:cNvPr id="124" name="Google Shape;4572;p42">
              <a:extLst>
                <a:ext uri="{FF2B5EF4-FFF2-40B4-BE49-F238E27FC236}">
                  <a16:creationId xmlns:a16="http://schemas.microsoft.com/office/drawing/2014/main" id="{B9B577E5-13C1-4088-A2ED-F0DA40A2774C}"/>
                </a:ext>
              </a:extLst>
            </p:cNvPr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573;p42">
              <a:extLst>
                <a:ext uri="{FF2B5EF4-FFF2-40B4-BE49-F238E27FC236}">
                  <a16:creationId xmlns:a16="http://schemas.microsoft.com/office/drawing/2014/main" id="{0F616DE8-2F94-4A59-B8E5-21C2FBDB78C1}"/>
                </a:ext>
              </a:extLst>
            </p:cNvPr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574;p42">
              <a:extLst>
                <a:ext uri="{FF2B5EF4-FFF2-40B4-BE49-F238E27FC236}">
                  <a16:creationId xmlns:a16="http://schemas.microsoft.com/office/drawing/2014/main" id="{8FE4889C-1934-49E0-BF3C-F8976E537DB9}"/>
                </a:ext>
              </a:extLst>
            </p:cNvPr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575;p42">
              <a:extLst>
                <a:ext uri="{FF2B5EF4-FFF2-40B4-BE49-F238E27FC236}">
                  <a16:creationId xmlns:a16="http://schemas.microsoft.com/office/drawing/2014/main" id="{803928DE-4E17-4360-BB74-351D0669644A}"/>
                </a:ext>
              </a:extLst>
            </p:cNvPr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4577;p42">
            <a:extLst>
              <a:ext uri="{FF2B5EF4-FFF2-40B4-BE49-F238E27FC236}">
                <a16:creationId xmlns:a16="http://schemas.microsoft.com/office/drawing/2014/main" id="{B2BB591A-F85C-42E5-A62A-80741A9120AA}"/>
              </a:ext>
            </a:extLst>
          </p:cNvPr>
          <p:cNvSpPr/>
          <p:nvPr/>
        </p:nvSpPr>
        <p:spPr>
          <a:xfrm>
            <a:off x="6458485" y="3043954"/>
            <a:ext cx="883972" cy="846173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4566;p42">
            <a:extLst>
              <a:ext uri="{FF2B5EF4-FFF2-40B4-BE49-F238E27FC236}">
                <a16:creationId xmlns:a16="http://schemas.microsoft.com/office/drawing/2014/main" id="{8315E040-1C22-4479-914D-2159BD85DEA6}"/>
              </a:ext>
            </a:extLst>
          </p:cNvPr>
          <p:cNvSpPr txBox="1"/>
          <p:nvPr/>
        </p:nvSpPr>
        <p:spPr>
          <a:xfrm>
            <a:off x="5754072" y="1487335"/>
            <a:ext cx="2133015" cy="162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1" dirty="0">
                <a:solidFill>
                  <a:schemeClr val="accent5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BERADAPTASI DENGAN GAYA SUPERIOR</a:t>
            </a:r>
          </a:p>
        </p:txBody>
      </p:sp>
      <p:sp>
        <p:nvSpPr>
          <p:cNvPr id="131" name="Kotak Teks 130">
            <a:extLst>
              <a:ext uri="{FF2B5EF4-FFF2-40B4-BE49-F238E27FC236}">
                <a16:creationId xmlns:a16="http://schemas.microsoft.com/office/drawing/2014/main" id="{1289AFDF-0A6C-48CB-916D-0C43EF17D3AD}"/>
              </a:ext>
            </a:extLst>
          </p:cNvPr>
          <p:cNvSpPr txBox="1"/>
          <p:nvPr/>
        </p:nvSpPr>
        <p:spPr>
          <a:xfrm>
            <a:off x="807815" y="1088980"/>
            <a:ext cx="3191756" cy="2907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Para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pengikut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perlu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mengingat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bahwa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adalah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tanggung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jawab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mereka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beradaptasi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gaya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atasan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mereka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bukan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sebaliknya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Misalnya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pengikut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mungkin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lebih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suka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berinteraksi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atasan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tatap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muka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tetapi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jika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atasan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mereka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menghargai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memo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tertulis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maka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memo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tertulis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seharusnya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demikian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id-ID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2" name="Google Shape;5644;p48">
            <a:extLst>
              <a:ext uri="{FF2B5EF4-FFF2-40B4-BE49-F238E27FC236}">
                <a16:creationId xmlns:a16="http://schemas.microsoft.com/office/drawing/2014/main" id="{0EBAF74D-02CE-4F2C-9038-1D2DF65B3CCC}"/>
              </a:ext>
            </a:extLst>
          </p:cNvPr>
          <p:cNvSpPr/>
          <p:nvPr/>
        </p:nvSpPr>
        <p:spPr>
          <a:xfrm>
            <a:off x="2720848" y="678900"/>
            <a:ext cx="1259376" cy="177541"/>
          </a:xfrm>
          <a:custGeom>
            <a:avLst/>
            <a:gdLst/>
            <a:ahLst/>
            <a:cxnLst/>
            <a:rect l="l" t="t" r="r" b="b"/>
            <a:pathLst>
              <a:path w="57316" h="8082" extrusionOk="0">
                <a:moveTo>
                  <a:pt x="3132" y="463"/>
                </a:moveTo>
                <a:cubicBezTo>
                  <a:pt x="3175" y="463"/>
                  <a:pt x="3220" y="468"/>
                  <a:pt x="3267" y="479"/>
                </a:cubicBezTo>
                <a:cubicBezTo>
                  <a:pt x="3656" y="557"/>
                  <a:pt x="3734" y="1141"/>
                  <a:pt x="3734" y="1491"/>
                </a:cubicBezTo>
                <a:cubicBezTo>
                  <a:pt x="3734" y="2619"/>
                  <a:pt x="3111" y="3748"/>
                  <a:pt x="2566" y="4682"/>
                </a:cubicBezTo>
                <a:cubicBezTo>
                  <a:pt x="2530" y="4741"/>
                  <a:pt x="2493" y="4800"/>
                  <a:pt x="2455" y="4858"/>
                </a:cubicBezTo>
                <a:lnTo>
                  <a:pt x="2455" y="4858"/>
                </a:lnTo>
                <a:cubicBezTo>
                  <a:pt x="2087" y="3770"/>
                  <a:pt x="1983" y="2571"/>
                  <a:pt x="2177" y="1763"/>
                </a:cubicBezTo>
                <a:cubicBezTo>
                  <a:pt x="2249" y="1365"/>
                  <a:pt x="2557" y="463"/>
                  <a:pt x="3132" y="463"/>
                </a:cubicBezTo>
                <a:close/>
                <a:moveTo>
                  <a:pt x="19905" y="1016"/>
                </a:moveTo>
                <a:cubicBezTo>
                  <a:pt x="20025" y="1016"/>
                  <a:pt x="20149" y="1086"/>
                  <a:pt x="20272" y="1257"/>
                </a:cubicBezTo>
                <a:cubicBezTo>
                  <a:pt x="20739" y="1919"/>
                  <a:pt x="20389" y="3086"/>
                  <a:pt x="20155" y="3787"/>
                </a:cubicBezTo>
                <a:cubicBezTo>
                  <a:pt x="20019" y="4211"/>
                  <a:pt x="19840" y="4612"/>
                  <a:pt x="19615" y="4989"/>
                </a:cubicBezTo>
                <a:lnTo>
                  <a:pt x="19615" y="4989"/>
                </a:lnTo>
                <a:cubicBezTo>
                  <a:pt x="19187" y="4182"/>
                  <a:pt x="18991" y="3284"/>
                  <a:pt x="19027" y="2386"/>
                </a:cubicBezTo>
                <a:cubicBezTo>
                  <a:pt x="19057" y="2017"/>
                  <a:pt x="19453" y="1016"/>
                  <a:pt x="19905" y="1016"/>
                </a:cubicBezTo>
                <a:close/>
                <a:moveTo>
                  <a:pt x="26074" y="1296"/>
                </a:moveTo>
                <a:cubicBezTo>
                  <a:pt x="26086" y="1296"/>
                  <a:pt x="26097" y="1296"/>
                  <a:pt x="26109" y="1296"/>
                </a:cubicBezTo>
                <a:cubicBezTo>
                  <a:pt x="27198" y="1335"/>
                  <a:pt x="27198" y="2697"/>
                  <a:pt x="27004" y="3437"/>
                </a:cubicBezTo>
                <a:cubicBezTo>
                  <a:pt x="26800" y="4112"/>
                  <a:pt x="26463" y="4721"/>
                  <a:pt x="26026" y="5234"/>
                </a:cubicBezTo>
                <a:lnTo>
                  <a:pt x="26026" y="5234"/>
                </a:lnTo>
                <a:cubicBezTo>
                  <a:pt x="25646" y="4711"/>
                  <a:pt x="25403" y="4093"/>
                  <a:pt x="25331" y="3476"/>
                </a:cubicBezTo>
                <a:cubicBezTo>
                  <a:pt x="25215" y="2860"/>
                  <a:pt x="25138" y="1296"/>
                  <a:pt x="26074" y="1296"/>
                </a:cubicBezTo>
                <a:close/>
                <a:moveTo>
                  <a:pt x="51712" y="833"/>
                </a:moveTo>
                <a:cubicBezTo>
                  <a:pt x="51823" y="833"/>
                  <a:pt x="51931" y="898"/>
                  <a:pt x="52025" y="1063"/>
                </a:cubicBezTo>
                <a:cubicBezTo>
                  <a:pt x="52531" y="1958"/>
                  <a:pt x="52298" y="3592"/>
                  <a:pt x="51947" y="4487"/>
                </a:cubicBezTo>
                <a:cubicBezTo>
                  <a:pt x="51845" y="4754"/>
                  <a:pt x="51713" y="5008"/>
                  <a:pt x="51558" y="5247"/>
                </a:cubicBezTo>
                <a:lnTo>
                  <a:pt x="51558" y="5247"/>
                </a:lnTo>
                <a:cubicBezTo>
                  <a:pt x="51127" y="4576"/>
                  <a:pt x="50882" y="3800"/>
                  <a:pt x="50858" y="3009"/>
                </a:cubicBezTo>
                <a:cubicBezTo>
                  <a:pt x="50780" y="2464"/>
                  <a:pt x="50858" y="1919"/>
                  <a:pt x="51052" y="1452"/>
                </a:cubicBezTo>
                <a:cubicBezTo>
                  <a:pt x="51188" y="1181"/>
                  <a:pt x="51457" y="833"/>
                  <a:pt x="51712" y="833"/>
                </a:cubicBezTo>
                <a:close/>
                <a:moveTo>
                  <a:pt x="31326" y="1362"/>
                </a:moveTo>
                <a:cubicBezTo>
                  <a:pt x="31362" y="1362"/>
                  <a:pt x="31400" y="1366"/>
                  <a:pt x="31440" y="1374"/>
                </a:cubicBezTo>
                <a:cubicBezTo>
                  <a:pt x="32452" y="1608"/>
                  <a:pt x="32335" y="3242"/>
                  <a:pt x="32179" y="3981"/>
                </a:cubicBezTo>
                <a:cubicBezTo>
                  <a:pt x="32113" y="4498"/>
                  <a:pt x="31925" y="4971"/>
                  <a:pt x="31643" y="5375"/>
                </a:cubicBezTo>
                <a:lnTo>
                  <a:pt x="31643" y="5375"/>
                </a:lnTo>
                <a:cubicBezTo>
                  <a:pt x="31342" y="4865"/>
                  <a:pt x="31115" y="4317"/>
                  <a:pt x="30973" y="3748"/>
                </a:cubicBezTo>
                <a:cubicBezTo>
                  <a:pt x="30861" y="3338"/>
                  <a:pt x="30536" y="1362"/>
                  <a:pt x="31326" y="1362"/>
                </a:cubicBezTo>
                <a:close/>
                <a:moveTo>
                  <a:pt x="14143" y="1111"/>
                </a:moveTo>
                <a:cubicBezTo>
                  <a:pt x="14826" y="1111"/>
                  <a:pt x="14929" y="2217"/>
                  <a:pt x="14863" y="2814"/>
                </a:cubicBezTo>
                <a:cubicBezTo>
                  <a:pt x="14735" y="3789"/>
                  <a:pt x="14335" y="4680"/>
                  <a:pt x="13732" y="5408"/>
                </a:cubicBezTo>
                <a:lnTo>
                  <a:pt x="13732" y="5408"/>
                </a:lnTo>
                <a:cubicBezTo>
                  <a:pt x="13171" y="4748"/>
                  <a:pt x="12799" y="3943"/>
                  <a:pt x="12762" y="3125"/>
                </a:cubicBezTo>
                <a:cubicBezTo>
                  <a:pt x="12723" y="2386"/>
                  <a:pt x="13073" y="1647"/>
                  <a:pt x="13734" y="1219"/>
                </a:cubicBezTo>
                <a:cubicBezTo>
                  <a:pt x="13889" y="1144"/>
                  <a:pt x="14025" y="1111"/>
                  <a:pt x="14143" y="1111"/>
                </a:cubicBezTo>
                <a:close/>
                <a:moveTo>
                  <a:pt x="7805" y="1344"/>
                </a:moveTo>
                <a:cubicBezTo>
                  <a:pt x="7885" y="1344"/>
                  <a:pt x="7968" y="1376"/>
                  <a:pt x="8053" y="1452"/>
                </a:cubicBezTo>
                <a:cubicBezTo>
                  <a:pt x="8248" y="1763"/>
                  <a:pt x="8325" y="2114"/>
                  <a:pt x="8286" y="2503"/>
                </a:cubicBezTo>
                <a:cubicBezTo>
                  <a:pt x="8242" y="3467"/>
                  <a:pt x="8080" y="4600"/>
                  <a:pt x="7631" y="5543"/>
                </a:cubicBezTo>
                <a:lnTo>
                  <a:pt x="7631" y="5543"/>
                </a:lnTo>
                <a:cubicBezTo>
                  <a:pt x="7236" y="4998"/>
                  <a:pt x="6974" y="4353"/>
                  <a:pt x="6886" y="3670"/>
                </a:cubicBezTo>
                <a:cubicBezTo>
                  <a:pt x="6808" y="3086"/>
                  <a:pt x="6924" y="2503"/>
                  <a:pt x="7158" y="1997"/>
                </a:cubicBezTo>
                <a:cubicBezTo>
                  <a:pt x="7280" y="1753"/>
                  <a:pt x="7520" y="1344"/>
                  <a:pt x="7805" y="1344"/>
                </a:cubicBezTo>
                <a:close/>
                <a:moveTo>
                  <a:pt x="45461" y="1323"/>
                </a:moveTo>
                <a:cubicBezTo>
                  <a:pt x="45558" y="1323"/>
                  <a:pt x="45658" y="1362"/>
                  <a:pt x="45760" y="1452"/>
                </a:cubicBezTo>
                <a:cubicBezTo>
                  <a:pt x="46266" y="1919"/>
                  <a:pt x="46071" y="3125"/>
                  <a:pt x="45955" y="3709"/>
                </a:cubicBezTo>
                <a:cubicBezTo>
                  <a:pt x="45782" y="4438"/>
                  <a:pt x="45439" y="5110"/>
                  <a:pt x="44968" y="5665"/>
                </a:cubicBezTo>
                <a:lnTo>
                  <a:pt x="44968" y="5665"/>
                </a:lnTo>
                <a:cubicBezTo>
                  <a:pt x="44440" y="4835"/>
                  <a:pt x="44249" y="3864"/>
                  <a:pt x="44437" y="2892"/>
                </a:cubicBezTo>
                <a:cubicBezTo>
                  <a:pt x="44503" y="2497"/>
                  <a:pt x="44930" y="1323"/>
                  <a:pt x="45461" y="1323"/>
                </a:cubicBezTo>
                <a:close/>
                <a:moveTo>
                  <a:pt x="38712" y="1345"/>
                </a:moveTo>
                <a:cubicBezTo>
                  <a:pt x="38960" y="1345"/>
                  <a:pt x="39203" y="1472"/>
                  <a:pt x="39339" y="1724"/>
                </a:cubicBezTo>
                <a:cubicBezTo>
                  <a:pt x="40040" y="2697"/>
                  <a:pt x="39806" y="4293"/>
                  <a:pt x="39262" y="5266"/>
                </a:cubicBezTo>
                <a:cubicBezTo>
                  <a:pt x="39143" y="5468"/>
                  <a:pt x="39011" y="5658"/>
                  <a:pt x="38867" y="5837"/>
                </a:cubicBezTo>
                <a:lnTo>
                  <a:pt x="38867" y="5837"/>
                </a:lnTo>
                <a:cubicBezTo>
                  <a:pt x="38244" y="5029"/>
                  <a:pt x="37861" y="4067"/>
                  <a:pt x="37861" y="3009"/>
                </a:cubicBezTo>
                <a:cubicBezTo>
                  <a:pt x="37783" y="2581"/>
                  <a:pt x="37861" y="2114"/>
                  <a:pt x="38055" y="1724"/>
                </a:cubicBezTo>
                <a:cubicBezTo>
                  <a:pt x="38211" y="1472"/>
                  <a:pt x="38464" y="1345"/>
                  <a:pt x="38712" y="1345"/>
                </a:cubicBezTo>
                <a:close/>
                <a:moveTo>
                  <a:pt x="3185" y="1"/>
                </a:moveTo>
                <a:cubicBezTo>
                  <a:pt x="2981" y="1"/>
                  <a:pt x="2777" y="66"/>
                  <a:pt x="2605" y="207"/>
                </a:cubicBezTo>
                <a:cubicBezTo>
                  <a:pt x="2060" y="674"/>
                  <a:pt x="1749" y="1335"/>
                  <a:pt x="1710" y="2036"/>
                </a:cubicBezTo>
                <a:cubicBezTo>
                  <a:pt x="1581" y="3149"/>
                  <a:pt x="1727" y="4280"/>
                  <a:pt x="2149" y="5313"/>
                </a:cubicBezTo>
                <a:lnTo>
                  <a:pt x="2149" y="5313"/>
                </a:lnTo>
                <a:cubicBezTo>
                  <a:pt x="1605" y="6079"/>
                  <a:pt x="959" y="6776"/>
                  <a:pt x="192" y="7328"/>
                </a:cubicBezTo>
                <a:cubicBezTo>
                  <a:pt x="1" y="7488"/>
                  <a:pt x="124" y="7806"/>
                  <a:pt x="325" y="7806"/>
                </a:cubicBezTo>
                <a:cubicBezTo>
                  <a:pt x="369" y="7806"/>
                  <a:pt x="416" y="7791"/>
                  <a:pt x="465" y="7756"/>
                </a:cubicBezTo>
                <a:lnTo>
                  <a:pt x="504" y="7756"/>
                </a:lnTo>
                <a:cubicBezTo>
                  <a:pt x="1228" y="7224"/>
                  <a:pt x="1870" y="6587"/>
                  <a:pt x="2412" y="5877"/>
                </a:cubicBezTo>
                <a:lnTo>
                  <a:pt x="2412" y="5877"/>
                </a:lnTo>
                <a:cubicBezTo>
                  <a:pt x="2578" y="6192"/>
                  <a:pt x="2772" y="6495"/>
                  <a:pt x="2994" y="6783"/>
                </a:cubicBezTo>
                <a:cubicBezTo>
                  <a:pt x="3543" y="7501"/>
                  <a:pt x="4377" y="7875"/>
                  <a:pt x="5219" y="7875"/>
                </a:cubicBezTo>
                <a:cubicBezTo>
                  <a:pt x="5929" y="7875"/>
                  <a:pt x="6645" y="7608"/>
                  <a:pt x="7197" y="7056"/>
                </a:cubicBezTo>
                <a:cubicBezTo>
                  <a:pt x="7398" y="6844"/>
                  <a:pt x="7582" y="6620"/>
                  <a:pt x="7746" y="6386"/>
                </a:cubicBezTo>
                <a:lnTo>
                  <a:pt x="7746" y="6386"/>
                </a:lnTo>
                <a:cubicBezTo>
                  <a:pt x="7890" y="6528"/>
                  <a:pt x="8044" y="6661"/>
                  <a:pt x="8209" y="6783"/>
                </a:cubicBezTo>
                <a:cubicBezTo>
                  <a:pt x="8945" y="7345"/>
                  <a:pt x="9733" y="7588"/>
                  <a:pt x="10509" y="7588"/>
                </a:cubicBezTo>
                <a:cubicBezTo>
                  <a:pt x="11699" y="7588"/>
                  <a:pt x="12859" y="7015"/>
                  <a:pt x="13755" y="6137"/>
                </a:cubicBezTo>
                <a:lnTo>
                  <a:pt x="13755" y="6137"/>
                </a:lnTo>
                <a:cubicBezTo>
                  <a:pt x="14578" y="6887"/>
                  <a:pt x="15716" y="7413"/>
                  <a:pt x="16857" y="7413"/>
                </a:cubicBezTo>
                <a:cubicBezTo>
                  <a:pt x="17287" y="7413"/>
                  <a:pt x="17718" y="7338"/>
                  <a:pt x="18132" y="7172"/>
                </a:cubicBezTo>
                <a:cubicBezTo>
                  <a:pt x="18726" y="6904"/>
                  <a:pt x="19226" y="6456"/>
                  <a:pt x="19637" y="5926"/>
                </a:cubicBezTo>
                <a:lnTo>
                  <a:pt x="19637" y="5926"/>
                </a:lnTo>
                <a:cubicBezTo>
                  <a:pt x="20303" y="6864"/>
                  <a:pt x="21402" y="7450"/>
                  <a:pt x="22573" y="7450"/>
                </a:cubicBezTo>
                <a:cubicBezTo>
                  <a:pt x="22636" y="7450"/>
                  <a:pt x="22699" y="7448"/>
                  <a:pt x="22762" y="7445"/>
                </a:cubicBezTo>
                <a:cubicBezTo>
                  <a:pt x="23996" y="7361"/>
                  <a:pt x="25170" y="6832"/>
                  <a:pt x="26064" y="5974"/>
                </a:cubicBezTo>
                <a:lnTo>
                  <a:pt x="26064" y="5974"/>
                </a:lnTo>
                <a:cubicBezTo>
                  <a:pt x="26826" y="6763"/>
                  <a:pt x="27878" y="7234"/>
                  <a:pt x="28990" y="7234"/>
                </a:cubicBezTo>
                <a:cubicBezTo>
                  <a:pt x="29132" y="7234"/>
                  <a:pt x="29274" y="7227"/>
                  <a:pt x="29416" y="7211"/>
                </a:cubicBezTo>
                <a:cubicBezTo>
                  <a:pt x="30277" y="7147"/>
                  <a:pt x="31055" y="6785"/>
                  <a:pt x="31644" y="6217"/>
                </a:cubicBezTo>
                <a:lnTo>
                  <a:pt x="31644" y="6217"/>
                </a:lnTo>
                <a:cubicBezTo>
                  <a:pt x="31797" y="6428"/>
                  <a:pt x="31963" y="6631"/>
                  <a:pt x="32140" y="6822"/>
                </a:cubicBezTo>
                <a:cubicBezTo>
                  <a:pt x="32996" y="7692"/>
                  <a:pt x="34110" y="8081"/>
                  <a:pt x="35237" y="8081"/>
                </a:cubicBezTo>
                <a:cubicBezTo>
                  <a:pt x="36587" y="8081"/>
                  <a:pt x="37955" y="7523"/>
                  <a:pt x="38925" y="6564"/>
                </a:cubicBezTo>
                <a:lnTo>
                  <a:pt x="38925" y="6564"/>
                </a:lnTo>
                <a:cubicBezTo>
                  <a:pt x="38959" y="6599"/>
                  <a:pt x="38993" y="6633"/>
                  <a:pt x="39028" y="6666"/>
                </a:cubicBezTo>
                <a:cubicBezTo>
                  <a:pt x="39869" y="7297"/>
                  <a:pt x="40891" y="7633"/>
                  <a:pt x="41911" y="7633"/>
                </a:cubicBezTo>
                <a:cubicBezTo>
                  <a:pt x="42591" y="7633"/>
                  <a:pt x="43270" y="7484"/>
                  <a:pt x="43892" y="7172"/>
                </a:cubicBezTo>
                <a:cubicBezTo>
                  <a:pt x="44280" y="6960"/>
                  <a:pt x="44634" y="6702"/>
                  <a:pt x="44950" y="6408"/>
                </a:cubicBezTo>
                <a:lnTo>
                  <a:pt x="44950" y="6408"/>
                </a:lnTo>
                <a:cubicBezTo>
                  <a:pt x="45709" y="7314"/>
                  <a:pt x="46840" y="7817"/>
                  <a:pt x="48012" y="7817"/>
                </a:cubicBezTo>
                <a:cubicBezTo>
                  <a:pt x="48311" y="7817"/>
                  <a:pt x="48613" y="7784"/>
                  <a:pt x="48912" y="7717"/>
                </a:cubicBezTo>
                <a:cubicBezTo>
                  <a:pt x="49968" y="7447"/>
                  <a:pt x="50899" y="6867"/>
                  <a:pt x="51580" y="6066"/>
                </a:cubicBezTo>
                <a:lnTo>
                  <a:pt x="51580" y="6066"/>
                </a:lnTo>
                <a:cubicBezTo>
                  <a:pt x="51772" y="6294"/>
                  <a:pt x="51986" y="6508"/>
                  <a:pt x="52220" y="6705"/>
                </a:cubicBezTo>
                <a:cubicBezTo>
                  <a:pt x="53032" y="7314"/>
                  <a:pt x="54001" y="7623"/>
                  <a:pt x="54983" y="7623"/>
                </a:cubicBezTo>
                <a:cubicBezTo>
                  <a:pt x="55695" y="7623"/>
                  <a:pt x="56413" y="7461"/>
                  <a:pt x="57084" y="7133"/>
                </a:cubicBezTo>
                <a:cubicBezTo>
                  <a:pt x="57316" y="7001"/>
                  <a:pt x="57153" y="6672"/>
                  <a:pt x="56932" y="6672"/>
                </a:cubicBezTo>
                <a:cubicBezTo>
                  <a:pt x="56893" y="6672"/>
                  <a:pt x="56852" y="6682"/>
                  <a:pt x="56812" y="6705"/>
                </a:cubicBezTo>
                <a:cubicBezTo>
                  <a:pt x="56233" y="6987"/>
                  <a:pt x="55605" y="7127"/>
                  <a:pt x="54978" y="7127"/>
                </a:cubicBezTo>
                <a:cubicBezTo>
                  <a:pt x="54131" y="7127"/>
                  <a:pt x="53286" y="6870"/>
                  <a:pt x="52570" y="6355"/>
                </a:cubicBezTo>
                <a:cubicBezTo>
                  <a:pt x="52312" y="6154"/>
                  <a:pt x="52080" y="5928"/>
                  <a:pt x="51876" y="5681"/>
                </a:cubicBezTo>
                <a:lnTo>
                  <a:pt x="51876" y="5681"/>
                </a:lnTo>
                <a:cubicBezTo>
                  <a:pt x="52135" y="5307"/>
                  <a:pt x="52344" y="4893"/>
                  <a:pt x="52492" y="4448"/>
                </a:cubicBezTo>
                <a:cubicBezTo>
                  <a:pt x="52726" y="3709"/>
                  <a:pt x="52842" y="2931"/>
                  <a:pt x="52765" y="2191"/>
                </a:cubicBezTo>
                <a:cubicBezTo>
                  <a:pt x="52765" y="1608"/>
                  <a:pt x="52687" y="868"/>
                  <a:pt x="52220" y="479"/>
                </a:cubicBezTo>
                <a:cubicBezTo>
                  <a:pt x="52069" y="366"/>
                  <a:pt x="51917" y="318"/>
                  <a:pt x="51770" y="318"/>
                </a:cubicBezTo>
                <a:cubicBezTo>
                  <a:pt x="51463" y="318"/>
                  <a:pt x="51172" y="527"/>
                  <a:pt x="50936" y="791"/>
                </a:cubicBezTo>
                <a:cubicBezTo>
                  <a:pt x="50546" y="1296"/>
                  <a:pt x="50352" y="1919"/>
                  <a:pt x="50352" y="2581"/>
                </a:cubicBezTo>
                <a:cubicBezTo>
                  <a:pt x="50325" y="3671"/>
                  <a:pt x="50641" y="4743"/>
                  <a:pt x="51262" y="5648"/>
                </a:cubicBezTo>
                <a:lnTo>
                  <a:pt x="51262" y="5648"/>
                </a:lnTo>
                <a:cubicBezTo>
                  <a:pt x="50420" y="6665"/>
                  <a:pt x="49124" y="7316"/>
                  <a:pt x="47862" y="7316"/>
                </a:cubicBezTo>
                <a:cubicBezTo>
                  <a:pt x="46970" y="7316"/>
                  <a:pt x="46095" y="6991"/>
                  <a:pt x="45410" y="6238"/>
                </a:cubicBezTo>
                <a:cubicBezTo>
                  <a:pt x="45362" y="6187"/>
                  <a:pt x="45316" y="6134"/>
                  <a:pt x="45272" y="6080"/>
                </a:cubicBezTo>
                <a:lnTo>
                  <a:pt x="45272" y="6080"/>
                </a:lnTo>
                <a:cubicBezTo>
                  <a:pt x="46097" y="5166"/>
                  <a:pt x="46590" y="3978"/>
                  <a:pt x="46616" y="2736"/>
                </a:cubicBezTo>
                <a:cubicBezTo>
                  <a:pt x="46616" y="2075"/>
                  <a:pt x="46499" y="1141"/>
                  <a:pt x="45799" y="868"/>
                </a:cubicBezTo>
                <a:cubicBezTo>
                  <a:pt x="45705" y="830"/>
                  <a:pt x="45612" y="812"/>
                  <a:pt x="45522" y="812"/>
                </a:cubicBezTo>
                <a:cubicBezTo>
                  <a:pt x="44978" y="812"/>
                  <a:pt x="44515" y="1446"/>
                  <a:pt x="44281" y="1880"/>
                </a:cubicBezTo>
                <a:cubicBezTo>
                  <a:pt x="43691" y="3246"/>
                  <a:pt x="43836" y="4786"/>
                  <a:pt x="44649" y="6004"/>
                </a:cubicBezTo>
                <a:lnTo>
                  <a:pt x="44649" y="6004"/>
                </a:lnTo>
                <a:cubicBezTo>
                  <a:pt x="44222" y="6413"/>
                  <a:pt x="43716" y="6736"/>
                  <a:pt x="43153" y="6939"/>
                </a:cubicBezTo>
                <a:cubicBezTo>
                  <a:pt x="42714" y="7081"/>
                  <a:pt x="42265" y="7151"/>
                  <a:pt x="41821" y="7151"/>
                </a:cubicBezTo>
                <a:cubicBezTo>
                  <a:pt x="40881" y="7151"/>
                  <a:pt x="39966" y="6837"/>
                  <a:pt x="39233" y="6229"/>
                </a:cubicBezTo>
                <a:lnTo>
                  <a:pt x="39233" y="6229"/>
                </a:lnTo>
                <a:cubicBezTo>
                  <a:pt x="39558" y="5841"/>
                  <a:pt x="39821" y="5401"/>
                  <a:pt x="40001" y="4915"/>
                </a:cubicBezTo>
                <a:cubicBezTo>
                  <a:pt x="40429" y="3787"/>
                  <a:pt x="40546" y="1724"/>
                  <a:pt x="39339" y="1024"/>
                </a:cubicBezTo>
                <a:cubicBezTo>
                  <a:pt x="39105" y="885"/>
                  <a:pt x="38892" y="824"/>
                  <a:pt x="38699" y="824"/>
                </a:cubicBezTo>
                <a:cubicBezTo>
                  <a:pt x="37869" y="824"/>
                  <a:pt x="37433" y="1954"/>
                  <a:pt x="37433" y="2775"/>
                </a:cubicBezTo>
                <a:cubicBezTo>
                  <a:pt x="37367" y="3992"/>
                  <a:pt x="37802" y="5209"/>
                  <a:pt x="38572" y="6168"/>
                </a:cubicBezTo>
                <a:lnTo>
                  <a:pt x="38572" y="6168"/>
                </a:lnTo>
                <a:cubicBezTo>
                  <a:pt x="37942" y="6812"/>
                  <a:pt x="37133" y="7264"/>
                  <a:pt x="36226" y="7484"/>
                </a:cubicBezTo>
                <a:cubicBezTo>
                  <a:pt x="35889" y="7579"/>
                  <a:pt x="35542" y="7625"/>
                  <a:pt x="35198" y="7625"/>
                </a:cubicBezTo>
                <a:cubicBezTo>
                  <a:pt x="34271" y="7625"/>
                  <a:pt x="33355" y="7290"/>
                  <a:pt x="32646" y="6666"/>
                </a:cubicBezTo>
                <a:cubicBezTo>
                  <a:pt x="32396" y="6416"/>
                  <a:pt x="32168" y="6148"/>
                  <a:pt x="31964" y="5865"/>
                </a:cubicBezTo>
                <a:lnTo>
                  <a:pt x="31964" y="5865"/>
                </a:lnTo>
                <a:cubicBezTo>
                  <a:pt x="32278" y="5469"/>
                  <a:pt x="32514" y="5003"/>
                  <a:pt x="32646" y="4487"/>
                </a:cubicBezTo>
                <a:cubicBezTo>
                  <a:pt x="32919" y="3476"/>
                  <a:pt x="33074" y="1763"/>
                  <a:pt x="32024" y="1102"/>
                </a:cubicBezTo>
                <a:cubicBezTo>
                  <a:pt x="31792" y="952"/>
                  <a:pt x="31585" y="887"/>
                  <a:pt x="31404" y="887"/>
                </a:cubicBezTo>
                <a:cubicBezTo>
                  <a:pt x="30644" y="887"/>
                  <a:pt x="30326" y="2028"/>
                  <a:pt x="30389" y="2814"/>
                </a:cubicBezTo>
                <a:cubicBezTo>
                  <a:pt x="30471" y="3847"/>
                  <a:pt x="30799" y="4861"/>
                  <a:pt x="31335" y="5750"/>
                </a:cubicBezTo>
                <a:lnTo>
                  <a:pt x="31335" y="5750"/>
                </a:lnTo>
                <a:cubicBezTo>
                  <a:pt x="30992" y="6106"/>
                  <a:pt x="30564" y="6382"/>
                  <a:pt x="30078" y="6550"/>
                </a:cubicBezTo>
                <a:cubicBezTo>
                  <a:pt x="29693" y="6685"/>
                  <a:pt x="29295" y="6751"/>
                  <a:pt x="28900" y="6751"/>
                </a:cubicBezTo>
                <a:cubicBezTo>
                  <a:pt x="27950" y="6751"/>
                  <a:pt x="27023" y="6370"/>
                  <a:pt x="26367" y="5660"/>
                </a:cubicBezTo>
                <a:lnTo>
                  <a:pt x="26367" y="5660"/>
                </a:lnTo>
                <a:cubicBezTo>
                  <a:pt x="26590" y="5408"/>
                  <a:pt x="26791" y="5133"/>
                  <a:pt x="26965" y="4838"/>
                </a:cubicBezTo>
                <a:cubicBezTo>
                  <a:pt x="27665" y="3709"/>
                  <a:pt x="28288" y="1102"/>
                  <a:pt x="26303" y="829"/>
                </a:cubicBezTo>
                <a:cubicBezTo>
                  <a:pt x="26211" y="815"/>
                  <a:pt x="26125" y="808"/>
                  <a:pt x="26043" y="808"/>
                </a:cubicBezTo>
                <a:cubicBezTo>
                  <a:pt x="24398" y="808"/>
                  <a:pt x="24806" y="3681"/>
                  <a:pt x="25214" y="4682"/>
                </a:cubicBezTo>
                <a:cubicBezTo>
                  <a:pt x="25347" y="5000"/>
                  <a:pt x="25517" y="5296"/>
                  <a:pt x="25717" y="5565"/>
                </a:cubicBezTo>
                <a:lnTo>
                  <a:pt x="25717" y="5565"/>
                </a:lnTo>
                <a:cubicBezTo>
                  <a:pt x="24839" y="6422"/>
                  <a:pt x="23655" y="6939"/>
                  <a:pt x="22373" y="6939"/>
                </a:cubicBezTo>
                <a:cubicBezTo>
                  <a:pt x="21342" y="6904"/>
                  <a:pt x="20432" y="6384"/>
                  <a:pt x="19912" y="5539"/>
                </a:cubicBezTo>
                <a:lnTo>
                  <a:pt x="19912" y="5539"/>
                </a:lnTo>
                <a:cubicBezTo>
                  <a:pt x="20203" y="5092"/>
                  <a:pt x="20440" y="4609"/>
                  <a:pt x="20622" y="4137"/>
                </a:cubicBezTo>
                <a:cubicBezTo>
                  <a:pt x="20933" y="3242"/>
                  <a:pt x="21361" y="1763"/>
                  <a:pt x="20661" y="907"/>
                </a:cubicBezTo>
                <a:cubicBezTo>
                  <a:pt x="20466" y="655"/>
                  <a:pt x="20241" y="552"/>
                  <a:pt x="20014" y="552"/>
                </a:cubicBezTo>
                <a:cubicBezTo>
                  <a:pt x="19468" y="552"/>
                  <a:pt x="18907" y="1148"/>
                  <a:pt x="18715" y="1724"/>
                </a:cubicBezTo>
                <a:cubicBezTo>
                  <a:pt x="18366" y="2928"/>
                  <a:pt x="18753" y="4365"/>
                  <a:pt x="19334" y="5415"/>
                </a:cubicBezTo>
                <a:lnTo>
                  <a:pt x="19334" y="5415"/>
                </a:lnTo>
                <a:cubicBezTo>
                  <a:pt x="19100" y="5738"/>
                  <a:pt x="18828" y="6039"/>
                  <a:pt x="18521" y="6316"/>
                </a:cubicBezTo>
                <a:cubicBezTo>
                  <a:pt x="17984" y="6759"/>
                  <a:pt x="17376" y="6951"/>
                  <a:pt x="16761" y="6951"/>
                </a:cubicBezTo>
                <a:cubicBezTo>
                  <a:pt x="15806" y="6951"/>
                  <a:pt x="14835" y="6487"/>
                  <a:pt x="14088" y="5782"/>
                </a:cubicBezTo>
                <a:lnTo>
                  <a:pt x="14088" y="5782"/>
                </a:lnTo>
                <a:cubicBezTo>
                  <a:pt x="14894" y="4852"/>
                  <a:pt x="15419" y="3663"/>
                  <a:pt x="15447" y="2464"/>
                </a:cubicBezTo>
                <a:cubicBezTo>
                  <a:pt x="15447" y="1763"/>
                  <a:pt x="15291" y="907"/>
                  <a:pt x="14513" y="674"/>
                </a:cubicBezTo>
                <a:cubicBezTo>
                  <a:pt x="14414" y="645"/>
                  <a:pt x="14315" y="631"/>
                  <a:pt x="14217" y="631"/>
                </a:cubicBezTo>
                <a:cubicBezTo>
                  <a:pt x="13659" y="631"/>
                  <a:pt x="13131" y="1067"/>
                  <a:pt x="12800" y="1530"/>
                </a:cubicBezTo>
                <a:cubicBezTo>
                  <a:pt x="11868" y="2821"/>
                  <a:pt x="12456" y="4609"/>
                  <a:pt x="13408" y="5764"/>
                </a:cubicBezTo>
                <a:lnTo>
                  <a:pt x="13408" y="5764"/>
                </a:lnTo>
                <a:cubicBezTo>
                  <a:pt x="13175" y="5996"/>
                  <a:pt x="12920" y="6207"/>
                  <a:pt x="12645" y="6394"/>
                </a:cubicBezTo>
                <a:cubicBezTo>
                  <a:pt x="12030" y="6839"/>
                  <a:pt x="11288" y="7065"/>
                  <a:pt x="10545" y="7065"/>
                </a:cubicBezTo>
                <a:cubicBezTo>
                  <a:pt x="9924" y="7065"/>
                  <a:pt x="9303" y="6907"/>
                  <a:pt x="8753" y="6589"/>
                </a:cubicBezTo>
                <a:cubicBezTo>
                  <a:pt x="8479" y="6420"/>
                  <a:pt x="8227" y="6216"/>
                  <a:pt x="8002" y="5985"/>
                </a:cubicBezTo>
                <a:lnTo>
                  <a:pt x="8002" y="5985"/>
                </a:lnTo>
                <a:cubicBezTo>
                  <a:pt x="8302" y="5465"/>
                  <a:pt x="8508" y="4898"/>
                  <a:pt x="8598" y="4293"/>
                </a:cubicBezTo>
                <a:cubicBezTo>
                  <a:pt x="8792" y="3437"/>
                  <a:pt x="9026" y="2308"/>
                  <a:pt x="8676" y="1452"/>
                </a:cubicBezTo>
                <a:cubicBezTo>
                  <a:pt x="8512" y="1097"/>
                  <a:pt x="8195" y="819"/>
                  <a:pt x="7845" y="819"/>
                </a:cubicBezTo>
                <a:cubicBezTo>
                  <a:pt x="7697" y="819"/>
                  <a:pt x="7542" y="869"/>
                  <a:pt x="7391" y="985"/>
                </a:cubicBezTo>
                <a:cubicBezTo>
                  <a:pt x="6847" y="1491"/>
                  <a:pt x="6496" y="2153"/>
                  <a:pt x="6458" y="2892"/>
                </a:cubicBezTo>
                <a:cubicBezTo>
                  <a:pt x="6371" y="4019"/>
                  <a:pt x="6713" y="5124"/>
                  <a:pt x="7389" y="5985"/>
                </a:cubicBezTo>
                <a:lnTo>
                  <a:pt x="7389" y="5985"/>
                </a:lnTo>
                <a:cubicBezTo>
                  <a:pt x="7076" y="6485"/>
                  <a:pt x="6660" y="6903"/>
                  <a:pt x="6107" y="7172"/>
                </a:cubicBezTo>
                <a:cubicBezTo>
                  <a:pt x="5734" y="7357"/>
                  <a:pt x="5383" y="7440"/>
                  <a:pt x="5056" y="7440"/>
                </a:cubicBezTo>
                <a:cubicBezTo>
                  <a:pt x="4004" y="7440"/>
                  <a:pt x="3204" y="6579"/>
                  <a:pt x="2700" y="5478"/>
                </a:cubicBezTo>
                <a:lnTo>
                  <a:pt x="2700" y="5478"/>
                </a:lnTo>
                <a:cubicBezTo>
                  <a:pt x="3025" y="5004"/>
                  <a:pt x="3306" y="4502"/>
                  <a:pt x="3539" y="3981"/>
                </a:cubicBezTo>
                <a:cubicBezTo>
                  <a:pt x="4045" y="3009"/>
                  <a:pt x="4745" y="1413"/>
                  <a:pt x="4006" y="401"/>
                </a:cubicBezTo>
                <a:cubicBezTo>
                  <a:pt x="3797" y="145"/>
                  <a:pt x="3490" y="1"/>
                  <a:pt x="31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0" name="Google Shape;4140;p37"/>
          <p:cNvSpPr/>
          <p:nvPr/>
        </p:nvSpPr>
        <p:spPr>
          <a:xfrm rot="-5400000">
            <a:off x="176000" y="690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42863" dist="28575" dir="636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7" name="Google Shape;4267;p37"/>
          <p:cNvSpPr/>
          <p:nvPr/>
        </p:nvSpPr>
        <p:spPr>
          <a:xfrm rot="5400000">
            <a:off x="8340925" y="1349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8" name="Google Shape;4268;p37"/>
          <p:cNvSpPr txBox="1"/>
          <p:nvPr/>
        </p:nvSpPr>
        <p:spPr>
          <a:xfrm rot="-5400000">
            <a:off x="8342875" y="1415175"/>
            <a:ext cx="637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TUE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269" name="Google Shape;4269;p37"/>
          <p:cNvSpPr/>
          <p:nvPr/>
        </p:nvSpPr>
        <p:spPr>
          <a:xfrm rot="5400000">
            <a:off x="8340925" y="2021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</p:txBody>
      </p:sp>
      <p:sp>
        <p:nvSpPr>
          <p:cNvPr id="4270" name="Google Shape;4270;p37"/>
          <p:cNvSpPr txBox="1"/>
          <p:nvPr/>
        </p:nvSpPr>
        <p:spPr>
          <a:xfrm rot="-5400000">
            <a:off x="8337175" y="2080825"/>
            <a:ext cx="649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4" action="ppaction://hlinksldjump"/>
              </a:rPr>
              <a:t>WED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271" name="Google Shape;4271;p37"/>
          <p:cNvSpPr/>
          <p:nvPr/>
        </p:nvSpPr>
        <p:spPr>
          <a:xfrm rot="5400000">
            <a:off x="8340925" y="33651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2" name="Google Shape;4272;p37"/>
          <p:cNvSpPr txBox="1"/>
          <p:nvPr/>
        </p:nvSpPr>
        <p:spPr>
          <a:xfrm rot="-5400000">
            <a:off x="8340325" y="342787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5" action="ppaction://hlinksldjump"/>
              </a:rPr>
              <a:t>FRI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273" name="Google Shape;4273;p37"/>
          <p:cNvSpPr/>
          <p:nvPr/>
        </p:nvSpPr>
        <p:spPr>
          <a:xfrm rot="5400000">
            <a:off x="8340925" y="4038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4" name="Google Shape;4274;p37"/>
          <p:cNvSpPr txBox="1"/>
          <p:nvPr/>
        </p:nvSpPr>
        <p:spPr>
          <a:xfrm rot="-5400000">
            <a:off x="8340325" y="410162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WKND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275" name="Google Shape;4275;p37"/>
          <p:cNvSpPr/>
          <p:nvPr/>
        </p:nvSpPr>
        <p:spPr>
          <a:xfrm rot="5400000">
            <a:off x="8340925" y="26926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6" name="Google Shape;4276;p37"/>
          <p:cNvSpPr txBox="1"/>
          <p:nvPr/>
        </p:nvSpPr>
        <p:spPr>
          <a:xfrm rot="-5400000">
            <a:off x="8342575" y="2757575"/>
            <a:ext cx="638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THU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72" name="Google Shape;3068;p32">
            <a:extLst>
              <a:ext uri="{FF2B5EF4-FFF2-40B4-BE49-F238E27FC236}">
                <a16:creationId xmlns:a16="http://schemas.microsoft.com/office/drawing/2014/main" id="{E1031C8B-0418-4D35-B46B-8A45F5E823E1}"/>
              </a:ext>
            </a:extLst>
          </p:cNvPr>
          <p:cNvSpPr txBox="1">
            <a:spLocks/>
          </p:cNvSpPr>
          <p:nvPr/>
        </p:nvSpPr>
        <p:spPr>
          <a:xfrm>
            <a:off x="898650" y="2596183"/>
            <a:ext cx="3079500" cy="14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pPr algn="ctr"/>
            <a:r>
              <a:rPr lang="id-ID" sz="2800" dirty="0"/>
              <a:t>MEMBANGUN HUBUNGAN YANG EFEKTIF DENGAN REKAN SEBAYA</a:t>
            </a:r>
          </a:p>
        </p:txBody>
      </p:sp>
      <p:sp>
        <p:nvSpPr>
          <p:cNvPr id="173" name="Google Shape;3070;p32">
            <a:extLst>
              <a:ext uri="{FF2B5EF4-FFF2-40B4-BE49-F238E27FC236}">
                <a16:creationId xmlns:a16="http://schemas.microsoft.com/office/drawing/2014/main" id="{681684E0-8703-4837-9768-F5F40B8638AA}"/>
              </a:ext>
            </a:extLst>
          </p:cNvPr>
          <p:cNvSpPr txBox="1">
            <a:spLocks/>
          </p:cNvSpPr>
          <p:nvPr/>
        </p:nvSpPr>
        <p:spPr>
          <a:xfrm>
            <a:off x="1551677" y="1455175"/>
            <a:ext cx="17913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pPr algn="ctr"/>
            <a:r>
              <a:rPr lang="en" sz="11000" dirty="0">
                <a:solidFill>
                  <a:schemeClr val="accent1"/>
                </a:solidFill>
              </a:rPr>
              <a:t>0</a:t>
            </a:r>
            <a:r>
              <a:rPr lang="id-ID" sz="11000" dirty="0">
                <a:solidFill>
                  <a:schemeClr val="accent1"/>
                </a:solidFill>
              </a:rPr>
              <a:t>5</a:t>
            </a:r>
            <a:endParaRPr lang="en" sz="11000" dirty="0">
              <a:solidFill>
                <a:schemeClr val="accent1"/>
              </a:solidFill>
            </a:endParaRPr>
          </a:p>
        </p:txBody>
      </p:sp>
      <p:sp>
        <p:nvSpPr>
          <p:cNvPr id="175" name="Kotak Teks 174">
            <a:extLst>
              <a:ext uri="{FF2B5EF4-FFF2-40B4-BE49-F238E27FC236}">
                <a16:creationId xmlns:a16="http://schemas.microsoft.com/office/drawing/2014/main" id="{A7C16736-FFCD-4CA7-A189-1A69B8248B61}"/>
              </a:ext>
            </a:extLst>
          </p:cNvPr>
          <p:cNvSpPr txBox="1"/>
          <p:nvPr/>
        </p:nvSpPr>
        <p:spPr>
          <a:xfrm>
            <a:off x="5129561" y="1434217"/>
            <a:ext cx="3323063" cy="2307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Semakin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banyak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orang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menemukan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bahwa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pekerjaan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mereka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mengharuskan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mereka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mempengaruhi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orang lain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meskipun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memiliki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otoritas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formal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atas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mereka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pekerja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di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organisasi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saat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bertahan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hidup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sendirian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Hampir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setiap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orang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membutuhkan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bantuan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rekan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kerja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atau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sumber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daya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pada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satu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waktu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atau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yang lain.</a:t>
            </a:r>
            <a:endParaRPr lang="id-ID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76" name="Google Shape;4393;p39">
            <a:extLst>
              <a:ext uri="{FF2B5EF4-FFF2-40B4-BE49-F238E27FC236}">
                <a16:creationId xmlns:a16="http://schemas.microsoft.com/office/drawing/2014/main" id="{7A370BB3-98D5-4198-B0CF-2922F8782D94}"/>
              </a:ext>
            </a:extLst>
          </p:cNvPr>
          <p:cNvGrpSpPr/>
          <p:nvPr/>
        </p:nvGrpSpPr>
        <p:grpSpPr>
          <a:xfrm rot="508833">
            <a:off x="7694919" y="3678744"/>
            <a:ext cx="586248" cy="752731"/>
            <a:chOff x="1411280" y="2517350"/>
            <a:chExt cx="291098" cy="373764"/>
          </a:xfrm>
        </p:grpSpPr>
        <p:sp>
          <p:nvSpPr>
            <p:cNvPr id="177" name="Google Shape;4394;p39">
              <a:extLst>
                <a:ext uri="{FF2B5EF4-FFF2-40B4-BE49-F238E27FC236}">
                  <a16:creationId xmlns:a16="http://schemas.microsoft.com/office/drawing/2014/main" id="{94BD0272-FE33-4ED3-AF13-3B2A4CF29F77}"/>
                </a:ext>
              </a:extLst>
            </p:cNvPr>
            <p:cNvSpPr/>
            <p:nvPr/>
          </p:nvSpPr>
          <p:spPr>
            <a:xfrm>
              <a:off x="1429293" y="2560770"/>
              <a:ext cx="273085" cy="66842"/>
            </a:xfrm>
            <a:custGeom>
              <a:avLst/>
              <a:gdLst/>
              <a:ahLst/>
              <a:cxnLst/>
              <a:rect l="l" t="t" r="r" b="b"/>
              <a:pathLst>
                <a:path w="28321" h="6932" extrusionOk="0">
                  <a:moveTo>
                    <a:pt x="0" y="1"/>
                  </a:moveTo>
                  <a:lnTo>
                    <a:pt x="0" y="6605"/>
                  </a:lnTo>
                  <a:cubicBezTo>
                    <a:pt x="0" y="6605"/>
                    <a:pt x="12483" y="6932"/>
                    <a:pt x="20835" y="6932"/>
                  </a:cubicBezTo>
                  <a:cubicBezTo>
                    <a:pt x="25011" y="6932"/>
                    <a:pt x="28154" y="6850"/>
                    <a:pt x="28187" y="6605"/>
                  </a:cubicBezTo>
                  <a:cubicBezTo>
                    <a:pt x="28320" y="5872"/>
                    <a:pt x="28187" y="1"/>
                    <a:pt x="28187" y="1"/>
                  </a:cubicBezTo>
                  <a:close/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8" name="Google Shape;4395;p39">
              <a:extLst>
                <a:ext uri="{FF2B5EF4-FFF2-40B4-BE49-F238E27FC236}">
                  <a16:creationId xmlns:a16="http://schemas.microsoft.com/office/drawing/2014/main" id="{5B165478-33A4-4D5C-AAD8-6EF5CBC7720F}"/>
                </a:ext>
              </a:extLst>
            </p:cNvPr>
            <p:cNvSpPr/>
            <p:nvPr/>
          </p:nvSpPr>
          <p:spPr>
            <a:xfrm>
              <a:off x="1446341" y="2626388"/>
              <a:ext cx="235769" cy="264725"/>
            </a:xfrm>
            <a:custGeom>
              <a:avLst/>
              <a:gdLst/>
              <a:ahLst/>
              <a:cxnLst/>
              <a:rect l="l" t="t" r="r" b="b"/>
              <a:pathLst>
                <a:path w="24451" h="27454" extrusionOk="0">
                  <a:moveTo>
                    <a:pt x="0" y="1"/>
                  </a:moveTo>
                  <a:lnTo>
                    <a:pt x="2669" y="27453"/>
                  </a:lnTo>
                  <a:lnTo>
                    <a:pt x="21782" y="27453"/>
                  </a:lnTo>
                  <a:lnTo>
                    <a:pt x="24451" y="2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9" name="Google Shape;4396;p39">
              <a:extLst>
                <a:ext uri="{FF2B5EF4-FFF2-40B4-BE49-F238E27FC236}">
                  <a16:creationId xmlns:a16="http://schemas.microsoft.com/office/drawing/2014/main" id="{D7F3AFB2-5550-49C4-8EFE-8229C20D11DE}"/>
                </a:ext>
              </a:extLst>
            </p:cNvPr>
            <p:cNvSpPr/>
            <p:nvPr/>
          </p:nvSpPr>
          <p:spPr>
            <a:xfrm>
              <a:off x="1467246" y="2530859"/>
              <a:ext cx="204575" cy="29921"/>
            </a:xfrm>
            <a:custGeom>
              <a:avLst/>
              <a:gdLst/>
              <a:ahLst/>
              <a:cxnLst/>
              <a:rect l="l" t="t" r="r" b="b"/>
              <a:pathLst>
                <a:path w="21216" h="3103" extrusionOk="0">
                  <a:moveTo>
                    <a:pt x="0" y="0"/>
                  </a:moveTo>
                  <a:lnTo>
                    <a:pt x="0" y="3103"/>
                  </a:lnTo>
                  <a:lnTo>
                    <a:pt x="21215" y="3103"/>
                  </a:lnTo>
                  <a:lnTo>
                    <a:pt x="21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0" name="Google Shape;4397;p39">
              <a:extLst>
                <a:ext uri="{FF2B5EF4-FFF2-40B4-BE49-F238E27FC236}">
                  <a16:creationId xmlns:a16="http://schemas.microsoft.com/office/drawing/2014/main" id="{1543F435-B3CC-4FAC-8C87-6512CB287ADE}"/>
                </a:ext>
              </a:extLst>
            </p:cNvPr>
            <p:cNvSpPr/>
            <p:nvPr/>
          </p:nvSpPr>
          <p:spPr>
            <a:xfrm>
              <a:off x="1467246" y="2530859"/>
              <a:ext cx="204575" cy="29921"/>
            </a:xfrm>
            <a:custGeom>
              <a:avLst/>
              <a:gdLst/>
              <a:ahLst/>
              <a:cxnLst/>
              <a:rect l="l" t="t" r="r" b="b"/>
              <a:pathLst>
                <a:path w="21216" h="3103" fill="none" extrusionOk="0">
                  <a:moveTo>
                    <a:pt x="0" y="3103"/>
                  </a:moveTo>
                  <a:lnTo>
                    <a:pt x="0" y="0"/>
                  </a:lnTo>
                  <a:lnTo>
                    <a:pt x="21215" y="0"/>
                  </a:lnTo>
                  <a:lnTo>
                    <a:pt x="21215" y="3103"/>
                  </a:lnTo>
                </a:path>
              </a:pathLst>
            </a:custGeom>
            <a:noFill/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1" name="Google Shape;4398;p39">
              <a:extLst>
                <a:ext uri="{FF2B5EF4-FFF2-40B4-BE49-F238E27FC236}">
                  <a16:creationId xmlns:a16="http://schemas.microsoft.com/office/drawing/2014/main" id="{19758DFD-A29A-41AB-BA69-04FBE518AE8E}"/>
                </a:ext>
              </a:extLst>
            </p:cNvPr>
            <p:cNvSpPr/>
            <p:nvPr/>
          </p:nvSpPr>
          <p:spPr>
            <a:xfrm>
              <a:off x="1453091" y="2695217"/>
              <a:ext cx="218730" cy="125459"/>
            </a:xfrm>
            <a:custGeom>
              <a:avLst/>
              <a:gdLst/>
              <a:ahLst/>
              <a:cxnLst/>
              <a:rect l="l" t="t" r="r" b="b"/>
              <a:pathLst>
                <a:path w="22684" h="1301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22683" y="1"/>
                  </a:moveTo>
                  <a:cubicBezTo>
                    <a:pt x="22683" y="1"/>
                    <a:pt x="12602" y="60"/>
                    <a:pt x="5881" y="60"/>
                  </a:cubicBezTo>
                  <a:cubicBezTo>
                    <a:pt x="2527" y="60"/>
                    <a:pt x="9" y="45"/>
                    <a:pt x="1" y="1"/>
                  </a:cubicBezTo>
                  <a:lnTo>
                    <a:pt x="1" y="1"/>
                  </a:lnTo>
                  <a:lnTo>
                    <a:pt x="1235" y="13010"/>
                  </a:lnTo>
                  <a:lnTo>
                    <a:pt x="21850" y="12510"/>
                  </a:lnTo>
                  <a:lnTo>
                    <a:pt x="22683" y="1"/>
                  </a:lnTo>
                  <a:close/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2" name="Google Shape;4399;p39">
              <a:extLst>
                <a:ext uri="{FF2B5EF4-FFF2-40B4-BE49-F238E27FC236}">
                  <a16:creationId xmlns:a16="http://schemas.microsoft.com/office/drawing/2014/main" id="{7E58FC79-D85A-42D0-BBBC-5F8714533A87}"/>
                </a:ext>
              </a:extLst>
            </p:cNvPr>
            <p:cNvSpPr/>
            <p:nvPr/>
          </p:nvSpPr>
          <p:spPr>
            <a:xfrm>
              <a:off x="1411280" y="2547579"/>
              <a:ext cx="273085" cy="70458"/>
            </a:xfrm>
            <a:custGeom>
              <a:avLst/>
              <a:gdLst/>
              <a:ahLst/>
              <a:cxnLst/>
              <a:rect l="l" t="t" r="r" b="b"/>
              <a:pathLst>
                <a:path w="28321" h="7307" fill="none" extrusionOk="0">
                  <a:moveTo>
                    <a:pt x="0" y="1"/>
                  </a:moveTo>
                  <a:lnTo>
                    <a:pt x="28220" y="1"/>
                  </a:lnTo>
                  <a:cubicBezTo>
                    <a:pt x="28220" y="1"/>
                    <a:pt x="28320" y="5872"/>
                    <a:pt x="28220" y="6572"/>
                  </a:cubicBezTo>
                  <a:cubicBezTo>
                    <a:pt x="28087" y="7306"/>
                    <a:pt x="0" y="6572"/>
                    <a:pt x="0" y="6572"/>
                  </a:cubicBezTo>
                  <a:close/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3" name="Google Shape;4400;p39">
              <a:extLst>
                <a:ext uri="{FF2B5EF4-FFF2-40B4-BE49-F238E27FC236}">
                  <a16:creationId xmlns:a16="http://schemas.microsoft.com/office/drawing/2014/main" id="{47C5A6E2-A112-42A6-A828-E3228897C052}"/>
                </a:ext>
              </a:extLst>
            </p:cNvPr>
            <p:cNvSpPr/>
            <p:nvPr/>
          </p:nvSpPr>
          <p:spPr>
            <a:xfrm>
              <a:off x="1428328" y="2612879"/>
              <a:ext cx="235769" cy="264725"/>
            </a:xfrm>
            <a:custGeom>
              <a:avLst/>
              <a:gdLst/>
              <a:ahLst/>
              <a:cxnLst/>
              <a:rect l="l" t="t" r="r" b="b"/>
              <a:pathLst>
                <a:path w="24451" h="27454" fill="none" extrusionOk="0">
                  <a:moveTo>
                    <a:pt x="0" y="1"/>
                  </a:moveTo>
                  <a:lnTo>
                    <a:pt x="2669" y="27453"/>
                  </a:lnTo>
                  <a:lnTo>
                    <a:pt x="21782" y="27453"/>
                  </a:lnTo>
                  <a:lnTo>
                    <a:pt x="24451" y="234"/>
                  </a:lnTo>
                  <a:close/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4" name="Google Shape;4401;p39">
              <a:extLst>
                <a:ext uri="{FF2B5EF4-FFF2-40B4-BE49-F238E27FC236}">
                  <a16:creationId xmlns:a16="http://schemas.microsoft.com/office/drawing/2014/main" id="{95AB459F-3596-4D3F-9D61-846A102BB367}"/>
                </a:ext>
              </a:extLst>
            </p:cNvPr>
            <p:cNvSpPr/>
            <p:nvPr/>
          </p:nvSpPr>
          <p:spPr>
            <a:xfrm>
              <a:off x="1449234" y="2517350"/>
              <a:ext cx="204893" cy="30239"/>
            </a:xfrm>
            <a:custGeom>
              <a:avLst/>
              <a:gdLst/>
              <a:ahLst/>
              <a:cxnLst/>
              <a:rect l="l" t="t" r="r" b="b"/>
              <a:pathLst>
                <a:path w="21249" h="3136" fill="none" extrusionOk="0">
                  <a:moveTo>
                    <a:pt x="0" y="3136"/>
                  </a:moveTo>
                  <a:lnTo>
                    <a:pt x="0" y="0"/>
                  </a:lnTo>
                  <a:lnTo>
                    <a:pt x="21249" y="0"/>
                  </a:lnTo>
                  <a:lnTo>
                    <a:pt x="21249" y="3136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5" name="Google Shape;4402;p39">
              <a:extLst>
                <a:ext uri="{FF2B5EF4-FFF2-40B4-BE49-F238E27FC236}">
                  <a16:creationId xmlns:a16="http://schemas.microsoft.com/office/drawing/2014/main" id="{73B90298-4B23-4619-83D8-3976D8040F1A}"/>
                </a:ext>
              </a:extLst>
            </p:cNvPr>
            <p:cNvSpPr/>
            <p:nvPr/>
          </p:nvSpPr>
          <p:spPr>
            <a:xfrm>
              <a:off x="1435078" y="2681708"/>
              <a:ext cx="218730" cy="125777"/>
            </a:xfrm>
            <a:custGeom>
              <a:avLst/>
              <a:gdLst/>
              <a:ahLst/>
              <a:cxnLst/>
              <a:rect l="l" t="t" r="r" b="b"/>
              <a:pathLst>
                <a:path w="22684" h="13044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22683" y="1"/>
                  </a:moveTo>
                  <a:cubicBezTo>
                    <a:pt x="22683" y="1"/>
                    <a:pt x="12602" y="60"/>
                    <a:pt x="5881" y="60"/>
                  </a:cubicBezTo>
                  <a:cubicBezTo>
                    <a:pt x="2527" y="60"/>
                    <a:pt x="9" y="45"/>
                    <a:pt x="1" y="1"/>
                  </a:cubicBezTo>
                  <a:lnTo>
                    <a:pt x="1" y="1"/>
                  </a:lnTo>
                  <a:lnTo>
                    <a:pt x="1268" y="13044"/>
                  </a:lnTo>
                  <a:lnTo>
                    <a:pt x="21850" y="12510"/>
                  </a:lnTo>
                  <a:lnTo>
                    <a:pt x="22683" y="1"/>
                  </a:ln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6" name="Google Shape;4403;p39">
              <a:extLst>
                <a:ext uri="{FF2B5EF4-FFF2-40B4-BE49-F238E27FC236}">
                  <a16:creationId xmlns:a16="http://schemas.microsoft.com/office/drawing/2014/main" id="{B5A7D2D9-0A8D-4FBF-A56B-5A6898EEA508}"/>
                </a:ext>
              </a:extLst>
            </p:cNvPr>
            <p:cNvSpPr/>
            <p:nvPr/>
          </p:nvSpPr>
          <p:spPr>
            <a:xfrm>
              <a:off x="1481402" y="2687185"/>
              <a:ext cx="145708" cy="12227"/>
            </a:xfrm>
            <a:custGeom>
              <a:avLst/>
              <a:gdLst/>
              <a:ahLst/>
              <a:cxnLst/>
              <a:rect l="l" t="t" r="r" b="b"/>
              <a:pathLst>
                <a:path w="15111" h="1268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lnTo>
                    <a:pt x="14544" y="1268"/>
                  </a:lnTo>
                  <a:cubicBezTo>
                    <a:pt x="15111" y="1268"/>
                    <a:pt x="15111" y="434"/>
                    <a:pt x="14544" y="434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7" name="Google Shape;4404;p39">
              <a:extLst>
                <a:ext uri="{FF2B5EF4-FFF2-40B4-BE49-F238E27FC236}">
                  <a16:creationId xmlns:a16="http://schemas.microsoft.com/office/drawing/2014/main" id="{BEF7BCD8-A863-45B7-A15D-EB6C99615447}"/>
                </a:ext>
              </a:extLst>
            </p:cNvPr>
            <p:cNvSpPr/>
            <p:nvPr/>
          </p:nvSpPr>
          <p:spPr>
            <a:xfrm>
              <a:off x="1458240" y="2683916"/>
              <a:ext cx="20915" cy="10154"/>
            </a:xfrm>
            <a:custGeom>
              <a:avLst/>
              <a:gdLst/>
              <a:ahLst/>
              <a:cxnLst/>
              <a:rect l="l" t="t" r="r" b="b"/>
              <a:pathLst>
                <a:path w="2169" h="1053" extrusionOk="0">
                  <a:moveTo>
                    <a:pt x="1338" y="0"/>
                  </a:moveTo>
                  <a:cubicBezTo>
                    <a:pt x="962" y="0"/>
                    <a:pt x="587" y="100"/>
                    <a:pt x="267" y="272"/>
                  </a:cubicBezTo>
                  <a:cubicBezTo>
                    <a:pt x="67" y="372"/>
                    <a:pt x="0" y="639"/>
                    <a:pt x="100" y="839"/>
                  </a:cubicBezTo>
                  <a:cubicBezTo>
                    <a:pt x="193" y="978"/>
                    <a:pt x="332" y="1052"/>
                    <a:pt x="476" y="1052"/>
                  </a:cubicBezTo>
                  <a:cubicBezTo>
                    <a:pt x="540" y="1052"/>
                    <a:pt x="606" y="1037"/>
                    <a:pt x="667" y="1006"/>
                  </a:cubicBezTo>
                  <a:lnTo>
                    <a:pt x="834" y="939"/>
                  </a:lnTo>
                  <a:lnTo>
                    <a:pt x="734" y="973"/>
                  </a:lnTo>
                  <a:cubicBezTo>
                    <a:pt x="868" y="906"/>
                    <a:pt x="1034" y="873"/>
                    <a:pt x="1168" y="839"/>
                  </a:cubicBezTo>
                  <a:lnTo>
                    <a:pt x="1501" y="839"/>
                  </a:lnTo>
                  <a:cubicBezTo>
                    <a:pt x="1557" y="853"/>
                    <a:pt x="1606" y="861"/>
                    <a:pt x="1652" y="861"/>
                  </a:cubicBezTo>
                  <a:cubicBezTo>
                    <a:pt x="1718" y="861"/>
                    <a:pt x="1776" y="845"/>
                    <a:pt x="1835" y="806"/>
                  </a:cubicBezTo>
                  <a:cubicBezTo>
                    <a:pt x="2169" y="639"/>
                    <a:pt x="2102" y="139"/>
                    <a:pt x="1735" y="39"/>
                  </a:cubicBezTo>
                  <a:cubicBezTo>
                    <a:pt x="1604" y="13"/>
                    <a:pt x="1471" y="0"/>
                    <a:pt x="1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188" name="Google Shape;4475;p41">
            <a:extLst>
              <a:ext uri="{FF2B5EF4-FFF2-40B4-BE49-F238E27FC236}">
                <a16:creationId xmlns:a16="http://schemas.microsoft.com/office/drawing/2014/main" id="{B0DE5504-EF36-45D0-9C56-B66FFD5B3F8C}"/>
              </a:ext>
            </a:extLst>
          </p:cNvPr>
          <p:cNvGrpSpPr/>
          <p:nvPr/>
        </p:nvGrpSpPr>
        <p:grpSpPr>
          <a:xfrm rot="-5955588" flipH="1">
            <a:off x="2980135" y="3072858"/>
            <a:ext cx="693475" cy="2410226"/>
            <a:chOff x="4552573" y="146231"/>
            <a:chExt cx="799371" cy="1186358"/>
          </a:xfrm>
        </p:grpSpPr>
        <p:sp>
          <p:nvSpPr>
            <p:cNvPr id="189" name="Google Shape;4476;p41">
              <a:extLst>
                <a:ext uri="{FF2B5EF4-FFF2-40B4-BE49-F238E27FC236}">
                  <a16:creationId xmlns:a16="http://schemas.microsoft.com/office/drawing/2014/main" id="{5A23FC75-1852-4819-94EF-A9F8D3E2697E}"/>
                </a:ext>
              </a:extLst>
            </p:cNvPr>
            <p:cNvSpPr/>
            <p:nvPr/>
          </p:nvSpPr>
          <p:spPr>
            <a:xfrm>
              <a:off x="4870813" y="430905"/>
              <a:ext cx="442335" cy="901684"/>
            </a:xfrm>
            <a:custGeom>
              <a:avLst/>
              <a:gdLst/>
              <a:ahLst/>
              <a:cxnLst/>
              <a:rect l="l" t="t" r="r" b="b"/>
              <a:pathLst>
                <a:path w="11484" h="22312" extrusionOk="0">
                  <a:moveTo>
                    <a:pt x="357" y="0"/>
                  </a:moveTo>
                  <a:cubicBezTo>
                    <a:pt x="165" y="0"/>
                    <a:pt x="1" y="248"/>
                    <a:pt x="180" y="427"/>
                  </a:cubicBezTo>
                  <a:cubicBezTo>
                    <a:pt x="2787" y="3502"/>
                    <a:pt x="5044" y="6848"/>
                    <a:pt x="6912" y="10428"/>
                  </a:cubicBezTo>
                  <a:cubicBezTo>
                    <a:pt x="8819" y="14047"/>
                    <a:pt x="10647" y="17938"/>
                    <a:pt x="10998" y="22063"/>
                  </a:cubicBezTo>
                  <a:cubicBezTo>
                    <a:pt x="10998" y="22224"/>
                    <a:pt x="11132" y="22312"/>
                    <a:pt x="11256" y="22312"/>
                  </a:cubicBezTo>
                  <a:cubicBezTo>
                    <a:pt x="11374" y="22312"/>
                    <a:pt x="11484" y="22233"/>
                    <a:pt x="11465" y="22063"/>
                  </a:cubicBezTo>
                  <a:cubicBezTo>
                    <a:pt x="11153" y="17938"/>
                    <a:pt x="9324" y="14008"/>
                    <a:pt x="7418" y="10389"/>
                  </a:cubicBezTo>
                  <a:cubicBezTo>
                    <a:pt x="5511" y="6692"/>
                    <a:pt x="3215" y="3229"/>
                    <a:pt x="530" y="77"/>
                  </a:cubicBezTo>
                  <a:cubicBezTo>
                    <a:pt x="476" y="23"/>
                    <a:pt x="41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477;p41">
              <a:extLst>
                <a:ext uri="{FF2B5EF4-FFF2-40B4-BE49-F238E27FC236}">
                  <a16:creationId xmlns:a16="http://schemas.microsoft.com/office/drawing/2014/main" id="{F0F577FF-3A50-4F7D-87EC-73AD9979D2D0}"/>
                </a:ext>
              </a:extLst>
            </p:cNvPr>
            <p:cNvSpPr/>
            <p:nvPr/>
          </p:nvSpPr>
          <p:spPr>
            <a:xfrm>
              <a:off x="5210415" y="730997"/>
              <a:ext cx="141529" cy="336582"/>
            </a:xfrm>
            <a:custGeom>
              <a:avLst/>
              <a:gdLst/>
              <a:ahLst/>
              <a:cxnLst/>
              <a:rect l="l" t="t" r="r" b="b"/>
              <a:pathLst>
                <a:path w="4437" h="10552" extrusionOk="0">
                  <a:moveTo>
                    <a:pt x="3321" y="891"/>
                  </a:moveTo>
                  <a:cubicBezTo>
                    <a:pt x="3963" y="2511"/>
                    <a:pt x="3732" y="4308"/>
                    <a:pt x="2997" y="5884"/>
                  </a:cubicBezTo>
                  <a:cubicBezTo>
                    <a:pt x="2608" y="6702"/>
                    <a:pt x="2063" y="7519"/>
                    <a:pt x="1479" y="8219"/>
                  </a:cubicBezTo>
                  <a:cubicBezTo>
                    <a:pt x="1177" y="8543"/>
                    <a:pt x="911" y="8902"/>
                    <a:pt x="681" y="9284"/>
                  </a:cubicBezTo>
                  <a:lnTo>
                    <a:pt x="681" y="9284"/>
                  </a:lnTo>
                  <a:cubicBezTo>
                    <a:pt x="570" y="7656"/>
                    <a:pt x="578" y="6002"/>
                    <a:pt x="1285" y="4522"/>
                  </a:cubicBezTo>
                  <a:cubicBezTo>
                    <a:pt x="1895" y="3234"/>
                    <a:pt x="2771" y="2152"/>
                    <a:pt x="3321" y="891"/>
                  </a:cubicBezTo>
                  <a:close/>
                  <a:moveTo>
                    <a:pt x="3324" y="1"/>
                  </a:moveTo>
                  <a:cubicBezTo>
                    <a:pt x="3226" y="1"/>
                    <a:pt x="3119" y="70"/>
                    <a:pt x="3075" y="203"/>
                  </a:cubicBezTo>
                  <a:cubicBezTo>
                    <a:pt x="2569" y="1837"/>
                    <a:pt x="1362" y="3121"/>
                    <a:pt x="701" y="4717"/>
                  </a:cubicBezTo>
                  <a:cubicBezTo>
                    <a:pt x="0" y="6390"/>
                    <a:pt x="117" y="8258"/>
                    <a:pt x="273" y="10048"/>
                  </a:cubicBezTo>
                  <a:cubicBezTo>
                    <a:pt x="273" y="10052"/>
                    <a:pt x="274" y="10056"/>
                    <a:pt x="275" y="10060"/>
                  </a:cubicBezTo>
                  <a:lnTo>
                    <a:pt x="275" y="10060"/>
                  </a:lnTo>
                  <a:cubicBezTo>
                    <a:pt x="247" y="10121"/>
                    <a:pt x="221" y="10182"/>
                    <a:pt x="195" y="10243"/>
                  </a:cubicBezTo>
                  <a:cubicBezTo>
                    <a:pt x="124" y="10433"/>
                    <a:pt x="271" y="10551"/>
                    <a:pt x="423" y="10551"/>
                  </a:cubicBezTo>
                  <a:cubicBezTo>
                    <a:pt x="519" y="10551"/>
                    <a:pt x="617" y="10504"/>
                    <a:pt x="662" y="10398"/>
                  </a:cubicBezTo>
                  <a:cubicBezTo>
                    <a:pt x="688" y="10322"/>
                    <a:pt x="716" y="10247"/>
                    <a:pt x="747" y="10173"/>
                  </a:cubicBezTo>
                  <a:lnTo>
                    <a:pt x="747" y="10173"/>
                  </a:lnTo>
                  <a:cubicBezTo>
                    <a:pt x="756" y="10158"/>
                    <a:pt x="763" y="10141"/>
                    <a:pt x="769" y="10123"/>
                  </a:cubicBezTo>
                  <a:lnTo>
                    <a:pt x="769" y="10123"/>
                  </a:lnTo>
                  <a:cubicBezTo>
                    <a:pt x="1121" y="9322"/>
                    <a:pt x="1772" y="8685"/>
                    <a:pt x="2296" y="7986"/>
                  </a:cubicBezTo>
                  <a:cubicBezTo>
                    <a:pt x="2880" y="7207"/>
                    <a:pt x="3386" y="6351"/>
                    <a:pt x="3736" y="5417"/>
                  </a:cubicBezTo>
                  <a:cubicBezTo>
                    <a:pt x="4437" y="3705"/>
                    <a:pt x="4359" y="1798"/>
                    <a:pt x="3503" y="125"/>
                  </a:cubicBezTo>
                  <a:cubicBezTo>
                    <a:pt x="3469" y="41"/>
                    <a:pt x="3399" y="1"/>
                    <a:pt x="3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478;p41">
              <a:extLst>
                <a:ext uri="{FF2B5EF4-FFF2-40B4-BE49-F238E27FC236}">
                  <a16:creationId xmlns:a16="http://schemas.microsoft.com/office/drawing/2014/main" id="{4A61BDA9-32E2-4F4E-83E8-38BF79D5A713}"/>
                </a:ext>
              </a:extLst>
            </p:cNvPr>
            <p:cNvSpPr/>
            <p:nvPr/>
          </p:nvSpPr>
          <p:spPr>
            <a:xfrm>
              <a:off x="4950168" y="916158"/>
              <a:ext cx="281432" cy="148929"/>
            </a:xfrm>
            <a:custGeom>
              <a:avLst/>
              <a:gdLst/>
              <a:ahLst/>
              <a:cxnLst/>
              <a:rect l="l" t="t" r="r" b="b"/>
              <a:pathLst>
                <a:path w="8823" h="4669" extrusionOk="0">
                  <a:moveTo>
                    <a:pt x="4138" y="468"/>
                  </a:moveTo>
                  <a:cubicBezTo>
                    <a:pt x="4348" y="468"/>
                    <a:pt x="4560" y="491"/>
                    <a:pt x="4774" y="546"/>
                  </a:cubicBezTo>
                  <a:cubicBezTo>
                    <a:pt x="6328" y="944"/>
                    <a:pt x="7143" y="2449"/>
                    <a:pt x="7782" y="3783"/>
                  </a:cubicBezTo>
                  <a:lnTo>
                    <a:pt x="7782" y="3783"/>
                  </a:lnTo>
                  <a:cubicBezTo>
                    <a:pt x="6752" y="3381"/>
                    <a:pt x="5634" y="3280"/>
                    <a:pt x="4541" y="3037"/>
                  </a:cubicBezTo>
                  <a:cubicBezTo>
                    <a:pt x="3801" y="2920"/>
                    <a:pt x="3062" y="2648"/>
                    <a:pt x="2439" y="2259"/>
                  </a:cubicBezTo>
                  <a:cubicBezTo>
                    <a:pt x="1920" y="1912"/>
                    <a:pt x="1443" y="1545"/>
                    <a:pt x="994" y="1124"/>
                  </a:cubicBezTo>
                  <a:lnTo>
                    <a:pt x="994" y="1124"/>
                  </a:lnTo>
                  <a:cubicBezTo>
                    <a:pt x="2067" y="1050"/>
                    <a:pt x="3083" y="468"/>
                    <a:pt x="4138" y="468"/>
                  </a:cubicBezTo>
                  <a:close/>
                  <a:moveTo>
                    <a:pt x="4063" y="0"/>
                  </a:moveTo>
                  <a:cubicBezTo>
                    <a:pt x="3721" y="0"/>
                    <a:pt x="3383" y="50"/>
                    <a:pt x="3062" y="157"/>
                  </a:cubicBezTo>
                  <a:cubicBezTo>
                    <a:pt x="2342" y="353"/>
                    <a:pt x="1595" y="660"/>
                    <a:pt x="843" y="660"/>
                  </a:cubicBezTo>
                  <a:cubicBezTo>
                    <a:pt x="701" y="660"/>
                    <a:pt x="558" y="649"/>
                    <a:pt x="416" y="624"/>
                  </a:cubicBezTo>
                  <a:cubicBezTo>
                    <a:pt x="400" y="622"/>
                    <a:pt x="385" y="620"/>
                    <a:pt x="370" y="620"/>
                  </a:cubicBezTo>
                  <a:cubicBezTo>
                    <a:pt x="158" y="620"/>
                    <a:pt x="0" y="868"/>
                    <a:pt x="182" y="1013"/>
                  </a:cubicBezTo>
                  <a:cubicBezTo>
                    <a:pt x="1311" y="2103"/>
                    <a:pt x="2439" y="3037"/>
                    <a:pt x="3996" y="3426"/>
                  </a:cubicBezTo>
                  <a:cubicBezTo>
                    <a:pt x="5474" y="3776"/>
                    <a:pt x="7070" y="3815"/>
                    <a:pt x="8354" y="4632"/>
                  </a:cubicBezTo>
                  <a:cubicBezTo>
                    <a:pt x="8398" y="4657"/>
                    <a:pt x="8440" y="4668"/>
                    <a:pt x="8480" y="4668"/>
                  </a:cubicBezTo>
                  <a:cubicBezTo>
                    <a:pt x="8689" y="4668"/>
                    <a:pt x="8822" y="4368"/>
                    <a:pt x="8626" y="4204"/>
                  </a:cubicBezTo>
                  <a:cubicBezTo>
                    <a:pt x="8536" y="4148"/>
                    <a:pt x="8444" y="4095"/>
                    <a:pt x="8352" y="4045"/>
                  </a:cubicBezTo>
                  <a:lnTo>
                    <a:pt x="8352" y="4045"/>
                  </a:lnTo>
                  <a:cubicBezTo>
                    <a:pt x="8378" y="3989"/>
                    <a:pt x="8384" y="3923"/>
                    <a:pt x="8354" y="3854"/>
                  </a:cubicBezTo>
                  <a:cubicBezTo>
                    <a:pt x="7654" y="2375"/>
                    <a:pt x="6875" y="819"/>
                    <a:pt x="5280" y="196"/>
                  </a:cubicBezTo>
                  <a:cubicBezTo>
                    <a:pt x="4880" y="70"/>
                    <a:pt x="4468" y="0"/>
                    <a:pt x="4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479;p41">
              <a:extLst>
                <a:ext uri="{FF2B5EF4-FFF2-40B4-BE49-F238E27FC236}">
                  <a16:creationId xmlns:a16="http://schemas.microsoft.com/office/drawing/2014/main" id="{B7F87657-8DBB-4AD3-8E76-4D523DB9A9ED}"/>
                </a:ext>
              </a:extLst>
            </p:cNvPr>
            <p:cNvSpPr/>
            <p:nvPr/>
          </p:nvSpPr>
          <p:spPr>
            <a:xfrm>
              <a:off x="5150831" y="617922"/>
              <a:ext cx="109249" cy="330203"/>
            </a:xfrm>
            <a:custGeom>
              <a:avLst/>
              <a:gdLst/>
              <a:ahLst/>
              <a:cxnLst/>
              <a:rect l="l" t="t" r="r" b="b"/>
              <a:pathLst>
                <a:path w="3425" h="10352" extrusionOk="0">
                  <a:moveTo>
                    <a:pt x="1965" y="644"/>
                  </a:moveTo>
                  <a:cubicBezTo>
                    <a:pt x="2889" y="1808"/>
                    <a:pt x="2932" y="3461"/>
                    <a:pt x="2569" y="4876"/>
                  </a:cubicBezTo>
                  <a:cubicBezTo>
                    <a:pt x="2248" y="6220"/>
                    <a:pt x="1642" y="7475"/>
                    <a:pt x="1211" y="8758"/>
                  </a:cubicBezTo>
                  <a:lnTo>
                    <a:pt x="1211" y="8758"/>
                  </a:lnTo>
                  <a:cubicBezTo>
                    <a:pt x="1024" y="7441"/>
                    <a:pt x="572" y="6181"/>
                    <a:pt x="506" y="4838"/>
                  </a:cubicBezTo>
                  <a:cubicBezTo>
                    <a:pt x="434" y="3279"/>
                    <a:pt x="1172" y="1923"/>
                    <a:pt x="1965" y="644"/>
                  </a:cubicBezTo>
                  <a:close/>
                  <a:moveTo>
                    <a:pt x="1931" y="0"/>
                  </a:moveTo>
                  <a:cubicBezTo>
                    <a:pt x="1844" y="0"/>
                    <a:pt x="1758" y="38"/>
                    <a:pt x="1713" y="129"/>
                  </a:cubicBezTo>
                  <a:cubicBezTo>
                    <a:pt x="896" y="1452"/>
                    <a:pt x="78" y="2892"/>
                    <a:pt x="40" y="4487"/>
                  </a:cubicBezTo>
                  <a:cubicBezTo>
                    <a:pt x="1" y="6200"/>
                    <a:pt x="740" y="7795"/>
                    <a:pt x="779" y="9507"/>
                  </a:cubicBezTo>
                  <a:cubicBezTo>
                    <a:pt x="779" y="9620"/>
                    <a:pt x="845" y="9692"/>
                    <a:pt x="929" y="9723"/>
                  </a:cubicBezTo>
                  <a:lnTo>
                    <a:pt x="929" y="9723"/>
                  </a:lnTo>
                  <a:cubicBezTo>
                    <a:pt x="903" y="9832"/>
                    <a:pt x="879" y="9942"/>
                    <a:pt x="857" y="10052"/>
                  </a:cubicBezTo>
                  <a:cubicBezTo>
                    <a:pt x="811" y="10236"/>
                    <a:pt x="955" y="10352"/>
                    <a:pt x="1097" y="10352"/>
                  </a:cubicBezTo>
                  <a:cubicBezTo>
                    <a:pt x="1195" y="10352"/>
                    <a:pt x="1292" y="10296"/>
                    <a:pt x="1324" y="10169"/>
                  </a:cubicBezTo>
                  <a:cubicBezTo>
                    <a:pt x="1752" y="8223"/>
                    <a:pt x="2841" y="6433"/>
                    <a:pt x="3192" y="4448"/>
                  </a:cubicBezTo>
                  <a:cubicBezTo>
                    <a:pt x="3425" y="2892"/>
                    <a:pt x="3230" y="1219"/>
                    <a:pt x="2102" y="51"/>
                  </a:cubicBezTo>
                  <a:cubicBezTo>
                    <a:pt x="2054" y="19"/>
                    <a:pt x="1992" y="0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480;p41">
              <a:extLst>
                <a:ext uri="{FF2B5EF4-FFF2-40B4-BE49-F238E27FC236}">
                  <a16:creationId xmlns:a16="http://schemas.microsoft.com/office/drawing/2014/main" id="{F9286238-A4FC-464A-ABB7-CAFCBF82E52E}"/>
                </a:ext>
              </a:extLst>
            </p:cNvPr>
            <p:cNvSpPr/>
            <p:nvPr/>
          </p:nvSpPr>
          <p:spPr>
            <a:xfrm>
              <a:off x="4885226" y="806561"/>
              <a:ext cx="286535" cy="96394"/>
            </a:xfrm>
            <a:custGeom>
              <a:avLst/>
              <a:gdLst/>
              <a:ahLst/>
              <a:cxnLst/>
              <a:rect l="l" t="t" r="r" b="b"/>
              <a:pathLst>
                <a:path w="8983" h="3022" extrusionOk="0">
                  <a:moveTo>
                    <a:pt x="4825" y="480"/>
                  </a:moveTo>
                  <a:cubicBezTo>
                    <a:pt x="5604" y="480"/>
                    <a:pt x="6343" y="675"/>
                    <a:pt x="6966" y="1064"/>
                  </a:cubicBezTo>
                  <a:cubicBezTo>
                    <a:pt x="7318" y="1340"/>
                    <a:pt x="7653" y="1649"/>
                    <a:pt x="7952" y="1991"/>
                  </a:cubicBezTo>
                  <a:lnTo>
                    <a:pt x="7952" y="1991"/>
                  </a:lnTo>
                  <a:cubicBezTo>
                    <a:pt x="7814" y="1962"/>
                    <a:pt x="7673" y="1950"/>
                    <a:pt x="7528" y="1950"/>
                  </a:cubicBezTo>
                  <a:cubicBezTo>
                    <a:pt x="6611" y="1950"/>
                    <a:pt x="5576" y="2453"/>
                    <a:pt x="4709" y="2504"/>
                  </a:cubicBezTo>
                  <a:cubicBezTo>
                    <a:pt x="4577" y="2513"/>
                    <a:pt x="4446" y="2518"/>
                    <a:pt x="4315" y="2518"/>
                  </a:cubicBezTo>
                  <a:cubicBezTo>
                    <a:pt x="3053" y="2518"/>
                    <a:pt x="1815" y="2067"/>
                    <a:pt x="830" y="1268"/>
                  </a:cubicBezTo>
                  <a:lnTo>
                    <a:pt x="830" y="1268"/>
                  </a:lnTo>
                  <a:cubicBezTo>
                    <a:pt x="2167" y="947"/>
                    <a:pt x="3434" y="480"/>
                    <a:pt x="4825" y="480"/>
                  </a:cubicBezTo>
                  <a:close/>
                  <a:moveTo>
                    <a:pt x="4758" y="0"/>
                  </a:moveTo>
                  <a:cubicBezTo>
                    <a:pt x="3222" y="0"/>
                    <a:pt x="1744" y="620"/>
                    <a:pt x="234" y="908"/>
                  </a:cubicBezTo>
                  <a:cubicBezTo>
                    <a:pt x="78" y="947"/>
                    <a:pt x="0" y="1181"/>
                    <a:pt x="117" y="1297"/>
                  </a:cubicBezTo>
                  <a:cubicBezTo>
                    <a:pt x="1288" y="2411"/>
                    <a:pt x="2815" y="3022"/>
                    <a:pt x="4376" y="3022"/>
                  </a:cubicBezTo>
                  <a:cubicBezTo>
                    <a:pt x="4941" y="3022"/>
                    <a:pt x="5512" y="2942"/>
                    <a:pt x="6071" y="2776"/>
                  </a:cubicBezTo>
                  <a:cubicBezTo>
                    <a:pt x="6519" y="2642"/>
                    <a:pt x="7044" y="2456"/>
                    <a:pt x="7528" y="2456"/>
                  </a:cubicBezTo>
                  <a:cubicBezTo>
                    <a:pt x="7885" y="2456"/>
                    <a:pt x="8219" y="2557"/>
                    <a:pt x="8483" y="2854"/>
                  </a:cubicBezTo>
                  <a:cubicBezTo>
                    <a:pt x="8538" y="2908"/>
                    <a:pt x="8596" y="2931"/>
                    <a:pt x="8651" y="2931"/>
                  </a:cubicBezTo>
                  <a:cubicBezTo>
                    <a:pt x="8834" y="2931"/>
                    <a:pt x="8983" y="2683"/>
                    <a:pt x="8833" y="2504"/>
                  </a:cubicBezTo>
                  <a:cubicBezTo>
                    <a:pt x="8825" y="2494"/>
                    <a:pt x="8816" y="2484"/>
                    <a:pt x="8807" y="2475"/>
                  </a:cubicBezTo>
                  <a:lnTo>
                    <a:pt x="8807" y="2475"/>
                  </a:lnTo>
                  <a:cubicBezTo>
                    <a:pt x="8822" y="2408"/>
                    <a:pt x="8809" y="2335"/>
                    <a:pt x="8756" y="2270"/>
                  </a:cubicBezTo>
                  <a:cubicBezTo>
                    <a:pt x="8328" y="1647"/>
                    <a:pt x="7822" y="1103"/>
                    <a:pt x="7199" y="675"/>
                  </a:cubicBezTo>
                  <a:cubicBezTo>
                    <a:pt x="6577" y="247"/>
                    <a:pt x="5876" y="13"/>
                    <a:pt x="5137" y="13"/>
                  </a:cubicBezTo>
                  <a:cubicBezTo>
                    <a:pt x="5010" y="4"/>
                    <a:pt x="4884" y="0"/>
                    <a:pt x="4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481;p41">
              <a:extLst>
                <a:ext uri="{FF2B5EF4-FFF2-40B4-BE49-F238E27FC236}">
                  <a16:creationId xmlns:a16="http://schemas.microsoft.com/office/drawing/2014/main" id="{0F184964-C326-47A3-A894-C381CA5ADAA0}"/>
                </a:ext>
              </a:extLst>
            </p:cNvPr>
            <p:cNvSpPr/>
            <p:nvPr/>
          </p:nvSpPr>
          <p:spPr>
            <a:xfrm>
              <a:off x="5075108" y="440990"/>
              <a:ext cx="98117" cy="351128"/>
            </a:xfrm>
            <a:custGeom>
              <a:avLst/>
              <a:gdLst/>
              <a:ahLst/>
              <a:cxnLst/>
              <a:rect l="l" t="t" r="r" b="b"/>
              <a:pathLst>
                <a:path w="3076" h="11008" extrusionOk="0">
                  <a:moveTo>
                    <a:pt x="2046" y="824"/>
                  </a:moveTo>
                  <a:cubicBezTo>
                    <a:pt x="2120" y="1481"/>
                    <a:pt x="2216" y="2139"/>
                    <a:pt x="2336" y="2796"/>
                  </a:cubicBezTo>
                  <a:cubicBezTo>
                    <a:pt x="2491" y="3730"/>
                    <a:pt x="2530" y="4742"/>
                    <a:pt x="2414" y="5715"/>
                  </a:cubicBezTo>
                  <a:cubicBezTo>
                    <a:pt x="2297" y="6649"/>
                    <a:pt x="2063" y="7544"/>
                    <a:pt x="1752" y="8439"/>
                  </a:cubicBezTo>
                  <a:cubicBezTo>
                    <a:pt x="1544" y="8834"/>
                    <a:pt x="1380" y="9241"/>
                    <a:pt x="1255" y="9659"/>
                  </a:cubicBezTo>
                  <a:lnTo>
                    <a:pt x="1255" y="9659"/>
                  </a:lnTo>
                  <a:cubicBezTo>
                    <a:pt x="1126" y="8114"/>
                    <a:pt x="624" y="6613"/>
                    <a:pt x="624" y="5053"/>
                  </a:cubicBezTo>
                  <a:cubicBezTo>
                    <a:pt x="624" y="3531"/>
                    <a:pt x="1116" y="2039"/>
                    <a:pt x="2046" y="824"/>
                  </a:cubicBezTo>
                  <a:close/>
                  <a:moveTo>
                    <a:pt x="2238" y="0"/>
                  </a:moveTo>
                  <a:cubicBezTo>
                    <a:pt x="2176" y="0"/>
                    <a:pt x="2114" y="22"/>
                    <a:pt x="2063" y="72"/>
                  </a:cubicBezTo>
                  <a:cubicBezTo>
                    <a:pt x="935" y="1318"/>
                    <a:pt x="273" y="2913"/>
                    <a:pt x="157" y="4547"/>
                  </a:cubicBezTo>
                  <a:cubicBezTo>
                    <a:pt x="1" y="6493"/>
                    <a:pt x="779" y="8400"/>
                    <a:pt x="818" y="10346"/>
                  </a:cubicBezTo>
                  <a:cubicBezTo>
                    <a:pt x="818" y="10514"/>
                    <a:pt x="926" y="10601"/>
                    <a:pt x="1038" y="10608"/>
                  </a:cubicBezTo>
                  <a:lnTo>
                    <a:pt x="1038" y="10608"/>
                  </a:lnTo>
                  <a:cubicBezTo>
                    <a:pt x="1029" y="10663"/>
                    <a:pt x="1021" y="10718"/>
                    <a:pt x="1013" y="10774"/>
                  </a:cubicBezTo>
                  <a:cubicBezTo>
                    <a:pt x="1013" y="10929"/>
                    <a:pt x="1139" y="11007"/>
                    <a:pt x="1266" y="11007"/>
                  </a:cubicBezTo>
                  <a:cubicBezTo>
                    <a:pt x="1392" y="11007"/>
                    <a:pt x="1519" y="10929"/>
                    <a:pt x="1519" y="10774"/>
                  </a:cubicBezTo>
                  <a:cubicBezTo>
                    <a:pt x="1557" y="9918"/>
                    <a:pt x="2024" y="9100"/>
                    <a:pt x="2297" y="8283"/>
                  </a:cubicBezTo>
                  <a:cubicBezTo>
                    <a:pt x="2880" y="6610"/>
                    <a:pt x="3075" y="4781"/>
                    <a:pt x="2880" y="3030"/>
                  </a:cubicBezTo>
                  <a:cubicBezTo>
                    <a:pt x="2686" y="2096"/>
                    <a:pt x="2569" y="1162"/>
                    <a:pt x="2491" y="228"/>
                  </a:cubicBezTo>
                  <a:cubicBezTo>
                    <a:pt x="2491" y="96"/>
                    <a:pt x="236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482;p41">
              <a:extLst>
                <a:ext uri="{FF2B5EF4-FFF2-40B4-BE49-F238E27FC236}">
                  <a16:creationId xmlns:a16="http://schemas.microsoft.com/office/drawing/2014/main" id="{B7D5C622-5F20-4804-9DB7-03A151D5CC81}"/>
                </a:ext>
              </a:extLst>
            </p:cNvPr>
            <p:cNvSpPr/>
            <p:nvPr/>
          </p:nvSpPr>
          <p:spPr>
            <a:xfrm>
              <a:off x="4798339" y="652913"/>
              <a:ext cx="321718" cy="142422"/>
            </a:xfrm>
            <a:custGeom>
              <a:avLst/>
              <a:gdLst/>
              <a:ahLst/>
              <a:cxnLst/>
              <a:rect l="l" t="t" r="r" b="b"/>
              <a:pathLst>
                <a:path w="10086" h="4465" extrusionOk="0">
                  <a:moveTo>
                    <a:pt x="3550" y="494"/>
                  </a:moveTo>
                  <a:cubicBezTo>
                    <a:pt x="4339" y="494"/>
                    <a:pt x="5092" y="694"/>
                    <a:pt x="5759" y="1094"/>
                  </a:cubicBezTo>
                  <a:cubicBezTo>
                    <a:pt x="6932" y="1728"/>
                    <a:pt x="7976" y="2543"/>
                    <a:pt x="8870" y="3518"/>
                  </a:cubicBezTo>
                  <a:lnTo>
                    <a:pt x="8870" y="3518"/>
                  </a:lnTo>
                  <a:cubicBezTo>
                    <a:pt x="7710" y="2982"/>
                    <a:pt x="6474" y="2654"/>
                    <a:pt x="5215" y="2534"/>
                  </a:cubicBezTo>
                  <a:cubicBezTo>
                    <a:pt x="4320" y="2495"/>
                    <a:pt x="3425" y="2262"/>
                    <a:pt x="2607" y="1912"/>
                  </a:cubicBezTo>
                  <a:cubicBezTo>
                    <a:pt x="2013" y="1614"/>
                    <a:pt x="1464" y="1272"/>
                    <a:pt x="926" y="901"/>
                  </a:cubicBezTo>
                  <a:lnTo>
                    <a:pt x="926" y="901"/>
                  </a:lnTo>
                  <a:cubicBezTo>
                    <a:pt x="1655" y="748"/>
                    <a:pt x="2403" y="604"/>
                    <a:pt x="3152" y="511"/>
                  </a:cubicBezTo>
                  <a:cubicBezTo>
                    <a:pt x="3286" y="500"/>
                    <a:pt x="3418" y="494"/>
                    <a:pt x="3550" y="494"/>
                  </a:cubicBezTo>
                  <a:close/>
                  <a:moveTo>
                    <a:pt x="3533" y="1"/>
                  </a:moveTo>
                  <a:cubicBezTo>
                    <a:pt x="3471" y="1"/>
                    <a:pt x="3409" y="2"/>
                    <a:pt x="3347" y="5"/>
                  </a:cubicBezTo>
                  <a:cubicBezTo>
                    <a:pt x="2296" y="83"/>
                    <a:pt x="1245" y="355"/>
                    <a:pt x="234" y="511"/>
                  </a:cubicBezTo>
                  <a:cubicBezTo>
                    <a:pt x="0" y="550"/>
                    <a:pt x="39" y="861"/>
                    <a:pt x="195" y="978"/>
                  </a:cubicBezTo>
                  <a:cubicBezTo>
                    <a:pt x="1518" y="1912"/>
                    <a:pt x="2880" y="2729"/>
                    <a:pt x="4514" y="2962"/>
                  </a:cubicBezTo>
                  <a:cubicBezTo>
                    <a:pt x="5409" y="3001"/>
                    <a:pt x="6265" y="3157"/>
                    <a:pt x="7121" y="3351"/>
                  </a:cubicBezTo>
                  <a:cubicBezTo>
                    <a:pt x="8016" y="3624"/>
                    <a:pt x="8872" y="3974"/>
                    <a:pt x="9651" y="4441"/>
                  </a:cubicBezTo>
                  <a:cubicBezTo>
                    <a:pt x="9688" y="4457"/>
                    <a:pt x="9724" y="4464"/>
                    <a:pt x="9758" y="4464"/>
                  </a:cubicBezTo>
                  <a:cubicBezTo>
                    <a:pt x="9969" y="4464"/>
                    <a:pt x="10086" y="4181"/>
                    <a:pt x="9884" y="4013"/>
                  </a:cubicBezTo>
                  <a:lnTo>
                    <a:pt x="9884" y="4013"/>
                  </a:lnTo>
                  <a:lnTo>
                    <a:pt x="9884" y="4039"/>
                  </a:lnTo>
                  <a:lnTo>
                    <a:pt x="9884" y="4039"/>
                  </a:lnTo>
                  <a:cubicBezTo>
                    <a:pt x="9876" y="4018"/>
                    <a:pt x="9863" y="3996"/>
                    <a:pt x="9845" y="3974"/>
                  </a:cubicBezTo>
                  <a:cubicBezTo>
                    <a:pt x="8795" y="2573"/>
                    <a:pt x="7433" y="1406"/>
                    <a:pt x="5876" y="627"/>
                  </a:cubicBezTo>
                  <a:cubicBezTo>
                    <a:pt x="5154" y="230"/>
                    <a:pt x="4331" y="1"/>
                    <a:pt x="3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483;p41">
              <a:extLst>
                <a:ext uri="{FF2B5EF4-FFF2-40B4-BE49-F238E27FC236}">
                  <a16:creationId xmlns:a16="http://schemas.microsoft.com/office/drawing/2014/main" id="{A4F27386-DE7D-45D5-8F0D-64DD051AEE80}"/>
                </a:ext>
              </a:extLst>
            </p:cNvPr>
            <p:cNvSpPr/>
            <p:nvPr/>
          </p:nvSpPr>
          <p:spPr>
            <a:xfrm>
              <a:off x="4993197" y="330978"/>
              <a:ext cx="81945" cy="321750"/>
            </a:xfrm>
            <a:custGeom>
              <a:avLst/>
              <a:gdLst/>
              <a:ahLst/>
              <a:cxnLst/>
              <a:rect l="l" t="t" r="r" b="b"/>
              <a:pathLst>
                <a:path w="2569" h="10087" extrusionOk="0">
                  <a:moveTo>
                    <a:pt x="1526" y="921"/>
                  </a:moveTo>
                  <a:cubicBezTo>
                    <a:pt x="1859" y="2277"/>
                    <a:pt x="2063" y="3658"/>
                    <a:pt x="2063" y="5039"/>
                  </a:cubicBezTo>
                  <a:cubicBezTo>
                    <a:pt x="2002" y="6325"/>
                    <a:pt x="1627" y="7563"/>
                    <a:pt x="1243" y="8790"/>
                  </a:cubicBezTo>
                  <a:lnTo>
                    <a:pt x="1243" y="8790"/>
                  </a:lnTo>
                  <a:cubicBezTo>
                    <a:pt x="834" y="7519"/>
                    <a:pt x="572" y="6196"/>
                    <a:pt x="506" y="4844"/>
                  </a:cubicBezTo>
                  <a:cubicBezTo>
                    <a:pt x="473" y="3419"/>
                    <a:pt x="942" y="2172"/>
                    <a:pt x="1526" y="921"/>
                  </a:cubicBezTo>
                  <a:close/>
                  <a:moveTo>
                    <a:pt x="1565" y="1"/>
                  </a:moveTo>
                  <a:cubicBezTo>
                    <a:pt x="1487" y="1"/>
                    <a:pt x="1411" y="32"/>
                    <a:pt x="1363" y="97"/>
                  </a:cubicBezTo>
                  <a:cubicBezTo>
                    <a:pt x="662" y="1576"/>
                    <a:pt x="1" y="3016"/>
                    <a:pt x="1" y="4650"/>
                  </a:cubicBezTo>
                  <a:cubicBezTo>
                    <a:pt x="78" y="6352"/>
                    <a:pt x="424" y="8015"/>
                    <a:pt x="1002" y="9564"/>
                  </a:cubicBezTo>
                  <a:lnTo>
                    <a:pt x="1002" y="9564"/>
                  </a:lnTo>
                  <a:cubicBezTo>
                    <a:pt x="979" y="9638"/>
                    <a:pt x="957" y="9712"/>
                    <a:pt x="935" y="9787"/>
                  </a:cubicBezTo>
                  <a:cubicBezTo>
                    <a:pt x="889" y="9970"/>
                    <a:pt x="1033" y="10086"/>
                    <a:pt x="1174" y="10086"/>
                  </a:cubicBezTo>
                  <a:cubicBezTo>
                    <a:pt x="1273" y="10086"/>
                    <a:pt x="1370" y="10031"/>
                    <a:pt x="1401" y="9903"/>
                  </a:cubicBezTo>
                  <a:cubicBezTo>
                    <a:pt x="1421" y="9836"/>
                    <a:pt x="1441" y="9768"/>
                    <a:pt x="1462" y="9700"/>
                  </a:cubicBezTo>
                  <a:lnTo>
                    <a:pt x="1462" y="9700"/>
                  </a:lnTo>
                  <a:cubicBezTo>
                    <a:pt x="1510" y="9652"/>
                    <a:pt x="1538" y="9583"/>
                    <a:pt x="1523" y="9498"/>
                  </a:cubicBezTo>
                  <a:lnTo>
                    <a:pt x="1523" y="9498"/>
                  </a:lnTo>
                  <a:cubicBezTo>
                    <a:pt x="1970" y="8037"/>
                    <a:pt x="2498" y="6571"/>
                    <a:pt x="2569" y="5039"/>
                  </a:cubicBezTo>
                  <a:cubicBezTo>
                    <a:pt x="2530" y="3366"/>
                    <a:pt x="2296" y="1731"/>
                    <a:pt x="1830" y="175"/>
                  </a:cubicBezTo>
                  <a:cubicBezTo>
                    <a:pt x="1784" y="61"/>
                    <a:pt x="1673" y="1"/>
                    <a:pt x="1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484;p41">
              <a:extLst>
                <a:ext uri="{FF2B5EF4-FFF2-40B4-BE49-F238E27FC236}">
                  <a16:creationId xmlns:a16="http://schemas.microsoft.com/office/drawing/2014/main" id="{00736299-3FED-4F6F-BBC1-555B126C03F5}"/>
                </a:ext>
              </a:extLst>
            </p:cNvPr>
            <p:cNvSpPr/>
            <p:nvPr/>
          </p:nvSpPr>
          <p:spPr>
            <a:xfrm>
              <a:off x="4727591" y="508548"/>
              <a:ext cx="314765" cy="138403"/>
            </a:xfrm>
            <a:custGeom>
              <a:avLst/>
              <a:gdLst/>
              <a:ahLst/>
              <a:cxnLst/>
              <a:rect l="l" t="t" r="r" b="b"/>
              <a:pathLst>
                <a:path w="9868" h="4339" extrusionOk="0">
                  <a:moveTo>
                    <a:pt x="3230" y="484"/>
                  </a:moveTo>
                  <a:cubicBezTo>
                    <a:pt x="4086" y="523"/>
                    <a:pt x="4864" y="834"/>
                    <a:pt x="5526" y="1418"/>
                  </a:cubicBezTo>
                  <a:cubicBezTo>
                    <a:pt x="6547" y="2168"/>
                    <a:pt x="7428" y="3058"/>
                    <a:pt x="8510" y="3711"/>
                  </a:cubicBezTo>
                  <a:lnTo>
                    <a:pt x="8510" y="3711"/>
                  </a:lnTo>
                  <a:cubicBezTo>
                    <a:pt x="7193" y="3502"/>
                    <a:pt x="5880" y="3250"/>
                    <a:pt x="4592" y="2974"/>
                  </a:cubicBezTo>
                  <a:cubicBezTo>
                    <a:pt x="3775" y="2858"/>
                    <a:pt x="3035" y="2546"/>
                    <a:pt x="2335" y="2157"/>
                  </a:cubicBezTo>
                  <a:cubicBezTo>
                    <a:pt x="1832" y="1811"/>
                    <a:pt x="1329" y="1491"/>
                    <a:pt x="805" y="1196"/>
                  </a:cubicBezTo>
                  <a:lnTo>
                    <a:pt x="805" y="1196"/>
                  </a:lnTo>
                  <a:cubicBezTo>
                    <a:pt x="1556" y="788"/>
                    <a:pt x="2365" y="550"/>
                    <a:pt x="3230" y="484"/>
                  </a:cubicBezTo>
                  <a:close/>
                  <a:moveTo>
                    <a:pt x="3219" y="0"/>
                  </a:moveTo>
                  <a:cubicBezTo>
                    <a:pt x="3105" y="0"/>
                    <a:pt x="2992" y="6"/>
                    <a:pt x="2880" y="17"/>
                  </a:cubicBezTo>
                  <a:cubicBezTo>
                    <a:pt x="1907" y="134"/>
                    <a:pt x="973" y="484"/>
                    <a:pt x="156" y="990"/>
                  </a:cubicBezTo>
                  <a:cubicBezTo>
                    <a:pt x="0" y="1068"/>
                    <a:pt x="0" y="1301"/>
                    <a:pt x="156" y="1379"/>
                  </a:cubicBezTo>
                  <a:cubicBezTo>
                    <a:pt x="856" y="1768"/>
                    <a:pt x="1518" y="2196"/>
                    <a:pt x="2179" y="2624"/>
                  </a:cubicBezTo>
                  <a:cubicBezTo>
                    <a:pt x="2841" y="3013"/>
                    <a:pt x="3541" y="3247"/>
                    <a:pt x="4281" y="3402"/>
                  </a:cubicBezTo>
                  <a:cubicBezTo>
                    <a:pt x="5993" y="3791"/>
                    <a:pt x="7705" y="4103"/>
                    <a:pt x="9417" y="4336"/>
                  </a:cubicBezTo>
                  <a:cubicBezTo>
                    <a:pt x="9430" y="4338"/>
                    <a:pt x="9442" y="4339"/>
                    <a:pt x="9454" y="4339"/>
                  </a:cubicBezTo>
                  <a:cubicBezTo>
                    <a:pt x="9557" y="4339"/>
                    <a:pt x="9635" y="4282"/>
                    <a:pt x="9678" y="4207"/>
                  </a:cubicBezTo>
                  <a:lnTo>
                    <a:pt x="9678" y="4207"/>
                  </a:lnTo>
                  <a:cubicBezTo>
                    <a:pt x="9838" y="4123"/>
                    <a:pt x="9868" y="3807"/>
                    <a:pt x="9651" y="3714"/>
                  </a:cubicBezTo>
                  <a:cubicBezTo>
                    <a:pt x="7900" y="3052"/>
                    <a:pt x="6771" y="1496"/>
                    <a:pt x="5176" y="562"/>
                  </a:cubicBezTo>
                  <a:cubicBezTo>
                    <a:pt x="4576" y="195"/>
                    <a:pt x="3891" y="0"/>
                    <a:pt x="3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485;p41">
              <a:extLst>
                <a:ext uri="{FF2B5EF4-FFF2-40B4-BE49-F238E27FC236}">
                  <a16:creationId xmlns:a16="http://schemas.microsoft.com/office/drawing/2014/main" id="{5B7F74C6-22CA-4501-9ADC-14E6D3390A90}"/>
                </a:ext>
              </a:extLst>
            </p:cNvPr>
            <p:cNvSpPr/>
            <p:nvPr/>
          </p:nvSpPr>
          <p:spPr>
            <a:xfrm>
              <a:off x="4877762" y="222114"/>
              <a:ext cx="109281" cy="340378"/>
            </a:xfrm>
            <a:custGeom>
              <a:avLst/>
              <a:gdLst/>
              <a:ahLst/>
              <a:cxnLst/>
              <a:rect l="l" t="t" r="r" b="b"/>
              <a:pathLst>
                <a:path w="3426" h="10671" extrusionOk="0">
                  <a:moveTo>
                    <a:pt x="734" y="759"/>
                  </a:moveTo>
                  <a:lnTo>
                    <a:pt x="734" y="759"/>
                  </a:lnTo>
                  <a:cubicBezTo>
                    <a:pt x="1813" y="1847"/>
                    <a:pt x="2470" y="3237"/>
                    <a:pt x="2647" y="4755"/>
                  </a:cubicBezTo>
                  <a:cubicBezTo>
                    <a:pt x="2787" y="6126"/>
                    <a:pt x="2846" y="7476"/>
                    <a:pt x="2840" y="8835"/>
                  </a:cubicBezTo>
                  <a:lnTo>
                    <a:pt x="2840" y="8835"/>
                  </a:lnTo>
                  <a:cubicBezTo>
                    <a:pt x="2756" y="8613"/>
                    <a:pt x="2667" y="8396"/>
                    <a:pt x="2569" y="8180"/>
                  </a:cubicBezTo>
                  <a:cubicBezTo>
                    <a:pt x="2258" y="7362"/>
                    <a:pt x="1868" y="6545"/>
                    <a:pt x="1557" y="5728"/>
                  </a:cubicBezTo>
                  <a:cubicBezTo>
                    <a:pt x="948" y="4151"/>
                    <a:pt x="470" y="2474"/>
                    <a:pt x="734" y="759"/>
                  </a:cubicBezTo>
                  <a:close/>
                  <a:moveTo>
                    <a:pt x="555" y="1"/>
                  </a:moveTo>
                  <a:cubicBezTo>
                    <a:pt x="458" y="1"/>
                    <a:pt x="375" y="67"/>
                    <a:pt x="351" y="163"/>
                  </a:cubicBezTo>
                  <a:cubicBezTo>
                    <a:pt x="1" y="1798"/>
                    <a:pt x="156" y="3510"/>
                    <a:pt x="779" y="5028"/>
                  </a:cubicBezTo>
                  <a:cubicBezTo>
                    <a:pt x="1090" y="5884"/>
                    <a:pt x="1440" y="6662"/>
                    <a:pt x="1752" y="7479"/>
                  </a:cubicBezTo>
                  <a:cubicBezTo>
                    <a:pt x="1946" y="7868"/>
                    <a:pt x="2102" y="8296"/>
                    <a:pt x="2258" y="8686"/>
                  </a:cubicBezTo>
                  <a:cubicBezTo>
                    <a:pt x="2335" y="8919"/>
                    <a:pt x="2413" y="9114"/>
                    <a:pt x="2452" y="9308"/>
                  </a:cubicBezTo>
                  <a:cubicBezTo>
                    <a:pt x="2557" y="9518"/>
                    <a:pt x="2631" y="9728"/>
                    <a:pt x="2673" y="9938"/>
                  </a:cubicBezTo>
                  <a:lnTo>
                    <a:pt x="2673" y="9938"/>
                  </a:lnTo>
                  <a:cubicBezTo>
                    <a:pt x="2664" y="9948"/>
                    <a:pt x="2655" y="9958"/>
                    <a:pt x="2647" y="9970"/>
                  </a:cubicBezTo>
                  <a:lnTo>
                    <a:pt x="2647" y="10009"/>
                  </a:lnTo>
                  <a:cubicBezTo>
                    <a:pt x="2608" y="10086"/>
                    <a:pt x="2608" y="10164"/>
                    <a:pt x="2647" y="10242"/>
                  </a:cubicBezTo>
                  <a:cubicBezTo>
                    <a:pt x="2692" y="10287"/>
                    <a:pt x="2750" y="10332"/>
                    <a:pt x="2805" y="10362"/>
                  </a:cubicBezTo>
                  <a:lnTo>
                    <a:pt x="2805" y="10362"/>
                  </a:lnTo>
                  <a:cubicBezTo>
                    <a:pt x="2804" y="10387"/>
                    <a:pt x="2803" y="10412"/>
                    <a:pt x="2802" y="10437"/>
                  </a:cubicBezTo>
                  <a:cubicBezTo>
                    <a:pt x="2802" y="10592"/>
                    <a:pt x="2929" y="10670"/>
                    <a:pt x="3055" y="10670"/>
                  </a:cubicBezTo>
                  <a:cubicBezTo>
                    <a:pt x="3182" y="10670"/>
                    <a:pt x="3308" y="10592"/>
                    <a:pt x="3308" y="10437"/>
                  </a:cubicBezTo>
                  <a:cubicBezTo>
                    <a:pt x="3425" y="8413"/>
                    <a:pt x="3308" y="6351"/>
                    <a:pt x="3075" y="4327"/>
                  </a:cubicBezTo>
                  <a:cubicBezTo>
                    <a:pt x="2802" y="2693"/>
                    <a:pt x="1985" y="1175"/>
                    <a:pt x="740" y="86"/>
                  </a:cubicBezTo>
                  <a:cubicBezTo>
                    <a:pt x="681" y="26"/>
                    <a:pt x="615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486;p41">
              <a:extLst>
                <a:ext uri="{FF2B5EF4-FFF2-40B4-BE49-F238E27FC236}">
                  <a16:creationId xmlns:a16="http://schemas.microsoft.com/office/drawing/2014/main" id="{B0341A94-D2DC-407F-BCC2-5BBAF81C04A4}"/>
                </a:ext>
              </a:extLst>
            </p:cNvPr>
            <p:cNvSpPr/>
            <p:nvPr/>
          </p:nvSpPr>
          <p:spPr>
            <a:xfrm>
              <a:off x="4603895" y="397929"/>
              <a:ext cx="348321" cy="125899"/>
            </a:xfrm>
            <a:custGeom>
              <a:avLst/>
              <a:gdLst/>
              <a:ahLst/>
              <a:cxnLst/>
              <a:rect l="l" t="t" r="r" b="b"/>
              <a:pathLst>
                <a:path w="10920" h="3947" extrusionOk="0">
                  <a:moveTo>
                    <a:pt x="4632" y="511"/>
                  </a:moveTo>
                  <a:cubicBezTo>
                    <a:pt x="4939" y="511"/>
                    <a:pt x="5247" y="542"/>
                    <a:pt x="5551" y="605"/>
                  </a:cubicBezTo>
                  <a:cubicBezTo>
                    <a:pt x="7194" y="913"/>
                    <a:pt x="8506" y="1944"/>
                    <a:pt x="9725" y="3008"/>
                  </a:cubicBezTo>
                  <a:lnTo>
                    <a:pt x="9725" y="3008"/>
                  </a:lnTo>
                  <a:cubicBezTo>
                    <a:pt x="8551" y="2545"/>
                    <a:pt x="7253" y="2400"/>
                    <a:pt x="5979" y="2279"/>
                  </a:cubicBezTo>
                  <a:cubicBezTo>
                    <a:pt x="5084" y="2201"/>
                    <a:pt x="4151" y="2045"/>
                    <a:pt x="3256" y="1773"/>
                  </a:cubicBezTo>
                  <a:cubicBezTo>
                    <a:pt x="2675" y="1579"/>
                    <a:pt x="2110" y="1356"/>
                    <a:pt x="1550" y="1102"/>
                  </a:cubicBezTo>
                  <a:lnTo>
                    <a:pt x="1550" y="1102"/>
                  </a:lnTo>
                  <a:cubicBezTo>
                    <a:pt x="1963" y="1074"/>
                    <a:pt x="2376" y="996"/>
                    <a:pt x="2789" y="878"/>
                  </a:cubicBezTo>
                  <a:cubicBezTo>
                    <a:pt x="3366" y="641"/>
                    <a:pt x="3996" y="511"/>
                    <a:pt x="4632" y="511"/>
                  </a:cubicBezTo>
                  <a:close/>
                  <a:moveTo>
                    <a:pt x="4640" y="1"/>
                  </a:moveTo>
                  <a:cubicBezTo>
                    <a:pt x="4242" y="1"/>
                    <a:pt x="3842" y="49"/>
                    <a:pt x="3450" y="138"/>
                  </a:cubicBezTo>
                  <a:cubicBezTo>
                    <a:pt x="3022" y="255"/>
                    <a:pt x="2594" y="450"/>
                    <a:pt x="2127" y="527"/>
                  </a:cubicBezTo>
                  <a:cubicBezTo>
                    <a:pt x="1810" y="595"/>
                    <a:pt x="1481" y="637"/>
                    <a:pt x="1153" y="637"/>
                  </a:cubicBezTo>
                  <a:cubicBezTo>
                    <a:pt x="917" y="637"/>
                    <a:pt x="682" y="615"/>
                    <a:pt x="454" y="566"/>
                  </a:cubicBezTo>
                  <a:cubicBezTo>
                    <a:pt x="442" y="564"/>
                    <a:pt x="429" y="563"/>
                    <a:pt x="417" y="563"/>
                  </a:cubicBezTo>
                  <a:cubicBezTo>
                    <a:pt x="197" y="563"/>
                    <a:pt x="1" y="886"/>
                    <a:pt x="259" y="1033"/>
                  </a:cubicBezTo>
                  <a:cubicBezTo>
                    <a:pt x="1816" y="1850"/>
                    <a:pt x="3489" y="2395"/>
                    <a:pt x="5240" y="2668"/>
                  </a:cubicBezTo>
                  <a:cubicBezTo>
                    <a:pt x="6991" y="2901"/>
                    <a:pt x="8859" y="2979"/>
                    <a:pt x="10416" y="3913"/>
                  </a:cubicBezTo>
                  <a:cubicBezTo>
                    <a:pt x="10462" y="3936"/>
                    <a:pt x="10507" y="3946"/>
                    <a:pt x="10549" y="3946"/>
                  </a:cubicBezTo>
                  <a:cubicBezTo>
                    <a:pt x="10785" y="3946"/>
                    <a:pt x="10920" y="3617"/>
                    <a:pt x="10688" y="3485"/>
                  </a:cubicBezTo>
                  <a:cubicBezTo>
                    <a:pt x="10656" y="3466"/>
                    <a:pt x="10625" y="3447"/>
                    <a:pt x="10593" y="3428"/>
                  </a:cubicBezTo>
                  <a:lnTo>
                    <a:pt x="10593" y="3428"/>
                  </a:lnTo>
                  <a:cubicBezTo>
                    <a:pt x="10663" y="3345"/>
                    <a:pt x="10678" y="3223"/>
                    <a:pt x="10571" y="3135"/>
                  </a:cubicBezTo>
                  <a:cubicBezTo>
                    <a:pt x="9248" y="1928"/>
                    <a:pt x="7808" y="683"/>
                    <a:pt x="6018" y="216"/>
                  </a:cubicBezTo>
                  <a:cubicBezTo>
                    <a:pt x="5575" y="68"/>
                    <a:pt x="5110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487;p41">
              <a:extLst>
                <a:ext uri="{FF2B5EF4-FFF2-40B4-BE49-F238E27FC236}">
                  <a16:creationId xmlns:a16="http://schemas.microsoft.com/office/drawing/2014/main" id="{0A113AF7-F512-4863-9746-9EE00E11EAB9}"/>
                </a:ext>
              </a:extLst>
            </p:cNvPr>
            <p:cNvSpPr/>
            <p:nvPr/>
          </p:nvSpPr>
          <p:spPr>
            <a:xfrm>
              <a:off x="4788387" y="171717"/>
              <a:ext cx="100286" cy="276679"/>
            </a:xfrm>
            <a:custGeom>
              <a:avLst/>
              <a:gdLst/>
              <a:ahLst/>
              <a:cxnLst/>
              <a:rect l="l" t="t" r="r" b="b"/>
              <a:pathLst>
                <a:path w="3144" h="8674" extrusionOk="0">
                  <a:moveTo>
                    <a:pt x="655" y="853"/>
                  </a:moveTo>
                  <a:lnTo>
                    <a:pt x="655" y="853"/>
                  </a:lnTo>
                  <a:cubicBezTo>
                    <a:pt x="1357" y="1912"/>
                    <a:pt x="2018" y="3040"/>
                    <a:pt x="2219" y="4312"/>
                  </a:cubicBezTo>
                  <a:cubicBezTo>
                    <a:pt x="2369" y="5259"/>
                    <a:pt x="2247" y="6175"/>
                    <a:pt x="2303" y="7069"/>
                  </a:cubicBezTo>
                  <a:lnTo>
                    <a:pt x="2303" y="7069"/>
                  </a:lnTo>
                  <a:cubicBezTo>
                    <a:pt x="1890" y="6255"/>
                    <a:pt x="1377" y="5483"/>
                    <a:pt x="1090" y="4623"/>
                  </a:cubicBezTo>
                  <a:cubicBezTo>
                    <a:pt x="649" y="3400"/>
                    <a:pt x="504" y="2117"/>
                    <a:pt x="655" y="853"/>
                  </a:cubicBezTo>
                  <a:close/>
                  <a:moveTo>
                    <a:pt x="507" y="1"/>
                  </a:moveTo>
                  <a:cubicBezTo>
                    <a:pt x="399" y="1"/>
                    <a:pt x="295" y="58"/>
                    <a:pt x="273" y="187"/>
                  </a:cubicBezTo>
                  <a:cubicBezTo>
                    <a:pt x="1" y="1627"/>
                    <a:pt x="79" y="3105"/>
                    <a:pt x="507" y="4467"/>
                  </a:cubicBezTo>
                  <a:cubicBezTo>
                    <a:pt x="974" y="5868"/>
                    <a:pt x="1985" y="7036"/>
                    <a:pt x="2336" y="8475"/>
                  </a:cubicBezTo>
                  <a:cubicBezTo>
                    <a:pt x="2367" y="8600"/>
                    <a:pt x="2460" y="8656"/>
                    <a:pt x="2556" y="8656"/>
                  </a:cubicBezTo>
                  <a:cubicBezTo>
                    <a:pt x="2602" y="8656"/>
                    <a:pt x="2649" y="8643"/>
                    <a:pt x="2689" y="8619"/>
                  </a:cubicBezTo>
                  <a:lnTo>
                    <a:pt x="2689" y="8619"/>
                  </a:lnTo>
                  <a:cubicBezTo>
                    <a:pt x="2725" y="8657"/>
                    <a:pt x="2771" y="8674"/>
                    <a:pt x="2819" y="8674"/>
                  </a:cubicBezTo>
                  <a:cubicBezTo>
                    <a:pt x="2973" y="8674"/>
                    <a:pt x="3144" y="8496"/>
                    <a:pt x="3036" y="8281"/>
                  </a:cubicBezTo>
                  <a:cubicBezTo>
                    <a:pt x="2452" y="6919"/>
                    <a:pt x="2958" y="5362"/>
                    <a:pt x="2647" y="3923"/>
                  </a:cubicBezTo>
                  <a:cubicBezTo>
                    <a:pt x="2258" y="2522"/>
                    <a:pt x="1596" y="1238"/>
                    <a:pt x="740" y="109"/>
                  </a:cubicBezTo>
                  <a:cubicBezTo>
                    <a:pt x="688" y="39"/>
                    <a:pt x="596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488;p41">
              <a:extLst>
                <a:ext uri="{FF2B5EF4-FFF2-40B4-BE49-F238E27FC236}">
                  <a16:creationId xmlns:a16="http://schemas.microsoft.com/office/drawing/2014/main" id="{C56DE2BD-6E19-4755-9330-9489CA25BE9E}"/>
                </a:ext>
              </a:extLst>
            </p:cNvPr>
            <p:cNvSpPr/>
            <p:nvPr/>
          </p:nvSpPr>
          <p:spPr>
            <a:xfrm>
              <a:off x="4580260" y="146231"/>
              <a:ext cx="271001" cy="246025"/>
            </a:xfrm>
            <a:custGeom>
              <a:avLst/>
              <a:gdLst/>
              <a:ahLst/>
              <a:cxnLst/>
              <a:rect l="l" t="t" r="r" b="b"/>
              <a:pathLst>
                <a:path w="8496" h="7713" extrusionOk="0">
                  <a:moveTo>
                    <a:pt x="950" y="738"/>
                  </a:moveTo>
                  <a:cubicBezTo>
                    <a:pt x="2405" y="1317"/>
                    <a:pt x="3700" y="2229"/>
                    <a:pt x="4736" y="3399"/>
                  </a:cubicBezTo>
                  <a:cubicBezTo>
                    <a:pt x="5679" y="4505"/>
                    <a:pt x="6405" y="5774"/>
                    <a:pt x="7368" y="6842"/>
                  </a:cubicBezTo>
                  <a:lnTo>
                    <a:pt x="7368" y="6842"/>
                  </a:lnTo>
                  <a:cubicBezTo>
                    <a:pt x="6057" y="5976"/>
                    <a:pt x="4671" y="5223"/>
                    <a:pt x="3491" y="4177"/>
                  </a:cubicBezTo>
                  <a:cubicBezTo>
                    <a:pt x="2868" y="3593"/>
                    <a:pt x="2323" y="2970"/>
                    <a:pt x="1934" y="2231"/>
                  </a:cubicBezTo>
                  <a:cubicBezTo>
                    <a:pt x="1614" y="1725"/>
                    <a:pt x="1295" y="1219"/>
                    <a:pt x="950" y="738"/>
                  </a:cubicBezTo>
                  <a:close/>
                  <a:moveTo>
                    <a:pt x="268" y="1"/>
                  </a:moveTo>
                  <a:cubicBezTo>
                    <a:pt x="83" y="1"/>
                    <a:pt x="1" y="267"/>
                    <a:pt x="105" y="441"/>
                  </a:cubicBezTo>
                  <a:cubicBezTo>
                    <a:pt x="416" y="752"/>
                    <a:pt x="689" y="1142"/>
                    <a:pt x="922" y="1531"/>
                  </a:cubicBezTo>
                  <a:cubicBezTo>
                    <a:pt x="1195" y="1920"/>
                    <a:pt x="1389" y="2348"/>
                    <a:pt x="1623" y="2737"/>
                  </a:cubicBezTo>
                  <a:cubicBezTo>
                    <a:pt x="2051" y="3437"/>
                    <a:pt x="2596" y="4060"/>
                    <a:pt x="3218" y="4605"/>
                  </a:cubicBezTo>
                  <a:cubicBezTo>
                    <a:pt x="4580" y="5772"/>
                    <a:pt x="6215" y="6628"/>
                    <a:pt x="7693" y="7679"/>
                  </a:cubicBezTo>
                  <a:cubicBezTo>
                    <a:pt x="7734" y="7702"/>
                    <a:pt x="7774" y="7713"/>
                    <a:pt x="7811" y="7713"/>
                  </a:cubicBezTo>
                  <a:cubicBezTo>
                    <a:pt x="7929" y="7713"/>
                    <a:pt x="8022" y="7613"/>
                    <a:pt x="8043" y="7501"/>
                  </a:cubicBezTo>
                  <a:lnTo>
                    <a:pt x="8043" y="7501"/>
                  </a:lnTo>
                  <a:cubicBezTo>
                    <a:pt x="8075" y="7516"/>
                    <a:pt x="8107" y="7523"/>
                    <a:pt x="8139" y="7523"/>
                  </a:cubicBezTo>
                  <a:cubicBezTo>
                    <a:pt x="8330" y="7523"/>
                    <a:pt x="8495" y="7275"/>
                    <a:pt x="8316" y="7095"/>
                  </a:cubicBezTo>
                  <a:cubicBezTo>
                    <a:pt x="6954" y="5889"/>
                    <a:pt x="6137" y="4216"/>
                    <a:pt x="4892" y="2854"/>
                  </a:cubicBezTo>
                  <a:cubicBezTo>
                    <a:pt x="3646" y="1531"/>
                    <a:pt x="2090" y="558"/>
                    <a:pt x="339" y="13"/>
                  </a:cubicBezTo>
                  <a:cubicBezTo>
                    <a:pt x="314" y="5"/>
                    <a:pt x="290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489;p41">
              <a:extLst>
                <a:ext uri="{FF2B5EF4-FFF2-40B4-BE49-F238E27FC236}">
                  <a16:creationId xmlns:a16="http://schemas.microsoft.com/office/drawing/2014/main" id="{6F7410E6-BC4B-4B01-AE55-EC17C20D343B}"/>
                </a:ext>
              </a:extLst>
            </p:cNvPr>
            <p:cNvSpPr/>
            <p:nvPr/>
          </p:nvSpPr>
          <p:spPr>
            <a:xfrm>
              <a:off x="4552573" y="301282"/>
              <a:ext cx="315275" cy="104879"/>
            </a:xfrm>
            <a:custGeom>
              <a:avLst/>
              <a:gdLst/>
              <a:ahLst/>
              <a:cxnLst/>
              <a:rect l="l" t="t" r="r" b="b"/>
              <a:pathLst>
                <a:path w="9884" h="3288" extrusionOk="0">
                  <a:moveTo>
                    <a:pt x="1193" y="478"/>
                  </a:moveTo>
                  <a:cubicBezTo>
                    <a:pt x="3639" y="537"/>
                    <a:pt x="6004" y="1263"/>
                    <a:pt x="8031" y="2595"/>
                  </a:cubicBezTo>
                  <a:lnTo>
                    <a:pt x="8031" y="2595"/>
                  </a:lnTo>
                  <a:cubicBezTo>
                    <a:pt x="5648" y="2254"/>
                    <a:pt x="3319" y="1637"/>
                    <a:pt x="1193" y="478"/>
                  </a:cubicBezTo>
                  <a:close/>
                  <a:moveTo>
                    <a:pt x="992" y="1"/>
                  </a:moveTo>
                  <a:cubicBezTo>
                    <a:pt x="779" y="1"/>
                    <a:pt x="565" y="6"/>
                    <a:pt x="351" y="16"/>
                  </a:cubicBezTo>
                  <a:cubicBezTo>
                    <a:pt x="117" y="16"/>
                    <a:pt x="0" y="328"/>
                    <a:pt x="234" y="483"/>
                  </a:cubicBezTo>
                  <a:cubicBezTo>
                    <a:pt x="2851" y="2119"/>
                    <a:pt x="5876" y="2872"/>
                    <a:pt x="8928" y="3218"/>
                  </a:cubicBezTo>
                  <a:lnTo>
                    <a:pt x="8928" y="3218"/>
                  </a:lnTo>
                  <a:cubicBezTo>
                    <a:pt x="8948" y="3223"/>
                    <a:pt x="8967" y="3225"/>
                    <a:pt x="8987" y="3225"/>
                  </a:cubicBezTo>
                  <a:cubicBezTo>
                    <a:pt x="8989" y="3225"/>
                    <a:pt x="8991" y="3225"/>
                    <a:pt x="8993" y="3225"/>
                  </a:cubicBezTo>
                  <a:lnTo>
                    <a:pt x="8993" y="3225"/>
                  </a:lnTo>
                  <a:cubicBezTo>
                    <a:pt x="9187" y="3247"/>
                    <a:pt x="9380" y="3267"/>
                    <a:pt x="9573" y="3285"/>
                  </a:cubicBezTo>
                  <a:cubicBezTo>
                    <a:pt x="9585" y="3286"/>
                    <a:pt x="9596" y="3287"/>
                    <a:pt x="9606" y="3287"/>
                  </a:cubicBezTo>
                  <a:cubicBezTo>
                    <a:pt x="9884" y="3287"/>
                    <a:pt x="9873" y="2817"/>
                    <a:pt x="9573" y="2779"/>
                  </a:cubicBezTo>
                  <a:cubicBezTo>
                    <a:pt x="9403" y="2763"/>
                    <a:pt x="9233" y="2745"/>
                    <a:pt x="9063" y="2726"/>
                  </a:cubicBezTo>
                  <a:lnTo>
                    <a:pt x="9063" y="2726"/>
                  </a:lnTo>
                  <a:cubicBezTo>
                    <a:pt x="6726" y="969"/>
                    <a:pt x="3906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4405;p39">
            <a:extLst>
              <a:ext uri="{FF2B5EF4-FFF2-40B4-BE49-F238E27FC236}">
                <a16:creationId xmlns:a16="http://schemas.microsoft.com/office/drawing/2014/main" id="{A6530B35-813A-4A72-8E06-48CCDBCF1C5B}"/>
              </a:ext>
            </a:extLst>
          </p:cNvPr>
          <p:cNvGrpSpPr/>
          <p:nvPr/>
        </p:nvGrpSpPr>
        <p:grpSpPr>
          <a:xfrm rot="-642687">
            <a:off x="7707581" y="595559"/>
            <a:ext cx="588742" cy="680981"/>
            <a:chOff x="1665702" y="2874059"/>
            <a:chExt cx="240284" cy="277918"/>
          </a:xfrm>
        </p:grpSpPr>
        <p:sp>
          <p:nvSpPr>
            <p:cNvPr id="219" name="Google Shape;4406;p39">
              <a:extLst>
                <a:ext uri="{FF2B5EF4-FFF2-40B4-BE49-F238E27FC236}">
                  <a16:creationId xmlns:a16="http://schemas.microsoft.com/office/drawing/2014/main" id="{6E8B0EAC-60C3-4F09-BC4E-17F12C26E3D8}"/>
                </a:ext>
              </a:extLst>
            </p:cNvPr>
            <p:cNvSpPr/>
            <p:nvPr/>
          </p:nvSpPr>
          <p:spPr>
            <a:xfrm>
              <a:off x="1665702" y="2874059"/>
              <a:ext cx="165012" cy="161473"/>
            </a:xfrm>
            <a:custGeom>
              <a:avLst/>
              <a:gdLst/>
              <a:ahLst/>
              <a:cxnLst/>
              <a:rect l="l" t="t" r="r" b="b"/>
              <a:pathLst>
                <a:path w="17113" h="16746" extrusionOk="0">
                  <a:moveTo>
                    <a:pt x="7740" y="1"/>
                  </a:moveTo>
                  <a:lnTo>
                    <a:pt x="6308" y="5669"/>
                  </a:lnTo>
                  <a:lnTo>
                    <a:pt x="6308" y="5669"/>
                  </a:lnTo>
                  <a:lnTo>
                    <a:pt x="1" y="6272"/>
                  </a:lnTo>
                  <a:lnTo>
                    <a:pt x="5156" y="10230"/>
                  </a:lnTo>
                  <a:lnTo>
                    <a:pt x="5156" y="10230"/>
                  </a:lnTo>
                  <a:lnTo>
                    <a:pt x="3637" y="16246"/>
                  </a:lnTo>
                  <a:lnTo>
                    <a:pt x="8045" y="12448"/>
                  </a:lnTo>
                  <a:lnTo>
                    <a:pt x="8045" y="12448"/>
                  </a:lnTo>
                  <a:lnTo>
                    <a:pt x="13644" y="16746"/>
                  </a:lnTo>
                  <a:lnTo>
                    <a:pt x="11287" y="9656"/>
                  </a:lnTo>
                  <a:lnTo>
                    <a:pt x="17113" y="4637"/>
                  </a:lnTo>
                  <a:lnTo>
                    <a:pt x="9849" y="5331"/>
                  </a:lnTo>
                  <a:lnTo>
                    <a:pt x="9849" y="5331"/>
                  </a:lnTo>
                  <a:lnTo>
                    <a:pt x="9507" y="4304"/>
                  </a:lnTo>
                  <a:lnTo>
                    <a:pt x="7740" y="1"/>
                  </a:ln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0" name="Google Shape;4407;p39">
              <a:extLst>
                <a:ext uri="{FF2B5EF4-FFF2-40B4-BE49-F238E27FC236}">
                  <a16:creationId xmlns:a16="http://schemas.microsoft.com/office/drawing/2014/main" id="{49F29960-3FBA-41CF-8172-895B2719B512}"/>
                </a:ext>
              </a:extLst>
            </p:cNvPr>
            <p:cNvSpPr/>
            <p:nvPr/>
          </p:nvSpPr>
          <p:spPr>
            <a:xfrm>
              <a:off x="1810129" y="3050326"/>
              <a:ext cx="95856" cy="101651"/>
            </a:xfrm>
            <a:custGeom>
              <a:avLst/>
              <a:gdLst/>
              <a:ahLst/>
              <a:cxnLst/>
              <a:rect l="l" t="t" r="r" b="b"/>
              <a:pathLst>
                <a:path w="9941" h="10542" extrusionOk="0">
                  <a:moveTo>
                    <a:pt x="5504" y="0"/>
                  </a:moveTo>
                  <a:lnTo>
                    <a:pt x="3659" y="2924"/>
                  </a:lnTo>
                  <a:lnTo>
                    <a:pt x="3659" y="2924"/>
                  </a:lnTo>
                  <a:lnTo>
                    <a:pt x="0" y="2102"/>
                  </a:lnTo>
                  <a:lnTo>
                    <a:pt x="2167" y="5289"/>
                  </a:lnTo>
                  <a:lnTo>
                    <a:pt x="200" y="8406"/>
                  </a:lnTo>
                  <a:lnTo>
                    <a:pt x="3382" y="7077"/>
                  </a:lnTo>
                  <a:lnTo>
                    <a:pt x="5737" y="10541"/>
                  </a:lnTo>
                  <a:lnTo>
                    <a:pt x="5718" y="6101"/>
                  </a:lnTo>
                  <a:lnTo>
                    <a:pt x="9940" y="4337"/>
                  </a:lnTo>
                  <a:lnTo>
                    <a:pt x="5707" y="3385"/>
                  </a:lnTo>
                  <a:lnTo>
                    <a:pt x="5707" y="3385"/>
                  </a:lnTo>
                  <a:lnTo>
                    <a:pt x="5704" y="2769"/>
                  </a:lnTo>
                  <a:lnTo>
                    <a:pt x="5504" y="0"/>
                  </a:ln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1" name="Google Shape;4408;p39">
              <a:extLst>
                <a:ext uri="{FF2B5EF4-FFF2-40B4-BE49-F238E27FC236}">
                  <a16:creationId xmlns:a16="http://schemas.microsoft.com/office/drawing/2014/main" id="{9CF99376-8703-4370-AC23-01502084F3DB}"/>
                </a:ext>
              </a:extLst>
            </p:cNvPr>
            <p:cNvSpPr/>
            <p:nvPr/>
          </p:nvSpPr>
          <p:spPr>
            <a:xfrm>
              <a:off x="1725206" y="2982452"/>
              <a:ext cx="8051" cy="9016"/>
            </a:xfrm>
            <a:custGeom>
              <a:avLst/>
              <a:gdLst/>
              <a:ahLst/>
              <a:cxnLst/>
              <a:rect l="l" t="t" r="r" b="b"/>
              <a:pathLst>
                <a:path w="835" h="935" extrusionOk="0">
                  <a:moveTo>
                    <a:pt x="301" y="1"/>
                  </a:moveTo>
                  <a:cubicBezTo>
                    <a:pt x="234" y="1"/>
                    <a:pt x="168" y="34"/>
                    <a:pt x="101" y="101"/>
                  </a:cubicBezTo>
                  <a:lnTo>
                    <a:pt x="67" y="201"/>
                  </a:lnTo>
                  <a:cubicBezTo>
                    <a:pt x="1" y="234"/>
                    <a:pt x="1" y="335"/>
                    <a:pt x="1" y="401"/>
                  </a:cubicBezTo>
                  <a:lnTo>
                    <a:pt x="1" y="501"/>
                  </a:lnTo>
                  <a:cubicBezTo>
                    <a:pt x="1" y="568"/>
                    <a:pt x="1" y="635"/>
                    <a:pt x="34" y="668"/>
                  </a:cubicBezTo>
                  <a:cubicBezTo>
                    <a:pt x="34" y="735"/>
                    <a:pt x="67" y="768"/>
                    <a:pt x="101" y="802"/>
                  </a:cubicBezTo>
                  <a:cubicBezTo>
                    <a:pt x="201" y="868"/>
                    <a:pt x="301" y="935"/>
                    <a:pt x="401" y="935"/>
                  </a:cubicBezTo>
                  <a:lnTo>
                    <a:pt x="534" y="935"/>
                  </a:lnTo>
                  <a:cubicBezTo>
                    <a:pt x="601" y="902"/>
                    <a:pt x="668" y="868"/>
                    <a:pt x="701" y="835"/>
                  </a:cubicBezTo>
                  <a:lnTo>
                    <a:pt x="768" y="735"/>
                  </a:lnTo>
                  <a:cubicBezTo>
                    <a:pt x="801" y="668"/>
                    <a:pt x="835" y="601"/>
                    <a:pt x="835" y="535"/>
                  </a:cubicBezTo>
                  <a:lnTo>
                    <a:pt x="835" y="401"/>
                  </a:lnTo>
                  <a:cubicBezTo>
                    <a:pt x="835" y="368"/>
                    <a:pt x="835" y="301"/>
                    <a:pt x="801" y="234"/>
                  </a:cubicBezTo>
                  <a:cubicBezTo>
                    <a:pt x="768" y="201"/>
                    <a:pt x="735" y="134"/>
                    <a:pt x="701" y="101"/>
                  </a:cubicBezTo>
                  <a:cubicBezTo>
                    <a:pt x="668" y="68"/>
                    <a:pt x="635" y="34"/>
                    <a:pt x="568" y="34"/>
                  </a:cubicBezTo>
                  <a:cubicBezTo>
                    <a:pt x="534" y="1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2" name="Google Shape;4409;p39">
              <a:extLst>
                <a:ext uri="{FF2B5EF4-FFF2-40B4-BE49-F238E27FC236}">
                  <a16:creationId xmlns:a16="http://schemas.microsoft.com/office/drawing/2014/main" id="{F889C52A-B540-4D3D-82BD-29EE9EF45D61}"/>
                </a:ext>
              </a:extLst>
            </p:cNvPr>
            <p:cNvSpPr/>
            <p:nvPr/>
          </p:nvSpPr>
          <p:spPr>
            <a:xfrm>
              <a:off x="1732602" y="2956725"/>
              <a:ext cx="10954" cy="8051"/>
            </a:xfrm>
            <a:custGeom>
              <a:avLst/>
              <a:gdLst/>
              <a:ahLst/>
              <a:cxnLst/>
              <a:rect l="l" t="t" r="r" b="b"/>
              <a:pathLst>
                <a:path w="1136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3" name="Google Shape;4410;p39">
              <a:extLst>
                <a:ext uri="{FF2B5EF4-FFF2-40B4-BE49-F238E27FC236}">
                  <a16:creationId xmlns:a16="http://schemas.microsoft.com/office/drawing/2014/main" id="{0D5BA815-D5F5-4958-B8C2-911FC8DA0CD3}"/>
                </a:ext>
              </a:extLst>
            </p:cNvPr>
            <p:cNvSpPr/>
            <p:nvPr/>
          </p:nvSpPr>
          <p:spPr>
            <a:xfrm>
              <a:off x="1707194" y="2944498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cubicBezTo>
                    <a:pt x="1102" y="835"/>
                    <a:pt x="1102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4" name="Google Shape;4411;p39">
              <a:extLst>
                <a:ext uri="{FF2B5EF4-FFF2-40B4-BE49-F238E27FC236}">
                  <a16:creationId xmlns:a16="http://schemas.microsoft.com/office/drawing/2014/main" id="{55D6B5C9-39C3-4A58-AA61-5F915C11AB36}"/>
                </a:ext>
              </a:extLst>
            </p:cNvPr>
            <p:cNvSpPr/>
            <p:nvPr/>
          </p:nvSpPr>
          <p:spPr>
            <a:xfrm>
              <a:off x="1754800" y="2985672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8" y="1"/>
                  </a:moveTo>
                  <a:cubicBezTo>
                    <a:pt x="1" y="1"/>
                    <a:pt x="1" y="834"/>
                    <a:pt x="568" y="834"/>
                  </a:cubicBezTo>
                  <a:cubicBezTo>
                    <a:pt x="1135" y="834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5" name="Google Shape;4412;p39">
              <a:extLst>
                <a:ext uri="{FF2B5EF4-FFF2-40B4-BE49-F238E27FC236}">
                  <a16:creationId xmlns:a16="http://schemas.microsoft.com/office/drawing/2014/main" id="{F01D8543-71CA-4DB8-9E22-C23E72D74477}"/>
                </a:ext>
              </a:extLst>
            </p:cNvPr>
            <p:cNvSpPr/>
            <p:nvPr/>
          </p:nvSpPr>
          <p:spPr>
            <a:xfrm>
              <a:off x="1762524" y="2951258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34" y="834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6" name="Google Shape;4413;p39">
              <a:extLst>
                <a:ext uri="{FF2B5EF4-FFF2-40B4-BE49-F238E27FC236}">
                  <a16:creationId xmlns:a16="http://schemas.microsoft.com/office/drawing/2014/main" id="{7BC5603B-B649-4008-AB70-A298D60C8642}"/>
                </a:ext>
              </a:extLst>
            </p:cNvPr>
            <p:cNvSpPr/>
            <p:nvPr/>
          </p:nvSpPr>
          <p:spPr>
            <a:xfrm>
              <a:off x="1736141" y="2929061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35" y="1"/>
                  </a:moveTo>
                  <a:cubicBezTo>
                    <a:pt x="1" y="1"/>
                    <a:pt x="1" y="835"/>
                    <a:pt x="535" y="835"/>
                  </a:cubicBezTo>
                  <a:cubicBezTo>
                    <a:pt x="1102" y="835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7" name="Google Shape;4414;p39">
              <a:extLst>
                <a:ext uri="{FF2B5EF4-FFF2-40B4-BE49-F238E27FC236}">
                  <a16:creationId xmlns:a16="http://schemas.microsoft.com/office/drawing/2014/main" id="{07EF131F-731B-48C4-B3AC-6E0E16C8EC77}"/>
                </a:ext>
              </a:extLst>
            </p:cNvPr>
            <p:cNvSpPr/>
            <p:nvPr/>
          </p:nvSpPr>
          <p:spPr>
            <a:xfrm>
              <a:off x="1849047" y="3114334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8" name="Google Shape;4415;p39">
              <a:extLst>
                <a:ext uri="{FF2B5EF4-FFF2-40B4-BE49-F238E27FC236}">
                  <a16:creationId xmlns:a16="http://schemas.microsoft.com/office/drawing/2014/main" id="{52EBFE80-56DE-4A23-96C5-8888347AECC8}"/>
                </a:ext>
              </a:extLst>
            </p:cNvPr>
            <p:cNvSpPr/>
            <p:nvPr/>
          </p:nvSpPr>
          <p:spPr>
            <a:xfrm>
              <a:off x="1826850" y="3084423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9" name="Google Shape;4416;p39">
              <a:extLst>
                <a:ext uri="{FF2B5EF4-FFF2-40B4-BE49-F238E27FC236}">
                  <a16:creationId xmlns:a16="http://schemas.microsoft.com/office/drawing/2014/main" id="{12F932BE-0610-4612-9D9D-A2B0B663D20C}"/>
                </a:ext>
              </a:extLst>
            </p:cNvPr>
            <p:cNvSpPr/>
            <p:nvPr/>
          </p:nvSpPr>
          <p:spPr>
            <a:xfrm>
              <a:off x="1848083" y="3096640"/>
              <a:ext cx="10616" cy="8051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01" y="835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0" name="Google Shape;4417;p39">
              <a:extLst>
                <a:ext uri="{FF2B5EF4-FFF2-40B4-BE49-F238E27FC236}">
                  <a16:creationId xmlns:a16="http://schemas.microsoft.com/office/drawing/2014/main" id="{486423C3-E63D-4118-A756-FA3AECE9D692}"/>
                </a:ext>
              </a:extLst>
            </p:cNvPr>
            <p:cNvSpPr/>
            <p:nvPr/>
          </p:nvSpPr>
          <p:spPr>
            <a:xfrm>
              <a:off x="1854514" y="3068657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1" name="Google Shape;4418;p39">
              <a:extLst>
                <a:ext uri="{FF2B5EF4-FFF2-40B4-BE49-F238E27FC236}">
                  <a16:creationId xmlns:a16="http://schemas.microsoft.com/office/drawing/2014/main" id="{C4020265-E7DB-431F-BFBA-43833B8FB3A8}"/>
                </a:ext>
              </a:extLst>
            </p:cNvPr>
            <p:cNvSpPr/>
            <p:nvPr/>
          </p:nvSpPr>
          <p:spPr>
            <a:xfrm>
              <a:off x="1811412" y="3123022"/>
              <a:ext cx="10626" cy="8042"/>
            </a:xfrm>
            <a:custGeom>
              <a:avLst/>
              <a:gdLst/>
              <a:ahLst/>
              <a:cxnLst/>
              <a:rect l="l" t="t" r="r" b="b"/>
              <a:pathLst>
                <a:path w="1102" h="834" extrusionOk="0">
                  <a:moveTo>
                    <a:pt x="568" y="0"/>
                  </a:moveTo>
                  <a:cubicBezTo>
                    <a:pt x="0" y="0"/>
                    <a:pt x="0" y="834"/>
                    <a:pt x="568" y="834"/>
                  </a:cubicBezTo>
                  <a:cubicBezTo>
                    <a:pt x="1101" y="834"/>
                    <a:pt x="1101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2" name="Google Shape;4419;p39">
              <a:extLst>
                <a:ext uri="{FF2B5EF4-FFF2-40B4-BE49-F238E27FC236}">
                  <a16:creationId xmlns:a16="http://schemas.microsoft.com/office/drawing/2014/main" id="{8215BC88-2494-414D-8E97-6813E9009CE9}"/>
                </a:ext>
              </a:extLst>
            </p:cNvPr>
            <p:cNvSpPr/>
            <p:nvPr/>
          </p:nvSpPr>
          <p:spPr>
            <a:xfrm>
              <a:off x="1878959" y="3095357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8" y="0"/>
                  </a:moveTo>
                  <a:cubicBezTo>
                    <a:pt x="0" y="0"/>
                    <a:pt x="0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3" name="Google Shape;4420;p39">
              <a:extLst>
                <a:ext uri="{FF2B5EF4-FFF2-40B4-BE49-F238E27FC236}">
                  <a16:creationId xmlns:a16="http://schemas.microsoft.com/office/drawing/2014/main" id="{472CFA92-20AD-4266-9C1C-CEB0C472CCB8}"/>
                </a:ext>
              </a:extLst>
            </p:cNvPr>
            <p:cNvSpPr/>
            <p:nvPr/>
          </p:nvSpPr>
          <p:spPr>
            <a:xfrm>
              <a:off x="1737106" y="2900113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02" y="834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4" name="Google Shape;4421;p39">
              <a:extLst>
                <a:ext uri="{FF2B5EF4-FFF2-40B4-BE49-F238E27FC236}">
                  <a16:creationId xmlns:a16="http://schemas.microsoft.com/office/drawing/2014/main" id="{E11D97F1-ABD7-4453-95C5-9FC36C7D2A9C}"/>
                </a:ext>
              </a:extLst>
            </p:cNvPr>
            <p:cNvSpPr/>
            <p:nvPr/>
          </p:nvSpPr>
          <p:spPr>
            <a:xfrm>
              <a:off x="1794682" y="2926814"/>
              <a:ext cx="10954" cy="8051"/>
            </a:xfrm>
            <a:custGeom>
              <a:avLst/>
              <a:gdLst/>
              <a:ahLst/>
              <a:cxnLst/>
              <a:rect l="l" t="t" r="r" b="b"/>
              <a:pathLst>
                <a:path w="1136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5" name="Google Shape;4422;p39">
              <a:extLst>
                <a:ext uri="{FF2B5EF4-FFF2-40B4-BE49-F238E27FC236}">
                  <a16:creationId xmlns:a16="http://schemas.microsoft.com/office/drawing/2014/main" id="{70FBC765-9DC5-4A7C-8622-E7700EB1CEE1}"/>
                </a:ext>
              </a:extLst>
            </p:cNvPr>
            <p:cNvSpPr/>
            <p:nvPr/>
          </p:nvSpPr>
          <p:spPr>
            <a:xfrm>
              <a:off x="1781500" y="3010116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01" y="835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6" name="Google Shape;4423;p39">
              <a:extLst>
                <a:ext uri="{FF2B5EF4-FFF2-40B4-BE49-F238E27FC236}">
                  <a16:creationId xmlns:a16="http://schemas.microsoft.com/office/drawing/2014/main" id="{8A93A110-35E1-405A-9A07-59FBB375C7E2}"/>
                </a:ext>
              </a:extLst>
            </p:cNvPr>
            <p:cNvSpPr/>
            <p:nvPr/>
          </p:nvSpPr>
          <p:spPr>
            <a:xfrm>
              <a:off x="1699480" y="3024272"/>
              <a:ext cx="10616" cy="8051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7" name="Google Shape;4424;p39">
              <a:extLst>
                <a:ext uri="{FF2B5EF4-FFF2-40B4-BE49-F238E27FC236}">
                  <a16:creationId xmlns:a16="http://schemas.microsoft.com/office/drawing/2014/main" id="{378DB726-DFE6-41D1-8CEA-AFE422DD4E19}"/>
                </a:ext>
              </a:extLst>
            </p:cNvPr>
            <p:cNvSpPr/>
            <p:nvPr/>
          </p:nvSpPr>
          <p:spPr>
            <a:xfrm>
              <a:off x="1684042" y="2939995"/>
              <a:ext cx="10616" cy="8051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101" y="835"/>
                    <a:pt x="1101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238" name="Google Shape;4855;p43">
            <a:extLst>
              <a:ext uri="{FF2B5EF4-FFF2-40B4-BE49-F238E27FC236}">
                <a16:creationId xmlns:a16="http://schemas.microsoft.com/office/drawing/2014/main" id="{4AA99A57-56E2-403D-A84F-A5A766A70F31}"/>
              </a:ext>
            </a:extLst>
          </p:cNvPr>
          <p:cNvGrpSpPr/>
          <p:nvPr/>
        </p:nvGrpSpPr>
        <p:grpSpPr>
          <a:xfrm rot="-557756">
            <a:off x="739093" y="591657"/>
            <a:ext cx="832887" cy="871485"/>
            <a:chOff x="1312530" y="1902999"/>
            <a:chExt cx="541987" cy="552092"/>
          </a:xfrm>
        </p:grpSpPr>
        <p:sp>
          <p:nvSpPr>
            <p:cNvPr id="239" name="Google Shape;4856;p43">
              <a:extLst>
                <a:ext uri="{FF2B5EF4-FFF2-40B4-BE49-F238E27FC236}">
                  <a16:creationId xmlns:a16="http://schemas.microsoft.com/office/drawing/2014/main" id="{C9F1F87C-9A74-4268-A022-003F244B6A3F}"/>
                </a:ext>
              </a:extLst>
            </p:cNvPr>
            <p:cNvSpPr/>
            <p:nvPr/>
          </p:nvSpPr>
          <p:spPr>
            <a:xfrm>
              <a:off x="1405813" y="1967392"/>
              <a:ext cx="448704" cy="487698"/>
            </a:xfrm>
            <a:custGeom>
              <a:avLst/>
              <a:gdLst/>
              <a:ahLst/>
              <a:cxnLst/>
              <a:rect l="l" t="t" r="r" b="b"/>
              <a:pathLst>
                <a:path w="46534" h="50578" extrusionOk="0">
                  <a:moveTo>
                    <a:pt x="16361" y="1"/>
                  </a:moveTo>
                  <a:cubicBezTo>
                    <a:pt x="8840" y="1"/>
                    <a:pt x="300" y="60"/>
                    <a:pt x="300" y="60"/>
                  </a:cubicBezTo>
                  <a:cubicBezTo>
                    <a:pt x="300" y="60"/>
                    <a:pt x="0" y="16239"/>
                    <a:pt x="0" y="23510"/>
                  </a:cubicBezTo>
                  <a:lnTo>
                    <a:pt x="0" y="50430"/>
                  </a:lnTo>
                  <a:cubicBezTo>
                    <a:pt x="0" y="50430"/>
                    <a:pt x="9874" y="50578"/>
                    <a:pt x="19520" y="50578"/>
                  </a:cubicBezTo>
                  <a:cubicBezTo>
                    <a:pt x="24343" y="50578"/>
                    <a:pt x="29110" y="50541"/>
                    <a:pt x="32557" y="50430"/>
                  </a:cubicBezTo>
                  <a:cubicBezTo>
                    <a:pt x="42897" y="50129"/>
                    <a:pt x="46533" y="49329"/>
                    <a:pt x="46533" y="49329"/>
                  </a:cubicBezTo>
                  <a:cubicBezTo>
                    <a:pt x="46533" y="49329"/>
                    <a:pt x="45566" y="5264"/>
                    <a:pt x="45566" y="3196"/>
                  </a:cubicBezTo>
                  <a:cubicBezTo>
                    <a:pt x="45599" y="2262"/>
                    <a:pt x="45533" y="1328"/>
                    <a:pt x="45399" y="394"/>
                  </a:cubicBezTo>
                  <a:cubicBezTo>
                    <a:pt x="45399" y="394"/>
                    <a:pt x="31856" y="227"/>
                    <a:pt x="25685" y="60"/>
                  </a:cubicBezTo>
                  <a:cubicBezTo>
                    <a:pt x="23628" y="16"/>
                    <a:pt x="20122" y="1"/>
                    <a:pt x="16361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0" name="Google Shape;4857;p43">
              <a:extLst>
                <a:ext uri="{FF2B5EF4-FFF2-40B4-BE49-F238E27FC236}">
                  <a16:creationId xmlns:a16="http://schemas.microsoft.com/office/drawing/2014/main" id="{1A51A14D-571F-44B9-833D-00EDE5879148}"/>
                </a:ext>
              </a:extLst>
            </p:cNvPr>
            <p:cNvSpPr/>
            <p:nvPr/>
          </p:nvSpPr>
          <p:spPr>
            <a:xfrm>
              <a:off x="1386508" y="1948097"/>
              <a:ext cx="448704" cy="487698"/>
            </a:xfrm>
            <a:custGeom>
              <a:avLst/>
              <a:gdLst/>
              <a:ahLst/>
              <a:cxnLst/>
              <a:rect l="l" t="t" r="r" b="b"/>
              <a:pathLst>
                <a:path w="46534" h="50578" extrusionOk="0">
                  <a:moveTo>
                    <a:pt x="16372" y="1"/>
                  </a:moveTo>
                  <a:cubicBezTo>
                    <a:pt x="8840" y="1"/>
                    <a:pt x="301" y="60"/>
                    <a:pt x="301" y="60"/>
                  </a:cubicBezTo>
                  <a:cubicBezTo>
                    <a:pt x="301" y="60"/>
                    <a:pt x="1" y="16238"/>
                    <a:pt x="1" y="23510"/>
                  </a:cubicBezTo>
                  <a:lnTo>
                    <a:pt x="1" y="50429"/>
                  </a:lnTo>
                  <a:cubicBezTo>
                    <a:pt x="1" y="50429"/>
                    <a:pt x="9874" y="50578"/>
                    <a:pt x="19521" y="50578"/>
                  </a:cubicBezTo>
                  <a:cubicBezTo>
                    <a:pt x="24344" y="50578"/>
                    <a:pt x="29110" y="50540"/>
                    <a:pt x="32557" y="50429"/>
                  </a:cubicBezTo>
                  <a:cubicBezTo>
                    <a:pt x="42898" y="50129"/>
                    <a:pt x="46534" y="49362"/>
                    <a:pt x="46534" y="49362"/>
                  </a:cubicBezTo>
                  <a:cubicBezTo>
                    <a:pt x="46534" y="49362"/>
                    <a:pt x="45567" y="5264"/>
                    <a:pt x="45567" y="3195"/>
                  </a:cubicBezTo>
                  <a:cubicBezTo>
                    <a:pt x="45600" y="2228"/>
                    <a:pt x="45533" y="1294"/>
                    <a:pt x="45400" y="393"/>
                  </a:cubicBezTo>
                  <a:cubicBezTo>
                    <a:pt x="45400" y="393"/>
                    <a:pt x="31890" y="193"/>
                    <a:pt x="25719" y="60"/>
                  </a:cubicBezTo>
                  <a:cubicBezTo>
                    <a:pt x="23651" y="15"/>
                    <a:pt x="20137" y="1"/>
                    <a:pt x="16372" y="1"/>
                  </a:cubicBezTo>
                  <a:close/>
                </a:path>
              </a:pathLst>
            </a:custGeom>
            <a:solidFill>
              <a:srgbClr val="FFFFFF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1" name="Google Shape;4858;p43">
              <a:extLst>
                <a:ext uri="{FF2B5EF4-FFF2-40B4-BE49-F238E27FC236}">
                  <a16:creationId xmlns:a16="http://schemas.microsoft.com/office/drawing/2014/main" id="{704BC6EF-EA6A-4A8F-BEF4-317F3AC6A65E}"/>
                </a:ext>
              </a:extLst>
            </p:cNvPr>
            <p:cNvSpPr/>
            <p:nvPr/>
          </p:nvSpPr>
          <p:spPr>
            <a:xfrm>
              <a:off x="1430257" y="2093094"/>
              <a:ext cx="356069" cy="3548"/>
            </a:xfrm>
            <a:custGeom>
              <a:avLst/>
              <a:gdLst/>
              <a:ahLst/>
              <a:cxnLst/>
              <a:rect l="l" t="t" r="r" b="b"/>
              <a:pathLst>
                <a:path w="36927" h="368" fill="none" extrusionOk="0">
                  <a:moveTo>
                    <a:pt x="0" y="167"/>
                  </a:moveTo>
                  <a:cubicBezTo>
                    <a:pt x="0" y="167"/>
                    <a:pt x="12809" y="0"/>
                    <a:pt x="18247" y="167"/>
                  </a:cubicBezTo>
                  <a:cubicBezTo>
                    <a:pt x="23717" y="367"/>
                    <a:pt x="36927" y="167"/>
                    <a:pt x="36927" y="167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2" name="Google Shape;4859;p43">
              <a:extLst>
                <a:ext uri="{FF2B5EF4-FFF2-40B4-BE49-F238E27FC236}">
                  <a16:creationId xmlns:a16="http://schemas.microsoft.com/office/drawing/2014/main" id="{BEF7315B-C2FB-43AE-987C-2FDAD2815B91}"/>
                </a:ext>
              </a:extLst>
            </p:cNvPr>
            <p:cNvSpPr/>
            <p:nvPr/>
          </p:nvSpPr>
          <p:spPr>
            <a:xfrm>
              <a:off x="1430257" y="2159348"/>
              <a:ext cx="356069" cy="3548"/>
            </a:xfrm>
            <a:custGeom>
              <a:avLst/>
              <a:gdLst/>
              <a:ahLst/>
              <a:cxnLst/>
              <a:rect l="l" t="t" r="r" b="b"/>
              <a:pathLst>
                <a:path w="36927" h="368" fill="none" extrusionOk="0">
                  <a:moveTo>
                    <a:pt x="0" y="168"/>
                  </a:moveTo>
                  <a:cubicBezTo>
                    <a:pt x="0" y="168"/>
                    <a:pt x="12809" y="1"/>
                    <a:pt x="18247" y="168"/>
                  </a:cubicBezTo>
                  <a:cubicBezTo>
                    <a:pt x="23717" y="368"/>
                    <a:pt x="36927" y="168"/>
                    <a:pt x="36927" y="168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3" name="Google Shape;4860;p43">
              <a:extLst>
                <a:ext uri="{FF2B5EF4-FFF2-40B4-BE49-F238E27FC236}">
                  <a16:creationId xmlns:a16="http://schemas.microsoft.com/office/drawing/2014/main" id="{52662A44-CF39-4902-AEA5-FC67931E9413}"/>
                </a:ext>
              </a:extLst>
            </p:cNvPr>
            <p:cNvSpPr/>
            <p:nvPr/>
          </p:nvSpPr>
          <p:spPr>
            <a:xfrm>
              <a:off x="1430257" y="2225612"/>
              <a:ext cx="356069" cy="3548"/>
            </a:xfrm>
            <a:custGeom>
              <a:avLst/>
              <a:gdLst/>
              <a:ahLst/>
              <a:cxnLst/>
              <a:rect l="l" t="t" r="r" b="b"/>
              <a:pathLst>
                <a:path w="36927" h="368" fill="none" extrusionOk="0">
                  <a:moveTo>
                    <a:pt x="0" y="167"/>
                  </a:moveTo>
                  <a:cubicBezTo>
                    <a:pt x="0" y="167"/>
                    <a:pt x="12809" y="0"/>
                    <a:pt x="18247" y="167"/>
                  </a:cubicBezTo>
                  <a:cubicBezTo>
                    <a:pt x="23717" y="367"/>
                    <a:pt x="36927" y="167"/>
                    <a:pt x="36927" y="167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4" name="Google Shape;4861;p43">
              <a:extLst>
                <a:ext uri="{FF2B5EF4-FFF2-40B4-BE49-F238E27FC236}">
                  <a16:creationId xmlns:a16="http://schemas.microsoft.com/office/drawing/2014/main" id="{953FA632-1ECA-4B56-A136-D3269AC58E06}"/>
                </a:ext>
              </a:extLst>
            </p:cNvPr>
            <p:cNvSpPr/>
            <p:nvPr/>
          </p:nvSpPr>
          <p:spPr>
            <a:xfrm>
              <a:off x="1430257" y="2291876"/>
              <a:ext cx="356069" cy="3539"/>
            </a:xfrm>
            <a:custGeom>
              <a:avLst/>
              <a:gdLst/>
              <a:ahLst/>
              <a:cxnLst/>
              <a:rect l="l" t="t" r="r" b="b"/>
              <a:pathLst>
                <a:path w="36927" h="367" fill="none" extrusionOk="0">
                  <a:moveTo>
                    <a:pt x="0" y="167"/>
                  </a:moveTo>
                  <a:cubicBezTo>
                    <a:pt x="0" y="167"/>
                    <a:pt x="12809" y="0"/>
                    <a:pt x="18247" y="167"/>
                  </a:cubicBezTo>
                  <a:cubicBezTo>
                    <a:pt x="23717" y="367"/>
                    <a:pt x="36927" y="167"/>
                    <a:pt x="36927" y="167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5" name="Google Shape;4862;p43">
              <a:extLst>
                <a:ext uri="{FF2B5EF4-FFF2-40B4-BE49-F238E27FC236}">
                  <a16:creationId xmlns:a16="http://schemas.microsoft.com/office/drawing/2014/main" id="{2954B4AF-830C-4926-9DF1-BE750A08BE95}"/>
                </a:ext>
              </a:extLst>
            </p:cNvPr>
            <p:cNvSpPr/>
            <p:nvPr/>
          </p:nvSpPr>
          <p:spPr>
            <a:xfrm>
              <a:off x="1430257" y="2358131"/>
              <a:ext cx="356069" cy="3548"/>
            </a:xfrm>
            <a:custGeom>
              <a:avLst/>
              <a:gdLst/>
              <a:ahLst/>
              <a:cxnLst/>
              <a:rect l="l" t="t" r="r" b="b"/>
              <a:pathLst>
                <a:path w="36927" h="368" fill="none" extrusionOk="0">
                  <a:moveTo>
                    <a:pt x="0" y="167"/>
                  </a:moveTo>
                  <a:cubicBezTo>
                    <a:pt x="0" y="167"/>
                    <a:pt x="12809" y="1"/>
                    <a:pt x="18247" y="167"/>
                  </a:cubicBezTo>
                  <a:cubicBezTo>
                    <a:pt x="23717" y="368"/>
                    <a:pt x="36927" y="167"/>
                    <a:pt x="36927" y="167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6" name="Google Shape;4863;p43">
              <a:extLst>
                <a:ext uri="{FF2B5EF4-FFF2-40B4-BE49-F238E27FC236}">
                  <a16:creationId xmlns:a16="http://schemas.microsoft.com/office/drawing/2014/main" id="{1E2C5806-906B-44FF-9BEA-A40F259D542B}"/>
                </a:ext>
              </a:extLst>
            </p:cNvPr>
            <p:cNvSpPr/>
            <p:nvPr/>
          </p:nvSpPr>
          <p:spPr>
            <a:xfrm>
              <a:off x="1312530" y="1902999"/>
              <a:ext cx="225162" cy="226763"/>
            </a:xfrm>
            <a:custGeom>
              <a:avLst/>
              <a:gdLst/>
              <a:ahLst/>
              <a:cxnLst/>
              <a:rect l="l" t="t" r="r" b="b"/>
              <a:pathLst>
                <a:path w="23351" h="23517" extrusionOk="0">
                  <a:moveTo>
                    <a:pt x="16879" y="0"/>
                  </a:moveTo>
                  <a:lnTo>
                    <a:pt x="1168" y="17179"/>
                  </a:lnTo>
                  <a:lnTo>
                    <a:pt x="1" y="18313"/>
                  </a:lnTo>
                  <a:lnTo>
                    <a:pt x="968" y="18380"/>
                  </a:lnTo>
                  <a:lnTo>
                    <a:pt x="2102" y="19181"/>
                  </a:lnTo>
                  <a:lnTo>
                    <a:pt x="2602" y="20415"/>
                  </a:lnTo>
                  <a:cubicBezTo>
                    <a:pt x="2602" y="20415"/>
                    <a:pt x="3570" y="21049"/>
                    <a:pt x="3870" y="21249"/>
                  </a:cubicBezTo>
                  <a:cubicBezTo>
                    <a:pt x="4137" y="21482"/>
                    <a:pt x="4604" y="21882"/>
                    <a:pt x="4704" y="21949"/>
                  </a:cubicBezTo>
                  <a:cubicBezTo>
                    <a:pt x="4837" y="22016"/>
                    <a:pt x="5071" y="22516"/>
                    <a:pt x="5238" y="22550"/>
                  </a:cubicBezTo>
                  <a:cubicBezTo>
                    <a:pt x="5371" y="22583"/>
                    <a:pt x="6005" y="22650"/>
                    <a:pt x="6005" y="22650"/>
                  </a:cubicBezTo>
                  <a:lnTo>
                    <a:pt x="6438" y="23517"/>
                  </a:lnTo>
                  <a:lnTo>
                    <a:pt x="23351" y="3536"/>
                  </a:lnTo>
                  <a:lnTo>
                    <a:pt x="22050" y="3569"/>
                  </a:lnTo>
                  <a:cubicBezTo>
                    <a:pt x="21950" y="3569"/>
                    <a:pt x="22150" y="2936"/>
                    <a:pt x="22150" y="2902"/>
                  </a:cubicBezTo>
                  <a:cubicBezTo>
                    <a:pt x="22150" y="2869"/>
                    <a:pt x="21049" y="2669"/>
                    <a:pt x="21049" y="2669"/>
                  </a:cubicBezTo>
                  <a:lnTo>
                    <a:pt x="20148" y="2135"/>
                  </a:lnTo>
                  <a:cubicBezTo>
                    <a:pt x="20082" y="2102"/>
                    <a:pt x="18914" y="1234"/>
                    <a:pt x="18914" y="1234"/>
                  </a:cubicBezTo>
                  <a:lnTo>
                    <a:pt x="18714" y="934"/>
                  </a:lnTo>
                  <a:lnTo>
                    <a:pt x="18047" y="834"/>
                  </a:lnTo>
                  <a:cubicBezTo>
                    <a:pt x="17847" y="734"/>
                    <a:pt x="17680" y="634"/>
                    <a:pt x="17546" y="500"/>
                  </a:cubicBezTo>
                  <a:cubicBezTo>
                    <a:pt x="17480" y="456"/>
                    <a:pt x="17443" y="441"/>
                    <a:pt x="17423" y="441"/>
                  </a:cubicBezTo>
                  <a:cubicBezTo>
                    <a:pt x="17383" y="441"/>
                    <a:pt x="17413" y="500"/>
                    <a:pt x="17413" y="500"/>
                  </a:cubicBezTo>
                  <a:lnTo>
                    <a:pt x="16879" y="0"/>
                  </a:lnTo>
                  <a:close/>
                </a:path>
              </a:pathLst>
            </a:custGeom>
            <a:solidFill>
              <a:schemeClr val="dk1"/>
            </a:solidFill>
            <a:ln w="1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7" name="Google Shape;4864;p43">
              <a:extLst>
                <a:ext uri="{FF2B5EF4-FFF2-40B4-BE49-F238E27FC236}">
                  <a16:creationId xmlns:a16="http://schemas.microsoft.com/office/drawing/2014/main" id="{16F33497-7C85-40F8-A64B-1648D3FB95CD}"/>
                </a:ext>
              </a:extLst>
            </p:cNvPr>
            <p:cNvSpPr/>
            <p:nvPr/>
          </p:nvSpPr>
          <p:spPr>
            <a:xfrm>
              <a:off x="1537686" y="1964596"/>
              <a:ext cx="200400" cy="11947"/>
            </a:xfrm>
            <a:custGeom>
              <a:avLst/>
              <a:gdLst/>
              <a:ahLst/>
              <a:cxnLst/>
              <a:rect l="l" t="t" r="r" b="b"/>
              <a:pathLst>
                <a:path w="20783" h="1239" extrusionOk="0">
                  <a:moveTo>
                    <a:pt x="4799" y="1"/>
                  </a:moveTo>
                  <a:cubicBezTo>
                    <a:pt x="3377" y="1"/>
                    <a:pt x="1956" y="42"/>
                    <a:pt x="534" y="150"/>
                  </a:cubicBezTo>
                  <a:cubicBezTo>
                    <a:pt x="11" y="183"/>
                    <a:pt x="1" y="985"/>
                    <a:pt x="503" y="985"/>
                  </a:cubicBezTo>
                  <a:cubicBezTo>
                    <a:pt x="514" y="985"/>
                    <a:pt x="524" y="985"/>
                    <a:pt x="534" y="984"/>
                  </a:cubicBezTo>
                  <a:cubicBezTo>
                    <a:pt x="1993" y="873"/>
                    <a:pt x="3452" y="831"/>
                    <a:pt x="4910" y="831"/>
                  </a:cubicBezTo>
                  <a:cubicBezTo>
                    <a:pt x="9452" y="831"/>
                    <a:pt x="13994" y="1238"/>
                    <a:pt x="18536" y="1238"/>
                  </a:cubicBezTo>
                  <a:cubicBezTo>
                    <a:pt x="19107" y="1238"/>
                    <a:pt x="19678" y="1232"/>
                    <a:pt x="20248" y="1218"/>
                  </a:cubicBezTo>
                  <a:cubicBezTo>
                    <a:pt x="20782" y="1218"/>
                    <a:pt x="20782" y="384"/>
                    <a:pt x="20248" y="384"/>
                  </a:cubicBezTo>
                  <a:cubicBezTo>
                    <a:pt x="19595" y="404"/>
                    <a:pt x="18942" y="412"/>
                    <a:pt x="18288" y="412"/>
                  </a:cubicBezTo>
                  <a:cubicBezTo>
                    <a:pt x="13792" y="412"/>
                    <a:pt x="9295" y="1"/>
                    <a:pt x="4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8" name="Google Shape;4865;p43">
              <a:extLst>
                <a:ext uri="{FF2B5EF4-FFF2-40B4-BE49-F238E27FC236}">
                  <a16:creationId xmlns:a16="http://schemas.microsoft.com/office/drawing/2014/main" id="{12A1BCDC-D7A8-42F9-81F7-03CC67289070}"/>
                </a:ext>
              </a:extLst>
            </p:cNvPr>
            <p:cNvSpPr/>
            <p:nvPr/>
          </p:nvSpPr>
          <p:spPr>
            <a:xfrm>
              <a:off x="1743865" y="1968617"/>
              <a:ext cx="23171" cy="8688"/>
            </a:xfrm>
            <a:custGeom>
              <a:avLst/>
              <a:gdLst/>
              <a:ahLst/>
              <a:cxnLst/>
              <a:rect l="l" t="t" r="r" b="b"/>
              <a:pathLst>
                <a:path w="2403" h="901" extrusionOk="0">
                  <a:moveTo>
                    <a:pt x="1868" y="0"/>
                  </a:moveTo>
                  <a:lnTo>
                    <a:pt x="568" y="67"/>
                  </a:lnTo>
                  <a:cubicBezTo>
                    <a:pt x="0" y="67"/>
                    <a:pt x="0" y="901"/>
                    <a:pt x="568" y="901"/>
                  </a:cubicBezTo>
                  <a:lnTo>
                    <a:pt x="1868" y="834"/>
                  </a:lnTo>
                  <a:cubicBezTo>
                    <a:pt x="2402" y="834"/>
                    <a:pt x="2402" y="0"/>
                    <a:pt x="1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9" name="Google Shape;4866;p43">
              <a:extLst>
                <a:ext uri="{FF2B5EF4-FFF2-40B4-BE49-F238E27FC236}">
                  <a16:creationId xmlns:a16="http://schemas.microsoft.com/office/drawing/2014/main" id="{C4BEF346-8B86-4C1E-8A71-D9AE57543595}"/>
                </a:ext>
              </a:extLst>
            </p:cNvPr>
            <p:cNvSpPr/>
            <p:nvPr/>
          </p:nvSpPr>
          <p:spPr>
            <a:xfrm>
              <a:off x="1411280" y="2406700"/>
              <a:ext cx="41173" cy="9980"/>
            </a:xfrm>
            <a:custGeom>
              <a:avLst/>
              <a:gdLst/>
              <a:ahLst/>
              <a:cxnLst/>
              <a:rect l="l" t="t" r="r" b="b"/>
              <a:pathLst>
                <a:path w="4270" h="1035" extrusionOk="0">
                  <a:moveTo>
                    <a:pt x="3836" y="1"/>
                  </a:moveTo>
                  <a:cubicBezTo>
                    <a:pt x="2735" y="134"/>
                    <a:pt x="1668" y="201"/>
                    <a:pt x="567" y="201"/>
                  </a:cubicBezTo>
                  <a:cubicBezTo>
                    <a:pt x="0" y="201"/>
                    <a:pt x="0" y="1035"/>
                    <a:pt x="567" y="1035"/>
                  </a:cubicBezTo>
                  <a:cubicBezTo>
                    <a:pt x="1668" y="1035"/>
                    <a:pt x="2735" y="968"/>
                    <a:pt x="3836" y="834"/>
                  </a:cubicBezTo>
                  <a:cubicBezTo>
                    <a:pt x="4070" y="834"/>
                    <a:pt x="4270" y="634"/>
                    <a:pt x="4270" y="401"/>
                  </a:cubicBezTo>
                  <a:cubicBezTo>
                    <a:pt x="4270" y="167"/>
                    <a:pt x="4070" y="1"/>
                    <a:pt x="3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0" name="Google Shape;4867;p43">
              <a:extLst>
                <a:ext uri="{FF2B5EF4-FFF2-40B4-BE49-F238E27FC236}">
                  <a16:creationId xmlns:a16="http://schemas.microsoft.com/office/drawing/2014/main" id="{8BA59C21-4CF8-4D09-8480-AC050999F14E}"/>
                </a:ext>
              </a:extLst>
            </p:cNvPr>
            <p:cNvSpPr/>
            <p:nvPr/>
          </p:nvSpPr>
          <p:spPr>
            <a:xfrm>
              <a:off x="1327929" y="1991422"/>
              <a:ext cx="86368" cy="83485"/>
            </a:xfrm>
            <a:custGeom>
              <a:avLst/>
              <a:gdLst/>
              <a:ahLst/>
              <a:cxnLst/>
              <a:rect l="l" t="t" r="r" b="b"/>
              <a:pathLst>
                <a:path w="8957" h="8658" extrusionOk="0">
                  <a:moveTo>
                    <a:pt x="8366" y="0"/>
                  </a:moveTo>
                  <a:cubicBezTo>
                    <a:pt x="8267" y="0"/>
                    <a:pt x="8166" y="40"/>
                    <a:pt x="8077" y="137"/>
                  </a:cubicBezTo>
                  <a:cubicBezTo>
                    <a:pt x="5642" y="2872"/>
                    <a:pt x="3040" y="5507"/>
                    <a:pt x="338" y="7976"/>
                  </a:cubicBezTo>
                  <a:cubicBezTo>
                    <a:pt x="0" y="8236"/>
                    <a:pt x="290" y="8658"/>
                    <a:pt x="624" y="8658"/>
                  </a:cubicBezTo>
                  <a:cubicBezTo>
                    <a:pt x="719" y="8658"/>
                    <a:pt x="817" y="8624"/>
                    <a:pt x="905" y="8543"/>
                  </a:cubicBezTo>
                  <a:cubicBezTo>
                    <a:pt x="3641" y="6074"/>
                    <a:pt x="6242" y="3473"/>
                    <a:pt x="8678" y="704"/>
                  </a:cubicBezTo>
                  <a:cubicBezTo>
                    <a:pt x="8956" y="400"/>
                    <a:pt x="8677" y="0"/>
                    <a:pt x="8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1" name="Google Shape;4868;p43">
              <a:extLst>
                <a:ext uri="{FF2B5EF4-FFF2-40B4-BE49-F238E27FC236}">
                  <a16:creationId xmlns:a16="http://schemas.microsoft.com/office/drawing/2014/main" id="{6F72C34E-1A32-4F7D-B1F5-F793E2FE8E99}"/>
                </a:ext>
              </a:extLst>
            </p:cNvPr>
            <p:cNvSpPr/>
            <p:nvPr/>
          </p:nvSpPr>
          <p:spPr>
            <a:xfrm>
              <a:off x="1425754" y="1958106"/>
              <a:ext cx="14483" cy="15794"/>
            </a:xfrm>
            <a:custGeom>
              <a:avLst/>
              <a:gdLst/>
              <a:ahLst/>
              <a:cxnLst/>
              <a:rect l="l" t="t" r="r" b="b"/>
              <a:pathLst>
                <a:path w="1502" h="1638" extrusionOk="0">
                  <a:moveTo>
                    <a:pt x="1104" y="1"/>
                  </a:moveTo>
                  <a:cubicBezTo>
                    <a:pt x="1056" y="1"/>
                    <a:pt x="1009" y="9"/>
                    <a:pt x="968" y="23"/>
                  </a:cubicBezTo>
                  <a:lnTo>
                    <a:pt x="868" y="56"/>
                  </a:lnTo>
                  <a:cubicBezTo>
                    <a:pt x="801" y="89"/>
                    <a:pt x="767" y="156"/>
                    <a:pt x="734" y="223"/>
                  </a:cubicBezTo>
                  <a:lnTo>
                    <a:pt x="100" y="1023"/>
                  </a:lnTo>
                  <a:cubicBezTo>
                    <a:pt x="0" y="1223"/>
                    <a:pt x="67" y="1457"/>
                    <a:pt x="267" y="1590"/>
                  </a:cubicBezTo>
                  <a:cubicBezTo>
                    <a:pt x="338" y="1614"/>
                    <a:pt x="409" y="1638"/>
                    <a:pt x="479" y="1638"/>
                  </a:cubicBezTo>
                  <a:cubicBezTo>
                    <a:pt x="509" y="1638"/>
                    <a:pt x="538" y="1633"/>
                    <a:pt x="567" y="1624"/>
                  </a:cubicBezTo>
                  <a:lnTo>
                    <a:pt x="667" y="1590"/>
                  </a:lnTo>
                  <a:cubicBezTo>
                    <a:pt x="734" y="1557"/>
                    <a:pt x="801" y="1490"/>
                    <a:pt x="834" y="1424"/>
                  </a:cubicBezTo>
                  <a:lnTo>
                    <a:pt x="1435" y="623"/>
                  </a:lnTo>
                  <a:cubicBezTo>
                    <a:pt x="1501" y="523"/>
                    <a:pt x="1501" y="423"/>
                    <a:pt x="1468" y="323"/>
                  </a:cubicBezTo>
                  <a:cubicBezTo>
                    <a:pt x="1468" y="189"/>
                    <a:pt x="1401" y="123"/>
                    <a:pt x="1301" y="56"/>
                  </a:cubicBezTo>
                  <a:cubicBezTo>
                    <a:pt x="1243" y="17"/>
                    <a:pt x="1172" y="1"/>
                    <a:pt x="1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</p:spTree>
    <p:extLst>
      <p:ext uri="{BB962C8B-B14F-4D97-AF65-F5344CB8AC3E}">
        <p14:creationId xmlns:p14="http://schemas.microsoft.com/office/powerpoint/2010/main" val="1164918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4855;p43">
            <a:extLst>
              <a:ext uri="{FF2B5EF4-FFF2-40B4-BE49-F238E27FC236}">
                <a16:creationId xmlns:a16="http://schemas.microsoft.com/office/drawing/2014/main" id="{0CF70B60-4F2F-45CE-AAA2-EAC78BC0E59C}"/>
              </a:ext>
            </a:extLst>
          </p:cNvPr>
          <p:cNvGrpSpPr/>
          <p:nvPr/>
        </p:nvGrpSpPr>
        <p:grpSpPr>
          <a:xfrm rot="-557756">
            <a:off x="7405814" y="3653598"/>
            <a:ext cx="832887" cy="871485"/>
            <a:chOff x="1312530" y="1902999"/>
            <a:chExt cx="541987" cy="552092"/>
          </a:xfrm>
        </p:grpSpPr>
        <p:sp>
          <p:nvSpPr>
            <p:cNvPr id="204" name="Google Shape;4856;p43">
              <a:extLst>
                <a:ext uri="{FF2B5EF4-FFF2-40B4-BE49-F238E27FC236}">
                  <a16:creationId xmlns:a16="http://schemas.microsoft.com/office/drawing/2014/main" id="{94824DDC-9128-4403-9A7C-329F12941CD3}"/>
                </a:ext>
              </a:extLst>
            </p:cNvPr>
            <p:cNvSpPr/>
            <p:nvPr/>
          </p:nvSpPr>
          <p:spPr>
            <a:xfrm>
              <a:off x="1405813" y="1967392"/>
              <a:ext cx="448704" cy="487698"/>
            </a:xfrm>
            <a:custGeom>
              <a:avLst/>
              <a:gdLst/>
              <a:ahLst/>
              <a:cxnLst/>
              <a:rect l="l" t="t" r="r" b="b"/>
              <a:pathLst>
                <a:path w="46534" h="50578" extrusionOk="0">
                  <a:moveTo>
                    <a:pt x="16361" y="1"/>
                  </a:moveTo>
                  <a:cubicBezTo>
                    <a:pt x="8840" y="1"/>
                    <a:pt x="300" y="60"/>
                    <a:pt x="300" y="60"/>
                  </a:cubicBezTo>
                  <a:cubicBezTo>
                    <a:pt x="300" y="60"/>
                    <a:pt x="0" y="16239"/>
                    <a:pt x="0" y="23510"/>
                  </a:cubicBezTo>
                  <a:lnTo>
                    <a:pt x="0" y="50430"/>
                  </a:lnTo>
                  <a:cubicBezTo>
                    <a:pt x="0" y="50430"/>
                    <a:pt x="9874" y="50578"/>
                    <a:pt x="19520" y="50578"/>
                  </a:cubicBezTo>
                  <a:cubicBezTo>
                    <a:pt x="24343" y="50578"/>
                    <a:pt x="29110" y="50541"/>
                    <a:pt x="32557" y="50430"/>
                  </a:cubicBezTo>
                  <a:cubicBezTo>
                    <a:pt x="42897" y="50129"/>
                    <a:pt x="46533" y="49329"/>
                    <a:pt x="46533" y="49329"/>
                  </a:cubicBezTo>
                  <a:cubicBezTo>
                    <a:pt x="46533" y="49329"/>
                    <a:pt x="45566" y="5264"/>
                    <a:pt x="45566" y="3196"/>
                  </a:cubicBezTo>
                  <a:cubicBezTo>
                    <a:pt x="45599" y="2262"/>
                    <a:pt x="45533" y="1328"/>
                    <a:pt x="45399" y="394"/>
                  </a:cubicBezTo>
                  <a:cubicBezTo>
                    <a:pt x="45399" y="394"/>
                    <a:pt x="31856" y="227"/>
                    <a:pt x="25685" y="60"/>
                  </a:cubicBezTo>
                  <a:cubicBezTo>
                    <a:pt x="23628" y="16"/>
                    <a:pt x="20122" y="1"/>
                    <a:pt x="16361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5" name="Google Shape;4857;p43">
              <a:extLst>
                <a:ext uri="{FF2B5EF4-FFF2-40B4-BE49-F238E27FC236}">
                  <a16:creationId xmlns:a16="http://schemas.microsoft.com/office/drawing/2014/main" id="{03DB0BF9-5361-49C3-B5DA-EBC0CDF34178}"/>
                </a:ext>
              </a:extLst>
            </p:cNvPr>
            <p:cNvSpPr/>
            <p:nvPr/>
          </p:nvSpPr>
          <p:spPr>
            <a:xfrm>
              <a:off x="1386508" y="1948097"/>
              <a:ext cx="448704" cy="487698"/>
            </a:xfrm>
            <a:custGeom>
              <a:avLst/>
              <a:gdLst/>
              <a:ahLst/>
              <a:cxnLst/>
              <a:rect l="l" t="t" r="r" b="b"/>
              <a:pathLst>
                <a:path w="46534" h="50578" extrusionOk="0">
                  <a:moveTo>
                    <a:pt x="16372" y="1"/>
                  </a:moveTo>
                  <a:cubicBezTo>
                    <a:pt x="8840" y="1"/>
                    <a:pt x="301" y="60"/>
                    <a:pt x="301" y="60"/>
                  </a:cubicBezTo>
                  <a:cubicBezTo>
                    <a:pt x="301" y="60"/>
                    <a:pt x="1" y="16238"/>
                    <a:pt x="1" y="23510"/>
                  </a:cubicBezTo>
                  <a:lnTo>
                    <a:pt x="1" y="50429"/>
                  </a:lnTo>
                  <a:cubicBezTo>
                    <a:pt x="1" y="50429"/>
                    <a:pt x="9874" y="50578"/>
                    <a:pt x="19521" y="50578"/>
                  </a:cubicBezTo>
                  <a:cubicBezTo>
                    <a:pt x="24344" y="50578"/>
                    <a:pt x="29110" y="50540"/>
                    <a:pt x="32557" y="50429"/>
                  </a:cubicBezTo>
                  <a:cubicBezTo>
                    <a:pt x="42898" y="50129"/>
                    <a:pt x="46534" y="49362"/>
                    <a:pt x="46534" y="49362"/>
                  </a:cubicBezTo>
                  <a:cubicBezTo>
                    <a:pt x="46534" y="49362"/>
                    <a:pt x="45567" y="5264"/>
                    <a:pt x="45567" y="3195"/>
                  </a:cubicBezTo>
                  <a:cubicBezTo>
                    <a:pt x="45600" y="2228"/>
                    <a:pt x="45533" y="1294"/>
                    <a:pt x="45400" y="393"/>
                  </a:cubicBezTo>
                  <a:cubicBezTo>
                    <a:pt x="45400" y="393"/>
                    <a:pt x="31890" y="193"/>
                    <a:pt x="25719" y="60"/>
                  </a:cubicBezTo>
                  <a:cubicBezTo>
                    <a:pt x="23651" y="15"/>
                    <a:pt x="20137" y="1"/>
                    <a:pt x="16372" y="1"/>
                  </a:cubicBezTo>
                  <a:close/>
                </a:path>
              </a:pathLst>
            </a:custGeom>
            <a:solidFill>
              <a:srgbClr val="FFFFFF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6" name="Google Shape;4858;p43">
              <a:extLst>
                <a:ext uri="{FF2B5EF4-FFF2-40B4-BE49-F238E27FC236}">
                  <a16:creationId xmlns:a16="http://schemas.microsoft.com/office/drawing/2014/main" id="{23D8A572-5A01-446E-89AF-D57DD524EC47}"/>
                </a:ext>
              </a:extLst>
            </p:cNvPr>
            <p:cNvSpPr/>
            <p:nvPr/>
          </p:nvSpPr>
          <p:spPr>
            <a:xfrm>
              <a:off x="1430257" y="2093094"/>
              <a:ext cx="356069" cy="3548"/>
            </a:xfrm>
            <a:custGeom>
              <a:avLst/>
              <a:gdLst/>
              <a:ahLst/>
              <a:cxnLst/>
              <a:rect l="l" t="t" r="r" b="b"/>
              <a:pathLst>
                <a:path w="36927" h="368" fill="none" extrusionOk="0">
                  <a:moveTo>
                    <a:pt x="0" y="167"/>
                  </a:moveTo>
                  <a:cubicBezTo>
                    <a:pt x="0" y="167"/>
                    <a:pt x="12809" y="0"/>
                    <a:pt x="18247" y="167"/>
                  </a:cubicBezTo>
                  <a:cubicBezTo>
                    <a:pt x="23717" y="367"/>
                    <a:pt x="36927" y="167"/>
                    <a:pt x="36927" y="167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7" name="Google Shape;4859;p43">
              <a:extLst>
                <a:ext uri="{FF2B5EF4-FFF2-40B4-BE49-F238E27FC236}">
                  <a16:creationId xmlns:a16="http://schemas.microsoft.com/office/drawing/2014/main" id="{E277818A-3C72-4BE1-A13C-4B9CDC5A7D01}"/>
                </a:ext>
              </a:extLst>
            </p:cNvPr>
            <p:cNvSpPr/>
            <p:nvPr/>
          </p:nvSpPr>
          <p:spPr>
            <a:xfrm>
              <a:off x="1430257" y="2159348"/>
              <a:ext cx="356069" cy="3548"/>
            </a:xfrm>
            <a:custGeom>
              <a:avLst/>
              <a:gdLst/>
              <a:ahLst/>
              <a:cxnLst/>
              <a:rect l="l" t="t" r="r" b="b"/>
              <a:pathLst>
                <a:path w="36927" h="368" fill="none" extrusionOk="0">
                  <a:moveTo>
                    <a:pt x="0" y="168"/>
                  </a:moveTo>
                  <a:cubicBezTo>
                    <a:pt x="0" y="168"/>
                    <a:pt x="12809" y="1"/>
                    <a:pt x="18247" y="168"/>
                  </a:cubicBezTo>
                  <a:cubicBezTo>
                    <a:pt x="23717" y="368"/>
                    <a:pt x="36927" y="168"/>
                    <a:pt x="36927" y="168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8" name="Google Shape;4860;p43">
              <a:extLst>
                <a:ext uri="{FF2B5EF4-FFF2-40B4-BE49-F238E27FC236}">
                  <a16:creationId xmlns:a16="http://schemas.microsoft.com/office/drawing/2014/main" id="{727621C4-E19A-4CE3-B2B1-C64F67551EE7}"/>
                </a:ext>
              </a:extLst>
            </p:cNvPr>
            <p:cNvSpPr/>
            <p:nvPr/>
          </p:nvSpPr>
          <p:spPr>
            <a:xfrm>
              <a:off x="1430257" y="2225612"/>
              <a:ext cx="356069" cy="3548"/>
            </a:xfrm>
            <a:custGeom>
              <a:avLst/>
              <a:gdLst/>
              <a:ahLst/>
              <a:cxnLst/>
              <a:rect l="l" t="t" r="r" b="b"/>
              <a:pathLst>
                <a:path w="36927" h="368" fill="none" extrusionOk="0">
                  <a:moveTo>
                    <a:pt x="0" y="167"/>
                  </a:moveTo>
                  <a:cubicBezTo>
                    <a:pt x="0" y="167"/>
                    <a:pt x="12809" y="0"/>
                    <a:pt x="18247" y="167"/>
                  </a:cubicBezTo>
                  <a:cubicBezTo>
                    <a:pt x="23717" y="367"/>
                    <a:pt x="36927" y="167"/>
                    <a:pt x="36927" y="167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9" name="Google Shape;4861;p43">
              <a:extLst>
                <a:ext uri="{FF2B5EF4-FFF2-40B4-BE49-F238E27FC236}">
                  <a16:creationId xmlns:a16="http://schemas.microsoft.com/office/drawing/2014/main" id="{33453ED3-FBE5-46D6-AEDB-410B5A1CB871}"/>
                </a:ext>
              </a:extLst>
            </p:cNvPr>
            <p:cNvSpPr/>
            <p:nvPr/>
          </p:nvSpPr>
          <p:spPr>
            <a:xfrm>
              <a:off x="1430257" y="2291876"/>
              <a:ext cx="356069" cy="3539"/>
            </a:xfrm>
            <a:custGeom>
              <a:avLst/>
              <a:gdLst/>
              <a:ahLst/>
              <a:cxnLst/>
              <a:rect l="l" t="t" r="r" b="b"/>
              <a:pathLst>
                <a:path w="36927" h="367" fill="none" extrusionOk="0">
                  <a:moveTo>
                    <a:pt x="0" y="167"/>
                  </a:moveTo>
                  <a:cubicBezTo>
                    <a:pt x="0" y="167"/>
                    <a:pt x="12809" y="0"/>
                    <a:pt x="18247" y="167"/>
                  </a:cubicBezTo>
                  <a:cubicBezTo>
                    <a:pt x="23717" y="367"/>
                    <a:pt x="36927" y="167"/>
                    <a:pt x="36927" y="167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0" name="Google Shape;4862;p43">
              <a:extLst>
                <a:ext uri="{FF2B5EF4-FFF2-40B4-BE49-F238E27FC236}">
                  <a16:creationId xmlns:a16="http://schemas.microsoft.com/office/drawing/2014/main" id="{2E22FC91-1D8B-4A2D-A785-74F8AB8CECFD}"/>
                </a:ext>
              </a:extLst>
            </p:cNvPr>
            <p:cNvSpPr/>
            <p:nvPr/>
          </p:nvSpPr>
          <p:spPr>
            <a:xfrm>
              <a:off x="1430257" y="2358131"/>
              <a:ext cx="356069" cy="3548"/>
            </a:xfrm>
            <a:custGeom>
              <a:avLst/>
              <a:gdLst/>
              <a:ahLst/>
              <a:cxnLst/>
              <a:rect l="l" t="t" r="r" b="b"/>
              <a:pathLst>
                <a:path w="36927" h="368" fill="none" extrusionOk="0">
                  <a:moveTo>
                    <a:pt x="0" y="167"/>
                  </a:moveTo>
                  <a:cubicBezTo>
                    <a:pt x="0" y="167"/>
                    <a:pt x="12809" y="1"/>
                    <a:pt x="18247" y="167"/>
                  </a:cubicBezTo>
                  <a:cubicBezTo>
                    <a:pt x="23717" y="368"/>
                    <a:pt x="36927" y="167"/>
                    <a:pt x="36927" y="167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1" name="Google Shape;4863;p43">
              <a:extLst>
                <a:ext uri="{FF2B5EF4-FFF2-40B4-BE49-F238E27FC236}">
                  <a16:creationId xmlns:a16="http://schemas.microsoft.com/office/drawing/2014/main" id="{12B4CA07-0B99-4D06-8773-CBB616EFF89D}"/>
                </a:ext>
              </a:extLst>
            </p:cNvPr>
            <p:cNvSpPr/>
            <p:nvPr/>
          </p:nvSpPr>
          <p:spPr>
            <a:xfrm>
              <a:off x="1312530" y="1902999"/>
              <a:ext cx="225162" cy="226763"/>
            </a:xfrm>
            <a:custGeom>
              <a:avLst/>
              <a:gdLst/>
              <a:ahLst/>
              <a:cxnLst/>
              <a:rect l="l" t="t" r="r" b="b"/>
              <a:pathLst>
                <a:path w="23351" h="23517" extrusionOk="0">
                  <a:moveTo>
                    <a:pt x="16879" y="0"/>
                  </a:moveTo>
                  <a:lnTo>
                    <a:pt x="1168" y="17179"/>
                  </a:lnTo>
                  <a:lnTo>
                    <a:pt x="1" y="18313"/>
                  </a:lnTo>
                  <a:lnTo>
                    <a:pt x="968" y="18380"/>
                  </a:lnTo>
                  <a:lnTo>
                    <a:pt x="2102" y="19181"/>
                  </a:lnTo>
                  <a:lnTo>
                    <a:pt x="2602" y="20415"/>
                  </a:lnTo>
                  <a:cubicBezTo>
                    <a:pt x="2602" y="20415"/>
                    <a:pt x="3570" y="21049"/>
                    <a:pt x="3870" y="21249"/>
                  </a:cubicBezTo>
                  <a:cubicBezTo>
                    <a:pt x="4137" y="21482"/>
                    <a:pt x="4604" y="21882"/>
                    <a:pt x="4704" y="21949"/>
                  </a:cubicBezTo>
                  <a:cubicBezTo>
                    <a:pt x="4837" y="22016"/>
                    <a:pt x="5071" y="22516"/>
                    <a:pt x="5238" y="22550"/>
                  </a:cubicBezTo>
                  <a:cubicBezTo>
                    <a:pt x="5371" y="22583"/>
                    <a:pt x="6005" y="22650"/>
                    <a:pt x="6005" y="22650"/>
                  </a:cubicBezTo>
                  <a:lnTo>
                    <a:pt x="6438" y="23517"/>
                  </a:lnTo>
                  <a:lnTo>
                    <a:pt x="23351" y="3536"/>
                  </a:lnTo>
                  <a:lnTo>
                    <a:pt x="22050" y="3569"/>
                  </a:lnTo>
                  <a:cubicBezTo>
                    <a:pt x="21950" y="3569"/>
                    <a:pt x="22150" y="2936"/>
                    <a:pt x="22150" y="2902"/>
                  </a:cubicBezTo>
                  <a:cubicBezTo>
                    <a:pt x="22150" y="2869"/>
                    <a:pt x="21049" y="2669"/>
                    <a:pt x="21049" y="2669"/>
                  </a:cubicBezTo>
                  <a:lnTo>
                    <a:pt x="20148" y="2135"/>
                  </a:lnTo>
                  <a:cubicBezTo>
                    <a:pt x="20082" y="2102"/>
                    <a:pt x="18914" y="1234"/>
                    <a:pt x="18914" y="1234"/>
                  </a:cubicBezTo>
                  <a:lnTo>
                    <a:pt x="18714" y="934"/>
                  </a:lnTo>
                  <a:lnTo>
                    <a:pt x="18047" y="834"/>
                  </a:lnTo>
                  <a:cubicBezTo>
                    <a:pt x="17847" y="734"/>
                    <a:pt x="17680" y="634"/>
                    <a:pt x="17546" y="500"/>
                  </a:cubicBezTo>
                  <a:cubicBezTo>
                    <a:pt x="17480" y="456"/>
                    <a:pt x="17443" y="441"/>
                    <a:pt x="17423" y="441"/>
                  </a:cubicBezTo>
                  <a:cubicBezTo>
                    <a:pt x="17383" y="441"/>
                    <a:pt x="17413" y="500"/>
                    <a:pt x="17413" y="500"/>
                  </a:cubicBezTo>
                  <a:lnTo>
                    <a:pt x="16879" y="0"/>
                  </a:lnTo>
                  <a:close/>
                </a:path>
              </a:pathLst>
            </a:custGeom>
            <a:solidFill>
              <a:schemeClr val="dk1"/>
            </a:solidFill>
            <a:ln w="1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2" name="Google Shape;4864;p43">
              <a:extLst>
                <a:ext uri="{FF2B5EF4-FFF2-40B4-BE49-F238E27FC236}">
                  <a16:creationId xmlns:a16="http://schemas.microsoft.com/office/drawing/2014/main" id="{ED63EA5C-F732-4C5C-9521-583FA42379F9}"/>
                </a:ext>
              </a:extLst>
            </p:cNvPr>
            <p:cNvSpPr/>
            <p:nvPr/>
          </p:nvSpPr>
          <p:spPr>
            <a:xfrm>
              <a:off x="1537686" y="1964596"/>
              <a:ext cx="200400" cy="11947"/>
            </a:xfrm>
            <a:custGeom>
              <a:avLst/>
              <a:gdLst/>
              <a:ahLst/>
              <a:cxnLst/>
              <a:rect l="l" t="t" r="r" b="b"/>
              <a:pathLst>
                <a:path w="20783" h="1239" extrusionOk="0">
                  <a:moveTo>
                    <a:pt x="4799" y="1"/>
                  </a:moveTo>
                  <a:cubicBezTo>
                    <a:pt x="3377" y="1"/>
                    <a:pt x="1956" y="42"/>
                    <a:pt x="534" y="150"/>
                  </a:cubicBezTo>
                  <a:cubicBezTo>
                    <a:pt x="11" y="183"/>
                    <a:pt x="1" y="985"/>
                    <a:pt x="503" y="985"/>
                  </a:cubicBezTo>
                  <a:cubicBezTo>
                    <a:pt x="514" y="985"/>
                    <a:pt x="524" y="985"/>
                    <a:pt x="534" y="984"/>
                  </a:cubicBezTo>
                  <a:cubicBezTo>
                    <a:pt x="1993" y="873"/>
                    <a:pt x="3452" y="831"/>
                    <a:pt x="4910" y="831"/>
                  </a:cubicBezTo>
                  <a:cubicBezTo>
                    <a:pt x="9452" y="831"/>
                    <a:pt x="13994" y="1238"/>
                    <a:pt x="18536" y="1238"/>
                  </a:cubicBezTo>
                  <a:cubicBezTo>
                    <a:pt x="19107" y="1238"/>
                    <a:pt x="19678" y="1232"/>
                    <a:pt x="20248" y="1218"/>
                  </a:cubicBezTo>
                  <a:cubicBezTo>
                    <a:pt x="20782" y="1218"/>
                    <a:pt x="20782" y="384"/>
                    <a:pt x="20248" y="384"/>
                  </a:cubicBezTo>
                  <a:cubicBezTo>
                    <a:pt x="19595" y="404"/>
                    <a:pt x="18942" y="412"/>
                    <a:pt x="18288" y="412"/>
                  </a:cubicBezTo>
                  <a:cubicBezTo>
                    <a:pt x="13792" y="412"/>
                    <a:pt x="9295" y="1"/>
                    <a:pt x="4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3" name="Google Shape;4865;p43">
              <a:extLst>
                <a:ext uri="{FF2B5EF4-FFF2-40B4-BE49-F238E27FC236}">
                  <a16:creationId xmlns:a16="http://schemas.microsoft.com/office/drawing/2014/main" id="{60A9B3F9-6B5A-4144-9093-A4B6849A12A8}"/>
                </a:ext>
              </a:extLst>
            </p:cNvPr>
            <p:cNvSpPr/>
            <p:nvPr/>
          </p:nvSpPr>
          <p:spPr>
            <a:xfrm>
              <a:off x="1743865" y="1968617"/>
              <a:ext cx="23171" cy="8688"/>
            </a:xfrm>
            <a:custGeom>
              <a:avLst/>
              <a:gdLst/>
              <a:ahLst/>
              <a:cxnLst/>
              <a:rect l="l" t="t" r="r" b="b"/>
              <a:pathLst>
                <a:path w="2403" h="901" extrusionOk="0">
                  <a:moveTo>
                    <a:pt x="1868" y="0"/>
                  </a:moveTo>
                  <a:lnTo>
                    <a:pt x="568" y="67"/>
                  </a:lnTo>
                  <a:cubicBezTo>
                    <a:pt x="0" y="67"/>
                    <a:pt x="0" y="901"/>
                    <a:pt x="568" y="901"/>
                  </a:cubicBezTo>
                  <a:lnTo>
                    <a:pt x="1868" y="834"/>
                  </a:lnTo>
                  <a:cubicBezTo>
                    <a:pt x="2402" y="834"/>
                    <a:pt x="2402" y="0"/>
                    <a:pt x="1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5" name="Google Shape;4866;p43">
              <a:extLst>
                <a:ext uri="{FF2B5EF4-FFF2-40B4-BE49-F238E27FC236}">
                  <a16:creationId xmlns:a16="http://schemas.microsoft.com/office/drawing/2014/main" id="{27F226DE-6A70-4A5C-B03A-E0305085A77A}"/>
                </a:ext>
              </a:extLst>
            </p:cNvPr>
            <p:cNvSpPr/>
            <p:nvPr/>
          </p:nvSpPr>
          <p:spPr>
            <a:xfrm>
              <a:off x="1411280" y="2406700"/>
              <a:ext cx="41173" cy="9980"/>
            </a:xfrm>
            <a:custGeom>
              <a:avLst/>
              <a:gdLst/>
              <a:ahLst/>
              <a:cxnLst/>
              <a:rect l="l" t="t" r="r" b="b"/>
              <a:pathLst>
                <a:path w="4270" h="1035" extrusionOk="0">
                  <a:moveTo>
                    <a:pt x="3836" y="1"/>
                  </a:moveTo>
                  <a:cubicBezTo>
                    <a:pt x="2735" y="134"/>
                    <a:pt x="1668" y="201"/>
                    <a:pt x="567" y="201"/>
                  </a:cubicBezTo>
                  <a:cubicBezTo>
                    <a:pt x="0" y="201"/>
                    <a:pt x="0" y="1035"/>
                    <a:pt x="567" y="1035"/>
                  </a:cubicBezTo>
                  <a:cubicBezTo>
                    <a:pt x="1668" y="1035"/>
                    <a:pt x="2735" y="968"/>
                    <a:pt x="3836" y="834"/>
                  </a:cubicBezTo>
                  <a:cubicBezTo>
                    <a:pt x="4070" y="834"/>
                    <a:pt x="4270" y="634"/>
                    <a:pt x="4270" y="401"/>
                  </a:cubicBezTo>
                  <a:cubicBezTo>
                    <a:pt x="4270" y="167"/>
                    <a:pt x="4070" y="1"/>
                    <a:pt x="3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6" name="Google Shape;4867;p43">
              <a:extLst>
                <a:ext uri="{FF2B5EF4-FFF2-40B4-BE49-F238E27FC236}">
                  <a16:creationId xmlns:a16="http://schemas.microsoft.com/office/drawing/2014/main" id="{C90A948A-726B-481D-97BF-F05CF30C9088}"/>
                </a:ext>
              </a:extLst>
            </p:cNvPr>
            <p:cNvSpPr/>
            <p:nvPr/>
          </p:nvSpPr>
          <p:spPr>
            <a:xfrm>
              <a:off x="1327929" y="1991422"/>
              <a:ext cx="86368" cy="83485"/>
            </a:xfrm>
            <a:custGeom>
              <a:avLst/>
              <a:gdLst/>
              <a:ahLst/>
              <a:cxnLst/>
              <a:rect l="l" t="t" r="r" b="b"/>
              <a:pathLst>
                <a:path w="8957" h="8658" extrusionOk="0">
                  <a:moveTo>
                    <a:pt x="8366" y="0"/>
                  </a:moveTo>
                  <a:cubicBezTo>
                    <a:pt x="8267" y="0"/>
                    <a:pt x="8166" y="40"/>
                    <a:pt x="8077" y="137"/>
                  </a:cubicBezTo>
                  <a:cubicBezTo>
                    <a:pt x="5642" y="2872"/>
                    <a:pt x="3040" y="5507"/>
                    <a:pt x="338" y="7976"/>
                  </a:cubicBezTo>
                  <a:cubicBezTo>
                    <a:pt x="0" y="8236"/>
                    <a:pt x="290" y="8658"/>
                    <a:pt x="624" y="8658"/>
                  </a:cubicBezTo>
                  <a:cubicBezTo>
                    <a:pt x="719" y="8658"/>
                    <a:pt x="817" y="8624"/>
                    <a:pt x="905" y="8543"/>
                  </a:cubicBezTo>
                  <a:cubicBezTo>
                    <a:pt x="3641" y="6074"/>
                    <a:pt x="6242" y="3473"/>
                    <a:pt x="8678" y="704"/>
                  </a:cubicBezTo>
                  <a:cubicBezTo>
                    <a:pt x="8956" y="400"/>
                    <a:pt x="8677" y="0"/>
                    <a:pt x="8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7" name="Google Shape;4868;p43">
              <a:extLst>
                <a:ext uri="{FF2B5EF4-FFF2-40B4-BE49-F238E27FC236}">
                  <a16:creationId xmlns:a16="http://schemas.microsoft.com/office/drawing/2014/main" id="{6DFB1001-2639-4724-AC98-4741FB9A06B9}"/>
                </a:ext>
              </a:extLst>
            </p:cNvPr>
            <p:cNvSpPr/>
            <p:nvPr/>
          </p:nvSpPr>
          <p:spPr>
            <a:xfrm>
              <a:off x="1425754" y="1958106"/>
              <a:ext cx="14483" cy="15794"/>
            </a:xfrm>
            <a:custGeom>
              <a:avLst/>
              <a:gdLst/>
              <a:ahLst/>
              <a:cxnLst/>
              <a:rect l="l" t="t" r="r" b="b"/>
              <a:pathLst>
                <a:path w="1502" h="1638" extrusionOk="0">
                  <a:moveTo>
                    <a:pt x="1104" y="1"/>
                  </a:moveTo>
                  <a:cubicBezTo>
                    <a:pt x="1056" y="1"/>
                    <a:pt x="1009" y="9"/>
                    <a:pt x="968" y="23"/>
                  </a:cubicBezTo>
                  <a:lnTo>
                    <a:pt x="868" y="56"/>
                  </a:lnTo>
                  <a:cubicBezTo>
                    <a:pt x="801" y="89"/>
                    <a:pt x="767" y="156"/>
                    <a:pt x="734" y="223"/>
                  </a:cubicBezTo>
                  <a:lnTo>
                    <a:pt x="100" y="1023"/>
                  </a:lnTo>
                  <a:cubicBezTo>
                    <a:pt x="0" y="1223"/>
                    <a:pt x="67" y="1457"/>
                    <a:pt x="267" y="1590"/>
                  </a:cubicBezTo>
                  <a:cubicBezTo>
                    <a:pt x="338" y="1614"/>
                    <a:pt x="409" y="1638"/>
                    <a:pt x="479" y="1638"/>
                  </a:cubicBezTo>
                  <a:cubicBezTo>
                    <a:pt x="509" y="1638"/>
                    <a:pt x="538" y="1633"/>
                    <a:pt x="567" y="1624"/>
                  </a:cubicBezTo>
                  <a:lnTo>
                    <a:pt x="667" y="1590"/>
                  </a:lnTo>
                  <a:cubicBezTo>
                    <a:pt x="734" y="1557"/>
                    <a:pt x="801" y="1490"/>
                    <a:pt x="834" y="1424"/>
                  </a:cubicBezTo>
                  <a:lnTo>
                    <a:pt x="1435" y="623"/>
                  </a:lnTo>
                  <a:cubicBezTo>
                    <a:pt x="1501" y="523"/>
                    <a:pt x="1501" y="423"/>
                    <a:pt x="1468" y="323"/>
                  </a:cubicBezTo>
                  <a:cubicBezTo>
                    <a:pt x="1468" y="189"/>
                    <a:pt x="1401" y="123"/>
                    <a:pt x="1301" y="56"/>
                  </a:cubicBezTo>
                  <a:cubicBezTo>
                    <a:pt x="1243" y="17"/>
                    <a:pt x="1172" y="1"/>
                    <a:pt x="1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4566" name="Google Shape;4566;p42"/>
          <p:cNvSpPr txBox="1"/>
          <p:nvPr/>
        </p:nvSpPr>
        <p:spPr>
          <a:xfrm>
            <a:off x="1236713" y="1851833"/>
            <a:ext cx="2539439" cy="162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b="1" dirty="0">
                <a:solidFill>
                  <a:schemeClr val="accent5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MEMAHAMI TUGAS, MASALAH, DAN PENGHARGAAN TEMAN SEBAYA</a:t>
            </a:r>
          </a:p>
        </p:txBody>
      </p:sp>
      <p:grpSp>
        <p:nvGrpSpPr>
          <p:cNvPr id="4578" name="Google Shape;4578;p42"/>
          <p:cNvGrpSpPr/>
          <p:nvPr/>
        </p:nvGrpSpPr>
        <p:grpSpPr>
          <a:xfrm rot="10800000">
            <a:off x="4906321" y="498659"/>
            <a:ext cx="3541269" cy="441532"/>
            <a:chOff x="2832893" y="5037034"/>
            <a:chExt cx="1478548" cy="184341"/>
          </a:xfrm>
        </p:grpSpPr>
        <p:sp>
          <p:nvSpPr>
            <p:cNvPr id="4579" name="Google Shape;4579;p42"/>
            <p:cNvSpPr/>
            <p:nvPr/>
          </p:nvSpPr>
          <p:spPr>
            <a:xfrm>
              <a:off x="2960385" y="5074230"/>
              <a:ext cx="30438" cy="33233"/>
            </a:xfrm>
            <a:custGeom>
              <a:avLst/>
              <a:gdLst/>
              <a:ahLst/>
              <a:cxnLst/>
              <a:rect l="l" t="t" r="r" b="b"/>
              <a:pathLst>
                <a:path w="2842" h="3103" extrusionOk="0">
                  <a:moveTo>
                    <a:pt x="1013" y="1275"/>
                  </a:moveTo>
                  <a:cubicBezTo>
                    <a:pt x="1013" y="1294"/>
                    <a:pt x="1010" y="1313"/>
                    <a:pt x="1006" y="1332"/>
                  </a:cubicBezTo>
                  <a:lnTo>
                    <a:pt x="1006" y="1332"/>
                  </a:lnTo>
                  <a:cubicBezTo>
                    <a:pt x="1005" y="1328"/>
                    <a:pt x="1004" y="1324"/>
                    <a:pt x="1003" y="1320"/>
                  </a:cubicBezTo>
                  <a:lnTo>
                    <a:pt x="1003" y="1320"/>
                  </a:lnTo>
                  <a:cubicBezTo>
                    <a:pt x="1003" y="1315"/>
                    <a:pt x="1003" y="1310"/>
                    <a:pt x="1003" y="1305"/>
                  </a:cubicBezTo>
                  <a:lnTo>
                    <a:pt x="1003" y="1305"/>
                  </a:lnTo>
                  <a:lnTo>
                    <a:pt x="1000" y="1313"/>
                  </a:lnTo>
                  <a:lnTo>
                    <a:pt x="1000" y="1313"/>
                  </a:lnTo>
                  <a:cubicBezTo>
                    <a:pt x="1000" y="1313"/>
                    <a:pt x="1000" y="1312"/>
                    <a:pt x="1000" y="1312"/>
                  </a:cubicBezTo>
                  <a:lnTo>
                    <a:pt x="1000" y="1312"/>
                  </a:lnTo>
                  <a:cubicBezTo>
                    <a:pt x="1001" y="1307"/>
                    <a:pt x="1002" y="1303"/>
                    <a:pt x="1002" y="1298"/>
                  </a:cubicBezTo>
                  <a:lnTo>
                    <a:pt x="1002" y="1298"/>
                  </a:lnTo>
                  <a:cubicBezTo>
                    <a:pt x="1003" y="1300"/>
                    <a:pt x="1003" y="1303"/>
                    <a:pt x="1003" y="1305"/>
                  </a:cubicBezTo>
                  <a:lnTo>
                    <a:pt x="1003" y="1305"/>
                  </a:lnTo>
                  <a:lnTo>
                    <a:pt x="1013" y="1275"/>
                  </a:lnTo>
                  <a:close/>
                  <a:moveTo>
                    <a:pt x="995" y="1329"/>
                  </a:moveTo>
                  <a:lnTo>
                    <a:pt x="996" y="1331"/>
                  </a:lnTo>
                  <a:lnTo>
                    <a:pt x="996" y="1331"/>
                  </a:lnTo>
                  <a:lnTo>
                    <a:pt x="998" y="1343"/>
                  </a:lnTo>
                  <a:lnTo>
                    <a:pt x="998" y="1343"/>
                  </a:lnTo>
                  <a:cubicBezTo>
                    <a:pt x="996" y="1341"/>
                    <a:pt x="995" y="1339"/>
                    <a:pt x="993" y="1337"/>
                  </a:cubicBezTo>
                  <a:lnTo>
                    <a:pt x="993" y="1337"/>
                  </a:lnTo>
                  <a:cubicBezTo>
                    <a:pt x="994" y="1334"/>
                    <a:pt x="995" y="1331"/>
                    <a:pt x="995" y="1329"/>
                  </a:cubicBezTo>
                  <a:close/>
                  <a:moveTo>
                    <a:pt x="1006" y="1332"/>
                  </a:moveTo>
                  <a:cubicBezTo>
                    <a:pt x="1009" y="1341"/>
                    <a:pt x="1010" y="1350"/>
                    <a:pt x="1011" y="1361"/>
                  </a:cubicBezTo>
                  <a:lnTo>
                    <a:pt x="1011" y="1361"/>
                  </a:lnTo>
                  <a:lnTo>
                    <a:pt x="1005" y="1353"/>
                  </a:lnTo>
                  <a:lnTo>
                    <a:pt x="1005" y="1353"/>
                  </a:lnTo>
                  <a:lnTo>
                    <a:pt x="1003" y="1347"/>
                  </a:lnTo>
                  <a:lnTo>
                    <a:pt x="1003" y="1347"/>
                  </a:lnTo>
                  <a:cubicBezTo>
                    <a:pt x="1002" y="1348"/>
                    <a:pt x="1002" y="1348"/>
                    <a:pt x="1002" y="1349"/>
                  </a:cubicBezTo>
                  <a:lnTo>
                    <a:pt x="1002" y="1349"/>
                  </a:lnTo>
                  <a:cubicBezTo>
                    <a:pt x="1002" y="1348"/>
                    <a:pt x="1001" y="1348"/>
                    <a:pt x="1001" y="1347"/>
                  </a:cubicBezTo>
                  <a:lnTo>
                    <a:pt x="1001" y="1347"/>
                  </a:lnTo>
                  <a:cubicBezTo>
                    <a:pt x="1001" y="1346"/>
                    <a:pt x="1001" y="1345"/>
                    <a:pt x="1001" y="1344"/>
                  </a:cubicBezTo>
                  <a:lnTo>
                    <a:pt x="1001" y="1344"/>
                  </a:lnTo>
                  <a:lnTo>
                    <a:pt x="1003" y="1347"/>
                  </a:lnTo>
                  <a:lnTo>
                    <a:pt x="1003" y="1347"/>
                  </a:lnTo>
                  <a:cubicBezTo>
                    <a:pt x="1004" y="1342"/>
                    <a:pt x="1005" y="1337"/>
                    <a:pt x="1006" y="1332"/>
                  </a:cubicBezTo>
                  <a:close/>
                  <a:moveTo>
                    <a:pt x="1005" y="1353"/>
                  </a:moveTo>
                  <a:lnTo>
                    <a:pt x="1005" y="1353"/>
                  </a:lnTo>
                  <a:cubicBezTo>
                    <a:pt x="1007" y="1357"/>
                    <a:pt x="1009" y="1360"/>
                    <a:pt x="1011" y="1363"/>
                  </a:cubicBezTo>
                  <a:lnTo>
                    <a:pt x="1011" y="1363"/>
                  </a:lnTo>
                  <a:cubicBezTo>
                    <a:pt x="1011" y="1365"/>
                    <a:pt x="1012" y="1367"/>
                    <a:pt x="1012" y="1370"/>
                  </a:cubicBezTo>
                  <a:lnTo>
                    <a:pt x="1012" y="1370"/>
                  </a:lnTo>
                  <a:lnTo>
                    <a:pt x="1005" y="1353"/>
                  </a:lnTo>
                  <a:close/>
                  <a:moveTo>
                    <a:pt x="974" y="1197"/>
                  </a:moveTo>
                  <a:cubicBezTo>
                    <a:pt x="987" y="1223"/>
                    <a:pt x="995" y="1249"/>
                    <a:pt x="1000" y="1275"/>
                  </a:cubicBezTo>
                  <a:lnTo>
                    <a:pt x="1000" y="1275"/>
                  </a:lnTo>
                  <a:lnTo>
                    <a:pt x="1013" y="1197"/>
                  </a:lnTo>
                  <a:lnTo>
                    <a:pt x="1013" y="1197"/>
                  </a:lnTo>
                  <a:cubicBezTo>
                    <a:pt x="1013" y="1234"/>
                    <a:pt x="1009" y="1267"/>
                    <a:pt x="1002" y="1298"/>
                  </a:cubicBezTo>
                  <a:lnTo>
                    <a:pt x="1002" y="1298"/>
                  </a:lnTo>
                  <a:cubicBezTo>
                    <a:pt x="1002" y="1290"/>
                    <a:pt x="1001" y="1283"/>
                    <a:pt x="1000" y="1275"/>
                  </a:cubicBezTo>
                  <a:lnTo>
                    <a:pt x="1000" y="1275"/>
                  </a:lnTo>
                  <a:lnTo>
                    <a:pt x="995" y="1303"/>
                  </a:lnTo>
                  <a:lnTo>
                    <a:pt x="995" y="1303"/>
                  </a:lnTo>
                  <a:cubicBezTo>
                    <a:pt x="994" y="1300"/>
                    <a:pt x="992" y="1297"/>
                    <a:pt x="990" y="1295"/>
                  </a:cubicBezTo>
                  <a:lnTo>
                    <a:pt x="990" y="1295"/>
                  </a:lnTo>
                  <a:lnTo>
                    <a:pt x="993" y="1314"/>
                  </a:lnTo>
                  <a:lnTo>
                    <a:pt x="992" y="1321"/>
                  </a:lnTo>
                  <a:lnTo>
                    <a:pt x="995" y="1328"/>
                  </a:lnTo>
                  <a:lnTo>
                    <a:pt x="995" y="1328"/>
                  </a:lnTo>
                  <a:lnTo>
                    <a:pt x="993" y="1336"/>
                  </a:lnTo>
                  <a:lnTo>
                    <a:pt x="993" y="1336"/>
                  </a:lnTo>
                  <a:cubicBezTo>
                    <a:pt x="992" y="1335"/>
                    <a:pt x="991" y="1334"/>
                    <a:pt x="990" y="1333"/>
                  </a:cubicBezTo>
                  <a:lnTo>
                    <a:pt x="990" y="1333"/>
                  </a:lnTo>
                  <a:lnTo>
                    <a:pt x="990" y="1334"/>
                  </a:lnTo>
                  <a:lnTo>
                    <a:pt x="990" y="1334"/>
                  </a:lnTo>
                  <a:lnTo>
                    <a:pt x="992" y="1337"/>
                  </a:lnTo>
                  <a:lnTo>
                    <a:pt x="992" y="1337"/>
                  </a:lnTo>
                  <a:lnTo>
                    <a:pt x="987" y="1353"/>
                  </a:lnTo>
                  <a:lnTo>
                    <a:pt x="985" y="1365"/>
                  </a:lnTo>
                  <a:lnTo>
                    <a:pt x="985" y="1365"/>
                  </a:lnTo>
                  <a:cubicBezTo>
                    <a:pt x="988" y="1356"/>
                    <a:pt x="990" y="1347"/>
                    <a:pt x="993" y="1338"/>
                  </a:cubicBezTo>
                  <a:lnTo>
                    <a:pt x="993" y="1338"/>
                  </a:lnTo>
                  <a:lnTo>
                    <a:pt x="998" y="1345"/>
                  </a:lnTo>
                  <a:lnTo>
                    <a:pt x="998" y="1345"/>
                  </a:lnTo>
                  <a:lnTo>
                    <a:pt x="1000" y="1353"/>
                  </a:lnTo>
                  <a:lnTo>
                    <a:pt x="1000" y="1353"/>
                  </a:lnTo>
                  <a:cubicBezTo>
                    <a:pt x="1000" y="1351"/>
                    <a:pt x="1000" y="1349"/>
                    <a:pt x="1001" y="1348"/>
                  </a:cubicBezTo>
                  <a:lnTo>
                    <a:pt x="1001" y="1348"/>
                  </a:lnTo>
                  <a:lnTo>
                    <a:pt x="1002" y="1349"/>
                  </a:lnTo>
                  <a:lnTo>
                    <a:pt x="1002" y="1349"/>
                  </a:lnTo>
                  <a:cubicBezTo>
                    <a:pt x="1002" y="1349"/>
                    <a:pt x="1002" y="1349"/>
                    <a:pt x="1002" y="1349"/>
                  </a:cubicBezTo>
                  <a:lnTo>
                    <a:pt x="1002" y="1349"/>
                  </a:lnTo>
                  <a:cubicBezTo>
                    <a:pt x="1003" y="1350"/>
                    <a:pt x="1004" y="1351"/>
                    <a:pt x="1004" y="1352"/>
                  </a:cubicBezTo>
                  <a:lnTo>
                    <a:pt x="1004" y="1352"/>
                  </a:lnTo>
                  <a:lnTo>
                    <a:pt x="1002" y="1349"/>
                  </a:lnTo>
                  <a:lnTo>
                    <a:pt x="1002" y="1349"/>
                  </a:lnTo>
                  <a:cubicBezTo>
                    <a:pt x="1001" y="1351"/>
                    <a:pt x="1001" y="1353"/>
                    <a:pt x="1000" y="1355"/>
                  </a:cubicBezTo>
                  <a:lnTo>
                    <a:pt x="1000" y="1355"/>
                  </a:lnTo>
                  <a:lnTo>
                    <a:pt x="1000" y="1353"/>
                  </a:lnTo>
                  <a:lnTo>
                    <a:pt x="1000" y="1353"/>
                  </a:lnTo>
                  <a:cubicBezTo>
                    <a:pt x="999" y="1356"/>
                    <a:pt x="999" y="1358"/>
                    <a:pt x="998" y="1361"/>
                  </a:cubicBezTo>
                  <a:lnTo>
                    <a:pt x="998" y="1361"/>
                  </a:lnTo>
                  <a:cubicBezTo>
                    <a:pt x="993" y="1378"/>
                    <a:pt x="985" y="1395"/>
                    <a:pt x="977" y="1411"/>
                  </a:cubicBezTo>
                  <a:lnTo>
                    <a:pt x="977" y="1411"/>
                  </a:lnTo>
                  <a:lnTo>
                    <a:pt x="985" y="1365"/>
                  </a:lnTo>
                  <a:lnTo>
                    <a:pt x="985" y="1365"/>
                  </a:lnTo>
                  <a:cubicBezTo>
                    <a:pt x="977" y="1390"/>
                    <a:pt x="968" y="1415"/>
                    <a:pt x="958" y="1441"/>
                  </a:cubicBezTo>
                  <a:lnTo>
                    <a:pt x="958" y="1441"/>
                  </a:lnTo>
                  <a:cubicBezTo>
                    <a:pt x="958" y="1442"/>
                    <a:pt x="957" y="1443"/>
                    <a:pt x="956" y="1444"/>
                  </a:cubicBezTo>
                  <a:lnTo>
                    <a:pt x="956" y="1444"/>
                  </a:lnTo>
                  <a:lnTo>
                    <a:pt x="987" y="1353"/>
                  </a:lnTo>
                  <a:lnTo>
                    <a:pt x="990" y="1334"/>
                  </a:lnTo>
                  <a:lnTo>
                    <a:pt x="990" y="1334"/>
                  </a:lnTo>
                  <a:lnTo>
                    <a:pt x="974" y="1314"/>
                  </a:lnTo>
                  <a:lnTo>
                    <a:pt x="974" y="1314"/>
                  </a:lnTo>
                  <a:cubicBezTo>
                    <a:pt x="979" y="1320"/>
                    <a:pt x="985" y="1326"/>
                    <a:pt x="990" y="1333"/>
                  </a:cubicBezTo>
                  <a:lnTo>
                    <a:pt x="990" y="1333"/>
                  </a:lnTo>
                  <a:lnTo>
                    <a:pt x="992" y="1321"/>
                  </a:lnTo>
                  <a:lnTo>
                    <a:pt x="974" y="1275"/>
                  </a:lnTo>
                  <a:lnTo>
                    <a:pt x="974" y="1275"/>
                  </a:lnTo>
                  <a:cubicBezTo>
                    <a:pt x="980" y="1282"/>
                    <a:pt x="986" y="1288"/>
                    <a:pt x="990" y="1295"/>
                  </a:cubicBezTo>
                  <a:lnTo>
                    <a:pt x="990" y="1295"/>
                  </a:lnTo>
                  <a:lnTo>
                    <a:pt x="974" y="1197"/>
                  </a:lnTo>
                  <a:close/>
                  <a:moveTo>
                    <a:pt x="1174" y="1522"/>
                  </a:moveTo>
                  <a:lnTo>
                    <a:pt x="1174" y="1522"/>
                  </a:lnTo>
                  <a:cubicBezTo>
                    <a:pt x="1180" y="1526"/>
                    <a:pt x="1185" y="1529"/>
                    <a:pt x="1189" y="1533"/>
                  </a:cubicBezTo>
                  <a:lnTo>
                    <a:pt x="1189" y="1533"/>
                  </a:lnTo>
                  <a:lnTo>
                    <a:pt x="1185" y="1531"/>
                  </a:lnTo>
                  <a:lnTo>
                    <a:pt x="1185" y="1531"/>
                  </a:lnTo>
                  <a:lnTo>
                    <a:pt x="1174" y="1522"/>
                  </a:lnTo>
                  <a:close/>
                  <a:moveTo>
                    <a:pt x="1456" y="1585"/>
                  </a:moveTo>
                  <a:lnTo>
                    <a:pt x="1456" y="1585"/>
                  </a:lnTo>
                  <a:lnTo>
                    <a:pt x="1456" y="1585"/>
                  </a:lnTo>
                  <a:lnTo>
                    <a:pt x="1454" y="1587"/>
                  </a:lnTo>
                  <a:lnTo>
                    <a:pt x="1453" y="1587"/>
                  </a:lnTo>
                  <a:cubicBezTo>
                    <a:pt x="1454" y="1586"/>
                    <a:pt x="1455" y="1586"/>
                    <a:pt x="1456" y="1585"/>
                  </a:cubicBezTo>
                  <a:close/>
                  <a:moveTo>
                    <a:pt x="1449" y="1590"/>
                  </a:moveTo>
                  <a:lnTo>
                    <a:pt x="1446" y="1592"/>
                  </a:lnTo>
                  <a:lnTo>
                    <a:pt x="1446" y="1592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2" y="1595"/>
                  </a:lnTo>
                  <a:lnTo>
                    <a:pt x="1442" y="1595"/>
                  </a:lnTo>
                  <a:cubicBezTo>
                    <a:pt x="1442" y="1595"/>
                    <a:pt x="1442" y="1594"/>
                    <a:pt x="1442" y="1594"/>
                  </a:cubicBezTo>
                  <a:lnTo>
                    <a:pt x="1442" y="1594"/>
                  </a:lnTo>
                  <a:lnTo>
                    <a:pt x="1441" y="1594"/>
                  </a:lnTo>
                  <a:lnTo>
                    <a:pt x="1441" y="1594"/>
                  </a:lnTo>
                  <a:cubicBezTo>
                    <a:pt x="1441" y="1594"/>
                    <a:pt x="1441" y="1594"/>
                    <a:pt x="1442" y="1594"/>
                  </a:cubicBezTo>
                  <a:lnTo>
                    <a:pt x="1442" y="1594"/>
                  </a:lnTo>
                  <a:cubicBezTo>
                    <a:pt x="1442" y="1594"/>
                    <a:pt x="1442" y="1594"/>
                    <a:pt x="1442" y="1594"/>
                  </a:cubicBezTo>
                  <a:lnTo>
                    <a:pt x="1442" y="1594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4" y="1592"/>
                  </a:lnTo>
                  <a:lnTo>
                    <a:pt x="1444" y="1592"/>
                  </a:lnTo>
                  <a:cubicBezTo>
                    <a:pt x="1444" y="1593"/>
                    <a:pt x="1443" y="1593"/>
                    <a:pt x="1442" y="1594"/>
                  </a:cubicBezTo>
                  <a:lnTo>
                    <a:pt x="1442" y="1594"/>
                  </a:lnTo>
                  <a:cubicBezTo>
                    <a:pt x="1441" y="1593"/>
                    <a:pt x="1441" y="1592"/>
                    <a:pt x="1441" y="1591"/>
                  </a:cubicBezTo>
                  <a:lnTo>
                    <a:pt x="1441" y="1591"/>
                  </a:lnTo>
                  <a:cubicBezTo>
                    <a:pt x="1442" y="1591"/>
                    <a:pt x="1443" y="1591"/>
                    <a:pt x="1444" y="1591"/>
                  </a:cubicBezTo>
                  <a:lnTo>
                    <a:pt x="1444" y="1591"/>
                  </a:lnTo>
                  <a:lnTo>
                    <a:pt x="1444" y="1592"/>
                  </a:lnTo>
                  <a:lnTo>
                    <a:pt x="1444" y="1592"/>
                  </a:lnTo>
                  <a:cubicBezTo>
                    <a:pt x="1445" y="1591"/>
                    <a:pt x="1446" y="1591"/>
                    <a:pt x="1447" y="1590"/>
                  </a:cubicBezTo>
                  <a:lnTo>
                    <a:pt x="1447" y="1590"/>
                  </a:lnTo>
                  <a:cubicBezTo>
                    <a:pt x="1448" y="1590"/>
                    <a:pt x="1448" y="1590"/>
                    <a:pt x="1449" y="1590"/>
                  </a:cubicBezTo>
                  <a:close/>
                  <a:moveTo>
                    <a:pt x="1416" y="1597"/>
                  </a:moveTo>
                  <a:lnTo>
                    <a:pt x="1422" y="1602"/>
                  </a:lnTo>
                  <a:lnTo>
                    <a:pt x="1422" y="1602"/>
                  </a:lnTo>
                  <a:lnTo>
                    <a:pt x="1420" y="1603"/>
                  </a:lnTo>
                  <a:lnTo>
                    <a:pt x="1420" y="1603"/>
                  </a:lnTo>
                  <a:cubicBezTo>
                    <a:pt x="1418" y="1601"/>
                    <a:pt x="1416" y="1599"/>
                    <a:pt x="1414" y="1597"/>
                  </a:cubicBezTo>
                  <a:lnTo>
                    <a:pt x="1414" y="1597"/>
                  </a:lnTo>
                  <a:cubicBezTo>
                    <a:pt x="1414" y="1597"/>
                    <a:pt x="1415" y="1597"/>
                    <a:pt x="1416" y="1597"/>
                  </a:cubicBezTo>
                  <a:close/>
                  <a:moveTo>
                    <a:pt x="1426" y="1605"/>
                  </a:moveTo>
                  <a:lnTo>
                    <a:pt x="1428" y="1606"/>
                  </a:lnTo>
                  <a:lnTo>
                    <a:pt x="1428" y="1606"/>
                  </a:lnTo>
                  <a:lnTo>
                    <a:pt x="1426" y="1607"/>
                  </a:lnTo>
                  <a:lnTo>
                    <a:pt x="1426" y="1607"/>
                  </a:lnTo>
                  <a:cubicBezTo>
                    <a:pt x="1426" y="1607"/>
                    <a:pt x="1425" y="1606"/>
                    <a:pt x="1424" y="1606"/>
                  </a:cubicBezTo>
                  <a:lnTo>
                    <a:pt x="1424" y="1606"/>
                  </a:lnTo>
                  <a:cubicBezTo>
                    <a:pt x="1425" y="1606"/>
                    <a:pt x="1426" y="1605"/>
                    <a:pt x="1426" y="1605"/>
                  </a:cubicBezTo>
                  <a:close/>
                  <a:moveTo>
                    <a:pt x="1577" y="1655"/>
                  </a:moveTo>
                  <a:lnTo>
                    <a:pt x="1577" y="1655"/>
                  </a:lnTo>
                  <a:cubicBezTo>
                    <a:pt x="1576" y="1655"/>
                    <a:pt x="1576" y="1655"/>
                    <a:pt x="1576" y="1656"/>
                  </a:cubicBezTo>
                  <a:lnTo>
                    <a:pt x="1576" y="1656"/>
                  </a:lnTo>
                  <a:cubicBezTo>
                    <a:pt x="1575" y="1656"/>
                    <a:pt x="1574" y="1656"/>
                    <a:pt x="1574" y="1656"/>
                  </a:cubicBezTo>
                  <a:lnTo>
                    <a:pt x="1574" y="1656"/>
                  </a:lnTo>
                  <a:lnTo>
                    <a:pt x="1577" y="1655"/>
                  </a:lnTo>
                  <a:close/>
                  <a:moveTo>
                    <a:pt x="1499" y="1694"/>
                  </a:moveTo>
                  <a:lnTo>
                    <a:pt x="1502" y="1701"/>
                  </a:lnTo>
                  <a:lnTo>
                    <a:pt x="1502" y="1701"/>
                  </a:lnTo>
                  <a:cubicBezTo>
                    <a:pt x="1502" y="1701"/>
                    <a:pt x="1501" y="1701"/>
                    <a:pt x="1500" y="1701"/>
                  </a:cubicBezTo>
                  <a:lnTo>
                    <a:pt x="1500" y="1701"/>
                  </a:lnTo>
                  <a:cubicBezTo>
                    <a:pt x="1499" y="1699"/>
                    <a:pt x="1499" y="1697"/>
                    <a:pt x="1498" y="1694"/>
                  </a:cubicBezTo>
                  <a:lnTo>
                    <a:pt x="1498" y="1694"/>
                  </a:lnTo>
                  <a:lnTo>
                    <a:pt x="1499" y="1694"/>
                  </a:lnTo>
                  <a:close/>
                  <a:moveTo>
                    <a:pt x="1421" y="1"/>
                  </a:moveTo>
                  <a:cubicBezTo>
                    <a:pt x="1324" y="1"/>
                    <a:pt x="1227" y="11"/>
                    <a:pt x="1129" y="30"/>
                  </a:cubicBezTo>
                  <a:cubicBezTo>
                    <a:pt x="1052" y="69"/>
                    <a:pt x="974" y="69"/>
                    <a:pt x="896" y="108"/>
                  </a:cubicBezTo>
                  <a:cubicBezTo>
                    <a:pt x="818" y="147"/>
                    <a:pt x="701" y="225"/>
                    <a:pt x="585" y="302"/>
                  </a:cubicBezTo>
                  <a:cubicBezTo>
                    <a:pt x="468" y="419"/>
                    <a:pt x="312" y="536"/>
                    <a:pt x="234" y="691"/>
                  </a:cubicBezTo>
                  <a:cubicBezTo>
                    <a:pt x="157" y="808"/>
                    <a:pt x="118" y="886"/>
                    <a:pt x="79" y="1003"/>
                  </a:cubicBezTo>
                  <a:cubicBezTo>
                    <a:pt x="79" y="1042"/>
                    <a:pt x="40" y="1081"/>
                    <a:pt x="40" y="1120"/>
                  </a:cubicBezTo>
                  <a:cubicBezTo>
                    <a:pt x="1" y="1314"/>
                    <a:pt x="1" y="1470"/>
                    <a:pt x="1" y="1625"/>
                  </a:cubicBezTo>
                  <a:cubicBezTo>
                    <a:pt x="1" y="1781"/>
                    <a:pt x="40" y="1937"/>
                    <a:pt x="79" y="2092"/>
                  </a:cubicBezTo>
                  <a:cubicBezTo>
                    <a:pt x="157" y="2287"/>
                    <a:pt x="234" y="2482"/>
                    <a:pt x="390" y="2637"/>
                  </a:cubicBezTo>
                  <a:cubicBezTo>
                    <a:pt x="429" y="2676"/>
                    <a:pt x="429" y="2676"/>
                    <a:pt x="468" y="2715"/>
                  </a:cubicBezTo>
                  <a:cubicBezTo>
                    <a:pt x="546" y="2793"/>
                    <a:pt x="663" y="2871"/>
                    <a:pt x="740" y="2910"/>
                  </a:cubicBezTo>
                  <a:cubicBezTo>
                    <a:pt x="857" y="2987"/>
                    <a:pt x="1013" y="3026"/>
                    <a:pt x="1129" y="3065"/>
                  </a:cubicBezTo>
                  <a:cubicBezTo>
                    <a:pt x="1253" y="3090"/>
                    <a:pt x="1372" y="3103"/>
                    <a:pt x="1487" y="3103"/>
                  </a:cubicBezTo>
                  <a:cubicBezTo>
                    <a:pt x="1736" y="3103"/>
                    <a:pt x="1967" y="3043"/>
                    <a:pt x="2180" y="2910"/>
                  </a:cubicBezTo>
                  <a:cubicBezTo>
                    <a:pt x="2491" y="2754"/>
                    <a:pt x="2725" y="2443"/>
                    <a:pt x="2803" y="2053"/>
                  </a:cubicBezTo>
                  <a:cubicBezTo>
                    <a:pt x="2842" y="1859"/>
                    <a:pt x="2842" y="1664"/>
                    <a:pt x="2803" y="1431"/>
                  </a:cubicBezTo>
                  <a:cubicBezTo>
                    <a:pt x="2775" y="1319"/>
                    <a:pt x="2727" y="1187"/>
                    <a:pt x="2644" y="1078"/>
                  </a:cubicBezTo>
                  <a:lnTo>
                    <a:pt x="2644" y="1078"/>
                  </a:lnTo>
                  <a:cubicBezTo>
                    <a:pt x="2617" y="908"/>
                    <a:pt x="2566" y="738"/>
                    <a:pt x="2491" y="575"/>
                  </a:cubicBezTo>
                  <a:cubicBezTo>
                    <a:pt x="2414" y="497"/>
                    <a:pt x="2375" y="458"/>
                    <a:pt x="2297" y="380"/>
                  </a:cubicBezTo>
                  <a:cubicBezTo>
                    <a:pt x="2219" y="302"/>
                    <a:pt x="2141" y="225"/>
                    <a:pt x="2024" y="147"/>
                  </a:cubicBezTo>
                  <a:cubicBezTo>
                    <a:pt x="1947" y="108"/>
                    <a:pt x="1830" y="69"/>
                    <a:pt x="1713" y="30"/>
                  </a:cubicBezTo>
                  <a:cubicBezTo>
                    <a:pt x="1616" y="11"/>
                    <a:pt x="1519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42"/>
            <p:cNvSpPr/>
            <p:nvPr/>
          </p:nvSpPr>
          <p:spPr>
            <a:xfrm>
              <a:off x="2947887" y="5151438"/>
              <a:ext cx="29602" cy="28146"/>
            </a:xfrm>
            <a:custGeom>
              <a:avLst/>
              <a:gdLst/>
              <a:ahLst/>
              <a:cxnLst/>
              <a:rect l="l" t="t" r="r" b="b"/>
              <a:pathLst>
                <a:path w="2764" h="2628" extrusionOk="0">
                  <a:moveTo>
                    <a:pt x="1254" y="1152"/>
                  </a:moveTo>
                  <a:lnTo>
                    <a:pt x="1266" y="1157"/>
                  </a:lnTo>
                  <a:lnTo>
                    <a:pt x="1266" y="1157"/>
                  </a:lnTo>
                  <a:cubicBezTo>
                    <a:pt x="1265" y="1158"/>
                    <a:pt x="1264" y="1160"/>
                    <a:pt x="1262" y="1161"/>
                  </a:cubicBezTo>
                  <a:lnTo>
                    <a:pt x="1262" y="1161"/>
                  </a:lnTo>
                  <a:cubicBezTo>
                    <a:pt x="1258" y="1159"/>
                    <a:pt x="1255" y="1157"/>
                    <a:pt x="1252" y="1154"/>
                  </a:cubicBezTo>
                  <a:lnTo>
                    <a:pt x="1252" y="1154"/>
                  </a:lnTo>
                  <a:lnTo>
                    <a:pt x="1254" y="1152"/>
                  </a:lnTo>
                  <a:close/>
                  <a:moveTo>
                    <a:pt x="1244" y="1164"/>
                  </a:moveTo>
                  <a:cubicBezTo>
                    <a:pt x="1243" y="1169"/>
                    <a:pt x="1241" y="1174"/>
                    <a:pt x="1238" y="1179"/>
                  </a:cubicBezTo>
                  <a:lnTo>
                    <a:pt x="1238" y="1179"/>
                  </a:lnTo>
                  <a:cubicBezTo>
                    <a:pt x="1236" y="1181"/>
                    <a:pt x="1233" y="1182"/>
                    <a:pt x="1230" y="1183"/>
                  </a:cubicBezTo>
                  <a:lnTo>
                    <a:pt x="1230" y="1183"/>
                  </a:lnTo>
                  <a:cubicBezTo>
                    <a:pt x="1230" y="1183"/>
                    <a:pt x="1230" y="1183"/>
                    <a:pt x="1230" y="1182"/>
                  </a:cubicBezTo>
                  <a:lnTo>
                    <a:pt x="1230" y="1182"/>
                  </a:lnTo>
                  <a:lnTo>
                    <a:pt x="1244" y="1164"/>
                  </a:lnTo>
                  <a:close/>
                  <a:moveTo>
                    <a:pt x="1312" y="1175"/>
                  </a:moveTo>
                  <a:lnTo>
                    <a:pt x="1329" y="1182"/>
                  </a:lnTo>
                  <a:lnTo>
                    <a:pt x="1329" y="1182"/>
                  </a:lnTo>
                  <a:lnTo>
                    <a:pt x="1332" y="1184"/>
                  </a:lnTo>
                  <a:lnTo>
                    <a:pt x="1332" y="1184"/>
                  </a:lnTo>
                  <a:cubicBezTo>
                    <a:pt x="1328" y="1183"/>
                    <a:pt x="1324" y="1183"/>
                    <a:pt x="1320" y="1182"/>
                  </a:cubicBezTo>
                  <a:lnTo>
                    <a:pt x="1320" y="1182"/>
                  </a:lnTo>
                  <a:cubicBezTo>
                    <a:pt x="1317" y="1180"/>
                    <a:pt x="1315" y="1177"/>
                    <a:pt x="1312" y="1175"/>
                  </a:cubicBezTo>
                  <a:close/>
                  <a:moveTo>
                    <a:pt x="1337" y="1187"/>
                  </a:moveTo>
                  <a:lnTo>
                    <a:pt x="1372" y="1214"/>
                  </a:lnTo>
                  <a:lnTo>
                    <a:pt x="1372" y="1214"/>
                  </a:lnTo>
                  <a:cubicBezTo>
                    <a:pt x="1355" y="1207"/>
                    <a:pt x="1340" y="1198"/>
                    <a:pt x="1327" y="1187"/>
                  </a:cubicBezTo>
                  <a:close/>
                  <a:moveTo>
                    <a:pt x="1402" y="1237"/>
                  </a:moveTo>
                  <a:lnTo>
                    <a:pt x="1407" y="1240"/>
                  </a:lnTo>
                  <a:lnTo>
                    <a:pt x="1407" y="1240"/>
                  </a:lnTo>
                  <a:lnTo>
                    <a:pt x="1415" y="1260"/>
                  </a:lnTo>
                  <a:lnTo>
                    <a:pt x="1415" y="1260"/>
                  </a:lnTo>
                  <a:cubicBezTo>
                    <a:pt x="1413" y="1259"/>
                    <a:pt x="1410" y="1258"/>
                    <a:pt x="1408" y="1257"/>
                  </a:cubicBezTo>
                  <a:lnTo>
                    <a:pt x="1408" y="1257"/>
                  </a:lnTo>
                  <a:cubicBezTo>
                    <a:pt x="1406" y="1250"/>
                    <a:pt x="1403" y="1244"/>
                    <a:pt x="1402" y="1237"/>
                  </a:cubicBezTo>
                  <a:close/>
                  <a:moveTo>
                    <a:pt x="1492" y="1448"/>
                  </a:moveTo>
                  <a:lnTo>
                    <a:pt x="1485" y="1465"/>
                  </a:lnTo>
                  <a:lnTo>
                    <a:pt x="1485" y="1465"/>
                  </a:lnTo>
                  <a:lnTo>
                    <a:pt x="1483" y="1468"/>
                  </a:lnTo>
                  <a:lnTo>
                    <a:pt x="1483" y="1468"/>
                  </a:lnTo>
                  <a:cubicBezTo>
                    <a:pt x="1483" y="1464"/>
                    <a:pt x="1484" y="1460"/>
                    <a:pt x="1485" y="1456"/>
                  </a:cubicBezTo>
                  <a:lnTo>
                    <a:pt x="1485" y="1456"/>
                  </a:lnTo>
                  <a:cubicBezTo>
                    <a:pt x="1487" y="1454"/>
                    <a:pt x="1489" y="1451"/>
                    <a:pt x="1492" y="1448"/>
                  </a:cubicBezTo>
                  <a:close/>
                  <a:moveTo>
                    <a:pt x="1477" y="1484"/>
                  </a:moveTo>
                  <a:lnTo>
                    <a:pt x="1477" y="1485"/>
                  </a:lnTo>
                  <a:lnTo>
                    <a:pt x="1474" y="1493"/>
                  </a:lnTo>
                  <a:lnTo>
                    <a:pt x="1460" y="1504"/>
                  </a:lnTo>
                  <a:lnTo>
                    <a:pt x="1460" y="1504"/>
                  </a:lnTo>
                  <a:cubicBezTo>
                    <a:pt x="1465" y="1496"/>
                    <a:pt x="1471" y="1490"/>
                    <a:pt x="1477" y="1484"/>
                  </a:cubicBezTo>
                  <a:close/>
                  <a:moveTo>
                    <a:pt x="1474" y="1469"/>
                  </a:moveTo>
                  <a:lnTo>
                    <a:pt x="1476" y="1477"/>
                  </a:lnTo>
                  <a:lnTo>
                    <a:pt x="1476" y="1477"/>
                  </a:lnTo>
                  <a:lnTo>
                    <a:pt x="1453" y="1508"/>
                  </a:lnTo>
                  <a:lnTo>
                    <a:pt x="1453" y="1508"/>
                  </a:lnTo>
                  <a:cubicBezTo>
                    <a:pt x="1458" y="1494"/>
                    <a:pt x="1466" y="1481"/>
                    <a:pt x="1474" y="1469"/>
                  </a:cubicBezTo>
                  <a:close/>
                  <a:moveTo>
                    <a:pt x="1464" y="1518"/>
                  </a:moveTo>
                  <a:lnTo>
                    <a:pt x="1463" y="1521"/>
                  </a:lnTo>
                  <a:lnTo>
                    <a:pt x="1463" y="1521"/>
                  </a:lnTo>
                  <a:lnTo>
                    <a:pt x="1450" y="1526"/>
                  </a:lnTo>
                  <a:lnTo>
                    <a:pt x="1450" y="1526"/>
                  </a:lnTo>
                  <a:cubicBezTo>
                    <a:pt x="1455" y="1523"/>
                    <a:pt x="1459" y="1520"/>
                    <a:pt x="1464" y="1518"/>
                  </a:cubicBezTo>
                  <a:close/>
                  <a:moveTo>
                    <a:pt x="1440" y="1"/>
                  </a:moveTo>
                  <a:cubicBezTo>
                    <a:pt x="1333" y="1"/>
                    <a:pt x="1226" y="20"/>
                    <a:pt x="1129" y="59"/>
                  </a:cubicBezTo>
                  <a:cubicBezTo>
                    <a:pt x="1012" y="59"/>
                    <a:pt x="934" y="98"/>
                    <a:pt x="857" y="137"/>
                  </a:cubicBezTo>
                  <a:cubicBezTo>
                    <a:pt x="779" y="176"/>
                    <a:pt x="740" y="176"/>
                    <a:pt x="701" y="215"/>
                  </a:cubicBezTo>
                  <a:cubicBezTo>
                    <a:pt x="429" y="409"/>
                    <a:pt x="195" y="682"/>
                    <a:pt x="78" y="1032"/>
                  </a:cubicBezTo>
                  <a:cubicBezTo>
                    <a:pt x="78" y="1148"/>
                    <a:pt x="39" y="1226"/>
                    <a:pt x="39" y="1343"/>
                  </a:cubicBezTo>
                  <a:cubicBezTo>
                    <a:pt x="1" y="1771"/>
                    <a:pt x="195" y="2160"/>
                    <a:pt x="584" y="2433"/>
                  </a:cubicBezTo>
                  <a:cubicBezTo>
                    <a:pt x="584" y="2433"/>
                    <a:pt x="623" y="2472"/>
                    <a:pt x="662" y="2472"/>
                  </a:cubicBezTo>
                  <a:cubicBezTo>
                    <a:pt x="740" y="2510"/>
                    <a:pt x="857" y="2549"/>
                    <a:pt x="934" y="2588"/>
                  </a:cubicBezTo>
                  <a:cubicBezTo>
                    <a:pt x="1051" y="2627"/>
                    <a:pt x="1207" y="2627"/>
                    <a:pt x="1363" y="2627"/>
                  </a:cubicBezTo>
                  <a:cubicBezTo>
                    <a:pt x="1392" y="2627"/>
                    <a:pt x="1427" y="2622"/>
                    <a:pt x="1463" y="2615"/>
                  </a:cubicBezTo>
                  <a:lnTo>
                    <a:pt x="1463" y="2615"/>
                  </a:lnTo>
                  <a:cubicBezTo>
                    <a:pt x="1498" y="2622"/>
                    <a:pt x="1530" y="2627"/>
                    <a:pt x="1557" y="2627"/>
                  </a:cubicBezTo>
                  <a:cubicBezTo>
                    <a:pt x="1791" y="2627"/>
                    <a:pt x="1985" y="2549"/>
                    <a:pt x="2180" y="2433"/>
                  </a:cubicBezTo>
                  <a:cubicBezTo>
                    <a:pt x="2374" y="2316"/>
                    <a:pt x="2491" y="2160"/>
                    <a:pt x="2608" y="1966"/>
                  </a:cubicBezTo>
                  <a:cubicBezTo>
                    <a:pt x="2725" y="1771"/>
                    <a:pt x="2763" y="1577"/>
                    <a:pt x="2763" y="1343"/>
                  </a:cubicBezTo>
                  <a:cubicBezTo>
                    <a:pt x="2763" y="1226"/>
                    <a:pt x="2763" y="1110"/>
                    <a:pt x="2725" y="1032"/>
                  </a:cubicBezTo>
                  <a:cubicBezTo>
                    <a:pt x="2725" y="915"/>
                    <a:pt x="2686" y="798"/>
                    <a:pt x="2608" y="720"/>
                  </a:cubicBezTo>
                  <a:cubicBezTo>
                    <a:pt x="2569" y="604"/>
                    <a:pt x="2491" y="526"/>
                    <a:pt x="2413" y="448"/>
                  </a:cubicBezTo>
                  <a:cubicBezTo>
                    <a:pt x="2413" y="409"/>
                    <a:pt x="2374" y="370"/>
                    <a:pt x="2335" y="331"/>
                  </a:cubicBezTo>
                  <a:cubicBezTo>
                    <a:pt x="2180" y="176"/>
                    <a:pt x="1985" y="98"/>
                    <a:pt x="1752" y="59"/>
                  </a:cubicBezTo>
                  <a:cubicBezTo>
                    <a:pt x="1654" y="20"/>
                    <a:pt x="1547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42"/>
            <p:cNvSpPr/>
            <p:nvPr/>
          </p:nvSpPr>
          <p:spPr>
            <a:xfrm>
              <a:off x="2913293" y="5121643"/>
              <a:ext cx="78365" cy="12509"/>
            </a:xfrm>
            <a:custGeom>
              <a:avLst/>
              <a:gdLst/>
              <a:ahLst/>
              <a:cxnLst/>
              <a:rect l="l" t="t" r="r" b="b"/>
              <a:pathLst>
                <a:path w="7317" h="1168" extrusionOk="0">
                  <a:moveTo>
                    <a:pt x="6888" y="0"/>
                  </a:moveTo>
                  <a:cubicBezTo>
                    <a:pt x="4709" y="312"/>
                    <a:pt x="2491" y="545"/>
                    <a:pt x="312" y="662"/>
                  </a:cubicBezTo>
                  <a:cubicBezTo>
                    <a:pt x="1" y="662"/>
                    <a:pt x="1" y="1168"/>
                    <a:pt x="312" y="1168"/>
                  </a:cubicBezTo>
                  <a:cubicBezTo>
                    <a:pt x="2530" y="1012"/>
                    <a:pt x="4787" y="778"/>
                    <a:pt x="7005" y="467"/>
                  </a:cubicBezTo>
                  <a:cubicBezTo>
                    <a:pt x="7316" y="428"/>
                    <a:pt x="7200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42"/>
            <p:cNvSpPr/>
            <p:nvPr/>
          </p:nvSpPr>
          <p:spPr>
            <a:xfrm>
              <a:off x="2912565" y="5088185"/>
              <a:ext cx="62311" cy="45742"/>
            </a:xfrm>
            <a:custGeom>
              <a:avLst/>
              <a:gdLst/>
              <a:ahLst/>
              <a:cxnLst/>
              <a:rect l="l" t="t" r="r" b="b"/>
              <a:pathLst>
                <a:path w="5818" h="4271" extrusionOk="0">
                  <a:moveTo>
                    <a:pt x="5487" y="0"/>
                  </a:moveTo>
                  <a:cubicBezTo>
                    <a:pt x="5446" y="0"/>
                    <a:pt x="5403" y="15"/>
                    <a:pt x="5361" y="50"/>
                  </a:cubicBezTo>
                  <a:cubicBezTo>
                    <a:pt x="3571" y="1217"/>
                    <a:pt x="1859" y="2502"/>
                    <a:pt x="185" y="3864"/>
                  </a:cubicBezTo>
                  <a:cubicBezTo>
                    <a:pt x="0" y="4018"/>
                    <a:pt x="183" y="4271"/>
                    <a:pt x="383" y="4271"/>
                  </a:cubicBezTo>
                  <a:cubicBezTo>
                    <a:pt x="435" y="4271"/>
                    <a:pt x="488" y="4254"/>
                    <a:pt x="536" y="4214"/>
                  </a:cubicBezTo>
                  <a:cubicBezTo>
                    <a:pt x="2170" y="2891"/>
                    <a:pt x="3843" y="1645"/>
                    <a:pt x="5594" y="439"/>
                  </a:cubicBezTo>
                  <a:cubicBezTo>
                    <a:pt x="5818" y="311"/>
                    <a:pt x="5675" y="0"/>
                    <a:pt x="5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42"/>
            <p:cNvSpPr/>
            <p:nvPr/>
          </p:nvSpPr>
          <p:spPr>
            <a:xfrm>
              <a:off x="2936534" y="5048119"/>
              <a:ext cx="23380" cy="65342"/>
            </a:xfrm>
            <a:custGeom>
              <a:avLst/>
              <a:gdLst/>
              <a:ahLst/>
              <a:cxnLst/>
              <a:rect l="l" t="t" r="r" b="b"/>
              <a:pathLst>
                <a:path w="2183" h="6101" extrusionOk="0">
                  <a:moveTo>
                    <a:pt x="1886" y="0"/>
                  </a:moveTo>
                  <a:cubicBezTo>
                    <a:pt x="1789" y="0"/>
                    <a:pt x="1690" y="50"/>
                    <a:pt x="1644" y="172"/>
                  </a:cubicBezTo>
                  <a:cubicBezTo>
                    <a:pt x="983" y="2001"/>
                    <a:pt x="438" y="3869"/>
                    <a:pt x="49" y="5776"/>
                  </a:cubicBezTo>
                  <a:cubicBezTo>
                    <a:pt x="1" y="5968"/>
                    <a:pt x="161" y="6101"/>
                    <a:pt x="308" y="6101"/>
                  </a:cubicBezTo>
                  <a:cubicBezTo>
                    <a:pt x="400" y="6101"/>
                    <a:pt x="486" y="6050"/>
                    <a:pt x="516" y="5931"/>
                  </a:cubicBezTo>
                  <a:cubicBezTo>
                    <a:pt x="944" y="4025"/>
                    <a:pt x="1450" y="2118"/>
                    <a:pt x="2111" y="289"/>
                  </a:cubicBezTo>
                  <a:cubicBezTo>
                    <a:pt x="2182" y="123"/>
                    <a:pt x="2037" y="0"/>
                    <a:pt x="1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42"/>
            <p:cNvSpPr/>
            <p:nvPr/>
          </p:nvSpPr>
          <p:spPr>
            <a:xfrm>
              <a:off x="2912876" y="5082294"/>
              <a:ext cx="20777" cy="50605"/>
            </a:xfrm>
            <a:custGeom>
              <a:avLst/>
              <a:gdLst/>
              <a:ahLst/>
              <a:cxnLst/>
              <a:rect l="l" t="t" r="r" b="b"/>
              <a:pathLst>
                <a:path w="1940" h="4725" extrusionOk="0">
                  <a:moveTo>
                    <a:pt x="1617" y="0"/>
                  </a:moveTo>
                  <a:cubicBezTo>
                    <a:pt x="1513" y="0"/>
                    <a:pt x="1408" y="50"/>
                    <a:pt x="1363" y="172"/>
                  </a:cubicBezTo>
                  <a:lnTo>
                    <a:pt x="1402" y="172"/>
                  </a:lnTo>
                  <a:lnTo>
                    <a:pt x="662" y="2390"/>
                  </a:lnTo>
                  <a:cubicBezTo>
                    <a:pt x="546" y="2740"/>
                    <a:pt x="390" y="3129"/>
                    <a:pt x="273" y="3480"/>
                  </a:cubicBezTo>
                  <a:cubicBezTo>
                    <a:pt x="118" y="3791"/>
                    <a:pt x="40" y="4141"/>
                    <a:pt x="1" y="4491"/>
                  </a:cubicBezTo>
                  <a:cubicBezTo>
                    <a:pt x="1" y="4647"/>
                    <a:pt x="127" y="4725"/>
                    <a:pt x="254" y="4725"/>
                  </a:cubicBezTo>
                  <a:cubicBezTo>
                    <a:pt x="380" y="4725"/>
                    <a:pt x="507" y="4647"/>
                    <a:pt x="507" y="4491"/>
                  </a:cubicBezTo>
                  <a:cubicBezTo>
                    <a:pt x="507" y="4336"/>
                    <a:pt x="546" y="4180"/>
                    <a:pt x="623" y="4024"/>
                  </a:cubicBezTo>
                  <a:lnTo>
                    <a:pt x="779" y="3519"/>
                  </a:lnTo>
                  <a:cubicBezTo>
                    <a:pt x="896" y="3168"/>
                    <a:pt x="1013" y="2818"/>
                    <a:pt x="1129" y="2429"/>
                  </a:cubicBezTo>
                  <a:cubicBezTo>
                    <a:pt x="1402" y="1729"/>
                    <a:pt x="1635" y="1028"/>
                    <a:pt x="1869" y="289"/>
                  </a:cubicBezTo>
                  <a:cubicBezTo>
                    <a:pt x="1940" y="123"/>
                    <a:pt x="1780" y="0"/>
                    <a:pt x="1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42"/>
            <p:cNvSpPr/>
            <p:nvPr/>
          </p:nvSpPr>
          <p:spPr>
            <a:xfrm>
              <a:off x="2904993" y="5134441"/>
              <a:ext cx="57052" cy="33415"/>
            </a:xfrm>
            <a:custGeom>
              <a:avLst/>
              <a:gdLst/>
              <a:ahLst/>
              <a:cxnLst/>
              <a:rect l="l" t="t" r="r" b="b"/>
              <a:pathLst>
                <a:path w="5327" h="3120" extrusionOk="0">
                  <a:moveTo>
                    <a:pt x="303" y="1"/>
                  </a:moveTo>
                  <a:cubicBezTo>
                    <a:pt x="124" y="1"/>
                    <a:pt x="0" y="319"/>
                    <a:pt x="192" y="478"/>
                  </a:cubicBezTo>
                  <a:cubicBezTo>
                    <a:pt x="1632" y="1568"/>
                    <a:pt x="3266" y="2269"/>
                    <a:pt x="4862" y="3086"/>
                  </a:cubicBezTo>
                  <a:cubicBezTo>
                    <a:pt x="4902" y="3109"/>
                    <a:pt x="4942" y="3119"/>
                    <a:pt x="4980" y="3119"/>
                  </a:cubicBezTo>
                  <a:cubicBezTo>
                    <a:pt x="5193" y="3119"/>
                    <a:pt x="5327" y="2790"/>
                    <a:pt x="5095" y="2658"/>
                  </a:cubicBezTo>
                  <a:cubicBezTo>
                    <a:pt x="3539" y="1840"/>
                    <a:pt x="1865" y="1140"/>
                    <a:pt x="426" y="50"/>
                  </a:cubicBezTo>
                  <a:cubicBezTo>
                    <a:pt x="384" y="16"/>
                    <a:pt x="34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42"/>
            <p:cNvSpPr/>
            <p:nvPr/>
          </p:nvSpPr>
          <p:spPr>
            <a:xfrm>
              <a:off x="2832893" y="5125274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8217" y="1"/>
                  </a:moveTo>
                  <a:cubicBezTo>
                    <a:pt x="8176" y="1"/>
                    <a:pt x="8133" y="16"/>
                    <a:pt x="8091" y="50"/>
                  </a:cubicBezTo>
                  <a:lnTo>
                    <a:pt x="192" y="6121"/>
                  </a:lnTo>
                  <a:cubicBezTo>
                    <a:pt x="0" y="6281"/>
                    <a:pt x="124" y="6598"/>
                    <a:pt x="325" y="6598"/>
                  </a:cubicBezTo>
                  <a:cubicBezTo>
                    <a:pt x="369" y="6598"/>
                    <a:pt x="416" y="6584"/>
                    <a:pt x="464" y="6549"/>
                  </a:cubicBezTo>
                  <a:lnTo>
                    <a:pt x="8325" y="478"/>
                  </a:lnTo>
                  <a:cubicBezTo>
                    <a:pt x="8549" y="318"/>
                    <a:pt x="8405" y="1"/>
                    <a:pt x="8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42"/>
            <p:cNvSpPr/>
            <p:nvPr/>
          </p:nvSpPr>
          <p:spPr>
            <a:xfrm>
              <a:off x="2852429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52" y="1"/>
                  </a:moveTo>
                  <a:cubicBezTo>
                    <a:pt x="2481" y="1"/>
                    <a:pt x="2413" y="41"/>
                    <a:pt x="2376" y="139"/>
                  </a:cubicBezTo>
                  <a:cubicBezTo>
                    <a:pt x="1403" y="2085"/>
                    <a:pt x="1053" y="4303"/>
                    <a:pt x="80" y="6249"/>
                  </a:cubicBezTo>
                  <a:cubicBezTo>
                    <a:pt x="0" y="6435"/>
                    <a:pt x="175" y="6621"/>
                    <a:pt x="331" y="6621"/>
                  </a:cubicBezTo>
                  <a:cubicBezTo>
                    <a:pt x="403" y="6621"/>
                    <a:pt x="471" y="6581"/>
                    <a:pt x="508" y="6482"/>
                  </a:cubicBezTo>
                  <a:cubicBezTo>
                    <a:pt x="1481" y="4537"/>
                    <a:pt x="1831" y="2358"/>
                    <a:pt x="2765" y="373"/>
                  </a:cubicBezTo>
                  <a:cubicBezTo>
                    <a:pt x="2872" y="187"/>
                    <a:pt x="2706" y="1"/>
                    <a:pt x="2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42"/>
            <p:cNvSpPr/>
            <p:nvPr/>
          </p:nvSpPr>
          <p:spPr>
            <a:xfrm>
              <a:off x="2982062" y="5112893"/>
              <a:ext cx="22095" cy="21677"/>
            </a:xfrm>
            <a:custGeom>
              <a:avLst/>
              <a:gdLst/>
              <a:ahLst/>
              <a:cxnLst/>
              <a:rect l="l" t="t" r="r" b="b"/>
              <a:pathLst>
                <a:path w="2063" h="2024" extrusionOk="0">
                  <a:moveTo>
                    <a:pt x="387" y="1113"/>
                  </a:moveTo>
                  <a:cubicBezTo>
                    <a:pt x="388" y="1116"/>
                    <a:pt x="389" y="1119"/>
                    <a:pt x="390" y="1121"/>
                  </a:cubicBezTo>
                  <a:lnTo>
                    <a:pt x="390" y="1121"/>
                  </a:lnTo>
                  <a:cubicBezTo>
                    <a:pt x="390" y="1124"/>
                    <a:pt x="390" y="1126"/>
                    <a:pt x="390" y="1129"/>
                  </a:cubicBezTo>
                  <a:lnTo>
                    <a:pt x="387" y="1113"/>
                  </a:lnTo>
                  <a:close/>
                  <a:moveTo>
                    <a:pt x="1051" y="0"/>
                  </a:moveTo>
                  <a:lnTo>
                    <a:pt x="857" y="39"/>
                  </a:lnTo>
                  <a:cubicBezTo>
                    <a:pt x="779" y="39"/>
                    <a:pt x="740" y="78"/>
                    <a:pt x="701" y="117"/>
                  </a:cubicBezTo>
                  <a:cubicBezTo>
                    <a:pt x="662" y="117"/>
                    <a:pt x="584" y="156"/>
                    <a:pt x="545" y="156"/>
                  </a:cubicBezTo>
                  <a:lnTo>
                    <a:pt x="351" y="311"/>
                  </a:lnTo>
                  <a:lnTo>
                    <a:pt x="312" y="350"/>
                  </a:lnTo>
                  <a:cubicBezTo>
                    <a:pt x="234" y="428"/>
                    <a:pt x="195" y="467"/>
                    <a:pt x="156" y="545"/>
                  </a:cubicBezTo>
                  <a:cubicBezTo>
                    <a:pt x="117" y="662"/>
                    <a:pt x="39" y="739"/>
                    <a:pt x="39" y="856"/>
                  </a:cubicBezTo>
                  <a:lnTo>
                    <a:pt x="39" y="934"/>
                  </a:lnTo>
                  <a:cubicBezTo>
                    <a:pt x="0" y="973"/>
                    <a:pt x="0" y="1012"/>
                    <a:pt x="39" y="1051"/>
                  </a:cubicBezTo>
                  <a:lnTo>
                    <a:pt x="39" y="1167"/>
                  </a:lnTo>
                  <a:cubicBezTo>
                    <a:pt x="0" y="1245"/>
                    <a:pt x="39" y="1362"/>
                    <a:pt x="78" y="1440"/>
                  </a:cubicBezTo>
                  <a:cubicBezTo>
                    <a:pt x="78" y="1479"/>
                    <a:pt x="117" y="1518"/>
                    <a:pt x="117" y="1557"/>
                  </a:cubicBezTo>
                  <a:cubicBezTo>
                    <a:pt x="156" y="1634"/>
                    <a:pt x="234" y="1673"/>
                    <a:pt x="273" y="1751"/>
                  </a:cubicBezTo>
                  <a:lnTo>
                    <a:pt x="312" y="1790"/>
                  </a:lnTo>
                  <a:cubicBezTo>
                    <a:pt x="390" y="1829"/>
                    <a:pt x="429" y="1907"/>
                    <a:pt x="506" y="1946"/>
                  </a:cubicBezTo>
                  <a:cubicBezTo>
                    <a:pt x="584" y="1946"/>
                    <a:pt x="662" y="1985"/>
                    <a:pt x="740" y="2024"/>
                  </a:cubicBezTo>
                  <a:lnTo>
                    <a:pt x="1051" y="2024"/>
                  </a:lnTo>
                  <a:lnTo>
                    <a:pt x="1246" y="1985"/>
                  </a:lnTo>
                  <a:cubicBezTo>
                    <a:pt x="1440" y="1946"/>
                    <a:pt x="1596" y="1868"/>
                    <a:pt x="1713" y="1751"/>
                  </a:cubicBezTo>
                  <a:cubicBezTo>
                    <a:pt x="1713" y="1710"/>
                    <a:pt x="1724" y="1668"/>
                    <a:pt x="1734" y="1626"/>
                  </a:cubicBezTo>
                  <a:lnTo>
                    <a:pt x="1734" y="1626"/>
                  </a:lnTo>
                  <a:cubicBezTo>
                    <a:pt x="1823" y="1559"/>
                    <a:pt x="1893" y="1480"/>
                    <a:pt x="1946" y="1401"/>
                  </a:cubicBezTo>
                  <a:cubicBezTo>
                    <a:pt x="1946" y="1362"/>
                    <a:pt x="2024" y="1245"/>
                    <a:pt x="2024" y="1206"/>
                  </a:cubicBezTo>
                  <a:lnTo>
                    <a:pt x="2063" y="973"/>
                  </a:lnTo>
                  <a:cubicBezTo>
                    <a:pt x="2063" y="817"/>
                    <a:pt x="2024" y="623"/>
                    <a:pt x="1946" y="506"/>
                  </a:cubicBezTo>
                  <a:cubicBezTo>
                    <a:pt x="1946" y="467"/>
                    <a:pt x="1907" y="467"/>
                    <a:pt x="1907" y="467"/>
                  </a:cubicBezTo>
                  <a:cubicBezTo>
                    <a:pt x="1868" y="389"/>
                    <a:pt x="1829" y="311"/>
                    <a:pt x="1790" y="272"/>
                  </a:cubicBezTo>
                  <a:cubicBezTo>
                    <a:pt x="1713" y="234"/>
                    <a:pt x="1674" y="195"/>
                    <a:pt x="1596" y="156"/>
                  </a:cubicBezTo>
                  <a:lnTo>
                    <a:pt x="1401" y="39"/>
                  </a:lnTo>
                  <a:lnTo>
                    <a:pt x="1324" y="39"/>
                  </a:lnTo>
                  <a:cubicBezTo>
                    <a:pt x="1246" y="39"/>
                    <a:pt x="1168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42"/>
            <p:cNvSpPr/>
            <p:nvPr/>
          </p:nvSpPr>
          <p:spPr>
            <a:xfrm>
              <a:off x="2902873" y="5129975"/>
              <a:ext cx="37110" cy="37688"/>
            </a:xfrm>
            <a:custGeom>
              <a:avLst/>
              <a:gdLst/>
              <a:ahLst/>
              <a:cxnLst/>
              <a:rect l="l" t="t" r="r" b="b"/>
              <a:pathLst>
                <a:path w="3465" h="3519" extrusionOk="0">
                  <a:moveTo>
                    <a:pt x="1518" y="1638"/>
                  </a:moveTo>
                  <a:cubicBezTo>
                    <a:pt x="1518" y="1643"/>
                    <a:pt x="1517" y="1649"/>
                    <a:pt x="1516" y="1655"/>
                  </a:cubicBezTo>
                  <a:lnTo>
                    <a:pt x="1516" y="1655"/>
                  </a:lnTo>
                  <a:cubicBezTo>
                    <a:pt x="1516" y="1655"/>
                    <a:pt x="1516" y="1655"/>
                    <a:pt x="1516" y="1655"/>
                  </a:cubicBezTo>
                  <a:lnTo>
                    <a:pt x="1516" y="1655"/>
                  </a:lnTo>
                  <a:lnTo>
                    <a:pt x="1518" y="1640"/>
                  </a:lnTo>
                  <a:lnTo>
                    <a:pt x="1518" y="1640"/>
                  </a:lnTo>
                  <a:cubicBezTo>
                    <a:pt x="1518" y="1639"/>
                    <a:pt x="1518" y="1639"/>
                    <a:pt x="1518" y="1638"/>
                  </a:cubicBezTo>
                  <a:close/>
                  <a:moveTo>
                    <a:pt x="1718" y="1699"/>
                  </a:moveTo>
                  <a:lnTo>
                    <a:pt x="1718" y="1699"/>
                  </a:lnTo>
                  <a:cubicBezTo>
                    <a:pt x="1711" y="1702"/>
                    <a:pt x="1704" y="1705"/>
                    <a:pt x="1697" y="1707"/>
                  </a:cubicBezTo>
                  <a:lnTo>
                    <a:pt x="1697" y="1707"/>
                  </a:lnTo>
                  <a:lnTo>
                    <a:pt x="1707" y="1701"/>
                  </a:lnTo>
                  <a:lnTo>
                    <a:pt x="1707" y="1701"/>
                  </a:lnTo>
                  <a:lnTo>
                    <a:pt x="1718" y="1699"/>
                  </a:lnTo>
                  <a:close/>
                  <a:moveTo>
                    <a:pt x="1557" y="1791"/>
                  </a:moveTo>
                  <a:lnTo>
                    <a:pt x="1514" y="1834"/>
                  </a:lnTo>
                  <a:lnTo>
                    <a:pt x="1514" y="1834"/>
                  </a:lnTo>
                  <a:lnTo>
                    <a:pt x="1519" y="1829"/>
                  </a:lnTo>
                  <a:lnTo>
                    <a:pt x="1519" y="1829"/>
                  </a:lnTo>
                  <a:lnTo>
                    <a:pt x="1557" y="1791"/>
                  </a:lnTo>
                  <a:close/>
                  <a:moveTo>
                    <a:pt x="1491" y="1857"/>
                  </a:moveTo>
                  <a:lnTo>
                    <a:pt x="1487" y="1861"/>
                  </a:lnTo>
                  <a:lnTo>
                    <a:pt x="1487" y="1861"/>
                  </a:lnTo>
                  <a:lnTo>
                    <a:pt x="1491" y="1857"/>
                  </a:lnTo>
                  <a:close/>
                  <a:moveTo>
                    <a:pt x="1466" y="1882"/>
                  </a:moveTo>
                  <a:lnTo>
                    <a:pt x="1462" y="1886"/>
                  </a:lnTo>
                  <a:lnTo>
                    <a:pt x="1462" y="1886"/>
                  </a:lnTo>
                  <a:lnTo>
                    <a:pt x="1466" y="1882"/>
                  </a:lnTo>
                  <a:close/>
                  <a:moveTo>
                    <a:pt x="1509" y="1910"/>
                  </a:moveTo>
                  <a:cubicBezTo>
                    <a:pt x="1510" y="1911"/>
                    <a:pt x="1511" y="1912"/>
                    <a:pt x="1513" y="1913"/>
                  </a:cubicBezTo>
                  <a:lnTo>
                    <a:pt x="1513" y="1913"/>
                  </a:lnTo>
                  <a:cubicBezTo>
                    <a:pt x="1514" y="1916"/>
                    <a:pt x="1514" y="1920"/>
                    <a:pt x="1515" y="1923"/>
                  </a:cubicBezTo>
                  <a:lnTo>
                    <a:pt x="1515" y="1923"/>
                  </a:lnTo>
                  <a:lnTo>
                    <a:pt x="1513" y="1919"/>
                  </a:lnTo>
                  <a:lnTo>
                    <a:pt x="1513" y="1919"/>
                  </a:lnTo>
                  <a:lnTo>
                    <a:pt x="1509" y="1910"/>
                  </a:lnTo>
                  <a:close/>
                  <a:moveTo>
                    <a:pt x="1851" y="1947"/>
                  </a:moveTo>
                  <a:lnTo>
                    <a:pt x="1851" y="1947"/>
                  </a:lnTo>
                  <a:cubicBezTo>
                    <a:pt x="1850" y="1948"/>
                    <a:pt x="1850" y="1948"/>
                    <a:pt x="1849" y="1949"/>
                  </a:cubicBezTo>
                  <a:lnTo>
                    <a:pt x="1849" y="1949"/>
                  </a:lnTo>
                  <a:lnTo>
                    <a:pt x="1846" y="1949"/>
                  </a:lnTo>
                  <a:lnTo>
                    <a:pt x="1846" y="1949"/>
                  </a:lnTo>
                  <a:cubicBezTo>
                    <a:pt x="1847" y="1949"/>
                    <a:pt x="1848" y="1948"/>
                    <a:pt x="1849" y="1947"/>
                  </a:cubicBezTo>
                  <a:lnTo>
                    <a:pt x="1849" y="1947"/>
                  </a:lnTo>
                  <a:cubicBezTo>
                    <a:pt x="1849" y="1947"/>
                    <a:pt x="1850" y="1947"/>
                    <a:pt x="1851" y="1947"/>
                  </a:cubicBezTo>
                  <a:close/>
                  <a:moveTo>
                    <a:pt x="1550" y="1956"/>
                  </a:moveTo>
                  <a:lnTo>
                    <a:pt x="1551" y="1956"/>
                  </a:lnTo>
                  <a:lnTo>
                    <a:pt x="1551" y="1956"/>
                  </a:lnTo>
                  <a:lnTo>
                    <a:pt x="1552" y="1956"/>
                  </a:lnTo>
                  <a:lnTo>
                    <a:pt x="1552" y="1956"/>
                  </a:lnTo>
                  <a:cubicBezTo>
                    <a:pt x="1551" y="1956"/>
                    <a:pt x="1551" y="1956"/>
                    <a:pt x="1550" y="1956"/>
                  </a:cubicBezTo>
                  <a:close/>
                  <a:moveTo>
                    <a:pt x="1518" y="1918"/>
                  </a:moveTo>
                  <a:cubicBezTo>
                    <a:pt x="1532" y="1930"/>
                    <a:pt x="1544" y="1942"/>
                    <a:pt x="1555" y="1957"/>
                  </a:cubicBezTo>
                  <a:lnTo>
                    <a:pt x="1555" y="1957"/>
                  </a:lnTo>
                  <a:lnTo>
                    <a:pt x="1552" y="1956"/>
                  </a:lnTo>
                  <a:lnTo>
                    <a:pt x="1552" y="1956"/>
                  </a:lnTo>
                  <a:cubicBezTo>
                    <a:pt x="1553" y="1957"/>
                    <a:pt x="1555" y="1957"/>
                    <a:pt x="1556" y="1958"/>
                  </a:cubicBezTo>
                  <a:lnTo>
                    <a:pt x="1556" y="1958"/>
                  </a:lnTo>
                  <a:cubicBezTo>
                    <a:pt x="1558" y="1960"/>
                    <a:pt x="1560" y="1962"/>
                    <a:pt x="1561" y="1965"/>
                  </a:cubicBezTo>
                  <a:lnTo>
                    <a:pt x="1561" y="1965"/>
                  </a:lnTo>
                  <a:lnTo>
                    <a:pt x="1551" y="1956"/>
                  </a:lnTo>
                  <a:lnTo>
                    <a:pt x="1551" y="1956"/>
                  </a:lnTo>
                  <a:lnTo>
                    <a:pt x="1541" y="1955"/>
                  </a:lnTo>
                  <a:lnTo>
                    <a:pt x="1541" y="1955"/>
                  </a:lnTo>
                  <a:lnTo>
                    <a:pt x="1540" y="1953"/>
                  </a:lnTo>
                  <a:lnTo>
                    <a:pt x="1540" y="1953"/>
                  </a:lnTo>
                  <a:cubicBezTo>
                    <a:pt x="1543" y="1954"/>
                    <a:pt x="1547" y="1955"/>
                    <a:pt x="1550" y="1956"/>
                  </a:cubicBezTo>
                  <a:lnTo>
                    <a:pt x="1550" y="1956"/>
                  </a:lnTo>
                  <a:lnTo>
                    <a:pt x="1527" y="1938"/>
                  </a:lnTo>
                  <a:lnTo>
                    <a:pt x="1527" y="1938"/>
                  </a:lnTo>
                  <a:lnTo>
                    <a:pt x="1519" y="1927"/>
                  </a:lnTo>
                  <a:lnTo>
                    <a:pt x="1519" y="1927"/>
                  </a:lnTo>
                  <a:cubicBezTo>
                    <a:pt x="1519" y="1924"/>
                    <a:pt x="1518" y="1921"/>
                    <a:pt x="1518" y="1918"/>
                  </a:cubicBezTo>
                  <a:close/>
                  <a:moveTo>
                    <a:pt x="1674" y="0"/>
                  </a:moveTo>
                  <a:cubicBezTo>
                    <a:pt x="1402" y="39"/>
                    <a:pt x="1129" y="78"/>
                    <a:pt x="896" y="234"/>
                  </a:cubicBezTo>
                  <a:cubicBezTo>
                    <a:pt x="779" y="312"/>
                    <a:pt x="662" y="390"/>
                    <a:pt x="585" y="467"/>
                  </a:cubicBezTo>
                  <a:cubicBezTo>
                    <a:pt x="546" y="506"/>
                    <a:pt x="507" y="545"/>
                    <a:pt x="468" y="584"/>
                  </a:cubicBezTo>
                  <a:cubicBezTo>
                    <a:pt x="390" y="701"/>
                    <a:pt x="312" y="779"/>
                    <a:pt x="234" y="895"/>
                  </a:cubicBezTo>
                  <a:cubicBezTo>
                    <a:pt x="157" y="1012"/>
                    <a:pt x="118" y="1129"/>
                    <a:pt x="79" y="1285"/>
                  </a:cubicBezTo>
                  <a:cubicBezTo>
                    <a:pt x="40" y="1324"/>
                    <a:pt x="40" y="1362"/>
                    <a:pt x="40" y="1440"/>
                  </a:cubicBezTo>
                  <a:cubicBezTo>
                    <a:pt x="1" y="1557"/>
                    <a:pt x="1" y="1713"/>
                    <a:pt x="1" y="1829"/>
                  </a:cubicBezTo>
                  <a:cubicBezTo>
                    <a:pt x="1" y="2102"/>
                    <a:pt x="79" y="2374"/>
                    <a:pt x="195" y="2608"/>
                  </a:cubicBezTo>
                  <a:cubicBezTo>
                    <a:pt x="234" y="2647"/>
                    <a:pt x="273" y="2686"/>
                    <a:pt x="273" y="2763"/>
                  </a:cubicBezTo>
                  <a:cubicBezTo>
                    <a:pt x="351" y="2841"/>
                    <a:pt x="429" y="2958"/>
                    <a:pt x="546" y="3036"/>
                  </a:cubicBezTo>
                  <a:cubicBezTo>
                    <a:pt x="624" y="3114"/>
                    <a:pt x="701" y="3191"/>
                    <a:pt x="818" y="3269"/>
                  </a:cubicBezTo>
                  <a:cubicBezTo>
                    <a:pt x="935" y="3347"/>
                    <a:pt x="1052" y="3386"/>
                    <a:pt x="1168" y="3425"/>
                  </a:cubicBezTo>
                  <a:cubicBezTo>
                    <a:pt x="1333" y="3488"/>
                    <a:pt x="1506" y="3519"/>
                    <a:pt x="1679" y="3519"/>
                  </a:cubicBezTo>
                  <a:cubicBezTo>
                    <a:pt x="2038" y="3519"/>
                    <a:pt x="2397" y="3389"/>
                    <a:pt x="2686" y="3152"/>
                  </a:cubicBezTo>
                  <a:cubicBezTo>
                    <a:pt x="2725" y="3152"/>
                    <a:pt x="2764" y="3152"/>
                    <a:pt x="2764" y="3114"/>
                  </a:cubicBezTo>
                  <a:cubicBezTo>
                    <a:pt x="2958" y="2997"/>
                    <a:pt x="3114" y="2841"/>
                    <a:pt x="3231" y="2686"/>
                  </a:cubicBezTo>
                  <a:cubicBezTo>
                    <a:pt x="3309" y="2569"/>
                    <a:pt x="3347" y="2452"/>
                    <a:pt x="3386" y="2335"/>
                  </a:cubicBezTo>
                  <a:cubicBezTo>
                    <a:pt x="3425" y="2257"/>
                    <a:pt x="3425" y="2219"/>
                    <a:pt x="3425" y="2180"/>
                  </a:cubicBezTo>
                  <a:cubicBezTo>
                    <a:pt x="3464" y="2024"/>
                    <a:pt x="3464" y="1868"/>
                    <a:pt x="3464" y="1752"/>
                  </a:cubicBezTo>
                  <a:cubicBezTo>
                    <a:pt x="3464" y="1479"/>
                    <a:pt x="3386" y="1207"/>
                    <a:pt x="3270" y="934"/>
                  </a:cubicBezTo>
                  <a:cubicBezTo>
                    <a:pt x="3192" y="779"/>
                    <a:pt x="3075" y="623"/>
                    <a:pt x="2919" y="506"/>
                  </a:cubicBezTo>
                  <a:cubicBezTo>
                    <a:pt x="2725" y="312"/>
                    <a:pt x="2491" y="156"/>
                    <a:pt x="2219" y="78"/>
                  </a:cubicBezTo>
                  <a:cubicBezTo>
                    <a:pt x="2063" y="0"/>
                    <a:pt x="1869" y="0"/>
                    <a:pt x="1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42"/>
            <p:cNvSpPr/>
            <p:nvPr/>
          </p:nvSpPr>
          <p:spPr>
            <a:xfrm>
              <a:off x="2919130" y="5072880"/>
              <a:ext cx="24601" cy="25436"/>
            </a:xfrm>
            <a:custGeom>
              <a:avLst/>
              <a:gdLst/>
              <a:ahLst/>
              <a:cxnLst/>
              <a:rect l="l" t="t" r="r" b="b"/>
              <a:pathLst>
                <a:path w="2297" h="2375" extrusionOk="0">
                  <a:moveTo>
                    <a:pt x="1700" y="1674"/>
                  </a:moveTo>
                  <a:lnTo>
                    <a:pt x="1689" y="1689"/>
                  </a:lnTo>
                  <a:lnTo>
                    <a:pt x="1689" y="1689"/>
                  </a:lnTo>
                  <a:lnTo>
                    <a:pt x="1674" y="1699"/>
                  </a:lnTo>
                  <a:lnTo>
                    <a:pt x="1674" y="1699"/>
                  </a:lnTo>
                  <a:cubicBezTo>
                    <a:pt x="1674" y="1677"/>
                    <a:pt x="1678" y="1674"/>
                    <a:pt x="1700" y="1674"/>
                  </a:cubicBezTo>
                  <a:close/>
                  <a:moveTo>
                    <a:pt x="1129" y="0"/>
                  </a:moveTo>
                  <a:cubicBezTo>
                    <a:pt x="1012" y="0"/>
                    <a:pt x="934" y="0"/>
                    <a:pt x="818" y="39"/>
                  </a:cubicBezTo>
                  <a:lnTo>
                    <a:pt x="545" y="117"/>
                  </a:lnTo>
                  <a:lnTo>
                    <a:pt x="506" y="117"/>
                  </a:lnTo>
                  <a:lnTo>
                    <a:pt x="429" y="234"/>
                  </a:lnTo>
                  <a:lnTo>
                    <a:pt x="312" y="312"/>
                  </a:lnTo>
                  <a:lnTo>
                    <a:pt x="156" y="506"/>
                  </a:lnTo>
                  <a:cubicBezTo>
                    <a:pt x="156" y="506"/>
                    <a:pt x="156" y="545"/>
                    <a:pt x="156" y="545"/>
                  </a:cubicBezTo>
                  <a:cubicBezTo>
                    <a:pt x="78" y="662"/>
                    <a:pt x="39" y="779"/>
                    <a:pt x="1" y="934"/>
                  </a:cubicBezTo>
                  <a:cubicBezTo>
                    <a:pt x="1" y="1051"/>
                    <a:pt x="1" y="1207"/>
                    <a:pt x="1" y="1323"/>
                  </a:cubicBezTo>
                  <a:cubicBezTo>
                    <a:pt x="46" y="1414"/>
                    <a:pt x="97" y="1504"/>
                    <a:pt x="156" y="1588"/>
                  </a:cubicBezTo>
                  <a:lnTo>
                    <a:pt x="156" y="1588"/>
                  </a:lnTo>
                  <a:cubicBezTo>
                    <a:pt x="156" y="1591"/>
                    <a:pt x="156" y="1593"/>
                    <a:pt x="156" y="1596"/>
                  </a:cubicBezTo>
                  <a:lnTo>
                    <a:pt x="156" y="1635"/>
                  </a:lnTo>
                  <a:cubicBezTo>
                    <a:pt x="195" y="1713"/>
                    <a:pt x="234" y="1790"/>
                    <a:pt x="273" y="1868"/>
                  </a:cubicBezTo>
                  <a:lnTo>
                    <a:pt x="351" y="1946"/>
                  </a:lnTo>
                  <a:cubicBezTo>
                    <a:pt x="390" y="2024"/>
                    <a:pt x="468" y="2102"/>
                    <a:pt x="545" y="2141"/>
                  </a:cubicBezTo>
                  <a:lnTo>
                    <a:pt x="623" y="2218"/>
                  </a:lnTo>
                  <a:lnTo>
                    <a:pt x="857" y="2335"/>
                  </a:lnTo>
                  <a:cubicBezTo>
                    <a:pt x="973" y="2335"/>
                    <a:pt x="1051" y="2335"/>
                    <a:pt x="1168" y="2374"/>
                  </a:cubicBezTo>
                  <a:lnTo>
                    <a:pt x="1479" y="2374"/>
                  </a:lnTo>
                  <a:cubicBezTo>
                    <a:pt x="1557" y="2335"/>
                    <a:pt x="1635" y="2296"/>
                    <a:pt x="1752" y="2257"/>
                  </a:cubicBezTo>
                  <a:lnTo>
                    <a:pt x="1868" y="2179"/>
                  </a:lnTo>
                  <a:lnTo>
                    <a:pt x="1985" y="2063"/>
                  </a:lnTo>
                  <a:lnTo>
                    <a:pt x="2024" y="2063"/>
                  </a:lnTo>
                  <a:cubicBezTo>
                    <a:pt x="2063" y="1985"/>
                    <a:pt x="2141" y="1907"/>
                    <a:pt x="2180" y="1829"/>
                  </a:cubicBezTo>
                  <a:cubicBezTo>
                    <a:pt x="2180" y="1829"/>
                    <a:pt x="2180" y="1829"/>
                    <a:pt x="2180" y="1790"/>
                  </a:cubicBezTo>
                  <a:cubicBezTo>
                    <a:pt x="2219" y="1751"/>
                    <a:pt x="2219" y="1713"/>
                    <a:pt x="2258" y="1674"/>
                  </a:cubicBezTo>
                  <a:cubicBezTo>
                    <a:pt x="2258" y="1596"/>
                    <a:pt x="2296" y="1557"/>
                    <a:pt x="2296" y="1518"/>
                  </a:cubicBezTo>
                  <a:lnTo>
                    <a:pt x="2296" y="1479"/>
                  </a:lnTo>
                  <a:lnTo>
                    <a:pt x="2296" y="1323"/>
                  </a:lnTo>
                  <a:lnTo>
                    <a:pt x="2296" y="1207"/>
                  </a:lnTo>
                  <a:lnTo>
                    <a:pt x="2296" y="1129"/>
                  </a:lnTo>
                  <a:cubicBezTo>
                    <a:pt x="2296" y="1090"/>
                    <a:pt x="2296" y="934"/>
                    <a:pt x="2258" y="856"/>
                  </a:cubicBezTo>
                  <a:lnTo>
                    <a:pt x="2258" y="817"/>
                  </a:lnTo>
                  <a:cubicBezTo>
                    <a:pt x="2258" y="740"/>
                    <a:pt x="2180" y="623"/>
                    <a:pt x="2180" y="584"/>
                  </a:cubicBezTo>
                  <a:lnTo>
                    <a:pt x="2180" y="545"/>
                  </a:lnTo>
                  <a:cubicBezTo>
                    <a:pt x="2141" y="506"/>
                    <a:pt x="2102" y="467"/>
                    <a:pt x="2102" y="428"/>
                  </a:cubicBezTo>
                  <a:cubicBezTo>
                    <a:pt x="2063" y="389"/>
                    <a:pt x="2024" y="351"/>
                    <a:pt x="2024" y="312"/>
                  </a:cubicBezTo>
                  <a:lnTo>
                    <a:pt x="1907" y="195"/>
                  </a:lnTo>
                  <a:cubicBezTo>
                    <a:pt x="1868" y="195"/>
                    <a:pt x="1829" y="156"/>
                    <a:pt x="1791" y="117"/>
                  </a:cubicBezTo>
                  <a:lnTo>
                    <a:pt x="1752" y="117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42"/>
            <p:cNvSpPr/>
            <p:nvPr/>
          </p:nvSpPr>
          <p:spPr>
            <a:xfrm>
              <a:off x="2945391" y="5037034"/>
              <a:ext cx="21259" cy="22309"/>
            </a:xfrm>
            <a:custGeom>
              <a:avLst/>
              <a:gdLst/>
              <a:ahLst/>
              <a:cxnLst/>
              <a:rect l="l" t="t" r="r" b="b"/>
              <a:pathLst>
                <a:path w="1985" h="2083" extrusionOk="0">
                  <a:moveTo>
                    <a:pt x="1844" y="1114"/>
                  </a:moveTo>
                  <a:lnTo>
                    <a:pt x="1867" y="1165"/>
                  </a:lnTo>
                  <a:lnTo>
                    <a:pt x="1867" y="1165"/>
                  </a:lnTo>
                  <a:cubicBezTo>
                    <a:pt x="1864" y="1218"/>
                    <a:pt x="1855" y="1271"/>
                    <a:pt x="1829" y="1324"/>
                  </a:cubicBezTo>
                  <a:cubicBezTo>
                    <a:pt x="1829" y="1324"/>
                    <a:pt x="1829" y="1285"/>
                    <a:pt x="1829" y="1246"/>
                  </a:cubicBezTo>
                  <a:lnTo>
                    <a:pt x="1824" y="1256"/>
                  </a:lnTo>
                  <a:lnTo>
                    <a:pt x="1824" y="1256"/>
                  </a:lnTo>
                  <a:cubicBezTo>
                    <a:pt x="1827" y="1240"/>
                    <a:pt x="1829" y="1224"/>
                    <a:pt x="1829" y="1207"/>
                  </a:cubicBezTo>
                  <a:lnTo>
                    <a:pt x="1844" y="1114"/>
                  </a:lnTo>
                  <a:close/>
                  <a:moveTo>
                    <a:pt x="1756" y="1391"/>
                  </a:moveTo>
                  <a:lnTo>
                    <a:pt x="1712" y="1479"/>
                  </a:lnTo>
                  <a:lnTo>
                    <a:pt x="1712" y="1441"/>
                  </a:lnTo>
                  <a:cubicBezTo>
                    <a:pt x="1729" y="1424"/>
                    <a:pt x="1743" y="1408"/>
                    <a:pt x="1756" y="1391"/>
                  </a:cubicBezTo>
                  <a:close/>
                  <a:moveTo>
                    <a:pt x="1012" y="1"/>
                  </a:moveTo>
                  <a:cubicBezTo>
                    <a:pt x="895" y="1"/>
                    <a:pt x="817" y="1"/>
                    <a:pt x="739" y="40"/>
                  </a:cubicBezTo>
                  <a:cubicBezTo>
                    <a:pt x="662" y="79"/>
                    <a:pt x="584" y="79"/>
                    <a:pt x="545" y="117"/>
                  </a:cubicBezTo>
                  <a:cubicBezTo>
                    <a:pt x="350" y="195"/>
                    <a:pt x="234" y="312"/>
                    <a:pt x="156" y="468"/>
                  </a:cubicBezTo>
                  <a:cubicBezTo>
                    <a:pt x="78" y="662"/>
                    <a:pt x="0" y="857"/>
                    <a:pt x="0" y="1051"/>
                  </a:cubicBezTo>
                  <a:lnTo>
                    <a:pt x="0" y="1090"/>
                  </a:lnTo>
                  <a:cubicBezTo>
                    <a:pt x="0" y="1207"/>
                    <a:pt x="39" y="1285"/>
                    <a:pt x="39" y="1402"/>
                  </a:cubicBezTo>
                  <a:cubicBezTo>
                    <a:pt x="117" y="1635"/>
                    <a:pt x="272" y="1830"/>
                    <a:pt x="467" y="1946"/>
                  </a:cubicBezTo>
                  <a:cubicBezTo>
                    <a:pt x="545" y="1985"/>
                    <a:pt x="623" y="2024"/>
                    <a:pt x="701" y="2024"/>
                  </a:cubicBezTo>
                  <a:cubicBezTo>
                    <a:pt x="798" y="2063"/>
                    <a:pt x="895" y="2083"/>
                    <a:pt x="992" y="2083"/>
                  </a:cubicBezTo>
                  <a:cubicBezTo>
                    <a:pt x="1090" y="2083"/>
                    <a:pt x="1187" y="2063"/>
                    <a:pt x="1284" y="2024"/>
                  </a:cubicBezTo>
                  <a:lnTo>
                    <a:pt x="1479" y="1946"/>
                  </a:lnTo>
                  <a:cubicBezTo>
                    <a:pt x="1518" y="1908"/>
                    <a:pt x="1557" y="1869"/>
                    <a:pt x="1596" y="1869"/>
                  </a:cubicBezTo>
                  <a:cubicBezTo>
                    <a:pt x="1596" y="1869"/>
                    <a:pt x="1673" y="1791"/>
                    <a:pt x="1712" y="1752"/>
                  </a:cubicBezTo>
                  <a:lnTo>
                    <a:pt x="1829" y="1596"/>
                  </a:lnTo>
                  <a:cubicBezTo>
                    <a:pt x="1868" y="1557"/>
                    <a:pt x="1868" y="1557"/>
                    <a:pt x="1829" y="1557"/>
                  </a:cubicBezTo>
                  <a:cubicBezTo>
                    <a:pt x="1907" y="1479"/>
                    <a:pt x="1946" y="1402"/>
                    <a:pt x="1946" y="1285"/>
                  </a:cubicBezTo>
                  <a:cubicBezTo>
                    <a:pt x="1946" y="1246"/>
                    <a:pt x="1985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46" y="857"/>
                    <a:pt x="1946" y="779"/>
                  </a:cubicBezTo>
                  <a:lnTo>
                    <a:pt x="1946" y="740"/>
                  </a:lnTo>
                  <a:cubicBezTo>
                    <a:pt x="1946" y="701"/>
                    <a:pt x="1907" y="662"/>
                    <a:pt x="1907" y="662"/>
                  </a:cubicBezTo>
                  <a:cubicBezTo>
                    <a:pt x="1868" y="584"/>
                    <a:pt x="1868" y="546"/>
                    <a:pt x="1829" y="546"/>
                  </a:cubicBezTo>
                  <a:lnTo>
                    <a:pt x="1829" y="507"/>
                  </a:lnTo>
                  <a:cubicBezTo>
                    <a:pt x="1790" y="429"/>
                    <a:pt x="1751" y="390"/>
                    <a:pt x="1712" y="312"/>
                  </a:cubicBezTo>
                  <a:cubicBezTo>
                    <a:pt x="1650" y="250"/>
                    <a:pt x="1576" y="201"/>
                    <a:pt x="1497" y="163"/>
                  </a:cubicBezTo>
                  <a:lnTo>
                    <a:pt x="1497" y="163"/>
                  </a:lnTo>
                  <a:lnTo>
                    <a:pt x="1440" y="117"/>
                  </a:lnTo>
                  <a:cubicBezTo>
                    <a:pt x="1323" y="40"/>
                    <a:pt x="1167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42"/>
            <p:cNvSpPr/>
            <p:nvPr/>
          </p:nvSpPr>
          <p:spPr>
            <a:xfrm>
              <a:off x="2869950" y="5100801"/>
              <a:ext cx="21688" cy="20745"/>
            </a:xfrm>
            <a:custGeom>
              <a:avLst/>
              <a:gdLst/>
              <a:ahLst/>
              <a:cxnLst/>
              <a:rect l="l" t="t" r="r" b="b"/>
              <a:pathLst>
                <a:path w="2025" h="1937" extrusionOk="0">
                  <a:moveTo>
                    <a:pt x="1674" y="818"/>
                  </a:moveTo>
                  <a:lnTo>
                    <a:pt x="1674" y="857"/>
                  </a:lnTo>
                  <a:cubicBezTo>
                    <a:pt x="1635" y="818"/>
                    <a:pt x="1635" y="818"/>
                    <a:pt x="1674" y="818"/>
                  </a:cubicBezTo>
                  <a:close/>
                  <a:moveTo>
                    <a:pt x="1674" y="1168"/>
                  </a:moveTo>
                  <a:lnTo>
                    <a:pt x="1654" y="1202"/>
                  </a:lnTo>
                  <a:lnTo>
                    <a:pt x="1654" y="1202"/>
                  </a:lnTo>
                  <a:cubicBezTo>
                    <a:pt x="1637" y="1191"/>
                    <a:pt x="1644" y="1168"/>
                    <a:pt x="1674" y="1168"/>
                  </a:cubicBezTo>
                  <a:close/>
                  <a:moveTo>
                    <a:pt x="291" y="1444"/>
                  </a:moveTo>
                  <a:cubicBezTo>
                    <a:pt x="296" y="1446"/>
                    <a:pt x="300" y="1450"/>
                    <a:pt x="303" y="1454"/>
                  </a:cubicBezTo>
                  <a:lnTo>
                    <a:pt x="303" y="1454"/>
                  </a:lnTo>
                  <a:lnTo>
                    <a:pt x="294" y="1450"/>
                  </a:lnTo>
                  <a:lnTo>
                    <a:pt x="294" y="1450"/>
                  </a:lnTo>
                  <a:lnTo>
                    <a:pt x="291" y="1444"/>
                  </a:lnTo>
                  <a:close/>
                  <a:moveTo>
                    <a:pt x="935" y="1"/>
                  </a:moveTo>
                  <a:cubicBezTo>
                    <a:pt x="857" y="1"/>
                    <a:pt x="779" y="1"/>
                    <a:pt x="662" y="39"/>
                  </a:cubicBezTo>
                  <a:cubicBezTo>
                    <a:pt x="623" y="39"/>
                    <a:pt x="584" y="39"/>
                    <a:pt x="584" y="78"/>
                  </a:cubicBezTo>
                  <a:cubicBezTo>
                    <a:pt x="507" y="78"/>
                    <a:pt x="429" y="117"/>
                    <a:pt x="390" y="195"/>
                  </a:cubicBezTo>
                  <a:cubicBezTo>
                    <a:pt x="312" y="234"/>
                    <a:pt x="312" y="234"/>
                    <a:pt x="273" y="273"/>
                  </a:cubicBezTo>
                  <a:lnTo>
                    <a:pt x="273" y="273"/>
                  </a:lnTo>
                  <a:lnTo>
                    <a:pt x="273" y="273"/>
                  </a:lnTo>
                  <a:lnTo>
                    <a:pt x="156" y="429"/>
                  </a:lnTo>
                  <a:lnTo>
                    <a:pt x="156" y="467"/>
                  </a:lnTo>
                  <a:lnTo>
                    <a:pt x="156" y="506"/>
                  </a:lnTo>
                  <a:cubicBezTo>
                    <a:pt x="117" y="584"/>
                    <a:pt x="79" y="623"/>
                    <a:pt x="40" y="740"/>
                  </a:cubicBezTo>
                  <a:lnTo>
                    <a:pt x="40" y="779"/>
                  </a:lnTo>
                  <a:cubicBezTo>
                    <a:pt x="40" y="857"/>
                    <a:pt x="1" y="934"/>
                    <a:pt x="1" y="1012"/>
                  </a:cubicBezTo>
                  <a:cubicBezTo>
                    <a:pt x="1" y="1041"/>
                    <a:pt x="1" y="1049"/>
                    <a:pt x="1" y="1049"/>
                  </a:cubicBezTo>
                  <a:cubicBezTo>
                    <a:pt x="1" y="1049"/>
                    <a:pt x="1" y="1050"/>
                    <a:pt x="1" y="1051"/>
                  </a:cubicBezTo>
                  <a:cubicBezTo>
                    <a:pt x="1" y="1129"/>
                    <a:pt x="1" y="1207"/>
                    <a:pt x="40" y="1285"/>
                  </a:cubicBezTo>
                  <a:cubicBezTo>
                    <a:pt x="40" y="1285"/>
                    <a:pt x="40" y="1285"/>
                    <a:pt x="40" y="1324"/>
                  </a:cubicBezTo>
                  <a:cubicBezTo>
                    <a:pt x="79" y="1401"/>
                    <a:pt x="117" y="1518"/>
                    <a:pt x="195" y="1596"/>
                  </a:cubicBezTo>
                  <a:cubicBezTo>
                    <a:pt x="312" y="1791"/>
                    <a:pt x="507" y="1907"/>
                    <a:pt x="740" y="1907"/>
                  </a:cubicBezTo>
                  <a:cubicBezTo>
                    <a:pt x="798" y="1927"/>
                    <a:pt x="857" y="1936"/>
                    <a:pt x="915" y="1936"/>
                  </a:cubicBezTo>
                  <a:cubicBezTo>
                    <a:pt x="967" y="1936"/>
                    <a:pt x="1019" y="1929"/>
                    <a:pt x="1070" y="1914"/>
                  </a:cubicBezTo>
                  <a:lnTo>
                    <a:pt x="1070" y="1914"/>
                  </a:lnTo>
                  <a:cubicBezTo>
                    <a:pt x="1573" y="1897"/>
                    <a:pt x="2024" y="1513"/>
                    <a:pt x="2024" y="934"/>
                  </a:cubicBezTo>
                  <a:cubicBezTo>
                    <a:pt x="2024" y="779"/>
                    <a:pt x="1946" y="623"/>
                    <a:pt x="1869" y="467"/>
                  </a:cubicBezTo>
                  <a:cubicBezTo>
                    <a:pt x="1791" y="312"/>
                    <a:pt x="1674" y="195"/>
                    <a:pt x="1518" y="117"/>
                  </a:cubicBezTo>
                  <a:cubicBezTo>
                    <a:pt x="1402" y="78"/>
                    <a:pt x="1324" y="39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42"/>
            <p:cNvSpPr/>
            <p:nvPr/>
          </p:nvSpPr>
          <p:spPr>
            <a:xfrm>
              <a:off x="3032496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234" y="1090"/>
                  </a:moveTo>
                  <a:cubicBezTo>
                    <a:pt x="234" y="1090"/>
                    <a:pt x="234" y="1090"/>
                    <a:pt x="234" y="1090"/>
                  </a:cubicBezTo>
                  <a:lnTo>
                    <a:pt x="234" y="1090"/>
                  </a:lnTo>
                  <a:cubicBezTo>
                    <a:pt x="234" y="1090"/>
                    <a:pt x="234" y="1090"/>
                    <a:pt x="233" y="1091"/>
                  </a:cubicBezTo>
                  <a:lnTo>
                    <a:pt x="234" y="1090"/>
                  </a:lnTo>
                  <a:close/>
                  <a:moveTo>
                    <a:pt x="1868" y="1324"/>
                  </a:moveTo>
                  <a:lnTo>
                    <a:pt x="1878" y="1354"/>
                  </a:lnTo>
                  <a:lnTo>
                    <a:pt x="1878" y="1354"/>
                  </a:lnTo>
                  <a:cubicBezTo>
                    <a:pt x="1878" y="1351"/>
                    <a:pt x="1878" y="1349"/>
                    <a:pt x="1878" y="1347"/>
                  </a:cubicBezTo>
                  <a:lnTo>
                    <a:pt x="1878" y="1347"/>
                  </a:lnTo>
                  <a:cubicBezTo>
                    <a:pt x="1879" y="1351"/>
                    <a:pt x="1880" y="1356"/>
                    <a:pt x="1881" y="1360"/>
                  </a:cubicBezTo>
                  <a:lnTo>
                    <a:pt x="1881" y="1360"/>
                  </a:lnTo>
                  <a:cubicBezTo>
                    <a:pt x="1881" y="1361"/>
                    <a:pt x="1881" y="1361"/>
                    <a:pt x="1880" y="1362"/>
                  </a:cubicBezTo>
                  <a:lnTo>
                    <a:pt x="1880" y="1362"/>
                  </a:lnTo>
                  <a:lnTo>
                    <a:pt x="1878" y="1354"/>
                  </a:lnTo>
                  <a:lnTo>
                    <a:pt x="1878" y="1354"/>
                  </a:lnTo>
                  <a:cubicBezTo>
                    <a:pt x="1878" y="1359"/>
                    <a:pt x="1878" y="1364"/>
                    <a:pt x="1878" y="1369"/>
                  </a:cubicBezTo>
                  <a:lnTo>
                    <a:pt x="1878" y="1369"/>
                  </a:lnTo>
                  <a:cubicBezTo>
                    <a:pt x="1876" y="1373"/>
                    <a:pt x="1875" y="1377"/>
                    <a:pt x="1874" y="1380"/>
                  </a:cubicBezTo>
                  <a:lnTo>
                    <a:pt x="1874" y="1380"/>
                  </a:lnTo>
                  <a:cubicBezTo>
                    <a:pt x="1870" y="1362"/>
                    <a:pt x="1868" y="1343"/>
                    <a:pt x="1868" y="1324"/>
                  </a:cubicBezTo>
                  <a:close/>
                  <a:moveTo>
                    <a:pt x="1885" y="1378"/>
                  </a:moveTo>
                  <a:cubicBezTo>
                    <a:pt x="1886" y="1380"/>
                    <a:pt x="1887" y="1383"/>
                    <a:pt x="1887" y="1385"/>
                  </a:cubicBezTo>
                  <a:lnTo>
                    <a:pt x="1887" y="1385"/>
                  </a:lnTo>
                  <a:cubicBezTo>
                    <a:pt x="1886" y="1388"/>
                    <a:pt x="1884" y="1390"/>
                    <a:pt x="1882" y="1392"/>
                  </a:cubicBezTo>
                  <a:lnTo>
                    <a:pt x="1882" y="1392"/>
                  </a:lnTo>
                  <a:lnTo>
                    <a:pt x="1885" y="1380"/>
                  </a:lnTo>
                  <a:lnTo>
                    <a:pt x="1885" y="1378"/>
                  </a:lnTo>
                  <a:close/>
                  <a:moveTo>
                    <a:pt x="1874" y="1380"/>
                  </a:moveTo>
                  <a:cubicBezTo>
                    <a:pt x="1875" y="1386"/>
                    <a:pt x="1877" y="1391"/>
                    <a:pt x="1878" y="1396"/>
                  </a:cubicBezTo>
                  <a:lnTo>
                    <a:pt x="1878" y="1396"/>
                  </a:lnTo>
                  <a:lnTo>
                    <a:pt x="1879" y="1392"/>
                  </a:lnTo>
                  <a:lnTo>
                    <a:pt x="1879" y="1392"/>
                  </a:lnTo>
                  <a:cubicBezTo>
                    <a:pt x="1880" y="1393"/>
                    <a:pt x="1880" y="1395"/>
                    <a:pt x="1880" y="1396"/>
                  </a:cubicBezTo>
                  <a:lnTo>
                    <a:pt x="1880" y="1396"/>
                  </a:lnTo>
                  <a:cubicBezTo>
                    <a:pt x="1879" y="1396"/>
                    <a:pt x="1879" y="1397"/>
                    <a:pt x="1879" y="1398"/>
                  </a:cubicBezTo>
                  <a:lnTo>
                    <a:pt x="1879" y="1398"/>
                  </a:lnTo>
                  <a:cubicBezTo>
                    <a:pt x="1878" y="1397"/>
                    <a:pt x="1878" y="1396"/>
                    <a:pt x="1878" y="1396"/>
                  </a:cubicBezTo>
                  <a:lnTo>
                    <a:pt x="1878" y="1396"/>
                  </a:lnTo>
                  <a:lnTo>
                    <a:pt x="1876" y="1402"/>
                  </a:lnTo>
                  <a:lnTo>
                    <a:pt x="1870" y="1409"/>
                  </a:lnTo>
                  <a:lnTo>
                    <a:pt x="1870" y="1409"/>
                  </a:lnTo>
                  <a:cubicBezTo>
                    <a:pt x="1871" y="1399"/>
                    <a:pt x="1872" y="1389"/>
                    <a:pt x="1874" y="1380"/>
                  </a:cubicBezTo>
                  <a:close/>
                  <a:moveTo>
                    <a:pt x="1875" y="1402"/>
                  </a:moveTo>
                  <a:lnTo>
                    <a:pt x="1869" y="1419"/>
                  </a:lnTo>
                  <a:lnTo>
                    <a:pt x="1869" y="1419"/>
                  </a:lnTo>
                  <a:cubicBezTo>
                    <a:pt x="1869" y="1416"/>
                    <a:pt x="1869" y="1414"/>
                    <a:pt x="1869" y="1412"/>
                  </a:cubicBezTo>
                  <a:lnTo>
                    <a:pt x="1869" y="1412"/>
                  </a:lnTo>
                  <a:cubicBezTo>
                    <a:pt x="1871" y="1409"/>
                    <a:pt x="1873" y="1405"/>
                    <a:pt x="1875" y="1402"/>
                  </a:cubicBezTo>
                  <a:close/>
                  <a:moveTo>
                    <a:pt x="1907" y="1246"/>
                  </a:moveTo>
                  <a:lnTo>
                    <a:pt x="1891" y="1343"/>
                  </a:lnTo>
                  <a:lnTo>
                    <a:pt x="1891" y="1343"/>
                  </a:lnTo>
                  <a:cubicBezTo>
                    <a:pt x="1895" y="1337"/>
                    <a:pt x="1900" y="1330"/>
                    <a:pt x="1907" y="1324"/>
                  </a:cubicBezTo>
                  <a:lnTo>
                    <a:pt x="1907" y="1324"/>
                  </a:lnTo>
                  <a:lnTo>
                    <a:pt x="1888" y="1370"/>
                  </a:lnTo>
                  <a:lnTo>
                    <a:pt x="1888" y="1370"/>
                  </a:lnTo>
                  <a:lnTo>
                    <a:pt x="1890" y="1382"/>
                  </a:lnTo>
                  <a:lnTo>
                    <a:pt x="1890" y="1382"/>
                  </a:lnTo>
                  <a:cubicBezTo>
                    <a:pt x="1896" y="1375"/>
                    <a:pt x="1901" y="1368"/>
                    <a:pt x="1907" y="1363"/>
                  </a:cubicBezTo>
                  <a:lnTo>
                    <a:pt x="1907" y="1363"/>
                  </a:lnTo>
                  <a:lnTo>
                    <a:pt x="1891" y="1383"/>
                  </a:lnTo>
                  <a:lnTo>
                    <a:pt x="1894" y="1402"/>
                  </a:lnTo>
                  <a:lnTo>
                    <a:pt x="1924" y="1493"/>
                  </a:lnTo>
                  <a:lnTo>
                    <a:pt x="1924" y="1493"/>
                  </a:lnTo>
                  <a:cubicBezTo>
                    <a:pt x="1924" y="1492"/>
                    <a:pt x="1923" y="1491"/>
                    <a:pt x="1922" y="1490"/>
                  </a:cubicBezTo>
                  <a:lnTo>
                    <a:pt x="1922" y="1490"/>
                  </a:lnTo>
                  <a:cubicBezTo>
                    <a:pt x="1913" y="1464"/>
                    <a:pt x="1904" y="1438"/>
                    <a:pt x="1896" y="1413"/>
                  </a:cubicBezTo>
                  <a:lnTo>
                    <a:pt x="1896" y="1413"/>
                  </a:lnTo>
                  <a:lnTo>
                    <a:pt x="1903" y="1459"/>
                  </a:lnTo>
                  <a:lnTo>
                    <a:pt x="1903" y="1459"/>
                  </a:lnTo>
                  <a:cubicBezTo>
                    <a:pt x="1895" y="1444"/>
                    <a:pt x="1888" y="1427"/>
                    <a:pt x="1882" y="1410"/>
                  </a:cubicBezTo>
                  <a:lnTo>
                    <a:pt x="1882" y="1410"/>
                  </a:lnTo>
                  <a:cubicBezTo>
                    <a:pt x="1882" y="1407"/>
                    <a:pt x="1881" y="1404"/>
                    <a:pt x="1881" y="1402"/>
                  </a:cubicBezTo>
                  <a:lnTo>
                    <a:pt x="1881" y="1402"/>
                  </a:lnTo>
                  <a:lnTo>
                    <a:pt x="1880" y="1404"/>
                  </a:lnTo>
                  <a:lnTo>
                    <a:pt x="1880" y="1404"/>
                  </a:lnTo>
                  <a:cubicBezTo>
                    <a:pt x="1880" y="1402"/>
                    <a:pt x="1879" y="1400"/>
                    <a:pt x="1879" y="1398"/>
                  </a:cubicBezTo>
                  <a:lnTo>
                    <a:pt x="1879" y="1398"/>
                  </a:lnTo>
                  <a:lnTo>
                    <a:pt x="1876" y="1401"/>
                  </a:lnTo>
                  <a:lnTo>
                    <a:pt x="1876" y="1401"/>
                  </a:lnTo>
                  <a:cubicBezTo>
                    <a:pt x="1877" y="1400"/>
                    <a:pt x="1878" y="1399"/>
                    <a:pt x="1879" y="1398"/>
                  </a:cubicBezTo>
                  <a:lnTo>
                    <a:pt x="1879" y="1398"/>
                  </a:lnTo>
                  <a:cubicBezTo>
                    <a:pt x="1879" y="1398"/>
                    <a:pt x="1879" y="1398"/>
                    <a:pt x="1879" y="1398"/>
                  </a:cubicBezTo>
                  <a:lnTo>
                    <a:pt x="1879" y="1398"/>
                  </a:lnTo>
                  <a:lnTo>
                    <a:pt x="1880" y="1396"/>
                  </a:lnTo>
                  <a:lnTo>
                    <a:pt x="1880" y="1396"/>
                  </a:lnTo>
                  <a:cubicBezTo>
                    <a:pt x="1880" y="1398"/>
                    <a:pt x="1881" y="1400"/>
                    <a:pt x="1881" y="1402"/>
                  </a:cubicBezTo>
                  <a:lnTo>
                    <a:pt x="1882" y="1394"/>
                  </a:lnTo>
                  <a:lnTo>
                    <a:pt x="1882" y="1394"/>
                  </a:lnTo>
                  <a:lnTo>
                    <a:pt x="1888" y="1387"/>
                  </a:lnTo>
                  <a:lnTo>
                    <a:pt x="1888" y="1387"/>
                  </a:lnTo>
                  <a:cubicBezTo>
                    <a:pt x="1890" y="1396"/>
                    <a:pt x="1893" y="1404"/>
                    <a:pt x="1896" y="1413"/>
                  </a:cubicBezTo>
                  <a:lnTo>
                    <a:pt x="1896" y="1413"/>
                  </a:lnTo>
                  <a:lnTo>
                    <a:pt x="1894" y="1402"/>
                  </a:lnTo>
                  <a:lnTo>
                    <a:pt x="1888" y="1386"/>
                  </a:lnTo>
                  <a:lnTo>
                    <a:pt x="1888" y="1386"/>
                  </a:lnTo>
                  <a:lnTo>
                    <a:pt x="1891" y="1383"/>
                  </a:lnTo>
                  <a:lnTo>
                    <a:pt x="1890" y="1382"/>
                  </a:lnTo>
                  <a:lnTo>
                    <a:pt x="1890" y="1382"/>
                  </a:lnTo>
                  <a:cubicBezTo>
                    <a:pt x="1890" y="1383"/>
                    <a:pt x="1889" y="1384"/>
                    <a:pt x="1888" y="1385"/>
                  </a:cubicBezTo>
                  <a:lnTo>
                    <a:pt x="1888" y="1385"/>
                  </a:lnTo>
                  <a:lnTo>
                    <a:pt x="1886" y="1377"/>
                  </a:lnTo>
                  <a:lnTo>
                    <a:pt x="1888" y="1370"/>
                  </a:lnTo>
                  <a:lnTo>
                    <a:pt x="1888" y="1370"/>
                  </a:lnTo>
                  <a:lnTo>
                    <a:pt x="1887" y="1363"/>
                  </a:lnTo>
                  <a:lnTo>
                    <a:pt x="1887" y="1363"/>
                  </a:lnTo>
                  <a:lnTo>
                    <a:pt x="1891" y="1343"/>
                  </a:lnTo>
                  <a:lnTo>
                    <a:pt x="1891" y="1343"/>
                  </a:lnTo>
                  <a:cubicBezTo>
                    <a:pt x="1889" y="1346"/>
                    <a:pt x="1887" y="1349"/>
                    <a:pt x="1885" y="1352"/>
                  </a:cubicBezTo>
                  <a:lnTo>
                    <a:pt x="1885" y="1352"/>
                  </a:lnTo>
                  <a:lnTo>
                    <a:pt x="1881" y="1324"/>
                  </a:lnTo>
                  <a:lnTo>
                    <a:pt x="1881" y="1324"/>
                  </a:lnTo>
                  <a:cubicBezTo>
                    <a:pt x="1880" y="1332"/>
                    <a:pt x="1879" y="1339"/>
                    <a:pt x="1878" y="1347"/>
                  </a:cubicBezTo>
                  <a:lnTo>
                    <a:pt x="1878" y="1347"/>
                  </a:lnTo>
                  <a:cubicBezTo>
                    <a:pt x="1872" y="1316"/>
                    <a:pt x="1868" y="1283"/>
                    <a:pt x="1868" y="1246"/>
                  </a:cubicBezTo>
                  <a:lnTo>
                    <a:pt x="1868" y="1246"/>
                  </a:lnTo>
                  <a:lnTo>
                    <a:pt x="1881" y="1324"/>
                  </a:lnTo>
                  <a:cubicBezTo>
                    <a:pt x="1885" y="1298"/>
                    <a:pt x="1894" y="1272"/>
                    <a:pt x="1907" y="1246"/>
                  </a:cubicBezTo>
                  <a:close/>
                  <a:moveTo>
                    <a:pt x="1234" y="1599"/>
                  </a:moveTo>
                  <a:lnTo>
                    <a:pt x="1237" y="1604"/>
                  </a:lnTo>
                  <a:lnTo>
                    <a:pt x="1234" y="1599"/>
                  </a:lnTo>
                  <a:close/>
                  <a:moveTo>
                    <a:pt x="1432" y="1639"/>
                  </a:moveTo>
                  <a:cubicBezTo>
                    <a:pt x="1432" y="1639"/>
                    <a:pt x="1433" y="1639"/>
                    <a:pt x="1434" y="1639"/>
                  </a:cubicBezTo>
                  <a:lnTo>
                    <a:pt x="1434" y="1639"/>
                  </a:lnTo>
                  <a:cubicBezTo>
                    <a:pt x="1436" y="1640"/>
                    <a:pt x="1438" y="1642"/>
                    <a:pt x="1439" y="1643"/>
                  </a:cubicBezTo>
                  <a:lnTo>
                    <a:pt x="1439" y="1643"/>
                  </a:lnTo>
                  <a:lnTo>
                    <a:pt x="1434" y="1641"/>
                  </a:lnTo>
                  <a:lnTo>
                    <a:pt x="1434" y="1641"/>
                  </a:lnTo>
                  <a:lnTo>
                    <a:pt x="1432" y="1639"/>
                  </a:lnTo>
                  <a:close/>
                  <a:moveTo>
                    <a:pt x="1465" y="1646"/>
                  </a:moveTo>
                  <a:cubicBezTo>
                    <a:pt x="1465" y="1646"/>
                    <a:pt x="1466" y="1646"/>
                    <a:pt x="1467" y="1646"/>
                  </a:cubicBezTo>
                  <a:lnTo>
                    <a:pt x="1467" y="1646"/>
                  </a:lnTo>
                  <a:cubicBezTo>
                    <a:pt x="1465" y="1648"/>
                    <a:pt x="1463" y="1650"/>
                    <a:pt x="1461" y="1651"/>
                  </a:cubicBezTo>
                  <a:lnTo>
                    <a:pt x="1461" y="1651"/>
                  </a:lnTo>
                  <a:lnTo>
                    <a:pt x="1458" y="1651"/>
                  </a:lnTo>
                  <a:lnTo>
                    <a:pt x="1458" y="1651"/>
                  </a:lnTo>
                  <a:lnTo>
                    <a:pt x="1465" y="1646"/>
                  </a:lnTo>
                  <a:close/>
                  <a:moveTo>
                    <a:pt x="1454" y="1654"/>
                  </a:moveTo>
                  <a:lnTo>
                    <a:pt x="1454" y="1654"/>
                  </a:lnTo>
                  <a:cubicBezTo>
                    <a:pt x="1455" y="1654"/>
                    <a:pt x="1456" y="1654"/>
                    <a:pt x="1456" y="1655"/>
                  </a:cubicBezTo>
                  <a:lnTo>
                    <a:pt x="1456" y="1655"/>
                  </a:lnTo>
                  <a:cubicBezTo>
                    <a:pt x="1456" y="1655"/>
                    <a:pt x="1455" y="1656"/>
                    <a:pt x="1455" y="1656"/>
                  </a:cubicBezTo>
                  <a:lnTo>
                    <a:pt x="1455" y="1656"/>
                  </a:lnTo>
                  <a:lnTo>
                    <a:pt x="1453" y="1655"/>
                  </a:lnTo>
                  <a:lnTo>
                    <a:pt x="1453" y="1655"/>
                  </a:lnTo>
                  <a:lnTo>
                    <a:pt x="1454" y="1654"/>
                  </a:lnTo>
                  <a:close/>
                  <a:moveTo>
                    <a:pt x="1304" y="1704"/>
                  </a:moveTo>
                  <a:lnTo>
                    <a:pt x="1322" y="1712"/>
                  </a:lnTo>
                  <a:lnTo>
                    <a:pt x="1322" y="1712"/>
                  </a:lnTo>
                  <a:cubicBezTo>
                    <a:pt x="1322" y="1712"/>
                    <a:pt x="1321" y="1712"/>
                    <a:pt x="1321" y="1713"/>
                  </a:cubicBezTo>
                  <a:lnTo>
                    <a:pt x="1321" y="1713"/>
                  </a:lnTo>
                  <a:cubicBezTo>
                    <a:pt x="1317" y="1711"/>
                    <a:pt x="1313" y="1710"/>
                    <a:pt x="1308" y="1708"/>
                  </a:cubicBezTo>
                  <a:lnTo>
                    <a:pt x="1308" y="1708"/>
                  </a:lnTo>
                  <a:cubicBezTo>
                    <a:pt x="1307" y="1707"/>
                    <a:pt x="1305" y="1705"/>
                    <a:pt x="1304" y="1704"/>
                  </a:cubicBezTo>
                  <a:close/>
                  <a:moveTo>
                    <a:pt x="1356" y="1741"/>
                  </a:moveTo>
                  <a:lnTo>
                    <a:pt x="1369" y="1744"/>
                  </a:lnTo>
                  <a:lnTo>
                    <a:pt x="1369" y="1744"/>
                  </a:lnTo>
                  <a:cubicBezTo>
                    <a:pt x="1369" y="1745"/>
                    <a:pt x="1368" y="1745"/>
                    <a:pt x="1368" y="1746"/>
                  </a:cubicBezTo>
                  <a:lnTo>
                    <a:pt x="1368" y="1746"/>
                  </a:lnTo>
                  <a:cubicBezTo>
                    <a:pt x="1364" y="1745"/>
                    <a:pt x="1360" y="1743"/>
                    <a:pt x="1356" y="1742"/>
                  </a:cubicBezTo>
                  <a:lnTo>
                    <a:pt x="1356" y="1742"/>
                  </a:lnTo>
                  <a:cubicBezTo>
                    <a:pt x="1356" y="1742"/>
                    <a:pt x="1356" y="1741"/>
                    <a:pt x="1356" y="1741"/>
                  </a:cubicBezTo>
                  <a:close/>
                  <a:moveTo>
                    <a:pt x="1381" y="1742"/>
                  </a:moveTo>
                  <a:lnTo>
                    <a:pt x="1383" y="1743"/>
                  </a:lnTo>
                  <a:lnTo>
                    <a:pt x="1383" y="1743"/>
                  </a:lnTo>
                  <a:cubicBezTo>
                    <a:pt x="1383" y="1745"/>
                    <a:pt x="1382" y="1746"/>
                    <a:pt x="1382" y="1747"/>
                  </a:cubicBezTo>
                  <a:lnTo>
                    <a:pt x="1382" y="1747"/>
                  </a:lnTo>
                  <a:lnTo>
                    <a:pt x="1380" y="1747"/>
                  </a:lnTo>
                  <a:lnTo>
                    <a:pt x="1380" y="1747"/>
                  </a:lnTo>
                  <a:lnTo>
                    <a:pt x="1379" y="1749"/>
                  </a:lnTo>
                  <a:lnTo>
                    <a:pt x="1379" y="1749"/>
                  </a:lnTo>
                  <a:cubicBezTo>
                    <a:pt x="1375" y="1748"/>
                    <a:pt x="1372" y="1747"/>
                    <a:pt x="1368" y="1746"/>
                  </a:cubicBezTo>
                  <a:lnTo>
                    <a:pt x="1368" y="1746"/>
                  </a:lnTo>
                  <a:lnTo>
                    <a:pt x="1370" y="1744"/>
                  </a:lnTo>
                  <a:lnTo>
                    <a:pt x="1380" y="1747"/>
                  </a:lnTo>
                  <a:lnTo>
                    <a:pt x="1380" y="1747"/>
                  </a:lnTo>
                  <a:lnTo>
                    <a:pt x="1381" y="1742"/>
                  </a:lnTo>
                  <a:close/>
                  <a:moveTo>
                    <a:pt x="1382" y="1747"/>
                  </a:moveTo>
                  <a:lnTo>
                    <a:pt x="1401" y="1752"/>
                  </a:lnTo>
                  <a:cubicBezTo>
                    <a:pt x="1395" y="1752"/>
                    <a:pt x="1388" y="1751"/>
                    <a:pt x="1381" y="1750"/>
                  </a:cubicBezTo>
                  <a:lnTo>
                    <a:pt x="1381" y="1750"/>
                  </a:lnTo>
                  <a:cubicBezTo>
                    <a:pt x="1381" y="1750"/>
                    <a:pt x="1381" y="1750"/>
                    <a:pt x="1381" y="1750"/>
                  </a:cubicBezTo>
                  <a:lnTo>
                    <a:pt x="1381" y="1750"/>
                  </a:lnTo>
                  <a:cubicBezTo>
                    <a:pt x="1380" y="1750"/>
                    <a:pt x="1379" y="1750"/>
                    <a:pt x="1378" y="1750"/>
                  </a:cubicBezTo>
                  <a:lnTo>
                    <a:pt x="1378" y="1750"/>
                  </a:lnTo>
                  <a:lnTo>
                    <a:pt x="1379" y="1749"/>
                  </a:lnTo>
                  <a:lnTo>
                    <a:pt x="1379" y="1749"/>
                  </a:lnTo>
                  <a:cubicBezTo>
                    <a:pt x="1379" y="1749"/>
                    <a:pt x="1380" y="1749"/>
                    <a:pt x="1381" y="1750"/>
                  </a:cubicBezTo>
                  <a:lnTo>
                    <a:pt x="1381" y="1750"/>
                  </a:lnTo>
                  <a:cubicBezTo>
                    <a:pt x="1381" y="1749"/>
                    <a:pt x="1381" y="1748"/>
                    <a:pt x="1382" y="1747"/>
                  </a:cubicBezTo>
                  <a:close/>
                  <a:moveTo>
                    <a:pt x="1479" y="1"/>
                  </a:moveTo>
                  <a:cubicBezTo>
                    <a:pt x="1362" y="1"/>
                    <a:pt x="1245" y="1"/>
                    <a:pt x="1167" y="40"/>
                  </a:cubicBezTo>
                  <a:cubicBezTo>
                    <a:pt x="1051" y="79"/>
                    <a:pt x="934" y="118"/>
                    <a:pt x="856" y="157"/>
                  </a:cubicBezTo>
                  <a:cubicBezTo>
                    <a:pt x="778" y="196"/>
                    <a:pt x="739" y="234"/>
                    <a:pt x="700" y="273"/>
                  </a:cubicBezTo>
                  <a:cubicBezTo>
                    <a:pt x="662" y="312"/>
                    <a:pt x="584" y="351"/>
                    <a:pt x="545" y="390"/>
                  </a:cubicBezTo>
                  <a:cubicBezTo>
                    <a:pt x="428" y="507"/>
                    <a:pt x="350" y="662"/>
                    <a:pt x="272" y="857"/>
                  </a:cubicBezTo>
                  <a:cubicBezTo>
                    <a:pt x="243" y="915"/>
                    <a:pt x="236" y="994"/>
                    <a:pt x="234" y="1063"/>
                  </a:cubicBezTo>
                  <a:lnTo>
                    <a:pt x="234" y="1063"/>
                  </a:lnTo>
                  <a:cubicBezTo>
                    <a:pt x="158" y="1165"/>
                    <a:pt x="98" y="1283"/>
                    <a:pt x="39" y="1402"/>
                  </a:cubicBezTo>
                  <a:cubicBezTo>
                    <a:pt x="39" y="1558"/>
                    <a:pt x="0" y="1713"/>
                    <a:pt x="0" y="1830"/>
                  </a:cubicBezTo>
                  <a:cubicBezTo>
                    <a:pt x="39" y="2063"/>
                    <a:pt x="78" y="2219"/>
                    <a:pt x="156" y="2414"/>
                  </a:cubicBezTo>
                  <a:cubicBezTo>
                    <a:pt x="233" y="2491"/>
                    <a:pt x="272" y="2569"/>
                    <a:pt x="350" y="2647"/>
                  </a:cubicBezTo>
                  <a:cubicBezTo>
                    <a:pt x="350" y="2686"/>
                    <a:pt x="389" y="2725"/>
                    <a:pt x="428" y="2764"/>
                  </a:cubicBezTo>
                  <a:cubicBezTo>
                    <a:pt x="700" y="2997"/>
                    <a:pt x="1051" y="3114"/>
                    <a:pt x="1401" y="3114"/>
                  </a:cubicBezTo>
                  <a:cubicBezTo>
                    <a:pt x="1557" y="3114"/>
                    <a:pt x="1712" y="3075"/>
                    <a:pt x="1868" y="3036"/>
                  </a:cubicBezTo>
                  <a:cubicBezTo>
                    <a:pt x="2062" y="2958"/>
                    <a:pt x="2218" y="2881"/>
                    <a:pt x="2374" y="2725"/>
                  </a:cubicBezTo>
                  <a:cubicBezTo>
                    <a:pt x="2490" y="2647"/>
                    <a:pt x="2607" y="2530"/>
                    <a:pt x="2685" y="2375"/>
                  </a:cubicBezTo>
                  <a:cubicBezTo>
                    <a:pt x="2763" y="2258"/>
                    <a:pt x="2802" y="2102"/>
                    <a:pt x="2841" y="1947"/>
                  </a:cubicBezTo>
                  <a:cubicBezTo>
                    <a:pt x="2880" y="1791"/>
                    <a:pt x="2880" y="1635"/>
                    <a:pt x="2880" y="1480"/>
                  </a:cubicBezTo>
                  <a:cubicBezTo>
                    <a:pt x="2880" y="1324"/>
                    <a:pt x="2841" y="1168"/>
                    <a:pt x="2802" y="1013"/>
                  </a:cubicBezTo>
                  <a:cubicBezTo>
                    <a:pt x="2724" y="818"/>
                    <a:pt x="2607" y="624"/>
                    <a:pt x="2452" y="468"/>
                  </a:cubicBezTo>
                  <a:cubicBezTo>
                    <a:pt x="2413" y="429"/>
                    <a:pt x="2374" y="390"/>
                    <a:pt x="2335" y="351"/>
                  </a:cubicBezTo>
                  <a:cubicBezTo>
                    <a:pt x="2257" y="273"/>
                    <a:pt x="2179" y="196"/>
                    <a:pt x="2062" y="157"/>
                  </a:cubicBezTo>
                  <a:cubicBezTo>
                    <a:pt x="1946" y="118"/>
                    <a:pt x="1829" y="79"/>
                    <a:pt x="1712" y="40"/>
                  </a:cubicBezTo>
                  <a:cubicBezTo>
                    <a:pt x="1634" y="40"/>
                    <a:pt x="1557" y="1"/>
                    <a:pt x="1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42"/>
            <p:cNvSpPr/>
            <p:nvPr/>
          </p:nvSpPr>
          <p:spPr>
            <a:xfrm>
              <a:off x="3045412" y="5176649"/>
              <a:ext cx="30845" cy="28253"/>
            </a:xfrm>
            <a:custGeom>
              <a:avLst/>
              <a:gdLst/>
              <a:ahLst/>
              <a:cxnLst/>
              <a:rect l="l" t="t" r="r" b="b"/>
              <a:pathLst>
                <a:path w="2880" h="2638" extrusionOk="0">
                  <a:moveTo>
                    <a:pt x="1536" y="1066"/>
                  </a:moveTo>
                  <a:lnTo>
                    <a:pt x="1540" y="1068"/>
                  </a:lnTo>
                  <a:lnTo>
                    <a:pt x="1540" y="1068"/>
                  </a:lnTo>
                  <a:lnTo>
                    <a:pt x="1552" y="1077"/>
                  </a:lnTo>
                  <a:lnTo>
                    <a:pt x="1552" y="1077"/>
                  </a:lnTo>
                  <a:cubicBezTo>
                    <a:pt x="1546" y="1073"/>
                    <a:pt x="1540" y="1070"/>
                    <a:pt x="1536" y="1066"/>
                  </a:cubicBezTo>
                  <a:close/>
                  <a:moveTo>
                    <a:pt x="1640" y="1156"/>
                  </a:moveTo>
                  <a:lnTo>
                    <a:pt x="1661" y="1181"/>
                  </a:lnTo>
                  <a:lnTo>
                    <a:pt x="1661" y="1181"/>
                  </a:lnTo>
                  <a:lnTo>
                    <a:pt x="1672" y="1203"/>
                  </a:lnTo>
                  <a:lnTo>
                    <a:pt x="1672" y="1203"/>
                  </a:lnTo>
                  <a:cubicBezTo>
                    <a:pt x="1658" y="1187"/>
                    <a:pt x="1647" y="1172"/>
                    <a:pt x="1640" y="1156"/>
                  </a:cubicBezTo>
                  <a:close/>
                  <a:moveTo>
                    <a:pt x="1674" y="1198"/>
                  </a:moveTo>
                  <a:lnTo>
                    <a:pt x="1681" y="1207"/>
                  </a:lnTo>
                  <a:lnTo>
                    <a:pt x="1681" y="1207"/>
                  </a:lnTo>
                  <a:lnTo>
                    <a:pt x="1683" y="1216"/>
                  </a:lnTo>
                  <a:lnTo>
                    <a:pt x="1683" y="1216"/>
                  </a:lnTo>
                  <a:cubicBezTo>
                    <a:pt x="1680" y="1213"/>
                    <a:pt x="1678" y="1210"/>
                    <a:pt x="1675" y="1207"/>
                  </a:cubicBezTo>
                  <a:lnTo>
                    <a:pt x="1675" y="1207"/>
                  </a:lnTo>
                  <a:cubicBezTo>
                    <a:pt x="1675" y="1204"/>
                    <a:pt x="1674" y="1201"/>
                    <a:pt x="1674" y="1198"/>
                  </a:cubicBezTo>
                  <a:close/>
                  <a:moveTo>
                    <a:pt x="1676" y="1211"/>
                  </a:moveTo>
                  <a:lnTo>
                    <a:pt x="1687" y="1233"/>
                  </a:lnTo>
                  <a:lnTo>
                    <a:pt x="1687" y="1233"/>
                  </a:lnTo>
                  <a:lnTo>
                    <a:pt x="1687" y="1235"/>
                  </a:lnTo>
                  <a:lnTo>
                    <a:pt x="1687" y="1235"/>
                  </a:lnTo>
                  <a:cubicBezTo>
                    <a:pt x="1684" y="1232"/>
                    <a:pt x="1681" y="1230"/>
                    <a:pt x="1679" y="1227"/>
                  </a:cubicBezTo>
                  <a:lnTo>
                    <a:pt x="1679" y="1227"/>
                  </a:lnTo>
                  <a:cubicBezTo>
                    <a:pt x="1677" y="1222"/>
                    <a:pt x="1676" y="1216"/>
                    <a:pt x="1676" y="1211"/>
                  </a:cubicBezTo>
                  <a:close/>
                  <a:moveTo>
                    <a:pt x="1475" y="1230"/>
                  </a:moveTo>
                  <a:cubicBezTo>
                    <a:pt x="1470" y="1243"/>
                    <a:pt x="1461" y="1255"/>
                    <a:pt x="1450" y="1265"/>
                  </a:cubicBezTo>
                  <a:lnTo>
                    <a:pt x="1450" y="1265"/>
                  </a:lnTo>
                  <a:lnTo>
                    <a:pt x="1463" y="1238"/>
                  </a:lnTo>
                  <a:lnTo>
                    <a:pt x="1463" y="1238"/>
                  </a:lnTo>
                  <a:lnTo>
                    <a:pt x="1475" y="1230"/>
                  </a:lnTo>
                  <a:close/>
                  <a:moveTo>
                    <a:pt x="1698" y="1263"/>
                  </a:moveTo>
                  <a:lnTo>
                    <a:pt x="1703" y="1266"/>
                  </a:lnTo>
                  <a:lnTo>
                    <a:pt x="1703" y="1266"/>
                  </a:lnTo>
                  <a:lnTo>
                    <a:pt x="1706" y="1272"/>
                  </a:lnTo>
                  <a:lnTo>
                    <a:pt x="1706" y="1272"/>
                  </a:lnTo>
                  <a:cubicBezTo>
                    <a:pt x="1703" y="1271"/>
                    <a:pt x="1701" y="1269"/>
                    <a:pt x="1698" y="1268"/>
                  </a:cubicBezTo>
                  <a:lnTo>
                    <a:pt x="1698" y="1268"/>
                  </a:lnTo>
                  <a:cubicBezTo>
                    <a:pt x="1697" y="1267"/>
                    <a:pt x="1697" y="1266"/>
                    <a:pt x="1696" y="1266"/>
                  </a:cubicBezTo>
                  <a:lnTo>
                    <a:pt x="1696" y="1266"/>
                  </a:lnTo>
                  <a:cubicBezTo>
                    <a:pt x="1697" y="1265"/>
                    <a:pt x="1697" y="1264"/>
                    <a:pt x="1698" y="1263"/>
                  </a:cubicBezTo>
                  <a:close/>
                  <a:moveTo>
                    <a:pt x="1439" y="1256"/>
                  </a:moveTo>
                  <a:cubicBezTo>
                    <a:pt x="1438" y="1263"/>
                    <a:pt x="1436" y="1270"/>
                    <a:pt x="1434" y="1276"/>
                  </a:cubicBezTo>
                  <a:lnTo>
                    <a:pt x="1434" y="1276"/>
                  </a:lnTo>
                  <a:cubicBezTo>
                    <a:pt x="1431" y="1278"/>
                    <a:pt x="1429" y="1279"/>
                    <a:pt x="1427" y="1280"/>
                  </a:cubicBezTo>
                  <a:lnTo>
                    <a:pt x="1427" y="1280"/>
                  </a:lnTo>
                  <a:lnTo>
                    <a:pt x="1435" y="1260"/>
                  </a:lnTo>
                  <a:lnTo>
                    <a:pt x="1439" y="1256"/>
                  </a:lnTo>
                  <a:close/>
                  <a:moveTo>
                    <a:pt x="1687" y="1285"/>
                  </a:moveTo>
                  <a:lnTo>
                    <a:pt x="1699" y="1294"/>
                  </a:lnTo>
                  <a:lnTo>
                    <a:pt x="1699" y="1294"/>
                  </a:lnTo>
                  <a:lnTo>
                    <a:pt x="1701" y="1304"/>
                  </a:lnTo>
                  <a:lnTo>
                    <a:pt x="1694" y="1339"/>
                  </a:lnTo>
                  <a:lnTo>
                    <a:pt x="1694" y="1339"/>
                  </a:lnTo>
                  <a:cubicBezTo>
                    <a:pt x="1683" y="1321"/>
                    <a:pt x="1681" y="1303"/>
                    <a:pt x="1687" y="1285"/>
                  </a:cubicBezTo>
                  <a:close/>
                  <a:moveTo>
                    <a:pt x="1350" y="1468"/>
                  </a:moveTo>
                  <a:cubicBezTo>
                    <a:pt x="1352" y="1471"/>
                    <a:pt x="1355" y="1473"/>
                    <a:pt x="1357" y="1476"/>
                  </a:cubicBezTo>
                  <a:lnTo>
                    <a:pt x="1357" y="1476"/>
                  </a:lnTo>
                  <a:cubicBezTo>
                    <a:pt x="1358" y="1480"/>
                    <a:pt x="1358" y="1484"/>
                    <a:pt x="1359" y="1488"/>
                  </a:cubicBezTo>
                  <a:lnTo>
                    <a:pt x="1359" y="1488"/>
                  </a:lnTo>
                  <a:lnTo>
                    <a:pt x="1357" y="1485"/>
                  </a:lnTo>
                  <a:lnTo>
                    <a:pt x="1357" y="1485"/>
                  </a:lnTo>
                  <a:lnTo>
                    <a:pt x="1350" y="1468"/>
                  </a:lnTo>
                  <a:close/>
                  <a:moveTo>
                    <a:pt x="1368" y="1490"/>
                  </a:moveTo>
                  <a:cubicBezTo>
                    <a:pt x="1376" y="1502"/>
                    <a:pt x="1383" y="1514"/>
                    <a:pt x="1389" y="1528"/>
                  </a:cubicBezTo>
                  <a:lnTo>
                    <a:pt x="1389" y="1528"/>
                  </a:lnTo>
                  <a:lnTo>
                    <a:pt x="1366" y="1498"/>
                  </a:lnTo>
                  <a:lnTo>
                    <a:pt x="1368" y="1490"/>
                  </a:lnTo>
                  <a:close/>
                  <a:moveTo>
                    <a:pt x="1440" y="1"/>
                  </a:moveTo>
                  <a:cubicBezTo>
                    <a:pt x="1207" y="1"/>
                    <a:pt x="1012" y="40"/>
                    <a:pt x="818" y="156"/>
                  </a:cubicBezTo>
                  <a:cubicBezTo>
                    <a:pt x="701" y="195"/>
                    <a:pt x="623" y="234"/>
                    <a:pt x="545" y="312"/>
                  </a:cubicBezTo>
                  <a:cubicBezTo>
                    <a:pt x="506" y="351"/>
                    <a:pt x="467" y="390"/>
                    <a:pt x="467" y="429"/>
                  </a:cubicBezTo>
                  <a:cubicBezTo>
                    <a:pt x="312" y="585"/>
                    <a:pt x="195" y="779"/>
                    <a:pt x="156" y="1013"/>
                  </a:cubicBezTo>
                  <a:cubicBezTo>
                    <a:pt x="0" y="1441"/>
                    <a:pt x="117" y="1908"/>
                    <a:pt x="467" y="2219"/>
                  </a:cubicBezTo>
                  <a:cubicBezTo>
                    <a:pt x="506" y="2297"/>
                    <a:pt x="623" y="2375"/>
                    <a:pt x="701" y="2413"/>
                  </a:cubicBezTo>
                  <a:lnTo>
                    <a:pt x="779" y="2452"/>
                  </a:lnTo>
                  <a:cubicBezTo>
                    <a:pt x="856" y="2491"/>
                    <a:pt x="934" y="2530"/>
                    <a:pt x="1012" y="2569"/>
                  </a:cubicBezTo>
                  <a:cubicBezTo>
                    <a:pt x="1071" y="2584"/>
                    <a:pt x="1135" y="2593"/>
                    <a:pt x="1203" y="2597"/>
                  </a:cubicBezTo>
                  <a:lnTo>
                    <a:pt x="1203" y="2597"/>
                  </a:lnTo>
                  <a:cubicBezTo>
                    <a:pt x="1217" y="2601"/>
                    <a:pt x="1231" y="2604"/>
                    <a:pt x="1246" y="2608"/>
                  </a:cubicBezTo>
                  <a:cubicBezTo>
                    <a:pt x="1323" y="2627"/>
                    <a:pt x="1401" y="2637"/>
                    <a:pt x="1479" y="2637"/>
                  </a:cubicBezTo>
                  <a:cubicBezTo>
                    <a:pt x="1557" y="2637"/>
                    <a:pt x="1635" y="2627"/>
                    <a:pt x="1713" y="2608"/>
                  </a:cubicBezTo>
                  <a:cubicBezTo>
                    <a:pt x="1868" y="2569"/>
                    <a:pt x="2024" y="2530"/>
                    <a:pt x="2179" y="2452"/>
                  </a:cubicBezTo>
                  <a:cubicBezTo>
                    <a:pt x="2296" y="2413"/>
                    <a:pt x="2413" y="2336"/>
                    <a:pt x="2491" y="2258"/>
                  </a:cubicBezTo>
                  <a:cubicBezTo>
                    <a:pt x="2608" y="2102"/>
                    <a:pt x="2724" y="1946"/>
                    <a:pt x="2763" y="1752"/>
                  </a:cubicBezTo>
                  <a:cubicBezTo>
                    <a:pt x="2880" y="1402"/>
                    <a:pt x="2841" y="1051"/>
                    <a:pt x="2685" y="740"/>
                  </a:cubicBezTo>
                  <a:cubicBezTo>
                    <a:pt x="2646" y="662"/>
                    <a:pt x="2608" y="623"/>
                    <a:pt x="2530" y="585"/>
                  </a:cubicBezTo>
                  <a:cubicBezTo>
                    <a:pt x="2491" y="507"/>
                    <a:pt x="2452" y="429"/>
                    <a:pt x="2413" y="390"/>
                  </a:cubicBezTo>
                  <a:cubicBezTo>
                    <a:pt x="2296" y="273"/>
                    <a:pt x="2179" y="195"/>
                    <a:pt x="2024" y="156"/>
                  </a:cubicBezTo>
                  <a:cubicBezTo>
                    <a:pt x="1868" y="40"/>
                    <a:pt x="1635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42"/>
            <p:cNvSpPr/>
            <p:nvPr/>
          </p:nvSpPr>
          <p:spPr>
            <a:xfrm>
              <a:off x="3031789" y="5147036"/>
              <a:ext cx="78644" cy="12541"/>
            </a:xfrm>
            <a:custGeom>
              <a:avLst/>
              <a:gdLst/>
              <a:ahLst/>
              <a:cxnLst/>
              <a:rect l="l" t="t" r="r" b="b"/>
              <a:pathLst>
                <a:path w="7343" h="1171" extrusionOk="0">
                  <a:moveTo>
                    <a:pt x="419" y="1"/>
                  </a:moveTo>
                  <a:cubicBezTo>
                    <a:pt x="132" y="1"/>
                    <a:pt x="1" y="434"/>
                    <a:pt x="299" y="509"/>
                  </a:cubicBezTo>
                  <a:cubicBezTo>
                    <a:pt x="2518" y="781"/>
                    <a:pt x="4775" y="1015"/>
                    <a:pt x="7032" y="1170"/>
                  </a:cubicBezTo>
                  <a:cubicBezTo>
                    <a:pt x="7343" y="1170"/>
                    <a:pt x="7343" y="664"/>
                    <a:pt x="7032" y="664"/>
                  </a:cubicBezTo>
                  <a:cubicBezTo>
                    <a:pt x="4813" y="509"/>
                    <a:pt x="2634" y="314"/>
                    <a:pt x="455" y="3"/>
                  </a:cubicBezTo>
                  <a:cubicBezTo>
                    <a:pt x="443" y="1"/>
                    <a:pt x="431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42"/>
            <p:cNvSpPr/>
            <p:nvPr/>
          </p:nvSpPr>
          <p:spPr>
            <a:xfrm>
              <a:off x="3048700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53" y="0"/>
                  </a:moveTo>
                  <a:cubicBezTo>
                    <a:pt x="140" y="0"/>
                    <a:pt x="1" y="330"/>
                    <a:pt x="199" y="462"/>
                  </a:cubicBezTo>
                  <a:cubicBezTo>
                    <a:pt x="1950" y="1629"/>
                    <a:pt x="3624" y="2913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4" y="4041"/>
                    <a:pt x="5608" y="3886"/>
                  </a:cubicBezTo>
                  <a:cubicBezTo>
                    <a:pt x="3974" y="2524"/>
                    <a:pt x="2223" y="1240"/>
                    <a:pt x="472" y="34"/>
                  </a:cubicBezTo>
                  <a:cubicBezTo>
                    <a:pt x="431" y="11"/>
                    <a:pt x="39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42"/>
            <p:cNvSpPr/>
            <p:nvPr/>
          </p:nvSpPr>
          <p:spPr>
            <a:xfrm>
              <a:off x="3064090" y="5073416"/>
              <a:ext cx="23080" cy="65202"/>
            </a:xfrm>
            <a:custGeom>
              <a:avLst/>
              <a:gdLst/>
              <a:ahLst/>
              <a:cxnLst/>
              <a:rect l="l" t="t" r="r" b="b"/>
              <a:pathLst>
                <a:path w="2155" h="6088" extrusionOk="0">
                  <a:moveTo>
                    <a:pt x="286" y="1"/>
                  </a:moveTo>
                  <a:cubicBezTo>
                    <a:pt x="144" y="1"/>
                    <a:pt x="0" y="117"/>
                    <a:pt x="46" y="301"/>
                  </a:cubicBezTo>
                  <a:cubicBezTo>
                    <a:pt x="669" y="2129"/>
                    <a:pt x="1214" y="3997"/>
                    <a:pt x="1642" y="5904"/>
                  </a:cubicBezTo>
                  <a:cubicBezTo>
                    <a:pt x="1658" y="6032"/>
                    <a:pt x="1752" y="6087"/>
                    <a:pt x="1852" y="6087"/>
                  </a:cubicBezTo>
                  <a:cubicBezTo>
                    <a:pt x="1997" y="6087"/>
                    <a:pt x="2155" y="5971"/>
                    <a:pt x="2109" y="5787"/>
                  </a:cubicBezTo>
                  <a:cubicBezTo>
                    <a:pt x="1720" y="3881"/>
                    <a:pt x="1175" y="201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42"/>
            <p:cNvSpPr/>
            <p:nvPr/>
          </p:nvSpPr>
          <p:spPr>
            <a:xfrm>
              <a:off x="3090094" y="5107591"/>
              <a:ext cx="20756" cy="50733"/>
            </a:xfrm>
            <a:custGeom>
              <a:avLst/>
              <a:gdLst/>
              <a:ahLst/>
              <a:cxnLst/>
              <a:rect l="l" t="t" r="r" b="b"/>
              <a:pathLst>
                <a:path w="1938" h="4737" extrusionOk="0">
                  <a:moveTo>
                    <a:pt x="282" y="1"/>
                  </a:moveTo>
                  <a:cubicBezTo>
                    <a:pt x="136" y="1"/>
                    <a:pt x="1" y="117"/>
                    <a:pt x="70" y="300"/>
                  </a:cubicBezTo>
                  <a:cubicBezTo>
                    <a:pt x="303" y="1001"/>
                    <a:pt x="537" y="1740"/>
                    <a:pt x="770" y="2441"/>
                  </a:cubicBezTo>
                  <a:cubicBezTo>
                    <a:pt x="887" y="2791"/>
                    <a:pt x="1004" y="3141"/>
                    <a:pt x="1121" y="3491"/>
                  </a:cubicBezTo>
                  <a:lnTo>
                    <a:pt x="1315" y="3997"/>
                  </a:lnTo>
                  <a:cubicBezTo>
                    <a:pt x="1393" y="4153"/>
                    <a:pt x="1432" y="4309"/>
                    <a:pt x="1432" y="4503"/>
                  </a:cubicBezTo>
                  <a:cubicBezTo>
                    <a:pt x="1432" y="4659"/>
                    <a:pt x="1549" y="4737"/>
                    <a:pt x="1665" y="4737"/>
                  </a:cubicBezTo>
                  <a:cubicBezTo>
                    <a:pt x="1782" y="4737"/>
                    <a:pt x="1899" y="4659"/>
                    <a:pt x="1899" y="4503"/>
                  </a:cubicBezTo>
                  <a:lnTo>
                    <a:pt x="1938" y="4503"/>
                  </a:lnTo>
                  <a:cubicBezTo>
                    <a:pt x="1899" y="4153"/>
                    <a:pt x="1821" y="3803"/>
                    <a:pt x="1665" y="3491"/>
                  </a:cubicBezTo>
                  <a:cubicBezTo>
                    <a:pt x="1549" y="3102"/>
                    <a:pt x="1393" y="2752"/>
                    <a:pt x="1276" y="2402"/>
                  </a:cubicBezTo>
                  <a:cubicBezTo>
                    <a:pt x="1043" y="1662"/>
                    <a:pt x="809" y="923"/>
                    <a:pt x="537" y="184"/>
                  </a:cubicBezTo>
                  <a:cubicBezTo>
                    <a:pt x="489" y="56"/>
                    <a:pt x="383" y="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42"/>
            <p:cNvSpPr/>
            <p:nvPr/>
          </p:nvSpPr>
          <p:spPr>
            <a:xfrm>
              <a:off x="3061327" y="5159599"/>
              <a:ext cx="57459" cy="33672"/>
            </a:xfrm>
            <a:custGeom>
              <a:avLst/>
              <a:gdLst/>
              <a:ahLst/>
              <a:cxnLst/>
              <a:rect l="l" t="t" r="r" b="b"/>
              <a:pathLst>
                <a:path w="5365" h="3144" extrusionOk="0">
                  <a:moveTo>
                    <a:pt x="5045" y="0"/>
                  </a:moveTo>
                  <a:cubicBezTo>
                    <a:pt x="5010" y="0"/>
                    <a:pt x="4972" y="11"/>
                    <a:pt x="4935" y="36"/>
                  </a:cubicBezTo>
                  <a:cubicBezTo>
                    <a:pt x="3495" y="1126"/>
                    <a:pt x="1822" y="1865"/>
                    <a:pt x="265" y="2682"/>
                  </a:cubicBezTo>
                  <a:cubicBezTo>
                    <a:pt x="1" y="2815"/>
                    <a:pt x="158" y="3144"/>
                    <a:pt x="378" y="3144"/>
                  </a:cubicBezTo>
                  <a:cubicBezTo>
                    <a:pt x="417" y="3144"/>
                    <a:pt x="458" y="3134"/>
                    <a:pt x="499" y="3110"/>
                  </a:cubicBezTo>
                  <a:cubicBezTo>
                    <a:pt x="2094" y="2293"/>
                    <a:pt x="3729" y="1554"/>
                    <a:pt x="5169" y="464"/>
                  </a:cubicBezTo>
                  <a:cubicBezTo>
                    <a:pt x="5365" y="301"/>
                    <a:pt x="5231" y="0"/>
                    <a:pt x="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42"/>
            <p:cNvSpPr/>
            <p:nvPr/>
          </p:nvSpPr>
          <p:spPr>
            <a:xfrm>
              <a:off x="3099198" y="5150699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304" y="1"/>
                  </a:moveTo>
                  <a:cubicBezTo>
                    <a:pt x="124" y="1"/>
                    <a:pt x="1" y="318"/>
                    <a:pt x="193" y="478"/>
                  </a:cubicBezTo>
                  <a:lnTo>
                    <a:pt x="8092" y="6549"/>
                  </a:lnTo>
                  <a:cubicBezTo>
                    <a:pt x="8134" y="6583"/>
                    <a:pt x="8175" y="6598"/>
                    <a:pt x="8214" y="6598"/>
                  </a:cubicBezTo>
                  <a:cubicBezTo>
                    <a:pt x="8394" y="6598"/>
                    <a:pt x="8518" y="6281"/>
                    <a:pt x="8326" y="6121"/>
                  </a:cubicBezTo>
                  <a:lnTo>
                    <a:pt x="426" y="50"/>
                  </a:lnTo>
                  <a:cubicBezTo>
                    <a:pt x="385" y="15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42"/>
            <p:cNvSpPr/>
            <p:nvPr/>
          </p:nvSpPr>
          <p:spPr>
            <a:xfrm>
              <a:off x="3140506" y="5134602"/>
              <a:ext cx="30802" cy="70868"/>
            </a:xfrm>
            <a:custGeom>
              <a:avLst/>
              <a:gdLst/>
              <a:ahLst/>
              <a:cxnLst/>
              <a:rect l="l" t="t" r="r" b="b"/>
              <a:pathLst>
                <a:path w="2876" h="6617" extrusionOk="0">
                  <a:moveTo>
                    <a:pt x="339" y="0"/>
                  </a:moveTo>
                  <a:cubicBezTo>
                    <a:pt x="182" y="0"/>
                    <a:pt x="0" y="193"/>
                    <a:pt x="110" y="386"/>
                  </a:cubicBezTo>
                  <a:cubicBezTo>
                    <a:pt x="1005" y="2370"/>
                    <a:pt x="1394" y="4549"/>
                    <a:pt x="2367" y="6495"/>
                  </a:cubicBezTo>
                  <a:cubicBezTo>
                    <a:pt x="2404" y="6581"/>
                    <a:pt x="2472" y="6617"/>
                    <a:pt x="2544" y="6617"/>
                  </a:cubicBezTo>
                  <a:cubicBezTo>
                    <a:pt x="2700" y="6617"/>
                    <a:pt x="2875" y="6448"/>
                    <a:pt x="2795" y="6262"/>
                  </a:cubicBezTo>
                  <a:cubicBezTo>
                    <a:pt x="1823" y="4316"/>
                    <a:pt x="1433" y="2098"/>
                    <a:pt x="499" y="113"/>
                  </a:cubicBezTo>
                  <a:cubicBezTo>
                    <a:pt x="465" y="33"/>
                    <a:pt x="40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42"/>
            <p:cNvSpPr/>
            <p:nvPr/>
          </p:nvSpPr>
          <p:spPr>
            <a:xfrm>
              <a:off x="3019151" y="5137890"/>
              <a:ext cx="22523" cy="21270"/>
            </a:xfrm>
            <a:custGeom>
              <a:avLst/>
              <a:gdLst/>
              <a:ahLst/>
              <a:cxnLst/>
              <a:rect l="l" t="t" r="r" b="b"/>
              <a:pathLst>
                <a:path w="2103" h="1986" extrusionOk="0">
                  <a:moveTo>
                    <a:pt x="1421" y="487"/>
                  </a:moveTo>
                  <a:lnTo>
                    <a:pt x="1421" y="487"/>
                  </a:lnTo>
                  <a:lnTo>
                    <a:pt x="1421" y="487"/>
                  </a:lnTo>
                  <a:lnTo>
                    <a:pt x="1421" y="487"/>
                  </a:lnTo>
                  <a:close/>
                  <a:moveTo>
                    <a:pt x="1324" y="429"/>
                  </a:moveTo>
                  <a:lnTo>
                    <a:pt x="1389" y="468"/>
                  </a:lnTo>
                  <a:lnTo>
                    <a:pt x="1389" y="468"/>
                  </a:lnTo>
                  <a:lnTo>
                    <a:pt x="1418" y="490"/>
                  </a:lnTo>
                  <a:lnTo>
                    <a:pt x="1418" y="490"/>
                  </a:lnTo>
                  <a:lnTo>
                    <a:pt x="1421" y="494"/>
                  </a:lnTo>
                  <a:lnTo>
                    <a:pt x="1421" y="494"/>
                  </a:lnTo>
                  <a:lnTo>
                    <a:pt x="1324" y="429"/>
                  </a:lnTo>
                  <a:lnTo>
                    <a:pt x="1324" y="429"/>
                  </a:lnTo>
                  <a:cubicBezTo>
                    <a:pt x="1324" y="429"/>
                    <a:pt x="1324" y="429"/>
                    <a:pt x="1324" y="429"/>
                  </a:cubicBezTo>
                  <a:close/>
                  <a:moveTo>
                    <a:pt x="1700" y="910"/>
                  </a:moveTo>
                  <a:lnTo>
                    <a:pt x="1700" y="910"/>
                  </a:lnTo>
                  <a:cubicBezTo>
                    <a:pt x="1699" y="912"/>
                    <a:pt x="1698" y="913"/>
                    <a:pt x="1697" y="914"/>
                  </a:cubicBezTo>
                  <a:lnTo>
                    <a:pt x="1697" y="914"/>
                  </a:lnTo>
                  <a:cubicBezTo>
                    <a:pt x="1700" y="926"/>
                    <a:pt x="1702" y="938"/>
                    <a:pt x="1704" y="950"/>
                  </a:cubicBezTo>
                  <a:lnTo>
                    <a:pt x="1704" y="950"/>
                  </a:lnTo>
                  <a:lnTo>
                    <a:pt x="1706" y="938"/>
                  </a:lnTo>
                  <a:lnTo>
                    <a:pt x="1706" y="938"/>
                  </a:lnTo>
                  <a:lnTo>
                    <a:pt x="1700" y="910"/>
                  </a:lnTo>
                  <a:close/>
                  <a:moveTo>
                    <a:pt x="1696" y="888"/>
                  </a:moveTo>
                  <a:lnTo>
                    <a:pt x="1700" y="910"/>
                  </a:lnTo>
                  <a:lnTo>
                    <a:pt x="1700" y="910"/>
                  </a:lnTo>
                  <a:cubicBezTo>
                    <a:pt x="1704" y="906"/>
                    <a:pt x="1708" y="901"/>
                    <a:pt x="1713" y="896"/>
                  </a:cubicBezTo>
                  <a:lnTo>
                    <a:pt x="1713" y="896"/>
                  </a:lnTo>
                  <a:lnTo>
                    <a:pt x="1706" y="938"/>
                  </a:lnTo>
                  <a:lnTo>
                    <a:pt x="1706" y="938"/>
                  </a:lnTo>
                  <a:lnTo>
                    <a:pt x="1713" y="974"/>
                  </a:lnTo>
                  <a:cubicBezTo>
                    <a:pt x="1711" y="974"/>
                    <a:pt x="1709" y="974"/>
                    <a:pt x="1708" y="973"/>
                  </a:cubicBezTo>
                  <a:lnTo>
                    <a:pt x="1708" y="973"/>
                  </a:lnTo>
                  <a:cubicBezTo>
                    <a:pt x="1707" y="965"/>
                    <a:pt x="1705" y="957"/>
                    <a:pt x="1704" y="950"/>
                  </a:cubicBezTo>
                  <a:lnTo>
                    <a:pt x="1704" y="950"/>
                  </a:lnTo>
                  <a:lnTo>
                    <a:pt x="1700" y="972"/>
                  </a:lnTo>
                  <a:lnTo>
                    <a:pt x="1700" y="972"/>
                  </a:lnTo>
                  <a:cubicBezTo>
                    <a:pt x="1679" y="965"/>
                    <a:pt x="1678" y="941"/>
                    <a:pt x="1697" y="914"/>
                  </a:cubicBezTo>
                  <a:lnTo>
                    <a:pt x="1697" y="914"/>
                  </a:lnTo>
                  <a:cubicBezTo>
                    <a:pt x="1696" y="909"/>
                    <a:pt x="1695" y="904"/>
                    <a:pt x="1694" y="898"/>
                  </a:cubicBezTo>
                  <a:lnTo>
                    <a:pt x="1694" y="898"/>
                  </a:lnTo>
                  <a:cubicBezTo>
                    <a:pt x="1695" y="895"/>
                    <a:pt x="1695" y="891"/>
                    <a:pt x="1696" y="888"/>
                  </a:cubicBezTo>
                  <a:close/>
                  <a:moveTo>
                    <a:pt x="1363" y="1441"/>
                  </a:moveTo>
                  <a:lnTo>
                    <a:pt x="1334" y="1452"/>
                  </a:lnTo>
                  <a:lnTo>
                    <a:pt x="1334" y="1452"/>
                  </a:lnTo>
                  <a:cubicBezTo>
                    <a:pt x="1345" y="1441"/>
                    <a:pt x="1363" y="1441"/>
                    <a:pt x="1363" y="1441"/>
                  </a:cubicBezTo>
                  <a:close/>
                  <a:moveTo>
                    <a:pt x="740" y="1"/>
                  </a:moveTo>
                  <a:lnTo>
                    <a:pt x="546" y="79"/>
                  </a:lnTo>
                  <a:lnTo>
                    <a:pt x="507" y="79"/>
                  </a:lnTo>
                  <a:cubicBezTo>
                    <a:pt x="351" y="156"/>
                    <a:pt x="234" y="273"/>
                    <a:pt x="156" y="429"/>
                  </a:cubicBezTo>
                  <a:lnTo>
                    <a:pt x="118" y="468"/>
                  </a:lnTo>
                  <a:cubicBezTo>
                    <a:pt x="118" y="507"/>
                    <a:pt x="79" y="623"/>
                    <a:pt x="40" y="662"/>
                  </a:cubicBezTo>
                  <a:lnTo>
                    <a:pt x="40" y="701"/>
                  </a:lnTo>
                  <a:cubicBezTo>
                    <a:pt x="40" y="701"/>
                    <a:pt x="40" y="857"/>
                    <a:pt x="1" y="896"/>
                  </a:cubicBezTo>
                  <a:lnTo>
                    <a:pt x="1" y="935"/>
                  </a:lnTo>
                  <a:cubicBezTo>
                    <a:pt x="1" y="974"/>
                    <a:pt x="1" y="1129"/>
                    <a:pt x="40" y="1168"/>
                  </a:cubicBezTo>
                  <a:cubicBezTo>
                    <a:pt x="79" y="1246"/>
                    <a:pt x="118" y="1285"/>
                    <a:pt x="118" y="1363"/>
                  </a:cubicBezTo>
                  <a:cubicBezTo>
                    <a:pt x="156" y="1441"/>
                    <a:pt x="195" y="1518"/>
                    <a:pt x="234" y="1596"/>
                  </a:cubicBezTo>
                  <a:cubicBezTo>
                    <a:pt x="273" y="1635"/>
                    <a:pt x="312" y="1674"/>
                    <a:pt x="351" y="1713"/>
                  </a:cubicBezTo>
                  <a:cubicBezTo>
                    <a:pt x="390" y="1713"/>
                    <a:pt x="429" y="1752"/>
                    <a:pt x="468" y="1791"/>
                  </a:cubicBezTo>
                  <a:cubicBezTo>
                    <a:pt x="503" y="1809"/>
                    <a:pt x="547" y="1826"/>
                    <a:pt x="595" y="1841"/>
                  </a:cubicBezTo>
                  <a:lnTo>
                    <a:pt x="595" y="1841"/>
                  </a:lnTo>
                  <a:cubicBezTo>
                    <a:pt x="602" y="1848"/>
                    <a:pt x="611" y="1856"/>
                    <a:pt x="623" y="1869"/>
                  </a:cubicBezTo>
                  <a:cubicBezTo>
                    <a:pt x="662" y="1869"/>
                    <a:pt x="701" y="1908"/>
                    <a:pt x="740" y="1908"/>
                  </a:cubicBezTo>
                  <a:cubicBezTo>
                    <a:pt x="779" y="1947"/>
                    <a:pt x="857" y="1947"/>
                    <a:pt x="896" y="1985"/>
                  </a:cubicBezTo>
                  <a:lnTo>
                    <a:pt x="1441" y="1985"/>
                  </a:lnTo>
                  <a:cubicBezTo>
                    <a:pt x="1518" y="1985"/>
                    <a:pt x="1557" y="1908"/>
                    <a:pt x="1635" y="1869"/>
                  </a:cubicBezTo>
                  <a:lnTo>
                    <a:pt x="1674" y="1869"/>
                  </a:lnTo>
                  <a:cubicBezTo>
                    <a:pt x="1713" y="1830"/>
                    <a:pt x="1791" y="1791"/>
                    <a:pt x="1830" y="1752"/>
                  </a:cubicBezTo>
                  <a:lnTo>
                    <a:pt x="1869" y="1713"/>
                  </a:lnTo>
                  <a:cubicBezTo>
                    <a:pt x="1908" y="1635"/>
                    <a:pt x="1985" y="1596"/>
                    <a:pt x="2024" y="1518"/>
                  </a:cubicBezTo>
                  <a:cubicBezTo>
                    <a:pt x="2063" y="1402"/>
                    <a:pt x="2102" y="1324"/>
                    <a:pt x="2102" y="1207"/>
                  </a:cubicBezTo>
                  <a:lnTo>
                    <a:pt x="2102" y="1090"/>
                  </a:lnTo>
                  <a:lnTo>
                    <a:pt x="2063" y="896"/>
                  </a:lnTo>
                  <a:lnTo>
                    <a:pt x="2063" y="818"/>
                  </a:lnTo>
                  <a:cubicBezTo>
                    <a:pt x="2063" y="740"/>
                    <a:pt x="2024" y="662"/>
                    <a:pt x="1985" y="585"/>
                  </a:cubicBezTo>
                  <a:cubicBezTo>
                    <a:pt x="1908" y="507"/>
                    <a:pt x="1869" y="390"/>
                    <a:pt x="1791" y="351"/>
                  </a:cubicBezTo>
                  <a:cubicBezTo>
                    <a:pt x="1791" y="312"/>
                    <a:pt x="1752" y="312"/>
                    <a:pt x="1752" y="273"/>
                  </a:cubicBezTo>
                  <a:cubicBezTo>
                    <a:pt x="1674" y="234"/>
                    <a:pt x="1635" y="195"/>
                    <a:pt x="1557" y="156"/>
                  </a:cubicBezTo>
                  <a:lnTo>
                    <a:pt x="1518" y="118"/>
                  </a:lnTo>
                  <a:cubicBezTo>
                    <a:pt x="1441" y="79"/>
                    <a:pt x="1363" y="40"/>
                    <a:pt x="1285" y="40"/>
                  </a:cubicBezTo>
                  <a:cubicBezTo>
                    <a:pt x="1207" y="1"/>
                    <a:pt x="1090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42"/>
            <p:cNvSpPr/>
            <p:nvPr/>
          </p:nvSpPr>
          <p:spPr>
            <a:xfrm>
              <a:off x="3083336" y="5155229"/>
              <a:ext cx="37099" cy="37581"/>
            </a:xfrm>
            <a:custGeom>
              <a:avLst/>
              <a:gdLst/>
              <a:ahLst/>
              <a:cxnLst/>
              <a:rect l="l" t="t" r="r" b="b"/>
              <a:pathLst>
                <a:path w="3464" h="3509" extrusionOk="0">
                  <a:moveTo>
                    <a:pt x="1687" y="1711"/>
                  </a:moveTo>
                  <a:lnTo>
                    <a:pt x="1687" y="1711"/>
                  </a:lnTo>
                  <a:cubicBezTo>
                    <a:pt x="1684" y="1713"/>
                    <a:pt x="1681" y="1715"/>
                    <a:pt x="1678" y="1717"/>
                  </a:cubicBezTo>
                  <a:lnTo>
                    <a:pt x="1678" y="1717"/>
                  </a:lnTo>
                  <a:cubicBezTo>
                    <a:pt x="1671" y="1719"/>
                    <a:pt x="1664" y="1721"/>
                    <a:pt x="1657" y="1723"/>
                  </a:cubicBezTo>
                  <a:lnTo>
                    <a:pt x="1657" y="1723"/>
                  </a:lnTo>
                  <a:lnTo>
                    <a:pt x="1664" y="1719"/>
                  </a:lnTo>
                  <a:lnTo>
                    <a:pt x="1664" y="1719"/>
                  </a:lnTo>
                  <a:lnTo>
                    <a:pt x="1687" y="1711"/>
                  </a:lnTo>
                  <a:close/>
                  <a:moveTo>
                    <a:pt x="1592" y="1755"/>
                  </a:moveTo>
                  <a:cubicBezTo>
                    <a:pt x="1592" y="1756"/>
                    <a:pt x="1592" y="1756"/>
                    <a:pt x="1592" y="1757"/>
                  </a:cubicBezTo>
                  <a:lnTo>
                    <a:pt x="1592" y="1757"/>
                  </a:lnTo>
                  <a:cubicBezTo>
                    <a:pt x="1589" y="1757"/>
                    <a:pt x="1586" y="1758"/>
                    <a:pt x="1583" y="1759"/>
                  </a:cubicBezTo>
                  <a:lnTo>
                    <a:pt x="1583" y="1759"/>
                  </a:lnTo>
                  <a:cubicBezTo>
                    <a:pt x="1583" y="1758"/>
                    <a:pt x="1583" y="1757"/>
                    <a:pt x="1584" y="1756"/>
                  </a:cubicBezTo>
                  <a:lnTo>
                    <a:pt x="1584" y="1756"/>
                  </a:lnTo>
                  <a:lnTo>
                    <a:pt x="1592" y="1755"/>
                  </a:lnTo>
                  <a:close/>
                  <a:moveTo>
                    <a:pt x="1581" y="1769"/>
                  </a:moveTo>
                  <a:cubicBezTo>
                    <a:pt x="1580" y="1769"/>
                    <a:pt x="1579" y="1770"/>
                    <a:pt x="1578" y="1770"/>
                  </a:cubicBezTo>
                  <a:lnTo>
                    <a:pt x="1578" y="1770"/>
                  </a:lnTo>
                  <a:cubicBezTo>
                    <a:pt x="1579" y="1770"/>
                    <a:pt x="1579" y="1770"/>
                    <a:pt x="1579" y="1770"/>
                  </a:cubicBezTo>
                  <a:lnTo>
                    <a:pt x="1579" y="1770"/>
                  </a:lnTo>
                  <a:lnTo>
                    <a:pt x="1581" y="1769"/>
                  </a:lnTo>
                  <a:close/>
                  <a:moveTo>
                    <a:pt x="1576" y="1814"/>
                  </a:moveTo>
                  <a:lnTo>
                    <a:pt x="1576" y="1814"/>
                  </a:lnTo>
                  <a:cubicBezTo>
                    <a:pt x="1575" y="1817"/>
                    <a:pt x="1574" y="1821"/>
                    <a:pt x="1573" y="1824"/>
                  </a:cubicBezTo>
                  <a:lnTo>
                    <a:pt x="1573" y="1824"/>
                  </a:lnTo>
                  <a:cubicBezTo>
                    <a:pt x="1571" y="1827"/>
                    <a:pt x="1570" y="1830"/>
                    <a:pt x="1568" y="1832"/>
                  </a:cubicBezTo>
                  <a:lnTo>
                    <a:pt x="1568" y="1832"/>
                  </a:lnTo>
                  <a:lnTo>
                    <a:pt x="1567" y="1828"/>
                  </a:lnTo>
                  <a:lnTo>
                    <a:pt x="1567" y="1828"/>
                  </a:lnTo>
                  <a:lnTo>
                    <a:pt x="1576" y="1814"/>
                  </a:lnTo>
                  <a:close/>
                  <a:moveTo>
                    <a:pt x="1927" y="1826"/>
                  </a:moveTo>
                  <a:lnTo>
                    <a:pt x="1927" y="1826"/>
                  </a:lnTo>
                  <a:lnTo>
                    <a:pt x="1927" y="1826"/>
                  </a:lnTo>
                  <a:lnTo>
                    <a:pt x="1946" y="1845"/>
                  </a:lnTo>
                  <a:lnTo>
                    <a:pt x="1946" y="1845"/>
                  </a:lnTo>
                  <a:lnTo>
                    <a:pt x="2000" y="1899"/>
                  </a:lnTo>
                  <a:lnTo>
                    <a:pt x="1927" y="1826"/>
                  </a:lnTo>
                  <a:close/>
                  <a:moveTo>
                    <a:pt x="2004" y="1903"/>
                  </a:moveTo>
                  <a:lnTo>
                    <a:pt x="2011" y="1910"/>
                  </a:lnTo>
                  <a:lnTo>
                    <a:pt x="2004" y="1903"/>
                  </a:lnTo>
                  <a:close/>
                  <a:moveTo>
                    <a:pt x="2016" y="1915"/>
                  </a:moveTo>
                  <a:lnTo>
                    <a:pt x="2020" y="1919"/>
                  </a:lnTo>
                  <a:lnTo>
                    <a:pt x="2016" y="1915"/>
                  </a:lnTo>
                  <a:close/>
                  <a:moveTo>
                    <a:pt x="1582" y="1916"/>
                  </a:moveTo>
                  <a:cubicBezTo>
                    <a:pt x="1583" y="1921"/>
                    <a:pt x="1585" y="1925"/>
                    <a:pt x="1586" y="1930"/>
                  </a:cubicBezTo>
                  <a:lnTo>
                    <a:pt x="1586" y="1930"/>
                  </a:lnTo>
                  <a:lnTo>
                    <a:pt x="1584" y="1927"/>
                  </a:lnTo>
                  <a:lnTo>
                    <a:pt x="1582" y="1916"/>
                  </a:lnTo>
                  <a:close/>
                  <a:moveTo>
                    <a:pt x="1995" y="1929"/>
                  </a:moveTo>
                  <a:lnTo>
                    <a:pt x="1995" y="1930"/>
                  </a:lnTo>
                  <a:lnTo>
                    <a:pt x="1995" y="1930"/>
                  </a:lnTo>
                  <a:lnTo>
                    <a:pt x="1995" y="1930"/>
                  </a:lnTo>
                  <a:cubicBezTo>
                    <a:pt x="1995" y="1930"/>
                    <a:pt x="1995" y="1929"/>
                    <a:pt x="1995" y="1929"/>
                  </a:cubicBezTo>
                  <a:close/>
                  <a:moveTo>
                    <a:pt x="1994" y="1935"/>
                  </a:moveTo>
                  <a:lnTo>
                    <a:pt x="1994" y="1938"/>
                  </a:lnTo>
                  <a:lnTo>
                    <a:pt x="1994" y="1938"/>
                  </a:lnTo>
                  <a:lnTo>
                    <a:pt x="1993" y="1939"/>
                  </a:lnTo>
                  <a:lnTo>
                    <a:pt x="1993" y="1939"/>
                  </a:lnTo>
                  <a:cubicBezTo>
                    <a:pt x="1993" y="1938"/>
                    <a:pt x="1993" y="1937"/>
                    <a:pt x="1993" y="1936"/>
                  </a:cubicBezTo>
                  <a:lnTo>
                    <a:pt x="1993" y="1936"/>
                  </a:lnTo>
                  <a:cubicBezTo>
                    <a:pt x="1994" y="1936"/>
                    <a:pt x="1994" y="1936"/>
                    <a:pt x="1994" y="1935"/>
                  </a:cubicBezTo>
                  <a:close/>
                  <a:moveTo>
                    <a:pt x="1994" y="1939"/>
                  </a:moveTo>
                  <a:lnTo>
                    <a:pt x="1994" y="1939"/>
                  </a:lnTo>
                  <a:lnTo>
                    <a:pt x="1994" y="1939"/>
                  </a:lnTo>
                  <a:lnTo>
                    <a:pt x="1992" y="1941"/>
                  </a:lnTo>
                  <a:lnTo>
                    <a:pt x="1992" y="1941"/>
                  </a:lnTo>
                  <a:cubicBezTo>
                    <a:pt x="1992" y="1940"/>
                    <a:pt x="1992" y="1940"/>
                    <a:pt x="1992" y="1940"/>
                  </a:cubicBezTo>
                  <a:lnTo>
                    <a:pt x="1992" y="1940"/>
                  </a:lnTo>
                  <a:cubicBezTo>
                    <a:pt x="1993" y="1940"/>
                    <a:pt x="1993" y="1939"/>
                    <a:pt x="1994" y="1939"/>
                  </a:cubicBezTo>
                  <a:close/>
                  <a:moveTo>
                    <a:pt x="1705" y="0"/>
                  </a:moveTo>
                  <a:cubicBezTo>
                    <a:pt x="1639" y="0"/>
                    <a:pt x="1575" y="5"/>
                    <a:pt x="1518" y="16"/>
                  </a:cubicBezTo>
                  <a:cubicBezTo>
                    <a:pt x="1285" y="55"/>
                    <a:pt x="1051" y="133"/>
                    <a:pt x="857" y="250"/>
                  </a:cubicBezTo>
                  <a:cubicBezTo>
                    <a:pt x="662" y="366"/>
                    <a:pt x="506" y="522"/>
                    <a:pt x="351" y="717"/>
                  </a:cubicBezTo>
                  <a:cubicBezTo>
                    <a:pt x="234" y="911"/>
                    <a:pt x="117" y="1106"/>
                    <a:pt x="39" y="1339"/>
                  </a:cubicBezTo>
                  <a:cubicBezTo>
                    <a:pt x="0" y="1612"/>
                    <a:pt x="0" y="1884"/>
                    <a:pt x="39" y="2156"/>
                  </a:cubicBezTo>
                  <a:cubicBezTo>
                    <a:pt x="78" y="2312"/>
                    <a:pt x="117" y="2429"/>
                    <a:pt x="195" y="2585"/>
                  </a:cubicBezTo>
                  <a:cubicBezTo>
                    <a:pt x="273" y="2701"/>
                    <a:pt x="351" y="2818"/>
                    <a:pt x="429" y="2896"/>
                  </a:cubicBezTo>
                  <a:cubicBezTo>
                    <a:pt x="467" y="2935"/>
                    <a:pt x="467" y="2935"/>
                    <a:pt x="506" y="2974"/>
                  </a:cubicBezTo>
                  <a:cubicBezTo>
                    <a:pt x="584" y="3051"/>
                    <a:pt x="662" y="3090"/>
                    <a:pt x="740" y="3168"/>
                  </a:cubicBezTo>
                  <a:cubicBezTo>
                    <a:pt x="794" y="3201"/>
                    <a:pt x="851" y="3227"/>
                    <a:pt x="910" y="3249"/>
                  </a:cubicBezTo>
                  <a:lnTo>
                    <a:pt x="910" y="3249"/>
                  </a:lnTo>
                  <a:cubicBezTo>
                    <a:pt x="941" y="3274"/>
                    <a:pt x="975" y="3299"/>
                    <a:pt x="1012" y="3324"/>
                  </a:cubicBezTo>
                  <a:cubicBezTo>
                    <a:pt x="1129" y="3402"/>
                    <a:pt x="1246" y="3441"/>
                    <a:pt x="1362" y="3480"/>
                  </a:cubicBezTo>
                  <a:cubicBezTo>
                    <a:pt x="1499" y="3499"/>
                    <a:pt x="1625" y="3509"/>
                    <a:pt x="1752" y="3509"/>
                  </a:cubicBezTo>
                  <a:cubicBezTo>
                    <a:pt x="1878" y="3509"/>
                    <a:pt x="2004" y="3499"/>
                    <a:pt x="2141" y="3480"/>
                  </a:cubicBezTo>
                  <a:lnTo>
                    <a:pt x="2296" y="3441"/>
                  </a:lnTo>
                  <a:cubicBezTo>
                    <a:pt x="2413" y="3363"/>
                    <a:pt x="2530" y="3324"/>
                    <a:pt x="2647" y="3246"/>
                  </a:cubicBezTo>
                  <a:cubicBezTo>
                    <a:pt x="2841" y="3129"/>
                    <a:pt x="3036" y="2935"/>
                    <a:pt x="3191" y="2740"/>
                  </a:cubicBezTo>
                  <a:cubicBezTo>
                    <a:pt x="3269" y="2585"/>
                    <a:pt x="3347" y="2429"/>
                    <a:pt x="3425" y="2234"/>
                  </a:cubicBezTo>
                  <a:cubicBezTo>
                    <a:pt x="3464" y="1962"/>
                    <a:pt x="3464" y="1690"/>
                    <a:pt x="3425" y="1417"/>
                  </a:cubicBezTo>
                  <a:cubicBezTo>
                    <a:pt x="3386" y="1261"/>
                    <a:pt x="3308" y="1067"/>
                    <a:pt x="3230" y="911"/>
                  </a:cubicBezTo>
                  <a:cubicBezTo>
                    <a:pt x="3152" y="833"/>
                    <a:pt x="3114" y="756"/>
                    <a:pt x="3075" y="678"/>
                  </a:cubicBezTo>
                  <a:cubicBezTo>
                    <a:pt x="2997" y="600"/>
                    <a:pt x="2958" y="522"/>
                    <a:pt x="2880" y="483"/>
                  </a:cubicBezTo>
                  <a:cubicBezTo>
                    <a:pt x="2685" y="289"/>
                    <a:pt x="2452" y="133"/>
                    <a:pt x="2180" y="55"/>
                  </a:cubicBezTo>
                  <a:cubicBezTo>
                    <a:pt x="2042" y="28"/>
                    <a:pt x="1866" y="0"/>
                    <a:pt x="1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42"/>
            <p:cNvSpPr/>
            <p:nvPr/>
          </p:nvSpPr>
          <p:spPr>
            <a:xfrm>
              <a:off x="3080830" y="5098306"/>
              <a:ext cx="24183" cy="25008"/>
            </a:xfrm>
            <a:custGeom>
              <a:avLst/>
              <a:gdLst/>
              <a:ahLst/>
              <a:cxnLst/>
              <a:rect l="l" t="t" r="r" b="b"/>
              <a:pathLst>
                <a:path w="2258" h="2335" extrusionOk="0">
                  <a:moveTo>
                    <a:pt x="1936" y="1091"/>
                  </a:moveTo>
                  <a:lnTo>
                    <a:pt x="1941" y="1129"/>
                  </a:lnTo>
                  <a:lnTo>
                    <a:pt x="1941" y="1129"/>
                  </a:lnTo>
                  <a:lnTo>
                    <a:pt x="1937" y="1157"/>
                  </a:lnTo>
                  <a:lnTo>
                    <a:pt x="1937" y="1157"/>
                  </a:lnTo>
                  <a:cubicBezTo>
                    <a:pt x="1911" y="1126"/>
                    <a:pt x="1911" y="1097"/>
                    <a:pt x="1936" y="1091"/>
                  </a:cubicBezTo>
                  <a:close/>
                  <a:moveTo>
                    <a:pt x="507" y="1479"/>
                  </a:moveTo>
                  <a:lnTo>
                    <a:pt x="546" y="1518"/>
                  </a:lnTo>
                  <a:cubicBezTo>
                    <a:pt x="551" y="1527"/>
                    <a:pt x="556" y="1537"/>
                    <a:pt x="561" y="1546"/>
                  </a:cubicBezTo>
                  <a:lnTo>
                    <a:pt x="561" y="1546"/>
                  </a:lnTo>
                  <a:lnTo>
                    <a:pt x="507" y="1479"/>
                  </a:lnTo>
                  <a:close/>
                  <a:moveTo>
                    <a:pt x="1091" y="0"/>
                  </a:moveTo>
                  <a:lnTo>
                    <a:pt x="818" y="39"/>
                  </a:lnTo>
                  <a:lnTo>
                    <a:pt x="779" y="39"/>
                  </a:lnTo>
                  <a:lnTo>
                    <a:pt x="663" y="78"/>
                  </a:lnTo>
                  <a:lnTo>
                    <a:pt x="507" y="156"/>
                  </a:lnTo>
                  <a:lnTo>
                    <a:pt x="468" y="156"/>
                  </a:lnTo>
                  <a:cubicBezTo>
                    <a:pt x="429" y="156"/>
                    <a:pt x="312" y="272"/>
                    <a:pt x="273" y="311"/>
                  </a:cubicBezTo>
                  <a:lnTo>
                    <a:pt x="118" y="506"/>
                  </a:lnTo>
                  <a:lnTo>
                    <a:pt x="118" y="545"/>
                  </a:lnTo>
                  <a:cubicBezTo>
                    <a:pt x="118" y="623"/>
                    <a:pt x="40" y="739"/>
                    <a:pt x="40" y="778"/>
                  </a:cubicBezTo>
                  <a:lnTo>
                    <a:pt x="40" y="817"/>
                  </a:lnTo>
                  <a:cubicBezTo>
                    <a:pt x="40" y="895"/>
                    <a:pt x="1" y="1012"/>
                    <a:pt x="1" y="1090"/>
                  </a:cubicBezTo>
                  <a:lnTo>
                    <a:pt x="1" y="1167"/>
                  </a:lnTo>
                  <a:cubicBezTo>
                    <a:pt x="1" y="1245"/>
                    <a:pt x="1" y="1362"/>
                    <a:pt x="40" y="1440"/>
                  </a:cubicBezTo>
                  <a:cubicBezTo>
                    <a:pt x="1" y="1440"/>
                    <a:pt x="1" y="1479"/>
                    <a:pt x="40" y="1518"/>
                  </a:cubicBezTo>
                  <a:lnTo>
                    <a:pt x="118" y="1751"/>
                  </a:lnTo>
                  <a:cubicBezTo>
                    <a:pt x="118" y="1751"/>
                    <a:pt x="118" y="1751"/>
                    <a:pt x="118" y="1790"/>
                  </a:cubicBezTo>
                  <a:lnTo>
                    <a:pt x="273" y="1985"/>
                  </a:lnTo>
                  <a:lnTo>
                    <a:pt x="312" y="2024"/>
                  </a:lnTo>
                  <a:lnTo>
                    <a:pt x="546" y="2179"/>
                  </a:lnTo>
                  <a:lnTo>
                    <a:pt x="585" y="2179"/>
                  </a:lnTo>
                  <a:cubicBezTo>
                    <a:pt x="585" y="2218"/>
                    <a:pt x="663" y="2218"/>
                    <a:pt x="701" y="2218"/>
                  </a:cubicBezTo>
                  <a:lnTo>
                    <a:pt x="818" y="2296"/>
                  </a:lnTo>
                  <a:lnTo>
                    <a:pt x="857" y="2296"/>
                  </a:lnTo>
                  <a:lnTo>
                    <a:pt x="1129" y="2335"/>
                  </a:lnTo>
                  <a:lnTo>
                    <a:pt x="1441" y="2335"/>
                  </a:lnTo>
                  <a:lnTo>
                    <a:pt x="1674" y="2218"/>
                  </a:lnTo>
                  <a:lnTo>
                    <a:pt x="1869" y="2062"/>
                  </a:lnTo>
                  <a:lnTo>
                    <a:pt x="2024" y="1868"/>
                  </a:lnTo>
                  <a:cubicBezTo>
                    <a:pt x="2063" y="1790"/>
                    <a:pt x="2102" y="1712"/>
                    <a:pt x="2141" y="1634"/>
                  </a:cubicBezTo>
                  <a:cubicBezTo>
                    <a:pt x="2141" y="1596"/>
                    <a:pt x="2141" y="1596"/>
                    <a:pt x="2141" y="1596"/>
                  </a:cubicBezTo>
                  <a:cubicBezTo>
                    <a:pt x="2141" y="1557"/>
                    <a:pt x="2141" y="1523"/>
                    <a:pt x="2143" y="1491"/>
                  </a:cubicBezTo>
                  <a:lnTo>
                    <a:pt x="2143" y="1491"/>
                  </a:lnTo>
                  <a:cubicBezTo>
                    <a:pt x="2176" y="1425"/>
                    <a:pt x="2201" y="1354"/>
                    <a:pt x="2219" y="1284"/>
                  </a:cubicBezTo>
                  <a:lnTo>
                    <a:pt x="2258" y="1012"/>
                  </a:lnTo>
                  <a:cubicBezTo>
                    <a:pt x="2258" y="856"/>
                    <a:pt x="2219" y="662"/>
                    <a:pt x="2141" y="506"/>
                  </a:cubicBezTo>
                  <a:cubicBezTo>
                    <a:pt x="2102" y="428"/>
                    <a:pt x="2063" y="428"/>
                    <a:pt x="2063" y="389"/>
                  </a:cubicBezTo>
                  <a:cubicBezTo>
                    <a:pt x="2024" y="350"/>
                    <a:pt x="1986" y="311"/>
                    <a:pt x="1947" y="272"/>
                  </a:cubicBezTo>
                  <a:lnTo>
                    <a:pt x="1713" y="78"/>
                  </a:lnTo>
                  <a:cubicBezTo>
                    <a:pt x="1635" y="39"/>
                    <a:pt x="1558" y="0"/>
                    <a:pt x="1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42"/>
            <p:cNvSpPr/>
            <p:nvPr/>
          </p:nvSpPr>
          <p:spPr>
            <a:xfrm>
              <a:off x="3055415" y="5062042"/>
              <a:ext cx="22512" cy="22095"/>
            </a:xfrm>
            <a:custGeom>
              <a:avLst/>
              <a:gdLst/>
              <a:ahLst/>
              <a:cxnLst/>
              <a:rect l="l" t="t" r="r" b="b"/>
              <a:pathLst>
                <a:path w="2102" h="2063" extrusionOk="0">
                  <a:moveTo>
                    <a:pt x="779" y="78"/>
                  </a:moveTo>
                  <a:cubicBezTo>
                    <a:pt x="753" y="78"/>
                    <a:pt x="731" y="83"/>
                    <a:pt x="711" y="90"/>
                  </a:cubicBezTo>
                  <a:lnTo>
                    <a:pt x="711" y="90"/>
                  </a:lnTo>
                  <a:lnTo>
                    <a:pt x="740" y="78"/>
                  </a:lnTo>
                  <a:close/>
                  <a:moveTo>
                    <a:pt x="695" y="96"/>
                  </a:moveTo>
                  <a:cubicBezTo>
                    <a:pt x="661" y="111"/>
                    <a:pt x="629" y="134"/>
                    <a:pt x="584" y="156"/>
                  </a:cubicBezTo>
                  <a:lnTo>
                    <a:pt x="545" y="156"/>
                  </a:lnTo>
                  <a:lnTo>
                    <a:pt x="695" y="96"/>
                  </a:lnTo>
                  <a:close/>
                  <a:moveTo>
                    <a:pt x="345" y="1290"/>
                  </a:moveTo>
                  <a:lnTo>
                    <a:pt x="389" y="1401"/>
                  </a:lnTo>
                  <a:lnTo>
                    <a:pt x="389" y="1440"/>
                  </a:lnTo>
                  <a:lnTo>
                    <a:pt x="336" y="1307"/>
                  </a:lnTo>
                  <a:lnTo>
                    <a:pt x="336" y="1307"/>
                  </a:lnTo>
                  <a:cubicBezTo>
                    <a:pt x="340" y="1313"/>
                    <a:pt x="345" y="1318"/>
                    <a:pt x="350" y="1324"/>
                  </a:cubicBezTo>
                  <a:lnTo>
                    <a:pt x="345" y="1290"/>
                  </a:lnTo>
                  <a:close/>
                  <a:moveTo>
                    <a:pt x="1129" y="1"/>
                  </a:moveTo>
                  <a:cubicBezTo>
                    <a:pt x="1053" y="1"/>
                    <a:pt x="976" y="17"/>
                    <a:pt x="911" y="40"/>
                  </a:cubicBezTo>
                  <a:lnTo>
                    <a:pt x="911" y="40"/>
                  </a:lnTo>
                  <a:cubicBezTo>
                    <a:pt x="841" y="40"/>
                    <a:pt x="771" y="43"/>
                    <a:pt x="701" y="78"/>
                  </a:cubicBezTo>
                  <a:lnTo>
                    <a:pt x="623" y="117"/>
                  </a:lnTo>
                  <a:cubicBezTo>
                    <a:pt x="584" y="117"/>
                    <a:pt x="545" y="156"/>
                    <a:pt x="506" y="156"/>
                  </a:cubicBezTo>
                  <a:cubicBezTo>
                    <a:pt x="389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cubicBezTo>
                    <a:pt x="156" y="623"/>
                    <a:pt x="117" y="662"/>
                    <a:pt x="78" y="740"/>
                  </a:cubicBezTo>
                  <a:cubicBezTo>
                    <a:pt x="78" y="779"/>
                    <a:pt x="78" y="779"/>
                    <a:pt x="78" y="779"/>
                  </a:cubicBezTo>
                  <a:cubicBezTo>
                    <a:pt x="0" y="1129"/>
                    <a:pt x="78" y="1518"/>
                    <a:pt x="350" y="1791"/>
                  </a:cubicBezTo>
                  <a:cubicBezTo>
                    <a:pt x="506" y="1907"/>
                    <a:pt x="662" y="1985"/>
                    <a:pt x="817" y="2063"/>
                  </a:cubicBezTo>
                  <a:lnTo>
                    <a:pt x="1401" y="2063"/>
                  </a:lnTo>
                  <a:cubicBezTo>
                    <a:pt x="1479" y="2024"/>
                    <a:pt x="1557" y="1985"/>
                    <a:pt x="1674" y="1946"/>
                  </a:cubicBezTo>
                  <a:lnTo>
                    <a:pt x="1829" y="1791"/>
                  </a:lnTo>
                  <a:cubicBezTo>
                    <a:pt x="1907" y="1713"/>
                    <a:pt x="1985" y="1635"/>
                    <a:pt x="2024" y="1518"/>
                  </a:cubicBezTo>
                  <a:cubicBezTo>
                    <a:pt x="2024" y="1479"/>
                    <a:pt x="2063" y="1440"/>
                    <a:pt x="2063" y="1401"/>
                  </a:cubicBezTo>
                  <a:cubicBezTo>
                    <a:pt x="2063" y="1363"/>
                    <a:pt x="2063" y="1363"/>
                    <a:pt x="2063" y="1363"/>
                  </a:cubicBezTo>
                  <a:cubicBezTo>
                    <a:pt x="2063" y="1285"/>
                    <a:pt x="2102" y="1207"/>
                    <a:pt x="2102" y="1129"/>
                  </a:cubicBezTo>
                  <a:lnTo>
                    <a:pt x="2102" y="1051"/>
                  </a:lnTo>
                  <a:cubicBezTo>
                    <a:pt x="2102" y="973"/>
                    <a:pt x="2102" y="857"/>
                    <a:pt x="2063" y="779"/>
                  </a:cubicBezTo>
                  <a:cubicBezTo>
                    <a:pt x="2063" y="740"/>
                    <a:pt x="2063" y="740"/>
                    <a:pt x="2063" y="701"/>
                  </a:cubicBezTo>
                  <a:cubicBezTo>
                    <a:pt x="2024" y="623"/>
                    <a:pt x="1985" y="545"/>
                    <a:pt x="1985" y="468"/>
                  </a:cubicBezTo>
                  <a:cubicBezTo>
                    <a:pt x="1868" y="351"/>
                    <a:pt x="1751" y="234"/>
                    <a:pt x="1635" y="156"/>
                  </a:cubicBezTo>
                  <a:cubicBezTo>
                    <a:pt x="1479" y="39"/>
                    <a:pt x="1323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42"/>
            <p:cNvSpPr/>
            <p:nvPr/>
          </p:nvSpPr>
          <p:spPr>
            <a:xfrm>
              <a:off x="3132099" y="5126644"/>
              <a:ext cx="21677" cy="20842"/>
            </a:xfrm>
            <a:custGeom>
              <a:avLst/>
              <a:gdLst/>
              <a:ahLst/>
              <a:cxnLst/>
              <a:rect l="l" t="t" r="r" b="b"/>
              <a:pathLst>
                <a:path w="2024" h="1946" extrusionOk="0">
                  <a:moveTo>
                    <a:pt x="1751" y="273"/>
                  </a:moveTo>
                  <a:lnTo>
                    <a:pt x="1751" y="273"/>
                  </a:lnTo>
                  <a:cubicBezTo>
                    <a:pt x="1752" y="273"/>
                    <a:pt x="1752" y="273"/>
                    <a:pt x="1752" y="273"/>
                  </a:cubicBezTo>
                  <a:lnTo>
                    <a:pt x="1752" y="273"/>
                  </a:lnTo>
                  <a:cubicBezTo>
                    <a:pt x="1752" y="273"/>
                    <a:pt x="1752" y="273"/>
                    <a:pt x="1752" y="273"/>
                  </a:cubicBezTo>
                  <a:lnTo>
                    <a:pt x="1752" y="273"/>
                  </a:lnTo>
                  <a:lnTo>
                    <a:pt x="1751" y="273"/>
                  </a:lnTo>
                  <a:close/>
                  <a:moveTo>
                    <a:pt x="351" y="817"/>
                  </a:moveTo>
                  <a:cubicBezTo>
                    <a:pt x="389" y="817"/>
                    <a:pt x="389" y="856"/>
                    <a:pt x="351" y="856"/>
                  </a:cubicBezTo>
                  <a:lnTo>
                    <a:pt x="351" y="817"/>
                  </a:lnTo>
                  <a:close/>
                  <a:moveTo>
                    <a:pt x="351" y="1168"/>
                  </a:moveTo>
                  <a:cubicBezTo>
                    <a:pt x="381" y="1168"/>
                    <a:pt x="388" y="1191"/>
                    <a:pt x="371" y="1201"/>
                  </a:cubicBezTo>
                  <a:lnTo>
                    <a:pt x="371" y="1201"/>
                  </a:lnTo>
                  <a:lnTo>
                    <a:pt x="351" y="1168"/>
                  </a:lnTo>
                  <a:close/>
                  <a:moveTo>
                    <a:pt x="1090" y="0"/>
                  </a:moveTo>
                  <a:cubicBezTo>
                    <a:pt x="1012" y="0"/>
                    <a:pt x="895" y="0"/>
                    <a:pt x="818" y="39"/>
                  </a:cubicBezTo>
                  <a:lnTo>
                    <a:pt x="740" y="39"/>
                  </a:lnTo>
                  <a:lnTo>
                    <a:pt x="545" y="117"/>
                  </a:lnTo>
                  <a:lnTo>
                    <a:pt x="506" y="117"/>
                  </a:lnTo>
                  <a:cubicBezTo>
                    <a:pt x="351" y="195"/>
                    <a:pt x="234" y="311"/>
                    <a:pt x="156" y="467"/>
                  </a:cubicBezTo>
                  <a:cubicBezTo>
                    <a:pt x="78" y="623"/>
                    <a:pt x="0" y="778"/>
                    <a:pt x="0" y="934"/>
                  </a:cubicBezTo>
                  <a:cubicBezTo>
                    <a:pt x="0" y="1525"/>
                    <a:pt x="471" y="1914"/>
                    <a:pt x="987" y="1914"/>
                  </a:cubicBezTo>
                  <a:cubicBezTo>
                    <a:pt x="996" y="1914"/>
                    <a:pt x="1004" y="1914"/>
                    <a:pt x="1012" y="1913"/>
                  </a:cubicBezTo>
                  <a:lnTo>
                    <a:pt x="1012" y="1913"/>
                  </a:lnTo>
                  <a:lnTo>
                    <a:pt x="1207" y="1946"/>
                  </a:lnTo>
                  <a:cubicBezTo>
                    <a:pt x="1362" y="1946"/>
                    <a:pt x="1518" y="1907"/>
                    <a:pt x="1635" y="1829"/>
                  </a:cubicBezTo>
                  <a:lnTo>
                    <a:pt x="1829" y="1673"/>
                  </a:lnTo>
                  <a:cubicBezTo>
                    <a:pt x="1907" y="1596"/>
                    <a:pt x="1985" y="1440"/>
                    <a:pt x="2024" y="1323"/>
                  </a:cubicBezTo>
                  <a:lnTo>
                    <a:pt x="1985" y="1245"/>
                  </a:lnTo>
                  <a:cubicBezTo>
                    <a:pt x="1985" y="1245"/>
                    <a:pt x="1985" y="1206"/>
                    <a:pt x="1985" y="1206"/>
                  </a:cubicBezTo>
                  <a:lnTo>
                    <a:pt x="1985" y="1090"/>
                  </a:lnTo>
                  <a:lnTo>
                    <a:pt x="1985" y="973"/>
                  </a:lnTo>
                  <a:cubicBezTo>
                    <a:pt x="1985" y="973"/>
                    <a:pt x="1985" y="934"/>
                    <a:pt x="1985" y="934"/>
                  </a:cubicBezTo>
                  <a:cubicBezTo>
                    <a:pt x="1985" y="856"/>
                    <a:pt x="1985" y="778"/>
                    <a:pt x="1946" y="701"/>
                  </a:cubicBezTo>
                  <a:lnTo>
                    <a:pt x="1907" y="584"/>
                  </a:lnTo>
                  <a:cubicBezTo>
                    <a:pt x="1907" y="545"/>
                    <a:pt x="1868" y="506"/>
                    <a:pt x="1868" y="467"/>
                  </a:cubicBezTo>
                  <a:lnTo>
                    <a:pt x="1868" y="428"/>
                  </a:lnTo>
                  <a:cubicBezTo>
                    <a:pt x="1836" y="365"/>
                    <a:pt x="1805" y="327"/>
                    <a:pt x="1752" y="273"/>
                  </a:cubicBezTo>
                  <a:lnTo>
                    <a:pt x="1752" y="273"/>
                  </a:lnTo>
                  <a:lnTo>
                    <a:pt x="1810" y="370"/>
                  </a:lnTo>
                  <a:lnTo>
                    <a:pt x="1810" y="370"/>
                  </a:lnTo>
                  <a:cubicBezTo>
                    <a:pt x="1790" y="341"/>
                    <a:pt x="1771" y="312"/>
                    <a:pt x="1752" y="273"/>
                  </a:cubicBezTo>
                  <a:lnTo>
                    <a:pt x="1752" y="273"/>
                  </a:lnTo>
                  <a:cubicBezTo>
                    <a:pt x="1740" y="261"/>
                    <a:pt x="1727" y="248"/>
                    <a:pt x="1713" y="234"/>
                  </a:cubicBezTo>
                  <a:lnTo>
                    <a:pt x="1557" y="117"/>
                  </a:lnTo>
                  <a:cubicBezTo>
                    <a:pt x="1479" y="78"/>
                    <a:pt x="1401" y="39"/>
                    <a:pt x="1323" y="39"/>
                  </a:cubicBezTo>
                  <a:lnTo>
                    <a:pt x="10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42"/>
            <p:cNvSpPr/>
            <p:nvPr/>
          </p:nvSpPr>
          <p:spPr>
            <a:xfrm>
              <a:off x="3333393" y="5074230"/>
              <a:ext cx="30856" cy="32987"/>
            </a:xfrm>
            <a:custGeom>
              <a:avLst/>
              <a:gdLst/>
              <a:ahLst/>
              <a:cxnLst/>
              <a:rect l="l" t="t" r="r" b="b"/>
              <a:pathLst>
                <a:path w="2881" h="3080" extrusionOk="0">
                  <a:moveTo>
                    <a:pt x="1554" y="1478"/>
                  </a:moveTo>
                  <a:lnTo>
                    <a:pt x="1546" y="1498"/>
                  </a:lnTo>
                  <a:lnTo>
                    <a:pt x="1538" y="1508"/>
                  </a:lnTo>
                  <a:lnTo>
                    <a:pt x="1538" y="1508"/>
                  </a:lnTo>
                  <a:cubicBezTo>
                    <a:pt x="1543" y="1499"/>
                    <a:pt x="1547" y="1489"/>
                    <a:pt x="1552" y="1480"/>
                  </a:cubicBezTo>
                  <a:lnTo>
                    <a:pt x="1552" y="1480"/>
                  </a:lnTo>
                  <a:cubicBezTo>
                    <a:pt x="1553" y="1479"/>
                    <a:pt x="1553" y="1478"/>
                    <a:pt x="1554" y="1478"/>
                  </a:cubicBezTo>
                  <a:close/>
                  <a:moveTo>
                    <a:pt x="1525" y="1550"/>
                  </a:moveTo>
                  <a:lnTo>
                    <a:pt x="1524" y="1553"/>
                  </a:lnTo>
                  <a:lnTo>
                    <a:pt x="1524" y="1553"/>
                  </a:lnTo>
                  <a:lnTo>
                    <a:pt x="1517" y="1554"/>
                  </a:lnTo>
                  <a:lnTo>
                    <a:pt x="1517" y="1554"/>
                  </a:lnTo>
                  <a:cubicBezTo>
                    <a:pt x="1517" y="1553"/>
                    <a:pt x="1518" y="1552"/>
                    <a:pt x="1518" y="1551"/>
                  </a:cubicBezTo>
                  <a:lnTo>
                    <a:pt x="1518" y="1551"/>
                  </a:lnTo>
                  <a:cubicBezTo>
                    <a:pt x="1520" y="1551"/>
                    <a:pt x="1523" y="1550"/>
                    <a:pt x="1525" y="1550"/>
                  </a:cubicBezTo>
                  <a:close/>
                  <a:moveTo>
                    <a:pt x="1504" y="1585"/>
                  </a:moveTo>
                  <a:lnTo>
                    <a:pt x="1504" y="1585"/>
                  </a:lnTo>
                  <a:cubicBezTo>
                    <a:pt x="1505" y="1588"/>
                    <a:pt x="1506" y="1591"/>
                    <a:pt x="1507" y="1595"/>
                  </a:cubicBezTo>
                  <a:lnTo>
                    <a:pt x="1507" y="1595"/>
                  </a:lnTo>
                  <a:lnTo>
                    <a:pt x="1501" y="1609"/>
                  </a:lnTo>
                  <a:lnTo>
                    <a:pt x="1501" y="1609"/>
                  </a:lnTo>
                  <a:cubicBezTo>
                    <a:pt x="1500" y="1607"/>
                    <a:pt x="1499" y="1606"/>
                    <a:pt x="1497" y="1604"/>
                  </a:cubicBezTo>
                  <a:lnTo>
                    <a:pt x="1497" y="1604"/>
                  </a:lnTo>
                  <a:cubicBezTo>
                    <a:pt x="1499" y="1598"/>
                    <a:pt x="1502" y="1591"/>
                    <a:pt x="1504" y="1585"/>
                  </a:cubicBezTo>
                  <a:close/>
                  <a:moveTo>
                    <a:pt x="1440" y="1587"/>
                  </a:moveTo>
                  <a:lnTo>
                    <a:pt x="1470" y="1606"/>
                  </a:lnTo>
                  <a:lnTo>
                    <a:pt x="1470" y="1606"/>
                  </a:lnTo>
                  <a:lnTo>
                    <a:pt x="1473" y="1613"/>
                  </a:lnTo>
                  <a:lnTo>
                    <a:pt x="1473" y="1613"/>
                  </a:lnTo>
                  <a:cubicBezTo>
                    <a:pt x="1460" y="1604"/>
                    <a:pt x="1449" y="1595"/>
                    <a:pt x="1440" y="1587"/>
                  </a:cubicBezTo>
                  <a:close/>
                  <a:moveTo>
                    <a:pt x="1495" y="1614"/>
                  </a:moveTo>
                  <a:lnTo>
                    <a:pt x="1499" y="1616"/>
                  </a:lnTo>
                  <a:lnTo>
                    <a:pt x="1499" y="1616"/>
                  </a:lnTo>
                  <a:lnTo>
                    <a:pt x="1497" y="1620"/>
                  </a:lnTo>
                  <a:lnTo>
                    <a:pt x="1497" y="1620"/>
                  </a:lnTo>
                  <a:cubicBezTo>
                    <a:pt x="1496" y="1618"/>
                    <a:pt x="1496" y="1616"/>
                    <a:pt x="1495" y="1614"/>
                  </a:cubicBezTo>
                  <a:close/>
                  <a:moveTo>
                    <a:pt x="1492" y="1621"/>
                  </a:moveTo>
                  <a:lnTo>
                    <a:pt x="1496" y="1623"/>
                  </a:lnTo>
                  <a:lnTo>
                    <a:pt x="1496" y="1623"/>
                  </a:lnTo>
                  <a:lnTo>
                    <a:pt x="1495" y="1626"/>
                  </a:lnTo>
                  <a:lnTo>
                    <a:pt x="1495" y="1626"/>
                  </a:lnTo>
                  <a:cubicBezTo>
                    <a:pt x="1493" y="1625"/>
                    <a:pt x="1492" y="1625"/>
                    <a:pt x="1491" y="1624"/>
                  </a:cubicBezTo>
                  <a:lnTo>
                    <a:pt x="1491" y="1624"/>
                  </a:lnTo>
                  <a:cubicBezTo>
                    <a:pt x="1491" y="1623"/>
                    <a:pt x="1492" y="1622"/>
                    <a:pt x="1492" y="1621"/>
                  </a:cubicBezTo>
                  <a:close/>
                  <a:moveTo>
                    <a:pt x="1487" y="1641"/>
                  </a:moveTo>
                  <a:lnTo>
                    <a:pt x="1488" y="1643"/>
                  </a:lnTo>
                  <a:lnTo>
                    <a:pt x="1488" y="1643"/>
                  </a:lnTo>
                  <a:lnTo>
                    <a:pt x="1487" y="1644"/>
                  </a:lnTo>
                  <a:lnTo>
                    <a:pt x="1487" y="1644"/>
                  </a:lnTo>
                  <a:cubicBezTo>
                    <a:pt x="1487" y="1644"/>
                    <a:pt x="1487" y="1644"/>
                    <a:pt x="1486" y="1644"/>
                  </a:cubicBezTo>
                  <a:lnTo>
                    <a:pt x="1486" y="1644"/>
                  </a:lnTo>
                  <a:cubicBezTo>
                    <a:pt x="1486" y="1643"/>
                    <a:pt x="1487" y="1642"/>
                    <a:pt x="1487" y="1641"/>
                  </a:cubicBezTo>
                  <a:close/>
                  <a:moveTo>
                    <a:pt x="1538" y="1645"/>
                  </a:moveTo>
                  <a:lnTo>
                    <a:pt x="1557" y="1649"/>
                  </a:lnTo>
                  <a:lnTo>
                    <a:pt x="1557" y="1649"/>
                  </a:lnTo>
                  <a:lnTo>
                    <a:pt x="1563" y="1648"/>
                  </a:lnTo>
                  <a:lnTo>
                    <a:pt x="1563" y="1648"/>
                  </a:lnTo>
                  <a:lnTo>
                    <a:pt x="1565" y="1649"/>
                  </a:lnTo>
                  <a:lnTo>
                    <a:pt x="1565" y="1649"/>
                  </a:lnTo>
                  <a:cubicBezTo>
                    <a:pt x="1564" y="1649"/>
                    <a:pt x="1563" y="1649"/>
                    <a:pt x="1562" y="1650"/>
                  </a:cubicBezTo>
                  <a:lnTo>
                    <a:pt x="1562" y="1650"/>
                  </a:lnTo>
                  <a:lnTo>
                    <a:pt x="1557" y="1649"/>
                  </a:lnTo>
                  <a:lnTo>
                    <a:pt x="1557" y="1649"/>
                  </a:lnTo>
                  <a:lnTo>
                    <a:pt x="1550" y="1650"/>
                  </a:lnTo>
                  <a:lnTo>
                    <a:pt x="1550" y="1650"/>
                  </a:lnTo>
                  <a:cubicBezTo>
                    <a:pt x="1546" y="1649"/>
                    <a:pt x="1543" y="1648"/>
                    <a:pt x="1539" y="1646"/>
                  </a:cubicBezTo>
                  <a:lnTo>
                    <a:pt x="1539" y="1646"/>
                  </a:lnTo>
                  <a:cubicBezTo>
                    <a:pt x="1539" y="1646"/>
                    <a:pt x="1538" y="1645"/>
                    <a:pt x="1538" y="1645"/>
                  </a:cubicBezTo>
                  <a:close/>
                  <a:moveTo>
                    <a:pt x="1499" y="1625"/>
                  </a:moveTo>
                  <a:lnTo>
                    <a:pt x="1516" y="1637"/>
                  </a:lnTo>
                  <a:lnTo>
                    <a:pt x="1516" y="1637"/>
                  </a:lnTo>
                  <a:cubicBezTo>
                    <a:pt x="1511" y="1635"/>
                    <a:pt x="1507" y="1633"/>
                    <a:pt x="1502" y="1630"/>
                  </a:cubicBezTo>
                  <a:lnTo>
                    <a:pt x="1502" y="1630"/>
                  </a:lnTo>
                  <a:lnTo>
                    <a:pt x="1509" y="1639"/>
                  </a:lnTo>
                  <a:lnTo>
                    <a:pt x="1509" y="1639"/>
                  </a:lnTo>
                  <a:lnTo>
                    <a:pt x="1524" y="1642"/>
                  </a:lnTo>
                  <a:lnTo>
                    <a:pt x="1524" y="1642"/>
                  </a:lnTo>
                  <a:lnTo>
                    <a:pt x="1524" y="1642"/>
                  </a:lnTo>
                  <a:lnTo>
                    <a:pt x="1524" y="1642"/>
                  </a:lnTo>
                  <a:cubicBezTo>
                    <a:pt x="1525" y="1646"/>
                    <a:pt x="1527" y="1649"/>
                    <a:pt x="1528" y="1652"/>
                  </a:cubicBezTo>
                  <a:lnTo>
                    <a:pt x="1528" y="1652"/>
                  </a:lnTo>
                  <a:cubicBezTo>
                    <a:pt x="1523" y="1650"/>
                    <a:pt x="1518" y="1648"/>
                    <a:pt x="1514" y="1646"/>
                  </a:cubicBezTo>
                  <a:lnTo>
                    <a:pt x="1514" y="1646"/>
                  </a:lnTo>
                  <a:lnTo>
                    <a:pt x="1518" y="1651"/>
                  </a:lnTo>
                  <a:lnTo>
                    <a:pt x="1518" y="1651"/>
                  </a:lnTo>
                  <a:cubicBezTo>
                    <a:pt x="1517" y="1651"/>
                    <a:pt x="1517" y="1651"/>
                    <a:pt x="1516" y="1651"/>
                  </a:cubicBezTo>
                  <a:lnTo>
                    <a:pt x="1516" y="1651"/>
                  </a:lnTo>
                  <a:cubicBezTo>
                    <a:pt x="1514" y="1649"/>
                    <a:pt x="1513" y="1647"/>
                    <a:pt x="1511" y="1644"/>
                  </a:cubicBezTo>
                  <a:lnTo>
                    <a:pt x="1511" y="1644"/>
                  </a:lnTo>
                  <a:cubicBezTo>
                    <a:pt x="1512" y="1645"/>
                    <a:pt x="1513" y="1645"/>
                    <a:pt x="1514" y="1646"/>
                  </a:cubicBezTo>
                  <a:lnTo>
                    <a:pt x="1514" y="1646"/>
                  </a:lnTo>
                  <a:lnTo>
                    <a:pt x="1509" y="1639"/>
                  </a:lnTo>
                  <a:lnTo>
                    <a:pt x="1509" y="1639"/>
                  </a:lnTo>
                  <a:lnTo>
                    <a:pt x="1508" y="1639"/>
                  </a:lnTo>
                  <a:lnTo>
                    <a:pt x="1508" y="1639"/>
                  </a:lnTo>
                  <a:cubicBezTo>
                    <a:pt x="1509" y="1641"/>
                    <a:pt x="1510" y="1643"/>
                    <a:pt x="1511" y="1644"/>
                  </a:cubicBezTo>
                  <a:lnTo>
                    <a:pt x="1511" y="1644"/>
                  </a:lnTo>
                  <a:cubicBezTo>
                    <a:pt x="1509" y="1643"/>
                    <a:pt x="1506" y="1642"/>
                    <a:pt x="1504" y="1640"/>
                  </a:cubicBezTo>
                  <a:lnTo>
                    <a:pt x="1504" y="1640"/>
                  </a:lnTo>
                  <a:cubicBezTo>
                    <a:pt x="1503" y="1639"/>
                    <a:pt x="1503" y="1639"/>
                    <a:pt x="1503" y="1638"/>
                  </a:cubicBezTo>
                  <a:lnTo>
                    <a:pt x="1503" y="1638"/>
                  </a:lnTo>
                  <a:lnTo>
                    <a:pt x="1508" y="1639"/>
                  </a:lnTo>
                  <a:lnTo>
                    <a:pt x="1508" y="1639"/>
                  </a:lnTo>
                  <a:cubicBezTo>
                    <a:pt x="1506" y="1636"/>
                    <a:pt x="1504" y="1633"/>
                    <a:pt x="1502" y="1630"/>
                  </a:cubicBezTo>
                  <a:lnTo>
                    <a:pt x="1502" y="1630"/>
                  </a:lnTo>
                  <a:cubicBezTo>
                    <a:pt x="1502" y="1630"/>
                    <a:pt x="1502" y="1630"/>
                    <a:pt x="1502" y="1630"/>
                  </a:cubicBezTo>
                  <a:lnTo>
                    <a:pt x="1502" y="1630"/>
                  </a:lnTo>
                  <a:lnTo>
                    <a:pt x="1499" y="1625"/>
                  </a:lnTo>
                  <a:lnTo>
                    <a:pt x="1499" y="1625"/>
                  </a:lnTo>
                  <a:cubicBezTo>
                    <a:pt x="1500" y="1627"/>
                    <a:pt x="1501" y="1628"/>
                    <a:pt x="1502" y="1630"/>
                  </a:cubicBezTo>
                  <a:lnTo>
                    <a:pt x="1502" y="1630"/>
                  </a:lnTo>
                  <a:cubicBezTo>
                    <a:pt x="1501" y="1630"/>
                    <a:pt x="1501" y="1629"/>
                    <a:pt x="1500" y="1629"/>
                  </a:cubicBezTo>
                  <a:lnTo>
                    <a:pt x="1500" y="1629"/>
                  </a:lnTo>
                  <a:cubicBezTo>
                    <a:pt x="1500" y="1628"/>
                    <a:pt x="1499" y="1627"/>
                    <a:pt x="1499" y="1625"/>
                  </a:cubicBezTo>
                  <a:lnTo>
                    <a:pt x="1499" y="1625"/>
                  </a:lnTo>
                  <a:lnTo>
                    <a:pt x="1499" y="1625"/>
                  </a:lnTo>
                  <a:close/>
                  <a:moveTo>
                    <a:pt x="1539" y="1652"/>
                  </a:moveTo>
                  <a:lnTo>
                    <a:pt x="1542" y="1654"/>
                  </a:lnTo>
                  <a:lnTo>
                    <a:pt x="1542" y="1654"/>
                  </a:lnTo>
                  <a:cubicBezTo>
                    <a:pt x="1539" y="1654"/>
                    <a:pt x="1536" y="1654"/>
                    <a:pt x="1534" y="1653"/>
                  </a:cubicBezTo>
                  <a:lnTo>
                    <a:pt x="1534" y="1653"/>
                  </a:lnTo>
                  <a:lnTo>
                    <a:pt x="1539" y="1652"/>
                  </a:lnTo>
                  <a:close/>
                  <a:moveTo>
                    <a:pt x="1562" y="1650"/>
                  </a:moveTo>
                  <a:lnTo>
                    <a:pt x="1565" y="1650"/>
                  </a:lnTo>
                  <a:lnTo>
                    <a:pt x="1565" y="1650"/>
                  </a:lnTo>
                  <a:cubicBezTo>
                    <a:pt x="1563" y="1651"/>
                    <a:pt x="1562" y="1652"/>
                    <a:pt x="1561" y="1653"/>
                  </a:cubicBezTo>
                  <a:lnTo>
                    <a:pt x="1561" y="1653"/>
                  </a:lnTo>
                  <a:cubicBezTo>
                    <a:pt x="1559" y="1653"/>
                    <a:pt x="1557" y="1652"/>
                    <a:pt x="1555" y="1652"/>
                  </a:cubicBezTo>
                  <a:lnTo>
                    <a:pt x="1555" y="1652"/>
                  </a:lnTo>
                  <a:cubicBezTo>
                    <a:pt x="1552" y="1653"/>
                    <a:pt x="1550" y="1653"/>
                    <a:pt x="1547" y="1654"/>
                  </a:cubicBezTo>
                  <a:lnTo>
                    <a:pt x="1547" y="1654"/>
                  </a:lnTo>
                  <a:cubicBezTo>
                    <a:pt x="1546" y="1653"/>
                    <a:pt x="1545" y="1652"/>
                    <a:pt x="1544" y="1651"/>
                  </a:cubicBezTo>
                  <a:lnTo>
                    <a:pt x="1544" y="1651"/>
                  </a:lnTo>
                  <a:lnTo>
                    <a:pt x="1550" y="1650"/>
                  </a:lnTo>
                  <a:lnTo>
                    <a:pt x="1550" y="1650"/>
                  </a:lnTo>
                  <a:cubicBezTo>
                    <a:pt x="1552" y="1651"/>
                    <a:pt x="1553" y="1651"/>
                    <a:pt x="1555" y="1652"/>
                  </a:cubicBezTo>
                  <a:lnTo>
                    <a:pt x="1555" y="1652"/>
                  </a:lnTo>
                  <a:cubicBezTo>
                    <a:pt x="1557" y="1651"/>
                    <a:pt x="1560" y="1650"/>
                    <a:pt x="1562" y="1650"/>
                  </a:cubicBezTo>
                  <a:close/>
                  <a:moveTo>
                    <a:pt x="1522" y="1656"/>
                  </a:moveTo>
                  <a:lnTo>
                    <a:pt x="1524" y="1660"/>
                  </a:lnTo>
                  <a:lnTo>
                    <a:pt x="1524" y="1660"/>
                  </a:lnTo>
                  <a:cubicBezTo>
                    <a:pt x="1524" y="1660"/>
                    <a:pt x="1523" y="1660"/>
                    <a:pt x="1522" y="1660"/>
                  </a:cubicBezTo>
                  <a:lnTo>
                    <a:pt x="1522" y="1660"/>
                  </a:lnTo>
                  <a:cubicBezTo>
                    <a:pt x="1521" y="1659"/>
                    <a:pt x="1520" y="1658"/>
                    <a:pt x="1520" y="1656"/>
                  </a:cubicBezTo>
                  <a:lnTo>
                    <a:pt x="1520" y="1656"/>
                  </a:lnTo>
                  <a:lnTo>
                    <a:pt x="1522" y="1656"/>
                  </a:lnTo>
                  <a:close/>
                  <a:moveTo>
                    <a:pt x="1460" y="1"/>
                  </a:moveTo>
                  <a:cubicBezTo>
                    <a:pt x="1363" y="1"/>
                    <a:pt x="1265" y="11"/>
                    <a:pt x="1168" y="30"/>
                  </a:cubicBezTo>
                  <a:cubicBezTo>
                    <a:pt x="1090" y="30"/>
                    <a:pt x="1012" y="69"/>
                    <a:pt x="934" y="108"/>
                  </a:cubicBezTo>
                  <a:cubicBezTo>
                    <a:pt x="818" y="147"/>
                    <a:pt x="701" y="186"/>
                    <a:pt x="623" y="263"/>
                  </a:cubicBezTo>
                  <a:cubicBezTo>
                    <a:pt x="468" y="380"/>
                    <a:pt x="351" y="536"/>
                    <a:pt x="234" y="691"/>
                  </a:cubicBezTo>
                  <a:cubicBezTo>
                    <a:pt x="195" y="769"/>
                    <a:pt x="156" y="886"/>
                    <a:pt x="117" y="964"/>
                  </a:cubicBezTo>
                  <a:cubicBezTo>
                    <a:pt x="117" y="1042"/>
                    <a:pt x="78" y="1081"/>
                    <a:pt x="78" y="1120"/>
                  </a:cubicBezTo>
                  <a:cubicBezTo>
                    <a:pt x="39" y="1275"/>
                    <a:pt x="1" y="1431"/>
                    <a:pt x="1" y="1587"/>
                  </a:cubicBezTo>
                  <a:cubicBezTo>
                    <a:pt x="39" y="1742"/>
                    <a:pt x="39" y="1898"/>
                    <a:pt x="117" y="2053"/>
                  </a:cubicBezTo>
                  <a:cubicBezTo>
                    <a:pt x="156" y="2248"/>
                    <a:pt x="273" y="2443"/>
                    <a:pt x="390" y="2598"/>
                  </a:cubicBezTo>
                  <a:lnTo>
                    <a:pt x="506" y="2715"/>
                  </a:lnTo>
                  <a:cubicBezTo>
                    <a:pt x="584" y="2754"/>
                    <a:pt x="662" y="2832"/>
                    <a:pt x="779" y="2871"/>
                  </a:cubicBezTo>
                  <a:cubicBezTo>
                    <a:pt x="896" y="2948"/>
                    <a:pt x="1012" y="3026"/>
                    <a:pt x="1168" y="3065"/>
                  </a:cubicBezTo>
                  <a:cubicBezTo>
                    <a:pt x="1251" y="3074"/>
                    <a:pt x="1335" y="3079"/>
                    <a:pt x="1421" y="3079"/>
                  </a:cubicBezTo>
                  <a:cubicBezTo>
                    <a:pt x="1698" y="3079"/>
                    <a:pt x="1981" y="3028"/>
                    <a:pt x="2219" y="2910"/>
                  </a:cubicBezTo>
                  <a:cubicBezTo>
                    <a:pt x="2530" y="2715"/>
                    <a:pt x="2763" y="2404"/>
                    <a:pt x="2841" y="2053"/>
                  </a:cubicBezTo>
                  <a:cubicBezTo>
                    <a:pt x="2880" y="1820"/>
                    <a:pt x="2880" y="1625"/>
                    <a:pt x="2841" y="1431"/>
                  </a:cubicBezTo>
                  <a:cubicBezTo>
                    <a:pt x="2815" y="1299"/>
                    <a:pt x="2752" y="1184"/>
                    <a:pt x="2679" y="1076"/>
                  </a:cubicBezTo>
                  <a:lnTo>
                    <a:pt x="2679" y="1076"/>
                  </a:lnTo>
                  <a:cubicBezTo>
                    <a:pt x="2648" y="901"/>
                    <a:pt x="2585" y="732"/>
                    <a:pt x="2491" y="575"/>
                  </a:cubicBezTo>
                  <a:cubicBezTo>
                    <a:pt x="2452" y="497"/>
                    <a:pt x="2413" y="419"/>
                    <a:pt x="2335" y="341"/>
                  </a:cubicBezTo>
                  <a:cubicBezTo>
                    <a:pt x="2258" y="263"/>
                    <a:pt x="2180" y="186"/>
                    <a:pt x="2063" y="147"/>
                  </a:cubicBezTo>
                  <a:cubicBezTo>
                    <a:pt x="1946" y="69"/>
                    <a:pt x="1868" y="30"/>
                    <a:pt x="1752" y="30"/>
                  </a:cubicBezTo>
                  <a:cubicBezTo>
                    <a:pt x="1654" y="11"/>
                    <a:pt x="1557" y="1"/>
                    <a:pt x="1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42"/>
            <p:cNvSpPr/>
            <p:nvPr/>
          </p:nvSpPr>
          <p:spPr>
            <a:xfrm>
              <a:off x="3321312" y="5151438"/>
              <a:ext cx="29174" cy="28146"/>
            </a:xfrm>
            <a:custGeom>
              <a:avLst/>
              <a:gdLst/>
              <a:ahLst/>
              <a:cxnLst/>
              <a:rect l="l" t="t" r="r" b="b"/>
              <a:pathLst>
                <a:path w="2724" h="2628" extrusionOk="0">
                  <a:moveTo>
                    <a:pt x="1312" y="1175"/>
                  </a:moveTo>
                  <a:lnTo>
                    <a:pt x="1329" y="1182"/>
                  </a:lnTo>
                  <a:lnTo>
                    <a:pt x="1329" y="1182"/>
                  </a:lnTo>
                  <a:lnTo>
                    <a:pt x="1331" y="1184"/>
                  </a:lnTo>
                  <a:lnTo>
                    <a:pt x="1331" y="1184"/>
                  </a:lnTo>
                  <a:cubicBezTo>
                    <a:pt x="1327" y="1183"/>
                    <a:pt x="1324" y="1183"/>
                    <a:pt x="1320" y="1182"/>
                  </a:cubicBezTo>
                  <a:lnTo>
                    <a:pt x="1320" y="1182"/>
                  </a:lnTo>
                  <a:cubicBezTo>
                    <a:pt x="1317" y="1180"/>
                    <a:pt x="1314" y="1177"/>
                    <a:pt x="1312" y="1175"/>
                  </a:cubicBezTo>
                  <a:close/>
                  <a:moveTo>
                    <a:pt x="1336" y="1187"/>
                  </a:moveTo>
                  <a:lnTo>
                    <a:pt x="1366" y="1210"/>
                  </a:lnTo>
                  <a:lnTo>
                    <a:pt x="1366" y="1210"/>
                  </a:lnTo>
                  <a:cubicBezTo>
                    <a:pt x="1364" y="1205"/>
                    <a:pt x="1363" y="1200"/>
                    <a:pt x="1363" y="1195"/>
                  </a:cubicBezTo>
                  <a:lnTo>
                    <a:pt x="1363" y="1195"/>
                  </a:lnTo>
                  <a:lnTo>
                    <a:pt x="1370" y="1199"/>
                  </a:lnTo>
                  <a:lnTo>
                    <a:pt x="1370" y="1199"/>
                  </a:lnTo>
                  <a:lnTo>
                    <a:pt x="1386" y="1219"/>
                  </a:lnTo>
                  <a:lnTo>
                    <a:pt x="1386" y="1219"/>
                  </a:lnTo>
                  <a:cubicBezTo>
                    <a:pt x="1381" y="1217"/>
                    <a:pt x="1376" y="1216"/>
                    <a:pt x="1372" y="1214"/>
                  </a:cubicBezTo>
                  <a:lnTo>
                    <a:pt x="1372" y="1214"/>
                  </a:lnTo>
                  <a:lnTo>
                    <a:pt x="1395" y="1232"/>
                  </a:lnTo>
                  <a:lnTo>
                    <a:pt x="1395" y="1232"/>
                  </a:lnTo>
                  <a:lnTo>
                    <a:pt x="1417" y="1260"/>
                  </a:lnTo>
                  <a:lnTo>
                    <a:pt x="1417" y="1260"/>
                  </a:lnTo>
                  <a:cubicBezTo>
                    <a:pt x="1417" y="1260"/>
                    <a:pt x="1417" y="1261"/>
                    <a:pt x="1417" y="1261"/>
                  </a:cubicBezTo>
                  <a:lnTo>
                    <a:pt x="1417" y="1261"/>
                  </a:lnTo>
                  <a:cubicBezTo>
                    <a:pt x="1395" y="1253"/>
                    <a:pt x="1376" y="1234"/>
                    <a:pt x="1367" y="1212"/>
                  </a:cubicBezTo>
                  <a:lnTo>
                    <a:pt x="1367" y="1212"/>
                  </a:lnTo>
                  <a:cubicBezTo>
                    <a:pt x="1369" y="1213"/>
                    <a:pt x="1370" y="1213"/>
                    <a:pt x="1372" y="1214"/>
                  </a:cubicBezTo>
                  <a:lnTo>
                    <a:pt x="1372" y="1214"/>
                  </a:lnTo>
                  <a:lnTo>
                    <a:pt x="1366" y="1210"/>
                  </a:lnTo>
                  <a:lnTo>
                    <a:pt x="1366" y="1210"/>
                  </a:lnTo>
                  <a:cubicBezTo>
                    <a:pt x="1366" y="1211"/>
                    <a:pt x="1367" y="1211"/>
                    <a:pt x="1367" y="1212"/>
                  </a:cubicBezTo>
                  <a:lnTo>
                    <a:pt x="1367" y="1212"/>
                  </a:lnTo>
                  <a:cubicBezTo>
                    <a:pt x="1352" y="1206"/>
                    <a:pt x="1339" y="1197"/>
                    <a:pt x="1326" y="1187"/>
                  </a:cubicBezTo>
                  <a:close/>
                  <a:moveTo>
                    <a:pt x="1463" y="1501"/>
                  </a:moveTo>
                  <a:lnTo>
                    <a:pt x="1459" y="1504"/>
                  </a:lnTo>
                  <a:lnTo>
                    <a:pt x="1459" y="1504"/>
                  </a:lnTo>
                  <a:cubicBezTo>
                    <a:pt x="1460" y="1503"/>
                    <a:pt x="1461" y="1502"/>
                    <a:pt x="1461" y="1501"/>
                  </a:cubicBezTo>
                  <a:lnTo>
                    <a:pt x="1461" y="1501"/>
                  </a:lnTo>
                  <a:cubicBezTo>
                    <a:pt x="1462" y="1501"/>
                    <a:pt x="1462" y="1501"/>
                    <a:pt x="1463" y="1501"/>
                  </a:cubicBezTo>
                  <a:close/>
                  <a:moveTo>
                    <a:pt x="1447" y="1500"/>
                  </a:moveTo>
                  <a:lnTo>
                    <a:pt x="1446" y="1507"/>
                  </a:lnTo>
                  <a:lnTo>
                    <a:pt x="1446" y="1507"/>
                  </a:lnTo>
                  <a:cubicBezTo>
                    <a:pt x="1449" y="1505"/>
                    <a:pt x="1453" y="1504"/>
                    <a:pt x="1456" y="1503"/>
                  </a:cubicBezTo>
                  <a:lnTo>
                    <a:pt x="1456" y="1503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45" y="1512"/>
                  </a:lnTo>
                  <a:lnTo>
                    <a:pt x="1445" y="1512"/>
                  </a:lnTo>
                  <a:lnTo>
                    <a:pt x="1444" y="1515"/>
                  </a:lnTo>
                  <a:lnTo>
                    <a:pt x="1444" y="1515"/>
                  </a:lnTo>
                  <a:lnTo>
                    <a:pt x="1443" y="1516"/>
                  </a:lnTo>
                  <a:lnTo>
                    <a:pt x="1443" y="1516"/>
                  </a:lnTo>
                  <a:cubicBezTo>
                    <a:pt x="1443" y="1515"/>
                    <a:pt x="1443" y="1514"/>
                    <a:pt x="1443" y="1513"/>
                  </a:cubicBezTo>
                  <a:lnTo>
                    <a:pt x="1443" y="1513"/>
                  </a:lnTo>
                  <a:lnTo>
                    <a:pt x="1436" y="1516"/>
                  </a:lnTo>
                  <a:lnTo>
                    <a:pt x="1436" y="1516"/>
                  </a:lnTo>
                  <a:cubicBezTo>
                    <a:pt x="1437" y="1514"/>
                    <a:pt x="1439" y="1512"/>
                    <a:pt x="1440" y="1510"/>
                  </a:cubicBezTo>
                  <a:lnTo>
                    <a:pt x="1440" y="1510"/>
                  </a:lnTo>
                  <a:cubicBezTo>
                    <a:pt x="1441" y="1509"/>
                    <a:pt x="1443" y="1509"/>
                    <a:pt x="1445" y="1508"/>
                  </a:cubicBezTo>
                  <a:lnTo>
                    <a:pt x="1445" y="1508"/>
                  </a:lnTo>
                  <a:cubicBezTo>
                    <a:pt x="1444" y="1510"/>
                    <a:pt x="1444" y="1511"/>
                    <a:pt x="1443" y="1513"/>
                  </a:cubicBezTo>
                  <a:lnTo>
                    <a:pt x="1443" y="1513"/>
                  </a:lnTo>
                  <a:lnTo>
                    <a:pt x="1445" y="1512"/>
                  </a:lnTo>
                  <a:lnTo>
                    <a:pt x="1445" y="1512"/>
                  </a:lnTo>
                  <a:lnTo>
                    <a:pt x="1446" y="1507"/>
                  </a:lnTo>
                  <a:lnTo>
                    <a:pt x="1446" y="1507"/>
                  </a:lnTo>
                  <a:cubicBezTo>
                    <a:pt x="1445" y="1507"/>
                    <a:pt x="1445" y="1508"/>
                    <a:pt x="1445" y="1508"/>
                  </a:cubicBezTo>
                  <a:lnTo>
                    <a:pt x="1445" y="1508"/>
                  </a:lnTo>
                  <a:cubicBezTo>
                    <a:pt x="1445" y="1506"/>
                    <a:pt x="1446" y="1503"/>
                    <a:pt x="1446" y="1501"/>
                  </a:cubicBezTo>
                  <a:lnTo>
                    <a:pt x="1446" y="1501"/>
                  </a:lnTo>
                  <a:cubicBezTo>
                    <a:pt x="1447" y="1501"/>
                    <a:pt x="1447" y="1500"/>
                    <a:pt x="1447" y="1500"/>
                  </a:cubicBezTo>
                  <a:close/>
                  <a:moveTo>
                    <a:pt x="1386" y="1"/>
                  </a:moveTo>
                  <a:cubicBezTo>
                    <a:pt x="1284" y="1"/>
                    <a:pt x="1187" y="20"/>
                    <a:pt x="1090" y="59"/>
                  </a:cubicBezTo>
                  <a:cubicBezTo>
                    <a:pt x="973" y="59"/>
                    <a:pt x="895" y="98"/>
                    <a:pt x="778" y="137"/>
                  </a:cubicBezTo>
                  <a:cubicBezTo>
                    <a:pt x="739" y="176"/>
                    <a:pt x="700" y="176"/>
                    <a:pt x="662" y="215"/>
                  </a:cubicBezTo>
                  <a:cubicBezTo>
                    <a:pt x="545" y="292"/>
                    <a:pt x="428" y="409"/>
                    <a:pt x="350" y="487"/>
                  </a:cubicBezTo>
                  <a:cubicBezTo>
                    <a:pt x="195" y="643"/>
                    <a:pt x="117" y="837"/>
                    <a:pt x="39" y="1032"/>
                  </a:cubicBezTo>
                  <a:cubicBezTo>
                    <a:pt x="0" y="1148"/>
                    <a:pt x="0" y="1226"/>
                    <a:pt x="0" y="1343"/>
                  </a:cubicBezTo>
                  <a:cubicBezTo>
                    <a:pt x="0" y="1460"/>
                    <a:pt x="0" y="1538"/>
                    <a:pt x="39" y="1654"/>
                  </a:cubicBezTo>
                  <a:cubicBezTo>
                    <a:pt x="78" y="1966"/>
                    <a:pt x="272" y="2238"/>
                    <a:pt x="545" y="2433"/>
                  </a:cubicBezTo>
                  <a:cubicBezTo>
                    <a:pt x="584" y="2433"/>
                    <a:pt x="623" y="2472"/>
                    <a:pt x="662" y="2472"/>
                  </a:cubicBezTo>
                  <a:cubicBezTo>
                    <a:pt x="739" y="2510"/>
                    <a:pt x="817" y="2549"/>
                    <a:pt x="934" y="2588"/>
                  </a:cubicBezTo>
                  <a:cubicBezTo>
                    <a:pt x="1051" y="2627"/>
                    <a:pt x="1206" y="2627"/>
                    <a:pt x="1323" y="2627"/>
                  </a:cubicBezTo>
                  <a:cubicBezTo>
                    <a:pt x="1358" y="2627"/>
                    <a:pt x="1390" y="2624"/>
                    <a:pt x="1420" y="2619"/>
                  </a:cubicBezTo>
                  <a:lnTo>
                    <a:pt x="1420" y="2619"/>
                  </a:lnTo>
                  <a:cubicBezTo>
                    <a:pt x="1452" y="2624"/>
                    <a:pt x="1485" y="2627"/>
                    <a:pt x="1518" y="2627"/>
                  </a:cubicBezTo>
                  <a:cubicBezTo>
                    <a:pt x="1751" y="2627"/>
                    <a:pt x="1946" y="2549"/>
                    <a:pt x="2140" y="2433"/>
                  </a:cubicBezTo>
                  <a:cubicBezTo>
                    <a:pt x="2296" y="2316"/>
                    <a:pt x="2452" y="2160"/>
                    <a:pt x="2568" y="1966"/>
                  </a:cubicBezTo>
                  <a:cubicBezTo>
                    <a:pt x="2685" y="1771"/>
                    <a:pt x="2724" y="1577"/>
                    <a:pt x="2724" y="1343"/>
                  </a:cubicBezTo>
                  <a:cubicBezTo>
                    <a:pt x="2724" y="1226"/>
                    <a:pt x="2724" y="1110"/>
                    <a:pt x="2685" y="1032"/>
                  </a:cubicBezTo>
                  <a:cubicBezTo>
                    <a:pt x="2646" y="915"/>
                    <a:pt x="2607" y="798"/>
                    <a:pt x="2568" y="720"/>
                  </a:cubicBezTo>
                  <a:cubicBezTo>
                    <a:pt x="2529" y="604"/>
                    <a:pt x="2452" y="526"/>
                    <a:pt x="2374" y="448"/>
                  </a:cubicBezTo>
                  <a:cubicBezTo>
                    <a:pt x="2335" y="409"/>
                    <a:pt x="2335" y="370"/>
                    <a:pt x="2296" y="331"/>
                  </a:cubicBezTo>
                  <a:cubicBezTo>
                    <a:pt x="2101" y="176"/>
                    <a:pt x="1907" y="98"/>
                    <a:pt x="1712" y="59"/>
                  </a:cubicBezTo>
                  <a:cubicBezTo>
                    <a:pt x="1596" y="20"/>
                    <a:pt x="1488" y="1"/>
                    <a:pt x="1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42"/>
            <p:cNvSpPr/>
            <p:nvPr/>
          </p:nvSpPr>
          <p:spPr>
            <a:xfrm>
              <a:off x="3286719" y="5121643"/>
              <a:ext cx="78772" cy="12509"/>
            </a:xfrm>
            <a:custGeom>
              <a:avLst/>
              <a:gdLst/>
              <a:ahLst/>
              <a:cxnLst/>
              <a:rect l="l" t="t" r="r" b="b"/>
              <a:pathLst>
                <a:path w="7355" h="1168" extrusionOk="0">
                  <a:moveTo>
                    <a:pt x="6888" y="0"/>
                  </a:moveTo>
                  <a:cubicBezTo>
                    <a:pt x="4709" y="312"/>
                    <a:pt x="2530" y="545"/>
                    <a:pt x="312" y="662"/>
                  </a:cubicBezTo>
                  <a:cubicBezTo>
                    <a:pt x="0" y="662"/>
                    <a:pt x="0" y="1168"/>
                    <a:pt x="312" y="1168"/>
                  </a:cubicBezTo>
                  <a:cubicBezTo>
                    <a:pt x="2569" y="1012"/>
                    <a:pt x="4787" y="778"/>
                    <a:pt x="7044" y="467"/>
                  </a:cubicBezTo>
                  <a:cubicBezTo>
                    <a:pt x="7355" y="428"/>
                    <a:pt x="7199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42"/>
            <p:cNvSpPr/>
            <p:nvPr/>
          </p:nvSpPr>
          <p:spPr>
            <a:xfrm>
              <a:off x="3286066" y="5088185"/>
              <a:ext cx="62236" cy="45742"/>
            </a:xfrm>
            <a:custGeom>
              <a:avLst/>
              <a:gdLst/>
              <a:ahLst/>
              <a:cxnLst/>
              <a:rect l="l" t="t" r="r" b="b"/>
              <a:pathLst>
                <a:path w="5811" h="4271" extrusionOk="0">
                  <a:moveTo>
                    <a:pt x="5480" y="0"/>
                  </a:moveTo>
                  <a:cubicBezTo>
                    <a:pt x="5438" y="0"/>
                    <a:pt x="5395" y="15"/>
                    <a:pt x="5353" y="50"/>
                  </a:cubicBezTo>
                  <a:cubicBezTo>
                    <a:pt x="3563" y="1217"/>
                    <a:pt x="1851" y="2502"/>
                    <a:pt x="217" y="3864"/>
                  </a:cubicBezTo>
                  <a:cubicBezTo>
                    <a:pt x="1" y="4018"/>
                    <a:pt x="177" y="4271"/>
                    <a:pt x="395" y="4271"/>
                  </a:cubicBezTo>
                  <a:cubicBezTo>
                    <a:pt x="452" y="4271"/>
                    <a:pt x="511" y="4254"/>
                    <a:pt x="567" y="4214"/>
                  </a:cubicBezTo>
                  <a:cubicBezTo>
                    <a:pt x="2163" y="2891"/>
                    <a:pt x="3836" y="1645"/>
                    <a:pt x="5587" y="439"/>
                  </a:cubicBezTo>
                  <a:cubicBezTo>
                    <a:pt x="5810" y="311"/>
                    <a:pt x="5667" y="0"/>
                    <a:pt x="5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42"/>
            <p:cNvSpPr/>
            <p:nvPr/>
          </p:nvSpPr>
          <p:spPr>
            <a:xfrm>
              <a:off x="3309960" y="5048119"/>
              <a:ext cx="23369" cy="65342"/>
            </a:xfrm>
            <a:custGeom>
              <a:avLst/>
              <a:gdLst/>
              <a:ahLst/>
              <a:cxnLst/>
              <a:rect l="l" t="t" r="r" b="b"/>
              <a:pathLst>
                <a:path w="2182" h="6101" extrusionOk="0">
                  <a:moveTo>
                    <a:pt x="1885" y="0"/>
                  </a:moveTo>
                  <a:cubicBezTo>
                    <a:pt x="1788" y="0"/>
                    <a:pt x="1689" y="50"/>
                    <a:pt x="1644" y="172"/>
                  </a:cubicBezTo>
                  <a:cubicBezTo>
                    <a:pt x="982" y="2001"/>
                    <a:pt x="437" y="3869"/>
                    <a:pt x="48" y="5776"/>
                  </a:cubicBezTo>
                  <a:cubicBezTo>
                    <a:pt x="0" y="5968"/>
                    <a:pt x="160" y="6101"/>
                    <a:pt x="308" y="6101"/>
                  </a:cubicBezTo>
                  <a:cubicBezTo>
                    <a:pt x="399" y="6101"/>
                    <a:pt x="486" y="6050"/>
                    <a:pt x="515" y="5931"/>
                  </a:cubicBezTo>
                  <a:cubicBezTo>
                    <a:pt x="943" y="4025"/>
                    <a:pt x="1449" y="2118"/>
                    <a:pt x="2111" y="289"/>
                  </a:cubicBezTo>
                  <a:cubicBezTo>
                    <a:pt x="2182" y="123"/>
                    <a:pt x="2036" y="0"/>
                    <a:pt x="1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42"/>
            <p:cNvSpPr/>
            <p:nvPr/>
          </p:nvSpPr>
          <p:spPr>
            <a:xfrm>
              <a:off x="3286301" y="5082294"/>
              <a:ext cx="20520" cy="50605"/>
            </a:xfrm>
            <a:custGeom>
              <a:avLst/>
              <a:gdLst/>
              <a:ahLst/>
              <a:cxnLst/>
              <a:rect l="l" t="t" r="r" b="b"/>
              <a:pathLst>
                <a:path w="1916" h="4725" extrusionOk="0">
                  <a:moveTo>
                    <a:pt x="1606" y="0"/>
                  </a:moveTo>
                  <a:cubicBezTo>
                    <a:pt x="1507" y="0"/>
                    <a:pt x="1408" y="50"/>
                    <a:pt x="1362" y="172"/>
                  </a:cubicBezTo>
                  <a:lnTo>
                    <a:pt x="1401" y="172"/>
                  </a:lnTo>
                  <a:lnTo>
                    <a:pt x="623" y="2390"/>
                  </a:lnTo>
                  <a:cubicBezTo>
                    <a:pt x="506" y="2740"/>
                    <a:pt x="389" y="3129"/>
                    <a:pt x="273" y="3480"/>
                  </a:cubicBezTo>
                  <a:cubicBezTo>
                    <a:pt x="117" y="3791"/>
                    <a:pt x="39" y="4141"/>
                    <a:pt x="0" y="4491"/>
                  </a:cubicBezTo>
                  <a:cubicBezTo>
                    <a:pt x="20" y="4647"/>
                    <a:pt x="146" y="4725"/>
                    <a:pt x="268" y="4725"/>
                  </a:cubicBezTo>
                  <a:cubicBezTo>
                    <a:pt x="389" y="4725"/>
                    <a:pt x="506" y="4647"/>
                    <a:pt x="506" y="4491"/>
                  </a:cubicBezTo>
                  <a:cubicBezTo>
                    <a:pt x="506" y="4336"/>
                    <a:pt x="545" y="4180"/>
                    <a:pt x="623" y="4024"/>
                  </a:cubicBezTo>
                  <a:cubicBezTo>
                    <a:pt x="662" y="3869"/>
                    <a:pt x="701" y="3713"/>
                    <a:pt x="779" y="3519"/>
                  </a:cubicBezTo>
                  <a:cubicBezTo>
                    <a:pt x="895" y="3168"/>
                    <a:pt x="1012" y="2818"/>
                    <a:pt x="1129" y="2429"/>
                  </a:cubicBezTo>
                  <a:cubicBezTo>
                    <a:pt x="1401" y="1729"/>
                    <a:pt x="1635" y="1028"/>
                    <a:pt x="1868" y="289"/>
                  </a:cubicBezTo>
                  <a:cubicBezTo>
                    <a:pt x="1916" y="123"/>
                    <a:pt x="1761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42"/>
            <p:cNvSpPr/>
            <p:nvPr/>
          </p:nvSpPr>
          <p:spPr>
            <a:xfrm>
              <a:off x="3278408" y="5134441"/>
              <a:ext cx="57063" cy="33415"/>
            </a:xfrm>
            <a:custGeom>
              <a:avLst/>
              <a:gdLst/>
              <a:ahLst/>
              <a:cxnLst/>
              <a:rect l="l" t="t" r="r" b="b"/>
              <a:pathLst>
                <a:path w="5328" h="3120" extrusionOk="0">
                  <a:moveTo>
                    <a:pt x="304" y="1"/>
                  </a:moveTo>
                  <a:cubicBezTo>
                    <a:pt x="124" y="1"/>
                    <a:pt x="1" y="319"/>
                    <a:pt x="193" y="478"/>
                  </a:cubicBezTo>
                  <a:cubicBezTo>
                    <a:pt x="1632" y="1568"/>
                    <a:pt x="3267" y="2269"/>
                    <a:pt x="4862" y="3086"/>
                  </a:cubicBezTo>
                  <a:cubicBezTo>
                    <a:pt x="4903" y="3109"/>
                    <a:pt x="4943" y="3119"/>
                    <a:pt x="4980" y="3119"/>
                  </a:cubicBezTo>
                  <a:cubicBezTo>
                    <a:pt x="5193" y="3119"/>
                    <a:pt x="5327" y="2790"/>
                    <a:pt x="5096" y="2658"/>
                  </a:cubicBezTo>
                  <a:cubicBezTo>
                    <a:pt x="3539" y="1840"/>
                    <a:pt x="1866" y="1140"/>
                    <a:pt x="426" y="50"/>
                  </a:cubicBezTo>
                  <a:cubicBezTo>
                    <a:pt x="384" y="16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42"/>
            <p:cNvSpPr/>
            <p:nvPr/>
          </p:nvSpPr>
          <p:spPr>
            <a:xfrm>
              <a:off x="3206383" y="5125274"/>
              <a:ext cx="91571" cy="70675"/>
            </a:xfrm>
            <a:custGeom>
              <a:avLst/>
              <a:gdLst/>
              <a:ahLst/>
              <a:cxnLst/>
              <a:rect l="l" t="t" r="r" b="b"/>
              <a:pathLst>
                <a:path w="8550" h="6599" extrusionOk="0">
                  <a:moveTo>
                    <a:pt x="8246" y="1"/>
                  </a:moveTo>
                  <a:cubicBezTo>
                    <a:pt x="8207" y="1"/>
                    <a:pt x="8165" y="16"/>
                    <a:pt x="8124" y="50"/>
                  </a:cubicBezTo>
                  <a:lnTo>
                    <a:pt x="224" y="6121"/>
                  </a:lnTo>
                  <a:cubicBezTo>
                    <a:pt x="1" y="6281"/>
                    <a:pt x="145" y="6598"/>
                    <a:pt x="333" y="6598"/>
                  </a:cubicBezTo>
                  <a:cubicBezTo>
                    <a:pt x="374" y="6598"/>
                    <a:pt x="416" y="6584"/>
                    <a:pt x="458" y="6549"/>
                  </a:cubicBezTo>
                  <a:lnTo>
                    <a:pt x="8357" y="478"/>
                  </a:lnTo>
                  <a:cubicBezTo>
                    <a:pt x="8549" y="318"/>
                    <a:pt x="8426" y="1"/>
                    <a:pt x="8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42"/>
            <p:cNvSpPr/>
            <p:nvPr/>
          </p:nvSpPr>
          <p:spPr>
            <a:xfrm>
              <a:off x="3225983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1" y="1"/>
                  </a:moveTo>
                  <a:cubicBezTo>
                    <a:pt x="2469" y="1"/>
                    <a:pt x="2401" y="41"/>
                    <a:pt x="2364" y="139"/>
                  </a:cubicBezTo>
                  <a:cubicBezTo>
                    <a:pt x="1430" y="2085"/>
                    <a:pt x="1079" y="4303"/>
                    <a:pt x="107" y="6249"/>
                  </a:cubicBezTo>
                  <a:cubicBezTo>
                    <a:pt x="0" y="6435"/>
                    <a:pt x="166" y="6621"/>
                    <a:pt x="332" y="6621"/>
                  </a:cubicBezTo>
                  <a:cubicBezTo>
                    <a:pt x="409" y="6621"/>
                    <a:pt x="485" y="6581"/>
                    <a:pt x="535" y="6482"/>
                  </a:cubicBezTo>
                  <a:cubicBezTo>
                    <a:pt x="1507" y="4537"/>
                    <a:pt x="1858" y="2358"/>
                    <a:pt x="2792" y="373"/>
                  </a:cubicBezTo>
                  <a:cubicBezTo>
                    <a:pt x="2871" y="187"/>
                    <a:pt x="2697" y="1"/>
                    <a:pt x="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42"/>
            <p:cNvSpPr/>
            <p:nvPr/>
          </p:nvSpPr>
          <p:spPr>
            <a:xfrm>
              <a:off x="3356730" y="5112893"/>
              <a:ext cx="21270" cy="21677"/>
            </a:xfrm>
            <a:custGeom>
              <a:avLst/>
              <a:gdLst/>
              <a:ahLst/>
              <a:cxnLst/>
              <a:rect l="l" t="t" r="r" b="b"/>
              <a:pathLst>
                <a:path w="1986" h="2024" extrusionOk="0">
                  <a:moveTo>
                    <a:pt x="507" y="545"/>
                  </a:moveTo>
                  <a:cubicBezTo>
                    <a:pt x="507" y="558"/>
                    <a:pt x="507" y="567"/>
                    <a:pt x="507" y="573"/>
                  </a:cubicBezTo>
                  <a:lnTo>
                    <a:pt x="507" y="573"/>
                  </a:lnTo>
                  <a:cubicBezTo>
                    <a:pt x="489" y="603"/>
                    <a:pt x="473" y="633"/>
                    <a:pt x="459" y="664"/>
                  </a:cubicBezTo>
                  <a:lnTo>
                    <a:pt x="459" y="664"/>
                  </a:lnTo>
                  <a:lnTo>
                    <a:pt x="507" y="545"/>
                  </a:lnTo>
                  <a:close/>
                  <a:moveTo>
                    <a:pt x="429" y="700"/>
                  </a:moveTo>
                  <a:cubicBezTo>
                    <a:pt x="429" y="739"/>
                    <a:pt x="429" y="739"/>
                    <a:pt x="429" y="739"/>
                  </a:cubicBezTo>
                  <a:lnTo>
                    <a:pt x="394" y="914"/>
                  </a:lnTo>
                  <a:lnTo>
                    <a:pt x="394" y="914"/>
                  </a:lnTo>
                  <a:lnTo>
                    <a:pt x="393" y="913"/>
                  </a:lnTo>
                  <a:lnTo>
                    <a:pt x="429" y="700"/>
                  </a:lnTo>
                  <a:close/>
                  <a:moveTo>
                    <a:pt x="312" y="778"/>
                  </a:moveTo>
                  <a:cubicBezTo>
                    <a:pt x="312" y="778"/>
                    <a:pt x="312" y="817"/>
                    <a:pt x="312" y="856"/>
                  </a:cubicBezTo>
                  <a:lnTo>
                    <a:pt x="320" y="837"/>
                  </a:lnTo>
                  <a:lnTo>
                    <a:pt x="320" y="837"/>
                  </a:lnTo>
                  <a:cubicBezTo>
                    <a:pt x="312" y="896"/>
                    <a:pt x="312" y="958"/>
                    <a:pt x="312" y="1012"/>
                  </a:cubicBezTo>
                  <a:cubicBezTo>
                    <a:pt x="312" y="1051"/>
                    <a:pt x="312" y="1090"/>
                    <a:pt x="312" y="1129"/>
                  </a:cubicBezTo>
                  <a:lnTo>
                    <a:pt x="280" y="937"/>
                  </a:lnTo>
                  <a:lnTo>
                    <a:pt x="312" y="778"/>
                  </a:lnTo>
                  <a:close/>
                  <a:moveTo>
                    <a:pt x="481" y="1181"/>
                  </a:moveTo>
                  <a:cubicBezTo>
                    <a:pt x="503" y="1203"/>
                    <a:pt x="506" y="1210"/>
                    <a:pt x="507" y="1232"/>
                  </a:cubicBezTo>
                  <a:lnTo>
                    <a:pt x="507" y="1232"/>
                  </a:lnTo>
                  <a:lnTo>
                    <a:pt x="491" y="1206"/>
                  </a:lnTo>
                  <a:lnTo>
                    <a:pt x="481" y="1181"/>
                  </a:lnTo>
                  <a:close/>
                  <a:moveTo>
                    <a:pt x="1324" y="1335"/>
                  </a:moveTo>
                  <a:lnTo>
                    <a:pt x="1306" y="1366"/>
                  </a:lnTo>
                  <a:lnTo>
                    <a:pt x="1306" y="1366"/>
                  </a:lnTo>
                  <a:lnTo>
                    <a:pt x="1289" y="1378"/>
                  </a:lnTo>
                  <a:lnTo>
                    <a:pt x="1289" y="1378"/>
                  </a:lnTo>
                  <a:cubicBezTo>
                    <a:pt x="1295" y="1361"/>
                    <a:pt x="1308" y="1345"/>
                    <a:pt x="1324" y="1335"/>
                  </a:cubicBezTo>
                  <a:close/>
                  <a:moveTo>
                    <a:pt x="1246" y="1401"/>
                  </a:moveTo>
                  <a:lnTo>
                    <a:pt x="1213" y="1417"/>
                  </a:lnTo>
                  <a:lnTo>
                    <a:pt x="1213" y="1417"/>
                  </a:lnTo>
                  <a:cubicBezTo>
                    <a:pt x="1224" y="1401"/>
                    <a:pt x="1246" y="1401"/>
                    <a:pt x="1246" y="1401"/>
                  </a:cubicBezTo>
                  <a:close/>
                  <a:moveTo>
                    <a:pt x="1012" y="0"/>
                  </a:moveTo>
                  <a:lnTo>
                    <a:pt x="818" y="39"/>
                  </a:lnTo>
                  <a:cubicBezTo>
                    <a:pt x="740" y="39"/>
                    <a:pt x="701" y="78"/>
                    <a:pt x="662" y="117"/>
                  </a:cubicBezTo>
                  <a:cubicBezTo>
                    <a:pt x="623" y="117"/>
                    <a:pt x="545" y="156"/>
                    <a:pt x="507" y="156"/>
                  </a:cubicBezTo>
                  <a:lnTo>
                    <a:pt x="351" y="311"/>
                  </a:lnTo>
                  <a:lnTo>
                    <a:pt x="312" y="350"/>
                  </a:lnTo>
                  <a:cubicBezTo>
                    <a:pt x="234" y="428"/>
                    <a:pt x="195" y="467"/>
                    <a:pt x="156" y="545"/>
                  </a:cubicBezTo>
                  <a:cubicBezTo>
                    <a:pt x="79" y="662"/>
                    <a:pt x="40" y="739"/>
                    <a:pt x="1" y="856"/>
                  </a:cubicBezTo>
                  <a:lnTo>
                    <a:pt x="1" y="934"/>
                  </a:lnTo>
                  <a:lnTo>
                    <a:pt x="1" y="1051"/>
                  </a:lnTo>
                  <a:lnTo>
                    <a:pt x="1" y="1167"/>
                  </a:lnTo>
                  <a:cubicBezTo>
                    <a:pt x="1" y="1245"/>
                    <a:pt x="40" y="1362"/>
                    <a:pt x="79" y="1440"/>
                  </a:cubicBezTo>
                  <a:cubicBezTo>
                    <a:pt x="79" y="1479"/>
                    <a:pt x="117" y="1518"/>
                    <a:pt x="117" y="1557"/>
                  </a:cubicBezTo>
                  <a:cubicBezTo>
                    <a:pt x="156" y="1634"/>
                    <a:pt x="195" y="1712"/>
                    <a:pt x="273" y="1751"/>
                  </a:cubicBezTo>
                  <a:lnTo>
                    <a:pt x="312" y="1790"/>
                  </a:lnTo>
                  <a:lnTo>
                    <a:pt x="468" y="1946"/>
                  </a:lnTo>
                  <a:cubicBezTo>
                    <a:pt x="545" y="1946"/>
                    <a:pt x="623" y="1985"/>
                    <a:pt x="701" y="2024"/>
                  </a:cubicBezTo>
                  <a:lnTo>
                    <a:pt x="1012" y="2024"/>
                  </a:lnTo>
                  <a:lnTo>
                    <a:pt x="1246" y="1985"/>
                  </a:lnTo>
                  <a:cubicBezTo>
                    <a:pt x="1402" y="1946"/>
                    <a:pt x="1557" y="1868"/>
                    <a:pt x="1674" y="1751"/>
                  </a:cubicBezTo>
                  <a:cubicBezTo>
                    <a:pt x="1674" y="1751"/>
                    <a:pt x="1752" y="1634"/>
                    <a:pt x="1830" y="1557"/>
                  </a:cubicBezTo>
                  <a:cubicBezTo>
                    <a:pt x="1830" y="1557"/>
                    <a:pt x="1830" y="1518"/>
                    <a:pt x="1830" y="1518"/>
                  </a:cubicBezTo>
                  <a:cubicBezTo>
                    <a:pt x="1907" y="1362"/>
                    <a:pt x="1985" y="1206"/>
                    <a:pt x="1985" y="1012"/>
                  </a:cubicBezTo>
                  <a:cubicBezTo>
                    <a:pt x="1985" y="1001"/>
                    <a:pt x="1985" y="990"/>
                    <a:pt x="1984" y="979"/>
                  </a:cubicBezTo>
                  <a:lnTo>
                    <a:pt x="1984" y="979"/>
                  </a:lnTo>
                  <a:lnTo>
                    <a:pt x="1985" y="973"/>
                  </a:lnTo>
                  <a:cubicBezTo>
                    <a:pt x="1985" y="817"/>
                    <a:pt x="1907" y="623"/>
                    <a:pt x="1830" y="506"/>
                  </a:cubicBezTo>
                  <a:cubicBezTo>
                    <a:pt x="1830" y="467"/>
                    <a:pt x="1830" y="467"/>
                    <a:pt x="1830" y="467"/>
                  </a:cubicBezTo>
                  <a:lnTo>
                    <a:pt x="1713" y="272"/>
                  </a:lnTo>
                  <a:cubicBezTo>
                    <a:pt x="1674" y="234"/>
                    <a:pt x="1596" y="195"/>
                    <a:pt x="1557" y="156"/>
                  </a:cubicBezTo>
                  <a:lnTo>
                    <a:pt x="1324" y="39"/>
                  </a:lnTo>
                  <a:lnTo>
                    <a:pt x="1285" y="39"/>
                  </a:lnTo>
                  <a:cubicBezTo>
                    <a:pt x="1207" y="39"/>
                    <a:pt x="1090" y="0"/>
                    <a:pt x="1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42"/>
            <p:cNvSpPr/>
            <p:nvPr/>
          </p:nvSpPr>
          <p:spPr>
            <a:xfrm>
              <a:off x="3276298" y="5129815"/>
              <a:ext cx="37517" cy="37849"/>
            </a:xfrm>
            <a:custGeom>
              <a:avLst/>
              <a:gdLst/>
              <a:ahLst/>
              <a:cxnLst/>
              <a:rect l="l" t="t" r="r" b="b"/>
              <a:pathLst>
                <a:path w="3503" h="3534" extrusionOk="0">
                  <a:moveTo>
                    <a:pt x="2082" y="1347"/>
                  </a:moveTo>
                  <a:lnTo>
                    <a:pt x="2187" y="1362"/>
                  </a:lnTo>
                  <a:lnTo>
                    <a:pt x="2187" y="1362"/>
                  </a:lnTo>
                  <a:lnTo>
                    <a:pt x="2193" y="1364"/>
                  </a:lnTo>
                  <a:lnTo>
                    <a:pt x="2193" y="1364"/>
                  </a:lnTo>
                  <a:lnTo>
                    <a:pt x="2068" y="1349"/>
                  </a:lnTo>
                  <a:lnTo>
                    <a:pt x="2068" y="1349"/>
                  </a:lnTo>
                  <a:lnTo>
                    <a:pt x="2082" y="1347"/>
                  </a:lnTo>
                  <a:close/>
                  <a:moveTo>
                    <a:pt x="1717" y="1714"/>
                  </a:moveTo>
                  <a:cubicBezTo>
                    <a:pt x="1710" y="1717"/>
                    <a:pt x="1703" y="1720"/>
                    <a:pt x="1696" y="1722"/>
                  </a:cubicBezTo>
                  <a:lnTo>
                    <a:pt x="1696" y="1722"/>
                  </a:lnTo>
                  <a:lnTo>
                    <a:pt x="1707" y="1716"/>
                  </a:lnTo>
                  <a:lnTo>
                    <a:pt x="1707" y="1716"/>
                  </a:lnTo>
                  <a:lnTo>
                    <a:pt x="1717" y="1714"/>
                  </a:lnTo>
                  <a:close/>
                  <a:moveTo>
                    <a:pt x="1922" y="1843"/>
                  </a:moveTo>
                  <a:lnTo>
                    <a:pt x="1923" y="1844"/>
                  </a:lnTo>
                  <a:lnTo>
                    <a:pt x="1923" y="1844"/>
                  </a:lnTo>
                  <a:lnTo>
                    <a:pt x="1922" y="1846"/>
                  </a:lnTo>
                  <a:lnTo>
                    <a:pt x="1922" y="1846"/>
                  </a:lnTo>
                  <a:cubicBezTo>
                    <a:pt x="1922" y="1845"/>
                    <a:pt x="1922" y="1845"/>
                    <a:pt x="1922" y="1845"/>
                  </a:cubicBezTo>
                  <a:lnTo>
                    <a:pt x="1922" y="1845"/>
                  </a:lnTo>
                  <a:cubicBezTo>
                    <a:pt x="1922" y="1844"/>
                    <a:pt x="1922" y="1844"/>
                    <a:pt x="1922" y="1843"/>
                  </a:cubicBezTo>
                  <a:close/>
                  <a:moveTo>
                    <a:pt x="1557" y="1806"/>
                  </a:moveTo>
                  <a:lnTo>
                    <a:pt x="1514" y="1849"/>
                  </a:lnTo>
                  <a:lnTo>
                    <a:pt x="1557" y="1806"/>
                  </a:lnTo>
                  <a:close/>
                  <a:moveTo>
                    <a:pt x="1932" y="1860"/>
                  </a:moveTo>
                  <a:lnTo>
                    <a:pt x="1933" y="1861"/>
                  </a:lnTo>
                  <a:lnTo>
                    <a:pt x="1933" y="1861"/>
                  </a:lnTo>
                  <a:lnTo>
                    <a:pt x="1931" y="1863"/>
                  </a:lnTo>
                  <a:lnTo>
                    <a:pt x="1931" y="1863"/>
                  </a:lnTo>
                  <a:cubicBezTo>
                    <a:pt x="1931" y="1863"/>
                    <a:pt x="1930" y="1863"/>
                    <a:pt x="1930" y="1862"/>
                  </a:cubicBezTo>
                  <a:lnTo>
                    <a:pt x="1930" y="1862"/>
                  </a:lnTo>
                  <a:cubicBezTo>
                    <a:pt x="1931" y="1861"/>
                    <a:pt x="1931" y="1861"/>
                    <a:pt x="1932" y="1860"/>
                  </a:cubicBezTo>
                  <a:close/>
                  <a:moveTo>
                    <a:pt x="1479" y="1883"/>
                  </a:moveTo>
                  <a:lnTo>
                    <a:pt x="1475" y="1888"/>
                  </a:lnTo>
                  <a:lnTo>
                    <a:pt x="1475" y="1888"/>
                  </a:lnTo>
                  <a:lnTo>
                    <a:pt x="1479" y="1883"/>
                  </a:lnTo>
                  <a:close/>
                  <a:moveTo>
                    <a:pt x="1466" y="1897"/>
                  </a:moveTo>
                  <a:lnTo>
                    <a:pt x="1464" y="1899"/>
                  </a:lnTo>
                  <a:lnTo>
                    <a:pt x="1464" y="1899"/>
                  </a:lnTo>
                  <a:lnTo>
                    <a:pt x="1466" y="1897"/>
                  </a:lnTo>
                  <a:close/>
                  <a:moveTo>
                    <a:pt x="1499" y="1918"/>
                  </a:moveTo>
                  <a:cubicBezTo>
                    <a:pt x="1504" y="1922"/>
                    <a:pt x="1508" y="1925"/>
                    <a:pt x="1513" y="1929"/>
                  </a:cubicBezTo>
                  <a:lnTo>
                    <a:pt x="1513" y="1929"/>
                  </a:lnTo>
                  <a:cubicBezTo>
                    <a:pt x="1513" y="1930"/>
                    <a:pt x="1513" y="1931"/>
                    <a:pt x="1514" y="1932"/>
                  </a:cubicBezTo>
                  <a:lnTo>
                    <a:pt x="1514" y="1932"/>
                  </a:lnTo>
                  <a:lnTo>
                    <a:pt x="1507" y="1928"/>
                  </a:lnTo>
                  <a:lnTo>
                    <a:pt x="1507" y="1928"/>
                  </a:lnTo>
                  <a:lnTo>
                    <a:pt x="1499" y="1918"/>
                  </a:lnTo>
                  <a:close/>
                  <a:moveTo>
                    <a:pt x="1865" y="1940"/>
                  </a:moveTo>
                  <a:lnTo>
                    <a:pt x="1865" y="1940"/>
                  </a:lnTo>
                  <a:lnTo>
                    <a:pt x="1865" y="1940"/>
                  </a:lnTo>
                  <a:lnTo>
                    <a:pt x="1846" y="1956"/>
                  </a:lnTo>
                  <a:lnTo>
                    <a:pt x="1846" y="1956"/>
                  </a:lnTo>
                  <a:lnTo>
                    <a:pt x="1835" y="1959"/>
                  </a:lnTo>
                  <a:lnTo>
                    <a:pt x="1835" y="1959"/>
                  </a:lnTo>
                  <a:cubicBezTo>
                    <a:pt x="1844" y="1952"/>
                    <a:pt x="1854" y="1946"/>
                    <a:pt x="1865" y="1940"/>
                  </a:cubicBezTo>
                  <a:close/>
                  <a:moveTo>
                    <a:pt x="1852" y="1962"/>
                  </a:moveTo>
                  <a:lnTo>
                    <a:pt x="1851" y="1964"/>
                  </a:lnTo>
                  <a:lnTo>
                    <a:pt x="1851" y="1964"/>
                  </a:lnTo>
                  <a:lnTo>
                    <a:pt x="1848" y="1964"/>
                  </a:lnTo>
                  <a:lnTo>
                    <a:pt x="1848" y="1964"/>
                  </a:lnTo>
                  <a:cubicBezTo>
                    <a:pt x="1849" y="1963"/>
                    <a:pt x="1850" y="1963"/>
                    <a:pt x="1851" y="1962"/>
                  </a:cubicBezTo>
                  <a:lnTo>
                    <a:pt x="1851" y="1962"/>
                  </a:lnTo>
                  <a:cubicBezTo>
                    <a:pt x="1851" y="1962"/>
                    <a:pt x="1852" y="1962"/>
                    <a:pt x="1852" y="1962"/>
                  </a:cubicBezTo>
                  <a:close/>
                  <a:moveTo>
                    <a:pt x="1535" y="1963"/>
                  </a:moveTo>
                  <a:lnTo>
                    <a:pt x="1535" y="1963"/>
                  </a:lnTo>
                  <a:cubicBezTo>
                    <a:pt x="1539" y="1964"/>
                    <a:pt x="1543" y="1965"/>
                    <a:pt x="1547" y="1966"/>
                  </a:cubicBezTo>
                  <a:lnTo>
                    <a:pt x="1547" y="1966"/>
                  </a:lnTo>
                  <a:lnTo>
                    <a:pt x="1536" y="1964"/>
                  </a:lnTo>
                  <a:lnTo>
                    <a:pt x="1536" y="1964"/>
                  </a:lnTo>
                  <a:lnTo>
                    <a:pt x="1535" y="1963"/>
                  </a:lnTo>
                  <a:lnTo>
                    <a:pt x="1535" y="1963"/>
                  </a:lnTo>
                  <a:lnTo>
                    <a:pt x="1535" y="1963"/>
                  </a:lnTo>
                  <a:close/>
                  <a:moveTo>
                    <a:pt x="1836" y="1963"/>
                  </a:moveTo>
                  <a:lnTo>
                    <a:pt x="1833" y="1966"/>
                  </a:lnTo>
                  <a:lnTo>
                    <a:pt x="1833" y="1966"/>
                  </a:lnTo>
                  <a:lnTo>
                    <a:pt x="1825" y="1967"/>
                  </a:lnTo>
                  <a:lnTo>
                    <a:pt x="1825" y="1967"/>
                  </a:lnTo>
                  <a:cubicBezTo>
                    <a:pt x="1826" y="1966"/>
                    <a:pt x="1827" y="1966"/>
                    <a:pt x="1828" y="1965"/>
                  </a:cubicBezTo>
                  <a:lnTo>
                    <a:pt x="1828" y="1965"/>
                  </a:lnTo>
                  <a:cubicBezTo>
                    <a:pt x="1831" y="1964"/>
                    <a:pt x="1833" y="1964"/>
                    <a:pt x="1836" y="1963"/>
                  </a:cubicBezTo>
                  <a:close/>
                  <a:moveTo>
                    <a:pt x="1830" y="0"/>
                  </a:moveTo>
                  <a:cubicBezTo>
                    <a:pt x="1778" y="0"/>
                    <a:pt x="1726" y="5"/>
                    <a:pt x="1674" y="15"/>
                  </a:cubicBezTo>
                  <a:cubicBezTo>
                    <a:pt x="1401" y="15"/>
                    <a:pt x="1168" y="93"/>
                    <a:pt x="934" y="249"/>
                  </a:cubicBezTo>
                  <a:cubicBezTo>
                    <a:pt x="818" y="288"/>
                    <a:pt x="701" y="366"/>
                    <a:pt x="623" y="482"/>
                  </a:cubicBezTo>
                  <a:cubicBezTo>
                    <a:pt x="545" y="521"/>
                    <a:pt x="506" y="560"/>
                    <a:pt x="467" y="599"/>
                  </a:cubicBezTo>
                  <a:cubicBezTo>
                    <a:pt x="390" y="677"/>
                    <a:pt x="312" y="794"/>
                    <a:pt x="273" y="910"/>
                  </a:cubicBezTo>
                  <a:cubicBezTo>
                    <a:pt x="195" y="1027"/>
                    <a:pt x="156" y="1144"/>
                    <a:pt x="78" y="1261"/>
                  </a:cubicBezTo>
                  <a:cubicBezTo>
                    <a:pt x="78" y="1339"/>
                    <a:pt x="78" y="1377"/>
                    <a:pt x="39" y="1455"/>
                  </a:cubicBezTo>
                  <a:cubicBezTo>
                    <a:pt x="39" y="1572"/>
                    <a:pt x="0" y="1689"/>
                    <a:pt x="0" y="1844"/>
                  </a:cubicBezTo>
                  <a:cubicBezTo>
                    <a:pt x="39" y="2117"/>
                    <a:pt x="117" y="2389"/>
                    <a:pt x="234" y="2623"/>
                  </a:cubicBezTo>
                  <a:cubicBezTo>
                    <a:pt x="234" y="2662"/>
                    <a:pt x="273" y="2701"/>
                    <a:pt x="312" y="2739"/>
                  </a:cubicBezTo>
                  <a:cubicBezTo>
                    <a:pt x="428" y="2973"/>
                    <a:pt x="623" y="3129"/>
                    <a:pt x="856" y="3284"/>
                  </a:cubicBezTo>
                  <a:cubicBezTo>
                    <a:pt x="934" y="3323"/>
                    <a:pt x="1051" y="3401"/>
                    <a:pt x="1207" y="3440"/>
                  </a:cubicBezTo>
                  <a:cubicBezTo>
                    <a:pt x="1372" y="3503"/>
                    <a:pt x="1540" y="3534"/>
                    <a:pt x="1708" y="3534"/>
                  </a:cubicBezTo>
                  <a:cubicBezTo>
                    <a:pt x="2035" y="3534"/>
                    <a:pt x="2358" y="3418"/>
                    <a:pt x="2636" y="3207"/>
                  </a:cubicBezTo>
                  <a:lnTo>
                    <a:pt x="2636" y="3207"/>
                  </a:lnTo>
                  <a:cubicBezTo>
                    <a:pt x="2668" y="3194"/>
                    <a:pt x="2698" y="3181"/>
                    <a:pt x="2724" y="3167"/>
                  </a:cubicBezTo>
                  <a:cubicBezTo>
                    <a:pt x="2763" y="3167"/>
                    <a:pt x="2763" y="3129"/>
                    <a:pt x="2802" y="3129"/>
                  </a:cubicBezTo>
                  <a:cubicBezTo>
                    <a:pt x="2958" y="3012"/>
                    <a:pt x="3113" y="2856"/>
                    <a:pt x="3230" y="2701"/>
                  </a:cubicBezTo>
                  <a:cubicBezTo>
                    <a:pt x="3308" y="2584"/>
                    <a:pt x="3386" y="2428"/>
                    <a:pt x="3425" y="2311"/>
                  </a:cubicBezTo>
                  <a:cubicBezTo>
                    <a:pt x="3425" y="2272"/>
                    <a:pt x="3464" y="2195"/>
                    <a:pt x="3464" y="2156"/>
                  </a:cubicBezTo>
                  <a:cubicBezTo>
                    <a:pt x="3503" y="2039"/>
                    <a:pt x="3503" y="1883"/>
                    <a:pt x="3503" y="1728"/>
                  </a:cubicBezTo>
                  <a:cubicBezTo>
                    <a:pt x="3464" y="1455"/>
                    <a:pt x="3425" y="1183"/>
                    <a:pt x="3269" y="949"/>
                  </a:cubicBezTo>
                  <a:cubicBezTo>
                    <a:pt x="3191" y="794"/>
                    <a:pt x="3075" y="638"/>
                    <a:pt x="2958" y="521"/>
                  </a:cubicBezTo>
                  <a:cubicBezTo>
                    <a:pt x="2724" y="327"/>
                    <a:pt x="2491" y="171"/>
                    <a:pt x="2257" y="93"/>
                  </a:cubicBezTo>
                  <a:cubicBezTo>
                    <a:pt x="2115" y="36"/>
                    <a:pt x="1973" y="0"/>
                    <a:pt x="1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42"/>
            <p:cNvSpPr/>
            <p:nvPr/>
          </p:nvSpPr>
          <p:spPr>
            <a:xfrm>
              <a:off x="3292138" y="5072045"/>
              <a:ext cx="25426" cy="25436"/>
            </a:xfrm>
            <a:custGeom>
              <a:avLst/>
              <a:gdLst/>
              <a:ahLst/>
              <a:cxnLst/>
              <a:rect l="l" t="t" r="r" b="b"/>
              <a:pathLst>
                <a:path w="2374" h="2375" extrusionOk="0">
                  <a:moveTo>
                    <a:pt x="1823" y="1683"/>
                  </a:moveTo>
                  <a:lnTo>
                    <a:pt x="1789" y="1734"/>
                  </a:lnTo>
                  <a:lnTo>
                    <a:pt x="1789" y="1734"/>
                  </a:lnTo>
                  <a:lnTo>
                    <a:pt x="1774" y="1738"/>
                  </a:lnTo>
                  <a:lnTo>
                    <a:pt x="1774" y="1738"/>
                  </a:lnTo>
                  <a:cubicBezTo>
                    <a:pt x="1791" y="1720"/>
                    <a:pt x="1807" y="1702"/>
                    <a:pt x="1823" y="1683"/>
                  </a:cubicBezTo>
                  <a:close/>
                  <a:moveTo>
                    <a:pt x="1777" y="1752"/>
                  </a:moveTo>
                  <a:lnTo>
                    <a:pt x="1767" y="1767"/>
                  </a:lnTo>
                  <a:lnTo>
                    <a:pt x="1767" y="1767"/>
                  </a:lnTo>
                  <a:lnTo>
                    <a:pt x="1751" y="1777"/>
                  </a:lnTo>
                  <a:lnTo>
                    <a:pt x="1751" y="1777"/>
                  </a:lnTo>
                  <a:cubicBezTo>
                    <a:pt x="1752" y="1755"/>
                    <a:pt x="1755" y="1752"/>
                    <a:pt x="1777" y="1752"/>
                  </a:cubicBezTo>
                  <a:close/>
                  <a:moveTo>
                    <a:pt x="1168" y="0"/>
                  </a:moveTo>
                  <a:cubicBezTo>
                    <a:pt x="1051" y="0"/>
                    <a:pt x="973" y="39"/>
                    <a:pt x="856" y="39"/>
                  </a:cubicBezTo>
                  <a:lnTo>
                    <a:pt x="584" y="156"/>
                  </a:lnTo>
                  <a:lnTo>
                    <a:pt x="545" y="156"/>
                  </a:lnTo>
                  <a:lnTo>
                    <a:pt x="428" y="234"/>
                  </a:lnTo>
                  <a:lnTo>
                    <a:pt x="350" y="312"/>
                  </a:lnTo>
                  <a:lnTo>
                    <a:pt x="195" y="506"/>
                  </a:lnTo>
                  <a:lnTo>
                    <a:pt x="195" y="545"/>
                  </a:lnTo>
                  <a:cubicBezTo>
                    <a:pt x="117" y="662"/>
                    <a:pt x="78" y="779"/>
                    <a:pt x="39" y="934"/>
                  </a:cubicBezTo>
                  <a:cubicBezTo>
                    <a:pt x="0" y="1051"/>
                    <a:pt x="0" y="1207"/>
                    <a:pt x="39" y="1324"/>
                  </a:cubicBezTo>
                  <a:cubicBezTo>
                    <a:pt x="78" y="1479"/>
                    <a:pt x="156" y="1596"/>
                    <a:pt x="234" y="1674"/>
                  </a:cubicBezTo>
                  <a:cubicBezTo>
                    <a:pt x="254" y="1704"/>
                    <a:pt x="274" y="1732"/>
                    <a:pt x="295" y="1758"/>
                  </a:cubicBezTo>
                  <a:lnTo>
                    <a:pt x="295" y="1758"/>
                  </a:lnTo>
                  <a:cubicBezTo>
                    <a:pt x="313" y="1795"/>
                    <a:pt x="332" y="1831"/>
                    <a:pt x="350" y="1868"/>
                  </a:cubicBezTo>
                  <a:lnTo>
                    <a:pt x="428" y="1985"/>
                  </a:lnTo>
                  <a:cubicBezTo>
                    <a:pt x="467" y="2063"/>
                    <a:pt x="506" y="2102"/>
                    <a:pt x="584" y="2141"/>
                  </a:cubicBezTo>
                  <a:lnTo>
                    <a:pt x="701" y="2219"/>
                  </a:lnTo>
                  <a:lnTo>
                    <a:pt x="934" y="2335"/>
                  </a:lnTo>
                  <a:cubicBezTo>
                    <a:pt x="1012" y="2335"/>
                    <a:pt x="1129" y="2374"/>
                    <a:pt x="1206" y="2374"/>
                  </a:cubicBezTo>
                  <a:lnTo>
                    <a:pt x="1518" y="2374"/>
                  </a:lnTo>
                  <a:cubicBezTo>
                    <a:pt x="1634" y="2335"/>
                    <a:pt x="1712" y="2296"/>
                    <a:pt x="1790" y="2257"/>
                  </a:cubicBezTo>
                  <a:lnTo>
                    <a:pt x="1829" y="2257"/>
                  </a:lnTo>
                  <a:lnTo>
                    <a:pt x="1946" y="2180"/>
                  </a:lnTo>
                  <a:lnTo>
                    <a:pt x="2024" y="2063"/>
                  </a:lnTo>
                  <a:lnTo>
                    <a:pt x="2063" y="2063"/>
                  </a:lnTo>
                  <a:cubicBezTo>
                    <a:pt x="2140" y="1985"/>
                    <a:pt x="2179" y="1907"/>
                    <a:pt x="2218" y="1829"/>
                  </a:cubicBezTo>
                  <a:cubicBezTo>
                    <a:pt x="2218" y="1829"/>
                    <a:pt x="2218" y="1829"/>
                    <a:pt x="2218" y="1791"/>
                  </a:cubicBezTo>
                  <a:cubicBezTo>
                    <a:pt x="2257" y="1752"/>
                    <a:pt x="2296" y="1713"/>
                    <a:pt x="2296" y="1674"/>
                  </a:cubicBezTo>
                  <a:cubicBezTo>
                    <a:pt x="2335" y="1596"/>
                    <a:pt x="2335" y="1557"/>
                    <a:pt x="2374" y="1518"/>
                  </a:cubicBezTo>
                  <a:cubicBezTo>
                    <a:pt x="2374" y="1479"/>
                    <a:pt x="2374" y="1479"/>
                    <a:pt x="2374" y="1479"/>
                  </a:cubicBezTo>
                  <a:lnTo>
                    <a:pt x="2374" y="1324"/>
                  </a:lnTo>
                  <a:lnTo>
                    <a:pt x="2374" y="1207"/>
                  </a:lnTo>
                  <a:lnTo>
                    <a:pt x="2374" y="1129"/>
                  </a:lnTo>
                  <a:cubicBezTo>
                    <a:pt x="2374" y="1090"/>
                    <a:pt x="2335" y="934"/>
                    <a:pt x="2335" y="857"/>
                  </a:cubicBezTo>
                  <a:lnTo>
                    <a:pt x="2335" y="818"/>
                  </a:lnTo>
                  <a:cubicBezTo>
                    <a:pt x="2335" y="779"/>
                    <a:pt x="2257" y="623"/>
                    <a:pt x="2218" y="584"/>
                  </a:cubicBezTo>
                  <a:lnTo>
                    <a:pt x="2218" y="545"/>
                  </a:lnTo>
                  <a:cubicBezTo>
                    <a:pt x="2179" y="506"/>
                    <a:pt x="2179" y="467"/>
                    <a:pt x="2140" y="429"/>
                  </a:cubicBezTo>
                  <a:lnTo>
                    <a:pt x="2063" y="312"/>
                  </a:lnTo>
                  <a:lnTo>
                    <a:pt x="1946" y="234"/>
                  </a:lnTo>
                  <a:cubicBezTo>
                    <a:pt x="1907" y="195"/>
                    <a:pt x="1868" y="156"/>
                    <a:pt x="1829" y="117"/>
                  </a:cubicBezTo>
                  <a:lnTo>
                    <a:pt x="1790" y="117"/>
                  </a:lnTo>
                  <a:lnTo>
                    <a:pt x="1557" y="39"/>
                  </a:lnTo>
                  <a:lnTo>
                    <a:pt x="1362" y="3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42"/>
            <p:cNvSpPr/>
            <p:nvPr/>
          </p:nvSpPr>
          <p:spPr>
            <a:xfrm>
              <a:off x="3319642" y="5037869"/>
              <a:ext cx="21259" cy="21998"/>
            </a:xfrm>
            <a:custGeom>
              <a:avLst/>
              <a:gdLst/>
              <a:ahLst/>
              <a:cxnLst/>
              <a:rect l="l" t="t" r="r" b="b"/>
              <a:pathLst>
                <a:path w="1985" h="2054" extrusionOk="0">
                  <a:moveTo>
                    <a:pt x="730" y="339"/>
                  </a:moveTo>
                  <a:cubicBezTo>
                    <a:pt x="718" y="351"/>
                    <a:pt x="701" y="351"/>
                    <a:pt x="701" y="351"/>
                  </a:cubicBezTo>
                  <a:lnTo>
                    <a:pt x="730" y="339"/>
                  </a:lnTo>
                  <a:close/>
                  <a:moveTo>
                    <a:pt x="1829" y="1207"/>
                  </a:moveTo>
                  <a:cubicBezTo>
                    <a:pt x="1810" y="1226"/>
                    <a:pt x="1800" y="1246"/>
                    <a:pt x="1800" y="1265"/>
                  </a:cubicBezTo>
                  <a:lnTo>
                    <a:pt x="1829" y="1207"/>
                  </a:lnTo>
                  <a:close/>
                  <a:moveTo>
                    <a:pt x="1829" y="1168"/>
                  </a:moveTo>
                  <a:lnTo>
                    <a:pt x="1829" y="1324"/>
                  </a:lnTo>
                  <a:cubicBezTo>
                    <a:pt x="1810" y="1304"/>
                    <a:pt x="1800" y="1285"/>
                    <a:pt x="1800" y="1265"/>
                  </a:cubicBezTo>
                  <a:lnTo>
                    <a:pt x="1800" y="1265"/>
                  </a:lnTo>
                  <a:lnTo>
                    <a:pt x="1713" y="1440"/>
                  </a:lnTo>
                  <a:lnTo>
                    <a:pt x="1713" y="1401"/>
                  </a:lnTo>
                  <a:cubicBezTo>
                    <a:pt x="1752" y="1324"/>
                    <a:pt x="1790" y="1246"/>
                    <a:pt x="1829" y="1168"/>
                  </a:cubicBezTo>
                  <a:close/>
                  <a:moveTo>
                    <a:pt x="973" y="1"/>
                  </a:moveTo>
                  <a:cubicBezTo>
                    <a:pt x="895" y="1"/>
                    <a:pt x="818" y="1"/>
                    <a:pt x="740" y="39"/>
                  </a:cubicBezTo>
                  <a:cubicBezTo>
                    <a:pt x="662" y="39"/>
                    <a:pt x="584" y="78"/>
                    <a:pt x="506" y="117"/>
                  </a:cubicBezTo>
                  <a:cubicBezTo>
                    <a:pt x="351" y="195"/>
                    <a:pt x="234" y="312"/>
                    <a:pt x="156" y="468"/>
                  </a:cubicBezTo>
                  <a:cubicBezTo>
                    <a:pt x="39" y="662"/>
                    <a:pt x="0" y="818"/>
                    <a:pt x="0" y="1051"/>
                  </a:cubicBezTo>
                  <a:lnTo>
                    <a:pt x="0" y="1090"/>
                  </a:lnTo>
                  <a:cubicBezTo>
                    <a:pt x="0" y="1168"/>
                    <a:pt x="0" y="1285"/>
                    <a:pt x="39" y="1401"/>
                  </a:cubicBezTo>
                  <a:cubicBezTo>
                    <a:pt x="78" y="1596"/>
                    <a:pt x="234" y="1830"/>
                    <a:pt x="467" y="1946"/>
                  </a:cubicBezTo>
                  <a:cubicBezTo>
                    <a:pt x="506" y="1985"/>
                    <a:pt x="584" y="1985"/>
                    <a:pt x="662" y="2024"/>
                  </a:cubicBezTo>
                  <a:lnTo>
                    <a:pt x="701" y="2024"/>
                  </a:lnTo>
                  <a:cubicBezTo>
                    <a:pt x="798" y="2044"/>
                    <a:pt x="895" y="2053"/>
                    <a:pt x="988" y="2053"/>
                  </a:cubicBezTo>
                  <a:cubicBezTo>
                    <a:pt x="1080" y="2053"/>
                    <a:pt x="1168" y="2044"/>
                    <a:pt x="1246" y="2024"/>
                  </a:cubicBezTo>
                  <a:lnTo>
                    <a:pt x="1479" y="1946"/>
                  </a:lnTo>
                  <a:cubicBezTo>
                    <a:pt x="1518" y="1907"/>
                    <a:pt x="1557" y="1868"/>
                    <a:pt x="1596" y="1830"/>
                  </a:cubicBezTo>
                  <a:cubicBezTo>
                    <a:pt x="1596" y="1830"/>
                    <a:pt x="1674" y="1791"/>
                    <a:pt x="1713" y="1752"/>
                  </a:cubicBezTo>
                  <a:cubicBezTo>
                    <a:pt x="1752" y="1713"/>
                    <a:pt x="1829" y="1635"/>
                    <a:pt x="1868" y="1596"/>
                  </a:cubicBezTo>
                  <a:cubicBezTo>
                    <a:pt x="1868" y="1557"/>
                    <a:pt x="1868" y="1557"/>
                    <a:pt x="1868" y="1518"/>
                  </a:cubicBezTo>
                  <a:cubicBezTo>
                    <a:pt x="1907" y="1440"/>
                    <a:pt x="1907" y="1363"/>
                    <a:pt x="1946" y="1285"/>
                  </a:cubicBezTo>
                  <a:cubicBezTo>
                    <a:pt x="1946" y="1246"/>
                    <a:pt x="1946" y="1129"/>
                    <a:pt x="1985" y="1051"/>
                  </a:cubicBezTo>
                  <a:lnTo>
                    <a:pt x="1985" y="1012"/>
                  </a:lnTo>
                  <a:cubicBezTo>
                    <a:pt x="1985" y="934"/>
                    <a:pt x="1946" y="857"/>
                    <a:pt x="1946" y="779"/>
                  </a:cubicBezTo>
                  <a:lnTo>
                    <a:pt x="1946" y="740"/>
                  </a:lnTo>
                  <a:cubicBezTo>
                    <a:pt x="1946" y="701"/>
                    <a:pt x="1907" y="662"/>
                    <a:pt x="1907" y="623"/>
                  </a:cubicBezTo>
                  <a:cubicBezTo>
                    <a:pt x="1907" y="584"/>
                    <a:pt x="1868" y="545"/>
                    <a:pt x="1868" y="506"/>
                  </a:cubicBezTo>
                  <a:lnTo>
                    <a:pt x="1713" y="312"/>
                  </a:lnTo>
                  <a:cubicBezTo>
                    <a:pt x="1645" y="244"/>
                    <a:pt x="1570" y="192"/>
                    <a:pt x="1488" y="153"/>
                  </a:cubicBezTo>
                  <a:lnTo>
                    <a:pt x="1488" y="153"/>
                  </a:lnTo>
                  <a:lnTo>
                    <a:pt x="1440" y="117"/>
                  </a:lnTo>
                  <a:cubicBezTo>
                    <a:pt x="1285" y="39"/>
                    <a:pt x="1129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42"/>
            <p:cNvSpPr/>
            <p:nvPr/>
          </p:nvSpPr>
          <p:spPr>
            <a:xfrm>
              <a:off x="3244211" y="5100801"/>
              <a:ext cx="21259" cy="20745"/>
            </a:xfrm>
            <a:custGeom>
              <a:avLst/>
              <a:gdLst/>
              <a:ahLst/>
              <a:cxnLst/>
              <a:rect l="l" t="t" r="r" b="b"/>
              <a:pathLst>
                <a:path w="1985" h="1937" extrusionOk="0">
                  <a:moveTo>
                    <a:pt x="1596" y="818"/>
                  </a:moveTo>
                  <a:lnTo>
                    <a:pt x="1602" y="857"/>
                  </a:lnTo>
                  <a:lnTo>
                    <a:pt x="1596" y="857"/>
                  </a:lnTo>
                  <a:lnTo>
                    <a:pt x="1596" y="818"/>
                  </a:lnTo>
                  <a:close/>
                  <a:moveTo>
                    <a:pt x="934" y="1"/>
                  </a:moveTo>
                  <a:cubicBezTo>
                    <a:pt x="856" y="1"/>
                    <a:pt x="778" y="1"/>
                    <a:pt x="701" y="39"/>
                  </a:cubicBezTo>
                  <a:cubicBezTo>
                    <a:pt x="662" y="39"/>
                    <a:pt x="623" y="39"/>
                    <a:pt x="584" y="78"/>
                  </a:cubicBezTo>
                  <a:cubicBezTo>
                    <a:pt x="506" y="78"/>
                    <a:pt x="428" y="117"/>
                    <a:pt x="389" y="195"/>
                  </a:cubicBezTo>
                  <a:cubicBezTo>
                    <a:pt x="350" y="195"/>
                    <a:pt x="311" y="234"/>
                    <a:pt x="272" y="273"/>
                  </a:cubicBezTo>
                  <a:lnTo>
                    <a:pt x="156" y="429"/>
                  </a:lnTo>
                  <a:lnTo>
                    <a:pt x="156" y="467"/>
                  </a:lnTo>
                  <a:lnTo>
                    <a:pt x="156" y="506"/>
                  </a:lnTo>
                  <a:cubicBezTo>
                    <a:pt x="117" y="584"/>
                    <a:pt x="78" y="623"/>
                    <a:pt x="39" y="740"/>
                  </a:cubicBezTo>
                  <a:lnTo>
                    <a:pt x="39" y="779"/>
                  </a:lnTo>
                  <a:cubicBezTo>
                    <a:pt x="39" y="857"/>
                    <a:pt x="39" y="934"/>
                    <a:pt x="0" y="1012"/>
                  </a:cubicBezTo>
                  <a:cubicBezTo>
                    <a:pt x="0" y="1012"/>
                    <a:pt x="0" y="1012"/>
                    <a:pt x="0" y="1051"/>
                  </a:cubicBezTo>
                  <a:cubicBezTo>
                    <a:pt x="0" y="1129"/>
                    <a:pt x="0" y="1207"/>
                    <a:pt x="39" y="1285"/>
                  </a:cubicBezTo>
                  <a:cubicBezTo>
                    <a:pt x="39" y="1285"/>
                    <a:pt x="39" y="1285"/>
                    <a:pt x="39" y="1324"/>
                  </a:cubicBezTo>
                  <a:cubicBezTo>
                    <a:pt x="78" y="1401"/>
                    <a:pt x="117" y="1518"/>
                    <a:pt x="195" y="1596"/>
                  </a:cubicBezTo>
                  <a:cubicBezTo>
                    <a:pt x="311" y="1791"/>
                    <a:pt x="545" y="1907"/>
                    <a:pt x="739" y="1907"/>
                  </a:cubicBezTo>
                  <a:cubicBezTo>
                    <a:pt x="798" y="1927"/>
                    <a:pt x="856" y="1936"/>
                    <a:pt x="915" y="1936"/>
                  </a:cubicBezTo>
                  <a:cubicBezTo>
                    <a:pt x="968" y="1936"/>
                    <a:pt x="1021" y="1928"/>
                    <a:pt x="1074" y="1912"/>
                  </a:cubicBezTo>
                  <a:lnTo>
                    <a:pt x="1074" y="1912"/>
                  </a:lnTo>
                  <a:cubicBezTo>
                    <a:pt x="1550" y="1883"/>
                    <a:pt x="1985" y="1502"/>
                    <a:pt x="1985" y="934"/>
                  </a:cubicBezTo>
                  <a:cubicBezTo>
                    <a:pt x="1985" y="779"/>
                    <a:pt x="1946" y="623"/>
                    <a:pt x="1868" y="467"/>
                  </a:cubicBezTo>
                  <a:cubicBezTo>
                    <a:pt x="1790" y="312"/>
                    <a:pt x="1634" y="195"/>
                    <a:pt x="1518" y="117"/>
                  </a:cubicBezTo>
                  <a:lnTo>
                    <a:pt x="1479" y="117"/>
                  </a:lnTo>
                  <a:cubicBezTo>
                    <a:pt x="1401" y="78"/>
                    <a:pt x="1323" y="39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42"/>
            <p:cNvSpPr/>
            <p:nvPr/>
          </p:nvSpPr>
          <p:spPr>
            <a:xfrm>
              <a:off x="3406328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1785" y="1513"/>
                  </a:moveTo>
                  <a:lnTo>
                    <a:pt x="1781" y="1519"/>
                  </a:lnTo>
                  <a:lnTo>
                    <a:pt x="1781" y="1519"/>
                  </a:lnTo>
                  <a:lnTo>
                    <a:pt x="1756" y="1539"/>
                  </a:lnTo>
                  <a:lnTo>
                    <a:pt x="1756" y="1539"/>
                  </a:lnTo>
                  <a:cubicBezTo>
                    <a:pt x="1761" y="1528"/>
                    <a:pt x="1772" y="1521"/>
                    <a:pt x="1785" y="1513"/>
                  </a:cubicBezTo>
                  <a:close/>
                  <a:moveTo>
                    <a:pt x="1356" y="1638"/>
                  </a:moveTo>
                  <a:cubicBezTo>
                    <a:pt x="1357" y="1638"/>
                    <a:pt x="1358" y="1638"/>
                    <a:pt x="1359" y="1638"/>
                  </a:cubicBezTo>
                  <a:lnTo>
                    <a:pt x="1359" y="1638"/>
                  </a:lnTo>
                  <a:cubicBezTo>
                    <a:pt x="1360" y="1639"/>
                    <a:pt x="1361" y="1641"/>
                    <a:pt x="1361" y="1642"/>
                  </a:cubicBezTo>
                  <a:lnTo>
                    <a:pt x="1361" y="1642"/>
                  </a:lnTo>
                  <a:lnTo>
                    <a:pt x="1357" y="1641"/>
                  </a:lnTo>
                  <a:lnTo>
                    <a:pt x="1357" y="1641"/>
                  </a:lnTo>
                  <a:lnTo>
                    <a:pt x="1356" y="1638"/>
                  </a:lnTo>
                  <a:close/>
                  <a:moveTo>
                    <a:pt x="1379" y="1680"/>
                  </a:moveTo>
                  <a:cubicBezTo>
                    <a:pt x="1381" y="1685"/>
                    <a:pt x="1383" y="1691"/>
                    <a:pt x="1385" y="1696"/>
                  </a:cubicBezTo>
                  <a:lnTo>
                    <a:pt x="1385" y="1696"/>
                  </a:lnTo>
                  <a:lnTo>
                    <a:pt x="1389" y="1695"/>
                  </a:lnTo>
                  <a:lnTo>
                    <a:pt x="1389" y="1695"/>
                  </a:lnTo>
                  <a:cubicBezTo>
                    <a:pt x="1389" y="1695"/>
                    <a:pt x="1389" y="1696"/>
                    <a:pt x="1390" y="1697"/>
                  </a:cubicBezTo>
                  <a:lnTo>
                    <a:pt x="1390" y="1697"/>
                  </a:lnTo>
                  <a:cubicBezTo>
                    <a:pt x="1388" y="1697"/>
                    <a:pt x="1387" y="1698"/>
                    <a:pt x="1385" y="1698"/>
                  </a:cubicBezTo>
                  <a:lnTo>
                    <a:pt x="1385" y="1698"/>
                  </a:lnTo>
                  <a:cubicBezTo>
                    <a:pt x="1385" y="1698"/>
                    <a:pt x="1385" y="1697"/>
                    <a:pt x="1385" y="1696"/>
                  </a:cubicBezTo>
                  <a:lnTo>
                    <a:pt x="1385" y="1696"/>
                  </a:lnTo>
                  <a:lnTo>
                    <a:pt x="1383" y="1697"/>
                  </a:lnTo>
                  <a:lnTo>
                    <a:pt x="1383" y="1697"/>
                  </a:lnTo>
                  <a:lnTo>
                    <a:pt x="1383" y="1699"/>
                  </a:lnTo>
                  <a:lnTo>
                    <a:pt x="1383" y="1699"/>
                  </a:lnTo>
                  <a:cubicBezTo>
                    <a:pt x="1384" y="1699"/>
                    <a:pt x="1385" y="1699"/>
                    <a:pt x="1385" y="1698"/>
                  </a:cubicBezTo>
                  <a:lnTo>
                    <a:pt x="1385" y="1698"/>
                  </a:lnTo>
                  <a:cubicBezTo>
                    <a:pt x="1386" y="1699"/>
                    <a:pt x="1386" y="1700"/>
                    <a:pt x="1386" y="1701"/>
                  </a:cubicBezTo>
                  <a:lnTo>
                    <a:pt x="1386" y="1701"/>
                  </a:lnTo>
                  <a:cubicBezTo>
                    <a:pt x="1385" y="1701"/>
                    <a:pt x="1384" y="1702"/>
                    <a:pt x="1384" y="1702"/>
                  </a:cubicBezTo>
                  <a:lnTo>
                    <a:pt x="1384" y="1702"/>
                  </a:lnTo>
                  <a:lnTo>
                    <a:pt x="1383" y="1699"/>
                  </a:lnTo>
                  <a:lnTo>
                    <a:pt x="1383" y="1699"/>
                  </a:lnTo>
                  <a:cubicBezTo>
                    <a:pt x="1382" y="1700"/>
                    <a:pt x="1381" y="1700"/>
                    <a:pt x="1381" y="1700"/>
                  </a:cubicBezTo>
                  <a:lnTo>
                    <a:pt x="1381" y="1700"/>
                  </a:lnTo>
                  <a:lnTo>
                    <a:pt x="1380" y="1698"/>
                  </a:lnTo>
                  <a:lnTo>
                    <a:pt x="1380" y="1698"/>
                  </a:lnTo>
                  <a:lnTo>
                    <a:pt x="1383" y="1697"/>
                  </a:lnTo>
                  <a:lnTo>
                    <a:pt x="1383" y="1697"/>
                  </a:lnTo>
                  <a:lnTo>
                    <a:pt x="1379" y="1680"/>
                  </a:lnTo>
                  <a:close/>
                  <a:moveTo>
                    <a:pt x="1354" y="1729"/>
                  </a:moveTo>
                  <a:cubicBezTo>
                    <a:pt x="1354" y="1730"/>
                    <a:pt x="1354" y="1731"/>
                    <a:pt x="1354" y="1732"/>
                  </a:cubicBezTo>
                  <a:lnTo>
                    <a:pt x="1354" y="1732"/>
                  </a:lnTo>
                  <a:cubicBezTo>
                    <a:pt x="1353" y="1732"/>
                    <a:pt x="1353" y="1732"/>
                    <a:pt x="1353" y="1732"/>
                  </a:cubicBezTo>
                  <a:lnTo>
                    <a:pt x="1353" y="1732"/>
                  </a:lnTo>
                  <a:lnTo>
                    <a:pt x="1354" y="1729"/>
                  </a:lnTo>
                  <a:close/>
                  <a:moveTo>
                    <a:pt x="1293" y="1735"/>
                  </a:moveTo>
                  <a:lnTo>
                    <a:pt x="1299" y="1736"/>
                  </a:lnTo>
                  <a:lnTo>
                    <a:pt x="1299" y="1736"/>
                  </a:lnTo>
                  <a:cubicBezTo>
                    <a:pt x="1298" y="1736"/>
                    <a:pt x="1298" y="1737"/>
                    <a:pt x="1297" y="1737"/>
                  </a:cubicBezTo>
                  <a:lnTo>
                    <a:pt x="1297" y="1737"/>
                  </a:lnTo>
                  <a:cubicBezTo>
                    <a:pt x="1295" y="1736"/>
                    <a:pt x="1294" y="1736"/>
                    <a:pt x="1292" y="1735"/>
                  </a:cubicBezTo>
                  <a:lnTo>
                    <a:pt x="1292" y="1735"/>
                  </a:lnTo>
                  <a:lnTo>
                    <a:pt x="1293" y="1735"/>
                  </a:lnTo>
                  <a:close/>
                  <a:moveTo>
                    <a:pt x="1386" y="1701"/>
                  </a:moveTo>
                  <a:cubicBezTo>
                    <a:pt x="1388" y="1706"/>
                    <a:pt x="1389" y="1711"/>
                    <a:pt x="1390" y="1715"/>
                  </a:cubicBezTo>
                  <a:lnTo>
                    <a:pt x="1390" y="1715"/>
                  </a:lnTo>
                  <a:lnTo>
                    <a:pt x="1396" y="1714"/>
                  </a:lnTo>
                  <a:lnTo>
                    <a:pt x="1396" y="1714"/>
                  </a:lnTo>
                  <a:cubicBezTo>
                    <a:pt x="1396" y="1715"/>
                    <a:pt x="1396" y="1715"/>
                    <a:pt x="1396" y="1716"/>
                  </a:cubicBezTo>
                  <a:lnTo>
                    <a:pt x="1396" y="1716"/>
                  </a:lnTo>
                  <a:cubicBezTo>
                    <a:pt x="1394" y="1717"/>
                    <a:pt x="1393" y="1717"/>
                    <a:pt x="1391" y="1718"/>
                  </a:cubicBezTo>
                  <a:lnTo>
                    <a:pt x="1391" y="1718"/>
                  </a:lnTo>
                  <a:cubicBezTo>
                    <a:pt x="1391" y="1717"/>
                    <a:pt x="1391" y="1716"/>
                    <a:pt x="1390" y="1715"/>
                  </a:cubicBezTo>
                  <a:lnTo>
                    <a:pt x="1390" y="1715"/>
                  </a:lnTo>
                  <a:lnTo>
                    <a:pt x="1387" y="1716"/>
                  </a:lnTo>
                  <a:lnTo>
                    <a:pt x="1387" y="1716"/>
                  </a:lnTo>
                  <a:lnTo>
                    <a:pt x="1388" y="1719"/>
                  </a:lnTo>
                  <a:lnTo>
                    <a:pt x="1388" y="1719"/>
                  </a:lnTo>
                  <a:cubicBezTo>
                    <a:pt x="1389" y="1719"/>
                    <a:pt x="1390" y="1718"/>
                    <a:pt x="1391" y="1718"/>
                  </a:cubicBezTo>
                  <a:lnTo>
                    <a:pt x="1391" y="1718"/>
                  </a:lnTo>
                  <a:cubicBezTo>
                    <a:pt x="1393" y="1725"/>
                    <a:pt x="1394" y="1732"/>
                    <a:pt x="1396" y="1738"/>
                  </a:cubicBezTo>
                  <a:lnTo>
                    <a:pt x="1396" y="1738"/>
                  </a:lnTo>
                  <a:lnTo>
                    <a:pt x="1388" y="1719"/>
                  </a:lnTo>
                  <a:lnTo>
                    <a:pt x="1388" y="1719"/>
                  </a:lnTo>
                  <a:cubicBezTo>
                    <a:pt x="1388" y="1720"/>
                    <a:pt x="1387" y="1720"/>
                    <a:pt x="1387" y="1720"/>
                  </a:cubicBezTo>
                  <a:lnTo>
                    <a:pt x="1387" y="1720"/>
                  </a:lnTo>
                  <a:lnTo>
                    <a:pt x="1386" y="1716"/>
                  </a:lnTo>
                  <a:lnTo>
                    <a:pt x="1386" y="1716"/>
                  </a:lnTo>
                  <a:lnTo>
                    <a:pt x="1387" y="1716"/>
                  </a:lnTo>
                  <a:lnTo>
                    <a:pt x="1387" y="1716"/>
                  </a:lnTo>
                  <a:lnTo>
                    <a:pt x="1386" y="1713"/>
                  </a:lnTo>
                  <a:lnTo>
                    <a:pt x="1384" y="1703"/>
                  </a:lnTo>
                  <a:lnTo>
                    <a:pt x="1384" y="1703"/>
                  </a:lnTo>
                  <a:lnTo>
                    <a:pt x="1386" y="1701"/>
                  </a:lnTo>
                  <a:close/>
                  <a:moveTo>
                    <a:pt x="1288" y="1737"/>
                  </a:moveTo>
                  <a:lnTo>
                    <a:pt x="1293" y="1738"/>
                  </a:lnTo>
                  <a:lnTo>
                    <a:pt x="1293" y="1738"/>
                  </a:lnTo>
                  <a:cubicBezTo>
                    <a:pt x="1292" y="1738"/>
                    <a:pt x="1292" y="1738"/>
                    <a:pt x="1291" y="1739"/>
                  </a:cubicBezTo>
                  <a:lnTo>
                    <a:pt x="1291" y="1739"/>
                  </a:lnTo>
                  <a:cubicBezTo>
                    <a:pt x="1290" y="1738"/>
                    <a:pt x="1289" y="1738"/>
                    <a:pt x="1288" y="1737"/>
                  </a:cubicBezTo>
                  <a:close/>
                  <a:moveTo>
                    <a:pt x="1310" y="1739"/>
                  </a:moveTo>
                  <a:lnTo>
                    <a:pt x="1313" y="1740"/>
                  </a:lnTo>
                  <a:lnTo>
                    <a:pt x="1313" y="1740"/>
                  </a:lnTo>
                  <a:cubicBezTo>
                    <a:pt x="1313" y="1740"/>
                    <a:pt x="1312" y="1740"/>
                    <a:pt x="1312" y="1741"/>
                  </a:cubicBezTo>
                  <a:lnTo>
                    <a:pt x="1312" y="1741"/>
                  </a:lnTo>
                  <a:cubicBezTo>
                    <a:pt x="1311" y="1741"/>
                    <a:pt x="1311" y="1741"/>
                    <a:pt x="1310" y="1741"/>
                  </a:cubicBezTo>
                  <a:lnTo>
                    <a:pt x="1310" y="1741"/>
                  </a:lnTo>
                  <a:cubicBezTo>
                    <a:pt x="1309" y="1741"/>
                    <a:pt x="1309" y="1741"/>
                    <a:pt x="1308" y="1740"/>
                  </a:cubicBezTo>
                  <a:lnTo>
                    <a:pt x="1308" y="1740"/>
                  </a:lnTo>
                  <a:lnTo>
                    <a:pt x="1310" y="1739"/>
                  </a:lnTo>
                  <a:close/>
                  <a:moveTo>
                    <a:pt x="1283" y="1737"/>
                  </a:moveTo>
                  <a:lnTo>
                    <a:pt x="1285" y="1740"/>
                  </a:lnTo>
                  <a:lnTo>
                    <a:pt x="1285" y="1740"/>
                  </a:lnTo>
                  <a:cubicBezTo>
                    <a:pt x="1284" y="1741"/>
                    <a:pt x="1283" y="1741"/>
                    <a:pt x="1282" y="1741"/>
                  </a:cubicBezTo>
                  <a:lnTo>
                    <a:pt x="1282" y="1741"/>
                  </a:lnTo>
                  <a:lnTo>
                    <a:pt x="1280" y="1738"/>
                  </a:lnTo>
                  <a:lnTo>
                    <a:pt x="1280" y="1738"/>
                  </a:lnTo>
                  <a:lnTo>
                    <a:pt x="1283" y="1737"/>
                  </a:lnTo>
                  <a:close/>
                  <a:moveTo>
                    <a:pt x="1307" y="1741"/>
                  </a:moveTo>
                  <a:lnTo>
                    <a:pt x="1308" y="1741"/>
                  </a:lnTo>
                  <a:lnTo>
                    <a:pt x="1308" y="1741"/>
                  </a:lnTo>
                  <a:cubicBezTo>
                    <a:pt x="1307" y="1741"/>
                    <a:pt x="1307" y="1741"/>
                    <a:pt x="1306" y="1741"/>
                  </a:cubicBezTo>
                  <a:lnTo>
                    <a:pt x="1306" y="1741"/>
                  </a:lnTo>
                  <a:lnTo>
                    <a:pt x="1307" y="1741"/>
                  </a:lnTo>
                  <a:close/>
                  <a:moveTo>
                    <a:pt x="1320" y="1744"/>
                  </a:moveTo>
                  <a:lnTo>
                    <a:pt x="1322" y="1744"/>
                  </a:lnTo>
                  <a:lnTo>
                    <a:pt x="1322" y="1744"/>
                  </a:lnTo>
                  <a:cubicBezTo>
                    <a:pt x="1322" y="1744"/>
                    <a:pt x="1322" y="1744"/>
                    <a:pt x="1322" y="1744"/>
                  </a:cubicBezTo>
                  <a:lnTo>
                    <a:pt x="1322" y="1744"/>
                  </a:lnTo>
                  <a:cubicBezTo>
                    <a:pt x="1321" y="1744"/>
                    <a:pt x="1320" y="1744"/>
                    <a:pt x="1320" y="1744"/>
                  </a:cubicBezTo>
                  <a:lnTo>
                    <a:pt x="1320" y="1744"/>
                  </a:lnTo>
                  <a:lnTo>
                    <a:pt x="1320" y="1744"/>
                  </a:lnTo>
                  <a:close/>
                  <a:moveTo>
                    <a:pt x="1328" y="1745"/>
                  </a:moveTo>
                  <a:lnTo>
                    <a:pt x="1345" y="1749"/>
                  </a:lnTo>
                  <a:lnTo>
                    <a:pt x="1345" y="1748"/>
                  </a:lnTo>
                  <a:lnTo>
                    <a:pt x="1345" y="1748"/>
                  </a:lnTo>
                  <a:lnTo>
                    <a:pt x="1349" y="1749"/>
                  </a:lnTo>
                  <a:lnTo>
                    <a:pt x="1349" y="1749"/>
                  </a:lnTo>
                  <a:cubicBezTo>
                    <a:pt x="1349" y="1749"/>
                    <a:pt x="1349" y="1749"/>
                    <a:pt x="1348" y="1749"/>
                  </a:cubicBezTo>
                  <a:lnTo>
                    <a:pt x="1348" y="1749"/>
                  </a:lnTo>
                  <a:lnTo>
                    <a:pt x="1345" y="1749"/>
                  </a:lnTo>
                  <a:lnTo>
                    <a:pt x="1344" y="1750"/>
                  </a:lnTo>
                  <a:lnTo>
                    <a:pt x="1344" y="1750"/>
                  </a:lnTo>
                  <a:cubicBezTo>
                    <a:pt x="1339" y="1749"/>
                    <a:pt x="1333" y="1748"/>
                    <a:pt x="1327" y="1746"/>
                  </a:cubicBezTo>
                  <a:lnTo>
                    <a:pt x="1327" y="1746"/>
                  </a:lnTo>
                  <a:cubicBezTo>
                    <a:pt x="1327" y="1746"/>
                    <a:pt x="1327" y="1745"/>
                    <a:pt x="1328" y="1745"/>
                  </a:cubicBezTo>
                  <a:close/>
                  <a:moveTo>
                    <a:pt x="1348" y="1749"/>
                  </a:moveTo>
                  <a:lnTo>
                    <a:pt x="1362" y="1752"/>
                  </a:lnTo>
                  <a:cubicBezTo>
                    <a:pt x="1358" y="1752"/>
                    <a:pt x="1353" y="1752"/>
                    <a:pt x="1348" y="1751"/>
                  </a:cubicBezTo>
                  <a:lnTo>
                    <a:pt x="1348" y="1751"/>
                  </a:lnTo>
                  <a:cubicBezTo>
                    <a:pt x="1348" y="1751"/>
                    <a:pt x="1348" y="1751"/>
                    <a:pt x="1348" y="1752"/>
                  </a:cubicBezTo>
                  <a:lnTo>
                    <a:pt x="1348" y="1752"/>
                  </a:lnTo>
                  <a:cubicBezTo>
                    <a:pt x="1346" y="1751"/>
                    <a:pt x="1345" y="1751"/>
                    <a:pt x="1343" y="1751"/>
                  </a:cubicBezTo>
                  <a:lnTo>
                    <a:pt x="1343" y="1751"/>
                  </a:lnTo>
                  <a:lnTo>
                    <a:pt x="1344" y="1750"/>
                  </a:lnTo>
                  <a:lnTo>
                    <a:pt x="1344" y="1750"/>
                  </a:lnTo>
                  <a:cubicBezTo>
                    <a:pt x="1345" y="1750"/>
                    <a:pt x="1347" y="1750"/>
                    <a:pt x="1348" y="1751"/>
                  </a:cubicBezTo>
                  <a:lnTo>
                    <a:pt x="1348" y="1751"/>
                  </a:lnTo>
                  <a:cubicBezTo>
                    <a:pt x="1348" y="1750"/>
                    <a:pt x="1348" y="1750"/>
                    <a:pt x="1348" y="1749"/>
                  </a:cubicBezTo>
                  <a:close/>
                  <a:moveTo>
                    <a:pt x="1440" y="1"/>
                  </a:moveTo>
                  <a:cubicBezTo>
                    <a:pt x="1323" y="1"/>
                    <a:pt x="1246" y="40"/>
                    <a:pt x="1168" y="40"/>
                  </a:cubicBezTo>
                  <a:cubicBezTo>
                    <a:pt x="1051" y="79"/>
                    <a:pt x="934" y="118"/>
                    <a:pt x="818" y="157"/>
                  </a:cubicBezTo>
                  <a:cubicBezTo>
                    <a:pt x="779" y="196"/>
                    <a:pt x="740" y="234"/>
                    <a:pt x="701" y="273"/>
                  </a:cubicBezTo>
                  <a:cubicBezTo>
                    <a:pt x="623" y="312"/>
                    <a:pt x="584" y="351"/>
                    <a:pt x="545" y="390"/>
                  </a:cubicBezTo>
                  <a:cubicBezTo>
                    <a:pt x="428" y="546"/>
                    <a:pt x="312" y="701"/>
                    <a:pt x="273" y="857"/>
                  </a:cubicBezTo>
                  <a:cubicBezTo>
                    <a:pt x="242" y="949"/>
                    <a:pt x="211" y="1017"/>
                    <a:pt x="200" y="1100"/>
                  </a:cubicBezTo>
                  <a:lnTo>
                    <a:pt x="200" y="1100"/>
                  </a:lnTo>
                  <a:cubicBezTo>
                    <a:pt x="127" y="1193"/>
                    <a:pt x="65" y="1297"/>
                    <a:pt x="39" y="1402"/>
                  </a:cubicBezTo>
                  <a:cubicBezTo>
                    <a:pt x="0" y="1558"/>
                    <a:pt x="0" y="1713"/>
                    <a:pt x="0" y="1830"/>
                  </a:cubicBezTo>
                  <a:cubicBezTo>
                    <a:pt x="0" y="2063"/>
                    <a:pt x="78" y="2219"/>
                    <a:pt x="156" y="2414"/>
                  </a:cubicBezTo>
                  <a:cubicBezTo>
                    <a:pt x="195" y="2491"/>
                    <a:pt x="273" y="2569"/>
                    <a:pt x="312" y="2647"/>
                  </a:cubicBezTo>
                  <a:cubicBezTo>
                    <a:pt x="351" y="2686"/>
                    <a:pt x="390" y="2725"/>
                    <a:pt x="428" y="2764"/>
                  </a:cubicBezTo>
                  <a:cubicBezTo>
                    <a:pt x="701" y="2997"/>
                    <a:pt x="1051" y="3114"/>
                    <a:pt x="1401" y="3114"/>
                  </a:cubicBezTo>
                  <a:cubicBezTo>
                    <a:pt x="1557" y="3114"/>
                    <a:pt x="1674" y="3075"/>
                    <a:pt x="1829" y="3036"/>
                  </a:cubicBezTo>
                  <a:cubicBezTo>
                    <a:pt x="2024" y="2958"/>
                    <a:pt x="2218" y="2881"/>
                    <a:pt x="2374" y="2725"/>
                  </a:cubicBezTo>
                  <a:cubicBezTo>
                    <a:pt x="2491" y="2647"/>
                    <a:pt x="2569" y="2530"/>
                    <a:pt x="2647" y="2375"/>
                  </a:cubicBezTo>
                  <a:cubicBezTo>
                    <a:pt x="2802" y="2102"/>
                    <a:pt x="2880" y="1791"/>
                    <a:pt x="2841" y="1480"/>
                  </a:cubicBezTo>
                  <a:cubicBezTo>
                    <a:pt x="2841" y="1324"/>
                    <a:pt x="2802" y="1168"/>
                    <a:pt x="2763" y="1013"/>
                  </a:cubicBezTo>
                  <a:cubicBezTo>
                    <a:pt x="2685" y="818"/>
                    <a:pt x="2569" y="624"/>
                    <a:pt x="2452" y="468"/>
                  </a:cubicBezTo>
                  <a:cubicBezTo>
                    <a:pt x="2413" y="429"/>
                    <a:pt x="2374" y="390"/>
                    <a:pt x="2335" y="390"/>
                  </a:cubicBezTo>
                  <a:cubicBezTo>
                    <a:pt x="2257" y="273"/>
                    <a:pt x="2141" y="234"/>
                    <a:pt x="2024" y="157"/>
                  </a:cubicBezTo>
                  <a:cubicBezTo>
                    <a:pt x="1946" y="118"/>
                    <a:pt x="1829" y="79"/>
                    <a:pt x="1713" y="40"/>
                  </a:cubicBezTo>
                  <a:cubicBezTo>
                    <a:pt x="1635" y="40"/>
                    <a:pt x="1518" y="40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42"/>
            <p:cNvSpPr/>
            <p:nvPr/>
          </p:nvSpPr>
          <p:spPr>
            <a:xfrm>
              <a:off x="3419245" y="5176649"/>
              <a:ext cx="30856" cy="28253"/>
            </a:xfrm>
            <a:custGeom>
              <a:avLst/>
              <a:gdLst/>
              <a:ahLst/>
              <a:cxnLst/>
              <a:rect l="l" t="t" r="r" b="b"/>
              <a:pathLst>
                <a:path w="2881" h="2638" extrusionOk="0">
                  <a:moveTo>
                    <a:pt x="1641" y="1228"/>
                  </a:moveTo>
                  <a:lnTo>
                    <a:pt x="1646" y="1229"/>
                  </a:lnTo>
                  <a:lnTo>
                    <a:pt x="1646" y="1229"/>
                  </a:lnTo>
                  <a:lnTo>
                    <a:pt x="1648" y="1233"/>
                  </a:lnTo>
                  <a:lnTo>
                    <a:pt x="1648" y="1233"/>
                  </a:lnTo>
                  <a:lnTo>
                    <a:pt x="1649" y="1236"/>
                  </a:lnTo>
                  <a:lnTo>
                    <a:pt x="1649" y="1236"/>
                  </a:lnTo>
                  <a:cubicBezTo>
                    <a:pt x="1645" y="1234"/>
                    <a:pt x="1643" y="1231"/>
                    <a:pt x="1641" y="1228"/>
                  </a:cubicBezTo>
                  <a:close/>
                  <a:moveTo>
                    <a:pt x="1645" y="1453"/>
                  </a:moveTo>
                  <a:lnTo>
                    <a:pt x="1616" y="1474"/>
                  </a:lnTo>
                  <a:lnTo>
                    <a:pt x="1616" y="1474"/>
                  </a:lnTo>
                  <a:cubicBezTo>
                    <a:pt x="1618" y="1471"/>
                    <a:pt x="1619" y="1468"/>
                    <a:pt x="1620" y="1465"/>
                  </a:cubicBezTo>
                  <a:lnTo>
                    <a:pt x="1620" y="1465"/>
                  </a:lnTo>
                  <a:cubicBezTo>
                    <a:pt x="1628" y="1461"/>
                    <a:pt x="1636" y="1456"/>
                    <a:pt x="1645" y="1453"/>
                  </a:cubicBezTo>
                  <a:close/>
                  <a:moveTo>
                    <a:pt x="1615" y="1480"/>
                  </a:moveTo>
                  <a:lnTo>
                    <a:pt x="1614" y="1480"/>
                  </a:lnTo>
                  <a:lnTo>
                    <a:pt x="1614" y="1480"/>
                  </a:lnTo>
                  <a:cubicBezTo>
                    <a:pt x="1614" y="1480"/>
                    <a:pt x="1614" y="1480"/>
                    <a:pt x="1614" y="1480"/>
                  </a:cubicBezTo>
                  <a:lnTo>
                    <a:pt x="1614" y="1480"/>
                  </a:lnTo>
                  <a:cubicBezTo>
                    <a:pt x="1614" y="1480"/>
                    <a:pt x="1615" y="1480"/>
                    <a:pt x="1615" y="1480"/>
                  </a:cubicBezTo>
                  <a:close/>
                  <a:moveTo>
                    <a:pt x="1617" y="1467"/>
                  </a:moveTo>
                  <a:lnTo>
                    <a:pt x="1613" y="1477"/>
                  </a:lnTo>
                  <a:lnTo>
                    <a:pt x="1613" y="1477"/>
                  </a:lnTo>
                  <a:lnTo>
                    <a:pt x="1609" y="1480"/>
                  </a:lnTo>
                  <a:lnTo>
                    <a:pt x="1609" y="1480"/>
                  </a:lnTo>
                  <a:cubicBezTo>
                    <a:pt x="1610" y="1480"/>
                    <a:pt x="1611" y="1480"/>
                    <a:pt x="1612" y="1480"/>
                  </a:cubicBezTo>
                  <a:lnTo>
                    <a:pt x="1612" y="1480"/>
                  </a:lnTo>
                  <a:lnTo>
                    <a:pt x="1611" y="1481"/>
                  </a:lnTo>
                  <a:lnTo>
                    <a:pt x="1602" y="1485"/>
                  </a:lnTo>
                  <a:lnTo>
                    <a:pt x="1602" y="1485"/>
                  </a:lnTo>
                  <a:lnTo>
                    <a:pt x="1600" y="1487"/>
                  </a:lnTo>
                  <a:lnTo>
                    <a:pt x="1600" y="1487"/>
                  </a:lnTo>
                  <a:lnTo>
                    <a:pt x="1596" y="1487"/>
                  </a:lnTo>
                  <a:lnTo>
                    <a:pt x="1596" y="1487"/>
                  </a:lnTo>
                  <a:lnTo>
                    <a:pt x="1585" y="1492"/>
                  </a:lnTo>
                  <a:lnTo>
                    <a:pt x="1585" y="1492"/>
                  </a:lnTo>
                  <a:cubicBezTo>
                    <a:pt x="1586" y="1491"/>
                    <a:pt x="1587" y="1490"/>
                    <a:pt x="1588" y="1489"/>
                  </a:cubicBezTo>
                  <a:lnTo>
                    <a:pt x="1588" y="1489"/>
                  </a:lnTo>
                  <a:lnTo>
                    <a:pt x="1587" y="1489"/>
                  </a:lnTo>
                  <a:lnTo>
                    <a:pt x="1587" y="1489"/>
                  </a:lnTo>
                  <a:cubicBezTo>
                    <a:pt x="1590" y="1486"/>
                    <a:pt x="1593" y="1484"/>
                    <a:pt x="1596" y="1481"/>
                  </a:cubicBezTo>
                  <a:lnTo>
                    <a:pt x="1596" y="1481"/>
                  </a:lnTo>
                  <a:cubicBezTo>
                    <a:pt x="1597" y="1481"/>
                    <a:pt x="1597" y="1481"/>
                    <a:pt x="1598" y="1481"/>
                  </a:cubicBezTo>
                  <a:lnTo>
                    <a:pt x="1598" y="1481"/>
                  </a:lnTo>
                  <a:cubicBezTo>
                    <a:pt x="1595" y="1483"/>
                    <a:pt x="1591" y="1486"/>
                    <a:pt x="1588" y="1489"/>
                  </a:cubicBezTo>
                  <a:lnTo>
                    <a:pt x="1588" y="1489"/>
                  </a:lnTo>
                  <a:lnTo>
                    <a:pt x="1596" y="1487"/>
                  </a:lnTo>
                  <a:lnTo>
                    <a:pt x="1596" y="1487"/>
                  </a:lnTo>
                  <a:lnTo>
                    <a:pt x="1602" y="1485"/>
                  </a:lnTo>
                  <a:lnTo>
                    <a:pt x="1602" y="1485"/>
                  </a:lnTo>
                  <a:lnTo>
                    <a:pt x="1609" y="1480"/>
                  </a:lnTo>
                  <a:lnTo>
                    <a:pt x="1609" y="1480"/>
                  </a:lnTo>
                  <a:cubicBezTo>
                    <a:pt x="1605" y="1480"/>
                    <a:pt x="1601" y="1480"/>
                    <a:pt x="1598" y="1481"/>
                  </a:cubicBezTo>
                  <a:lnTo>
                    <a:pt x="1598" y="1481"/>
                  </a:lnTo>
                  <a:cubicBezTo>
                    <a:pt x="1604" y="1476"/>
                    <a:pt x="1610" y="1471"/>
                    <a:pt x="1617" y="1467"/>
                  </a:cubicBezTo>
                  <a:close/>
                  <a:moveTo>
                    <a:pt x="1584" y="1483"/>
                  </a:moveTo>
                  <a:lnTo>
                    <a:pt x="1578" y="1491"/>
                  </a:lnTo>
                  <a:lnTo>
                    <a:pt x="1578" y="1491"/>
                  </a:lnTo>
                  <a:lnTo>
                    <a:pt x="1545" y="1498"/>
                  </a:lnTo>
                  <a:lnTo>
                    <a:pt x="1545" y="1498"/>
                  </a:lnTo>
                  <a:cubicBezTo>
                    <a:pt x="1558" y="1490"/>
                    <a:pt x="1571" y="1485"/>
                    <a:pt x="1584" y="1483"/>
                  </a:cubicBezTo>
                  <a:close/>
                  <a:moveTo>
                    <a:pt x="1499" y="1489"/>
                  </a:moveTo>
                  <a:cubicBezTo>
                    <a:pt x="1511" y="1489"/>
                    <a:pt x="1522" y="1493"/>
                    <a:pt x="1534" y="1500"/>
                  </a:cubicBezTo>
                  <a:lnTo>
                    <a:pt x="1534" y="1500"/>
                  </a:lnTo>
                  <a:lnTo>
                    <a:pt x="1499" y="1507"/>
                  </a:lnTo>
                  <a:lnTo>
                    <a:pt x="1499" y="1507"/>
                  </a:lnTo>
                  <a:lnTo>
                    <a:pt x="1492" y="1505"/>
                  </a:lnTo>
                  <a:lnTo>
                    <a:pt x="1492" y="1505"/>
                  </a:lnTo>
                  <a:lnTo>
                    <a:pt x="1472" y="1495"/>
                  </a:lnTo>
                  <a:lnTo>
                    <a:pt x="1472" y="1495"/>
                  </a:lnTo>
                  <a:cubicBezTo>
                    <a:pt x="1481" y="1491"/>
                    <a:pt x="1490" y="1489"/>
                    <a:pt x="1499" y="1489"/>
                  </a:cubicBezTo>
                  <a:close/>
                  <a:moveTo>
                    <a:pt x="1464" y="1507"/>
                  </a:moveTo>
                  <a:cubicBezTo>
                    <a:pt x="1465" y="1507"/>
                    <a:pt x="1466" y="1507"/>
                    <a:pt x="1468" y="1508"/>
                  </a:cubicBezTo>
                  <a:lnTo>
                    <a:pt x="1468" y="1508"/>
                  </a:lnTo>
                  <a:cubicBezTo>
                    <a:pt x="1469" y="1509"/>
                    <a:pt x="1471" y="1511"/>
                    <a:pt x="1473" y="1512"/>
                  </a:cubicBezTo>
                  <a:lnTo>
                    <a:pt x="1473" y="1512"/>
                  </a:lnTo>
                  <a:lnTo>
                    <a:pt x="1471" y="1512"/>
                  </a:lnTo>
                  <a:lnTo>
                    <a:pt x="1471" y="1512"/>
                  </a:lnTo>
                  <a:lnTo>
                    <a:pt x="1464" y="1507"/>
                  </a:lnTo>
                  <a:close/>
                  <a:moveTo>
                    <a:pt x="1538" y="1502"/>
                  </a:moveTo>
                  <a:cubicBezTo>
                    <a:pt x="1540" y="1504"/>
                    <a:pt x="1543" y="1506"/>
                    <a:pt x="1545" y="1508"/>
                  </a:cubicBezTo>
                  <a:lnTo>
                    <a:pt x="1545" y="1508"/>
                  </a:lnTo>
                  <a:lnTo>
                    <a:pt x="1531" y="1513"/>
                  </a:lnTo>
                  <a:lnTo>
                    <a:pt x="1531" y="1513"/>
                  </a:lnTo>
                  <a:lnTo>
                    <a:pt x="1525" y="1512"/>
                  </a:lnTo>
                  <a:lnTo>
                    <a:pt x="1525" y="1512"/>
                  </a:lnTo>
                  <a:cubicBezTo>
                    <a:pt x="1529" y="1508"/>
                    <a:pt x="1534" y="1505"/>
                    <a:pt x="1538" y="1502"/>
                  </a:cubicBezTo>
                  <a:close/>
                  <a:moveTo>
                    <a:pt x="1402" y="1"/>
                  </a:moveTo>
                  <a:cubicBezTo>
                    <a:pt x="1207" y="1"/>
                    <a:pt x="974" y="40"/>
                    <a:pt x="779" y="156"/>
                  </a:cubicBezTo>
                  <a:cubicBezTo>
                    <a:pt x="701" y="195"/>
                    <a:pt x="623" y="234"/>
                    <a:pt x="546" y="312"/>
                  </a:cubicBezTo>
                  <a:cubicBezTo>
                    <a:pt x="507" y="351"/>
                    <a:pt x="468" y="390"/>
                    <a:pt x="429" y="429"/>
                  </a:cubicBezTo>
                  <a:cubicBezTo>
                    <a:pt x="273" y="585"/>
                    <a:pt x="156" y="779"/>
                    <a:pt x="117" y="1013"/>
                  </a:cubicBezTo>
                  <a:cubicBezTo>
                    <a:pt x="1" y="1441"/>
                    <a:pt x="117" y="1908"/>
                    <a:pt x="429" y="2219"/>
                  </a:cubicBezTo>
                  <a:cubicBezTo>
                    <a:pt x="507" y="2297"/>
                    <a:pt x="584" y="2375"/>
                    <a:pt x="701" y="2413"/>
                  </a:cubicBezTo>
                  <a:lnTo>
                    <a:pt x="740" y="2452"/>
                  </a:lnTo>
                  <a:cubicBezTo>
                    <a:pt x="818" y="2491"/>
                    <a:pt x="896" y="2530"/>
                    <a:pt x="974" y="2569"/>
                  </a:cubicBezTo>
                  <a:cubicBezTo>
                    <a:pt x="1042" y="2583"/>
                    <a:pt x="1105" y="2592"/>
                    <a:pt x="1167" y="2596"/>
                  </a:cubicBezTo>
                  <a:lnTo>
                    <a:pt x="1167" y="2596"/>
                  </a:lnTo>
                  <a:cubicBezTo>
                    <a:pt x="1180" y="2600"/>
                    <a:pt x="1194" y="2604"/>
                    <a:pt x="1207" y="2608"/>
                  </a:cubicBezTo>
                  <a:cubicBezTo>
                    <a:pt x="1304" y="2627"/>
                    <a:pt x="1392" y="2637"/>
                    <a:pt x="1475" y="2637"/>
                  </a:cubicBezTo>
                  <a:cubicBezTo>
                    <a:pt x="1557" y="2637"/>
                    <a:pt x="1635" y="2627"/>
                    <a:pt x="1713" y="2608"/>
                  </a:cubicBezTo>
                  <a:cubicBezTo>
                    <a:pt x="1869" y="2569"/>
                    <a:pt x="2024" y="2530"/>
                    <a:pt x="2180" y="2452"/>
                  </a:cubicBezTo>
                  <a:cubicBezTo>
                    <a:pt x="2258" y="2413"/>
                    <a:pt x="2374" y="2336"/>
                    <a:pt x="2452" y="2258"/>
                  </a:cubicBezTo>
                  <a:cubicBezTo>
                    <a:pt x="2608" y="2102"/>
                    <a:pt x="2686" y="1946"/>
                    <a:pt x="2764" y="1752"/>
                  </a:cubicBezTo>
                  <a:cubicBezTo>
                    <a:pt x="2880" y="1402"/>
                    <a:pt x="2841" y="1051"/>
                    <a:pt x="2647" y="740"/>
                  </a:cubicBezTo>
                  <a:cubicBezTo>
                    <a:pt x="2608" y="662"/>
                    <a:pt x="2569" y="623"/>
                    <a:pt x="2530" y="585"/>
                  </a:cubicBezTo>
                  <a:cubicBezTo>
                    <a:pt x="2491" y="507"/>
                    <a:pt x="2413" y="429"/>
                    <a:pt x="2374" y="390"/>
                  </a:cubicBezTo>
                  <a:cubicBezTo>
                    <a:pt x="2258" y="273"/>
                    <a:pt x="2141" y="195"/>
                    <a:pt x="2024" y="156"/>
                  </a:cubicBezTo>
                  <a:cubicBezTo>
                    <a:pt x="1830" y="40"/>
                    <a:pt x="1635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42"/>
            <p:cNvSpPr/>
            <p:nvPr/>
          </p:nvSpPr>
          <p:spPr>
            <a:xfrm>
              <a:off x="3405621" y="5147036"/>
              <a:ext cx="78237" cy="12541"/>
            </a:xfrm>
            <a:custGeom>
              <a:avLst/>
              <a:gdLst/>
              <a:ahLst/>
              <a:cxnLst/>
              <a:rect l="l" t="t" r="r" b="b"/>
              <a:pathLst>
                <a:path w="7305" h="1171" extrusionOk="0">
                  <a:moveTo>
                    <a:pt x="380" y="1"/>
                  </a:moveTo>
                  <a:cubicBezTo>
                    <a:pt x="97" y="1"/>
                    <a:pt x="1" y="434"/>
                    <a:pt x="300" y="509"/>
                  </a:cubicBezTo>
                  <a:cubicBezTo>
                    <a:pt x="2518" y="781"/>
                    <a:pt x="4736" y="1015"/>
                    <a:pt x="6993" y="1170"/>
                  </a:cubicBezTo>
                  <a:cubicBezTo>
                    <a:pt x="7304" y="1170"/>
                    <a:pt x="7304" y="664"/>
                    <a:pt x="6993" y="664"/>
                  </a:cubicBezTo>
                  <a:cubicBezTo>
                    <a:pt x="4775" y="509"/>
                    <a:pt x="2596" y="314"/>
                    <a:pt x="417" y="3"/>
                  </a:cubicBezTo>
                  <a:cubicBezTo>
                    <a:pt x="404" y="1"/>
                    <a:pt x="392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42"/>
            <p:cNvSpPr/>
            <p:nvPr/>
          </p:nvSpPr>
          <p:spPr>
            <a:xfrm>
              <a:off x="3422543" y="5113364"/>
              <a:ext cx="62043" cy="45989"/>
            </a:xfrm>
            <a:custGeom>
              <a:avLst/>
              <a:gdLst/>
              <a:ahLst/>
              <a:cxnLst/>
              <a:rect l="l" t="t" r="r" b="b"/>
              <a:pathLst>
                <a:path w="5793" h="4294" extrusionOk="0">
                  <a:moveTo>
                    <a:pt x="316" y="0"/>
                  </a:moveTo>
                  <a:cubicBezTo>
                    <a:pt x="111" y="0"/>
                    <a:pt x="0" y="330"/>
                    <a:pt x="199" y="462"/>
                  </a:cubicBezTo>
                  <a:cubicBezTo>
                    <a:pt x="1950" y="1629"/>
                    <a:pt x="3623" y="2875"/>
                    <a:pt x="5257" y="4237"/>
                  </a:cubicBezTo>
                  <a:cubicBezTo>
                    <a:pt x="5305" y="4277"/>
                    <a:pt x="5358" y="4294"/>
                    <a:pt x="5410" y="4294"/>
                  </a:cubicBezTo>
                  <a:cubicBezTo>
                    <a:pt x="5610" y="4294"/>
                    <a:pt x="5793" y="4041"/>
                    <a:pt x="5608" y="3886"/>
                  </a:cubicBezTo>
                  <a:cubicBezTo>
                    <a:pt x="3934" y="2524"/>
                    <a:pt x="2222" y="1240"/>
                    <a:pt x="432" y="34"/>
                  </a:cubicBezTo>
                  <a:cubicBezTo>
                    <a:pt x="391" y="11"/>
                    <a:pt x="352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42"/>
            <p:cNvSpPr/>
            <p:nvPr/>
          </p:nvSpPr>
          <p:spPr>
            <a:xfrm>
              <a:off x="3437505" y="5073416"/>
              <a:ext cx="23262" cy="65202"/>
            </a:xfrm>
            <a:custGeom>
              <a:avLst/>
              <a:gdLst/>
              <a:ahLst/>
              <a:cxnLst/>
              <a:rect l="l" t="t" r="r" b="b"/>
              <a:pathLst>
                <a:path w="2172" h="6088" extrusionOk="0">
                  <a:moveTo>
                    <a:pt x="295" y="1"/>
                  </a:moveTo>
                  <a:cubicBezTo>
                    <a:pt x="145" y="1"/>
                    <a:pt x="1" y="117"/>
                    <a:pt x="47" y="301"/>
                  </a:cubicBezTo>
                  <a:cubicBezTo>
                    <a:pt x="708" y="2129"/>
                    <a:pt x="1253" y="3997"/>
                    <a:pt x="1642" y="5904"/>
                  </a:cubicBezTo>
                  <a:cubicBezTo>
                    <a:pt x="1674" y="6032"/>
                    <a:pt x="1771" y="6087"/>
                    <a:pt x="1872" y="6087"/>
                  </a:cubicBezTo>
                  <a:cubicBezTo>
                    <a:pt x="2018" y="6087"/>
                    <a:pt x="2171" y="5971"/>
                    <a:pt x="2148" y="5787"/>
                  </a:cubicBezTo>
                  <a:cubicBezTo>
                    <a:pt x="1720" y="3881"/>
                    <a:pt x="1175" y="201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42"/>
            <p:cNvSpPr/>
            <p:nvPr/>
          </p:nvSpPr>
          <p:spPr>
            <a:xfrm>
              <a:off x="3463766" y="5107591"/>
              <a:ext cx="20510" cy="50733"/>
            </a:xfrm>
            <a:custGeom>
              <a:avLst/>
              <a:gdLst/>
              <a:ahLst/>
              <a:cxnLst/>
              <a:rect l="l" t="t" r="r" b="b"/>
              <a:pathLst>
                <a:path w="1915" h="4737" extrusionOk="0">
                  <a:moveTo>
                    <a:pt x="286" y="1"/>
                  </a:moveTo>
                  <a:cubicBezTo>
                    <a:pt x="145" y="1"/>
                    <a:pt x="0" y="117"/>
                    <a:pt x="46" y="300"/>
                  </a:cubicBezTo>
                  <a:cubicBezTo>
                    <a:pt x="280" y="1001"/>
                    <a:pt x="513" y="1740"/>
                    <a:pt x="786" y="2441"/>
                  </a:cubicBezTo>
                  <a:lnTo>
                    <a:pt x="1136" y="3491"/>
                  </a:lnTo>
                  <a:lnTo>
                    <a:pt x="1292" y="3997"/>
                  </a:lnTo>
                  <a:cubicBezTo>
                    <a:pt x="1369" y="4153"/>
                    <a:pt x="1408" y="4309"/>
                    <a:pt x="1408" y="4503"/>
                  </a:cubicBezTo>
                  <a:cubicBezTo>
                    <a:pt x="1389" y="4659"/>
                    <a:pt x="1506" y="4737"/>
                    <a:pt x="1632" y="4737"/>
                  </a:cubicBezTo>
                  <a:cubicBezTo>
                    <a:pt x="1759" y="4737"/>
                    <a:pt x="1895" y="4659"/>
                    <a:pt x="1914" y="4503"/>
                  </a:cubicBezTo>
                  <a:cubicBezTo>
                    <a:pt x="1875" y="4153"/>
                    <a:pt x="1797" y="3803"/>
                    <a:pt x="1642" y="3491"/>
                  </a:cubicBezTo>
                  <a:cubicBezTo>
                    <a:pt x="1525" y="3102"/>
                    <a:pt x="1408" y="2752"/>
                    <a:pt x="1292" y="2402"/>
                  </a:cubicBezTo>
                  <a:cubicBezTo>
                    <a:pt x="1019" y="1662"/>
                    <a:pt x="786" y="92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42"/>
            <p:cNvSpPr/>
            <p:nvPr/>
          </p:nvSpPr>
          <p:spPr>
            <a:xfrm>
              <a:off x="3435106" y="5159599"/>
              <a:ext cx="57448" cy="33672"/>
            </a:xfrm>
            <a:custGeom>
              <a:avLst/>
              <a:gdLst/>
              <a:ahLst/>
              <a:cxnLst/>
              <a:rect l="l" t="t" r="r" b="b"/>
              <a:pathLst>
                <a:path w="5364" h="3144" extrusionOk="0">
                  <a:moveTo>
                    <a:pt x="5014" y="0"/>
                  </a:moveTo>
                  <a:cubicBezTo>
                    <a:pt x="4977" y="0"/>
                    <a:pt x="4939" y="11"/>
                    <a:pt x="4902" y="36"/>
                  </a:cubicBezTo>
                  <a:cubicBezTo>
                    <a:pt x="3462" y="1126"/>
                    <a:pt x="1827" y="1865"/>
                    <a:pt x="232" y="2682"/>
                  </a:cubicBezTo>
                  <a:cubicBezTo>
                    <a:pt x="0" y="2815"/>
                    <a:pt x="134" y="3144"/>
                    <a:pt x="347" y="3144"/>
                  </a:cubicBezTo>
                  <a:cubicBezTo>
                    <a:pt x="385" y="3144"/>
                    <a:pt x="425" y="3134"/>
                    <a:pt x="465" y="3110"/>
                  </a:cubicBezTo>
                  <a:cubicBezTo>
                    <a:pt x="2061" y="2293"/>
                    <a:pt x="3734" y="1554"/>
                    <a:pt x="5135" y="464"/>
                  </a:cubicBezTo>
                  <a:cubicBezTo>
                    <a:pt x="5364" y="301"/>
                    <a:pt x="5208" y="0"/>
                    <a:pt x="5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42"/>
            <p:cNvSpPr/>
            <p:nvPr/>
          </p:nvSpPr>
          <p:spPr>
            <a:xfrm>
              <a:off x="3472698" y="5150699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333" y="1"/>
                  </a:moveTo>
                  <a:cubicBezTo>
                    <a:pt x="144" y="1"/>
                    <a:pt x="0" y="318"/>
                    <a:pt x="224" y="478"/>
                  </a:cubicBezTo>
                  <a:lnTo>
                    <a:pt x="8085" y="6549"/>
                  </a:lnTo>
                  <a:cubicBezTo>
                    <a:pt x="8133" y="6583"/>
                    <a:pt x="8180" y="6598"/>
                    <a:pt x="8224" y="6598"/>
                  </a:cubicBezTo>
                  <a:cubicBezTo>
                    <a:pt x="8425" y="6598"/>
                    <a:pt x="8549" y="6281"/>
                    <a:pt x="8357" y="6121"/>
                  </a:cubicBezTo>
                  <a:lnTo>
                    <a:pt x="458" y="50"/>
                  </a:lnTo>
                  <a:cubicBezTo>
                    <a:pt x="416" y="15"/>
                    <a:pt x="373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42"/>
            <p:cNvSpPr/>
            <p:nvPr/>
          </p:nvSpPr>
          <p:spPr>
            <a:xfrm>
              <a:off x="3513803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50" y="0"/>
                  </a:moveTo>
                  <a:cubicBezTo>
                    <a:pt x="190" y="0"/>
                    <a:pt x="0" y="193"/>
                    <a:pt x="83" y="386"/>
                  </a:cubicBezTo>
                  <a:cubicBezTo>
                    <a:pt x="1017" y="2370"/>
                    <a:pt x="1406" y="4549"/>
                    <a:pt x="2379" y="6495"/>
                  </a:cubicBezTo>
                  <a:cubicBezTo>
                    <a:pt x="2416" y="6581"/>
                    <a:pt x="2483" y="6617"/>
                    <a:pt x="2554" y="6617"/>
                  </a:cubicBezTo>
                  <a:cubicBezTo>
                    <a:pt x="2707" y="6617"/>
                    <a:pt x="2875" y="6448"/>
                    <a:pt x="2768" y="6262"/>
                  </a:cubicBezTo>
                  <a:cubicBezTo>
                    <a:pt x="1795" y="4316"/>
                    <a:pt x="1445" y="2098"/>
                    <a:pt x="511" y="113"/>
                  </a:cubicBezTo>
                  <a:cubicBezTo>
                    <a:pt x="477" y="33"/>
                    <a:pt x="416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42"/>
            <p:cNvSpPr/>
            <p:nvPr/>
          </p:nvSpPr>
          <p:spPr>
            <a:xfrm>
              <a:off x="3392577" y="5137890"/>
              <a:ext cx="22095" cy="21270"/>
            </a:xfrm>
            <a:custGeom>
              <a:avLst/>
              <a:gdLst/>
              <a:ahLst/>
              <a:cxnLst/>
              <a:rect l="l" t="t" r="r" b="b"/>
              <a:pathLst>
                <a:path w="2063" h="1986" extrusionOk="0">
                  <a:moveTo>
                    <a:pt x="1635" y="516"/>
                  </a:moveTo>
                  <a:lnTo>
                    <a:pt x="1651" y="529"/>
                  </a:lnTo>
                  <a:lnTo>
                    <a:pt x="1664" y="546"/>
                  </a:lnTo>
                  <a:lnTo>
                    <a:pt x="1664" y="546"/>
                  </a:lnTo>
                  <a:cubicBezTo>
                    <a:pt x="1638" y="545"/>
                    <a:pt x="1635" y="543"/>
                    <a:pt x="1635" y="516"/>
                  </a:cubicBezTo>
                  <a:close/>
                  <a:moveTo>
                    <a:pt x="1596" y="546"/>
                  </a:moveTo>
                  <a:lnTo>
                    <a:pt x="1605" y="568"/>
                  </a:lnTo>
                  <a:lnTo>
                    <a:pt x="1605" y="568"/>
                  </a:lnTo>
                  <a:cubicBezTo>
                    <a:pt x="1602" y="565"/>
                    <a:pt x="1599" y="561"/>
                    <a:pt x="1596" y="557"/>
                  </a:cubicBezTo>
                  <a:lnTo>
                    <a:pt x="1596" y="557"/>
                  </a:lnTo>
                  <a:lnTo>
                    <a:pt x="1596" y="546"/>
                  </a:lnTo>
                  <a:close/>
                  <a:moveTo>
                    <a:pt x="1810" y="840"/>
                  </a:moveTo>
                  <a:lnTo>
                    <a:pt x="1822" y="899"/>
                  </a:lnTo>
                  <a:lnTo>
                    <a:pt x="1790" y="1090"/>
                  </a:lnTo>
                  <a:lnTo>
                    <a:pt x="1790" y="1013"/>
                  </a:lnTo>
                  <a:lnTo>
                    <a:pt x="1758" y="1093"/>
                  </a:lnTo>
                  <a:lnTo>
                    <a:pt x="1758" y="1093"/>
                  </a:lnTo>
                  <a:cubicBezTo>
                    <a:pt x="1777" y="1033"/>
                    <a:pt x="1790" y="964"/>
                    <a:pt x="1790" y="896"/>
                  </a:cubicBezTo>
                  <a:cubicBezTo>
                    <a:pt x="1799" y="879"/>
                    <a:pt x="1805" y="860"/>
                    <a:pt x="1810" y="840"/>
                  </a:cubicBezTo>
                  <a:close/>
                  <a:moveTo>
                    <a:pt x="1519" y="1595"/>
                  </a:moveTo>
                  <a:lnTo>
                    <a:pt x="1518" y="1596"/>
                  </a:lnTo>
                  <a:cubicBezTo>
                    <a:pt x="1518" y="1596"/>
                    <a:pt x="1518" y="1596"/>
                    <a:pt x="1518" y="1596"/>
                  </a:cubicBezTo>
                  <a:lnTo>
                    <a:pt x="1518" y="1596"/>
                  </a:lnTo>
                  <a:cubicBezTo>
                    <a:pt x="1518" y="1596"/>
                    <a:pt x="1518" y="1596"/>
                    <a:pt x="1519" y="1595"/>
                  </a:cubicBezTo>
                  <a:close/>
                  <a:moveTo>
                    <a:pt x="701" y="1"/>
                  </a:moveTo>
                  <a:lnTo>
                    <a:pt x="467" y="79"/>
                  </a:lnTo>
                  <a:cubicBezTo>
                    <a:pt x="312" y="156"/>
                    <a:pt x="195" y="273"/>
                    <a:pt x="117" y="429"/>
                  </a:cubicBezTo>
                  <a:lnTo>
                    <a:pt x="117" y="468"/>
                  </a:lnTo>
                  <a:lnTo>
                    <a:pt x="39" y="662"/>
                  </a:lnTo>
                  <a:lnTo>
                    <a:pt x="39" y="701"/>
                  </a:lnTo>
                  <a:cubicBezTo>
                    <a:pt x="39" y="740"/>
                    <a:pt x="0" y="818"/>
                    <a:pt x="0" y="896"/>
                  </a:cubicBezTo>
                  <a:lnTo>
                    <a:pt x="0" y="935"/>
                  </a:lnTo>
                  <a:cubicBezTo>
                    <a:pt x="0" y="974"/>
                    <a:pt x="0" y="1129"/>
                    <a:pt x="39" y="1168"/>
                  </a:cubicBezTo>
                  <a:cubicBezTo>
                    <a:pt x="39" y="1238"/>
                    <a:pt x="101" y="1369"/>
                    <a:pt x="114" y="1369"/>
                  </a:cubicBezTo>
                  <a:cubicBezTo>
                    <a:pt x="116" y="1369"/>
                    <a:pt x="117" y="1367"/>
                    <a:pt x="117" y="1363"/>
                  </a:cubicBezTo>
                  <a:cubicBezTo>
                    <a:pt x="156" y="1441"/>
                    <a:pt x="195" y="1480"/>
                    <a:pt x="273" y="1557"/>
                  </a:cubicBezTo>
                  <a:cubicBezTo>
                    <a:pt x="273" y="1557"/>
                    <a:pt x="312" y="1596"/>
                    <a:pt x="350" y="1635"/>
                  </a:cubicBezTo>
                  <a:cubicBezTo>
                    <a:pt x="370" y="1655"/>
                    <a:pt x="390" y="1675"/>
                    <a:pt x="416" y="1690"/>
                  </a:cubicBezTo>
                  <a:lnTo>
                    <a:pt x="416" y="1690"/>
                  </a:lnTo>
                  <a:cubicBezTo>
                    <a:pt x="420" y="1698"/>
                    <a:pt x="424" y="1705"/>
                    <a:pt x="428" y="1713"/>
                  </a:cubicBezTo>
                  <a:cubicBezTo>
                    <a:pt x="467" y="1713"/>
                    <a:pt x="506" y="1752"/>
                    <a:pt x="545" y="1791"/>
                  </a:cubicBezTo>
                  <a:cubicBezTo>
                    <a:pt x="584" y="1830"/>
                    <a:pt x="623" y="1830"/>
                    <a:pt x="662" y="1869"/>
                  </a:cubicBezTo>
                  <a:cubicBezTo>
                    <a:pt x="701" y="1869"/>
                    <a:pt x="740" y="1908"/>
                    <a:pt x="779" y="1908"/>
                  </a:cubicBezTo>
                  <a:cubicBezTo>
                    <a:pt x="817" y="1947"/>
                    <a:pt x="856" y="1947"/>
                    <a:pt x="895" y="1985"/>
                  </a:cubicBezTo>
                  <a:lnTo>
                    <a:pt x="1401" y="1985"/>
                  </a:lnTo>
                  <a:cubicBezTo>
                    <a:pt x="1479" y="1947"/>
                    <a:pt x="1518" y="1908"/>
                    <a:pt x="1596" y="1869"/>
                  </a:cubicBezTo>
                  <a:lnTo>
                    <a:pt x="1790" y="1752"/>
                  </a:lnTo>
                  <a:lnTo>
                    <a:pt x="1829" y="1713"/>
                  </a:lnTo>
                  <a:cubicBezTo>
                    <a:pt x="1868" y="1635"/>
                    <a:pt x="1907" y="1596"/>
                    <a:pt x="1946" y="1518"/>
                  </a:cubicBezTo>
                  <a:cubicBezTo>
                    <a:pt x="1985" y="1402"/>
                    <a:pt x="2024" y="1324"/>
                    <a:pt x="2063" y="1207"/>
                  </a:cubicBezTo>
                  <a:lnTo>
                    <a:pt x="2063" y="1090"/>
                  </a:lnTo>
                  <a:lnTo>
                    <a:pt x="2024" y="896"/>
                  </a:lnTo>
                  <a:cubicBezTo>
                    <a:pt x="2024" y="857"/>
                    <a:pt x="2024" y="857"/>
                    <a:pt x="2024" y="818"/>
                  </a:cubicBezTo>
                  <a:cubicBezTo>
                    <a:pt x="1985" y="740"/>
                    <a:pt x="1946" y="662"/>
                    <a:pt x="1907" y="585"/>
                  </a:cubicBezTo>
                  <a:cubicBezTo>
                    <a:pt x="1868" y="507"/>
                    <a:pt x="1790" y="390"/>
                    <a:pt x="1751" y="351"/>
                  </a:cubicBezTo>
                  <a:lnTo>
                    <a:pt x="1674" y="273"/>
                  </a:lnTo>
                  <a:cubicBezTo>
                    <a:pt x="1635" y="234"/>
                    <a:pt x="1557" y="195"/>
                    <a:pt x="1518" y="156"/>
                  </a:cubicBezTo>
                  <a:lnTo>
                    <a:pt x="1440" y="118"/>
                  </a:lnTo>
                  <a:cubicBezTo>
                    <a:pt x="1362" y="79"/>
                    <a:pt x="1284" y="40"/>
                    <a:pt x="1207" y="40"/>
                  </a:cubicBezTo>
                  <a:cubicBezTo>
                    <a:pt x="1129" y="1"/>
                    <a:pt x="1051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42"/>
            <p:cNvSpPr/>
            <p:nvPr/>
          </p:nvSpPr>
          <p:spPr>
            <a:xfrm>
              <a:off x="3456751" y="5155229"/>
              <a:ext cx="37946" cy="37581"/>
            </a:xfrm>
            <a:custGeom>
              <a:avLst/>
              <a:gdLst/>
              <a:ahLst/>
              <a:cxnLst/>
              <a:rect l="l" t="t" r="r" b="b"/>
              <a:pathLst>
                <a:path w="3543" h="3509" extrusionOk="0">
                  <a:moveTo>
                    <a:pt x="1634" y="1755"/>
                  </a:moveTo>
                  <a:lnTo>
                    <a:pt x="1634" y="1755"/>
                  </a:lnTo>
                  <a:cubicBezTo>
                    <a:pt x="1634" y="1755"/>
                    <a:pt x="1634" y="1756"/>
                    <a:pt x="1634" y="1756"/>
                  </a:cubicBezTo>
                  <a:lnTo>
                    <a:pt x="1634" y="1756"/>
                  </a:lnTo>
                  <a:cubicBezTo>
                    <a:pt x="1633" y="1756"/>
                    <a:pt x="1632" y="1757"/>
                    <a:pt x="1631" y="1757"/>
                  </a:cubicBezTo>
                  <a:lnTo>
                    <a:pt x="1631" y="1757"/>
                  </a:lnTo>
                  <a:lnTo>
                    <a:pt x="1632" y="1755"/>
                  </a:lnTo>
                  <a:lnTo>
                    <a:pt x="1632" y="1755"/>
                  </a:lnTo>
                  <a:lnTo>
                    <a:pt x="1634" y="1755"/>
                  </a:lnTo>
                  <a:close/>
                  <a:moveTo>
                    <a:pt x="1627" y="1790"/>
                  </a:moveTo>
                  <a:cubicBezTo>
                    <a:pt x="1627" y="1791"/>
                    <a:pt x="1626" y="1792"/>
                    <a:pt x="1626" y="1793"/>
                  </a:cubicBezTo>
                  <a:lnTo>
                    <a:pt x="1626" y="1793"/>
                  </a:lnTo>
                  <a:lnTo>
                    <a:pt x="1627" y="1790"/>
                  </a:lnTo>
                  <a:lnTo>
                    <a:pt x="1627" y="1790"/>
                  </a:lnTo>
                  <a:close/>
                  <a:moveTo>
                    <a:pt x="1966" y="1991"/>
                  </a:moveTo>
                  <a:lnTo>
                    <a:pt x="1963" y="1995"/>
                  </a:lnTo>
                  <a:lnTo>
                    <a:pt x="1963" y="1995"/>
                  </a:lnTo>
                  <a:lnTo>
                    <a:pt x="1957" y="1997"/>
                  </a:lnTo>
                  <a:lnTo>
                    <a:pt x="1957" y="1997"/>
                  </a:lnTo>
                  <a:cubicBezTo>
                    <a:pt x="1960" y="1995"/>
                    <a:pt x="1963" y="1993"/>
                    <a:pt x="1966" y="1991"/>
                  </a:cubicBezTo>
                  <a:close/>
                  <a:moveTo>
                    <a:pt x="1706" y="2003"/>
                  </a:moveTo>
                  <a:cubicBezTo>
                    <a:pt x="1708" y="2004"/>
                    <a:pt x="1710" y="2006"/>
                    <a:pt x="1712" y="2007"/>
                  </a:cubicBezTo>
                  <a:lnTo>
                    <a:pt x="1712" y="2007"/>
                  </a:lnTo>
                  <a:lnTo>
                    <a:pt x="1711" y="2007"/>
                  </a:lnTo>
                  <a:lnTo>
                    <a:pt x="1711" y="2007"/>
                  </a:lnTo>
                  <a:lnTo>
                    <a:pt x="1706" y="2003"/>
                  </a:lnTo>
                  <a:close/>
                  <a:moveTo>
                    <a:pt x="1724" y="0"/>
                  </a:moveTo>
                  <a:cubicBezTo>
                    <a:pt x="1655" y="0"/>
                    <a:pt x="1587" y="5"/>
                    <a:pt x="1519" y="16"/>
                  </a:cubicBezTo>
                  <a:cubicBezTo>
                    <a:pt x="1285" y="55"/>
                    <a:pt x="1091" y="133"/>
                    <a:pt x="896" y="250"/>
                  </a:cubicBezTo>
                  <a:cubicBezTo>
                    <a:pt x="701" y="366"/>
                    <a:pt x="546" y="522"/>
                    <a:pt x="390" y="717"/>
                  </a:cubicBezTo>
                  <a:cubicBezTo>
                    <a:pt x="234" y="911"/>
                    <a:pt x="157" y="1106"/>
                    <a:pt x="79" y="1339"/>
                  </a:cubicBezTo>
                  <a:cubicBezTo>
                    <a:pt x="1" y="1612"/>
                    <a:pt x="1" y="1884"/>
                    <a:pt x="79" y="2156"/>
                  </a:cubicBezTo>
                  <a:cubicBezTo>
                    <a:pt x="118" y="2312"/>
                    <a:pt x="157" y="2429"/>
                    <a:pt x="234" y="2585"/>
                  </a:cubicBezTo>
                  <a:cubicBezTo>
                    <a:pt x="273" y="2701"/>
                    <a:pt x="351" y="2818"/>
                    <a:pt x="468" y="2896"/>
                  </a:cubicBezTo>
                  <a:cubicBezTo>
                    <a:pt x="468" y="2935"/>
                    <a:pt x="507" y="2935"/>
                    <a:pt x="546" y="2974"/>
                  </a:cubicBezTo>
                  <a:cubicBezTo>
                    <a:pt x="624" y="3051"/>
                    <a:pt x="701" y="3090"/>
                    <a:pt x="779" y="3168"/>
                  </a:cubicBezTo>
                  <a:cubicBezTo>
                    <a:pt x="827" y="3197"/>
                    <a:pt x="877" y="3221"/>
                    <a:pt x="929" y="3241"/>
                  </a:cubicBezTo>
                  <a:lnTo>
                    <a:pt x="929" y="3241"/>
                  </a:lnTo>
                  <a:cubicBezTo>
                    <a:pt x="969" y="3269"/>
                    <a:pt x="1010" y="3296"/>
                    <a:pt x="1052" y="3324"/>
                  </a:cubicBezTo>
                  <a:cubicBezTo>
                    <a:pt x="1129" y="3402"/>
                    <a:pt x="1246" y="3441"/>
                    <a:pt x="1402" y="3480"/>
                  </a:cubicBezTo>
                  <a:cubicBezTo>
                    <a:pt x="1519" y="3499"/>
                    <a:pt x="1645" y="3509"/>
                    <a:pt x="1772" y="3509"/>
                  </a:cubicBezTo>
                  <a:cubicBezTo>
                    <a:pt x="1898" y="3509"/>
                    <a:pt x="2024" y="3499"/>
                    <a:pt x="2141" y="3480"/>
                  </a:cubicBezTo>
                  <a:lnTo>
                    <a:pt x="2297" y="3441"/>
                  </a:lnTo>
                  <a:cubicBezTo>
                    <a:pt x="2414" y="3363"/>
                    <a:pt x="2530" y="3324"/>
                    <a:pt x="2647" y="3246"/>
                  </a:cubicBezTo>
                  <a:cubicBezTo>
                    <a:pt x="2881" y="3129"/>
                    <a:pt x="3036" y="2935"/>
                    <a:pt x="3192" y="2740"/>
                  </a:cubicBezTo>
                  <a:cubicBezTo>
                    <a:pt x="3309" y="2585"/>
                    <a:pt x="3386" y="2429"/>
                    <a:pt x="3425" y="2234"/>
                  </a:cubicBezTo>
                  <a:cubicBezTo>
                    <a:pt x="3542" y="1806"/>
                    <a:pt x="3464" y="1300"/>
                    <a:pt x="3270" y="911"/>
                  </a:cubicBezTo>
                  <a:cubicBezTo>
                    <a:pt x="3192" y="833"/>
                    <a:pt x="3153" y="756"/>
                    <a:pt x="3075" y="678"/>
                  </a:cubicBezTo>
                  <a:cubicBezTo>
                    <a:pt x="3036" y="600"/>
                    <a:pt x="2958" y="522"/>
                    <a:pt x="2919" y="483"/>
                  </a:cubicBezTo>
                  <a:cubicBezTo>
                    <a:pt x="2725" y="289"/>
                    <a:pt x="2491" y="133"/>
                    <a:pt x="2219" y="55"/>
                  </a:cubicBezTo>
                  <a:cubicBezTo>
                    <a:pt x="2054" y="28"/>
                    <a:pt x="1889" y="0"/>
                    <a:pt x="1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42"/>
            <p:cNvSpPr/>
            <p:nvPr/>
          </p:nvSpPr>
          <p:spPr>
            <a:xfrm>
              <a:off x="3453838" y="5097888"/>
              <a:ext cx="25019" cy="25008"/>
            </a:xfrm>
            <a:custGeom>
              <a:avLst/>
              <a:gdLst/>
              <a:ahLst/>
              <a:cxnLst/>
              <a:rect l="l" t="t" r="r" b="b"/>
              <a:pathLst>
                <a:path w="2336" h="2335" extrusionOk="0">
                  <a:moveTo>
                    <a:pt x="1493" y="575"/>
                  </a:moveTo>
                  <a:lnTo>
                    <a:pt x="1518" y="584"/>
                  </a:lnTo>
                  <a:cubicBezTo>
                    <a:pt x="1518" y="584"/>
                    <a:pt x="1504" y="584"/>
                    <a:pt x="1493" y="575"/>
                  </a:cubicBezTo>
                  <a:close/>
                  <a:moveTo>
                    <a:pt x="429" y="1518"/>
                  </a:moveTo>
                  <a:lnTo>
                    <a:pt x="468" y="1557"/>
                  </a:lnTo>
                  <a:cubicBezTo>
                    <a:pt x="481" y="1577"/>
                    <a:pt x="495" y="1597"/>
                    <a:pt x="508" y="1618"/>
                  </a:cubicBezTo>
                  <a:lnTo>
                    <a:pt x="508" y="1618"/>
                  </a:lnTo>
                  <a:lnTo>
                    <a:pt x="429" y="1518"/>
                  </a:lnTo>
                  <a:close/>
                  <a:moveTo>
                    <a:pt x="1090" y="0"/>
                  </a:moveTo>
                  <a:lnTo>
                    <a:pt x="818" y="39"/>
                  </a:lnTo>
                  <a:lnTo>
                    <a:pt x="779" y="39"/>
                  </a:lnTo>
                  <a:lnTo>
                    <a:pt x="662" y="78"/>
                  </a:lnTo>
                  <a:lnTo>
                    <a:pt x="545" y="117"/>
                  </a:lnTo>
                  <a:lnTo>
                    <a:pt x="506" y="117"/>
                  </a:lnTo>
                  <a:cubicBezTo>
                    <a:pt x="468" y="156"/>
                    <a:pt x="351" y="234"/>
                    <a:pt x="312" y="273"/>
                  </a:cubicBezTo>
                  <a:lnTo>
                    <a:pt x="312" y="311"/>
                  </a:lnTo>
                  <a:lnTo>
                    <a:pt x="156" y="506"/>
                  </a:lnTo>
                  <a:lnTo>
                    <a:pt x="156" y="545"/>
                  </a:lnTo>
                  <a:cubicBezTo>
                    <a:pt x="156" y="623"/>
                    <a:pt x="78" y="739"/>
                    <a:pt x="39" y="778"/>
                  </a:cubicBezTo>
                  <a:lnTo>
                    <a:pt x="39" y="817"/>
                  </a:lnTo>
                  <a:lnTo>
                    <a:pt x="1" y="1090"/>
                  </a:lnTo>
                  <a:lnTo>
                    <a:pt x="1" y="1129"/>
                  </a:lnTo>
                  <a:lnTo>
                    <a:pt x="1" y="1168"/>
                  </a:lnTo>
                  <a:cubicBezTo>
                    <a:pt x="1" y="1245"/>
                    <a:pt x="39" y="1362"/>
                    <a:pt x="39" y="1440"/>
                  </a:cubicBezTo>
                  <a:cubicBezTo>
                    <a:pt x="39" y="1440"/>
                    <a:pt x="39" y="1479"/>
                    <a:pt x="39" y="1518"/>
                  </a:cubicBezTo>
                  <a:lnTo>
                    <a:pt x="156" y="1751"/>
                  </a:lnTo>
                  <a:cubicBezTo>
                    <a:pt x="156" y="1751"/>
                    <a:pt x="156" y="1751"/>
                    <a:pt x="156" y="1790"/>
                  </a:cubicBezTo>
                  <a:cubicBezTo>
                    <a:pt x="195" y="1829"/>
                    <a:pt x="234" y="1907"/>
                    <a:pt x="312" y="1985"/>
                  </a:cubicBezTo>
                  <a:lnTo>
                    <a:pt x="351" y="2024"/>
                  </a:lnTo>
                  <a:cubicBezTo>
                    <a:pt x="390" y="2063"/>
                    <a:pt x="468" y="2140"/>
                    <a:pt x="545" y="2179"/>
                  </a:cubicBezTo>
                  <a:lnTo>
                    <a:pt x="584" y="2179"/>
                  </a:lnTo>
                  <a:cubicBezTo>
                    <a:pt x="623" y="2179"/>
                    <a:pt x="662" y="2218"/>
                    <a:pt x="701" y="2218"/>
                  </a:cubicBezTo>
                  <a:lnTo>
                    <a:pt x="857" y="2296"/>
                  </a:lnTo>
                  <a:lnTo>
                    <a:pt x="896" y="2296"/>
                  </a:lnTo>
                  <a:lnTo>
                    <a:pt x="1129" y="2335"/>
                  </a:lnTo>
                  <a:lnTo>
                    <a:pt x="1479" y="2335"/>
                  </a:lnTo>
                  <a:lnTo>
                    <a:pt x="1713" y="2218"/>
                  </a:lnTo>
                  <a:lnTo>
                    <a:pt x="1907" y="2063"/>
                  </a:lnTo>
                  <a:lnTo>
                    <a:pt x="1985" y="1946"/>
                  </a:lnTo>
                  <a:cubicBezTo>
                    <a:pt x="1985" y="1901"/>
                    <a:pt x="1998" y="1844"/>
                    <a:pt x="2016" y="1789"/>
                  </a:cubicBezTo>
                  <a:lnTo>
                    <a:pt x="2016" y="1789"/>
                  </a:lnTo>
                  <a:lnTo>
                    <a:pt x="2063" y="1751"/>
                  </a:lnTo>
                  <a:cubicBezTo>
                    <a:pt x="2180" y="1635"/>
                    <a:pt x="2258" y="1479"/>
                    <a:pt x="2296" y="1323"/>
                  </a:cubicBezTo>
                  <a:lnTo>
                    <a:pt x="2335" y="1051"/>
                  </a:lnTo>
                  <a:cubicBezTo>
                    <a:pt x="2335" y="856"/>
                    <a:pt x="2296" y="701"/>
                    <a:pt x="2219" y="545"/>
                  </a:cubicBezTo>
                  <a:lnTo>
                    <a:pt x="2180" y="545"/>
                  </a:lnTo>
                  <a:cubicBezTo>
                    <a:pt x="2180" y="467"/>
                    <a:pt x="2141" y="467"/>
                    <a:pt x="2102" y="428"/>
                  </a:cubicBezTo>
                  <a:cubicBezTo>
                    <a:pt x="2063" y="389"/>
                    <a:pt x="2063" y="350"/>
                    <a:pt x="2024" y="311"/>
                  </a:cubicBezTo>
                  <a:lnTo>
                    <a:pt x="1985" y="311"/>
                  </a:lnTo>
                  <a:lnTo>
                    <a:pt x="1791" y="117"/>
                  </a:lnTo>
                  <a:lnTo>
                    <a:pt x="1752" y="117"/>
                  </a:lnTo>
                  <a:cubicBezTo>
                    <a:pt x="1674" y="78"/>
                    <a:pt x="1557" y="39"/>
                    <a:pt x="1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42"/>
            <p:cNvSpPr/>
            <p:nvPr/>
          </p:nvSpPr>
          <p:spPr>
            <a:xfrm>
              <a:off x="3428830" y="5062042"/>
              <a:ext cx="22523" cy="22095"/>
            </a:xfrm>
            <a:custGeom>
              <a:avLst/>
              <a:gdLst/>
              <a:ahLst/>
              <a:cxnLst/>
              <a:rect l="l" t="t" r="r" b="b"/>
              <a:pathLst>
                <a:path w="2103" h="2063" extrusionOk="0">
                  <a:moveTo>
                    <a:pt x="1596" y="584"/>
                  </a:moveTo>
                  <a:lnTo>
                    <a:pt x="1608" y="613"/>
                  </a:lnTo>
                  <a:lnTo>
                    <a:pt x="1608" y="613"/>
                  </a:lnTo>
                  <a:cubicBezTo>
                    <a:pt x="1596" y="602"/>
                    <a:pt x="1596" y="584"/>
                    <a:pt x="1596" y="584"/>
                  </a:cubicBezTo>
                  <a:close/>
                  <a:moveTo>
                    <a:pt x="273" y="1246"/>
                  </a:moveTo>
                  <a:lnTo>
                    <a:pt x="298" y="1288"/>
                  </a:lnTo>
                  <a:lnTo>
                    <a:pt x="298" y="1288"/>
                  </a:lnTo>
                  <a:cubicBezTo>
                    <a:pt x="308" y="1264"/>
                    <a:pt x="300" y="1246"/>
                    <a:pt x="273" y="1246"/>
                  </a:cubicBezTo>
                  <a:close/>
                  <a:moveTo>
                    <a:pt x="273" y="1207"/>
                  </a:moveTo>
                  <a:lnTo>
                    <a:pt x="390" y="1401"/>
                  </a:lnTo>
                  <a:lnTo>
                    <a:pt x="390" y="1440"/>
                  </a:lnTo>
                  <a:lnTo>
                    <a:pt x="298" y="1288"/>
                  </a:lnTo>
                  <a:lnTo>
                    <a:pt x="298" y="1288"/>
                  </a:lnTo>
                  <a:cubicBezTo>
                    <a:pt x="294" y="1299"/>
                    <a:pt x="285" y="1311"/>
                    <a:pt x="273" y="1324"/>
                  </a:cubicBezTo>
                  <a:lnTo>
                    <a:pt x="273" y="1207"/>
                  </a:lnTo>
                  <a:close/>
                  <a:moveTo>
                    <a:pt x="1129" y="1"/>
                  </a:moveTo>
                  <a:cubicBezTo>
                    <a:pt x="1053" y="1"/>
                    <a:pt x="977" y="17"/>
                    <a:pt x="900" y="40"/>
                  </a:cubicBezTo>
                  <a:lnTo>
                    <a:pt x="900" y="40"/>
                  </a:lnTo>
                  <a:cubicBezTo>
                    <a:pt x="835" y="40"/>
                    <a:pt x="773" y="45"/>
                    <a:pt x="740" y="78"/>
                  </a:cubicBezTo>
                  <a:lnTo>
                    <a:pt x="779" y="78"/>
                  </a:lnTo>
                  <a:cubicBezTo>
                    <a:pt x="776" y="80"/>
                    <a:pt x="773" y="81"/>
                    <a:pt x="769" y="83"/>
                  </a:cubicBezTo>
                  <a:lnTo>
                    <a:pt x="769" y="83"/>
                  </a:lnTo>
                  <a:cubicBezTo>
                    <a:pt x="708" y="95"/>
                    <a:pt x="646" y="125"/>
                    <a:pt x="584" y="156"/>
                  </a:cubicBezTo>
                  <a:lnTo>
                    <a:pt x="740" y="78"/>
                  </a:lnTo>
                  <a:lnTo>
                    <a:pt x="623" y="117"/>
                  </a:lnTo>
                  <a:cubicBezTo>
                    <a:pt x="584" y="117"/>
                    <a:pt x="546" y="156"/>
                    <a:pt x="546" y="156"/>
                  </a:cubicBezTo>
                  <a:cubicBezTo>
                    <a:pt x="390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cubicBezTo>
                    <a:pt x="156" y="623"/>
                    <a:pt x="117" y="662"/>
                    <a:pt x="79" y="740"/>
                  </a:cubicBezTo>
                  <a:cubicBezTo>
                    <a:pt x="79" y="779"/>
                    <a:pt x="79" y="779"/>
                    <a:pt x="79" y="779"/>
                  </a:cubicBezTo>
                  <a:cubicBezTo>
                    <a:pt x="1" y="1129"/>
                    <a:pt x="79" y="1518"/>
                    <a:pt x="351" y="1791"/>
                  </a:cubicBezTo>
                  <a:cubicBezTo>
                    <a:pt x="468" y="1907"/>
                    <a:pt x="623" y="1985"/>
                    <a:pt x="818" y="2063"/>
                  </a:cubicBezTo>
                  <a:lnTo>
                    <a:pt x="1402" y="2063"/>
                  </a:lnTo>
                  <a:cubicBezTo>
                    <a:pt x="1479" y="2024"/>
                    <a:pt x="1557" y="1985"/>
                    <a:pt x="1635" y="1946"/>
                  </a:cubicBezTo>
                  <a:lnTo>
                    <a:pt x="1830" y="1791"/>
                  </a:lnTo>
                  <a:cubicBezTo>
                    <a:pt x="1907" y="1713"/>
                    <a:pt x="1985" y="1635"/>
                    <a:pt x="2024" y="1518"/>
                  </a:cubicBezTo>
                  <a:cubicBezTo>
                    <a:pt x="2024" y="1479"/>
                    <a:pt x="2024" y="1440"/>
                    <a:pt x="2063" y="1401"/>
                  </a:cubicBezTo>
                  <a:cubicBezTo>
                    <a:pt x="2063" y="1363"/>
                    <a:pt x="2063" y="1363"/>
                    <a:pt x="2063" y="1363"/>
                  </a:cubicBezTo>
                  <a:cubicBezTo>
                    <a:pt x="2063" y="1285"/>
                    <a:pt x="2063" y="1207"/>
                    <a:pt x="2102" y="1129"/>
                  </a:cubicBezTo>
                  <a:lnTo>
                    <a:pt x="2102" y="1051"/>
                  </a:lnTo>
                  <a:cubicBezTo>
                    <a:pt x="2102" y="973"/>
                    <a:pt x="2063" y="857"/>
                    <a:pt x="2063" y="779"/>
                  </a:cubicBezTo>
                  <a:lnTo>
                    <a:pt x="2063" y="701"/>
                  </a:lnTo>
                  <a:cubicBezTo>
                    <a:pt x="2024" y="623"/>
                    <a:pt x="1985" y="545"/>
                    <a:pt x="1946" y="468"/>
                  </a:cubicBezTo>
                  <a:cubicBezTo>
                    <a:pt x="1869" y="351"/>
                    <a:pt x="1752" y="234"/>
                    <a:pt x="1596" y="156"/>
                  </a:cubicBezTo>
                  <a:cubicBezTo>
                    <a:pt x="1479" y="39"/>
                    <a:pt x="1285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42"/>
            <p:cNvSpPr/>
            <p:nvPr/>
          </p:nvSpPr>
          <p:spPr>
            <a:xfrm>
              <a:off x="3505931" y="5126227"/>
              <a:ext cx="21688" cy="20842"/>
            </a:xfrm>
            <a:custGeom>
              <a:avLst/>
              <a:gdLst/>
              <a:ahLst/>
              <a:cxnLst/>
              <a:rect l="l" t="t" r="r" b="b"/>
              <a:pathLst>
                <a:path w="2025" h="1946" extrusionOk="0">
                  <a:moveTo>
                    <a:pt x="1946" y="973"/>
                  </a:moveTo>
                  <a:cubicBezTo>
                    <a:pt x="1946" y="1026"/>
                    <a:pt x="1946" y="1078"/>
                    <a:pt x="1934" y="1131"/>
                  </a:cubicBezTo>
                  <a:lnTo>
                    <a:pt x="1934" y="1131"/>
                  </a:lnTo>
                  <a:cubicBezTo>
                    <a:pt x="1942" y="1077"/>
                    <a:pt x="1946" y="1023"/>
                    <a:pt x="1946" y="973"/>
                  </a:cubicBezTo>
                  <a:close/>
                  <a:moveTo>
                    <a:pt x="1051" y="0"/>
                  </a:moveTo>
                  <a:cubicBezTo>
                    <a:pt x="974" y="0"/>
                    <a:pt x="896" y="39"/>
                    <a:pt x="779" y="39"/>
                  </a:cubicBezTo>
                  <a:lnTo>
                    <a:pt x="740" y="39"/>
                  </a:lnTo>
                  <a:lnTo>
                    <a:pt x="507" y="156"/>
                  </a:lnTo>
                  <a:lnTo>
                    <a:pt x="468" y="156"/>
                  </a:lnTo>
                  <a:cubicBezTo>
                    <a:pt x="351" y="234"/>
                    <a:pt x="234" y="350"/>
                    <a:pt x="117" y="467"/>
                  </a:cubicBezTo>
                  <a:cubicBezTo>
                    <a:pt x="40" y="623"/>
                    <a:pt x="1" y="817"/>
                    <a:pt x="1" y="973"/>
                  </a:cubicBezTo>
                  <a:cubicBezTo>
                    <a:pt x="1" y="1512"/>
                    <a:pt x="435" y="1907"/>
                    <a:pt x="927" y="1930"/>
                  </a:cubicBezTo>
                  <a:lnTo>
                    <a:pt x="927" y="1930"/>
                  </a:lnTo>
                  <a:cubicBezTo>
                    <a:pt x="942" y="1935"/>
                    <a:pt x="957" y="1941"/>
                    <a:pt x="974" y="1946"/>
                  </a:cubicBezTo>
                  <a:lnTo>
                    <a:pt x="1207" y="1946"/>
                  </a:lnTo>
                  <a:cubicBezTo>
                    <a:pt x="1363" y="1946"/>
                    <a:pt x="1518" y="1907"/>
                    <a:pt x="1635" y="1829"/>
                  </a:cubicBezTo>
                  <a:lnTo>
                    <a:pt x="1791" y="1712"/>
                  </a:lnTo>
                  <a:cubicBezTo>
                    <a:pt x="1907" y="1596"/>
                    <a:pt x="1985" y="1479"/>
                    <a:pt x="2024" y="1323"/>
                  </a:cubicBezTo>
                  <a:lnTo>
                    <a:pt x="1985" y="1284"/>
                  </a:lnTo>
                  <a:cubicBezTo>
                    <a:pt x="1985" y="1284"/>
                    <a:pt x="1985" y="1245"/>
                    <a:pt x="1985" y="1245"/>
                  </a:cubicBezTo>
                  <a:lnTo>
                    <a:pt x="1985" y="1129"/>
                  </a:lnTo>
                  <a:lnTo>
                    <a:pt x="1985" y="1012"/>
                  </a:lnTo>
                  <a:lnTo>
                    <a:pt x="1985" y="973"/>
                  </a:lnTo>
                  <a:cubicBezTo>
                    <a:pt x="1985" y="895"/>
                    <a:pt x="1985" y="817"/>
                    <a:pt x="1946" y="740"/>
                  </a:cubicBezTo>
                  <a:lnTo>
                    <a:pt x="1946" y="701"/>
                  </a:lnTo>
                  <a:cubicBezTo>
                    <a:pt x="1946" y="662"/>
                    <a:pt x="1907" y="623"/>
                    <a:pt x="1907" y="584"/>
                  </a:cubicBezTo>
                  <a:cubicBezTo>
                    <a:pt x="1869" y="545"/>
                    <a:pt x="1869" y="506"/>
                    <a:pt x="1830" y="467"/>
                  </a:cubicBezTo>
                  <a:cubicBezTo>
                    <a:pt x="1810" y="448"/>
                    <a:pt x="1791" y="419"/>
                    <a:pt x="1771" y="389"/>
                  </a:cubicBezTo>
                  <a:lnTo>
                    <a:pt x="1771" y="389"/>
                  </a:lnTo>
                  <a:lnTo>
                    <a:pt x="1830" y="467"/>
                  </a:lnTo>
                  <a:cubicBezTo>
                    <a:pt x="1791" y="389"/>
                    <a:pt x="1752" y="312"/>
                    <a:pt x="1713" y="273"/>
                  </a:cubicBezTo>
                  <a:lnTo>
                    <a:pt x="1518" y="117"/>
                  </a:lnTo>
                  <a:cubicBezTo>
                    <a:pt x="1441" y="78"/>
                    <a:pt x="1402" y="39"/>
                    <a:pt x="1324" y="3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42"/>
            <p:cNvSpPr/>
            <p:nvPr/>
          </p:nvSpPr>
          <p:spPr>
            <a:xfrm>
              <a:off x="3707226" y="5074230"/>
              <a:ext cx="30856" cy="33233"/>
            </a:xfrm>
            <a:custGeom>
              <a:avLst/>
              <a:gdLst/>
              <a:ahLst/>
              <a:cxnLst/>
              <a:rect l="l" t="t" r="r" b="b"/>
              <a:pathLst>
                <a:path w="2881" h="3103" extrusionOk="0">
                  <a:moveTo>
                    <a:pt x="1529" y="1602"/>
                  </a:moveTo>
                  <a:lnTo>
                    <a:pt x="1532" y="1612"/>
                  </a:lnTo>
                  <a:lnTo>
                    <a:pt x="1528" y="1625"/>
                  </a:lnTo>
                  <a:lnTo>
                    <a:pt x="1528" y="1625"/>
                  </a:lnTo>
                  <a:cubicBezTo>
                    <a:pt x="1528" y="1618"/>
                    <a:pt x="1529" y="1610"/>
                    <a:pt x="1529" y="1602"/>
                  </a:cubicBezTo>
                  <a:close/>
                  <a:moveTo>
                    <a:pt x="1536" y="1634"/>
                  </a:moveTo>
                  <a:lnTo>
                    <a:pt x="1536" y="1636"/>
                  </a:lnTo>
                  <a:lnTo>
                    <a:pt x="1536" y="1636"/>
                  </a:lnTo>
                  <a:lnTo>
                    <a:pt x="1536" y="1637"/>
                  </a:lnTo>
                  <a:lnTo>
                    <a:pt x="1536" y="1637"/>
                  </a:lnTo>
                  <a:cubicBezTo>
                    <a:pt x="1536" y="1637"/>
                    <a:pt x="1536" y="1637"/>
                    <a:pt x="1535" y="1637"/>
                  </a:cubicBezTo>
                  <a:lnTo>
                    <a:pt x="1535" y="1637"/>
                  </a:lnTo>
                  <a:cubicBezTo>
                    <a:pt x="1535" y="1636"/>
                    <a:pt x="1536" y="1635"/>
                    <a:pt x="1536" y="1634"/>
                  </a:cubicBezTo>
                  <a:close/>
                  <a:moveTo>
                    <a:pt x="1519" y="1647"/>
                  </a:moveTo>
                  <a:lnTo>
                    <a:pt x="1521" y="1650"/>
                  </a:lnTo>
                  <a:lnTo>
                    <a:pt x="1521" y="1650"/>
                  </a:lnTo>
                  <a:cubicBezTo>
                    <a:pt x="1520" y="1650"/>
                    <a:pt x="1520" y="1649"/>
                    <a:pt x="1519" y="1649"/>
                  </a:cubicBezTo>
                  <a:lnTo>
                    <a:pt x="1519" y="1649"/>
                  </a:lnTo>
                  <a:cubicBezTo>
                    <a:pt x="1519" y="1648"/>
                    <a:pt x="1519" y="1648"/>
                    <a:pt x="1519" y="1647"/>
                  </a:cubicBezTo>
                  <a:close/>
                  <a:moveTo>
                    <a:pt x="1622" y="1651"/>
                  </a:moveTo>
                  <a:lnTo>
                    <a:pt x="1622" y="1651"/>
                  </a:lnTo>
                  <a:cubicBezTo>
                    <a:pt x="1621" y="1652"/>
                    <a:pt x="1621" y="1653"/>
                    <a:pt x="1620" y="1654"/>
                  </a:cubicBezTo>
                  <a:lnTo>
                    <a:pt x="1620" y="1654"/>
                  </a:lnTo>
                  <a:cubicBezTo>
                    <a:pt x="1617" y="1655"/>
                    <a:pt x="1615" y="1656"/>
                    <a:pt x="1613" y="1656"/>
                  </a:cubicBezTo>
                  <a:lnTo>
                    <a:pt x="1613" y="1656"/>
                  </a:lnTo>
                  <a:lnTo>
                    <a:pt x="1622" y="1651"/>
                  </a:lnTo>
                  <a:close/>
                  <a:moveTo>
                    <a:pt x="1529" y="1672"/>
                  </a:moveTo>
                  <a:lnTo>
                    <a:pt x="1530" y="1673"/>
                  </a:lnTo>
                  <a:lnTo>
                    <a:pt x="1530" y="1674"/>
                  </a:lnTo>
                  <a:lnTo>
                    <a:pt x="1530" y="1674"/>
                  </a:lnTo>
                  <a:cubicBezTo>
                    <a:pt x="1530" y="1673"/>
                    <a:pt x="1530" y="1673"/>
                    <a:pt x="1529" y="1672"/>
                  </a:cubicBezTo>
                  <a:close/>
                  <a:moveTo>
                    <a:pt x="1539" y="1693"/>
                  </a:moveTo>
                  <a:cubicBezTo>
                    <a:pt x="1539" y="1693"/>
                    <a:pt x="1539" y="1693"/>
                    <a:pt x="1539" y="1693"/>
                  </a:cubicBezTo>
                  <a:lnTo>
                    <a:pt x="1539" y="1693"/>
                  </a:lnTo>
                  <a:cubicBezTo>
                    <a:pt x="1539" y="1693"/>
                    <a:pt x="1539" y="1694"/>
                    <a:pt x="1538" y="1694"/>
                  </a:cubicBezTo>
                  <a:lnTo>
                    <a:pt x="1538" y="1694"/>
                  </a:lnTo>
                  <a:cubicBezTo>
                    <a:pt x="1538" y="1694"/>
                    <a:pt x="1538" y="1694"/>
                    <a:pt x="1538" y="1693"/>
                  </a:cubicBezTo>
                  <a:lnTo>
                    <a:pt x="1538" y="1693"/>
                  </a:lnTo>
                  <a:lnTo>
                    <a:pt x="1539" y="1693"/>
                  </a:lnTo>
                  <a:close/>
                  <a:moveTo>
                    <a:pt x="1538" y="1694"/>
                  </a:moveTo>
                  <a:lnTo>
                    <a:pt x="1538" y="1694"/>
                  </a:lnTo>
                  <a:lnTo>
                    <a:pt x="1538" y="1694"/>
                  </a:lnTo>
                  <a:cubicBezTo>
                    <a:pt x="1538" y="1694"/>
                    <a:pt x="1537" y="1694"/>
                    <a:pt x="1537" y="1695"/>
                  </a:cubicBezTo>
                  <a:lnTo>
                    <a:pt x="1537" y="1695"/>
                  </a:lnTo>
                  <a:cubicBezTo>
                    <a:pt x="1537" y="1694"/>
                    <a:pt x="1537" y="1694"/>
                    <a:pt x="1537" y="1694"/>
                  </a:cubicBezTo>
                  <a:lnTo>
                    <a:pt x="1537" y="1694"/>
                  </a:lnTo>
                  <a:lnTo>
                    <a:pt x="1538" y="1694"/>
                  </a:lnTo>
                  <a:close/>
                  <a:moveTo>
                    <a:pt x="1526" y="1700"/>
                  </a:moveTo>
                  <a:lnTo>
                    <a:pt x="1526" y="1700"/>
                  </a:lnTo>
                  <a:lnTo>
                    <a:pt x="1526" y="1700"/>
                  </a:lnTo>
                  <a:cubicBezTo>
                    <a:pt x="1524" y="1700"/>
                    <a:pt x="1523" y="1701"/>
                    <a:pt x="1522" y="1702"/>
                  </a:cubicBezTo>
                  <a:lnTo>
                    <a:pt x="1522" y="1702"/>
                  </a:lnTo>
                  <a:cubicBezTo>
                    <a:pt x="1522" y="1702"/>
                    <a:pt x="1522" y="1702"/>
                    <a:pt x="1522" y="1702"/>
                  </a:cubicBezTo>
                  <a:lnTo>
                    <a:pt x="1522" y="1702"/>
                  </a:lnTo>
                  <a:lnTo>
                    <a:pt x="1526" y="1700"/>
                  </a:lnTo>
                  <a:close/>
                  <a:moveTo>
                    <a:pt x="1539" y="1695"/>
                  </a:moveTo>
                  <a:lnTo>
                    <a:pt x="1557" y="1742"/>
                  </a:lnTo>
                  <a:cubicBezTo>
                    <a:pt x="1550" y="1727"/>
                    <a:pt x="1543" y="1711"/>
                    <a:pt x="1539" y="1695"/>
                  </a:cubicBezTo>
                  <a:close/>
                  <a:moveTo>
                    <a:pt x="1460" y="1"/>
                  </a:moveTo>
                  <a:cubicBezTo>
                    <a:pt x="1363" y="1"/>
                    <a:pt x="1266" y="11"/>
                    <a:pt x="1168" y="30"/>
                  </a:cubicBezTo>
                  <a:cubicBezTo>
                    <a:pt x="1091" y="69"/>
                    <a:pt x="1013" y="69"/>
                    <a:pt x="935" y="108"/>
                  </a:cubicBezTo>
                  <a:cubicBezTo>
                    <a:pt x="818" y="147"/>
                    <a:pt x="740" y="225"/>
                    <a:pt x="624" y="302"/>
                  </a:cubicBezTo>
                  <a:cubicBezTo>
                    <a:pt x="468" y="419"/>
                    <a:pt x="351" y="536"/>
                    <a:pt x="273" y="691"/>
                  </a:cubicBezTo>
                  <a:cubicBezTo>
                    <a:pt x="196" y="808"/>
                    <a:pt x="157" y="886"/>
                    <a:pt x="118" y="1003"/>
                  </a:cubicBezTo>
                  <a:cubicBezTo>
                    <a:pt x="118" y="1042"/>
                    <a:pt x="79" y="1081"/>
                    <a:pt x="79" y="1120"/>
                  </a:cubicBezTo>
                  <a:cubicBezTo>
                    <a:pt x="40" y="1314"/>
                    <a:pt x="1" y="1470"/>
                    <a:pt x="40" y="1625"/>
                  </a:cubicBezTo>
                  <a:cubicBezTo>
                    <a:pt x="40" y="1781"/>
                    <a:pt x="40" y="1937"/>
                    <a:pt x="118" y="2092"/>
                  </a:cubicBezTo>
                  <a:cubicBezTo>
                    <a:pt x="157" y="2287"/>
                    <a:pt x="273" y="2482"/>
                    <a:pt x="429" y="2637"/>
                  </a:cubicBezTo>
                  <a:lnTo>
                    <a:pt x="507" y="2715"/>
                  </a:lnTo>
                  <a:cubicBezTo>
                    <a:pt x="585" y="2793"/>
                    <a:pt x="662" y="2871"/>
                    <a:pt x="779" y="2910"/>
                  </a:cubicBezTo>
                  <a:cubicBezTo>
                    <a:pt x="896" y="2987"/>
                    <a:pt x="1052" y="3026"/>
                    <a:pt x="1168" y="3065"/>
                  </a:cubicBezTo>
                  <a:cubicBezTo>
                    <a:pt x="1279" y="3090"/>
                    <a:pt x="1394" y="3103"/>
                    <a:pt x="1509" y="3103"/>
                  </a:cubicBezTo>
                  <a:cubicBezTo>
                    <a:pt x="1757" y="3103"/>
                    <a:pt x="2006" y="3043"/>
                    <a:pt x="2219" y="2910"/>
                  </a:cubicBezTo>
                  <a:cubicBezTo>
                    <a:pt x="2530" y="2754"/>
                    <a:pt x="2764" y="2443"/>
                    <a:pt x="2842" y="2053"/>
                  </a:cubicBezTo>
                  <a:cubicBezTo>
                    <a:pt x="2881" y="1859"/>
                    <a:pt x="2881" y="1664"/>
                    <a:pt x="2842" y="1431"/>
                  </a:cubicBezTo>
                  <a:cubicBezTo>
                    <a:pt x="2816" y="1329"/>
                    <a:pt x="2758" y="1211"/>
                    <a:pt x="2688" y="1109"/>
                  </a:cubicBezTo>
                  <a:lnTo>
                    <a:pt x="2688" y="1109"/>
                  </a:lnTo>
                  <a:cubicBezTo>
                    <a:pt x="2662" y="928"/>
                    <a:pt x="2609" y="748"/>
                    <a:pt x="2530" y="575"/>
                  </a:cubicBezTo>
                  <a:cubicBezTo>
                    <a:pt x="2452" y="497"/>
                    <a:pt x="2414" y="458"/>
                    <a:pt x="2336" y="380"/>
                  </a:cubicBezTo>
                  <a:cubicBezTo>
                    <a:pt x="2258" y="302"/>
                    <a:pt x="2180" y="225"/>
                    <a:pt x="2063" y="147"/>
                  </a:cubicBezTo>
                  <a:cubicBezTo>
                    <a:pt x="1986" y="108"/>
                    <a:pt x="1869" y="69"/>
                    <a:pt x="1752" y="30"/>
                  </a:cubicBezTo>
                  <a:cubicBezTo>
                    <a:pt x="1655" y="11"/>
                    <a:pt x="1557" y="1"/>
                    <a:pt x="1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42"/>
            <p:cNvSpPr/>
            <p:nvPr/>
          </p:nvSpPr>
          <p:spPr>
            <a:xfrm>
              <a:off x="3695145" y="5151331"/>
              <a:ext cx="29602" cy="28253"/>
            </a:xfrm>
            <a:custGeom>
              <a:avLst/>
              <a:gdLst/>
              <a:ahLst/>
              <a:cxnLst/>
              <a:rect l="l" t="t" r="r" b="b"/>
              <a:pathLst>
                <a:path w="2764" h="2638" extrusionOk="0">
                  <a:moveTo>
                    <a:pt x="1312" y="1185"/>
                  </a:moveTo>
                  <a:lnTo>
                    <a:pt x="1329" y="1192"/>
                  </a:lnTo>
                  <a:lnTo>
                    <a:pt x="1329" y="1192"/>
                  </a:lnTo>
                  <a:lnTo>
                    <a:pt x="1332" y="1194"/>
                  </a:lnTo>
                  <a:lnTo>
                    <a:pt x="1332" y="1194"/>
                  </a:lnTo>
                  <a:cubicBezTo>
                    <a:pt x="1328" y="1193"/>
                    <a:pt x="1324" y="1193"/>
                    <a:pt x="1320" y="1192"/>
                  </a:cubicBezTo>
                  <a:lnTo>
                    <a:pt x="1320" y="1192"/>
                  </a:lnTo>
                  <a:cubicBezTo>
                    <a:pt x="1317" y="1190"/>
                    <a:pt x="1315" y="1187"/>
                    <a:pt x="1312" y="1185"/>
                  </a:cubicBezTo>
                  <a:close/>
                  <a:moveTo>
                    <a:pt x="1336" y="1197"/>
                  </a:moveTo>
                  <a:lnTo>
                    <a:pt x="1372" y="1224"/>
                  </a:lnTo>
                  <a:lnTo>
                    <a:pt x="1372" y="1224"/>
                  </a:lnTo>
                  <a:cubicBezTo>
                    <a:pt x="1355" y="1217"/>
                    <a:pt x="1340" y="1208"/>
                    <a:pt x="1327" y="1197"/>
                  </a:cubicBezTo>
                  <a:close/>
                  <a:moveTo>
                    <a:pt x="1402" y="1247"/>
                  </a:moveTo>
                  <a:lnTo>
                    <a:pt x="1407" y="1250"/>
                  </a:lnTo>
                  <a:lnTo>
                    <a:pt x="1407" y="1250"/>
                  </a:lnTo>
                  <a:lnTo>
                    <a:pt x="1415" y="1270"/>
                  </a:lnTo>
                  <a:lnTo>
                    <a:pt x="1415" y="1270"/>
                  </a:lnTo>
                  <a:cubicBezTo>
                    <a:pt x="1413" y="1269"/>
                    <a:pt x="1410" y="1268"/>
                    <a:pt x="1408" y="1267"/>
                  </a:cubicBezTo>
                  <a:lnTo>
                    <a:pt x="1408" y="1267"/>
                  </a:lnTo>
                  <a:cubicBezTo>
                    <a:pt x="1405" y="1260"/>
                    <a:pt x="1403" y="1254"/>
                    <a:pt x="1402" y="1247"/>
                  </a:cubicBezTo>
                  <a:close/>
                  <a:moveTo>
                    <a:pt x="1449" y="1504"/>
                  </a:moveTo>
                  <a:lnTo>
                    <a:pt x="1446" y="1517"/>
                  </a:lnTo>
                  <a:lnTo>
                    <a:pt x="1446" y="1517"/>
                  </a:lnTo>
                  <a:cubicBezTo>
                    <a:pt x="1452" y="1514"/>
                    <a:pt x="1458" y="1512"/>
                    <a:pt x="1464" y="1511"/>
                  </a:cubicBezTo>
                  <a:lnTo>
                    <a:pt x="1464" y="1511"/>
                  </a:lnTo>
                  <a:lnTo>
                    <a:pt x="1451" y="1520"/>
                  </a:lnTo>
                  <a:lnTo>
                    <a:pt x="1451" y="1520"/>
                  </a:lnTo>
                  <a:lnTo>
                    <a:pt x="1445" y="1522"/>
                  </a:lnTo>
                  <a:lnTo>
                    <a:pt x="1445" y="1522"/>
                  </a:lnTo>
                  <a:lnTo>
                    <a:pt x="1445" y="1525"/>
                  </a:lnTo>
                  <a:lnTo>
                    <a:pt x="1443" y="1526"/>
                  </a:lnTo>
                  <a:lnTo>
                    <a:pt x="1443" y="1526"/>
                  </a:lnTo>
                  <a:cubicBezTo>
                    <a:pt x="1443" y="1525"/>
                    <a:pt x="1443" y="1524"/>
                    <a:pt x="1444" y="1523"/>
                  </a:cubicBezTo>
                  <a:lnTo>
                    <a:pt x="1444" y="1523"/>
                  </a:lnTo>
                  <a:lnTo>
                    <a:pt x="1435" y="1526"/>
                  </a:lnTo>
                  <a:lnTo>
                    <a:pt x="1435" y="1526"/>
                  </a:lnTo>
                  <a:cubicBezTo>
                    <a:pt x="1436" y="1525"/>
                    <a:pt x="1437" y="1523"/>
                    <a:pt x="1438" y="1521"/>
                  </a:cubicBezTo>
                  <a:lnTo>
                    <a:pt x="1438" y="1521"/>
                  </a:lnTo>
                  <a:cubicBezTo>
                    <a:pt x="1440" y="1520"/>
                    <a:pt x="1443" y="1519"/>
                    <a:pt x="1445" y="1518"/>
                  </a:cubicBezTo>
                  <a:lnTo>
                    <a:pt x="1445" y="1518"/>
                  </a:lnTo>
                  <a:cubicBezTo>
                    <a:pt x="1444" y="1520"/>
                    <a:pt x="1444" y="1521"/>
                    <a:pt x="1444" y="1523"/>
                  </a:cubicBezTo>
                  <a:lnTo>
                    <a:pt x="1444" y="1523"/>
                  </a:lnTo>
                  <a:lnTo>
                    <a:pt x="1445" y="1522"/>
                  </a:lnTo>
                  <a:lnTo>
                    <a:pt x="1445" y="1522"/>
                  </a:lnTo>
                  <a:lnTo>
                    <a:pt x="1446" y="1517"/>
                  </a:lnTo>
                  <a:lnTo>
                    <a:pt x="1446" y="1517"/>
                  </a:lnTo>
                  <a:cubicBezTo>
                    <a:pt x="1446" y="1517"/>
                    <a:pt x="1445" y="1518"/>
                    <a:pt x="1445" y="1518"/>
                  </a:cubicBezTo>
                  <a:lnTo>
                    <a:pt x="1445" y="1518"/>
                  </a:lnTo>
                  <a:cubicBezTo>
                    <a:pt x="1446" y="1513"/>
                    <a:pt x="1447" y="1509"/>
                    <a:pt x="1449" y="1504"/>
                  </a:cubicBezTo>
                  <a:lnTo>
                    <a:pt x="1449" y="1504"/>
                  </a:lnTo>
                  <a:cubicBezTo>
                    <a:pt x="1449" y="1504"/>
                    <a:pt x="1449" y="1504"/>
                    <a:pt x="1449" y="1504"/>
                  </a:cubicBezTo>
                  <a:close/>
                  <a:moveTo>
                    <a:pt x="1401" y="1"/>
                  </a:moveTo>
                  <a:cubicBezTo>
                    <a:pt x="1294" y="1"/>
                    <a:pt x="1187" y="11"/>
                    <a:pt x="1090" y="30"/>
                  </a:cubicBezTo>
                  <a:cubicBezTo>
                    <a:pt x="1012" y="69"/>
                    <a:pt x="895" y="108"/>
                    <a:pt x="818" y="147"/>
                  </a:cubicBezTo>
                  <a:cubicBezTo>
                    <a:pt x="779" y="186"/>
                    <a:pt x="740" y="186"/>
                    <a:pt x="701" y="225"/>
                  </a:cubicBezTo>
                  <a:cubicBezTo>
                    <a:pt x="545" y="302"/>
                    <a:pt x="467" y="380"/>
                    <a:pt x="351" y="497"/>
                  </a:cubicBezTo>
                  <a:cubicBezTo>
                    <a:pt x="234" y="653"/>
                    <a:pt x="117" y="847"/>
                    <a:pt x="39" y="1042"/>
                  </a:cubicBezTo>
                  <a:cubicBezTo>
                    <a:pt x="39" y="1120"/>
                    <a:pt x="0" y="1236"/>
                    <a:pt x="0" y="1353"/>
                  </a:cubicBezTo>
                  <a:cubicBezTo>
                    <a:pt x="0" y="1431"/>
                    <a:pt x="0" y="1548"/>
                    <a:pt x="0" y="1664"/>
                  </a:cubicBezTo>
                  <a:cubicBezTo>
                    <a:pt x="78" y="1976"/>
                    <a:pt x="273" y="2248"/>
                    <a:pt x="545" y="2443"/>
                  </a:cubicBezTo>
                  <a:lnTo>
                    <a:pt x="662" y="2482"/>
                  </a:lnTo>
                  <a:cubicBezTo>
                    <a:pt x="740" y="2520"/>
                    <a:pt x="818" y="2559"/>
                    <a:pt x="934" y="2598"/>
                  </a:cubicBezTo>
                  <a:cubicBezTo>
                    <a:pt x="1051" y="2637"/>
                    <a:pt x="1207" y="2637"/>
                    <a:pt x="1324" y="2637"/>
                  </a:cubicBezTo>
                  <a:cubicBezTo>
                    <a:pt x="1366" y="2637"/>
                    <a:pt x="1403" y="2632"/>
                    <a:pt x="1439" y="2625"/>
                  </a:cubicBezTo>
                  <a:lnTo>
                    <a:pt x="1439" y="2625"/>
                  </a:lnTo>
                  <a:cubicBezTo>
                    <a:pt x="1479" y="2633"/>
                    <a:pt x="1518" y="2637"/>
                    <a:pt x="1557" y="2637"/>
                  </a:cubicBezTo>
                  <a:cubicBezTo>
                    <a:pt x="1752" y="2637"/>
                    <a:pt x="1985" y="2559"/>
                    <a:pt x="2141" y="2443"/>
                  </a:cubicBezTo>
                  <a:cubicBezTo>
                    <a:pt x="2335" y="2326"/>
                    <a:pt x="2491" y="2170"/>
                    <a:pt x="2608" y="1976"/>
                  </a:cubicBezTo>
                  <a:cubicBezTo>
                    <a:pt x="2685" y="1781"/>
                    <a:pt x="2763" y="1587"/>
                    <a:pt x="2763" y="1353"/>
                  </a:cubicBezTo>
                  <a:cubicBezTo>
                    <a:pt x="2763" y="1236"/>
                    <a:pt x="2724" y="1120"/>
                    <a:pt x="2724" y="1042"/>
                  </a:cubicBezTo>
                  <a:cubicBezTo>
                    <a:pt x="2647" y="808"/>
                    <a:pt x="2530" y="614"/>
                    <a:pt x="2413" y="458"/>
                  </a:cubicBezTo>
                  <a:cubicBezTo>
                    <a:pt x="2374" y="419"/>
                    <a:pt x="2335" y="380"/>
                    <a:pt x="2296" y="341"/>
                  </a:cubicBezTo>
                  <a:cubicBezTo>
                    <a:pt x="2141" y="186"/>
                    <a:pt x="1946" y="108"/>
                    <a:pt x="1713" y="30"/>
                  </a:cubicBezTo>
                  <a:cubicBezTo>
                    <a:pt x="1615" y="11"/>
                    <a:pt x="1508" y="1"/>
                    <a:pt x="14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42"/>
            <p:cNvSpPr/>
            <p:nvPr/>
          </p:nvSpPr>
          <p:spPr>
            <a:xfrm>
              <a:off x="3660552" y="5121643"/>
              <a:ext cx="78365" cy="12509"/>
            </a:xfrm>
            <a:custGeom>
              <a:avLst/>
              <a:gdLst/>
              <a:ahLst/>
              <a:cxnLst/>
              <a:rect l="l" t="t" r="r" b="b"/>
              <a:pathLst>
                <a:path w="7317" h="1168" extrusionOk="0">
                  <a:moveTo>
                    <a:pt x="6888" y="0"/>
                  </a:moveTo>
                  <a:cubicBezTo>
                    <a:pt x="4709" y="312"/>
                    <a:pt x="2491" y="545"/>
                    <a:pt x="312" y="662"/>
                  </a:cubicBezTo>
                  <a:cubicBezTo>
                    <a:pt x="1" y="662"/>
                    <a:pt x="1" y="1168"/>
                    <a:pt x="312" y="1168"/>
                  </a:cubicBezTo>
                  <a:cubicBezTo>
                    <a:pt x="2530" y="1012"/>
                    <a:pt x="4787" y="778"/>
                    <a:pt x="7005" y="467"/>
                  </a:cubicBezTo>
                  <a:cubicBezTo>
                    <a:pt x="7316" y="428"/>
                    <a:pt x="7200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42"/>
            <p:cNvSpPr/>
            <p:nvPr/>
          </p:nvSpPr>
          <p:spPr>
            <a:xfrm>
              <a:off x="3659813" y="5088185"/>
              <a:ext cx="62321" cy="45742"/>
            </a:xfrm>
            <a:custGeom>
              <a:avLst/>
              <a:gdLst/>
              <a:ahLst/>
              <a:cxnLst/>
              <a:rect l="l" t="t" r="r" b="b"/>
              <a:pathLst>
                <a:path w="5819" h="4271" extrusionOk="0">
                  <a:moveTo>
                    <a:pt x="5488" y="0"/>
                  </a:moveTo>
                  <a:cubicBezTo>
                    <a:pt x="5447" y="0"/>
                    <a:pt x="5404" y="15"/>
                    <a:pt x="5362" y="50"/>
                  </a:cubicBezTo>
                  <a:cubicBezTo>
                    <a:pt x="3572" y="1217"/>
                    <a:pt x="1860" y="2502"/>
                    <a:pt x="186" y="3864"/>
                  </a:cubicBezTo>
                  <a:cubicBezTo>
                    <a:pt x="1" y="4018"/>
                    <a:pt x="184" y="4271"/>
                    <a:pt x="384" y="4271"/>
                  </a:cubicBezTo>
                  <a:cubicBezTo>
                    <a:pt x="436" y="4271"/>
                    <a:pt x="489" y="4254"/>
                    <a:pt x="537" y="4214"/>
                  </a:cubicBezTo>
                  <a:cubicBezTo>
                    <a:pt x="2171" y="2891"/>
                    <a:pt x="3844" y="1645"/>
                    <a:pt x="5595" y="439"/>
                  </a:cubicBezTo>
                  <a:cubicBezTo>
                    <a:pt x="5819" y="311"/>
                    <a:pt x="5676" y="0"/>
                    <a:pt x="5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42"/>
            <p:cNvSpPr/>
            <p:nvPr/>
          </p:nvSpPr>
          <p:spPr>
            <a:xfrm>
              <a:off x="3683375" y="5048119"/>
              <a:ext cx="23541" cy="65342"/>
            </a:xfrm>
            <a:custGeom>
              <a:avLst/>
              <a:gdLst/>
              <a:ahLst/>
              <a:cxnLst/>
              <a:rect l="l" t="t" r="r" b="b"/>
              <a:pathLst>
                <a:path w="2198" h="6101" extrusionOk="0">
                  <a:moveTo>
                    <a:pt x="1888" y="0"/>
                  </a:moveTo>
                  <a:cubicBezTo>
                    <a:pt x="1789" y="0"/>
                    <a:pt x="1690" y="50"/>
                    <a:pt x="1644" y="172"/>
                  </a:cubicBezTo>
                  <a:cubicBezTo>
                    <a:pt x="983" y="2001"/>
                    <a:pt x="477" y="3869"/>
                    <a:pt x="49" y="5776"/>
                  </a:cubicBezTo>
                  <a:cubicBezTo>
                    <a:pt x="1" y="5968"/>
                    <a:pt x="161" y="6101"/>
                    <a:pt x="317" y="6101"/>
                  </a:cubicBezTo>
                  <a:cubicBezTo>
                    <a:pt x="414" y="6101"/>
                    <a:pt x="510" y="6050"/>
                    <a:pt x="555" y="5931"/>
                  </a:cubicBezTo>
                  <a:cubicBezTo>
                    <a:pt x="944" y="4025"/>
                    <a:pt x="1489" y="2118"/>
                    <a:pt x="2150" y="289"/>
                  </a:cubicBezTo>
                  <a:cubicBezTo>
                    <a:pt x="2198" y="123"/>
                    <a:pt x="2043" y="0"/>
                    <a:pt x="1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42"/>
            <p:cNvSpPr/>
            <p:nvPr/>
          </p:nvSpPr>
          <p:spPr>
            <a:xfrm>
              <a:off x="3660134" y="5082294"/>
              <a:ext cx="20360" cy="50605"/>
            </a:xfrm>
            <a:custGeom>
              <a:avLst/>
              <a:gdLst/>
              <a:ahLst/>
              <a:cxnLst/>
              <a:rect l="l" t="t" r="r" b="b"/>
              <a:pathLst>
                <a:path w="1901" h="4725" extrusionOk="0">
                  <a:moveTo>
                    <a:pt x="1604" y="0"/>
                  </a:moveTo>
                  <a:cubicBezTo>
                    <a:pt x="1507" y="0"/>
                    <a:pt x="1408" y="50"/>
                    <a:pt x="1363" y="172"/>
                  </a:cubicBezTo>
                  <a:lnTo>
                    <a:pt x="623" y="2390"/>
                  </a:lnTo>
                  <a:cubicBezTo>
                    <a:pt x="507" y="2740"/>
                    <a:pt x="390" y="3129"/>
                    <a:pt x="273" y="3480"/>
                  </a:cubicBezTo>
                  <a:cubicBezTo>
                    <a:pt x="79" y="3791"/>
                    <a:pt x="1" y="4141"/>
                    <a:pt x="1" y="4491"/>
                  </a:cubicBezTo>
                  <a:cubicBezTo>
                    <a:pt x="1" y="4647"/>
                    <a:pt x="127" y="4725"/>
                    <a:pt x="249" y="4725"/>
                  </a:cubicBezTo>
                  <a:cubicBezTo>
                    <a:pt x="370" y="4725"/>
                    <a:pt x="487" y="4647"/>
                    <a:pt x="468" y="4491"/>
                  </a:cubicBezTo>
                  <a:cubicBezTo>
                    <a:pt x="468" y="4336"/>
                    <a:pt x="507" y="4180"/>
                    <a:pt x="584" y="4024"/>
                  </a:cubicBezTo>
                  <a:cubicBezTo>
                    <a:pt x="623" y="3869"/>
                    <a:pt x="701" y="3713"/>
                    <a:pt x="740" y="3519"/>
                  </a:cubicBezTo>
                  <a:cubicBezTo>
                    <a:pt x="857" y="3168"/>
                    <a:pt x="1012" y="2818"/>
                    <a:pt x="1129" y="2429"/>
                  </a:cubicBezTo>
                  <a:cubicBezTo>
                    <a:pt x="1363" y="1729"/>
                    <a:pt x="1596" y="1028"/>
                    <a:pt x="1830" y="289"/>
                  </a:cubicBezTo>
                  <a:cubicBezTo>
                    <a:pt x="1901" y="123"/>
                    <a:pt x="1755" y="0"/>
                    <a:pt x="1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42"/>
            <p:cNvSpPr/>
            <p:nvPr/>
          </p:nvSpPr>
          <p:spPr>
            <a:xfrm>
              <a:off x="3651834" y="5134441"/>
              <a:ext cx="57470" cy="33415"/>
            </a:xfrm>
            <a:custGeom>
              <a:avLst/>
              <a:gdLst/>
              <a:ahLst/>
              <a:cxnLst/>
              <a:rect l="l" t="t" r="r" b="b"/>
              <a:pathLst>
                <a:path w="5366" h="3120" extrusionOk="0">
                  <a:moveTo>
                    <a:pt x="325" y="1"/>
                  </a:moveTo>
                  <a:cubicBezTo>
                    <a:pt x="124" y="1"/>
                    <a:pt x="0" y="319"/>
                    <a:pt x="192" y="478"/>
                  </a:cubicBezTo>
                  <a:cubicBezTo>
                    <a:pt x="1671" y="1568"/>
                    <a:pt x="3305" y="2269"/>
                    <a:pt x="4862" y="3086"/>
                  </a:cubicBezTo>
                  <a:cubicBezTo>
                    <a:pt x="4902" y="3109"/>
                    <a:pt x="4943" y="3119"/>
                    <a:pt x="4982" y="3119"/>
                  </a:cubicBezTo>
                  <a:cubicBezTo>
                    <a:pt x="5203" y="3119"/>
                    <a:pt x="5366" y="2790"/>
                    <a:pt x="5134" y="2658"/>
                  </a:cubicBezTo>
                  <a:cubicBezTo>
                    <a:pt x="3539" y="1840"/>
                    <a:pt x="1865" y="1140"/>
                    <a:pt x="464" y="50"/>
                  </a:cubicBezTo>
                  <a:cubicBezTo>
                    <a:pt x="416" y="16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42"/>
            <p:cNvSpPr/>
            <p:nvPr/>
          </p:nvSpPr>
          <p:spPr>
            <a:xfrm>
              <a:off x="3580141" y="5125274"/>
              <a:ext cx="91571" cy="70675"/>
            </a:xfrm>
            <a:custGeom>
              <a:avLst/>
              <a:gdLst/>
              <a:ahLst/>
              <a:cxnLst/>
              <a:rect l="l" t="t" r="r" b="b"/>
              <a:pathLst>
                <a:path w="8550" h="6599" extrusionOk="0">
                  <a:moveTo>
                    <a:pt x="8217" y="1"/>
                  </a:moveTo>
                  <a:cubicBezTo>
                    <a:pt x="8177" y="1"/>
                    <a:pt x="8134" y="16"/>
                    <a:pt x="8092" y="50"/>
                  </a:cubicBezTo>
                  <a:lnTo>
                    <a:pt x="193" y="6121"/>
                  </a:lnTo>
                  <a:cubicBezTo>
                    <a:pt x="1" y="6281"/>
                    <a:pt x="125" y="6598"/>
                    <a:pt x="326" y="6598"/>
                  </a:cubicBezTo>
                  <a:cubicBezTo>
                    <a:pt x="370" y="6598"/>
                    <a:pt x="417" y="6584"/>
                    <a:pt x="465" y="6549"/>
                  </a:cubicBezTo>
                  <a:lnTo>
                    <a:pt x="8326" y="478"/>
                  </a:lnTo>
                  <a:cubicBezTo>
                    <a:pt x="8550" y="318"/>
                    <a:pt x="8406" y="1"/>
                    <a:pt x="8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42"/>
            <p:cNvSpPr/>
            <p:nvPr/>
          </p:nvSpPr>
          <p:spPr>
            <a:xfrm>
              <a:off x="3599687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0" y="1"/>
                  </a:moveTo>
                  <a:cubicBezTo>
                    <a:pt x="2463" y="1"/>
                    <a:pt x="2386" y="41"/>
                    <a:pt x="2337" y="139"/>
                  </a:cubicBezTo>
                  <a:cubicBezTo>
                    <a:pt x="1442" y="2085"/>
                    <a:pt x="1053" y="4303"/>
                    <a:pt x="80" y="6249"/>
                  </a:cubicBezTo>
                  <a:cubicBezTo>
                    <a:pt x="0" y="6435"/>
                    <a:pt x="175" y="6621"/>
                    <a:pt x="331" y="6621"/>
                  </a:cubicBezTo>
                  <a:cubicBezTo>
                    <a:pt x="403" y="6621"/>
                    <a:pt x="471" y="6581"/>
                    <a:pt x="508" y="6482"/>
                  </a:cubicBezTo>
                  <a:cubicBezTo>
                    <a:pt x="1481" y="4537"/>
                    <a:pt x="1831" y="2358"/>
                    <a:pt x="2765" y="373"/>
                  </a:cubicBezTo>
                  <a:cubicBezTo>
                    <a:pt x="2871" y="187"/>
                    <a:pt x="2705" y="1"/>
                    <a:pt x="2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42"/>
            <p:cNvSpPr/>
            <p:nvPr/>
          </p:nvSpPr>
          <p:spPr>
            <a:xfrm>
              <a:off x="3729738" y="5113300"/>
              <a:ext cx="21677" cy="21688"/>
            </a:xfrm>
            <a:custGeom>
              <a:avLst/>
              <a:gdLst/>
              <a:ahLst/>
              <a:cxnLst/>
              <a:rect l="l" t="t" r="r" b="b"/>
              <a:pathLst>
                <a:path w="2024" h="2025" extrusionOk="0">
                  <a:moveTo>
                    <a:pt x="525" y="565"/>
                  </a:moveTo>
                  <a:cubicBezTo>
                    <a:pt x="543" y="585"/>
                    <a:pt x="537" y="585"/>
                    <a:pt x="506" y="585"/>
                  </a:cubicBezTo>
                  <a:lnTo>
                    <a:pt x="525" y="565"/>
                  </a:lnTo>
                  <a:close/>
                  <a:moveTo>
                    <a:pt x="428" y="857"/>
                  </a:moveTo>
                  <a:lnTo>
                    <a:pt x="428" y="857"/>
                  </a:lnTo>
                  <a:cubicBezTo>
                    <a:pt x="463" y="892"/>
                    <a:pt x="467" y="896"/>
                    <a:pt x="439" y="924"/>
                  </a:cubicBezTo>
                  <a:lnTo>
                    <a:pt x="439" y="924"/>
                  </a:lnTo>
                  <a:lnTo>
                    <a:pt x="428" y="857"/>
                  </a:lnTo>
                  <a:close/>
                  <a:moveTo>
                    <a:pt x="428" y="896"/>
                  </a:moveTo>
                  <a:cubicBezTo>
                    <a:pt x="428" y="909"/>
                    <a:pt x="429" y="922"/>
                    <a:pt x="429" y="934"/>
                  </a:cubicBezTo>
                  <a:lnTo>
                    <a:pt x="429" y="934"/>
                  </a:lnTo>
                  <a:cubicBezTo>
                    <a:pt x="429" y="934"/>
                    <a:pt x="429" y="935"/>
                    <a:pt x="428" y="935"/>
                  </a:cubicBezTo>
                  <a:lnTo>
                    <a:pt x="428" y="896"/>
                  </a:lnTo>
                  <a:close/>
                  <a:moveTo>
                    <a:pt x="1012" y="1"/>
                  </a:moveTo>
                  <a:lnTo>
                    <a:pt x="779" y="40"/>
                  </a:lnTo>
                  <a:cubicBezTo>
                    <a:pt x="740" y="40"/>
                    <a:pt x="701" y="79"/>
                    <a:pt x="662" y="118"/>
                  </a:cubicBezTo>
                  <a:cubicBezTo>
                    <a:pt x="584" y="118"/>
                    <a:pt x="545" y="118"/>
                    <a:pt x="506" y="157"/>
                  </a:cubicBezTo>
                  <a:cubicBezTo>
                    <a:pt x="467" y="196"/>
                    <a:pt x="389" y="234"/>
                    <a:pt x="350" y="312"/>
                  </a:cubicBezTo>
                  <a:lnTo>
                    <a:pt x="273" y="351"/>
                  </a:lnTo>
                  <a:cubicBezTo>
                    <a:pt x="234" y="429"/>
                    <a:pt x="195" y="468"/>
                    <a:pt x="117" y="546"/>
                  </a:cubicBezTo>
                  <a:cubicBezTo>
                    <a:pt x="78" y="662"/>
                    <a:pt x="39" y="740"/>
                    <a:pt x="0" y="857"/>
                  </a:cubicBezTo>
                  <a:cubicBezTo>
                    <a:pt x="0" y="857"/>
                    <a:pt x="0" y="896"/>
                    <a:pt x="0" y="896"/>
                  </a:cubicBezTo>
                  <a:cubicBezTo>
                    <a:pt x="0" y="935"/>
                    <a:pt x="0" y="1013"/>
                    <a:pt x="0" y="1052"/>
                  </a:cubicBezTo>
                  <a:lnTo>
                    <a:pt x="0" y="1129"/>
                  </a:lnTo>
                  <a:cubicBezTo>
                    <a:pt x="0" y="1246"/>
                    <a:pt x="0" y="1363"/>
                    <a:pt x="78" y="1441"/>
                  </a:cubicBezTo>
                  <a:cubicBezTo>
                    <a:pt x="78" y="1480"/>
                    <a:pt x="117" y="1519"/>
                    <a:pt x="117" y="1557"/>
                  </a:cubicBezTo>
                  <a:cubicBezTo>
                    <a:pt x="156" y="1635"/>
                    <a:pt x="195" y="1674"/>
                    <a:pt x="273" y="1752"/>
                  </a:cubicBezTo>
                  <a:lnTo>
                    <a:pt x="312" y="1791"/>
                  </a:lnTo>
                  <a:lnTo>
                    <a:pt x="467" y="1908"/>
                  </a:lnTo>
                  <a:lnTo>
                    <a:pt x="506" y="1908"/>
                  </a:lnTo>
                  <a:cubicBezTo>
                    <a:pt x="584" y="1947"/>
                    <a:pt x="623" y="1986"/>
                    <a:pt x="701" y="2024"/>
                  </a:cubicBezTo>
                  <a:lnTo>
                    <a:pt x="1012" y="2024"/>
                  </a:lnTo>
                  <a:lnTo>
                    <a:pt x="1246" y="1986"/>
                  </a:lnTo>
                  <a:cubicBezTo>
                    <a:pt x="1401" y="1947"/>
                    <a:pt x="1557" y="1869"/>
                    <a:pt x="1674" y="1752"/>
                  </a:cubicBezTo>
                  <a:cubicBezTo>
                    <a:pt x="1751" y="1674"/>
                    <a:pt x="1790" y="1635"/>
                    <a:pt x="1829" y="1557"/>
                  </a:cubicBezTo>
                  <a:cubicBezTo>
                    <a:pt x="1829" y="1557"/>
                    <a:pt x="1868" y="1519"/>
                    <a:pt x="1868" y="1519"/>
                  </a:cubicBezTo>
                  <a:cubicBezTo>
                    <a:pt x="2024" y="1207"/>
                    <a:pt x="2024" y="818"/>
                    <a:pt x="1868" y="507"/>
                  </a:cubicBezTo>
                  <a:cubicBezTo>
                    <a:pt x="1851" y="472"/>
                    <a:pt x="1825" y="437"/>
                    <a:pt x="1796" y="402"/>
                  </a:cubicBezTo>
                  <a:lnTo>
                    <a:pt x="1796" y="402"/>
                  </a:lnTo>
                  <a:cubicBezTo>
                    <a:pt x="1768" y="349"/>
                    <a:pt x="1740" y="301"/>
                    <a:pt x="1712" y="273"/>
                  </a:cubicBezTo>
                  <a:cubicBezTo>
                    <a:pt x="1635" y="234"/>
                    <a:pt x="1596" y="196"/>
                    <a:pt x="1518" y="118"/>
                  </a:cubicBezTo>
                  <a:lnTo>
                    <a:pt x="1323" y="40"/>
                  </a:lnTo>
                  <a:lnTo>
                    <a:pt x="1284" y="40"/>
                  </a:lnTo>
                  <a:cubicBezTo>
                    <a:pt x="1168" y="40"/>
                    <a:pt x="1090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42"/>
            <p:cNvSpPr/>
            <p:nvPr/>
          </p:nvSpPr>
          <p:spPr>
            <a:xfrm>
              <a:off x="3650131" y="5129558"/>
              <a:ext cx="37517" cy="37688"/>
            </a:xfrm>
            <a:custGeom>
              <a:avLst/>
              <a:gdLst/>
              <a:ahLst/>
              <a:cxnLst/>
              <a:rect l="l" t="t" r="r" b="b"/>
              <a:pathLst>
                <a:path w="3503" h="3519" extrusionOk="0">
                  <a:moveTo>
                    <a:pt x="1578" y="1767"/>
                  </a:moveTo>
                  <a:cubicBezTo>
                    <a:pt x="1574" y="1770"/>
                    <a:pt x="1568" y="1774"/>
                    <a:pt x="1563" y="1777"/>
                  </a:cubicBezTo>
                  <a:lnTo>
                    <a:pt x="1563" y="1777"/>
                  </a:lnTo>
                  <a:lnTo>
                    <a:pt x="1574" y="1768"/>
                  </a:lnTo>
                  <a:lnTo>
                    <a:pt x="1574" y="1768"/>
                  </a:lnTo>
                  <a:lnTo>
                    <a:pt x="1578" y="1767"/>
                  </a:lnTo>
                  <a:close/>
                  <a:moveTo>
                    <a:pt x="1895" y="1814"/>
                  </a:moveTo>
                  <a:lnTo>
                    <a:pt x="1896" y="1815"/>
                  </a:lnTo>
                  <a:lnTo>
                    <a:pt x="1896" y="1815"/>
                  </a:lnTo>
                  <a:cubicBezTo>
                    <a:pt x="1895" y="1815"/>
                    <a:pt x="1895" y="1815"/>
                    <a:pt x="1895" y="1816"/>
                  </a:cubicBezTo>
                  <a:lnTo>
                    <a:pt x="1895" y="1816"/>
                  </a:lnTo>
                  <a:cubicBezTo>
                    <a:pt x="1895" y="1816"/>
                    <a:pt x="1895" y="1815"/>
                    <a:pt x="1895" y="1815"/>
                  </a:cubicBezTo>
                  <a:lnTo>
                    <a:pt x="1895" y="1815"/>
                  </a:lnTo>
                  <a:cubicBezTo>
                    <a:pt x="1895" y="1815"/>
                    <a:pt x="1895" y="1814"/>
                    <a:pt x="1895" y="1814"/>
                  </a:cubicBezTo>
                  <a:close/>
                  <a:moveTo>
                    <a:pt x="1464" y="1851"/>
                  </a:moveTo>
                  <a:lnTo>
                    <a:pt x="1464" y="1851"/>
                  </a:lnTo>
                  <a:cubicBezTo>
                    <a:pt x="1464" y="1851"/>
                    <a:pt x="1464" y="1851"/>
                    <a:pt x="1464" y="1851"/>
                  </a:cubicBezTo>
                  <a:lnTo>
                    <a:pt x="1464" y="1851"/>
                  </a:lnTo>
                  <a:cubicBezTo>
                    <a:pt x="1464" y="1851"/>
                    <a:pt x="1464" y="1851"/>
                    <a:pt x="1464" y="1851"/>
                  </a:cubicBezTo>
                  <a:lnTo>
                    <a:pt x="1464" y="1851"/>
                  </a:lnTo>
                  <a:lnTo>
                    <a:pt x="1464" y="1851"/>
                  </a:lnTo>
                  <a:close/>
                  <a:moveTo>
                    <a:pt x="1439" y="1870"/>
                  </a:moveTo>
                  <a:cubicBezTo>
                    <a:pt x="1439" y="1871"/>
                    <a:pt x="1440" y="1872"/>
                    <a:pt x="1441" y="1873"/>
                  </a:cubicBezTo>
                  <a:lnTo>
                    <a:pt x="1441" y="1873"/>
                  </a:lnTo>
                  <a:cubicBezTo>
                    <a:pt x="1441" y="1875"/>
                    <a:pt x="1441" y="1876"/>
                    <a:pt x="1441" y="1878"/>
                  </a:cubicBezTo>
                  <a:lnTo>
                    <a:pt x="1441" y="1878"/>
                  </a:lnTo>
                  <a:lnTo>
                    <a:pt x="1436" y="1873"/>
                  </a:lnTo>
                  <a:lnTo>
                    <a:pt x="1439" y="1870"/>
                  </a:lnTo>
                  <a:close/>
                  <a:moveTo>
                    <a:pt x="1426" y="1883"/>
                  </a:moveTo>
                  <a:lnTo>
                    <a:pt x="1426" y="1883"/>
                  </a:lnTo>
                  <a:cubicBezTo>
                    <a:pt x="1429" y="1884"/>
                    <a:pt x="1431" y="1886"/>
                    <a:pt x="1434" y="1888"/>
                  </a:cubicBezTo>
                  <a:lnTo>
                    <a:pt x="1434" y="1888"/>
                  </a:lnTo>
                  <a:cubicBezTo>
                    <a:pt x="1432" y="1889"/>
                    <a:pt x="1431" y="1890"/>
                    <a:pt x="1430" y="1891"/>
                  </a:cubicBezTo>
                  <a:lnTo>
                    <a:pt x="1430" y="1891"/>
                  </a:lnTo>
                  <a:lnTo>
                    <a:pt x="1423" y="1886"/>
                  </a:lnTo>
                  <a:lnTo>
                    <a:pt x="1423" y="1886"/>
                  </a:lnTo>
                  <a:lnTo>
                    <a:pt x="1426" y="1883"/>
                  </a:lnTo>
                  <a:close/>
                  <a:moveTo>
                    <a:pt x="1674" y="1"/>
                  </a:moveTo>
                  <a:cubicBezTo>
                    <a:pt x="1402" y="39"/>
                    <a:pt x="1129" y="117"/>
                    <a:pt x="896" y="234"/>
                  </a:cubicBezTo>
                  <a:cubicBezTo>
                    <a:pt x="779" y="312"/>
                    <a:pt x="701" y="390"/>
                    <a:pt x="585" y="468"/>
                  </a:cubicBezTo>
                  <a:cubicBezTo>
                    <a:pt x="546" y="506"/>
                    <a:pt x="507" y="545"/>
                    <a:pt x="468" y="584"/>
                  </a:cubicBezTo>
                  <a:cubicBezTo>
                    <a:pt x="390" y="701"/>
                    <a:pt x="312" y="779"/>
                    <a:pt x="234" y="896"/>
                  </a:cubicBezTo>
                  <a:cubicBezTo>
                    <a:pt x="195" y="1012"/>
                    <a:pt x="118" y="1129"/>
                    <a:pt x="79" y="1285"/>
                  </a:cubicBezTo>
                  <a:cubicBezTo>
                    <a:pt x="79" y="1324"/>
                    <a:pt x="40" y="1363"/>
                    <a:pt x="40" y="1440"/>
                  </a:cubicBezTo>
                  <a:cubicBezTo>
                    <a:pt x="1" y="1557"/>
                    <a:pt x="1" y="1713"/>
                    <a:pt x="1" y="1830"/>
                  </a:cubicBezTo>
                  <a:cubicBezTo>
                    <a:pt x="1" y="2102"/>
                    <a:pt x="79" y="2374"/>
                    <a:pt x="195" y="2608"/>
                  </a:cubicBezTo>
                  <a:cubicBezTo>
                    <a:pt x="234" y="2647"/>
                    <a:pt x="273" y="2686"/>
                    <a:pt x="273" y="2763"/>
                  </a:cubicBezTo>
                  <a:cubicBezTo>
                    <a:pt x="429" y="2958"/>
                    <a:pt x="623" y="3114"/>
                    <a:pt x="818" y="3269"/>
                  </a:cubicBezTo>
                  <a:cubicBezTo>
                    <a:pt x="935" y="3347"/>
                    <a:pt x="1051" y="3386"/>
                    <a:pt x="1168" y="3425"/>
                  </a:cubicBezTo>
                  <a:cubicBezTo>
                    <a:pt x="1333" y="3488"/>
                    <a:pt x="1506" y="3519"/>
                    <a:pt x="1679" y="3519"/>
                  </a:cubicBezTo>
                  <a:cubicBezTo>
                    <a:pt x="2025" y="3519"/>
                    <a:pt x="2372" y="3398"/>
                    <a:pt x="2655" y="3177"/>
                  </a:cubicBezTo>
                  <a:lnTo>
                    <a:pt x="2655" y="3177"/>
                  </a:lnTo>
                  <a:cubicBezTo>
                    <a:pt x="2677" y="3169"/>
                    <a:pt x="2700" y="3161"/>
                    <a:pt x="2725" y="3153"/>
                  </a:cubicBezTo>
                  <a:cubicBezTo>
                    <a:pt x="2725" y="3153"/>
                    <a:pt x="2764" y="3153"/>
                    <a:pt x="2803" y="3114"/>
                  </a:cubicBezTo>
                  <a:cubicBezTo>
                    <a:pt x="2958" y="2997"/>
                    <a:pt x="3114" y="2841"/>
                    <a:pt x="3231" y="2686"/>
                  </a:cubicBezTo>
                  <a:cubicBezTo>
                    <a:pt x="3308" y="2569"/>
                    <a:pt x="3347" y="2452"/>
                    <a:pt x="3386" y="2335"/>
                  </a:cubicBezTo>
                  <a:cubicBezTo>
                    <a:pt x="3425" y="2258"/>
                    <a:pt x="3425" y="2219"/>
                    <a:pt x="3464" y="2180"/>
                  </a:cubicBezTo>
                  <a:cubicBezTo>
                    <a:pt x="3464" y="2024"/>
                    <a:pt x="3503" y="1868"/>
                    <a:pt x="3503" y="1752"/>
                  </a:cubicBezTo>
                  <a:cubicBezTo>
                    <a:pt x="3464" y="1479"/>
                    <a:pt x="3386" y="1207"/>
                    <a:pt x="3270" y="934"/>
                  </a:cubicBezTo>
                  <a:cubicBezTo>
                    <a:pt x="3192" y="779"/>
                    <a:pt x="3075" y="623"/>
                    <a:pt x="2919" y="506"/>
                  </a:cubicBezTo>
                  <a:cubicBezTo>
                    <a:pt x="2725" y="312"/>
                    <a:pt x="2491" y="156"/>
                    <a:pt x="2219" y="78"/>
                  </a:cubicBezTo>
                  <a:cubicBezTo>
                    <a:pt x="2063" y="1"/>
                    <a:pt x="1869" y="1"/>
                    <a:pt x="1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42"/>
            <p:cNvSpPr/>
            <p:nvPr/>
          </p:nvSpPr>
          <p:spPr>
            <a:xfrm>
              <a:off x="3665971" y="5072463"/>
              <a:ext cx="25019" cy="25019"/>
            </a:xfrm>
            <a:custGeom>
              <a:avLst/>
              <a:gdLst/>
              <a:ahLst/>
              <a:cxnLst/>
              <a:rect l="l" t="t" r="r" b="b"/>
              <a:pathLst>
                <a:path w="2336" h="2336" extrusionOk="0">
                  <a:moveTo>
                    <a:pt x="671" y="663"/>
                  </a:moveTo>
                  <a:cubicBezTo>
                    <a:pt x="660" y="680"/>
                    <a:pt x="652" y="694"/>
                    <a:pt x="636" y="699"/>
                  </a:cubicBezTo>
                  <a:lnTo>
                    <a:pt x="636" y="699"/>
                  </a:lnTo>
                  <a:cubicBezTo>
                    <a:pt x="641" y="692"/>
                    <a:pt x="647" y="685"/>
                    <a:pt x="652" y="677"/>
                  </a:cubicBezTo>
                  <a:lnTo>
                    <a:pt x="652" y="677"/>
                  </a:lnTo>
                  <a:lnTo>
                    <a:pt x="671" y="663"/>
                  </a:lnTo>
                  <a:close/>
                  <a:moveTo>
                    <a:pt x="818" y="0"/>
                  </a:moveTo>
                  <a:lnTo>
                    <a:pt x="545" y="117"/>
                  </a:lnTo>
                  <a:lnTo>
                    <a:pt x="429" y="195"/>
                  </a:lnTo>
                  <a:lnTo>
                    <a:pt x="312" y="273"/>
                  </a:lnTo>
                  <a:lnTo>
                    <a:pt x="156" y="506"/>
                  </a:lnTo>
                  <a:lnTo>
                    <a:pt x="156" y="545"/>
                  </a:lnTo>
                  <a:cubicBezTo>
                    <a:pt x="78" y="662"/>
                    <a:pt x="39" y="779"/>
                    <a:pt x="39" y="895"/>
                  </a:cubicBezTo>
                  <a:cubicBezTo>
                    <a:pt x="1" y="1051"/>
                    <a:pt x="1" y="1168"/>
                    <a:pt x="39" y="1323"/>
                  </a:cubicBezTo>
                  <a:cubicBezTo>
                    <a:pt x="74" y="1428"/>
                    <a:pt x="109" y="1532"/>
                    <a:pt x="199" y="1609"/>
                  </a:cubicBezTo>
                  <a:lnTo>
                    <a:pt x="199" y="1609"/>
                  </a:lnTo>
                  <a:cubicBezTo>
                    <a:pt x="237" y="1718"/>
                    <a:pt x="274" y="1793"/>
                    <a:pt x="312" y="1868"/>
                  </a:cubicBezTo>
                  <a:lnTo>
                    <a:pt x="390" y="1946"/>
                  </a:lnTo>
                  <a:cubicBezTo>
                    <a:pt x="429" y="2024"/>
                    <a:pt x="506" y="2102"/>
                    <a:pt x="545" y="2141"/>
                  </a:cubicBezTo>
                  <a:lnTo>
                    <a:pt x="662" y="2218"/>
                  </a:lnTo>
                  <a:lnTo>
                    <a:pt x="896" y="2296"/>
                  </a:lnTo>
                  <a:cubicBezTo>
                    <a:pt x="973" y="2335"/>
                    <a:pt x="1090" y="2335"/>
                    <a:pt x="1168" y="2335"/>
                  </a:cubicBezTo>
                  <a:lnTo>
                    <a:pt x="1479" y="2335"/>
                  </a:lnTo>
                  <a:cubicBezTo>
                    <a:pt x="1596" y="2296"/>
                    <a:pt x="1674" y="2296"/>
                    <a:pt x="1752" y="2218"/>
                  </a:cubicBezTo>
                  <a:lnTo>
                    <a:pt x="1791" y="2218"/>
                  </a:lnTo>
                  <a:lnTo>
                    <a:pt x="1907" y="2141"/>
                  </a:lnTo>
                  <a:lnTo>
                    <a:pt x="2024" y="2063"/>
                  </a:lnTo>
                  <a:lnTo>
                    <a:pt x="2024" y="2024"/>
                  </a:lnTo>
                  <a:cubicBezTo>
                    <a:pt x="2102" y="1985"/>
                    <a:pt x="2141" y="1907"/>
                    <a:pt x="2219" y="1829"/>
                  </a:cubicBezTo>
                  <a:cubicBezTo>
                    <a:pt x="2219" y="1829"/>
                    <a:pt x="2219" y="1790"/>
                    <a:pt x="2219" y="1790"/>
                  </a:cubicBezTo>
                  <a:cubicBezTo>
                    <a:pt x="2219" y="1752"/>
                    <a:pt x="2257" y="1713"/>
                    <a:pt x="2257" y="1635"/>
                  </a:cubicBezTo>
                  <a:cubicBezTo>
                    <a:pt x="2296" y="1596"/>
                    <a:pt x="2335" y="1557"/>
                    <a:pt x="2335" y="1479"/>
                  </a:cubicBezTo>
                  <a:cubicBezTo>
                    <a:pt x="2335" y="1479"/>
                    <a:pt x="2335" y="1479"/>
                    <a:pt x="2335" y="1440"/>
                  </a:cubicBezTo>
                  <a:lnTo>
                    <a:pt x="2335" y="1323"/>
                  </a:lnTo>
                  <a:lnTo>
                    <a:pt x="2335" y="1168"/>
                  </a:lnTo>
                  <a:lnTo>
                    <a:pt x="2335" y="1129"/>
                  </a:lnTo>
                  <a:cubicBezTo>
                    <a:pt x="2335" y="1051"/>
                    <a:pt x="2296" y="895"/>
                    <a:pt x="2296" y="856"/>
                  </a:cubicBezTo>
                  <a:cubicBezTo>
                    <a:pt x="2296" y="856"/>
                    <a:pt x="2296" y="818"/>
                    <a:pt x="2296" y="818"/>
                  </a:cubicBezTo>
                  <a:lnTo>
                    <a:pt x="2296" y="779"/>
                  </a:lnTo>
                  <a:cubicBezTo>
                    <a:pt x="2296" y="740"/>
                    <a:pt x="2219" y="623"/>
                    <a:pt x="2180" y="545"/>
                  </a:cubicBezTo>
                  <a:lnTo>
                    <a:pt x="2180" y="506"/>
                  </a:lnTo>
                  <a:cubicBezTo>
                    <a:pt x="2180" y="467"/>
                    <a:pt x="2141" y="428"/>
                    <a:pt x="2102" y="428"/>
                  </a:cubicBezTo>
                  <a:lnTo>
                    <a:pt x="2024" y="312"/>
                  </a:lnTo>
                  <a:lnTo>
                    <a:pt x="2024" y="273"/>
                  </a:lnTo>
                  <a:lnTo>
                    <a:pt x="1907" y="195"/>
                  </a:lnTo>
                  <a:cubicBezTo>
                    <a:pt x="1868" y="156"/>
                    <a:pt x="1829" y="156"/>
                    <a:pt x="1791" y="117"/>
                  </a:cubicBez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42"/>
            <p:cNvSpPr/>
            <p:nvPr/>
          </p:nvSpPr>
          <p:spPr>
            <a:xfrm>
              <a:off x="3693474" y="5037034"/>
              <a:ext cx="21270" cy="22309"/>
            </a:xfrm>
            <a:custGeom>
              <a:avLst/>
              <a:gdLst/>
              <a:ahLst/>
              <a:cxnLst/>
              <a:rect l="l" t="t" r="r" b="b"/>
              <a:pathLst>
                <a:path w="1986" h="2083" extrusionOk="0">
                  <a:moveTo>
                    <a:pt x="1480" y="180"/>
                  </a:moveTo>
                  <a:lnTo>
                    <a:pt x="1518" y="195"/>
                  </a:lnTo>
                  <a:lnTo>
                    <a:pt x="1499" y="195"/>
                  </a:lnTo>
                  <a:lnTo>
                    <a:pt x="1480" y="180"/>
                  </a:lnTo>
                  <a:close/>
                  <a:moveTo>
                    <a:pt x="691" y="378"/>
                  </a:moveTo>
                  <a:lnTo>
                    <a:pt x="691" y="378"/>
                  </a:lnTo>
                  <a:cubicBezTo>
                    <a:pt x="680" y="390"/>
                    <a:pt x="662" y="390"/>
                    <a:pt x="662" y="390"/>
                  </a:cubicBezTo>
                  <a:lnTo>
                    <a:pt x="691" y="378"/>
                  </a:lnTo>
                  <a:close/>
                  <a:moveTo>
                    <a:pt x="1752" y="1363"/>
                  </a:moveTo>
                  <a:lnTo>
                    <a:pt x="1713" y="1479"/>
                  </a:lnTo>
                  <a:cubicBezTo>
                    <a:pt x="1713" y="1479"/>
                    <a:pt x="1713" y="1441"/>
                    <a:pt x="1713" y="1441"/>
                  </a:cubicBezTo>
                  <a:cubicBezTo>
                    <a:pt x="1726" y="1415"/>
                    <a:pt x="1739" y="1389"/>
                    <a:pt x="1752" y="1363"/>
                  </a:cubicBezTo>
                  <a:close/>
                  <a:moveTo>
                    <a:pt x="974" y="1"/>
                  </a:moveTo>
                  <a:cubicBezTo>
                    <a:pt x="896" y="1"/>
                    <a:pt x="818" y="1"/>
                    <a:pt x="740" y="40"/>
                  </a:cubicBezTo>
                  <a:cubicBezTo>
                    <a:pt x="662" y="79"/>
                    <a:pt x="585" y="79"/>
                    <a:pt x="507" y="117"/>
                  </a:cubicBezTo>
                  <a:cubicBezTo>
                    <a:pt x="351" y="195"/>
                    <a:pt x="234" y="351"/>
                    <a:pt x="156" y="468"/>
                  </a:cubicBezTo>
                  <a:cubicBezTo>
                    <a:pt x="40" y="662"/>
                    <a:pt x="1" y="857"/>
                    <a:pt x="1" y="1051"/>
                  </a:cubicBezTo>
                  <a:cubicBezTo>
                    <a:pt x="1" y="1051"/>
                    <a:pt x="1" y="1090"/>
                    <a:pt x="1" y="1090"/>
                  </a:cubicBezTo>
                  <a:cubicBezTo>
                    <a:pt x="1" y="1207"/>
                    <a:pt x="1" y="1285"/>
                    <a:pt x="40" y="1402"/>
                  </a:cubicBezTo>
                  <a:cubicBezTo>
                    <a:pt x="79" y="1635"/>
                    <a:pt x="234" y="1830"/>
                    <a:pt x="468" y="1946"/>
                  </a:cubicBezTo>
                  <a:cubicBezTo>
                    <a:pt x="507" y="1985"/>
                    <a:pt x="585" y="2024"/>
                    <a:pt x="662" y="2024"/>
                  </a:cubicBezTo>
                  <a:lnTo>
                    <a:pt x="701" y="2024"/>
                  </a:lnTo>
                  <a:cubicBezTo>
                    <a:pt x="799" y="2063"/>
                    <a:pt x="896" y="2083"/>
                    <a:pt x="988" y="2083"/>
                  </a:cubicBezTo>
                  <a:cubicBezTo>
                    <a:pt x="1081" y="2083"/>
                    <a:pt x="1168" y="2063"/>
                    <a:pt x="1246" y="2024"/>
                  </a:cubicBezTo>
                  <a:lnTo>
                    <a:pt x="1480" y="1946"/>
                  </a:lnTo>
                  <a:cubicBezTo>
                    <a:pt x="1518" y="1908"/>
                    <a:pt x="1557" y="1869"/>
                    <a:pt x="1596" y="1869"/>
                  </a:cubicBezTo>
                  <a:cubicBezTo>
                    <a:pt x="1635" y="1830"/>
                    <a:pt x="1674" y="1791"/>
                    <a:pt x="1713" y="1752"/>
                  </a:cubicBezTo>
                  <a:cubicBezTo>
                    <a:pt x="1752" y="1713"/>
                    <a:pt x="1830" y="1635"/>
                    <a:pt x="1869" y="1596"/>
                  </a:cubicBezTo>
                  <a:cubicBezTo>
                    <a:pt x="1869" y="1557"/>
                    <a:pt x="1869" y="1557"/>
                    <a:pt x="1869" y="1557"/>
                  </a:cubicBezTo>
                  <a:cubicBezTo>
                    <a:pt x="1908" y="1479"/>
                    <a:pt x="1908" y="1402"/>
                    <a:pt x="1946" y="1285"/>
                  </a:cubicBezTo>
                  <a:cubicBezTo>
                    <a:pt x="1946" y="1246"/>
                    <a:pt x="1946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46" y="857"/>
                    <a:pt x="1946" y="779"/>
                  </a:cubicBezTo>
                  <a:cubicBezTo>
                    <a:pt x="1946" y="779"/>
                    <a:pt x="1946" y="740"/>
                    <a:pt x="1946" y="740"/>
                  </a:cubicBezTo>
                  <a:cubicBezTo>
                    <a:pt x="1946" y="701"/>
                    <a:pt x="1908" y="662"/>
                    <a:pt x="1908" y="662"/>
                  </a:cubicBezTo>
                  <a:cubicBezTo>
                    <a:pt x="1908" y="623"/>
                    <a:pt x="1869" y="584"/>
                    <a:pt x="1869" y="546"/>
                  </a:cubicBezTo>
                  <a:lnTo>
                    <a:pt x="1869" y="507"/>
                  </a:lnTo>
                  <a:lnTo>
                    <a:pt x="1713" y="312"/>
                  </a:lnTo>
                  <a:cubicBezTo>
                    <a:pt x="1623" y="222"/>
                    <a:pt x="1521" y="159"/>
                    <a:pt x="1406" y="121"/>
                  </a:cubicBezTo>
                  <a:lnTo>
                    <a:pt x="1406" y="121"/>
                  </a:lnTo>
                  <a:lnTo>
                    <a:pt x="1402" y="117"/>
                  </a:lnTo>
                  <a:cubicBezTo>
                    <a:pt x="1285" y="40"/>
                    <a:pt x="1129" y="1"/>
                    <a:pt x="9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42"/>
            <p:cNvSpPr/>
            <p:nvPr/>
          </p:nvSpPr>
          <p:spPr>
            <a:xfrm>
              <a:off x="3617626" y="5100801"/>
              <a:ext cx="20852" cy="20852"/>
            </a:xfrm>
            <a:custGeom>
              <a:avLst/>
              <a:gdLst/>
              <a:ahLst/>
              <a:cxnLst/>
              <a:rect l="l" t="t" r="r" b="b"/>
              <a:pathLst>
                <a:path w="1947" h="1947" extrusionOk="0">
                  <a:moveTo>
                    <a:pt x="234" y="273"/>
                  </a:moveTo>
                  <a:cubicBezTo>
                    <a:pt x="234" y="273"/>
                    <a:pt x="156" y="390"/>
                    <a:pt x="117" y="429"/>
                  </a:cubicBezTo>
                  <a:cubicBezTo>
                    <a:pt x="117" y="429"/>
                    <a:pt x="117" y="467"/>
                    <a:pt x="117" y="467"/>
                  </a:cubicBezTo>
                  <a:lnTo>
                    <a:pt x="234" y="273"/>
                  </a:lnTo>
                  <a:close/>
                  <a:moveTo>
                    <a:pt x="1635" y="1168"/>
                  </a:moveTo>
                  <a:lnTo>
                    <a:pt x="1615" y="1202"/>
                  </a:lnTo>
                  <a:lnTo>
                    <a:pt x="1615" y="1202"/>
                  </a:lnTo>
                  <a:cubicBezTo>
                    <a:pt x="1598" y="1191"/>
                    <a:pt x="1605" y="1168"/>
                    <a:pt x="1635" y="1168"/>
                  </a:cubicBezTo>
                  <a:close/>
                  <a:moveTo>
                    <a:pt x="1539" y="1328"/>
                  </a:moveTo>
                  <a:lnTo>
                    <a:pt x="1518" y="1363"/>
                  </a:lnTo>
                  <a:cubicBezTo>
                    <a:pt x="1518" y="1342"/>
                    <a:pt x="1529" y="1332"/>
                    <a:pt x="1539" y="1328"/>
                  </a:cubicBezTo>
                  <a:close/>
                  <a:moveTo>
                    <a:pt x="896" y="1"/>
                  </a:moveTo>
                  <a:cubicBezTo>
                    <a:pt x="818" y="1"/>
                    <a:pt x="740" y="1"/>
                    <a:pt x="662" y="39"/>
                  </a:cubicBezTo>
                  <a:cubicBezTo>
                    <a:pt x="623" y="39"/>
                    <a:pt x="584" y="39"/>
                    <a:pt x="545" y="78"/>
                  </a:cubicBezTo>
                  <a:cubicBezTo>
                    <a:pt x="468" y="78"/>
                    <a:pt x="390" y="117"/>
                    <a:pt x="351" y="195"/>
                  </a:cubicBezTo>
                  <a:cubicBezTo>
                    <a:pt x="273" y="234"/>
                    <a:pt x="273" y="234"/>
                    <a:pt x="234" y="273"/>
                  </a:cubicBezTo>
                  <a:lnTo>
                    <a:pt x="234" y="273"/>
                  </a:lnTo>
                  <a:lnTo>
                    <a:pt x="234" y="273"/>
                  </a:lnTo>
                  <a:cubicBezTo>
                    <a:pt x="195" y="351"/>
                    <a:pt x="156" y="429"/>
                    <a:pt x="117" y="467"/>
                  </a:cubicBezTo>
                  <a:lnTo>
                    <a:pt x="117" y="506"/>
                  </a:lnTo>
                  <a:cubicBezTo>
                    <a:pt x="78" y="584"/>
                    <a:pt x="39" y="623"/>
                    <a:pt x="1" y="740"/>
                  </a:cubicBezTo>
                  <a:lnTo>
                    <a:pt x="1" y="779"/>
                  </a:lnTo>
                  <a:cubicBezTo>
                    <a:pt x="1" y="857"/>
                    <a:pt x="1" y="934"/>
                    <a:pt x="1" y="1012"/>
                  </a:cubicBezTo>
                  <a:lnTo>
                    <a:pt x="1" y="1051"/>
                  </a:lnTo>
                  <a:cubicBezTo>
                    <a:pt x="1" y="1129"/>
                    <a:pt x="1" y="1207"/>
                    <a:pt x="1" y="1285"/>
                  </a:cubicBezTo>
                  <a:cubicBezTo>
                    <a:pt x="1" y="1285"/>
                    <a:pt x="1" y="1324"/>
                    <a:pt x="1" y="1324"/>
                  </a:cubicBezTo>
                  <a:cubicBezTo>
                    <a:pt x="39" y="1440"/>
                    <a:pt x="78" y="1518"/>
                    <a:pt x="156" y="1596"/>
                  </a:cubicBezTo>
                  <a:cubicBezTo>
                    <a:pt x="234" y="1713"/>
                    <a:pt x="312" y="1791"/>
                    <a:pt x="390" y="1829"/>
                  </a:cubicBezTo>
                  <a:cubicBezTo>
                    <a:pt x="506" y="1907"/>
                    <a:pt x="623" y="1907"/>
                    <a:pt x="740" y="1946"/>
                  </a:cubicBezTo>
                  <a:lnTo>
                    <a:pt x="1051" y="1946"/>
                  </a:lnTo>
                  <a:lnTo>
                    <a:pt x="1285" y="1868"/>
                  </a:lnTo>
                  <a:cubicBezTo>
                    <a:pt x="1289" y="1865"/>
                    <a:pt x="1294" y="1862"/>
                    <a:pt x="1298" y="1859"/>
                  </a:cubicBezTo>
                  <a:lnTo>
                    <a:pt x="1298" y="1859"/>
                  </a:lnTo>
                  <a:cubicBezTo>
                    <a:pt x="1660" y="1732"/>
                    <a:pt x="1946" y="1395"/>
                    <a:pt x="1946" y="934"/>
                  </a:cubicBezTo>
                  <a:cubicBezTo>
                    <a:pt x="1946" y="779"/>
                    <a:pt x="1907" y="623"/>
                    <a:pt x="1829" y="467"/>
                  </a:cubicBezTo>
                  <a:cubicBezTo>
                    <a:pt x="1752" y="312"/>
                    <a:pt x="1635" y="195"/>
                    <a:pt x="1479" y="117"/>
                  </a:cubicBezTo>
                  <a:lnTo>
                    <a:pt x="1440" y="117"/>
                  </a:lnTo>
                  <a:cubicBezTo>
                    <a:pt x="1363" y="78"/>
                    <a:pt x="1285" y="39"/>
                    <a:pt x="1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42"/>
            <p:cNvSpPr/>
            <p:nvPr/>
          </p:nvSpPr>
          <p:spPr>
            <a:xfrm>
              <a:off x="3779743" y="5098713"/>
              <a:ext cx="30856" cy="33362"/>
            </a:xfrm>
            <a:custGeom>
              <a:avLst/>
              <a:gdLst/>
              <a:ahLst/>
              <a:cxnLst/>
              <a:rect l="l" t="t" r="r" b="b"/>
              <a:pathLst>
                <a:path w="2881" h="3115" extrusionOk="0">
                  <a:moveTo>
                    <a:pt x="235" y="1090"/>
                  </a:moveTo>
                  <a:cubicBezTo>
                    <a:pt x="235" y="1090"/>
                    <a:pt x="235" y="1090"/>
                    <a:pt x="235" y="1090"/>
                  </a:cubicBezTo>
                  <a:lnTo>
                    <a:pt x="235" y="1090"/>
                  </a:lnTo>
                  <a:cubicBezTo>
                    <a:pt x="234" y="1090"/>
                    <a:pt x="234" y="1090"/>
                    <a:pt x="234" y="1091"/>
                  </a:cubicBezTo>
                  <a:lnTo>
                    <a:pt x="235" y="1090"/>
                  </a:lnTo>
                  <a:close/>
                  <a:moveTo>
                    <a:pt x="1879" y="1347"/>
                  </a:moveTo>
                  <a:lnTo>
                    <a:pt x="1879" y="1347"/>
                  </a:lnTo>
                  <a:cubicBezTo>
                    <a:pt x="1880" y="1351"/>
                    <a:pt x="1881" y="1356"/>
                    <a:pt x="1882" y="1360"/>
                  </a:cubicBezTo>
                  <a:lnTo>
                    <a:pt x="1882" y="1360"/>
                  </a:lnTo>
                  <a:cubicBezTo>
                    <a:pt x="1881" y="1363"/>
                    <a:pt x="1880" y="1366"/>
                    <a:pt x="1879" y="1369"/>
                  </a:cubicBezTo>
                  <a:lnTo>
                    <a:pt x="1879" y="1369"/>
                  </a:lnTo>
                  <a:cubicBezTo>
                    <a:pt x="1878" y="1362"/>
                    <a:pt x="1879" y="1354"/>
                    <a:pt x="1879" y="1347"/>
                  </a:cubicBezTo>
                  <a:close/>
                  <a:moveTo>
                    <a:pt x="1886" y="1378"/>
                  </a:moveTo>
                  <a:lnTo>
                    <a:pt x="1885" y="1380"/>
                  </a:lnTo>
                  <a:lnTo>
                    <a:pt x="1883" y="1392"/>
                  </a:lnTo>
                  <a:lnTo>
                    <a:pt x="1883" y="1392"/>
                  </a:lnTo>
                  <a:cubicBezTo>
                    <a:pt x="1885" y="1390"/>
                    <a:pt x="1887" y="1388"/>
                    <a:pt x="1888" y="1385"/>
                  </a:cubicBezTo>
                  <a:lnTo>
                    <a:pt x="1888" y="1385"/>
                  </a:lnTo>
                  <a:cubicBezTo>
                    <a:pt x="1888" y="1386"/>
                    <a:pt x="1889" y="1386"/>
                    <a:pt x="1889" y="1387"/>
                  </a:cubicBezTo>
                  <a:lnTo>
                    <a:pt x="1889" y="1387"/>
                  </a:lnTo>
                  <a:lnTo>
                    <a:pt x="1892" y="1383"/>
                  </a:lnTo>
                  <a:lnTo>
                    <a:pt x="1892" y="1383"/>
                  </a:lnTo>
                  <a:lnTo>
                    <a:pt x="1891" y="1382"/>
                  </a:lnTo>
                  <a:lnTo>
                    <a:pt x="1891" y="1382"/>
                  </a:lnTo>
                  <a:cubicBezTo>
                    <a:pt x="1890" y="1383"/>
                    <a:pt x="1889" y="1384"/>
                    <a:pt x="1888" y="1385"/>
                  </a:cubicBezTo>
                  <a:lnTo>
                    <a:pt x="1888" y="1385"/>
                  </a:lnTo>
                  <a:cubicBezTo>
                    <a:pt x="1888" y="1383"/>
                    <a:pt x="1887" y="1380"/>
                    <a:pt x="1886" y="1378"/>
                  </a:cubicBezTo>
                  <a:close/>
                  <a:moveTo>
                    <a:pt x="1873" y="1390"/>
                  </a:moveTo>
                  <a:cubicBezTo>
                    <a:pt x="1874" y="1394"/>
                    <a:pt x="1875" y="1398"/>
                    <a:pt x="1876" y="1402"/>
                  </a:cubicBezTo>
                  <a:lnTo>
                    <a:pt x="1876" y="1402"/>
                  </a:lnTo>
                  <a:lnTo>
                    <a:pt x="1871" y="1409"/>
                  </a:lnTo>
                  <a:lnTo>
                    <a:pt x="1871" y="1409"/>
                  </a:lnTo>
                  <a:cubicBezTo>
                    <a:pt x="1871" y="1403"/>
                    <a:pt x="1872" y="1396"/>
                    <a:pt x="1873" y="1390"/>
                  </a:cubicBezTo>
                  <a:close/>
                  <a:moveTo>
                    <a:pt x="1908" y="1246"/>
                  </a:moveTo>
                  <a:lnTo>
                    <a:pt x="1891" y="1343"/>
                  </a:lnTo>
                  <a:lnTo>
                    <a:pt x="1891" y="1343"/>
                  </a:lnTo>
                  <a:cubicBezTo>
                    <a:pt x="1896" y="1337"/>
                    <a:pt x="1901" y="1330"/>
                    <a:pt x="1908" y="1324"/>
                  </a:cubicBezTo>
                  <a:lnTo>
                    <a:pt x="1908" y="1324"/>
                  </a:lnTo>
                  <a:lnTo>
                    <a:pt x="1889" y="1370"/>
                  </a:lnTo>
                  <a:lnTo>
                    <a:pt x="1889" y="1370"/>
                  </a:lnTo>
                  <a:lnTo>
                    <a:pt x="1891" y="1382"/>
                  </a:lnTo>
                  <a:lnTo>
                    <a:pt x="1891" y="1382"/>
                  </a:lnTo>
                  <a:cubicBezTo>
                    <a:pt x="1897" y="1375"/>
                    <a:pt x="1902" y="1368"/>
                    <a:pt x="1908" y="1363"/>
                  </a:cubicBezTo>
                  <a:lnTo>
                    <a:pt x="1908" y="1363"/>
                  </a:lnTo>
                  <a:lnTo>
                    <a:pt x="1892" y="1383"/>
                  </a:lnTo>
                  <a:lnTo>
                    <a:pt x="1892" y="1383"/>
                  </a:lnTo>
                  <a:lnTo>
                    <a:pt x="1897" y="1413"/>
                  </a:lnTo>
                  <a:lnTo>
                    <a:pt x="1897" y="1413"/>
                  </a:lnTo>
                  <a:cubicBezTo>
                    <a:pt x="1894" y="1404"/>
                    <a:pt x="1891" y="1396"/>
                    <a:pt x="1889" y="1387"/>
                  </a:cubicBezTo>
                  <a:lnTo>
                    <a:pt x="1889" y="1387"/>
                  </a:lnTo>
                  <a:lnTo>
                    <a:pt x="1883" y="1394"/>
                  </a:lnTo>
                  <a:lnTo>
                    <a:pt x="1882" y="1402"/>
                  </a:lnTo>
                  <a:cubicBezTo>
                    <a:pt x="1881" y="1400"/>
                    <a:pt x="1881" y="1398"/>
                    <a:pt x="1881" y="1396"/>
                  </a:cubicBezTo>
                  <a:lnTo>
                    <a:pt x="1881" y="1396"/>
                  </a:lnTo>
                  <a:lnTo>
                    <a:pt x="1877" y="1401"/>
                  </a:lnTo>
                  <a:lnTo>
                    <a:pt x="1877" y="1401"/>
                  </a:lnTo>
                  <a:cubicBezTo>
                    <a:pt x="1878" y="1399"/>
                    <a:pt x="1880" y="1398"/>
                    <a:pt x="1881" y="1396"/>
                  </a:cubicBezTo>
                  <a:lnTo>
                    <a:pt x="1881" y="1396"/>
                  </a:lnTo>
                  <a:cubicBezTo>
                    <a:pt x="1881" y="1396"/>
                    <a:pt x="1881" y="1396"/>
                    <a:pt x="1881" y="1396"/>
                  </a:cubicBezTo>
                  <a:lnTo>
                    <a:pt x="1881" y="1396"/>
                  </a:lnTo>
                  <a:lnTo>
                    <a:pt x="1883" y="1394"/>
                  </a:lnTo>
                  <a:lnTo>
                    <a:pt x="1883" y="1392"/>
                  </a:lnTo>
                  <a:lnTo>
                    <a:pt x="1883" y="1392"/>
                  </a:lnTo>
                  <a:cubicBezTo>
                    <a:pt x="1882" y="1393"/>
                    <a:pt x="1882" y="1395"/>
                    <a:pt x="1881" y="1396"/>
                  </a:cubicBezTo>
                  <a:lnTo>
                    <a:pt x="1881" y="1396"/>
                  </a:lnTo>
                  <a:cubicBezTo>
                    <a:pt x="1881" y="1395"/>
                    <a:pt x="1880" y="1393"/>
                    <a:pt x="1880" y="1392"/>
                  </a:cubicBezTo>
                  <a:lnTo>
                    <a:pt x="1880" y="1392"/>
                  </a:lnTo>
                  <a:lnTo>
                    <a:pt x="1877" y="1402"/>
                  </a:lnTo>
                  <a:lnTo>
                    <a:pt x="1877" y="1402"/>
                  </a:lnTo>
                  <a:cubicBezTo>
                    <a:pt x="1875" y="1398"/>
                    <a:pt x="1874" y="1394"/>
                    <a:pt x="1873" y="1390"/>
                  </a:cubicBezTo>
                  <a:lnTo>
                    <a:pt x="1873" y="1390"/>
                  </a:lnTo>
                  <a:cubicBezTo>
                    <a:pt x="1874" y="1383"/>
                    <a:pt x="1876" y="1376"/>
                    <a:pt x="1879" y="1369"/>
                  </a:cubicBezTo>
                  <a:lnTo>
                    <a:pt x="1879" y="1369"/>
                  </a:lnTo>
                  <a:cubicBezTo>
                    <a:pt x="1879" y="1377"/>
                    <a:pt x="1879" y="1385"/>
                    <a:pt x="1880" y="1392"/>
                  </a:cubicBezTo>
                  <a:lnTo>
                    <a:pt x="1880" y="1392"/>
                  </a:lnTo>
                  <a:lnTo>
                    <a:pt x="1885" y="1380"/>
                  </a:lnTo>
                  <a:lnTo>
                    <a:pt x="1886" y="1377"/>
                  </a:lnTo>
                  <a:lnTo>
                    <a:pt x="1886" y="1377"/>
                  </a:lnTo>
                  <a:cubicBezTo>
                    <a:pt x="1886" y="1377"/>
                    <a:pt x="1886" y="1377"/>
                    <a:pt x="1886" y="1378"/>
                  </a:cubicBezTo>
                  <a:lnTo>
                    <a:pt x="1886" y="1378"/>
                  </a:lnTo>
                  <a:lnTo>
                    <a:pt x="1889" y="1370"/>
                  </a:lnTo>
                  <a:lnTo>
                    <a:pt x="1889" y="1370"/>
                  </a:lnTo>
                  <a:lnTo>
                    <a:pt x="1888" y="1363"/>
                  </a:lnTo>
                  <a:lnTo>
                    <a:pt x="1888" y="1363"/>
                  </a:lnTo>
                  <a:lnTo>
                    <a:pt x="1891" y="1343"/>
                  </a:lnTo>
                  <a:lnTo>
                    <a:pt x="1891" y="1343"/>
                  </a:lnTo>
                  <a:cubicBezTo>
                    <a:pt x="1890" y="1346"/>
                    <a:pt x="1888" y="1349"/>
                    <a:pt x="1886" y="1352"/>
                  </a:cubicBezTo>
                  <a:lnTo>
                    <a:pt x="1886" y="1352"/>
                  </a:lnTo>
                  <a:lnTo>
                    <a:pt x="1882" y="1324"/>
                  </a:lnTo>
                  <a:lnTo>
                    <a:pt x="1882" y="1324"/>
                  </a:lnTo>
                  <a:cubicBezTo>
                    <a:pt x="1880" y="1332"/>
                    <a:pt x="1880" y="1339"/>
                    <a:pt x="1879" y="1347"/>
                  </a:cubicBezTo>
                  <a:lnTo>
                    <a:pt x="1879" y="1347"/>
                  </a:lnTo>
                  <a:cubicBezTo>
                    <a:pt x="1873" y="1316"/>
                    <a:pt x="1869" y="1283"/>
                    <a:pt x="1869" y="1246"/>
                  </a:cubicBezTo>
                  <a:lnTo>
                    <a:pt x="1869" y="1246"/>
                  </a:lnTo>
                  <a:lnTo>
                    <a:pt x="1882" y="1324"/>
                  </a:lnTo>
                  <a:cubicBezTo>
                    <a:pt x="1886" y="1298"/>
                    <a:pt x="1895" y="1272"/>
                    <a:pt x="1908" y="1246"/>
                  </a:cubicBezTo>
                  <a:close/>
                  <a:moveTo>
                    <a:pt x="1876" y="1402"/>
                  </a:moveTo>
                  <a:lnTo>
                    <a:pt x="1870" y="1419"/>
                  </a:lnTo>
                  <a:lnTo>
                    <a:pt x="1870" y="1419"/>
                  </a:lnTo>
                  <a:cubicBezTo>
                    <a:pt x="1870" y="1416"/>
                    <a:pt x="1870" y="1414"/>
                    <a:pt x="1870" y="1412"/>
                  </a:cubicBezTo>
                  <a:lnTo>
                    <a:pt x="1870" y="1412"/>
                  </a:lnTo>
                  <a:cubicBezTo>
                    <a:pt x="1872" y="1409"/>
                    <a:pt x="1874" y="1405"/>
                    <a:pt x="1876" y="1402"/>
                  </a:cubicBezTo>
                  <a:close/>
                  <a:moveTo>
                    <a:pt x="1381" y="1747"/>
                  </a:moveTo>
                  <a:lnTo>
                    <a:pt x="1383" y="1747"/>
                  </a:lnTo>
                  <a:lnTo>
                    <a:pt x="1383" y="1747"/>
                  </a:lnTo>
                  <a:cubicBezTo>
                    <a:pt x="1382" y="1748"/>
                    <a:pt x="1382" y="1749"/>
                    <a:pt x="1382" y="1750"/>
                  </a:cubicBezTo>
                  <a:lnTo>
                    <a:pt x="1382" y="1750"/>
                  </a:lnTo>
                  <a:cubicBezTo>
                    <a:pt x="1381" y="1749"/>
                    <a:pt x="1380" y="1749"/>
                    <a:pt x="1380" y="1749"/>
                  </a:cubicBezTo>
                  <a:lnTo>
                    <a:pt x="1380" y="1749"/>
                  </a:lnTo>
                  <a:lnTo>
                    <a:pt x="1381" y="1747"/>
                  </a:lnTo>
                  <a:close/>
                  <a:moveTo>
                    <a:pt x="1441" y="1"/>
                  </a:moveTo>
                  <a:cubicBezTo>
                    <a:pt x="1363" y="1"/>
                    <a:pt x="1246" y="1"/>
                    <a:pt x="1168" y="40"/>
                  </a:cubicBezTo>
                  <a:cubicBezTo>
                    <a:pt x="1052" y="79"/>
                    <a:pt x="935" y="118"/>
                    <a:pt x="857" y="157"/>
                  </a:cubicBezTo>
                  <a:cubicBezTo>
                    <a:pt x="779" y="196"/>
                    <a:pt x="740" y="234"/>
                    <a:pt x="701" y="273"/>
                  </a:cubicBezTo>
                  <a:cubicBezTo>
                    <a:pt x="662" y="312"/>
                    <a:pt x="585" y="351"/>
                    <a:pt x="546" y="390"/>
                  </a:cubicBezTo>
                  <a:cubicBezTo>
                    <a:pt x="429" y="507"/>
                    <a:pt x="351" y="701"/>
                    <a:pt x="273" y="857"/>
                  </a:cubicBezTo>
                  <a:cubicBezTo>
                    <a:pt x="244" y="915"/>
                    <a:pt x="237" y="994"/>
                    <a:pt x="235" y="1063"/>
                  </a:cubicBezTo>
                  <a:lnTo>
                    <a:pt x="235" y="1063"/>
                  </a:lnTo>
                  <a:cubicBezTo>
                    <a:pt x="158" y="1165"/>
                    <a:pt x="99" y="1283"/>
                    <a:pt x="40" y="1402"/>
                  </a:cubicBezTo>
                  <a:cubicBezTo>
                    <a:pt x="1" y="1558"/>
                    <a:pt x="1" y="1713"/>
                    <a:pt x="40" y="1830"/>
                  </a:cubicBezTo>
                  <a:cubicBezTo>
                    <a:pt x="40" y="2063"/>
                    <a:pt x="79" y="2219"/>
                    <a:pt x="157" y="2414"/>
                  </a:cubicBezTo>
                  <a:cubicBezTo>
                    <a:pt x="234" y="2491"/>
                    <a:pt x="273" y="2569"/>
                    <a:pt x="351" y="2647"/>
                  </a:cubicBezTo>
                  <a:cubicBezTo>
                    <a:pt x="351" y="2686"/>
                    <a:pt x="390" y="2725"/>
                    <a:pt x="429" y="2764"/>
                  </a:cubicBezTo>
                  <a:cubicBezTo>
                    <a:pt x="701" y="2997"/>
                    <a:pt x="1052" y="3114"/>
                    <a:pt x="1402" y="3114"/>
                  </a:cubicBezTo>
                  <a:cubicBezTo>
                    <a:pt x="1557" y="3114"/>
                    <a:pt x="1713" y="3075"/>
                    <a:pt x="1869" y="3036"/>
                  </a:cubicBezTo>
                  <a:cubicBezTo>
                    <a:pt x="2063" y="2958"/>
                    <a:pt x="2219" y="2881"/>
                    <a:pt x="2375" y="2725"/>
                  </a:cubicBezTo>
                  <a:cubicBezTo>
                    <a:pt x="2491" y="2647"/>
                    <a:pt x="2608" y="2530"/>
                    <a:pt x="2686" y="2375"/>
                  </a:cubicBezTo>
                  <a:cubicBezTo>
                    <a:pt x="2764" y="2258"/>
                    <a:pt x="2803" y="2102"/>
                    <a:pt x="2842" y="1947"/>
                  </a:cubicBezTo>
                  <a:cubicBezTo>
                    <a:pt x="2880" y="1791"/>
                    <a:pt x="2880" y="1635"/>
                    <a:pt x="2880" y="1480"/>
                  </a:cubicBezTo>
                  <a:cubicBezTo>
                    <a:pt x="2880" y="1324"/>
                    <a:pt x="2842" y="1168"/>
                    <a:pt x="2803" y="1013"/>
                  </a:cubicBezTo>
                  <a:cubicBezTo>
                    <a:pt x="2725" y="818"/>
                    <a:pt x="2608" y="624"/>
                    <a:pt x="2452" y="468"/>
                  </a:cubicBezTo>
                  <a:cubicBezTo>
                    <a:pt x="2414" y="429"/>
                    <a:pt x="2375" y="390"/>
                    <a:pt x="2336" y="351"/>
                  </a:cubicBezTo>
                  <a:cubicBezTo>
                    <a:pt x="2180" y="196"/>
                    <a:pt x="1947" y="79"/>
                    <a:pt x="1713" y="40"/>
                  </a:cubicBezTo>
                  <a:cubicBezTo>
                    <a:pt x="1635" y="40"/>
                    <a:pt x="1557" y="1"/>
                    <a:pt x="1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42"/>
            <p:cNvSpPr/>
            <p:nvPr/>
          </p:nvSpPr>
          <p:spPr>
            <a:xfrm>
              <a:off x="3792670" y="5176649"/>
              <a:ext cx="30845" cy="28253"/>
            </a:xfrm>
            <a:custGeom>
              <a:avLst/>
              <a:gdLst/>
              <a:ahLst/>
              <a:cxnLst/>
              <a:rect l="l" t="t" r="r" b="b"/>
              <a:pathLst>
                <a:path w="2880" h="2638" extrusionOk="0">
                  <a:moveTo>
                    <a:pt x="1669" y="1368"/>
                  </a:moveTo>
                  <a:lnTo>
                    <a:pt x="1669" y="1368"/>
                  </a:lnTo>
                  <a:cubicBezTo>
                    <a:pt x="1669" y="1368"/>
                    <a:pt x="1669" y="1369"/>
                    <a:pt x="1668" y="1369"/>
                  </a:cubicBezTo>
                  <a:lnTo>
                    <a:pt x="1668" y="1369"/>
                  </a:lnTo>
                  <a:lnTo>
                    <a:pt x="1648" y="1397"/>
                  </a:lnTo>
                  <a:lnTo>
                    <a:pt x="1648" y="1397"/>
                  </a:lnTo>
                  <a:cubicBezTo>
                    <a:pt x="1654" y="1387"/>
                    <a:pt x="1660" y="1377"/>
                    <a:pt x="1669" y="1368"/>
                  </a:cubicBezTo>
                  <a:close/>
                  <a:moveTo>
                    <a:pt x="1640" y="1413"/>
                  </a:moveTo>
                  <a:lnTo>
                    <a:pt x="1637" y="1429"/>
                  </a:lnTo>
                  <a:lnTo>
                    <a:pt x="1637" y="1429"/>
                  </a:lnTo>
                  <a:lnTo>
                    <a:pt x="1635" y="1430"/>
                  </a:lnTo>
                  <a:lnTo>
                    <a:pt x="1635" y="1430"/>
                  </a:lnTo>
                  <a:cubicBezTo>
                    <a:pt x="1636" y="1424"/>
                    <a:pt x="1638" y="1419"/>
                    <a:pt x="1640" y="1413"/>
                  </a:cubicBezTo>
                  <a:close/>
                  <a:moveTo>
                    <a:pt x="1632" y="1453"/>
                  </a:moveTo>
                  <a:cubicBezTo>
                    <a:pt x="1631" y="1455"/>
                    <a:pt x="1630" y="1457"/>
                    <a:pt x="1629" y="1459"/>
                  </a:cubicBezTo>
                  <a:lnTo>
                    <a:pt x="1629" y="1459"/>
                  </a:lnTo>
                  <a:lnTo>
                    <a:pt x="1621" y="1462"/>
                  </a:lnTo>
                  <a:lnTo>
                    <a:pt x="1621" y="1462"/>
                  </a:lnTo>
                  <a:cubicBezTo>
                    <a:pt x="1621" y="1460"/>
                    <a:pt x="1622" y="1459"/>
                    <a:pt x="1622" y="1458"/>
                  </a:cubicBezTo>
                  <a:lnTo>
                    <a:pt x="1622" y="1458"/>
                  </a:lnTo>
                  <a:cubicBezTo>
                    <a:pt x="1626" y="1456"/>
                    <a:pt x="1629" y="1454"/>
                    <a:pt x="1632" y="1453"/>
                  </a:cubicBezTo>
                  <a:close/>
                  <a:moveTo>
                    <a:pt x="1617" y="1480"/>
                  </a:moveTo>
                  <a:cubicBezTo>
                    <a:pt x="1616" y="1481"/>
                    <a:pt x="1615" y="1482"/>
                    <a:pt x="1615" y="1483"/>
                  </a:cubicBezTo>
                  <a:lnTo>
                    <a:pt x="1615" y="1483"/>
                  </a:lnTo>
                  <a:lnTo>
                    <a:pt x="1612" y="1483"/>
                  </a:lnTo>
                  <a:lnTo>
                    <a:pt x="1612" y="1483"/>
                  </a:lnTo>
                  <a:cubicBezTo>
                    <a:pt x="1612" y="1482"/>
                    <a:pt x="1613" y="1481"/>
                    <a:pt x="1613" y="1480"/>
                  </a:cubicBezTo>
                  <a:lnTo>
                    <a:pt x="1613" y="1480"/>
                  </a:lnTo>
                  <a:cubicBezTo>
                    <a:pt x="1614" y="1480"/>
                    <a:pt x="1616" y="1480"/>
                    <a:pt x="1617" y="1480"/>
                  </a:cubicBezTo>
                  <a:close/>
                  <a:moveTo>
                    <a:pt x="1383" y="1482"/>
                  </a:moveTo>
                  <a:lnTo>
                    <a:pt x="1383" y="1482"/>
                  </a:lnTo>
                  <a:cubicBezTo>
                    <a:pt x="1386" y="1483"/>
                    <a:pt x="1389" y="1483"/>
                    <a:pt x="1393" y="1484"/>
                  </a:cubicBezTo>
                  <a:lnTo>
                    <a:pt x="1393" y="1484"/>
                  </a:lnTo>
                  <a:cubicBezTo>
                    <a:pt x="1393" y="1485"/>
                    <a:pt x="1393" y="1485"/>
                    <a:pt x="1393" y="1486"/>
                  </a:cubicBezTo>
                  <a:lnTo>
                    <a:pt x="1393" y="1486"/>
                  </a:lnTo>
                  <a:lnTo>
                    <a:pt x="1384" y="1484"/>
                  </a:lnTo>
                  <a:lnTo>
                    <a:pt x="1384" y="1484"/>
                  </a:lnTo>
                  <a:lnTo>
                    <a:pt x="1383" y="1482"/>
                  </a:lnTo>
                  <a:close/>
                  <a:moveTo>
                    <a:pt x="1446" y="1494"/>
                  </a:moveTo>
                  <a:cubicBezTo>
                    <a:pt x="1448" y="1495"/>
                    <a:pt x="1451" y="1496"/>
                    <a:pt x="1453" y="1498"/>
                  </a:cubicBezTo>
                  <a:lnTo>
                    <a:pt x="1453" y="1498"/>
                  </a:lnTo>
                  <a:lnTo>
                    <a:pt x="1451" y="1497"/>
                  </a:lnTo>
                  <a:lnTo>
                    <a:pt x="1451" y="1497"/>
                  </a:lnTo>
                  <a:lnTo>
                    <a:pt x="1446" y="1494"/>
                  </a:lnTo>
                  <a:lnTo>
                    <a:pt x="1446" y="1494"/>
                  </a:lnTo>
                  <a:cubicBezTo>
                    <a:pt x="1446" y="1494"/>
                    <a:pt x="1446" y="1494"/>
                    <a:pt x="1446" y="1494"/>
                  </a:cubicBezTo>
                  <a:close/>
                  <a:moveTo>
                    <a:pt x="1463" y="1507"/>
                  </a:moveTo>
                  <a:cubicBezTo>
                    <a:pt x="1464" y="1507"/>
                    <a:pt x="1465" y="1507"/>
                    <a:pt x="1466" y="1508"/>
                  </a:cubicBezTo>
                  <a:lnTo>
                    <a:pt x="1466" y="1508"/>
                  </a:lnTo>
                  <a:lnTo>
                    <a:pt x="1465" y="1508"/>
                  </a:lnTo>
                  <a:lnTo>
                    <a:pt x="1465" y="1508"/>
                  </a:lnTo>
                  <a:lnTo>
                    <a:pt x="1463" y="1507"/>
                  </a:lnTo>
                  <a:close/>
                  <a:moveTo>
                    <a:pt x="1565" y="1483"/>
                  </a:moveTo>
                  <a:lnTo>
                    <a:pt x="1562" y="1485"/>
                  </a:lnTo>
                  <a:lnTo>
                    <a:pt x="1562" y="1485"/>
                  </a:lnTo>
                  <a:lnTo>
                    <a:pt x="1535" y="1496"/>
                  </a:lnTo>
                  <a:lnTo>
                    <a:pt x="1535" y="1496"/>
                  </a:lnTo>
                  <a:lnTo>
                    <a:pt x="1525" y="1498"/>
                  </a:lnTo>
                  <a:lnTo>
                    <a:pt x="1525" y="1498"/>
                  </a:lnTo>
                  <a:cubicBezTo>
                    <a:pt x="1522" y="1497"/>
                    <a:pt x="1519" y="1496"/>
                    <a:pt x="1517" y="1495"/>
                  </a:cubicBezTo>
                  <a:lnTo>
                    <a:pt x="1517" y="1495"/>
                  </a:lnTo>
                  <a:cubicBezTo>
                    <a:pt x="1512" y="1497"/>
                    <a:pt x="1507" y="1499"/>
                    <a:pt x="1502" y="1502"/>
                  </a:cubicBezTo>
                  <a:lnTo>
                    <a:pt x="1502" y="1502"/>
                  </a:lnTo>
                  <a:lnTo>
                    <a:pt x="1525" y="1498"/>
                  </a:lnTo>
                  <a:lnTo>
                    <a:pt x="1525" y="1498"/>
                  </a:lnTo>
                  <a:cubicBezTo>
                    <a:pt x="1526" y="1498"/>
                    <a:pt x="1527" y="1499"/>
                    <a:pt x="1528" y="1499"/>
                  </a:cubicBezTo>
                  <a:lnTo>
                    <a:pt x="1528" y="1499"/>
                  </a:lnTo>
                  <a:lnTo>
                    <a:pt x="1505" y="1508"/>
                  </a:lnTo>
                  <a:lnTo>
                    <a:pt x="1505" y="1508"/>
                  </a:lnTo>
                  <a:lnTo>
                    <a:pt x="1495" y="1506"/>
                  </a:lnTo>
                  <a:lnTo>
                    <a:pt x="1495" y="1506"/>
                  </a:lnTo>
                  <a:cubicBezTo>
                    <a:pt x="1497" y="1504"/>
                    <a:pt x="1499" y="1503"/>
                    <a:pt x="1502" y="1502"/>
                  </a:cubicBezTo>
                  <a:lnTo>
                    <a:pt x="1502" y="1502"/>
                  </a:lnTo>
                  <a:lnTo>
                    <a:pt x="1486" y="1504"/>
                  </a:lnTo>
                  <a:lnTo>
                    <a:pt x="1479" y="1503"/>
                  </a:lnTo>
                  <a:lnTo>
                    <a:pt x="1479" y="1503"/>
                  </a:lnTo>
                  <a:lnTo>
                    <a:pt x="1452" y="1492"/>
                  </a:lnTo>
                  <a:lnTo>
                    <a:pt x="1452" y="1492"/>
                  </a:lnTo>
                  <a:cubicBezTo>
                    <a:pt x="1461" y="1490"/>
                    <a:pt x="1470" y="1489"/>
                    <a:pt x="1479" y="1489"/>
                  </a:cubicBezTo>
                  <a:cubicBezTo>
                    <a:pt x="1492" y="1489"/>
                    <a:pt x="1505" y="1491"/>
                    <a:pt x="1517" y="1495"/>
                  </a:cubicBezTo>
                  <a:lnTo>
                    <a:pt x="1517" y="1495"/>
                  </a:lnTo>
                  <a:cubicBezTo>
                    <a:pt x="1532" y="1489"/>
                    <a:pt x="1549" y="1485"/>
                    <a:pt x="1565" y="1483"/>
                  </a:cubicBezTo>
                  <a:close/>
                  <a:moveTo>
                    <a:pt x="1440" y="1"/>
                  </a:moveTo>
                  <a:cubicBezTo>
                    <a:pt x="1207" y="1"/>
                    <a:pt x="1012" y="40"/>
                    <a:pt x="817" y="156"/>
                  </a:cubicBezTo>
                  <a:cubicBezTo>
                    <a:pt x="701" y="195"/>
                    <a:pt x="623" y="234"/>
                    <a:pt x="545" y="312"/>
                  </a:cubicBezTo>
                  <a:cubicBezTo>
                    <a:pt x="506" y="351"/>
                    <a:pt x="467" y="390"/>
                    <a:pt x="428" y="429"/>
                  </a:cubicBezTo>
                  <a:cubicBezTo>
                    <a:pt x="312" y="585"/>
                    <a:pt x="195" y="779"/>
                    <a:pt x="117" y="1013"/>
                  </a:cubicBezTo>
                  <a:cubicBezTo>
                    <a:pt x="0" y="1441"/>
                    <a:pt x="117" y="1908"/>
                    <a:pt x="428" y="2219"/>
                  </a:cubicBezTo>
                  <a:cubicBezTo>
                    <a:pt x="506" y="2297"/>
                    <a:pt x="623" y="2375"/>
                    <a:pt x="701" y="2413"/>
                  </a:cubicBezTo>
                  <a:lnTo>
                    <a:pt x="778" y="2452"/>
                  </a:lnTo>
                  <a:cubicBezTo>
                    <a:pt x="856" y="2491"/>
                    <a:pt x="934" y="2530"/>
                    <a:pt x="1012" y="2569"/>
                  </a:cubicBezTo>
                  <a:cubicBezTo>
                    <a:pt x="1071" y="2584"/>
                    <a:pt x="1137" y="2593"/>
                    <a:pt x="1203" y="2597"/>
                  </a:cubicBezTo>
                  <a:lnTo>
                    <a:pt x="1203" y="2597"/>
                  </a:lnTo>
                  <a:cubicBezTo>
                    <a:pt x="1217" y="2601"/>
                    <a:pt x="1231" y="2604"/>
                    <a:pt x="1245" y="2608"/>
                  </a:cubicBezTo>
                  <a:cubicBezTo>
                    <a:pt x="1323" y="2627"/>
                    <a:pt x="1401" y="2637"/>
                    <a:pt x="1479" y="2637"/>
                  </a:cubicBezTo>
                  <a:cubicBezTo>
                    <a:pt x="1557" y="2637"/>
                    <a:pt x="1635" y="2627"/>
                    <a:pt x="1712" y="2608"/>
                  </a:cubicBezTo>
                  <a:cubicBezTo>
                    <a:pt x="1868" y="2569"/>
                    <a:pt x="2024" y="2530"/>
                    <a:pt x="2179" y="2452"/>
                  </a:cubicBezTo>
                  <a:cubicBezTo>
                    <a:pt x="2296" y="2413"/>
                    <a:pt x="2413" y="2336"/>
                    <a:pt x="2491" y="2258"/>
                  </a:cubicBezTo>
                  <a:cubicBezTo>
                    <a:pt x="2607" y="2102"/>
                    <a:pt x="2724" y="1946"/>
                    <a:pt x="2763" y="1752"/>
                  </a:cubicBezTo>
                  <a:cubicBezTo>
                    <a:pt x="2880" y="1402"/>
                    <a:pt x="2841" y="1051"/>
                    <a:pt x="2646" y="740"/>
                  </a:cubicBezTo>
                  <a:cubicBezTo>
                    <a:pt x="2607" y="662"/>
                    <a:pt x="2569" y="623"/>
                    <a:pt x="2530" y="585"/>
                  </a:cubicBezTo>
                  <a:cubicBezTo>
                    <a:pt x="2491" y="507"/>
                    <a:pt x="2452" y="429"/>
                    <a:pt x="2413" y="390"/>
                  </a:cubicBezTo>
                  <a:cubicBezTo>
                    <a:pt x="2296" y="273"/>
                    <a:pt x="2179" y="195"/>
                    <a:pt x="2024" y="156"/>
                  </a:cubicBezTo>
                  <a:cubicBezTo>
                    <a:pt x="1829" y="40"/>
                    <a:pt x="1635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42"/>
            <p:cNvSpPr/>
            <p:nvPr/>
          </p:nvSpPr>
          <p:spPr>
            <a:xfrm>
              <a:off x="3779047" y="5147036"/>
              <a:ext cx="78644" cy="12541"/>
            </a:xfrm>
            <a:custGeom>
              <a:avLst/>
              <a:gdLst/>
              <a:ahLst/>
              <a:cxnLst/>
              <a:rect l="l" t="t" r="r" b="b"/>
              <a:pathLst>
                <a:path w="7343" h="1171" extrusionOk="0">
                  <a:moveTo>
                    <a:pt x="384" y="1"/>
                  </a:moveTo>
                  <a:cubicBezTo>
                    <a:pt x="132" y="1"/>
                    <a:pt x="0" y="434"/>
                    <a:pt x="299" y="509"/>
                  </a:cubicBezTo>
                  <a:cubicBezTo>
                    <a:pt x="2517" y="781"/>
                    <a:pt x="4774" y="1015"/>
                    <a:pt x="6992" y="1170"/>
                  </a:cubicBezTo>
                  <a:cubicBezTo>
                    <a:pt x="7343" y="1170"/>
                    <a:pt x="7304" y="664"/>
                    <a:pt x="6992" y="664"/>
                  </a:cubicBezTo>
                  <a:cubicBezTo>
                    <a:pt x="4813" y="509"/>
                    <a:pt x="2634" y="314"/>
                    <a:pt x="416" y="3"/>
                  </a:cubicBezTo>
                  <a:cubicBezTo>
                    <a:pt x="405" y="1"/>
                    <a:pt x="395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42"/>
            <p:cNvSpPr/>
            <p:nvPr/>
          </p:nvSpPr>
          <p:spPr>
            <a:xfrm>
              <a:off x="3795958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53" y="0"/>
                  </a:moveTo>
                  <a:cubicBezTo>
                    <a:pt x="140" y="0"/>
                    <a:pt x="1" y="330"/>
                    <a:pt x="199" y="462"/>
                  </a:cubicBezTo>
                  <a:cubicBezTo>
                    <a:pt x="1950" y="1629"/>
                    <a:pt x="3623" y="2875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3" y="4041"/>
                    <a:pt x="5608" y="3886"/>
                  </a:cubicBezTo>
                  <a:cubicBezTo>
                    <a:pt x="3974" y="2524"/>
                    <a:pt x="2223" y="1240"/>
                    <a:pt x="471" y="34"/>
                  </a:cubicBezTo>
                  <a:cubicBezTo>
                    <a:pt x="431" y="11"/>
                    <a:pt x="39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42"/>
            <p:cNvSpPr/>
            <p:nvPr/>
          </p:nvSpPr>
          <p:spPr>
            <a:xfrm>
              <a:off x="3811348" y="5073416"/>
              <a:ext cx="23251" cy="65202"/>
            </a:xfrm>
            <a:custGeom>
              <a:avLst/>
              <a:gdLst/>
              <a:ahLst/>
              <a:cxnLst/>
              <a:rect l="l" t="t" r="r" b="b"/>
              <a:pathLst>
                <a:path w="2171" h="6088" extrusionOk="0">
                  <a:moveTo>
                    <a:pt x="286" y="1"/>
                  </a:moveTo>
                  <a:cubicBezTo>
                    <a:pt x="144" y="1"/>
                    <a:pt x="0" y="117"/>
                    <a:pt x="46" y="301"/>
                  </a:cubicBezTo>
                  <a:cubicBezTo>
                    <a:pt x="708" y="2129"/>
                    <a:pt x="1253" y="3997"/>
                    <a:pt x="1681" y="5904"/>
                  </a:cubicBezTo>
                  <a:cubicBezTo>
                    <a:pt x="1697" y="6032"/>
                    <a:pt x="1784" y="6087"/>
                    <a:pt x="1879" y="6087"/>
                  </a:cubicBezTo>
                  <a:cubicBezTo>
                    <a:pt x="2017" y="6087"/>
                    <a:pt x="2171" y="5971"/>
                    <a:pt x="2148" y="5787"/>
                  </a:cubicBezTo>
                  <a:lnTo>
                    <a:pt x="2109" y="5787"/>
                  </a:lnTo>
                  <a:cubicBezTo>
                    <a:pt x="1720" y="3881"/>
                    <a:pt x="1175" y="201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42"/>
            <p:cNvSpPr/>
            <p:nvPr/>
          </p:nvSpPr>
          <p:spPr>
            <a:xfrm>
              <a:off x="3837181" y="5107591"/>
              <a:ext cx="20927" cy="50733"/>
            </a:xfrm>
            <a:custGeom>
              <a:avLst/>
              <a:gdLst/>
              <a:ahLst/>
              <a:cxnLst/>
              <a:rect l="l" t="t" r="r" b="b"/>
              <a:pathLst>
                <a:path w="1954" h="4737" extrusionOk="0">
                  <a:moveTo>
                    <a:pt x="295" y="1"/>
                  </a:moveTo>
                  <a:cubicBezTo>
                    <a:pt x="145" y="1"/>
                    <a:pt x="1" y="117"/>
                    <a:pt x="47" y="300"/>
                  </a:cubicBezTo>
                  <a:cubicBezTo>
                    <a:pt x="319" y="1001"/>
                    <a:pt x="553" y="1740"/>
                    <a:pt x="786" y="2441"/>
                  </a:cubicBezTo>
                  <a:cubicBezTo>
                    <a:pt x="903" y="2791"/>
                    <a:pt x="1020" y="3141"/>
                    <a:pt x="1136" y="3491"/>
                  </a:cubicBezTo>
                  <a:lnTo>
                    <a:pt x="1331" y="3997"/>
                  </a:lnTo>
                  <a:cubicBezTo>
                    <a:pt x="1370" y="4153"/>
                    <a:pt x="1409" y="4309"/>
                    <a:pt x="1448" y="4503"/>
                  </a:cubicBezTo>
                  <a:cubicBezTo>
                    <a:pt x="1428" y="4659"/>
                    <a:pt x="1535" y="4737"/>
                    <a:pt x="1652" y="4737"/>
                  </a:cubicBezTo>
                  <a:cubicBezTo>
                    <a:pt x="1769" y="4737"/>
                    <a:pt x="1895" y="4659"/>
                    <a:pt x="1915" y="4503"/>
                  </a:cubicBezTo>
                  <a:lnTo>
                    <a:pt x="1954" y="4503"/>
                  </a:lnTo>
                  <a:cubicBezTo>
                    <a:pt x="1915" y="4153"/>
                    <a:pt x="1837" y="3803"/>
                    <a:pt x="1681" y="3491"/>
                  </a:cubicBezTo>
                  <a:lnTo>
                    <a:pt x="1292" y="2402"/>
                  </a:lnTo>
                  <a:cubicBezTo>
                    <a:pt x="1059" y="1662"/>
                    <a:pt x="825" y="92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42"/>
            <p:cNvSpPr/>
            <p:nvPr/>
          </p:nvSpPr>
          <p:spPr>
            <a:xfrm>
              <a:off x="3808585" y="5159599"/>
              <a:ext cx="57459" cy="33672"/>
            </a:xfrm>
            <a:custGeom>
              <a:avLst/>
              <a:gdLst/>
              <a:ahLst/>
              <a:cxnLst/>
              <a:rect l="l" t="t" r="r" b="b"/>
              <a:pathLst>
                <a:path w="5365" h="3144" extrusionOk="0">
                  <a:moveTo>
                    <a:pt x="5045" y="0"/>
                  </a:moveTo>
                  <a:cubicBezTo>
                    <a:pt x="5010" y="0"/>
                    <a:pt x="4972" y="11"/>
                    <a:pt x="4935" y="36"/>
                  </a:cubicBezTo>
                  <a:cubicBezTo>
                    <a:pt x="3495" y="1126"/>
                    <a:pt x="1822" y="1865"/>
                    <a:pt x="265" y="2682"/>
                  </a:cubicBezTo>
                  <a:cubicBezTo>
                    <a:pt x="1" y="2815"/>
                    <a:pt x="158" y="3144"/>
                    <a:pt x="378" y="3144"/>
                  </a:cubicBezTo>
                  <a:cubicBezTo>
                    <a:pt x="417" y="3144"/>
                    <a:pt x="458" y="3134"/>
                    <a:pt x="499" y="3110"/>
                  </a:cubicBezTo>
                  <a:cubicBezTo>
                    <a:pt x="2094" y="2293"/>
                    <a:pt x="3729" y="1554"/>
                    <a:pt x="5168" y="464"/>
                  </a:cubicBezTo>
                  <a:cubicBezTo>
                    <a:pt x="5364" y="301"/>
                    <a:pt x="5231" y="0"/>
                    <a:pt x="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42"/>
            <p:cNvSpPr/>
            <p:nvPr/>
          </p:nvSpPr>
          <p:spPr>
            <a:xfrm>
              <a:off x="3846456" y="5150699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304" y="1"/>
                  </a:moveTo>
                  <a:cubicBezTo>
                    <a:pt x="124" y="1"/>
                    <a:pt x="1" y="318"/>
                    <a:pt x="193" y="478"/>
                  </a:cubicBezTo>
                  <a:lnTo>
                    <a:pt x="8092" y="6549"/>
                  </a:lnTo>
                  <a:cubicBezTo>
                    <a:pt x="8134" y="6583"/>
                    <a:pt x="8175" y="6598"/>
                    <a:pt x="8214" y="6598"/>
                  </a:cubicBezTo>
                  <a:cubicBezTo>
                    <a:pt x="8394" y="6598"/>
                    <a:pt x="8517" y="6281"/>
                    <a:pt x="8326" y="6121"/>
                  </a:cubicBezTo>
                  <a:lnTo>
                    <a:pt x="426" y="50"/>
                  </a:lnTo>
                  <a:cubicBezTo>
                    <a:pt x="385" y="15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42"/>
            <p:cNvSpPr/>
            <p:nvPr/>
          </p:nvSpPr>
          <p:spPr>
            <a:xfrm>
              <a:off x="3887636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33" y="0"/>
                  </a:moveTo>
                  <a:cubicBezTo>
                    <a:pt x="171" y="0"/>
                    <a:pt x="1" y="193"/>
                    <a:pt x="83" y="386"/>
                  </a:cubicBezTo>
                  <a:cubicBezTo>
                    <a:pt x="1017" y="2370"/>
                    <a:pt x="1367" y="4549"/>
                    <a:pt x="2340" y="6495"/>
                  </a:cubicBezTo>
                  <a:cubicBezTo>
                    <a:pt x="2389" y="6581"/>
                    <a:pt x="2465" y="6617"/>
                    <a:pt x="2542" y="6617"/>
                  </a:cubicBezTo>
                  <a:cubicBezTo>
                    <a:pt x="2708" y="6617"/>
                    <a:pt x="2875" y="6448"/>
                    <a:pt x="2768" y="6262"/>
                  </a:cubicBezTo>
                  <a:cubicBezTo>
                    <a:pt x="1796" y="4316"/>
                    <a:pt x="1445" y="2098"/>
                    <a:pt x="511" y="113"/>
                  </a:cubicBezTo>
                  <a:cubicBezTo>
                    <a:pt x="466" y="33"/>
                    <a:pt x="400" y="0"/>
                    <a:pt x="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42"/>
            <p:cNvSpPr/>
            <p:nvPr/>
          </p:nvSpPr>
          <p:spPr>
            <a:xfrm>
              <a:off x="3766409" y="5137890"/>
              <a:ext cx="22105" cy="21270"/>
            </a:xfrm>
            <a:custGeom>
              <a:avLst/>
              <a:gdLst/>
              <a:ahLst/>
              <a:cxnLst/>
              <a:rect l="l" t="t" r="r" b="b"/>
              <a:pathLst>
                <a:path w="2064" h="1986" extrusionOk="0">
                  <a:moveTo>
                    <a:pt x="701" y="637"/>
                  </a:moveTo>
                  <a:cubicBezTo>
                    <a:pt x="701" y="659"/>
                    <a:pt x="697" y="665"/>
                    <a:pt x="676" y="687"/>
                  </a:cubicBezTo>
                  <a:lnTo>
                    <a:pt x="676" y="687"/>
                  </a:lnTo>
                  <a:cubicBezTo>
                    <a:pt x="678" y="681"/>
                    <a:pt x="680" y="674"/>
                    <a:pt x="683" y="667"/>
                  </a:cubicBezTo>
                  <a:lnTo>
                    <a:pt x="683" y="667"/>
                  </a:lnTo>
                  <a:lnTo>
                    <a:pt x="701" y="637"/>
                  </a:lnTo>
                  <a:close/>
                  <a:moveTo>
                    <a:pt x="1690" y="733"/>
                  </a:moveTo>
                  <a:lnTo>
                    <a:pt x="1713" y="779"/>
                  </a:lnTo>
                  <a:cubicBezTo>
                    <a:pt x="1685" y="779"/>
                    <a:pt x="1677" y="759"/>
                    <a:pt x="1690" y="733"/>
                  </a:cubicBezTo>
                  <a:close/>
                  <a:moveTo>
                    <a:pt x="1713" y="896"/>
                  </a:moveTo>
                  <a:lnTo>
                    <a:pt x="1713" y="1013"/>
                  </a:lnTo>
                  <a:lnTo>
                    <a:pt x="1712" y="1014"/>
                  </a:lnTo>
                  <a:lnTo>
                    <a:pt x="1712" y="1014"/>
                  </a:lnTo>
                  <a:cubicBezTo>
                    <a:pt x="1713" y="1001"/>
                    <a:pt x="1713" y="988"/>
                    <a:pt x="1713" y="974"/>
                  </a:cubicBezTo>
                  <a:cubicBezTo>
                    <a:pt x="1713" y="960"/>
                    <a:pt x="1712" y="947"/>
                    <a:pt x="1711" y="934"/>
                  </a:cubicBezTo>
                  <a:lnTo>
                    <a:pt x="1711" y="934"/>
                  </a:lnTo>
                  <a:cubicBezTo>
                    <a:pt x="1712" y="922"/>
                    <a:pt x="1713" y="909"/>
                    <a:pt x="1713" y="896"/>
                  </a:cubicBezTo>
                  <a:close/>
                  <a:moveTo>
                    <a:pt x="640" y="1268"/>
                  </a:moveTo>
                  <a:cubicBezTo>
                    <a:pt x="650" y="1282"/>
                    <a:pt x="657" y="1295"/>
                    <a:pt x="660" y="1308"/>
                  </a:cubicBezTo>
                  <a:lnTo>
                    <a:pt x="660" y="1308"/>
                  </a:lnTo>
                  <a:lnTo>
                    <a:pt x="651" y="1296"/>
                  </a:lnTo>
                  <a:lnTo>
                    <a:pt x="651" y="1296"/>
                  </a:lnTo>
                  <a:lnTo>
                    <a:pt x="640" y="1268"/>
                  </a:lnTo>
                  <a:close/>
                  <a:moveTo>
                    <a:pt x="1431" y="1285"/>
                  </a:moveTo>
                  <a:lnTo>
                    <a:pt x="1418" y="1302"/>
                  </a:lnTo>
                  <a:lnTo>
                    <a:pt x="1418" y="1302"/>
                  </a:lnTo>
                  <a:lnTo>
                    <a:pt x="1402" y="1314"/>
                  </a:lnTo>
                  <a:lnTo>
                    <a:pt x="1402" y="1314"/>
                  </a:lnTo>
                  <a:cubicBezTo>
                    <a:pt x="1402" y="1288"/>
                    <a:pt x="1404" y="1285"/>
                    <a:pt x="1431" y="1285"/>
                  </a:cubicBezTo>
                  <a:close/>
                  <a:moveTo>
                    <a:pt x="701" y="1"/>
                  </a:moveTo>
                  <a:lnTo>
                    <a:pt x="507" y="79"/>
                  </a:lnTo>
                  <a:lnTo>
                    <a:pt x="468" y="79"/>
                  </a:lnTo>
                  <a:cubicBezTo>
                    <a:pt x="351" y="156"/>
                    <a:pt x="195" y="273"/>
                    <a:pt x="117" y="429"/>
                  </a:cubicBezTo>
                  <a:cubicBezTo>
                    <a:pt x="117" y="429"/>
                    <a:pt x="117" y="429"/>
                    <a:pt x="78" y="468"/>
                  </a:cubicBezTo>
                  <a:lnTo>
                    <a:pt x="1" y="662"/>
                  </a:lnTo>
                  <a:lnTo>
                    <a:pt x="1" y="701"/>
                  </a:lnTo>
                  <a:cubicBezTo>
                    <a:pt x="1" y="740"/>
                    <a:pt x="1" y="818"/>
                    <a:pt x="1" y="896"/>
                  </a:cubicBezTo>
                  <a:cubicBezTo>
                    <a:pt x="1" y="896"/>
                    <a:pt x="1" y="935"/>
                    <a:pt x="1" y="935"/>
                  </a:cubicBezTo>
                  <a:cubicBezTo>
                    <a:pt x="1" y="1013"/>
                    <a:pt x="1" y="1090"/>
                    <a:pt x="1" y="1168"/>
                  </a:cubicBezTo>
                  <a:cubicBezTo>
                    <a:pt x="40" y="1207"/>
                    <a:pt x="78" y="1285"/>
                    <a:pt x="117" y="1363"/>
                  </a:cubicBezTo>
                  <a:cubicBezTo>
                    <a:pt x="156" y="1402"/>
                    <a:pt x="195" y="1480"/>
                    <a:pt x="234" y="1518"/>
                  </a:cubicBezTo>
                  <a:cubicBezTo>
                    <a:pt x="273" y="1557"/>
                    <a:pt x="312" y="1596"/>
                    <a:pt x="351" y="1635"/>
                  </a:cubicBezTo>
                  <a:cubicBezTo>
                    <a:pt x="355" y="1635"/>
                    <a:pt x="359" y="1636"/>
                    <a:pt x="363" y="1636"/>
                  </a:cubicBezTo>
                  <a:lnTo>
                    <a:pt x="363" y="1636"/>
                  </a:lnTo>
                  <a:cubicBezTo>
                    <a:pt x="382" y="1662"/>
                    <a:pt x="403" y="1688"/>
                    <a:pt x="429" y="1713"/>
                  </a:cubicBezTo>
                  <a:cubicBezTo>
                    <a:pt x="468" y="1713"/>
                    <a:pt x="468" y="1752"/>
                    <a:pt x="545" y="1791"/>
                  </a:cubicBezTo>
                  <a:cubicBezTo>
                    <a:pt x="545" y="1830"/>
                    <a:pt x="584" y="1830"/>
                    <a:pt x="623" y="1869"/>
                  </a:cubicBezTo>
                  <a:cubicBezTo>
                    <a:pt x="662" y="1869"/>
                    <a:pt x="701" y="1908"/>
                    <a:pt x="740" y="1908"/>
                  </a:cubicBezTo>
                  <a:cubicBezTo>
                    <a:pt x="779" y="1947"/>
                    <a:pt x="857" y="1947"/>
                    <a:pt x="896" y="1985"/>
                  </a:cubicBezTo>
                  <a:lnTo>
                    <a:pt x="1402" y="1985"/>
                  </a:lnTo>
                  <a:lnTo>
                    <a:pt x="1596" y="1869"/>
                  </a:lnTo>
                  <a:cubicBezTo>
                    <a:pt x="1674" y="1830"/>
                    <a:pt x="1713" y="1791"/>
                    <a:pt x="1791" y="1752"/>
                  </a:cubicBezTo>
                  <a:lnTo>
                    <a:pt x="1830" y="1713"/>
                  </a:lnTo>
                  <a:cubicBezTo>
                    <a:pt x="1869" y="1635"/>
                    <a:pt x="1907" y="1596"/>
                    <a:pt x="1946" y="1518"/>
                  </a:cubicBezTo>
                  <a:cubicBezTo>
                    <a:pt x="2024" y="1402"/>
                    <a:pt x="2063" y="1324"/>
                    <a:pt x="2063" y="1207"/>
                  </a:cubicBezTo>
                  <a:lnTo>
                    <a:pt x="2063" y="1090"/>
                  </a:lnTo>
                  <a:lnTo>
                    <a:pt x="2024" y="896"/>
                  </a:lnTo>
                  <a:cubicBezTo>
                    <a:pt x="2024" y="857"/>
                    <a:pt x="2024" y="857"/>
                    <a:pt x="2024" y="818"/>
                  </a:cubicBezTo>
                  <a:cubicBezTo>
                    <a:pt x="1985" y="740"/>
                    <a:pt x="1946" y="662"/>
                    <a:pt x="1946" y="585"/>
                  </a:cubicBezTo>
                  <a:cubicBezTo>
                    <a:pt x="1869" y="507"/>
                    <a:pt x="1830" y="429"/>
                    <a:pt x="1752" y="351"/>
                  </a:cubicBezTo>
                  <a:lnTo>
                    <a:pt x="1713" y="273"/>
                  </a:lnTo>
                  <a:lnTo>
                    <a:pt x="1674" y="273"/>
                  </a:lnTo>
                  <a:cubicBezTo>
                    <a:pt x="1635" y="234"/>
                    <a:pt x="1557" y="195"/>
                    <a:pt x="1479" y="156"/>
                  </a:cubicBezTo>
                  <a:lnTo>
                    <a:pt x="1440" y="118"/>
                  </a:lnTo>
                  <a:cubicBezTo>
                    <a:pt x="1363" y="79"/>
                    <a:pt x="1285" y="40"/>
                    <a:pt x="1207" y="40"/>
                  </a:cubicBezTo>
                  <a:cubicBezTo>
                    <a:pt x="1129" y="1"/>
                    <a:pt x="1051" y="1"/>
                    <a:pt x="9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42"/>
            <p:cNvSpPr/>
            <p:nvPr/>
          </p:nvSpPr>
          <p:spPr>
            <a:xfrm>
              <a:off x="3830594" y="5155229"/>
              <a:ext cx="37935" cy="37581"/>
            </a:xfrm>
            <a:custGeom>
              <a:avLst/>
              <a:gdLst/>
              <a:ahLst/>
              <a:cxnLst/>
              <a:rect l="l" t="t" r="r" b="b"/>
              <a:pathLst>
                <a:path w="3542" h="3509" extrusionOk="0">
                  <a:moveTo>
                    <a:pt x="1886" y="1782"/>
                  </a:moveTo>
                  <a:lnTo>
                    <a:pt x="1890" y="1784"/>
                  </a:lnTo>
                  <a:lnTo>
                    <a:pt x="1890" y="1784"/>
                  </a:lnTo>
                  <a:lnTo>
                    <a:pt x="1902" y="1793"/>
                  </a:lnTo>
                  <a:lnTo>
                    <a:pt x="1902" y="1793"/>
                  </a:lnTo>
                  <a:cubicBezTo>
                    <a:pt x="1896" y="1789"/>
                    <a:pt x="1891" y="1786"/>
                    <a:pt x="1886" y="1782"/>
                  </a:cubicBezTo>
                  <a:close/>
                  <a:moveTo>
                    <a:pt x="1994" y="1936"/>
                  </a:moveTo>
                  <a:lnTo>
                    <a:pt x="1992" y="1951"/>
                  </a:lnTo>
                  <a:lnTo>
                    <a:pt x="1992" y="1951"/>
                  </a:lnTo>
                  <a:lnTo>
                    <a:pt x="1990" y="1955"/>
                  </a:lnTo>
                  <a:lnTo>
                    <a:pt x="1990" y="1955"/>
                  </a:lnTo>
                  <a:cubicBezTo>
                    <a:pt x="1991" y="1948"/>
                    <a:pt x="1992" y="1942"/>
                    <a:pt x="1994" y="1936"/>
                  </a:cubicBezTo>
                  <a:close/>
                  <a:moveTo>
                    <a:pt x="1989" y="1969"/>
                  </a:moveTo>
                  <a:lnTo>
                    <a:pt x="1989" y="1972"/>
                  </a:lnTo>
                  <a:lnTo>
                    <a:pt x="1989" y="1972"/>
                  </a:lnTo>
                  <a:lnTo>
                    <a:pt x="1987" y="1974"/>
                  </a:lnTo>
                  <a:lnTo>
                    <a:pt x="1987" y="1974"/>
                  </a:lnTo>
                  <a:cubicBezTo>
                    <a:pt x="1987" y="1973"/>
                    <a:pt x="1987" y="1972"/>
                    <a:pt x="1987" y="1971"/>
                  </a:cubicBezTo>
                  <a:lnTo>
                    <a:pt x="1987" y="1971"/>
                  </a:lnTo>
                  <a:cubicBezTo>
                    <a:pt x="1988" y="1970"/>
                    <a:pt x="1989" y="1970"/>
                    <a:pt x="1989" y="1969"/>
                  </a:cubicBezTo>
                  <a:close/>
                  <a:moveTo>
                    <a:pt x="1985" y="1975"/>
                  </a:moveTo>
                  <a:lnTo>
                    <a:pt x="1976" y="1981"/>
                  </a:lnTo>
                  <a:lnTo>
                    <a:pt x="1976" y="1981"/>
                  </a:lnTo>
                  <a:cubicBezTo>
                    <a:pt x="1977" y="1979"/>
                    <a:pt x="1979" y="1978"/>
                    <a:pt x="1981" y="1976"/>
                  </a:cubicBezTo>
                  <a:lnTo>
                    <a:pt x="1981" y="1976"/>
                  </a:lnTo>
                  <a:cubicBezTo>
                    <a:pt x="1982" y="1976"/>
                    <a:pt x="1984" y="1975"/>
                    <a:pt x="1985" y="1975"/>
                  </a:cubicBezTo>
                  <a:close/>
                  <a:moveTo>
                    <a:pt x="1983" y="1932"/>
                  </a:moveTo>
                  <a:cubicBezTo>
                    <a:pt x="1979" y="1948"/>
                    <a:pt x="1974" y="1964"/>
                    <a:pt x="1969" y="1981"/>
                  </a:cubicBezTo>
                  <a:lnTo>
                    <a:pt x="1969" y="1981"/>
                  </a:lnTo>
                  <a:cubicBezTo>
                    <a:pt x="1971" y="1980"/>
                    <a:pt x="1972" y="1979"/>
                    <a:pt x="1974" y="1979"/>
                  </a:cubicBezTo>
                  <a:lnTo>
                    <a:pt x="1974" y="1979"/>
                  </a:lnTo>
                  <a:lnTo>
                    <a:pt x="1969" y="1985"/>
                  </a:lnTo>
                  <a:lnTo>
                    <a:pt x="1967" y="1986"/>
                  </a:lnTo>
                  <a:lnTo>
                    <a:pt x="1967" y="1986"/>
                  </a:lnTo>
                  <a:cubicBezTo>
                    <a:pt x="1968" y="1985"/>
                    <a:pt x="1969" y="1983"/>
                    <a:pt x="1969" y="1981"/>
                  </a:cubicBezTo>
                  <a:lnTo>
                    <a:pt x="1969" y="1981"/>
                  </a:lnTo>
                  <a:cubicBezTo>
                    <a:pt x="1964" y="1983"/>
                    <a:pt x="1959" y="1985"/>
                    <a:pt x="1953" y="1988"/>
                  </a:cubicBezTo>
                  <a:lnTo>
                    <a:pt x="1953" y="1988"/>
                  </a:lnTo>
                  <a:cubicBezTo>
                    <a:pt x="1959" y="1968"/>
                    <a:pt x="1969" y="1950"/>
                    <a:pt x="1983" y="1932"/>
                  </a:cubicBezTo>
                  <a:close/>
                  <a:moveTo>
                    <a:pt x="1989" y="1974"/>
                  </a:moveTo>
                  <a:lnTo>
                    <a:pt x="1987" y="1987"/>
                  </a:lnTo>
                  <a:lnTo>
                    <a:pt x="1987" y="1987"/>
                  </a:lnTo>
                  <a:lnTo>
                    <a:pt x="1985" y="1988"/>
                  </a:lnTo>
                  <a:lnTo>
                    <a:pt x="1985" y="1988"/>
                  </a:lnTo>
                  <a:cubicBezTo>
                    <a:pt x="1986" y="1983"/>
                    <a:pt x="1986" y="1979"/>
                    <a:pt x="1986" y="1974"/>
                  </a:cubicBezTo>
                  <a:lnTo>
                    <a:pt x="1986" y="1974"/>
                  </a:lnTo>
                  <a:cubicBezTo>
                    <a:pt x="1987" y="1974"/>
                    <a:pt x="1988" y="1974"/>
                    <a:pt x="1989" y="1974"/>
                  </a:cubicBezTo>
                  <a:close/>
                  <a:moveTo>
                    <a:pt x="1965" y="1992"/>
                  </a:moveTo>
                  <a:lnTo>
                    <a:pt x="1965" y="1992"/>
                  </a:lnTo>
                  <a:cubicBezTo>
                    <a:pt x="1964" y="1993"/>
                    <a:pt x="1963" y="1994"/>
                    <a:pt x="1961" y="1996"/>
                  </a:cubicBezTo>
                  <a:lnTo>
                    <a:pt x="1961" y="1996"/>
                  </a:lnTo>
                  <a:lnTo>
                    <a:pt x="1963" y="1995"/>
                  </a:lnTo>
                  <a:lnTo>
                    <a:pt x="1963" y="1995"/>
                  </a:lnTo>
                  <a:lnTo>
                    <a:pt x="1965" y="1992"/>
                  </a:lnTo>
                  <a:close/>
                  <a:moveTo>
                    <a:pt x="1967" y="1986"/>
                  </a:moveTo>
                  <a:lnTo>
                    <a:pt x="1967" y="1986"/>
                  </a:lnTo>
                  <a:cubicBezTo>
                    <a:pt x="1967" y="1988"/>
                    <a:pt x="1967" y="1989"/>
                    <a:pt x="1966" y="1990"/>
                  </a:cubicBezTo>
                  <a:lnTo>
                    <a:pt x="1966" y="1990"/>
                  </a:lnTo>
                  <a:lnTo>
                    <a:pt x="1965" y="1992"/>
                  </a:lnTo>
                  <a:lnTo>
                    <a:pt x="1965" y="1992"/>
                  </a:lnTo>
                  <a:cubicBezTo>
                    <a:pt x="1966" y="1991"/>
                    <a:pt x="1966" y="1991"/>
                    <a:pt x="1966" y="1990"/>
                  </a:cubicBezTo>
                  <a:lnTo>
                    <a:pt x="1966" y="1990"/>
                  </a:lnTo>
                  <a:cubicBezTo>
                    <a:pt x="1966" y="1992"/>
                    <a:pt x="1965" y="1993"/>
                    <a:pt x="1965" y="1995"/>
                  </a:cubicBezTo>
                  <a:lnTo>
                    <a:pt x="1965" y="1995"/>
                  </a:lnTo>
                  <a:lnTo>
                    <a:pt x="1963" y="1995"/>
                  </a:lnTo>
                  <a:lnTo>
                    <a:pt x="1963" y="1995"/>
                  </a:lnTo>
                  <a:lnTo>
                    <a:pt x="1956" y="2005"/>
                  </a:lnTo>
                  <a:lnTo>
                    <a:pt x="1956" y="2005"/>
                  </a:lnTo>
                  <a:cubicBezTo>
                    <a:pt x="1958" y="2005"/>
                    <a:pt x="1960" y="2004"/>
                    <a:pt x="1961" y="2004"/>
                  </a:cubicBezTo>
                  <a:lnTo>
                    <a:pt x="1961" y="2004"/>
                  </a:lnTo>
                  <a:cubicBezTo>
                    <a:pt x="1961" y="2004"/>
                    <a:pt x="1961" y="2004"/>
                    <a:pt x="1961" y="2005"/>
                  </a:cubicBezTo>
                  <a:lnTo>
                    <a:pt x="1961" y="2005"/>
                  </a:lnTo>
                  <a:lnTo>
                    <a:pt x="1956" y="2006"/>
                  </a:lnTo>
                  <a:lnTo>
                    <a:pt x="1956" y="2006"/>
                  </a:lnTo>
                  <a:lnTo>
                    <a:pt x="1947" y="2019"/>
                  </a:lnTo>
                  <a:lnTo>
                    <a:pt x="1947" y="2019"/>
                  </a:lnTo>
                  <a:cubicBezTo>
                    <a:pt x="1947" y="2016"/>
                    <a:pt x="1948" y="2014"/>
                    <a:pt x="1948" y="2012"/>
                  </a:cubicBezTo>
                  <a:lnTo>
                    <a:pt x="1948" y="2012"/>
                  </a:lnTo>
                  <a:cubicBezTo>
                    <a:pt x="1949" y="2010"/>
                    <a:pt x="1951" y="2008"/>
                    <a:pt x="1952" y="2006"/>
                  </a:cubicBezTo>
                  <a:lnTo>
                    <a:pt x="1952" y="2006"/>
                  </a:lnTo>
                  <a:lnTo>
                    <a:pt x="1952" y="2006"/>
                  </a:lnTo>
                  <a:lnTo>
                    <a:pt x="1952" y="2006"/>
                  </a:lnTo>
                  <a:cubicBezTo>
                    <a:pt x="1952" y="2006"/>
                    <a:pt x="1952" y="2006"/>
                    <a:pt x="1952" y="2006"/>
                  </a:cubicBezTo>
                  <a:lnTo>
                    <a:pt x="1952" y="2006"/>
                  </a:lnTo>
                  <a:cubicBezTo>
                    <a:pt x="1952" y="2006"/>
                    <a:pt x="1952" y="2006"/>
                    <a:pt x="1952" y="2006"/>
                  </a:cubicBezTo>
                  <a:lnTo>
                    <a:pt x="1952" y="2006"/>
                  </a:lnTo>
                  <a:lnTo>
                    <a:pt x="1956" y="2006"/>
                  </a:lnTo>
                  <a:lnTo>
                    <a:pt x="1956" y="2006"/>
                  </a:lnTo>
                  <a:lnTo>
                    <a:pt x="1956" y="2005"/>
                  </a:lnTo>
                  <a:lnTo>
                    <a:pt x="1956" y="2005"/>
                  </a:lnTo>
                  <a:cubicBezTo>
                    <a:pt x="1955" y="2006"/>
                    <a:pt x="1954" y="2006"/>
                    <a:pt x="1952" y="2006"/>
                  </a:cubicBezTo>
                  <a:lnTo>
                    <a:pt x="1952" y="2006"/>
                  </a:lnTo>
                  <a:cubicBezTo>
                    <a:pt x="1955" y="2003"/>
                    <a:pt x="1958" y="1999"/>
                    <a:pt x="1961" y="1996"/>
                  </a:cubicBezTo>
                  <a:lnTo>
                    <a:pt x="1961" y="1996"/>
                  </a:lnTo>
                  <a:lnTo>
                    <a:pt x="1950" y="1999"/>
                  </a:lnTo>
                  <a:lnTo>
                    <a:pt x="1950" y="1999"/>
                  </a:lnTo>
                  <a:cubicBezTo>
                    <a:pt x="1950" y="1999"/>
                    <a:pt x="1950" y="1998"/>
                    <a:pt x="1951" y="1998"/>
                  </a:cubicBezTo>
                  <a:lnTo>
                    <a:pt x="1951" y="1998"/>
                  </a:lnTo>
                  <a:lnTo>
                    <a:pt x="1946" y="2001"/>
                  </a:lnTo>
                  <a:lnTo>
                    <a:pt x="1946" y="2001"/>
                  </a:lnTo>
                  <a:lnTo>
                    <a:pt x="1907" y="2014"/>
                  </a:lnTo>
                  <a:lnTo>
                    <a:pt x="1907" y="2014"/>
                  </a:lnTo>
                  <a:cubicBezTo>
                    <a:pt x="1922" y="2004"/>
                    <a:pt x="1938" y="1995"/>
                    <a:pt x="1953" y="1988"/>
                  </a:cubicBezTo>
                  <a:lnTo>
                    <a:pt x="1953" y="1988"/>
                  </a:lnTo>
                  <a:cubicBezTo>
                    <a:pt x="1952" y="1991"/>
                    <a:pt x="1951" y="1994"/>
                    <a:pt x="1951" y="1998"/>
                  </a:cubicBezTo>
                  <a:lnTo>
                    <a:pt x="1951" y="1998"/>
                  </a:lnTo>
                  <a:lnTo>
                    <a:pt x="1967" y="1986"/>
                  </a:lnTo>
                  <a:close/>
                  <a:moveTo>
                    <a:pt x="1723" y="0"/>
                  </a:moveTo>
                  <a:cubicBezTo>
                    <a:pt x="1655" y="0"/>
                    <a:pt x="1586" y="5"/>
                    <a:pt x="1518" y="16"/>
                  </a:cubicBezTo>
                  <a:cubicBezTo>
                    <a:pt x="1284" y="55"/>
                    <a:pt x="1090" y="133"/>
                    <a:pt x="895" y="250"/>
                  </a:cubicBezTo>
                  <a:cubicBezTo>
                    <a:pt x="701" y="366"/>
                    <a:pt x="545" y="522"/>
                    <a:pt x="389" y="717"/>
                  </a:cubicBezTo>
                  <a:cubicBezTo>
                    <a:pt x="234" y="911"/>
                    <a:pt x="156" y="1106"/>
                    <a:pt x="78" y="1339"/>
                  </a:cubicBezTo>
                  <a:cubicBezTo>
                    <a:pt x="0" y="1612"/>
                    <a:pt x="0" y="1884"/>
                    <a:pt x="78" y="2156"/>
                  </a:cubicBezTo>
                  <a:cubicBezTo>
                    <a:pt x="117" y="2312"/>
                    <a:pt x="156" y="2429"/>
                    <a:pt x="234" y="2585"/>
                  </a:cubicBezTo>
                  <a:cubicBezTo>
                    <a:pt x="273" y="2701"/>
                    <a:pt x="351" y="2818"/>
                    <a:pt x="467" y="2896"/>
                  </a:cubicBezTo>
                  <a:cubicBezTo>
                    <a:pt x="467" y="2935"/>
                    <a:pt x="506" y="2935"/>
                    <a:pt x="545" y="2974"/>
                  </a:cubicBezTo>
                  <a:cubicBezTo>
                    <a:pt x="623" y="3051"/>
                    <a:pt x="701" y="3090"/>
                    <a:pt x="779" y="3168"/>
                  </a:cubicBezTo>
                  <a:cubicBezTo>
                    <a:pt x="831" y="3199"/>
                    <a:pt x="883" y="3225"/>
                    <a:pt x="936" y="3246"/>
                  </a:cubicBezTo>
                  <a:lnTo>
                    <a:pt x="936" y="3246"/>
                  </a:lnTo>
                  <a:cubicBezTo>
                    <a:pt x="973" y="3272"/>
                    <a:pt x="1012" y="3298"/>
                    <a:pt x="1051" y="3324"/>
                  </a:cubicBezTo>
                  <a:cubicBezTo>
                    <a:pt x="1129" y="3402"/>
                    <a:pt x="1246" y="3441"/>
                    <a:pt x="1401" y="3480"/>
                  </a:cubicBezTo>
                  <a:cubicBezTo>
                    <a:pt x="1518" y="3499"/>
                    <a:pt x="1644" y="3509"/>
                    <a:pt x="1771" y="3509"/>
                  </a:cubicBezTo>
                  <a:cubicBezTo>
                    <a:pt x="1897" y="3509"/>
                    <a:pt x="2024" y="3499"/>
                    <a:pt x="2141" y="3480"/>
                  </a:cubicBezTo>
                  <a:lnTo>
                    <a:pt x="2296" y="3441"/>
                  </a:lnTo>
                  <a:cubicBezTo>
                    <a:pt x="2413" y="3363"/>
                    <a:pt x="2530" y="3324"/>
                    <a:pt x="2646" y="3246"/>
                  </a:cubicBezTo>
                  <a:cubicBezTo>
                    <a:pt x="2880" y="3129"/>
                    <a:pt x="3036" y="2935"/>
                    <a:pt x="3191" y="2740"/>
                  </a:cubicBezTo>
                  <a:cubicBezTo>
                    <a:pt x="3308" y="2585"/>
                    <a:pt x="3386" y="2429"/>
                    <a:pt x="3425" y="2234"/>
                  </a:cubicBezTo>
                  <a:cubicBezTo>
                    <a:pt x="3541" y="1806"/>
                    <a:pt x="3464" y="1300"/>
                    <a:pt x="3269" y="911"/>
                  </a:cubicBezTo>
                  <a:cubicBezTo>
                    <a:pt x="3191" y="833"/>
                    <a:pt x="3152" y="756"/>
                    <a:pt x="3075" y="678"/>
                  </a:cubicBezTo>
                  <a:cubicBezTo>
                    <a:pt x="3036" y="600"/>
                    <a:pt x="2958" y="522"/>
                    <a:pt x="2919" y="483"/>
                  </a:cubicBezTo>
                  <a:cubicBezTo>
                    <a:pt x="2685" y="289"/>
                    <a:pt x="2491" y="133"/>
                    <a:pt x="2218" y="55"/>
                  </a:cubicBezTo>
                  <a:cubicBezTo>
                    <a:pt x="2053" y="28"/>
                    <a:pt x="1888" y="0"/>
                    <a:pt x="1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42"/>
            <p:cNvSpPr/>
            <p:nvPr/>
          </p:nvSpPr>
          <p:spPr>
            <a:xfrm>
              <a:off x="3827263" y="5098306"/>
              <a:ext cx="25426" cy="24590"/>
            </a:xfrm>
            <a:custGeom>
              <a:avLst/>
              <a:gdLst/>
              <a:ahLst/>
              <a:cxnLst/>
              <a:rect l="l" t="t" r="r" b="b"/>
              <a:pathLst>
                <a:path w="2374" h="2296" extrusionOk="0">
                  <a:moveTo>
                    <a:pt x="428" y="1479"/>
                  </a:moveTo>
                  <a:cubicBezTo>
                    <a:pt x="467" y="1479"/>
                    <a:pt x="467" y="1518"/>
                    <a:pt x="467" y="1518"/>
                  </a:cubicBezTo>
                  <a:lnTo>
                    <a:pt x="467" y="1518"/>
                  </a:lnTo>
                  <a:lnTo>
                    <a:pt x="428" y="1479"/>
                  </a:lnTo>
                  <a:close/>
                  <a:moveTo>
                    <a:pt x="1129" y="0"/>
                  </a:moveTo>
                  <a:lnTo>
                    <a:pt x="856" y="39"/>
                  </a:lnTo>
                  <a:lnTo>
                    <a:pt x="817" y="39"/>
                  </a:lnTo>
                  <a:lnTo>
                    <a:pt x="700" y="78"/>
                  </a:lnTo>
                  <a:lnTo>
                    <a:pt x="584" y="156"/>
                  </a:lnTo>
                  <a:lnTo>
                    <a:pt x="545" y="156"/>
                  </a:lnTo>
                  <a:cubicBezTo>
                    <a:pt x="506" y="156"/>
                    <a:pt x="389" y="272"/>
                    <a:pt x="350" y="311"/>
                  </a:cubicBezTo>
                  <a:lnTo>
                    <a:pt x="311" y="311"/>
                  </a:lnTo>
                  <a:cubicBezTo>
                    <a:pt x="272" y="350"/>
                    <a:pt x="195" y="467"/>
                    <a:pt x="156" y="506"/>
                  </a:cubicBezTo>
                  <a:cubicBezTo>
                    <a:pt x="156" y="545"/>
                    <a:pt x="156" y="545"/>
                    <a:pt x="156" y="545"/>
                  </a:cubicBezTo>
                  <a:lnTo>
                    <a:pt x="39" y="778"/>
                  </a:lnTo>
                  <a:cubicBezTo>
                    <a:pt x="39" y="895"/>
                    <a:pt x="39" y="973"/>
                    <a:pt x="0" y="1051"/>
                  </a:cubicBezTo>
                  <a:cubicBezTo>
                    <a:pt x="0" y="1090"/>
                    <a:pt x="0" y="1090"/>
                    <a:pt x="0" y="1090"/>
                  </a:cubicBezTo>
                  <a:lnTo>
                    <a:pt x="0" y="1129"/>
                  </a:lnTo>
                  <a:cubicBezTo>
                    <a:pt x="0" y="1206"/>
                    <a:pt x="0" y="1323"/>
                    <a:pt x="39" y="1401"/>
                  </a:cubicBezTo>
                  <a:cubicBezTo>
                    <a:pt x="39" y="1440"/>
                    <a:pt x="39" y="1440"/>
                    <a:pt x="39" y="1479"/>
                  </a:cubicBezTo>
                  <a:cubicBezTo>
                    <a:pt x="78" y="1557"/>
                    <a:pt x="117" y="1634"/>
                    <a:pt x="156" y="1712"/>
                  </a:cubicBezTo>
                  <a:cubicBezTo>
                    <a:pt x="156" y="1712"/>
                    <a:pt x="156" y="1751"/>
                    <a:pt x="156" y="1751"/>
                  </a:cubicBezTo>
                  <a:cubicBezTo>
                    <a:pt x="195" y="1829"/>
                    <a:pt x="272" y="1907"/>
                    <a:pt x="311" y="1946"/>
                  </a:cubicBezTo>
                  <a:lnTo>
                    <a:pt x="350" y="1985"/>
                  </a:lnTo>
                  <a:cubicBezTo>
                    <a:pt x="428" y="2024"/>
                    <a:pt x="467" y="2101"/>
                    <a:pt x="545" y="2140"/>
                  </a:cubicBezTo>
                  <a:lnTo>
                    <a:pt x="584" y="2140"/>
                  </a:lnTo>
                  <a:cubicBezTo>
                    <a:pt x="623" y="2179"/>
                    <a:pt x="662" y="2179"/>
                    <a:pt x="739" y="2218"/>
                  </a:cubicBezTo>
                  <a:lnTo>
                    <a:pt x="856" y="2257"/>
                  </a:lnTo>
                  <a:lnTo>
                    <a:pt x="895" y="2257"/>
                  </a:lnTo>
                  <a:lnTo>
                    <a:pt x="1167" y="2296"/>
                  </a:lnTo>
                  <a:lnTo>
                    <a:pt x="1440" y="2296"/>
                  </a:lnTo>
                  <a:lnTo>
                    <a:pt x="1673" y="2218"/>
                  </a:lnTo>
                  <a:lnTo>
                    <a:pt x="1868" y="2062"/>
                  </a:lnTo>
                  <a:lnTo>
                    <a:pt x="2024" y="1829"/>
                  </a:lnTo>
                  <a:cubicBezTo>
                    <a:pt x="2049" y="1803"/>
                    <a:pt x="2075" y="1744"/>
                    <a:pt x="2089" y="1684"/>
                  </a:cubicBezTo>
                  <a:lnTo>
                    <a:pt x="2089" y="1684"/>
                  </a:lnTo>
                  <a:cubicBezTo>
                    <a:pt x="2191" y="1571"/>
                    <a:pt x="2263" y="1428"/>
                    <a:pt x="2335" y="1284"/>
                  </a:cubicBezTo>
                  <a:lnTo>
                    <a:pt x="2374" y="1012"/>
                  </a:lnTo>
                  <a:cubicBezTo>
                    <a:pt x="2335" y="817"/>
                    <a:pt x="2296" y="623"/>
                    <a:pt x="2218" y="506"/>
                  </a:cubicBezTo>
                  <a:cubicBezTo>
                    <a:pt x="2179" y="428"/>
                    <a:pt x="2140" y="428"/>
                    <a:pt x="2140" y="389"/>
                  </a:cubicBezTo>
                  <a:lnTo>
                    <a:pt x="2024" y="272"/>
                  </a:lnTo>
                  <a:lnTo>
                    <a:pt x="1790" y="78"/>
                  </a:lnTo>
                  <a:lnTo>
                    <a:pt x="1751" y="78"/>
                  </a:lnTo>
                  <a:cubicBezTo>
                    <a:pt x="1673" y="39"/>
                    <a:pt x="1595" y="0"/>
                    <a:pt x="1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42"/>
            <p:cNvSpPr/>
            <p:nvPr/>
          </p:nvSpPr>
          <p:spPr>
            <a:xfrm>
              <a:off x="3803091" y="5062042"/>
              <a:ext cx="22095" cy="22095"/>
            </a:xfrm>
            <a:custGeom>
              <a:avLst/>
              <a:gdLst/>
              <a:ahLst/>
              <a:cxnLst/>
              <a:rect l="l" t="t" r="r" b="b"/>
              <a:pathLst>
                <a:path w="2063" h="2063" extrusionOk="0">
                  <a:moveTo>
                    <a:pt x="739" y="78"/>
                  </a:moveTo>
                  <a:cubicBezTo>
                    <a:pt x="733" y="80"/>
                    <a:pt x="727" y="82"/>
                    <a:pt x="722" y="85"/>
                  </a:cubicBezTo>
                  <a:lnTo>
                    <a:pt x="722" y="85"/>
                  </a:lnTo>
                  <a:cubicBezTo>
                    <a:pt x="663" y="97"/>
                    <a:pt x="604" y="127"/>
                    <a:pt x="545" y="156"/>
                  </a:cubicBezTo>
                  <a:lnTo>
                    <a:pt x="506" y="156"/>
                  </a:lnTo>
                  <a:lnTo>
                    <a:pt x="700" y="78"/>
                  </a:lnTo>
                  <a:close/>
                  <a:moveTo>
                    <a:pt x="1706" y="935"/>
                  </a:moveTo>
                  <a:lnTo>
                    <a:pt x="1709" y="952"/>
                  </a:lnTo>
                  <a:lnTo>
                    <a:pt x="1705" y="973"/>
                  </a:lnTo>
                  <a:lnTo>
                    <a:pt x="1705" y="973"/>
                  </a:lnTo>
                  <a:cubicBezTo>
                    <a:pt x="1675" y="968"/>
                    <a:pt x="1676" y="939"/>
                    <a:pt x="1706" y="935"/>
                  </a:cubicBezTo>
                  <a:close/>
                  <a:moveTo>
                    <a:pt x="265" y="1281"/>
                  </a:moveTo>
                  <a:lnTo>
                    <a:pt x="272" y="1324"/>
                  </a:lnTo>
                  <a:cubicBezTo>
                    <a:pt x="272" y="1301"/>
                    <a:pt x="272" y="1292"/>
                    <a:pt x="265" y="1281"/>
                  </a:cubicBezTo>
                  <a:close/>
                  <a:moveTo>
                    <a:pt x="234" y="1246"/>
                  </a:moveTo>
                  <a:cubicBezTo>
                    <a:pt x="250" y="1263"/>
                    <a:pt x="260" y="1272"/>
                    <a:pt x="265" y="1281"/>
                  </a:cubicBezTo>
                  <a:lnTo>
                    <a:pt x="265" y="1281"/>
                  </a:lnTo>
                  <a:lnTo>
                    <a:pt x="263" y="1265"/>
                  </a:lnTo>
                  <a:lnTo>
                    <a:pt x="350" y="1440"/>
                  </a:lnTo>
                  <a:lnTo>
                    <a:pt x="350" y="1479"/>
                  </a:lnTo>
                  <a:cubicBezTo>
                    <a:pt x="311" y="1401"/>
                    <a:pt x="272" y="1324"/>
                    <a:pt x="234" y="1246"/>
                  </a:cubicBezTo>
                  <a:close/>
                  <a:moveTo>
                    <a:pt x="1090" y="1"/>
                  </a:moveTo>
                  <a:cubicBezTo>
                    <a:pt x="1013" y="1"/>
                    <a:pt x="937" y="17"/>
                    <a:pt x="861" y="40"/>
                  </a:cubicBezTo>
                  <a:lnTo>
                    <a:pt x="861" y="40"/>
                  </a:lnTo>
                  <a:cubicBezTo>
                    <a:pt x="794" y="40"/>
                    <a:pt x="728" y="45"/>
                    <a:pt x="662" y="78"/>
                  </a:cubicBezTo>
                  <a:lnTo>
                    <a:pt x="584" y="117"/>
                  </a:lnTo>
                  <a:cubicBezTo>
                    <a:pt x="545" y="117"/>
                    <a:pt x="506" y="156"/>
                    <a:pt x="467" y="156"/>
                  </a:cubicBezTo>
                  <a:cubicBezTo>
                    <a:pt x="350" y="234"/>
                    <a:pt x="234" y="351"/>
                    <a:pt x="156" y="506"/>
                  </a:cubicBezTo>
                  <a:cubicBezTo>
                    <a:pt x="156" y="506"/>
                    <a:pt x="117" y="506"/>
                    <a:pt x="117" y="545"/>
                  </a:cubicBezTo>
                  <a:cubicBezTo>
                    <a:pt x="117" y="623"/>
                    <a:pt x="78" y="662"/>
                    <a:pt x="39" y="740"/>
                  </a:cubicBezTo>
                  <a:lnTo>
                    <a:pt x="39" y="779"/>
                  </a:lnTo>
                  <a:cubicBezTo>
                    <a:pt x="0" y="973"/>
                    <a:pt x="0" y="1129"/>
                    <a:pt x="39" y="1324"/>
                  </a:cubicBezTo>
                  <a:cubicBezTo>
                    <a:pt x="156" y="1674"/>
                    <a:pt x="428" y="1946"/>
                    <a:pt x="778" y="2063"/>
                  </a:cubicBezTo>
                  <a:lnTo>
                    <a:pt x="1323" y="2063"/>
                  </a:lnTo>
                  <a:cubicBezTo>
                    <a:pt x="1440" y="2024"/>
                    <a:pt x="1518" y="1985"/>
                    <a:pt x="1596" y="1946"/>
                  </a:cubicBezTo>
                  <a:lnTo>
                    <a:pt x="1790" y="1791"/>
                  </a:lnTo>
                  <a:cubicBezTo>
                    <a:pt x="1868" y="1713"/>
                    <a:pt x="1946" y="1635"/>
                    <a:pt x="1946" y="1518"/>
                  </a:cubicBezTo>
                  <a:cubicBezTo>
                    <a:pt x="1985" y="1479"/>
                    <a:pt x="1985" y="1440"/>
                    <a:pt x="2024" y="1401"/>
                  </a:cubicBezTo>
                  <a:cubicBezTo>
                    <a:pt x="2024" y="1363"/>
                    <a:pt x="2024" y="1363"/>
                    <a:pt x="2024" y="1363"/>
                  </a:cubicBezTo>
                  <a:cubicBezTo>
                    <a:pt x="2024" y="1285"/>
                    <a:pt x="2024" y="1207"/>
                    <a:pt x="2062" y="1129"/>
                  </a:cubicBezTo>
                  <a:cubicBezTo>
                    <a:pt x="2062" y="1090"/>
                    <a:pt x="2062" y="1090"/>
                    <a:pt x="2062" y="1090"/>
                  </a:cubicBezTo>
                  <a:cubicBezTo>
                    <a:pt x="2024" y="973"/>
                    <a:pt x="2024" y="896"/>
                    <a:pt x="2024" y="779"/>
                  </a:cubicBezTo>
                  <a:lnTo>
                    <a:pt x="2024" y="701"/>
                  </a:lnTo>
                  <a:cubicBezTo>
                    <a:pt x="1985" y="623"/>
                    <a:pt x="1946" y="584"/>
                    <a:pt x="1907" y="506"/>
                  </a:cubicBezTo>
                  <a:cubicBezTo>
                    <a:pt x="1829" y="351"/>
                    <a:pt x="1712" y="234"/>
                    <a:pt x="1557" y="156"/>
                  </a:cubicBezTo>
                  <a:cubicBezTo>
                    <a:pt x="1440" y="78"/>
                    <a:pt x="1245" y="39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42"/>
            <p:cNvSpPr/>
            <p:nvPr/>
          </p:nvSpPr>
          <p:spPr>
            <a:xfrm>
              <a:off x="3879775" y="5126227"/>
              <a:ext cx="21677" cy="20842"/>
            </a:xfrm>
            <a:custGeom>
              <a:avLst/>
              <a:gdLst/>
              <a:ahLst/>
              <a:cxnLst/>
              <a:rect l="l" t="t" r="r" b="b"/>
              <a:pathLst>
                <a:path w="2024" h="1946" extrusionOk="0">
                  <a:moveTo>
                    <a:pt x="321" y="1031"/>
                  </a:moveTo>
                  <a:lnTo>
                    <a:pt x="321" y="1031"/>
                  </a:lnTo>
                  <a:cubicBezTo>
                    <a:pt x="321" y="1051"/>
                    <a:pt x="322" y="1070"/>
                    <a:pt x="324" y="1090"/>
                  </a:cubicBezTo>
                  <a:lnTo>
                    <a:pt x="318" y="1051"/>
                  </a:lnTo>
                  <a:lnTo>
                    <a:pt x="321" y="1031"/>
                  </a:lnTo>
                  <a:close/>
                  <a:moveTo>
                    <a:pt x="1912" y="1176"/>
                  </a:moveTo>
                  <a:lnTo>
                    <a:pt x="1907" y="1207"/>
                  </a:lnTo>
                  <a:lnTo>
                    <a:pt x="1907" y="1192"/>
                  </a:lnTo>
                  <a:lnTo>
                    <a:pt x="1907" y="1192"/>
                  </a:lnTo>
                  <a:cubicBezTo>
                    <a:pt x="1909" y="1187"/>
                    <a:pt x="1910" y="1181"/>
                    <a:pt x="1912" y="1176"/>
                  </a:cubicBezTo>
                  <a:close/>
                  <a:moveTo>
                    <a:pt x="334" y="1148"/>
                  </a:moveTo>
                  <a:cubicBezTo>
                    <a:pt x="338" y="1168"/>
                    <a:pt x="344" y="1187"/>
                    <a:pt x="350" y="1207"/>
                  </a:cubicBezTo>
                  <a:lnTo>
                    <a:pt x="350" y="1245"/>
                  </a:lnTo>
                  <a:lnTo>
                    <a:pt x="334" y="1148"/>
                  </a:lnTo>
                  <a:close/>
                  <a:moveTo>
                    <a:pt x="1051" y="0"/>
                  </a:moveTo>
                  <a:cubicBezTo>
                    <a:pt x="973" y="0"/>
                    <a:pt x="856" y="39"/>
                    <a:pt x="778" y="39"/>
                  </a:cubicBezTo>
                  <a:lnTo>
                    <a:pt x="739" y="39"/>
                  </a:lnTo>
                  <a:cubicBezTo>
                    <a:pt x="662" y="39"/>
                    <a:pt x="584" y="117"/>
                    <a:pt x="506" y="156"/>
                  </a:cubicBezTo>
                  <a:lnTo>
                    <a:pt x="467" y="156"/>
                  </a:lnTo>
                  <a:cubicBezTo>
                    <a:pt x="311" y="234"/>
                    <a:pt x="195" y="350"/>
                    <a:pt x="117" y="467"/>
                  </a:cubicBezTo>
                  <a:cubicBezTo>
                    <a:pt x="39" y="623"/>
                    <a:pt x="0" y="817"/>
                    <a:pt x="0" y="973"/>
                  </a:cubicBezTo>
                  <a:cubicBezTo>
                    <a:pt x="0" y="1323"/>
                    <a:pt x="195" y="1635"/>
                    <a:pt x="467" y="1790"/>
                  </a:cubicBezTo>
                  <a:cubicBezTo>
                    <a:pt x="616" y="1883"/>
                    <a:pt x="782" y="1932"/>
                    <a:pt x="944" y="1936"/>
                  </a:cubicBezTo>
                  <a:lnTo>
                    <a:pt x="944" y="1936"/>
                  </a:lnTo>
                  <a:cubicBezTo>
                    <a:pt x="954" y="1939"/>
                    <a:pt x="963" y="1943"/>
                    <a:pt x="973" y="1946"/>
                  </a:cubicBezTo>
                  <a:lnTo>
                    <a:pt x="1206" y="1946"/>
                  </a:lnTo>
                  <a:cubicBezTo>
                    <a:pt x="1362" y="1946"/>
                    <a:pt x="1479" y="1907"/>
                    <a:pt x="1634" y="1829"/>
                  </a:cubicBezTo>
                  <a:lnTo>
                    <a:pt x="1790" y="1712"/>
                  </a:lnTo>
                  <a:cubicBezTo>
                    <a:pt x="1907" y="1596"/>
                    <a:pt x="1985" y="1479"/>
                    <a:pt x="2024" y="1323"/>
                  </a:cubicBezTo>
                  <a:lnTo>
                    <a:pt x="1946" y="1284"/>
                  </a:lnTo>
                  <a:lnTo>
                    <a:pt x="1946" y="1245"/>
                  </a:lnTo>
                  <a:cubicBezTo>
                    <a:pt x="1946" y="1207"/>
                    <a:pt x="1946" y="1168"/>
                    <a:pt x="1946" y="1129"/>
                  </a:cubicBezTo>
                  <a:lnTo>
                    <a:pt x="1946" y="1012"/>
                  </a:lnTo>
                  <a:lnTo>
                    <a:pt x="1946" y="973"/>
                  </a:lnTo>
                  <a:cubicBezTo>
                    <a:pt x="1946" y="895"/>
                    <a:pt x="1946" y="817"/>
                    <a:pt x="1907" y="740"/>
                  </a:cubicBezTo>
                  <a:lnTo>
                    <a:pt x="1907" y="701"/>
                  </a:lnTo>
                  <a:cubicBezTo>
                    <a:pt x="1907" y="662"/>
                    <a:pt x="1907" y="623"/>
                    <a:pt x="1868" y="584"/>
                  </a:cubicBezTo>
                  <a:lnTo>
                    <a:pt x="1829" y="467"/>
                  </a:lnTo>
                  <a:cubicBezTo>
                    <a:pt x="1810" y="448"/>
                    <a:pt x="1790" y="419"/>
                    <a:pt x="1771" y="389"/>
                  </a:cubicBezTo>
                  <a:lnTo>
                    <a:pt x="1771" y="389"/>
                  </a:lnTo>
                  <a:lnTo>
                    <a:pt x="1829" y="467"/>
                  </a:lnTo>
                  <a:cubicBezTo>
                    <a:pt x="1790" y="389"/>
                    <a:pt x="1751" y="312"/>
                    <a:pt x="1673" y="273"/>
                  </a:cubicBezTo>
                  <a:lnTo>
                    <a:pt x="1518" y="117"/>
                  </a:lnTo>
                  <a:cubicBezTo>
                    <a:pt x="1440" y="78"/>
                    <a:pt x="1362" y="39"/>
                    <a:pt x="1284" y="3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42"/>
            <p:cNvSpPr/>
            <p:nvPr/>
          </p:nvSpPr>
          <p:spPr>
            <a:xfrm>
              <a:off x="4081487" y="5074230"/>
              <a:ext cx="30427" cy="33233"/>
            </a:xfrm>
            <a:custGeom>
              <a:avLst/>
              <a:gdLst/>
              <a:ahLst/>
              <a:cxnLst/>
              <a:rect l="l" t="t" r="r" b="b"/>
              <a:pathLst>
                <a:path w="2841" h="3103" extrusionOk="0">
                  <a:moveTo>
                    <a:pt x="973" y="1197"/>
                  </a:moveTo>
                  <a:cubicBezTo>
                    <a:pt x="985" y="1221"/>
                    <a:pt x="993" y="1245"/>
                    <a:pt x="998" y="1268"/>
                  </a:cubicBezTo>
                  <a:lnTo>
                    <a:pt x="998" y="1268"/>
                  </a:lnTo>
                  <a:lnTo>
                    <a:pt x="1012" y="1197"/>
                  </a:lnTo>
                  <a:lnTo>
                    <a:pt x="1012" y="1197"/>
                  </a:lnTo>
                  <a:cubicBezTo>
                    <a:pt x="1012" y="1223"/>
                    <a:pt x="1008" y="1253"/>
                    <a:pt x="1001" y="1284"/>
                  </a:cubicBezTo>
                  <a:lnTo>
                    <a:pt x="1001" y="1284"/>
                  </a:lnTo>
                  <a:cubicBezTo>
                    <a:pt x="1000" y="1279"/>
                    <a:pt x="999" y="1273"/>
                    <a:pt x="998" y="1268"/>
                  </a:cubicBezTo>
                  <a:lnTo>
                    <a:pt x="998" y="1268"/>
                  </a:lnTo>
                  <a:lnTo>
                    <a:pt x="995" y="1281"/>
                  </a:lnTo>
                  <a:lnTo>
                    <a:pt x="995" y="1281"/>
                  </a:lnTo>
                  <a:cubicBezTo>
                    <a:pt x="992" y="1275"/>
                    <a:pt x="989" y="1269"/>
                    <a:pt x="986" y="1262"/>
                  </a:cubicBezTo>
                  <a:lnTo>
                    <a:pt x="986" y="1262"/>
                  </a:lnTo>
                  <a:lnTo>
                    <a:pt x="973" y="1197"/>
                  </a:lnTo>
                  <a:close/>
                  <a:moveTo>
                    <a:pt x="989" y="1333"/>
                  </a:moveTo>
                  <a:lnTo>
                    <a:pt x="989" y="1334"/>
                  </a:lnTo>
                  <a:lnTo>
                    <a:pt x="989" y="1334"/>
                  </a:lnTo>
                  <a:lnTo>
                    <a:pt x="989" y="1334"/>
                  </a:lnTo>
                  <a:cubicBezTo>
                    <a:pt x="989" y="1333"/>
                    <a:pt x="989" y="1333"/>
                    <a:pt x="989" y="1333"/>
                  </a:cubicBezTo>
                  <a:close/>
                  <a:moveTo>
                    <a:pt x="1001" y="1303"/>
                  </a:moveTo>
                  <a:lnTo>
                    <a:pt x="1001" y="1303"/>
                  </a:lnTo>
                  <a:cubicBezTo>
                    <a:pt x="1001" y="1305"/>
                    <a:pt x="1002" y="1307"/>
                    <a:pt x="1002" y="1309"/>
                  </a:cubicBezTo>
                  <a:lnTo>
                    <a:pt x="1002" y="1309"/>
                  </a:lnTo>
                  <a:cubicBezTo>
                    <a:pt x="1002" y="1317"/>
                    <a:pt x="1002" y="1326"/>
                    <a:pt x="1000" y="1334"/>
                  </a:cubicBezTo>
                  <a:lnTo>
                    <a:pt x="1000" y="1334"/>
                  </a:lnTo>
                  <a:lnTo>
                    <a:pt x="996" y="1314"/>
                  </a:lnTo>
                  <a:lnTo>
                    <a:pt x="1001" y="1303"/>
                  </a:lnTo>
                  <a:close/>
                  <a:moveTo>
                    <a:pt x="988" y="1333"/>
                  </a:moveTo>
                  <a:cubicBezTo>
                    <a:pt x="987" y="1336"/>
                    <a:pt x="986" y="1340"/>
                    <a:pt x="984" y="1344"/>
                  </a:cubicBezTo>
                  <a:lnTo>
                    <a:pt x="984" y="1344"/>
                  </a:lnTo>
                  <a:lnTo>
                    <a:pt x="989" y="1334"/>
                  </a:lnTo>
                  <a:lnTo>
                    <a:pt x="988" y="1333"/>
                  </a:lnTo>
                  <a:close/>
                  <a:moveTo>
                    <a:pt x="984" y="1344"/>
                  </a:moveTo>
                  <a:lnTo>
                    <a:pt x="981" y="1353"/>
                  </a:lnTo>
                  <a:lnTo>
                    <a:pt x="980" y="1359"/>
                  </a:lnTo>
                  <a:lnTo>
                    <a:pt x="980" y="1359"/>
                  </a:lnTo>
                  <a:cubicBezTo>
                    <a:pt x="981" y="1354"/>
                    <a:pt x="983" y="1349"/>
                    <a:pt x="984" y="1344"/>
                  </a:cubicBezTo>
                  <a:close/>
                  <a:moveTo>
                    <a:pt x="987" y="1266"/>
                  </a:moveTo>
                  <a:cubicBezTo>
                    <a:pt x="990" y="1272"/>
                    <a:pt x="992" y="1279"/>
                    <a:pt x="994" y="1285"/>
                  </a:cubicBezTo>
                  <a:lnTo>
                    <a:pt x="994" y="1285"/>
                  </a:lnTo>
                  <a:lnTo>
                    <a:pt x="995" y="1281"/>
                  </a:lnTo>
                  <a:lnTo>
                    <a:pt x="995" y="1281"/>
                  </a:lnTo>
                  <a:cubicBezTo>
                    <a:pt x="997" y="1284"/>
                    <a:pt x="998" y="1287"/>
                    <a:pt x="999" y="1290"/>
                  </a:cubicBezTo>
                  <a:lnTo>
                    <a:pt x="999" y="1290"/>
                  </a:lnTo>
                  <a:cubicBezTo>
                    <a:pt x="1000" y="1288"/>
                    <a:pt x="1000" y="1286"/>
                    <a:pt x="1001" y="1284"/>
                  </a:cubicBezTo>
                  <a:lnTo>
                    <a:pt x="1001" y="1284"/>
                  </a:lnTo>
                  <a:cubicBezTo>
                    <a:pt x="1001" y="1288"/>
                    <a:pt x="1001" y="1291"/>
                    <a:pt x="1002" y="1295"/>
                  </a:cubicBezTo>
                  <a:lnTo>
                    <a:pt x="1002" y="1295"/>
                  </a:lnTo>
                  <a:cubicBezTo>
                    <a:pt x="1001" y="1293"/>
                    <a:pt x="1000" y="1292"/>
                    <a:pt x="999" y="1290"/>
                  </a:cubicBezTo>
                  <a:lnTo>
                    <a:pt x="999" y="1290"/>
                  </a:lnTo>
                  <a:cubicBezTo>
                    <a:pt x="999" y="1292"/>
                    <a:pt x="999" y="1293"/>
                    <a:pt x="998" y="1295"/>
                  </a:cubicBezTo>
                  <a:lnTo>
                    <a:pt x="998" y="1295"/>
                  </a:lnTo>
                  <a:cubicBezTo>
                    <a:pt x="997" y="1292"/>
                    <a:pt x="996" y="1288"/>
                    <a:pt x="994" y="1285"/>
                  </a:cubicBezTo>
                  <a:lnTo>
                    <a:pt x="994" y="1285"/>
                  </a:lnTo>
                  <a:lnTo>
                    <a:pt x="993" y="1295"/>
                  </a:lnTo>
                  <a:lnTo>
                    <a:pt x="995" y="1307"/>
                  </a:lnTo>
                  <a:lnTo>
                    <a:pt x="995" y="1307"/>
                  </a:lnTo>
                  <a:cubicBezTo>
                    <a:pt x="996" y="1303"/>
                    <a:pt x="997" y="1299"/>
                    <a:pt x="998" y="1295"/>
                  </a:cubicBezTo>
                  <a:lnTo>
                    <a:pt x="998" y="1295"/>
                  </a:lnTo>
                  <a:cubicBezTo>
                    <a:pt x="999" y="1297"/>
                    <a:pt x="1000" y="1300"/>
                    <a:pt x="1000" y="1302"/>
                  </a:cubicBezTo>
                  <a:lnTo>
                    <a:pt x="1000" y="1302"/>
                  </a:lnTo>
                  <a:cubicBezTo>
                    <a:pt x="999" y="1305"/>
                    <a:pt x="997" y="1309"/>
                    <a:pt x="996" y="1312"/>
                  </a:cubicBezTo>
                  <a:lnTo>
                    <a:pt x="996" y="1312"/>
                  </a:lnTo>
                  <a:lnTo>
                    <a:pt x="995" y="1307"/>
                  </a:lnTo>
                  <a:lnTo>
                    <a:pt x="995" y="1307"/>
                  </a:lnTo>
                  <a:cubicBezTo>
                    <a:pt x="993" y="1315"/>
                    <a:pt x="991" y="1323"/>
                    <a:pt x="988" y="1331"/>
                  </a:cubicBezTo>
                  <a:lnTo>
                    <a:pt x="988" y="1331"/>
                  </a:lnTo>
                  <a:cubicBezTo>
                    <a:pt x="988" y="1330"/>
                    <a:pt x="987" y="1329"/>
                    <a:pt x="986" y="1328"/>
                  </a:cubicBezTo>
                  <a:lnTo>
                    <a:pt x="986" y="1328"/>
                  </a:lnTo>
                  <a:lnTo>
                    <a:pt x="986" y="1330"/>
                  </a:lnTo>
                  <a:lnTo>
                    <a:pt x="988" y="1333"/>
                  </a:lnTo>
                  <a:lnTo>
                    <a:pt x="988" y="1333"/>
                  </a:lnTo>
                  <a:cubicBezTo>
                    <a:pt x="988" y="1332"/>
                    <a:pt x="988" y="1332"/>
                    <a:pt x="988" y="1331"/>
                  </a:cubicBezTo>
                  <a:lnTo>
                    <a:pt x="988" y="1331"/>
                  </a:lnTo>
                  <a:cubicBezTo>
                    <a:pt x="989" y="1332"/>
                    <a:pt x="989" y="1332"/>
                    <a:pt x="989" y="1332"/>
                  </a:cubicBezTo>
                  <a:lnTo>
                    <a:pt x="989" y="1332"/>
                  </a:lnTo>
                  <a:cubicBezTo>
                    <a:pt x="989" y="1333"/>
                    <a:pt x="989" y="1333"/>
                    <a:pt x="989" y="1333"/>
                  </a:cubicBezTo>
                  <a:lnTo>
                    <a:pt x="989" y="1333"/>
                  </a:lnTo>
                  <a:lnTo>
                    <a:pt x="989" y="1332"/>
                  </a:lnTo>
                  <a:lnTo>
                    <a:pt x="989" y="1332"/>
                  </a:lnTo>
                  <a:cubicBezTo>
                    <a:pt x="992" y="1336"/>
                    <a:pt x="995" y="1340"/>
                    <a:pt x="998" y="1345"/>
                  </a:cubicBezTo>
                  <a:lnTo>
                    <a:pt x="998" y="1345"/>
                  </a:lnTo>
                  <a:cubicBezTo>
                    <a:pt x="998" y="1345"/>
                    <a:pt x="998" y="1345"/>
                    <a:pt x="998" y="1345"/>
                  </a:cubicBezTo>
                  <a:lnTo>
                    <a:pt x="998" y="1345"/>
                  </a:lnTo>
                  <a:lnTo>
                    <a:pt x="989" y="1334"/>
                  </a:lnTo>
                  <a:lnTo>
                    <a:pt x="989" y="1334"/>
                  </a:lnTo>
                  <a:cubicBezTo>
                    <a:pt x="984" y="1348"/>
                    <a:pt x="980" y="1362"/>
                    <a:pt x="976" y="1375"/>
                  </a:cubicBezTo>
                  <a:lnTo>
                    <a:pt x="976" y="1375"/>
                  </a:lnTo>
                  <a:lnTo>
                    <a:pt x="980" y="1359"/>
                  </a:lnTo>
                  <a:lnTo>
                    <a:pt x="980" y="1359"/>
                  </a:lnTo>
                  <a:cubicBezTo>
                    <a:pt x="966" y="1399"/>
                    <a:pt x="950" y="1438"/>
                    <a:pt x="934" y="1470"/>
                  </a:cubicBezTo>
                  <a:lnTo>
                    <a:pt x="981" y="1353"/>
                  </a:lnTo>
                  <a:lnTo>
                    <a:pt x="986" y="1330"/>
                  </a:lnTo>
                  <a:lnTo>
                    <a:pt x="973" y="1314"/>
                  </a:lnTo>
                  <a:lnTo>
                    <a:pt x="973" y="1314"/>
                  </a:lnTo>
                  <a:cubicBezTo>
                    <a:pt x="977" y="1318"/>
                    <a:pt x="982" y="1323"/>
                    <a:pt x="986" y="1328"/>
                  </a:cubicBezTo>
                  <a:lnTo>
                    <a:pt x="986" y="1328"/>
                  </a:lnTo>
                  <a:lnTo>
                    <a:pt x="993" y="1295"/>
                  </a:lnTo>
                  <a:lnTo>
                    <a:pt x="987" y="1266"/>
                  </a:lnTo>
                  <a:close/>
                  <a:moveTo>
                    <a:pt x="1440" y="1548"/>
                  </a:moveTo>
                  <a:lnTo>
                    <a:pt x="1440" y="1548"/>
                  </a:lnTo>
                  <a:lnTo>
                    <a:pt x="1440" y="1548"/>
                  </a:lnTo>
                  <a:cubicBezTo>
                    <a:pt x="1440" y="1548"/>
                    <a:pt x="1440" y="1548"/>
                    <a:pt x="1440" y="1548"/>
                  </a:cubicBezTo>
                  <a:close/>
                  <a:moveTo>
                    <a:pt x="1440" y="1548"/>
                  </a:moveTo>
                  <a:lnTo>
                    <a:pt x="1446" y="1575"/>
                  </a:lnTo>
                  <a:lnTo>
                    <a:pt x="1446" y="1575"/>
                  </a:lnTo>
                  <a:lnTo>
                    <a:pt x="1442" y="1577"/>
                  </a:lnTo>
                  <a:lnTo>
                    <a:pt x="1442" y="1577"/>
                  </a:lnTo>
                  <a:cubicBezTo>
                    <a:pt x="1441" y="1568"/>
                    <a:pt x="1440" y="1558"/>
                    <a:pt x="1440" y="1548"/>
                  </a:cubicBezTo>
                  <a:close/>
                  <a:moveTo>
                    <a:pt x="1447" y="1582"/>
                  </a:moveTo>
                  <a:lnTo>
                    <a:pt x="1448" y="1587"/>
                  </a:lnTo>
                  <a:lnTo>
                    <a:pt x="1444" y="1587"/>
                  </a:lnTo>
                  <a:cubicBezTo>
                    <a:pt x="1444" y="1586"/>
                    <a:pt x="1443" y="1585"/>
                    <a:pt x="1443" y="1585"/>
                  </a:cubicBezTo>
                  <a:lnTo>
                    <a:pt x="1443" y="1585"/>
                  </a:lnTo>
                  <a:cubicBezTo>
                    <a:pt x="1445" y="1584"/>
                    <a:pt x="1446" y="1583"/>
                    <a:pt x="1447" y="1582"/>
                  </a:cubicBezTo>
                  <a:close/>
                  <a:moveTo>
                    <a:pt x="1459" y="1630"/>
                  </a:moveTo>
                  <a:lnTo>
                    <a:pt x="1459" y="1630"/>
                  </a:lnTo>
                  <a:lnTo>
                    <a:pt x="1459" y="1630"/>
                  </a:lnTo>
                  <a:lnTo>
                    <a:pt x="1459" y="1630"/>
                  </a:lnTo>
                  <a:cubicBezTo>
                    <a:pt x="1459" y="1630"/>
                    <a:pt x="1459" y="1630"/>
                    <a:pt x="1459" y="1630"/>
                  </a:cubicBezTo>
                  <a:lnTo>
                    <a:pt x="1459" y="1630"/>
                  </a:lnTo>
                  <a:cubicBezTo>
                    <a:pt x="1459" y="1630"/>
                    <a:pt x="1459" y="1630"/>
                    <a:pt x="1459" y="1630"/>
                  </a:cubicBezTo>
                  <a:close/>
                  <a:moveTo>
                    <a:pt x="1479" y="1645"/>
                  </a:moveTo>
                  <a:lnTo>
                    <a:pt x="1483" y="1654"/>
                  </a:lnTo>
                  <a:lnTo>
                    <a:pt x="1483" y="1654"/>
                  </a:lnTo>
                  <a:cubicBezTo>
                    <a:pt x="1482" y="1654"/>
                    <a:pt x="1482" y="1654"/>
                    <a:pt x="1482" y="1654"/>
                  </a:cubicBezTo>
                  <a:lnTo>
                    <a:pt x="1482" y="1654"/>
                  </a:lnTo>
                  <a:cubicBezTo>
                    <a:pt x="1481" y="1651"/>
                    <a:pt x="1480" y="1648"/>
                    <a:pt x="1479" y="1645"/>
                  </a:cubicBezTo>
                  <a:close/>
                  <a:moveTo>
                    <a:pt x="1421" y="1"/>
                  </a:moveTo>
                  <a:cubicBezTo>
                    <a:pt x="1323" y="1"/>
                    <a:pt x="1226" y="11"/>
                    <a:pt x="1129" y="30"/>
                  </a:cubicBezTo>
                  <a:cubicBezTo>
                    <a:pt x="1051" y="69"/>
                    <a:pt x="973" y="69"/>
                    <a:pt x="895" y="108"/>
                  </a:cubicBezTo>
                  <a:cubicBezTo>
                    <a:pt x="817" y="147"/>
                    <a:pt x="701" y="225"/>
                    <a:pt x="623" y="302"/>
                  </a:cubicBezTo>
                  <a:cubicBezTo>
                    <a:pt x="467" y="419"/>
                    <a:pt x="312" y="536"/>
                    <a:pt x="234" y="691"/>
                  </a:cubicBezTo>
                  <a:cubicBezTo>
                    <a:pt x="156" y="808"/>
                    <a:pt x="117" y="886"/>
                    <a:pt x="78" y="1003"/>
                  </a:cubicBezTo>
                  <a:cubicBezTo>
                    <a:pt x="78" y="1042"/>
                    <a:pt x="39" y="1081"/>
                    <a:pt x="39" y="1120"/>
                  </a:cubicBezTo>
                  <a:cubicBezTo>
                    <a:pt x="0" y="1275"/>
                    <a:pt x="0" y="1470"/>
                    <a:pt x="0" y="1625"/>
                  </a:cubicBezTo>
                  <a:cubicBezTo>
                    <a:pt x="0" y="1781"/>
                    <a:pt x="39" y="1937"/>
                    <a:pt x="78" y="2092"/>
                  </a:cubicBezTo>
                  <a:cubicBezTo>
                    <a:pt x="156" y="2287"/>
                    <a:pt x="234" y="2443"/>
                    <a:pt x="389" y="2637"/>
                  </a:cubicBezTo>
                  <a:lnTo>
                    <a:pt x="467" y="2715"/>
                  </a:lnTo>
                  <a:cubicBezTo>
                    <a:pt x="545" y="2793"/>
                    <a:pt x="662" y="2832"/>
                    <a:pt x="740" y="2910"/>
                  </a:cubicBezTo>
                  <a:cubicBezTo>
                    <a:pt x="856" y="2987"/>
                    <a:pt x="1012" y="3026"/>
                    <a:pt x="1168" y="3065"/>
                  </a:cubicBezTo>
                  <a:cubicBezTo>
                    <a:pt x="1279" y="3090"/>
                    <a:pt x="1389" y="3103"/>
                    <a:pt x="1499" y="3103"/>
                  </a:cubicBezTo>
                  <a:cubicBezTo>
                    <a:pt x="1736" y="3103"/>
                    <a:pt x="1967" y="3043"/>
                    <a:pt x="2179" y="2910"/>
                  </a:cubicBezTo>
                  <a:cubicBezTo>
                    <a:pt x="2530" y="2754"/>
                    <a:pt x="2724" y="2404"/>
                    <a:pt x="2802" y="2053"/>
                  </a:cubicBezTo>
                  <a:cubicBezTo>
                    <a:pt x="2841" y="1859"/>
                    <a:pt x="2841" y="1664"/>
                    <a:pt x="2802" y="1431"/>
                  </a:cubicBezTo>
                  <a:cubicBezTo>
                    <a:pt x="2778" y="1311"/>
                    <a:pt x="2739" y="1206"/>
                    <a:pt x="2677" y="1116"/>
                  </a:cubicBezTo>
                  <a:lnTo>
                    <a:pt x="2677" y="1116"/>
                  </a:lnTo>
                  <a:cubicBezTo>
                    <a:pt x="2662" y="1023"/>
                    <a:pt x="2639" y="932"/>
                    <a:pt x="2607" y="847"/>
                  </a:cubicBezTo>
                  <a:cubicBezTo>
                    <a:pt x="2569" y="769"/>
                    <a:pt x="2530" y="653"/>
                    <a:pt x="2491" y="575"/>
                  </a:cubicBezTo>
                  <a:cubicBezTo>
                    <a:pt x="2413" y="497"/>
                    <a:pt x="2374" y="419"/>
                    <a:pt x="2296" y="380"/>
                  </a:cubicBezTo>
                  <a:cubicBezTo>
                    <a:pt x="2218" y="263"/>
                    <a:pt x="2141" y="225"/>
                    <a:pt x="2024" y="147"/>
                  </a:cubicBezTo>
                  <a:cubicBezTo>
                    <a:pt x="1946" y="108"/>
                    <a:pt x="1829" y="69"/>
                    <a:pt x="1712" y="30"/>
                  </a:cubicBezTo>
                  <a:cubicBezTo>
                    <a:pt x="1615" y="11"/>
                    <a:pt x="1518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42"/>
            <p:cNvSpPr/>
            <p:nvPr/>
          </p:nvSpPr>
          <p:spPr>
            <a:xfrm>
              <a:off x="4068977" y="5151749"/>
              <a:ext cx="29185" cy="28253"/>
            </a:xfrm>
            <a:custGeom>
              <a:avLst/>
              <a:gdLst/>
              <a:ahLst/>
              <a:cxnLst/>
              <a:rect l="l" t="t" r="r" b="b"/>
              <a:pathLst>
                <a:path w="2725" h="2638" extrusionOk="0">
                  <a:moveTo>
                    <a:pt x="1328" y="1160"/>
                  </a:moveTo>
                  <a:lnTo>
                    <a:pt x="1363" y="1178"/>
                  </a:lnTo>
                  <a:lnTo>
                    <a:pt x="1363" y="1178"/>
                  </a:lnTo>
                  <a:lnTo>
                    <a:pt x="1386" y="1195"/>
                  </a:lnTo>
                  <a:lnTo>
                    <a:pt x="1386" y="1195"/>
                  </a:lnTo>
                  <a:cubicBezTo>
                    <a:pt x="1381" y="1194"/>
                    <a:pt x="1376" y="1192"/>
                    <a:pt x="1372" y="1190"/>
                  </a:cubicBezTo>
                  <a:lnTo>
                    <a:pt x="1372" y="1190"/>
                  </a:lnTo>
                  <a:lnTo>
                    <a:pt x="1331" y="1163"/>
                  </a:lnTo>
                  <a:lnTo>
                    <a:pt x="1331" y="1163"/>
                  </a:lnTo>
                  <a:cubicBezTo>
                    <a:pt x="1330" y="1162"/>
                    <a:pt x="1329" y="1161"/>
                    <a:pt x="1328" y="1160"/>
                  </a:cubicBezTo>
                  <a:close/>
                  <a:moveTo>
                    <a:pt x="1402" y="1207"/>
                  </a:moveTo>
                  <a:lnTo>
                    <a:pt x="1404" y="1209"/>
                  </a:lnTo>
                  <a:lnTo>
                    <a:pt x="1404" y="1209"/>
                  </a:lnTo>
                  <a:lnTo>
                    <a:pt x="1405" y="1212"/>
                  </a:lnTo>
                  <a:lnTo>
                    <a:pt x="1402" y="1210"/>
                  </a:lnTo>
                  <a:lnTo>
                    <a:pt x="1402" y="1210"/>
                  </a:lnTo>
                  <a:cubicBezTo>
                    <a:pt x="1402" y="1209"/>
                    <a:pt x="1402" y="1208"/>
                    <a:pt x="1402" y="1207"/>
                  </a:cubicBezTo>
                  <a:close/>
                  <a:moveTo>
                    <a:pt x="1417" y="1282"/>
                  </a:moveTo>
                  <a:lnTo>
                    <a:pt x="1419" y="1286"/>
                  </a:lnTo>
                  <a:lnTo>
                    <a:pt x="1419" y="1286"/>
                  </a:lnTo>
                  <a:lnTo>
                    <a:pt x="1420" y="1288"/>
                  </a:lnTo>
                  <a:lnTo>
                    <a:pt x="1420" y="1288"/>
                  </a:lnTo>
                  <a:cubicBezTo>
                    <a:pt x="1419" y="1286"/>
                    <a:pt x="1418" y="1284"/>
                    <a:pt x="1417" y="1282"/>
                  </a:cubicBezTo>
                  <a:close/>
                  <a:moveTo>
                    <a:pt x="1869" y="1314"/>
                  </a:moveTo>
                  <a:lnTo>
                    <a:pt x="1869" y="1314"/>
                  </a:lnTo>
                  <a:cubicBezTo>
                    <a:pt x="1869" y="1314"/>
                    <a:pt x="1869" y="1314"/>
                    <a:pt x="1869" y="1314"/>
                  </a:cubicBezTo>
                  <a:lnTo>
                    <a:pt x="1869" y="1314"/>
                  </a:lnTo>
                  <a:cubicBezTo>
                    <a:pt x="1869" y="1314"/>
                    <a:pt x="1869" y="1314"/>
                    <a:pt x="1869" y="1314"/>
                  </a:cubicBezTo>
                  <a:close/>
                  <a:moveTo>
                    <a:pt x="1451" y="1397"/>
                  </a:moveTo>
                  <a:lnTo>
                    <a:pt x="1451" y="1397"/>
                  </a:lnTo>
                  <a:cubicBezTo>
                    <a:pt x="1453" y="1405"/>
                    <a:pt x="1455" y="1413"/>
                    <a:pt x="1458" y="1421"/>
                  </a:cubicBezTo>
                  <a:lnTo>
                    <a:pt x="1458" y="1421"/>
                  </a:lnTo>
                  <a:lnTo>
                    <a:pt x="1455" y="1435"/>
                  </a:lnTo>
                  <a:lnTo>
                    <a:pt x="1455" y="1435"/>
                  </a:lnTo>
                  <a:cubicBezTo>
                    <a:pt x="1451" y="1423"/>
                    <a:pt x="1450" y="1411"/>
                    <a:pt x="1451" y="1397"/>
                  </a:cubicBezTo>
                  <a:close/>
                  <a:moveTo>
                    <a:pt x="1165" y="1264"/>
                  </a:moveTo>
                  <a:cubicBezTo>
                    <a:pt x="1163" y="1280"/>
                    <a:pt x="1160" y="1297"/>
                    <a:pt x="1154" y="1312"/>
                  </a:cubicBezTo>
                  <a:lnTo>
                    <a:pt x="1154" y="1312"/>
                  </a:lnTo>
                  <a:cubicBezTo>
                    <a:pt x="1153" y="1309"/>
                    <a:pt x="1152" y="1306"/>
                    <a:pt x="1151" y="1304"/>
                  </a:cubicBezTo>
                  <a:lnTo>
                    <a:pt x="1151" y="1304"/>
                  </a:lnTo>
                  <a:lnTo>
                    <a:pt x="1146" y="1330"/>
                  </a:lnTo>
                  <a:lnTo>
                    <a:pt x="1146" y="1330"/>
                  </a:lnTo>
                  <a:cubicBezTo>
                    <a:pt x="1149" y="1324"/>
                    <a:pt x="1152" y="1318"/>
                    <a:pt x="1154" y="1312"/>
                  </a:cubicBezTo>
                  <a:lnTo>
                    <a:pt x="1154" y="1312"/>
                  </a:lnTo>
                  <a:cubicBezTo>
                    <a:pt x="1161" y="1331"/>
                    <a:pt x="1160" y="1353"/>
                    <a:pt x="1151" y="1381"/>
                  </a:cubicBezTo>
                  <a:lnTo>
                    <a:pt x="1151" y="1381"/>
                  </a:lnTo>
                  <a:cubicBezTo>
                    <a:pt x="1149" y="1378"/>
                    <a:pt x="1147" y="1375"/>
                    <a:pt x="1146" y="1372"/>
                  </a:cubicBezTo>
                  <a:lnTo>
                    <a:pt x="1146" y="1372"/>
                  </a:lnTo>
                  <a:lnTo>
                    <a:pt x="1148" y="1388"/>
                  </a:lnTo>
                  <a:lnTo>
                    <a:pt x="1148" y="1388"/>
                  </a:lnTo>
                  <a:cubicBezTo>
                    <a:pt x="1149" y="1386"/>
                    <a:pt x="1150" y="1383"/>
                    <a:pt x="1151" y="1381"/>
                  </a:cubicBezTo>
                  <a:lnTo>
                    <a:pt x="1151" y="1381"/>
                  </a:lnTo>
                  <a:cubicBezTo>
                    <a:pt x="1161" y="1400"/>
                    <a:pt x="1166" y="1421"/>
                    <a:pt x="1167" y="1448"/>
                  </a:cubicBezTo>
                  <a:lnTo>
                    <a:pt x="1167" y="1448"/>
                  </a:lnTo>
                  <a:lnTo>
                    <a:pt x="1152" y="1409"/>
                  </a:lnTo>
                  <a:lnTo>
                    <a:pt x="1148" y="1388"/>
                  </a:lnTo>
                  <a:lnTo>
                    <a:pt x="1148" y="1388"/>
                  </a:lnTo>
                  <a:cubicBezTo>
                    <a:pt x="1147" y="1390"/>
                    <a:pt x="1147" y="1392"/>
                    <a:pt x="1146" y="1394"/>
                  </a:cubicBezTo>
                  <a:lnTo>
                    <a:pt x="1146" y="1394"/>
                  </a:lnTo>
                  <a:lnTo>
                    <a:pt x="1139" y="1376"/>
                  </a:lnTo>
                  <a:lnTo>
                    <a:pt x="1139" y="1376"/>
                  </a:lnTo>
                  <a:lnTo>
                    <a:pt x="1140" y="1365"/>
                  </a:lnTo>
                  <a:lnTo>
                    <a:pt x="1140" y="1365"/>
                  </a:lnTo>
                  <a:cubicBezTo>
                    <a:pt x="1142" y="1368"/>
                    <a:pt x="1144" y="1370"/>
                    <a:pt x="1146" y="1372"/>
                  </a:cubicBezTo>
                  <a:lnTo>
                    <a:pt x="1146" y="1372"/>
                  </a:lnTo>
                  <a:lnTo>
                    <a:pt x="1142" y="1353"/>
                  </a:lnTo>
                  <a:lnTo>
                    <a:pt x="1146" y="1330"/>
                  </a:lnTo>
                  <a:lnTo>
                    <a:pt x="1146" y="1330"/>
                  </a:lnTo>
                  <a:cubicBezTo>
                    <a:pt x="1144" y="1333"/>
                    <a:pt x="1142" y="1337"/>
                    <a:pt x="1140" y="1340"/>
                  </a:cubicBezTo>
                  <a:lnTo>
                    <a:pt x="1140" y="1340"/>
                  </a:lnTo>
                  <a:lnTo>
                    <a:pt x="1139" y="1330"/>
                  </a:lnTo>
                  <a:lnTo>
                    <a:pt x="1139" y="1330"/>
                  </a:lnTo>
                  <a:lnTo>
                    <a:pt x="1150" y="1302"/>
                  </a:lnTo>
                  <a:lnTo>
                    <a:pt x="1150" y="1302"/>
                  </a:lnTo>
                  <a:cubicBezTo>
                    <a:pt x="1150" y="1302"/>
                    <a:pt x="1150" y="1303"/>
                    <a:pt x="1151" y="1304"/>
                  </a:cubicBezTo>
                  <a:lnTo>
                    <a:pt x="1151" y="1304"/>
                  </a:lnTo>
                  <a:lnTo>
                    <a:pt x="1152" y="1297"/>
                  </a:lnTo>
                  <a:lnTo>
                    <a:pt x="1152" y="1297"/>
                  </a:lnTo>
                  <a:lnTo>
                    <a:pt x="1165" y="1264"/>
                  </a:lnTo>
                  <a:close/>
                  <a:moveTo>
                    <a:pt x="1474" y="1458"/>
                  </a:moveTo>
                  <a:lnTo>
                    <a:pt x="1474" y="1458"/>
                  </a:lnTo>
                  <a:cubicBezTo>
                    <a:pt x="1475" y="1459"/>
                    <a:pt x="1475" y="1461"/>
                    <a:pt x="1476" y="1463"/>
                  </a:cubicBezTo>
                  <a:lnTo>
                    <a:pt x="1476" y="1463"/>
                  </a:lnTo>
                  <a:lnTo>
                    <a:pt x="1474" y="1464"/>
                  </a:lnTo>
                  <a:lnTo>
                    <a:pt x="1474" y="1464"/>
                  </a:lnTo>
                  <a:cubicBezTo>
                    <a:pt x="1473" y="1463"/>
                    <a:pt x="1473" y="1462"/>
                    <a:pt x="1472" y="1462"/>
                  </a:cubicBezTo>
                  <a:lnTo>
                    <a:pt x="1472" y="1462"/>
                  </a:lnTo>
                  <a:cubicBezTo>
                    <a:pt x="1473" y="1460"/>
                    <a:pt x="1473" y="1459"/>
                    <a:pt x="1474" y="1458"/>
                  </a:cubicBezTo>
                  <a:close/>
                  <a:moveTo>
                    <a:pt x="1207" y="1509"/>
                  </a:moveTo>
                  <a:cubicBezTo>
                    <a:pt x="1214" y="1509"/>
                    <a:pt x="1221" y="1510"/>
                    <a:pt x="1227" y="1512"/>
                  </a:cubicBezTo>
                  <a:lnTo>
                    <a:pt x="1227" y="1512"/>
                  </a:lnTo>
                  <a:cubicBezTo>
                    <a:pt x="1228" y="1512"/>
                    <a:pt x="1228" y="1512"/>
                    <a:pt x="1229" y="1513"/>
                  </a:cubicBezTo>
                  <a:lnTo>
                    <a:pt x="1229" y="1513"/>
                  </a:lnTo>
                  <a:lnTo>
                    <a:pt x="1207" y="1509"/>
                  </a:lnTo>
                  <a:close/>
                  <a:moveTo>
                    <a:pt x="1394" y="1524"/>
                  </a:moveTo>
                  <a:lnTo>
                    <a:pt x="1391" y="1526"/>
                  </a:lnTo>
                  <a:lnTo>
                    <a:pt x="1391" y="1526"/>
                  </a:lnTo>
                  <a:lnTo>
                    <a:pt x="1388" y="1527"/>
                  </a:lnTo>
                  <a:lnTo>
                    <a:pt x="1388" y="1527"/>
                  </a:lnTo>
                  <a:cubicBezTo>
                    <a:pt x="1389" y="1526"/>
                    <a:pt x="1390" y="1526"/>
                    <a:pt x="1391" y="1525"/>
                  </a:cubicBezTo>
                  <a:lnTo>
                    <a:pt x="1391" y="1525"/>
                  </a:lnTo>
                  <a:cubicBezTo>
                    <a:pt x="1392" y="1525"/>
                    <a:pt x="1393" y="1525"/>
                    <a:pt x="1394" y="1524"/>
                  </a:cubicBezTo>
                  <a:close/>
                  <a:moveTo>
                    <a:pt x="1402" y="1"/>
                  </a:moveTo>
                  <a:cubicBezTo>
                    <a:pt x="1295" y="1"/>
                    <a:pt x="1188" y="10"/>
                    <a:pt x="1090" y="30"/>
                  </a:cubicBezTo>
                  <a:cubicBezTo>
                    <a:pt x="974" y="69"/>
                    <a:pt x="896" y="108"/>
                    <a:pt x="818" y="147"/>
                  </a:cubicBezTo>
                  <a:cubicBezTo>
                    <a:pt x="740" y="147"/>
                    <a:pt x="701" y="186"/>
                    <a:pt x="662" y="224"/>
                  </a:cubicBezTo>
                  <a:cubicBezTo>
                    <a:pt x="546" y="302"/>
                    <a:pt x="429" y="380"/>
                    <a:pt x="351" y="497"/>
                  </a:cubicBezTo>
                  <a:cubicBezTo>
                    <a:pt x="234" y="653"/>
                    <a:pt x="118" y="847"/>
                    <a:pt x="40" y="1042"/>
                  </a:cubicBezTo>
                  <a:cubicBezTo>
                    <a:pt x="40" y="1119"/>
                    <a:pt x="1" y="1236"/>
                    <a:pt x="1" y="1314"/>
                  </a:cubicBezTo>
                  <a:cubicBezTo>
                    <a:pt x="1" y="1431"/>
                    <a:pt x="1" y="1548"/>
                    <a:pt x="40" y="1664"/>
                  </a:cubicBezTo>
                  <a:cubicBezTo>
                    <a:pt x="79" y="1976"/>
                    <a:pt x="273" y="2248"/>
                    <a:pt x="546" y="2404"/>
                  </a:cubicBezTo>
                  <a:lnTo>
                    <a:pt x="662" y="2481"/>
                  </a:lnTo>
                  <a:cubicBezTo>
                    <a:pt x="740" y="2520"/>
                    <a:pt x="857" y="2559"/>
                    <a:pt x="935" y="2598"/>
                  </a:cubicBezTo>
                  <a:cubicBezTo>
                    <a:pt x="1052" y="2637"/>
                    <a:pt x="1207" y="2637"/>
                    <a:pt x="1363" y="2637"/>
                  </a:cubicBezTo>
                  <a:cubicBezTo>
                    <a:pt x="1414" y="2637"/>
                    <a:pt x="1481" y="2620"/>
                    <a:pt x="1544" y="2598"/>
                  </a:cubicBezTo>
                  <a:lnTo>
                    <a:pt x="1544" y="2598"/>
                  </a:lnTo>
                  <a:cubicBezTo>
                    <a:pt x="1766" y="2595"/>
                    <a:pt x="1954" y="2555"/>
                    <a:pt x="2141" y="2443"/>
                  </a:cubicBezTo>
                  <a:cubicBezTo>
                    <a:pt x="2336" y="2326"/>
                    <a:pt x="2491" y="2170"/>
                    <a:pt x="2569" y="1976"/>
                  </a:cubicBezTo>
                  <a:cubicBezTo>
                    <a:pt x="2686" y="1781"/>
                    <a:pt x="2725" y="1548"/>
                    <a:pt x="2725" y="1314"/>
                  </a:cubicBezTo>
                  <a:cubicBezTo>
                    <a:pt x="2725" y="1236"/>
                    <a:pt x="2725" y="1119"/>
                    <a:pt x="2686" y="1003"/>
                  </a:cubicBezTo>
                  <a:cubicBezTo>
                    <a:pt x="2686" y="886"/>
                    <a:pt x="2647" y="808"/>
                    <a:pt x="2569" y="691"/>
                  </a:cubicBezTo>
                  <a:cubicBezTo>
                    <a:pt x="2530" y="614"/>
                    <a:pt x="2452" y="536"/>
                    <a:pt x="2375" y="458"/>
                  </a:cubicBezTo>
                  <a:cubicBezTo>
                    <a:pt x="2375" y="419"/>
                    <a:pt x="2336" y="380"/>
                    <a:pt x="2297" y="341"/>
                  </a:cubicBezTo>
                  <a:cubicBezTo>
                    <a:pt x="2141" y="186"/>
                    <a:pt x="1947" y="69"/>
                    <a:pt x="1713" y="30"/>
                  </a:cubicBezTo>
                  <a:cubicBezTo>
                    <a:pt x="1616" y="10"/>
                    <a:pt x="1509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42"/>
            <p:cNvSpPr/>
            <p:nvPr/>
          </p:nvSpPr>
          <p:spPr>
            <a:xfrm>
              <a:off x="4033977" y="5121643"/>
              <a:ext cx="78354" cy="12509"/>
            </a:xfrm>
            <a:custGeom>
              <a:avLst/>
              <a:gdLst/>
              <a:ahLst/>
              <a:cxnLst/>
              <a:rect l="l" t="t" r="r" b="b"/>
              <a:pathLst>
                <a:path w="7316" h="1168" extrusionOk="0">
                  <a:moveTo>
                    <a:pt x="6888" y="0"/>
                  </a:moveTo>
                  <a:cubicBezTo>
                    <a:pt x="4709" y="312"/>
                    <a:pt x="2529" y="545"/>
                    <a:pt x="311" y="662"/>
                  </a:cubicBezTo>
                  <a:cubicBezTo>
                    <a:pt x="0" y="662"/>
                    <a:pt x="0" y="1168"/>
                    <a:pt x="311" y="1168"/>
                  </a:cubicBezTo>
                  <a:cubicBezTo>
                    <a:pt x="2568" y="1012"/>
                    <a:pt x="4786" y="778"/>
                    <a:pt x="7043" y="467"/>
                  </a:cubicBezTo>
                  <a:cubicBezTo>
                    <a:pt x="7316" y="428"/>
                    <a:pt x="7199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42"/>
            <p:cNvSpPr/>
            <p:nvPr/>
          </p:nvSpPr>
          <p:spPr>
            <a:xfrm>
              <a:off x="4033324" y="5088185"/>
              <a:ext cx="62236" cy="45742"/>
            </a:xfrm>
            <a:custGeom>
              <a:avLst/>
              <a:gdLst/>
              <a:ahLst/>
              <a:cxnLst/>
              <a:rect l="l" t="t" r="r" b="b"/>
              <a:pathLst>
                <a:path w="5811" h="4271" extrusionOk="0">
                  <a:moveTo>
                    <a:pt x="5479" y="0"/>
                  </a:moveTo>
                  <a:cubicBezTo>
                    <a:pt x="5438" y="0"/>
                    <a:pt x="5395" y="15"/>
                    <a:pt x="5353" y="50"/>
                  </a:cubicBezTo>
                  <a:cubicBezTo>
                    <a:pt x="3563" y="1217"/>
                    <a:pt x="1851" y="2502"/>
                    <a:pt x="217" y="3864"/>
                  </a:cubicBezTo>
                  <a:cubicBezTo>
                    <a:pt x="0" y="4018"/>
                    <a:pt x="177" y="4271"/>
                    <a:pt x="376" y="4271"/>
                  </a:cubicBezTo>
                  <a:cubicBezTo>
                    <a:pt x="427" y="4271"/>
                    <a:pt x="480" y="4254"/>
                    <a:pt x="528" y="4214"/>
                  </a:cubicBezTo>
                  <a:cubicBezTo>
                    <a:pt x="2162" y="2891"/>
                    <a:pt x="3836" y="1645"/>
                    <a:pt x="5587" y="439"/>
                  </a:cubicBezTo>
                  <a:cubicBezTo>
                    <a:pt x="5810" y="311"/>
                    <a:pt x="5667" y="0"/>
                    <a:pt x="5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42"/>
            <p:cNvSpPr/>
            <p:nvPr/>
          </p:nvSpPr>
          <p:spPr>
            <a:xfrm>
              <a:off x="4057218" y="5048119"/>
              <a:ext cx="23369" cy="65342"/>
            </a:xfrm>
            <a:custGeom>
              <a:avLst/>
              <a:gdLst/>
              <a:ahLst/>
              <a:cxnLst/>
              <a:rect l="l" t="t" r="r" b="b"/>
              <a:pathLst>
                <a:path w="2182" h="6101" extrusionOk="0">
                  <a:moveTo>
                    <a:pt x="1876" y="0"/>
                  </a:moveTo>
                  <a:cubicBezTo>
                    <a:pt x="1774" y="0"/>
                    <a:pt x="1666" y="50"/>
                    <a:pt x="1605" y="172"/>
                  </a:cubicBezTo>
                  <a:lnTo>
                    <a:pt x="1644" y="172"/>
                  </a:lnTo>
                  <a:cubicBezTo>
                    <a:pt x="982" y="2001"/>
                    <a:pt x="437" y="3869"/>
                    <a:pt x="48" y="5776"/>
                  </a:cubicBezTo>
                  <a:cubicBezTo>
                    <a:pt x="0" y="5968"/>
                    <a:pt x="160" y="6101"/>
                    <a:pt x="308" y="6101"/>
                  </a:cubicBezTo>
                  <a:cubicBezTo>
                    <a:pt x="399" y="6101"/>
                    <a:pt x="485" y="6050"/>
                    <a:pt x="515" y="5931"/>
                  </a:cubicBezTo>
                  <a:cubicBezTo>
                    <a:pt x="943" y="4025"/>
                    <a:pt x="1449" y="2118"/>
                    <a:pt x="2111" y="289"/>
                  </a:cubicBezTo>
                  <a:cubicBezTo>
                    <a:pt x="2182" y="123"/>
                    <a:pt x="2036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42"/>
            <p:cNvSpPr/>
            <p:nvPr/>
          </p:nvSpPr>
          <p:spPr>
            <a:xfrm>
              <a:off x="4033559" y="5082294"/>
              <a:ext cx="20520" cy="50605"/>
            </a:xfrm>
            <a:custGeom>
              <a:avLst/>
              <a:gdLst/>
              <a:ahLst/>
              <a:cxnLst/>
              <a:rect l="l" t="t" r="r" b="b"/>
              <a:pathLst>
                <a:path w="1916" h="4725" extrusionOk="0">
                  <a:moveTo>
                    <a:pt x="1606" y="0"/>
                  </a:moveTo>
                  <a:cubicBezTo>
                    <a:pt x="1507" y="0"/>
                    <a:pt x="1408" y="50"/>
                    <a:pt x="1362" y="172"/>
                  </a:cubicBezTo>
                  <a:lnTo>
                    <a:pt x="1401" y="172"/>
                  </a:lnTo>
                  <a:lnTo>
                    <a:pt x="623" y="2390"/>
                  </a:lnTo>
                  <a:lnTo>
                    <a:pt x="273" y="3480"/>
                  </a:lnTo>
                  <a:cubicBezTo>
                    <a:pt x="117" y="3791"/>
                    <a:pt x="39" y="4141"/>
                    <a:pt x="0" y="4491"/>
                  </a:cubicBezTo>
                  <a:cubicBezTo>
                    <a:pt x="20" y="4647"/>
                    <a:pt x="146" y="4725"/>
                    <a:pt x="268" y="4725"/>
                  </a:cubicBezTo>
                  <a:cubicBezTo>
                    <a:pt x="389" y="4725"/>
                    <a:pt x="506" y="4647"/>
                    <a:pt x="506" y="4491"/>
                  </a:cubicBezTo>
                  <a:cubicBezTo>
                    <a:pt x="506" y="4336"/>
                    <a:pt x="545" y="4180"/>
                    <a:pt x="584" y="4024"/>
                  </a:cubicBezTo>
                  <a:cubicBezTo>
                    <a:pt x="662" y="3869"/>
                    <a:pt x="701" y="3713"/>
                    <a:pt x="778" y="3519"/>
                  </a:cubicBezTo>
                  <a:cubicBezTo>
                    <a:pt x="895" y="3168"/>
                    <a:pt x="1012" y="2818"/>
                    <a:pt x="1129" y="2429"/>
                  </a:cubicBezTo>
                  <a:lnTo>
                    <a:pt x="1868" y="289"/>
                  </a:lnTo>
                  <a:cubicBezTo>
                    <a:pt x="1915" y="123"/>
                    <a:pt x="1761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42"/>
            <p:cNvSpPr/>
            <p:nvPr/>
          </p:nvSpPr>
          <p:spPr>
            <a:xfrm>
              <a:off x="4025666" y="5134441"/>
              <a:ext cx="57063" cy="33415"/>
            </a:xfrm>
            <a:custGeom>
              <a:avLst/>
              <a:gdLst/>
              <a:ahLst/>
              <a:cxnLst/>
              <a:rect l="l" t="t" r="r" b="b"/>
              <a:pathLst>
                <a:path w="5328" h="3120" extrusionOk="0">
                  <a:moveTo>
                    <a:pt x="304" y="1"/>
                  </a:moveTo>
                  <a:cubicBezTo>
                    <a:pt x="124" y="1"/>
                    <a:pt x="1" y="319"/>
                    <a:pt x="192" y="478"/>
                  </a:cubicBezTo>
                  <a:cubicBezTo>
                    <a:pt x="1632" y="1568"/>
                    <a:pt x="3267" y="2269"/>
                    <a:pt x="4862" y="3086"/>
                  </a:cubicBezTo>
                  <a:cubicBezTo>
                    <a:pt x="4903" y="3109"/>
                    <a:pt x="4943" y="3119"/>
                    <a:pt x="4980" y="3119"/>
                  </a:cubicBezTo>
                  <a:cubicBezTo>
                    <a:pt x="5193" y="3119"/>
                    <a:pt x="5327" y="2790"/>
                    <a:pt x="5096" y="2658"/>
                  </a:cubicBezTo>
                  <a:cubicBezTo>
                    <a:pt x="3500" y="1840"/>
                    <a:pt x="1866" y="1140"/>
                    <a:pt x="426" y="50"/>
                  </a:cubicBezTo>
                  <a:cubicBezTo>
                    <a:pt x="384" y="16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42"/>
            <p:cNvSpPr/>
            <p:nvPr/>
          </p:nvSpPr>
          <p:spPr>
            <a:xfrm>
              <a:off x="3953984" y="5125274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8214" y="1"/>
                  </a:moveTo>
                  <a:cubicBezTo>
                    <a:pt x="8175" y="1"/>
                    <a:pt x="8133" y="16"/>
                    <a:pt x="8092" y="50"/>
                  </a:cubicBezTo>
                  <a:lnTo>
                    <a:pt x="192" y="6121"/>
                  </a:lnTo>
                  <a:cubicBezTo>
                    <a:pt x="0" y="6281"/>
                    <a:pt x="124" y="6598"/>
                    <a:pt x="304" y="6598"/>
                  </a:cubicBezTo>
                  <a:cubicBezTo>
                    <a:pt x="343" y="6598"/>
                    <a:pt x="384" y="6584"/>
                    <a:pt x="426" y="6549"/>
                  </a:cubicBezTo>
                  <a:lnTo>
                    <a:pt x="8325" y="478"/>
                  </a:lnTo>
                  <a:cubicBezTo>
                    <a:pt x="8517" y="318"/>
                    <a:pt x="8394" y="1"/>
                    <a:pt x="8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42"/>
            <p:cNvSpPr/>
            <p:nvPr/>
          </p:nvSpPr>
          <p:spPr>
            <a:xfrm>
              <a:off x="3973241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1" y="1"/>
                  </a:moveTo>
                  <a:cubicBezTo>
                    <a:pt x="2469" y="1"/>
                    <a:pt x="2400" y="41"/>
                    <a:pt x="2363" y="139"/>
                  </a:cubicBezTo>
                  <a:cubicBezTo>
                    <a:pt x="1430" y="2085"/>
                    <a:pt x="1079" y="4303"/>
                    <a:pt x="106" y="6249"/>
                  </a:cubicBezTo>
                  <a:cubicBezTo>
                    <a:pt x="0" y="6435"/>
                    <a:pt x="166" y="6621"/>
                    <a:pt x="332" y="6621"/>
                  </a:cubicBezTo>
                  <a:cubicBezTo>
                    <a:pt x="409" y="6621"/>
                    <a:pt x="485" y="6581"/>
                    <a:pt x="535" y="6482"/>
                  </a:cubicBezTo>
                  <a:cubicBezTo>
                    <a:pt x="1507" y="4537"/>
                    <a:pt x="1858" y="2358"/>
                    <a:pt x="2792" y="373"/>
                  </a:cubicBezTo>
                  <a:cubicBezTo>
                    <a:pt x="2871" y="187"/>
                    <a:pt x="2697" y="1"/>
                    <a:pt x="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42"/>
            <p:cNvSpPr/>
            <p:nvPr/>
          </p:nvSpPr>
          <p:spPr>
            <a:xfrm>
              <a:off x="4103153" y="5113300"/>
              <a:ext cx="21688" cy="21688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507" y="1052"/>
                  </a:moveTo>
                  <a:cubicBezTo>
                    <a:pt x="541" y="1052"/>
                    <a:pt x="545" y="1052"/>
                    <a:pt x="518" y="1079"/>
                  </a:cubicBezTo>
                  <a:lnTo>
                    <a:pt x="518" y="1079"/>
                  </a:lnTo>
                  <a:lnTo>
                    <a:pt x="507" y="1052"/>
                  </a:lnTo>
                  <a:close/>
                  <a:moveTo>
                    <a:pt x="390" y="1441"/>
                  </a:moveTo>
                  <a:cubicBezTo>
                    <a:pt x="409" y="1460"/>
                    <a:pt x="429" y="1489"/>
                    <a:pt x="448" y="1519"/>
                  </a:cubicBezTo>
                  <a:lnTo>
                    <a:pt x="448" y="1519"/>
                  </a:lnTo>
                  <a:lnTo>
                    <a:pt x="390" y="1441"/>
                  </a:lnTo>
                  <a:close/>
                  <a:moveTo>
                    <a:pt x="1013" y="1"/>
                  </a:moveTo>
                  <a:lnTo>
                    <a:pt x="779" y="40"/>
                  </a:lnTo>
                  <a:cubicBezTo>
                    <a:pt x="740" y="40"/>
                    <a:pt x="701" y="79"/>
                    <a:pt x="623" y="118"/>
                  </a:cubicBezTo>
                  <a:cubicBezTo>
                    <a:pt x="584" y="118"/>
                    <a:pt x="546" y="118"/>
                    <a:pt x="507" y="157"/>
                  </a:cubicBezTo>
                  <a:cubicBezTo>
                    <a:pt x="429" y="196"/>
                    <a:pt x="351" y="234"/>
                    <a:pt x="312" y="312"/>
                  </a:cubicBezTo>
                  <a:lnTo>
                    <a:pt x="273" y="351"/>
                  </a:lnTo>
                  <a:cubicBezTo>
                    <a:pt x="234" y="429"/>
                    <a:pt x="156" y="468"/>
                    <a:pt x="118" y="546"/>
                  </a:cubicBezTo>
                  <a:cubicBezTo>
                    <a:pt x="79" y="662"/>
                    <a:pt x="1" y="740"/>
                    <a:pt x="1" y="857"/>
                  </a:cubicBezTo>
                  <a:cubicBezTo>
                    <a:pt x="1" y="857"/>
                    <a:pt x="1" y="896"/>
                    <a:pt x="1" y="896"/>
                  </a:cubicBezTo>
                  <a:cubicBezTo>
                    <a:pt x="1" y="935"/>
                    <a:pt x="1" y="1013"/>
                    <a:pt x="1" y="1052"/>
                  </a:cubicBezTo>
                  <a:lnTo>
                    <a:pt x="1" y="1129"/>
                  </a:lnTo>
                  <a:cubicBezTo>
                    <a:pt x="1" y="1246"/>
                    <a:pt x="1" y="1363"/>
                    <a:pt x="40" y="1441"/>
                  </a:cubicBezTo>
                  <a:cubicBezTo>
                    <a:pt x="40" y="1480"/>
                    <a:pt x="79" y="1519"/>
                    <a:pt x="79" y="1557"/>
                  </a:cubicBezTo>
                  <a:cubicBezTo>
                    <a:pt x="156" y="1635"/>
                    <a:pt x="195" y="1674"/>
                    <a:pt x="234" y="1752"/>
                  </a:cubicBezTo>
                  <a:lnTo>
                    <a:pt x="273" y="1791"/>
                  </a:lnTo>
                  <a:lnTo>
                    <a:pt x="468" y="1908"/>
                  </a:lnTo>
                  <a:lnTo>
                    <a:pt x="662" y="2024"/>
                  </a:lnTo>
                  <a:lnTo>
                    <a:pt x="935" y="2024"/>
                  </a:lnTo>
                  <a:lnTo>
                    <a:pt x="1168" y="1947"/>
                  </a:lnTo>
                  <a:cubicBezTo>
                    <a:pt x="1324" y="1908"/>
                    <a:pt x="1479" y="1830"/>
                    <a:pt x="1635" y="1713"/>
                  </a:cubicBezTo>
                  <a:cubicBezTo>
                    <a:pt x="1657" y="1669"/>
                    <a:pt x="1691" y="1638"/>
                    <a:pt x="1724" y="1604"/>
                  </a:cubicBezTo>
                  <a:lnTo>
                    <a:pt x="1724" y="1604"/>
                  </a:lnTo>
                  <a:cubicBezTo>
                    <a:pt x="1800" y="1543"/>
                    <a:pt x="1861" y="1472"/>
                    <a:pt x="1908" y="1402"/>
                  </a:cubicBezTo>
                  <a:lnTo>
                    <a:pt x="1985" y="1207"/>
                  </a:lnTo>
                  <a:cubicBezTo>
                    <a:pt x="1985" y="1129"/>
                    <a:pt x="1985" y="1052"/>
                    <a:pt x="2024" y="974"/>
                  </a:cubicBezTo>
                  <a:cubicBezTo>
                    <a:pt x="2024" y="818"/>
                    <a:pt x="1985" y="624"/>
                    <a:pt x="1908" y="507"/>
                  </a:cubicBezTo>
                  <a:cubicBezTo>
                    <a:pt x="1908" y="468"/>
                    <a:pt x="1869" y="468"/>
                    <a:pt x="1869" y="468"/>
                  </a:cubicBezTo>
                  <a:cubicBezTo>
                    <a:pt x="1830" y="390"/>
                    <a:pt x="1791" y="312"/>
                    <a:pt x="1752" y="273"/>
                  </a:cubicBezTo>
                  <a:cubicBezTo>
                    <a:pt x="1674" y="234"/>
                    <a:pt x="1635" y="196"/>
                    <a:pt x="1557" y="118"/>
                  </a:cubicBezTo>
                  <a:cubicBezTo>
                    <a:pt x="1479" y="118"/>
                    <a:pt x="1402" y="79"/>
                    <a:pt x="1324" y="40"/>
                  </a:cubicBezTo>
                  <a:lnTo>
                    <a:pt x="1285" y="40"/>
                  </a:lnTo>
                  <a:cubicBezTo>
                    <a:pt x="1207" y="40"/>
                    <a:pt x="1090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42"/>
            <p:cNvSpPr/>
            <p:nvPr/>
          </p:nvSpPr>
          <p:spPr>
            <a:xfrm>
              <a:off x="4023139" y="5129815"/>
              <a:ext cx="37099" cy="37849"/>
            </a:xfrm>
            <a:custGeom>
              <a:avLst/>
              <a:gdLst/>
              <a:ahLst/>
              <a:cxnLst/>
              <a:rect l="l" t="t" r="r" b="b"/>
              <a:pathLst>
                <a:path w="3464" h="3534" extrusionOk="0">
                  <a:moveTo>
                    <a:pt x="2082" y="1347"/>
                  </a:moveTo>
                  <a:lnTo>
                    <a:pt x="2187" y="1362"/>
                  </a:lnTo>
                  <a:lnTo>
                    <a:pt x="2187" y="1362"/>
                  </a:lnTo>
                  <a:lnTo>
                    <a:pt x="2203" y="1370"/>
                  </a:lnTo>
                  <a:lnTo>
                    <a:pt x="2203" y="1370"/>
                  </a:lnTo>
                  <a:cubicBezTo>
                    <a:pt x="2161" y="1363"/>
                    <a:pt x="2123" y="1354"/>
                    <a:pt x="2082" y="1347"/>
                  </a:cubicBezTo>
                  <a:lnTo>
                    <a:pt x="2082" y="1347"/>
                  </a:lnTo>
                  <a:lnTo>
                    <a:pt x="2082" y="1347"/>
                  </a:lnTo>
                  <a:close/>
                  <a:moveTo>
                    <a:pt x="1717" y="1714"/>
                  </a:moveTo>
                  <a:cubicBezTo>
                    <a:pt x="1710" y="1717"/>
                    <a:pt x="1703" y="1720"/>
                    <a:pt x="1696" y="1722"/>
                  </a:cubicBezTo>
                  <a:lnTo>
                    <a:pt x="1696" y="1722"/>
                  </a:lnTo>
                  <a:lnTo>
                    <a:pt x="1707" y="1716"/>
                  </a:lnTo>
                  <a:lnTo>
                    <a:pt x="1707" y="1716"/>
                  </a:lnTo>
                  <a:lnTo>
                    <a:pt x="1717" y="1714"/>
                  </a:lnTo>
                  <a:close/>
                  <a:moveTo>
                    <a:pt x="1852" y="1962"/>
                  </a:moveTo>
                  <a:lnTo>
                    <a:pt x="1851" y="1964"/>
                  </a:lnTo>
                  <a:lnTo>
                    <a:pt x="1851" y="1964"/>
                  </a:lnTo>
                  <a:lnTo>
                    <a:pt x="1846" y="1964"/>
                  </a:lnTo>
                  <a:lnTo>
                    <a:pt x="1846" y="1964"/>
                  </a:lnTo>
                  <a:cubicBezTo>
                    <a:pt x="1847" y="1964"/>
                    <a:pt x="1847" y="1963"/>
                    <a:pt x="1848" y="1962"/>
                  </a:cubicBezTo>
                  <a:lnTo>
                    <a:pt x="1848" y="1962"/>
                  </a:lnTo>
                  <a:cubicBezTo>
                    <a:pt x="1849" y="1962"/>
                    <a:pt x="1851" y="1962"/>
                    <a:pt x="1852" y="1962"/>
                  </a:cubicBezTo>
                  <a:close/>
                  <a:moveTo>
                    <a:pt x="1550" y="1971"/>
                  </a:moveTo>
                  <a:lnTo>
                    <a:pt x="1550" y="1971"/>
                  </a:lnTo>
                  <a:lnTo>
                    <a:pt x="1550" y="1971"/>
                  </a:lnTo>
                  <a:lnTo>
                    <a:pt x="1551" y="1971"/>
                  </a:lnTo>
                  <a:lnTo>
                    <a:pt x="1551" y="1971"/>
                  </a:lnTo>
                  <a:cubicBezTo>
                    <a:pt x="1551" y="1971"/>
                    <a:pt x="1550" y="1971"/>
                    <a:pt x="1550" y="1971"/>
                  </a:cubicBezTo>
                  <a:close/>
                  <a:moveTo>
                    <a:pt x="1516" y="1932"/>
                  </a:moveTo>
                  <a:cubicBezTo>
                    <a:pt x="1531" y="1944"/>
                    <a:pt x="1543" y="1957"/>
                    <a:pt x="1555" y="1972"/>
                  </a:cubicBezTo>
                  <a:lnTo>
                    <a:pt x="1555" y="1972"/>
                  </a:lnTo>
                  <a:lnTo>
                    <a:pt x="1551" y="1971"/>
                  </a:lnTo>
                  <a:lnTo>
                    <a:pt x="1551" y="1971"/>
                  </a:lnTo>
                  <a:cubicBezTo>
                    <a:pt x="1553" y="1972"/>
                    <a:pt x="1554" y="1972"/>
                    <a:pt x="1555" y="1973"/>
                  </a:cubicBezTo>
                  <a:lnTo>
                    <a:pt x="1555" y="1973"/>
                  </a:lnTo>
                  <a:cubicBezTo>
                    <a:pt x="1557" y="1975"/>
                    <a:pt x="1559" y="1977"/>
                    <a:pt x="1561" y="1980"/>
                  </a:cubicBezTo>
                  <a:lnTo>
                    <a:pt x="1561" y="1980"/>
                  </a:lnTo>
                  <a:lnTo>
                    <a:pt x="1550" y="1971"/>
                  </a:lnTo>
                  <a:lnTo>
                    <a:pt x="1550" y="1971"/>
                  </a:lnTo>
                  <a:lnTo>
                    <a:pt x="1541" y="1970"/>
                  </a:lnTo>
                  <a:lnTo>
                    <a:pt x="1541" y="1970"/>
                  </a:lnTo>
                  <a:lnTo>
                    <a:pt x="1539" y="1968"/>
                  </a:lnTo>
                  <a:lnTo>
                    <a:pt x="1539" y="1968"/>
                  </a:lnTo>
                  <a:cubicBezTo>
                    <a:pt x="1543" y="1969"/>
                    <a:pt x="1546" y="1970"/>
                    <a:pt x="1550" y="1971"/>
                  </a:cubicBezTo>
                  <a:lnTo>
                    <a:pt x="1550" y="1971"/>
                  </a:lnTo>
                  <a:lnTo>
                    <a:pt x="1527" y="1953"/>
                  </a:lnTo>
                  <a:lnTo>
                    <a:pt x="1517" y="1941"/>
                  </a:lnTo>
                  <a:lnTo>
                    <a:pt x="1517" y="1941"/>
                  </a:lnTo>
                  <a:cubicBezTo>
                    <a:pt x="1517" y="1938"/>
                    <a:pt x="1517" y="1935"/>
                    <a:pt x="1516" y="1932"/>
                  </a:cubicBezTo>
                  <a:close/>
                  <a:moveTo>
                    <a:pt x="1829" y="0"/>
                  </a:moveTo>
                  <a:cubicBezTo>
                    <a:pt x="1778" y="0"/>
                    <a:pt x="1726" y="5"/>
                    <a:pt x="1674" y="15"/>
                  </a:cubicBezTo>
                  <a:cubicBezTo>
                    <a:pt x="1401" y="15"/>
                    <a:pt x="1129" y="93"/>
                    <a:pt x="895" y="249"/>
                  </a:cubicBezTo>
                  <a:cubicBezTo>
                    <a:pt x="779" y="288"/>
                    <a:pt x="662" y="366"/>
                    <a:pt x="584" y="482"/>
                  </a:cubicBezTo>
                  <a:cubicBezTo>
                    <a:pt x="545" y="521"/>
                    <a:pt x="506" y="560"/>
                    <a:pt x="467" y="599"/>
                  </a:cubicBezTo>
                  <a:cubicBezTo>
                    <a:pt x="390" y="677"/>
                    <a:pt x="312" y="794"/>
                    <a:pt x="234" y="910"/>
                  </a:cubicBezTo>
                  <a:cubicBezTo>
                    <a:pt x="156" y="1027"/>
                    <a:pt x="117" y="1144"/>
                    <a:pt x="78" y="1261"/>
                  </a:cubicBezTo>
                  <a:cubicBezTo>
                    <a:pt x="78" y="1339"/>
                    <a:pt x="39" y="1377"/>
                    <a:pt x="39" y="1455"/>
                  </a:cubicBezTo>
                  <a:cubicBezTo>
                    <a:pt x="0" y="1572"/>
                    <a:pt x="0" y="1689"/>
                    <a:pt x="0" y="1844"/>
                  </a:cubicBezTo>
                  <a:cubicBezTo>
                    <a:pt x="0" y="2117"/>
                    <a:pt x="78" y="2389"/>
                    <a:pt x="195" y="2623"/>
                  </a:cubicBezTo>
                  <a:cubicBezTo>
                    <a:pt x="234" y="2662"/>
                    <a:pt x="273" y="2701"/>
                    <a:pt x="273" y="2739"/>
                  </a:cubicBezTo>
                  <a:cubicBezTo>
                    <a:pt x="351" y="2856"/>
                    <a:pt x="428" y="2934"/>
                    <a:pt x="545" y="3051"/>
                  </a:cubicBezTo>
                  <a:cubicBezTo>
                    <a:pt x="701" y="3206"/>
                    <a:pt x="934" y="3362"/>
                    <a:pt x="1168" y="3440"/>
                  </a:cubicBezTo>
                  <a:cubicBezTo>
                    <a:pt x="1333" y="3503"/>
                    <a:pt x="1506" y="3534"/>
                    <a:pt x="1679" y="3534"/>
                  </a:cubicBezTo>
                  <a:cubicBezTo>
                    <a:pt x="2037" y="3534"/>
                    <a:pt x="2397" y="3404"/>
                    <a:pt x="2685" y="3167"/>
                  </a:cubicBezTo>
                  <a:cubicBezTo>
                    <a:pt x="2724" y="3167"/>
                    <a:pt x="2763" y="3129"/>
                    <a:pt x="2802" y="3129"/>
                  </a:cubicBezTo>
                  <a:cubicBezTo>
                    <a:pt x="2958" y="3012"/>
                    <a:pt x="3113" y="2856"/>
                    <a:pt x="3230" y="2701"/>
                  </a:cubicBezTo>
                  <a:cubicBezTo>
                    <a:pt x="3308" y="2584"/>
                    <a:pt x="3347" y="2428"/>
                    <a:pt x="3386" y="2311"/>
                  </a:cubicBezTo>
                  <a:cubicBezTo>
                    <a:pt x="3425" y="2272"/>
                    <a:pt x="3425" y="2195"/>
                    <a:pt x="3425" y="2156"/>
                  </a:cubicBezTo>
                  <a:cubicBezTo>
                    <a:pt x="3464" y="2039"/>
                    <a:pt x="3464" y="1883"/>
                    <a:pt x="3464" y="1728"/>
                  </a:cubicBezTo>
                  <a:cubicBezTo>
                    <a:pt x="3464" y="1455"/>
                    <a:pt x="3386" y="1183"/>
                    <a:pt x="3269" y="949"/>
                  </a:cubicBezTo>
                  <a:cubicBezTo>
                    <a:pt x="3191" y="794"/>
                    <a:pt x="3075" y="638"/>
                    <a:pt x="2919" y="521"/>
                  </a:cubicBezTo>
                  <a:cubicBezTo>
                    <a:pt x="2724" y="327"/>
                    <a:pt x="2491" y="171"/>
                    <a:pt x="2218" y="93"/>
                  </a:cubicBezTo>
                  <a:cubicBezTo>
                    <a:pt x="2104" y="36"/>
                    <a:pt x="1970" y="0"/>
                    <a:pt x="1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42"/>
            <p:cNvSpPr/>
            <p:nvPr/>
          </p:nvSpPr>
          <p:spPr>
            <a:xfrm>
              <a:off x="4039803" y="5073298"/>
              <a:ext cx="25019" cy="25019"/>
            </a:xfrm>
            <a:custGeom>
              <a:avLst/>
              <a:gdLst/>
              <a:ahLst/>
              <a:cxnLst/>
              <a:rect l="l" t="t" r="r" b="b"/>
              <a:pathLst>
                <a:path w="2336" h="2336" extrusionOk="0">
                  <a:moveTo>
                    <a:pt x="1869" y="1440"/>
                  </a:moveTo>
                  <a:lnTo>
                    <a:pt x="1833" y="1483"/>
                  </a:lnTo>
                  <a:lnTo>
                    <a:pt x="1833" y="1483"/>
                  </a:lnTo>
                  <a:cubicBezTo>
                    <a:pt x="1837" y="1472"/>
                    <a:pt x="1847" y="1462"/>
                    <a:pt x="1869" y="1440"/>
                  </a:cubicBezTo>
                  <a:close/>
                  <a:moveTo>
                    <a:pt x="1129" y="0"/>
                  </a:moveTo>
                  <a:cubicBezTo>
                    <a:pt x="1013" y="0"/>
                    <a:pt x="935" y="39"/>
                    <a:pt x="857" y="39"/>
                  </a:cubicBezTo>
                  <a:lnTo>
                    <a:pt x="818" y="39"/>
                  </a:lnTo>
                  <a:lnTo>
                    <a:pt x="546" y="156"/>
                  </a:lnTo>
                  <a:cubicBezTo>
                    <a:pt x="468" y="156"/>
                    <a:pt x="429" y="195"/>
                    <a:pt x="429" y="234"/>
                  </a:cubicBezTo>
                  <a:lnTo>
                    <a:pt x="312" y="312"/>
                  </a:lnTo>
                  <a:lnTo>
                    <a:pt x="157" y="506"/>
                  </a:lnTo>
                  <a:lnTo>
                    <a:pt x="157" y="545"/>
                  </a:lnTo>
                  <a:cubicBezTo>
                    <a:pt x="79" y="662"/>
                    <a:pt x="40" y="778"/>
                    <a:pt x="40" y="934"/>
                  </a:cubicBezTo>
                  <a:cubicBezTo>
                    <a:pt x="1" y="1051"/>
                    <a:pt x="1" y="1207"/>
                    <a:pt x="40" y="1323"/>
                  </a:cubicBezTo>
                  <a:cubicBezTo>
                    <a:pt x="40" y="1479"/>
                    <a:pt x="118" y="1596"/>
                    <a:pt x="195" y="1674"/>
                  </a:cubicBezTo>
                  <a:cubicBezTo>
                    <a:pt x="215" y="1702"/>
                    <a:pt x="236" y="1729"/>
                    <a:pt x="259" y="1753"/>
                  </a:cubicBezTo>
                  <a:lnTo>
                    <a:pt x="259" y="1753"/>
                  </a:lnTo>
                  <a:cubicBezTo>
                    <a:pt x="274" y="1791"/>
                    <a:pt x="293" y="1830"/>
                    <a:pt x="312" y="1868"/>
                  </a:cubicBezTo>
                  <a:lnTo>
                    <a:pt x="390" y="1946"/>
                  </a:lnTo>
                  <a:cubicBezTo>
                    <a:pt x="429" y="2024"/>
                    <a:pt x="507" y="2102"/>
                    <a:pt x="585" y="2140"/>
                  </a:cubicBezTo>
                  <a:lnTo>
                    <a:pt x="662" y="2218"/>
                  </a:lnTo>
                  <a:lnTo>
                    <a:pt x="896" y="2296"/>
                  </a:lnTo>
                  <a:cubicBezTo>
                    <a:pt x="1013" y="2335"/>
                    <a:pt x="1090" y="2335"/>
                    <a:pt x="1207" y="2335"/>
                  </a:cubicBezTo>
                  <a:lnTo>
                    <a:pt x="1519" y="2335"/>
                  </a:lnTo>
                  <a:cubicBezTo>
                    <a:pt x="1596" y="2296"/>
                    <a:pt x="1674" y="2296"/>
                    <a:pt x="1752" y="2218"/>
                  </a:cubicBezTo>
                  <a:lnTo>
                    <a:pt x="1791" y="2218"/>
                  </a:lnTo>
                  <a:lnTo>
                    <a:pt x="1908" y="2140"/>
                  </a:lnTo>
                  <a:lnTo>
                    <a:pt x="2024" y="2063"/>
                  </a:lnTo>
                  <a:lnTo>
                    <a:pt x="2063" y="2024"/>
                  </a:lnTo>
                  <a:lnTo>
                    <a:pt x="2219" y="1829"/>
                  </a:lnTo>
                  <a:cubicBezTo>
                    <a:pt x="2219" y="1829"/>
                    <a:pt x="2219" y="1790"/>
                    <a:pt x="2219" y="1790"/>
                  </a:cubicBezTo>
                  <a:cubicBezTo>
                    <a:pt x="2258" y="1751"/>
                    <a:pt x="2258" y="1674"/>
                    <a:pt x="2297" y="1635"/>
                  </a:cubicBezTo>
                  <a:cubicBezTo>
                    <a:pt x="2297" y="1596"/>
                    <a:pt x="2336" y="1557"/>
                    <a:pt x="2336" y="1479"/>
                  </a:cubicBezTo>
                  <a:lnTo>
                    <a:pt x="2336" y="1440"/>
                  </a:lnTo>
                  <a:lnTo>
                    <a:pt x="2336" y="1323"/>
                  </a:lnTo>
                  <a:cubicBezTo>
                    <a:pt x="2336" y="1284"/>
                    <a:pt x="2336" y="1207"/>
                    <a:pt x="2336" y="1168"/>
                  </a:cubicBezTo>
                  <a:cubicBezTo>
                    <a:pt x="2336" y="1168"/>
                    <a:pt x="2336" y="1168"/>
                    <a:pt x="2336" y="1129"/>
                  </a:cubicBezTo>
                  <a:cubicBezTo>
                    <a:pt x="2336" y="1090"/>
                    <a:pt x="2336" y="934"/>
                    <a:pt x="2297" y="856"/>
                  </a:cubicBezTo>
                  <a:lnTo>
                    <a:pt x="2297" y="817"/>
                  </a:lnTo>
                  <a:cubicBezTo>
                    <a:pt x="2297" y="778"/>
                    <a:pt x="2219" y="623"/>
                    <a:pt x="2219" y="584"/>
                  </a:cubicBezTo>
                  <a:cubicBezTo>
                    <a:pt x="2219" y="584"/>
                    <a:pt x="2219" y="545"/>
                    <a:pt x="2219" y="545"/>
                  </a:cubicBezTo>
                  <a:lnTo>
                    <a:pt x="2141" y="428"/>
                  </a:lnTo>
                  <a:lnTo>
                    <a:pt x="2063" y="312"/>
                  </a:lnTo>
                  <a:lnTo>
                    <a:pt x="2024" y="312"/>
                  </a:lnTo>
                  <a:lnTo>
                    <a:pt x="1908" y="234"/>
                  </a:lnTo>
                  <a:cubicBezTo>
                    <a:pt x="1869" y="195"/>
                    <a:pt x="1830" y="156"/>
                    <a:pt x="1791" y="117"/>
                  </a:cubicBezTo>
                  <a:lnTo>
                    <a:pt x="1752" y="117"/>
                  </a:lnTo>
                  <a:lnTo>
                    <a:pt x="1519" y="39"/>
                  </a:lnTo>
                  <a:lnTo>
                    <a:pt x="1324" y="3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42"/>
            <p:cNvSpPr/>
            <p:nvPr/>
          </p:nvSpPr>
          <p:spPr>
            <a:xfrm>
              <a:off x="4066482" y="5037034"/>
              <a:ext cx="21259" cy="22309"/>
            </a:xfrm>
            <a:custGeom>
              <a:avLst/>
              <a:gdLst/>
              <a:ahLst/>
              <a:cxnLst/>
              <a:rect l="l" t="t" r="r" b="b"/>
              <a:pathLst>
                <a:path w="1985" h="2083" extrusionOk="0">
                  <a:moveTo>
                    <a:pt x="762" y="365"/>
                  </a:moveTo>
                  <a:lnTo>
                    <a:pt x="762" y="365"/>
                  </a:lnTo>
                  <a:cubicBezTo>
                    <a:pt x="759" y="368"/>
                    <a:pt x="755" y="370"/>
                    <a:pt x="752" y="372"/>
                  </a:cubicBezTo>
                  <a:lnTo>
                    <a:pt x="752" y="372"/>
                  </a:lnTo>
                  <a:lnTo>
                    <a:pt x="759" y="367"/>
                  </a:lnTo>
                  <a:lnTo>
                    <a:pt x="759" y="367"/>
                  </a:lnTo>
                  <a:lnTo>
                    <a:pt x="762" y="365"/>
                  </a:lnTo>
                  <a:close/>
                  <a:moveTo>
                    <a:pt x="357" y="935"/>
                  </a:moveTo>
                  <a:cubicBezTo>
                    <a:pt x="358" y="935"/>
                    <a:pt x="360" y="935"/>
                    <a:pt x="361" y="936"/>
                  </a:cubicBezTo>
                  <a:lnTo>
                    <a:pt x="361" y="936"/>
                  </a:lnTo>
                  <a:cubicBezTo>
                    <a:pt x="362" y="948"/>
                    <a:pt x="363" y="960"/>
                    <a:pt x="365" y="971"/>
                  </a:cubicBezTo>
                  <a:lnTo>
                    <a:pt x="365" y="971"/>
                  </a:lnTo>
                  <a:cubicBezTo>
                    <a:pt x="363" y="972"/>
                    <a:pt x="361" y="973"/>
                    <a:pt x="358" y="973"/>
                  </a:cubicBezTo>
                  <a:lnTo>
                    <a:pt x="358" y="973"/>
                  </a:lnTo>
                  <a:lnTo>
                    <a:pt x="354" y="952"/>
                  </a:lnTo>
                  <a:lnTo>
                    <a:pt x="357" y="935"/>
                  </a:lnTo>
                  <a:close/>
                  <a:moveTo>
                    <a:pt x="443" y="1185"/>
                  </a:moveTo>
                  <a:lnTo>
                    <a:pt x="443" y="1185"/>
                  </a:lnTo>
                  <a:cubicBezTo>
                    <a:pt x="457" y="1204"/>
                    <a:pt x="463" y="1222"/>
                    <a:pt x="465" y="1241"/>
                  </a:cubicBezTo>
                  <a:lnTo>
                    <a:pt x="465" y="1241"/>
                  </a:lnTo>
                  <a:lnTo>
                    <a:pt x="443" y="1185"/>
                  </a:lnTo>
                  <a:close/>
                  <a:moveTo>
                    <a:pt x="1845" y="1114"/>
                  </a:moveTo>
                  <a:lnTo>
                    <a:pt x="1859" y="1147"/>
                  </a:lnTo>
                  <a:lnTo>
                    <a:pt x="1829" y="1324"/>
                  </a:lnTo>
                  <a:cubicBezTo>
                    <a:pt x="1829" y="1324"/>
                    <a:pt x="1829" y="1285"/>
                    <a:pt x="1829" y="1246"/>
                  </a:cubicBezTo>
                  <a:cubicBezTo>
                    <a:pt x="1828" y="1249"/>
                    <a:pt x="1826" y="1253"/>
                    <a:pt x="1824" y="1256"/>
                  </a:cubicBezTo>
                  <a:lnTo>
                    <a:pt x="1824" y="1256"/>
                  </a:lnTo>
                  <a:cubicBezTo>
                    <a:pt x="1828" y="1240"/>
                    <a:pt x="1829" y="1224"/>
                    <a:pt x="1829" y="1207"/>
                  </a:cubicBezTo>
                  <a:lnTo>
                    <a:pt x="1845" y="1114"/>
                  </a:lnTo>
                  <a:close/>
                  <a:moveTo>
                    <a:pt x="1757" y="1391"/>
                  </a:moveTo>
                  <a:cubicBezTo>
                    <a:pt x="1742" y="1421"/>
                    <a:pt x="1727" y="1450"/>
                    <a:pt x="1713" y="1479"/>
                  </a:cubicBezTo>
                  <a:lnTo>
                    <a:pt x="1713" y="1441"/>
                  </a:lnTo>
                  <a:cubicBezTo>
                    <a:pt x="1729" y="1424"/>
                    <a:pt x="1744" y="1408"/>
                    <a:pt x="1757" y="1391"/>
                  </a:cubicBezTo>
                  <a:close/>
                  <a:moveTo>
                    <a:pt x="1012" y="1"/>
                  </a:moveTo>
                  <a:cubicBezTo>
                    <a:pt x="895" y="1"/>
                    <a:pt x="818" y="1"/>
                    <a:pt x="740" y="40"/>
                  </a:cubicBezTo>
                  <a:cubicBezTo>
                    <a:pt x="662" y="79"/>
                    <a:pt x="584" y="79"/>
                    <a:pt x="545" y="117"/>
                  </a:cubicBezTo>
                  <a:cubicBezTo>
                    <a:pt x="390" y="195"/>
                    <a:pt x="234" y="351"/>
                    <a:pt x="156" y="468"/>
                  </a:cubicBezTo>
                  <a:cubicBezTo>
                    <a:pt x="78" y="662"/>
                    <a:pt x="0" y="857"/>
                    <a:pt x="0" y="1051"/>
                  </a:cubicBezTo>
                  <a:cubicBezTo>
                    <a:pt x="0" y="1051"/>
                    <a:pt x="0" y="1090"/>
                    <a:pt x="0" y="1090"/>
                  </a:cubicBezTo>
                  <a:cubicBezTo>
                    <a:pt x="0" y="1207"/>
                    <a:pt x="39" y="1285"/>
                    <a:pt x="39" y="1402"/>
                  </a:cubicBezTo>
                  <a:cubicBezTo>
                    <a:pt x="117" y="1635"/>
                    <a:pt x="273" y="1830"/>
                    <a:pt x="467" y="1946"/>
                  </a:cubicBezTo>
                  <a:cubicBezTo>
                    <a:pt x="545" y="1985"/>
                    <a:pt x="623" y="2024"/>
                    <a:pt x="701" y="2024"/>
                  </a:cubicBezTo>
                  <a:lnTo>
                    <a:pt x="740" y="2024"/>
                  </a:lnTo>
                  <a:cubicBezTo>
                    <a:pt x="818" y="2063"/>
                    <a:pt x="905" y="2083"/>
                    <a:pt x="998" y="2083"/>
                  </a:cubicBezTo>
                  <a:cubicBezTo>
                    <a:pt x="1090" y="2083"/>
                    <a:pt x="1187" y="2063"/>
                    <a:pt x="1285" y="2024"/>
                  </a:cubicBezTo>
                  <a:lnTo>
                    <a:pt x="1518" y="1946"/>
                  </a:lnTo>
                  <a:cubicBezTo>
                    <a:pt x="1557" y="1908"/>
                    <a:pt x="1596" y="1869"/>
                    <a:pt x="1635" y="1869"/>
                  </a:cubicBezTo>
                  <a:cubicBezTo>
                    <a:pt x="1674" y="1830"/>
                    <a:pt x="1713" y="1791"/>
                    <a:pt x="1751" y="1752"/>
                  </a:cubicBezTo>
                  <a:cubicBezTo>
                    <a:pt x="1790" y="1713"/>
                    <a:pt x="1829" y="1635"/>
                    <a:pt x="1868" y="1596"/>
                  </a:cubicBezTo>
                  <a:lnTo>
                    <a:pt x="1868" y="1557"/>
                  </a:lnTo>
                  <a:cubicBezTo>
                    <a:pt x="1907" y="1479"/>
                    <a:pt x="1946" y="1402"/>
                    <a:pt x="1985" y="1285"/>
                  </a:cubicBezTo>
                  <a:cubicBezTo>
                    <a:pt x="1985" y="1246"/>
                    <a:pt x="1985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85" y="857"/>
                    <a:pt x="1985" y="779"/>
                  </a:cubicBezTo>
                  <a:cubicBezTo>
                    <a:pt x="1971" y="750"/>
                    <a:pt x="1967" y="743"/>
                    <a:pt x="1968" y="743"/>
                  </a:cubicBezTo>
                  <a:lnTo>
                    <a:pt x="1968" y="743"/>
                  </a:lnTo>
                  <a:cubicBezTo>
                    <a:pt x="1969" y="743"/>
                    <a:pt x="1976" y="752"/>
                    <a:pt x="1980" y="752"/>
                  </a:cubicBezTo>
                  <a:cubicBezTo>
                    <a:pt x="1983" y="752"/>
                    <a:pt x="1985" y="749"/>
                    <a:pt x="1985" y="740"/>
                  </a:cubicBezTo>
                  <a:cubicBezTo>
                    <a:pt x="1985" y="740"/>
                    <a:pt x="1946" y="662"/>
                    <a:pt x="1907" y="662"/>
                  </a:cubicBezTo>
                  <a:lnTo>
                    <a:pt x="1868" y="546"/>
                  </a:lnTo>
                  <a:lnTo>
                    <a:pt x="1868" y="507"/>
                  </a:lnTo>
                  <a:lnTo>
                    <a:pt x="1751" y="312"/>
                  </a:lnTo>
                  <a:cubicBezTo>
                    <a:pt x="1669" y="230"/>
                    <a:pt x="1565" y="169"/>
                    <a:pt x="1456" y="130"/>
                  </a:cubicBezTo>
                  <a:lnTo>
                    <a:pt x="1456" y="130"/>
                  </a:lnTo>
                  <a:lnTo>
                    <a:pt x="1440" y="117"/>
                  </a:lnTo>
                  <a:cubicBezTo>
                    <a:pt x="1323" y="40"/>
                    <a:pt x="1168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42"/>
            <p:cNvSpPr/>
            <p:nvPr/>
          </p:nvSpPr>
          <p:spPr>
            <a:xfrm>
              <a:off x="3991051" y="5100801"/>
              <a:ext cx="21259" cy="20852"/>
            </a:xfrm>
            <a:custGeom>
              <a:avLst/>
              <a:gdLst/>
              <a:ahLst/>
              <a:cxnLst/>
              <a:rect l="l" t="t" r="r" b="b"/>
              <a:pathLst>
                <a:path w="1985" h="1947" extrusionOk="0">
                  <a:moveTo>
                    <a:pt x="1518" y="117"/>
                  </a:moveTo>
                  <a:lnTo>
                    <a:pt x="1615" y="195"/>
                  </a:lnTo>
                  <a:cubicBezTo>
                    <a:pt x="1576" y="166"/>
                    <a:pt x="1537" y="137"/>
                    <a:pt x="1518" y="117"/>
                  </a:cubicBezTo>
                  <a:close/>
                  <a:moveTo>
                    <a:pt x="1634" y="818"/>
                  </a:moveTo>
                  <a:lnTo>
                    <a:pt x="1641" y="860"/>
                  </a:lnTo>
                  <a:lnTo>
                    <a:pt x="1641" y="860"/>
                  </a:lnTo>
                  <a:lnTo>
                    <a:pt x="1634" y="857"/>
                  </a:lnTo>
                  <a:lnTo>
                    <a:pt x="1634" y="818"/>
                  </a:lnTo>
                  <a:close/>
                  <a:moveTo>
                    <a:pt x="1572" y="1324"/>
                  </a:moveTo>
                  <a:lnTo>
                    <a:pt x="1557" y="1363"/>
                  </a:lnTo>
                  <a:cubicBezTo>
                    <a:pt x="1557" y="1334"/>
                    <a:pt x="1557" y="1326"/>
                    <a:pt x="1572" y="1324"/>
                  </a:cubicBezTo>
                  <a:close/>
                  <a:moveTo>
                    <a:pt x="934" y="1"/>
                  </a:moveTo>
                  <a:cubicBezTo>
                    <a:pt x="856" y="1"/>
                    <a:pt x="778" y="1"/>
                    <a:pt x="700" y="39"/>
                  </a:cubicBezTo>
                  <a:cubicBezTo>
                    <a:pt x="662" y="39"/>
                    <a:pt x="623" y="39"/>
                    <a:pt x="584" y="78"/>
                  </a:cubicBezTo>
                  <a:cubicBezTo>
                    <a:pt x="506" y="78"/>
                    <a:pt x="428" y="117"/>
                    <a:pt x="389" y="195"/>
                  </a:cubicBezTo>
                  <a:cubicBezTo>
                    <a:pt x="311" y="234"/>
                    <a:pt x="311" y="234"/>
                    <a:pt x="272" y="273"/>
                  </a:cubicBezTo>
                  <a:lnTo>
                    <a:pt x="156" y="429"/>
                  </a:lnTo>
                  <a:lnTo>
                    <a:pt x="156" y="467"/>
                  </a:lnTo>
                  <a:lnTo>
                    <a:pt x="272" y="273"/>
                  </a:lnTo>
                  <a:lnTo>
                    <a:pt x="272" y="273"/>
                  </a:lnTo>
                  <a:cubicBezTo>
                    <a:pt x="234" y="351"/>
                    <a:pt x="195" y="429"/>
                    <a:pt x="156" y="467"/>
                  </a:cubicBezTo>
                  <a:lnTo>
                    <a:pt x="156" y="506"/>
                  </a:lnTo>
                  <a:cubicBezTo>
                    <a:pt x="117" y="584"/>
                    <a:pt x="78" y="623"/>
                    <a:pt x="39" y="740"/>
                  </a:cubicBezTo>
                  <a:lnTo>
                    <a:pt x="39" y="779"/>
                  </a:lnTo>
                  <a:cubicBezTo>
                    <a:pt x="39" y="857"/>
                    <a:pt x="39" y="934"/>
                    <a:pt x="0" y="1012"/>
                  </a:cubicBezTo>
                  <a:lnTo>
                    <a:pt x="0" y="1051"/>
                  </a:lnTo>
                  <a:cubicBezTo>
                    <a:pt x="0" y="1129"/>
                    <a:pt x="0" y="1207"/>
                    <a:pt x="39" y="1285"/>
                  </a:cubicBezTo>
                  <a:cubicBezTo>
                    <a:pt x="53" y="1313"/>
                    <a:pt x="57" y="1321"/>
                    <a:pt x="56" y="1321"/>
                  </a:cubicBezTo>
                  <a:cubicBezTo>
                    <a:pt x="55" y="1321"/>
                    <a:pt x="48" y="1312"/>
                    <a:pt x="44" y="1312"/>
                  </a:cubicBezTo>
                  <a:cubicBezTo>
                    <a:pt x="41" y="1312"/>
                    <a:pt x="39" y="1315"/>
                    <a:pt x="39" y="1324"/>
                  </a:cubicBezTo>
                  <a:cubicBezTo>
                    <a:pt x="117" y="1674"/>
                    <a:pt x="428" y="1907"/>
                    <a:pt x="778" y="1946"/>
                  </a:cubicBezTo>
                  <a:lnTo>
                    <a:pt x="1090" y="1946"/>
                  </a:lnTo>
                  <a:lnTo>
                    <a:pt x="1323" y="1868"/>
                  </a:lnTo>
                  <a:cubicBezTo>
                    <a:pt x="1328" y="1865"/>
                    <a:pt x="1332" y="1862"/>
                    <a:pt x="1337" y="1859"/>
                  </a:cubicBezTo>
                  <a:lnTo>
                    <a:pt x="1337" y="1859"/>
                  </a:lnTo>
                  <a:cubicBezTo>
                    <a:pt x="1699" y="1732"/>
                    <a:pt x="1985" y="1395"/>
                    <a:pt x="1985" y="934"/>
                  </a:cubicBezTo>
                  <a:cubicBezTo>
                    <a:pt x="1985" y="779"/>
                    <a:pt x="1946" y="623"/>
                    <a:pt x="1868" y="467"/>
                  </a:cubicBezTo>
                  <a:cubicBezTo>
                    <a:pt x="1790" y="312"/>
                    <a:pt x="1673" y="195"/>
                    <a:pt x="1518" y="117"/>
                  </a:cubicBezTo>
                  <a:lnTo>
                    <a:pt x="1479" y="117"/>
                  </a:lnTo>
                  <a:cubicBezTo>
                    <a:pt x="1401" y="78"/>
                    <a:pt x="1323" y="39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42"/>
            <p:cNvSpPr/>
            <p:nvPr/>
          </p:nvSpPr>
          <p:spPr>
            <a:xfrm>
              <a:off x="4153586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1841" y="1407"/>
                  </a:moveTo>
                  <a:lnTo>
                    <a:pt x="1841" y="1408"/>
                  </a:lnTo>
                  <a:lnTo>
                    <a:pt x="1841" y="1408"/>
                  </a:lnTo>
                  <a:lnTo>
                    <a:pt x="1841" y="1408"/>
                  </a:lnTo>
                  <a:lnTo>
                    <a:pt x="1841" y="1408"/>
                  </a:lnTo>
                  <a:cubicBezTo>
                    <a:pt x="1841" y="1408"/>
                    <a:pt x="1841" y="1408"/>
                    <a:pt x="1841" y="1407"/>
                  </a:cubicBezTo>
                  <a:close/>
                  <a:moveTo>
                    <a:pt x="1378" y="1595"/>
                  </a:moveTo>
                  <a:cubicBezTo>
                    <a:pt x="1382" y="1606"/>
                    <a:pt x="1385" y="1616"/>
                    <a:pt x="1387" y="1627"/>
                  </a:cubicBezTo>
                  <a:lnTo>
                    <a:pt x="1387" y="1627"/>
                  </a:lnTo>
                  <a:cubicBezTo>
                    <a:pt x="1382" y="1624"/>
                    <a:pt x="1378" y="1621"/>
                    <a:pt x="1373" y="1618"/>
                  </a:cubicBezTo>
                  <a:lnTo>
                    <a:pt x="1373" y="1618"/>
                  </a:lnTo>
                  <a:cubicBezTo>
                    <a:pt x="1373" y="1619"/>
                    <a:pt x="1373" y="1619"/>
                    <a:pt x="1373" y="1619"/>
                  </a:cubicBezTo>
                  <a:lnTo>
                    <a:pt x="1373" y="1619"/>
                  </a:lnTo>
                  <a:lnTo>
                    <a:pt x="1372" y="1618"/>
                  </a:lnTo>
                  <a:lnTo>
                    <a:pt x="1372" y="1618"/>
                  </a:lnTo>
                  <a:cubicBezTo>
                    <a:pt x="1373" y="1618"/>
                    <a:pt x="1373" y="1618"/>
                    <a:pt x="1373" y="1618"/>
                  </a:cubicBezTo>
                  <a:lnTo>
                    <a:pt x="1373" y="1618"/>
                  </a:lnTo>
                  <a:cubicBezTo>
                    <a:pt x="1375" y="1611"/>
                    <a:pt x="1376" y="1603"/>
                    <a:pt x="1378" y="1595"/>
                  </a:cubicBezTo>
                  <a:close/>
                  <a:moveTo>
                    <a:pt x="1401" y="1596"/>
                  </a:moveTo>
                  <a:cubicBezTo>
                    <a:pt x="1401" y="1610"/>
                    <a:pt x="1400" y="1623"/>
                    <a:pt x="1398" y="1635"/>
                  </a:cubicBezTo>
                  <a:lnTo>
                    <a:pt x="1398" y="1635"/>
                  </a:lnTo>
                  <a:cubicBezTo>
                    <a:pt x="1397" y="1634"/>
                    <a:pt x="1395" y="1633"/>
                    <a:pt x="1394" y="1632"/>
                  </a:cubicBezTo>
                  <a:lnTo>
                    <a:pt x="1394" y="1632"/>
                  </a:lnTo>
                  <a:lnTo>
                    <a:pt x="1393" y="1635"/>
                  </a:lnTo>
                  <a:lnTo>
                    <a:pt x="1398" y="1635"/>
                  </a:lnTo>
                  <a:cubicBezTo>
                    <a:pt x="1398" y="1635"/>
                    <a:pt x="1398" y="1635"/>
                    <a:pt x="1398" y="1635"/>
                  </a:cubicBezTo>
                  <a:lnTo>
                    <a:pt x="1398" y="1635"/>
                  </a:lnTo>
                  <a:cubicBezTo>
                    <a:pt x="1398" y="1635"/>
                    <a:pt x="1398" y="1635"/>
                    <a:pt x="1398" y="1635"/>
                  </a:cubicBezTo>
                  <a:lnTo>
                    <a:pt x="1398" y="1635"/>
                  </a:lnTo>
                  <a:cubicBezTo>
                    <a:pt x="1397" y="1637"/>
                    <a:pt x="1397" y="1639"/>
                    <a:pt x="1397" y="1641"/>
                  </a:cubicBezTo>
                  <a:lnTo>
                    <a:pt x="1397" y="1641"/>
                  </a:lnTo>
                  <a:lnTo>
                    <a:pt x="1396" y="1641"/>
                  </a:lnTo>
                  <a:lnTo>
                    <a:pt x="1396" y="1641"/>
                  </a:lnTo>
                  <a:lnTo>
                    <a:pt x="1393" y="1639"/>
                  </a:lnTo>
                  <a:lnTo>
                    <a:pt x="1393" y="1639"/>
                  </a:lnTo>
                  <a:lnTo>
                    <a:pt x="1393" y="1635"/>
                  </a:lnTo>
                  <a:lnTo>
                    <a:pt x="1382" y="1635"/>
                  </a:lnTo>
                  <a:lnTo>
                    <a:pt x="1375" y="1633"/>
                  </a:lnTo>
                  <a:lnTo>
                    <a:pt x="1375" y="1633"/>
                  </a:lnTo>
                  <a:lnTo>
                    <a:pt x="1373" y="1624"/>
                  </a:lnTo>
                  <a:lnTo>
                    <a:pt x="1373" y="1624"/>
                  </a:lnTo>
                  <a:lnTo>
                    <a:pt x="1372" y="1623"/>
                  </a:lnTo>
                  <a:lnTo>
                    <a:pt x="1372" y="1623"/>
                  </a:lnTo>
                  <a:cubicBezTo>
                    <a:pt x="1372" y="1622"/>
                    <a:pt x="1372" y="1621"/>
                    <a:pt x="1373" y="1619"/>
                  </a:cubicBezTo>
                  <a:lnTo>
                    <a:pt x="1373" y="1619"/>
                  </a:lnTo>
                  <a:lnTo>
                    <a:pt x="1373" y="1624"/>
                  </a:lnTo>
                  <a:lnTo>
                    <a:pt x="1373" y="1624"/>
                  </a:lnTo>
                  <a:lnTo>
                    <a:pt x="1388" y="1635"/>
                  </a:lnTo>
                  <a:cubicBezTo>
                    <a:pt x="1388" y="1633"/>
                    <a:pt x="1387" y="1630"/>
                    <a:pt x="1387" y="1627"/>
                  </a:cubicBezTo>
                  <a:lnTo>
                    <a:pt x="1387" y="1627"/>
                  </a:lnTo>
                  <a:cubicBezTo>
                    <a:pt x="1389" y="1629"/>
                    <a:pt x="1392" y="1631"/>
                    <a:pt x="1394" y="1632"/>
                  </a:cubicBezTo>
                  <a:lnTo>
                    <a:pt x="1394" y="1632"/>
                  </a:lnTo>
                  <a:lnTo>
                    <a:pt x="1401" y="1596"/>
                  </a:lnTo>
                  <a:close/>
                  <a:moveTo>
                    <a:pt x="1390" y="1652"/>
                  </a:moveTo>
                  <a:lnTo>
                    <a:pt x="1390" y="1652"/>
                  </a:lnTo>
                  <a:lnTo>
                    <a:pt x="1390" y="1652"/>
                  </a:lnTo>
                  <a:cubicBezTo>
                    <a:pt x="1391" y="1655"/>
                    <a:pt x="1391" y="1658"/>
                    <a:pt x="1391" y="1661"/>
                  </a:cubicBezTo>
                  <a:lnTo>
                    <a:pt x="1391" y="1661"/>
                  </a:lnTo>
                  <a:lnTo>
                    <a:pt x="1389" y="1658"/>
                  </a:lnTo>
                  <a:lnTo>
                    <a:pt x="1389" y="1658"/>
                  </a:lnTo>
                  <a:lnTo>
                    <a:pt x="1390" y="1652"/>
                  </a:lnTo>
                  <a:close/>
                  <a:moveTo>
                    <a:pt x="1388" y="1661"/>
                  </a:moveTo>
                  <a:lnTo>
                    <a:pt x="1388" y="1661"/>
                  </a:lnTo>
                  <a:cubicBezTo>
                    <a:pt x="1389" y="1662"/>
                    <a:pt x="1390" y="1663"/>
                    <a:pt x="1391" y="1664"/>
                  </a:cubicBezTo>
                  <a:lnTo>
                    <a:pt x="1391" y="1664"/>
                  </a:lnTo>
                  <a:cubicBezTo>
                    <a:pt x="1390" y="1668"/>
                    <a:pt x="1389" y="1673"/>
                    <a:pt x="1387" y="1677"/>
                  </a:cubicBezTo>
                  <a:lnTo>
                    <a:pt x="1387" y="1677"/>
                  </a:lnTo>
                  <a:cubicBezTo>
                    <a:pt x="1386" y="1677"/>
                    <a:pt x="1386" y="1678"/>
                    <a:pt x="1385" y="1679"/>
                  </a:cubicBezTo>
                  <a:lnTo>
                    <a:pt x="1385" y="1679"/>
                  </a:lnTo>
                  <a:lnTo>
                    <a:pt x="1388" y="1661"/>
                  </a:lnTo>
                  <a:close/>
                  <a:moveTo>
                    <a:pt x="1386" y="1702"/>
                  </a:moveTo>
                  <a:lnTo>
                    <a:pt x="1386" y="1702"/>
                  </a:lnTo>
                  <a:cubicBezTo>
                    <a:pt x="1386" y="1702"/>
                    <a:pt x="1386" y="1702"/>
                    <a:pt x="1387" y="1702"/>
                  </a:cubicBezTo>
                  <a:lnTo>
                    <a:pt x="1387" y="1702"/>
                  </a:lnTo>
                  <a:cubicBezTo>
                    <a:pt x="1386" y="1702"/>
                    <a:pt x="1386" y="1703"/>
                    <a:pt x="1386" y="1703"/>
                  </a:cubicBezTo>
                  <a:lnTo>
                    <a:pt x="1386" y="1703"/>
                  </a:lnTo>
                  <a:lnTo>
                    <a:pt x="1386" y="1702"/>
                  </a:lnTo>
                  <a:close/>
                  <a:moveTo>
                    <a:pt x="1294" y="1709"/>
                  </a:moveTo>
                  <a:lnTo>
                    <a:pt x="1302" y="1713"/>
                  </a:lnTo>
                  <a:lnTo>
                    <a:pt x="1302" y="1713"/>
                  </a:lnTo>
                  <a:cubicBezTo>
                    <a:pt x="1302" y="1713"/>
                    <a:pt x="1302" y="1713"/>
                    <a:pt x="1302" y="1713"/>
                  </a:cubicBezTo>
                  <a:lnTo>
                    <a:pt x="1302" y="1713"/>
                  </a:lnTo>
                  <a:cubicBezTo>
                    <a:pt x="1300" y="1712"/>
                    <a:pt x="1297" y="1711"/>
                    <a:pt x="1295" y="1710"/>
                  </a:cubicBezTo>
                  <a:lnTo>
                    <a:pt x="1295" y="1710"/>
                  </a:lnTo>
                  <a:lnTo>
                    <a:pt x="1294" y="1709"/>
                  </a:lnTo>
                  <a:close/>
                  <a:moveTo>
                    <a:pt x="1332" y="1738"/>
                  </a:moveTo>
                  <a:lnTo>
                    <a:pt x="1336" y="1739"/>
                  </a:lnTo>
                  <a:lnTo>
                    <a:pt x="1336" y="1739"/>
                  </a:lnTo>
                  <a:cubicBezTo>
                    <a:pt x="1336" y="1740"/>
                    <a:pt x="1335" y="1740"/>
                    <a:pt x="1335" y="1741"/>
                  </a:cubicBezTo>
                  <a:lnTo>
                    <a:pt x="1335" y="1741"/>
                  </a:lnTo>
                  <a:cubicBezTo>
                    <a:pt x="1335" y="1740"/>
                    <a:pt x="1335" y="1740"/>
                    <a:pt x="1334" y="1740"/>
                  </a:cubicBezTo>
                  <a:lnTo>
                    <a:pt x="1334" y="1740"/>
                  </a:lnTo>
                  <a:cubicBezTo>
                    <a:pt x="1334" y="1740"/>
                    <a:pt x="1333" y="1739"/>
                    <a:pt x="1332" y="1738"/>
                  </a:cubicBezTo>
                  <a:close/>
                  <a:moveTo>
                    <a:pt x="1336" y="1739"/>
                  </a:moveTo>
                  <a:lnTo>
                    <a:pt x="1346" y="1741"/>
                  </a:lnTo>
                  <a:lnTo>
                    <a:pt x="1346" y="1741"/>
                  </a:lnTo>
                  <a:lnTo>
                    <a:pt x="1354" y="1747"/>
                  </a:lnTo>
                  <a:lnTo>
                    <a:pt x="1354" y="1747"/>
                  </a:lnTo>
                  <a:cubicBezTo>
                    <a:pt x="1347" y="1745"/>
                    <a:pt x="1341" y="1743"/>
                    <a:pt x="1335" y="1741"/>
                  </a:cubicBezTo>
                  <a:lnTo>
                    <a:pt x="1335" y="1741"/>
                  </a:lnTo>
                  <a:lnTo>
                    <a:pt x="1336" y="1739"/>
                  </a:lnTo>
                  <a:close/>
                  <a:moveTo>
                    <a:pt x="1380" y="1748"/>
                  </a:moveTo>
                  <a:lnTo>
                    <a:pt x="1380" y="1748"/>
                  </a:lnTo>
                  <a:lnTo>
                    <a:pt x="1380" y="1748"/>
                  </a:lnTo>
                  <a:cubicBezTo>
                    <a:pt x="1380" y="1749"/>
                    <a:pt x="1379" y="1750"/>
                    <a:pt x="1379" y="1751"/>
                  </a:cubicBezTo>
                  <a:lnTo>
                    <a:pt x="1379" y="1751"/>
                  </a:lnTo>
                  <a:cubicBezTo>
                    <a:pt x="1379" y="1751"/>
                    <a:pt x="1378" y="1751"/>
                    <a:pt x="1378" y="1751"/>
                  </a:cubicBezTo>
                  <a:lnTo>
                    <a:pt x="1378" y="1751"/>
                  </a:lnTo>
                  <a:lnTo>
                    <a:pt x="1380" y="1748"/>
                  </a:lnTo>
                  <a:close/>
                  <a:moveTo>
                    <a:pt x="1394" y="1751"/>
                  </a:moveTo>
                  <a:lnTo>
                    <a:pt x="1398" y="1751"/>
                  </a:lnTo>
                  <a:lnTo>
                    <a:pt x="1398" y="1751"/>
                  </a:lnTo>
                  <a:cubicBezTo>
                    <a:pt x="1398" y="1752"/>
                    <a:pt x="1398" y="1752"/>
                    <a:pt x="1398" y="1752"/>
                  </a:cubicBezTo>
                  <a:lnTo>
                    <a:pt x="1398" y="1752"/>
                  </a:lnTo>
                  <a:cubicBezTo>
                    <a:pt x="1397" y="1752"/>
                    <a:pt x="1396" y="1752"/>
                    <a:pt x="1395" y="1752"/>
                  </a:cubicBezTo>
                  <a:lnTo>
                    <a:pt x="1395" y="1752"/>
                  </a:lnTo>
                  <a:lnTo>
                    <a:pt x="1394" y="1751"/>
                  </a:lnTo>
                  <a:close/>
                  <a:moveTo>
                    <a:pt x="1440" y="1"/>
                  </a:moveTo>
                  <a:cubicBezTo>
                    <a:pt x="1323" y="1"/>
                    <a:pt x="1246" y="1"/>
                    <a:pt x="1129" y="40"/>
                  </a:cubicBezTo>
                  <a:cubicBezTo>
                    <a:pt x="1051" y="79"/>
                    <a:pt x="934" y="118"/>
                    <a:pt x="817" y="157"/>
                  </a:cubicBezTo>
                  <a:cubicBezTo>
                    <a:pt x="779" y="196"/>
                    <a:pt x="740" y="234"/>
                    <a:pt x="662" y="273"/>
                  </a:cubicBezTo>
                  <a:cubicBezTo>
                    <a:pt x="623" y="312"/>
                    <a:pt x="584" y="312"/>
                    <a:pt x="545" y="390"/>
                  </a:cubicBezTo>
                  <a:cubicBezTo>
                    <a:pt x="428" y="507"/>
                    <a:pt x="312" y="701"/>
                    <a:pt x="234" y="857"/>
                  </a:cubicBezTo>
                  <a:cubicBezTo>
                    <a:pt x="234" y="927"/>
                    <a:pt x="202" y="1028"/>
                    <a:pt x="196" y="1104"/>
                  </a:cubicBezTo>
                  <a:lnTo>
                    <a:pt x="196" y="1104"/>
                  </a:lnTo>
                  <a:cubicBezTo>
                    <a:pt x="125" y="1196"/>
                    <a:pt x="65" y="1299"/>
                    <a:pt x="39" y="1402"/>
                  </a:cubicBezTo>
                  <a:cubicBezTo>
                    <a:pt x="0" y="1558"/>
                    <a:pt x="0" y="1713"/>
                    <a:pt x="0" y="1830"/>
                  </a:cubicBezTo>
                  <a:cubicBezTo>
                    <a:pt x="0" y="2063"/>
                    <a:pt x="78" y="2219"/>
                    <a:pt x="156" y="2414"/>
                  </a:cubicBezTo>
                  <a:cubicBezTo>
                    <a:pt x="195" y="2491"/>
                    <a:pt x="273" y="2569"/>
                    <a:pt x="312" y="2647"/>
                  </a:cubicBezTo>
                  <a:cubicBezTo>
                    <a:pt x="351" y="2686"/>
                    <a:pt x="389" y="2725"/>
                    <a:pt x="428" y="2764"/>
                  </a:cubicBezTo>
                  <a:cubicBezTo>
                    <a:pt x="701" y="2997"/>
                    <a:pt x="1051" y="3114"/>
                    <a:pt x="1401" y="3114"/>
                  </a:cubicBezTo>
                  <a:cubicBezTo>
                    <a:pt x="1557" y="3114"/>
                    <a:pt x="1674" y="3075"/>
                    <a:pt x="1829" y="3036"/>
                  </a:cubicBezTo>
                  <a:cubicBezTo>
                    <a:pt x="2024" y="2958"/>
                    <a:pt x="2218" y="2881"/>
                    <a:pt x="2374" y="2725"/>
                  </a:cubicBezTo>
                  <a:cubicBezTo>
                    <a:pt x="2491" y="2647"/>
                    <a:pt x="2569" y="2530"/>
                    <a:pt x="2646" y="2375"/>
                  </a:cubicBezTo>
                  <a:cubicBezTo>
                    <a:pt x="2724" y="2258"/>
                    <a:pt x="2763" y="2102"/>
                    <a:pt x="2802" y="1947"/>
                  </a:cubicBezTo>
                  <a:cubicBezTo>
                    <a:pt x="2841" y="1791"/>
                    <a:pt x="2880" y="1635"/>
                    <a:pt x="2841" y="1480"/>
                  </a:cubicBezTo>
                  <a:cubicBezTo>
                    <a:pt x="2841" y="1324"/>
                    <a:pt x="2802" y="1168"/>
                    <a:pt x="2763" y="1013"/>
                  </a:cubicBezTo>
                  <a:cubicBezTo>
                    <a:pt x="2685" y="818"/>
                    <a:pt x="2569" y="624"/>
                    <a:pt x="2413" y="468"/>
                  </a:cubicBezTo>
                  <a:cubicBezTo>
                    <a:pt x="2413" y="429"/>
                    <a:pt x="2374" y="390"/>
                    <a:pt x="2335" y="351"/>
                  </a:cubicBezTo>
                  <a:cubicBezTo>
                    <a:pt x="2257" y="273"/>
                    <a:pt x="2141" y="196"/>
                    <a:pt x="2024" y="157"/>
                  </a:cubicBezTo>
                  <a:cubicBezTo>
                    <a:pt x="1946" y="118"/>
                    <a:pt x="1829" y="79"/>
                    <a:pt x="1712" y="40"/>
                  </a:cubicBezTo>
                  <a:cubicBezTo>
                    <a:pt x="1596" y="40"/>
                    <a:pt x="1518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2"/>
            <p:cNvSpPr/>
            <p:nvPr/>
          </p:nvSpPr>
          <p:spPr>
            <a:xfrm>
              <a:off x="4166920" y="5176649"/>
              <a:ext cx="30020" cy="28253"/>
            </a:xfrm>
            <a:custGeom>
              <a:avLst/>
              <a:gdLst/>
              <a:ahLst/>
              <a:cxnLst/>
              <a:rect l="l" t="t" r="r" b="b"/>
              <a:pathLst>
                <a:path w="2803" h="2638" extrusionOk="0">
                  <a:moveTo>
                    <a:pt x="1679" y="1266"/>
                  </a:moveTo>
                  <a:lnTo>
                    <a:pt x="1686" y="1276"/>
                  </a:lnTo>
                  <a:lnTo>
                    <a:pt x="1686" y="1276"/>
                  </a:lnTo>
                  <a:cubicBezTo>
                    <a:pt x="1686" y="1275"/>
                    <a:pt x="1685" y="1274"/>
                    <a:pt x="1684" y="1274"/>
                  </a:cubicBezTo>
                  <a:lnTo>
                    <a:pt x="1684" y="1274"/>
                  </a:lnTo>
                  <a:cubicBezTo>
                    <a:pt x="1683" y="1271"/>
                    <a:pt x="1681" y="1269"/>
                    <a:pt x="1679" y="1266"/>
                  </a:cubicBezTo>
                  <a:close/>
                  <a:moveTo>
                    <a:pt x="1354" y="1484"/>
                  </a:moveTo>
                  <a:lnTo>
                    <a:pt x="1354" y="1484"/>
                  </a:lnTo>
                  <a:cubicBezTo>
                    <a:pt x="1354" y="1485"/>
                    <a:pt x="1354" y="1485"/>
                    <a:pt x="1355" y="1486"/>
                  </a:cubicBezTo>
                  <a:lnTo>
                    <a:pt x="1355" y="1486"/>
                  </a:lnTo>
                  <a:lnTo>
                    <a:pt x="1354" y="1486"/>
                  </a:lnTo>
                  <a:lnTo>
                    <a:pt x="1354" y="1484"/>
                  </a:lnTo>
                  <a:close/>
                  <a:moveTo>
                    <a:pt x="1413" y="1497"/>
                  </a:moveTo>
                  <a:cubicBezTo>
                    <a:pt x="1414" y="1497"/>
                    <a:pt x="1414" y="1497"/>
                    <a:pt x="1415" y="1498"/>
                  </a:cubicBezTo>
                  <a:lnTo>
                    <a:pt x="1415" y="1498"/>
                  </a:lnTo>
                  <a:lnTo>
                    <a:pt x="1412" y="1497"/>
                  </a:lnTo>
                  <a:lnTo>
                    <a:pt x="1412" y="1497"/>
                  </a:lnTo>
                  <a:cubicBezTo>
                    <a:pt x="1413" y="1497"/>
                    <a:pt x="1413" y="1497"/>
                    <a:pt x="1413" y="1497"/>
                  </a:cubicBezTo>
                  <a:close/>
                  <a:moveTo>
                    <a:pt x="1424" y="1507"/>
                  </a:moveTo>
                  <a:lnTo>
                    <a:pt x="1424" y="1507"/>
                  </a:lnTo>
                  <a:cubicBezTo>
                    <a:pt x="1426" y="1507"/>
                    <a:pt x="1427" y="1507"/>
                    <a:pt x="1428" y="1508"/>
                  </a:cubicBezTo>
                  <a:lnTo>
                    <a:pt x="1428" y="1508"/>
                  </a:lnTo>
                  <a:lnTo>
                    <a:pt x="1426" y="1508"/>
                  </a:lnTo>
                  <a:lnTo>
                    <a:pt x="1426" y="1508"/>
                  </a:lnTo>
                  <a:lnTo>
                    <a:pt x="1424" y="1507"/>
                  </a:lnTo>
                  <a:close/>
                  <a:moveTo>
                    <a:pt x="1515" y="1489"/>
                  </a:moveTo>
                  <a:lnTo>
                    <a:pt x="1496" y="1496"/>
                  </a:lnTo>
                  <a:lnTo>
                    <a:pt x="1490" y="1497"/>
                  </a:lnTo>
                  <a:lnTo>
                    <a:pt x="1490" y="1497"/>
                  </a:lnTo>
                  <a:cubicBezTo>
                    <a:pt x="1490" y="1497"/>
                    <a:pt x="1489" y="1497"/>
                    <a:pt x="1489" y="1497"/>
                  </a:cubicBezTo>
                  <a:lnTo>
                    <a:pt x="1489" y="1497"/>
                  </a:lnTo>
                  <a:cubicBezTo>
                    <a:pt x="1489" y="1497"/>
                    <a:pt x="1488" y="1497"/>
                    <a:pt x="1487" y="1498"/>
                  </a:cubicBezTo>
                  <a:lnTo>
                    <a:pt x="1487" y="1498"/>
                  </a:lnTo>
                  <a:lnTo>
                    <a:pt x="1490" y="1497"/>
                  </a:lnTo>
                  <a:lnTo>
                    <a:pt x="1490" y="1497"/>
                  </a:lnTo>
                  <a:cubicBezTo>
                    <a:pt x="1490" y="1497"/>
                    <a:pt x="1491" y="1498"/>
                    <a:pt x="1491" y="1498"/>
                  </a:cubicBezTo>
                  <a:lnTo>
                    <a:pt x="1491" y="1498"/>
                  </a:lnTo>
                  <a:lnTo>
                    <a:pt x="1466" y="1508"/>
                  </a:lnTo>
                  <a:lnTo>
                    <a:pt x="1466" y="1508"/>
                  </a:lnTo>
                  <a:lnTo>
                    <a:pt x="1463" y="1507"/>
                  </a:lnTo>
                  <a:lnTo>
                    <a:pt x="1463" y="1507"/>
                  </a:lnTo>
                  <a:cubicBezTo>
                    <a:pt x="1472" y="1504"/>
                    <a:pt x="1480" y="1500"/>
                    <a:pt x="1487" y="1498"/>
                  </a:cubicBezTo>
                  <a:lnTo>
                    <a:pt x="1487" y="1498"/>
                  </a:lnTo>
                  <a:lnTo>
                    <a:pt x="1450" y="1504"/>
                  </a:lnTo>
                  <a:lnTo>
                    <a:pt x="1450" y="1504"/>
                  </a:lnTo>
                  <a:lnTo>
                    <a:pt x="1428" y="1493"/>
                  </a:lnTo>
                  <a:lnTo>
                    <a:pt x="1428" y="1493"/>
                  </a:lnTo>
                  <a:cubicBezTo>
                    <a:pt x="1438" y="1490"/>
                    <a:pt x="1447" y="1489"/>
                    <a:pt x="1455" y="1489"/>
                  </a:cubicBezTo>
                  <a:cubicBezTo>
                    <a:pt x="1467" y="1489"/>
                    <a:pt x="1479" y="1492"/>
                    <a:pt x="1489" y="1497"/>
                  </a:cubicBezTo>
                  <a:lnTo>
                    <a:pt x="1489" y="1497"/>
                  </a:lnTo>
                  <a:cubicBezTo>
                    <a:pt x="1498" y="1494"/>
                    <a:pt x="1507" y="1491"/>
                    <a:pt x="1515" y="1489"/>
                  </a:cubicBezTo>
                  <a:close/>
                  <a:moveTo>
                    <a:pt x="1362" y="1"/>
                  </a:moveTo>
                  <a:cubicBezTo>
                    <a:pt x="1168" y="1"/>
                    <a:pt x="934" y="40"/>
                    <a:pt x="740" y="156"/>
                  </a:cubicBezTo>
                  <a:cubicBezTo>
                    <a:pt x="662" y="195"/>
                    <a:pt x="584" y="234"/>
                    <a:pt x="506" y="312"/>
                  </a:cubicBezTo>
                  <a:cubicBezTo>
                    <a:pt x="467" y="351"/>
                    <a:pt x="429" y="390"/>
                    <a:pt x="390" y="429"/>
                  </a:cubicBezTo>
                  <a:cubicBezTo>
                    <a:pt x="234" y="585"/>
                    <a:pt x="117" y="779"/>
                    <a:pt x="78" y="1013"/>
                  </a:cubicBezTo>
                  <a:cubicBezTo>
                    <a:pt x="1" y="1207"/>
                    <a:pt x="1" y="1441"/>
                    <a:pt x="78" y="1674"/>
                  </a:cubicBezTo>
                  <a:cubicBezTo>
                    <a:pt x="117" y="1869"/>
                    <a:pt x="234" y="2063"/>
                    <a:pt x="390" y="2219"/>
                  </a:cubicBezTo>
                  <a:cubicBezTo>
                    <a:pt x="467" y="2297"/>
                    <a:pt x="545" y="2375"/>
                    <a:pt x="623" y="2413"/>
                  </a:cubicBezTo>
                  <a:lnTo>
                    <a:pt x="701" y="2452"/>
                  </a:lnTo>
                  <a:cubicBezTo>
                    <a:pt x="779" y="2491"/>
                    <a:pt x="857" y="2530"/>
                    <a:pt x="934" y="2569"/>
                  </a:cubicBezTo>
                  <a:cubicBezTo>
                    <a:pt x="1002" y="2583"/>
                    <a:pt x="1066" y="2592"/>
                    <a:pt x="1128" y="2596"/>
                  </a:cubicBezTo>
                  <a:lnTo>
                    <a:pt x="1128" y="2596"/>
                  </a:lnTo>
                  <a:cubicBezTo>
                    <a:pt x="1141" y="2600"/>
                    <a:pt x="1154" y="2604"/>
                    <a:pt x="1168" y="2608"/>
                  </a:cubicBezTo>
                  <a:cubicBezTo>
                    <a:pt x="1265" y="2627"/>
                    <a:pt x="1353" y="2637"/>
                    <a:pt x="1435" y="2637"/>
                  </a:cubicBezTo>
                  <a:cubicBezTo>
                    <a:pt x="1518" y="2637"/>
                    <a:pt x="1596" y="2627"/>
                    <a:pt x="1674" y="2608"/>
                  </a:cubicBezTo>
                  <a:cubicBezTo>
                    <a:pt x="1829" y="2569"/>
                    <a:pt x="1985" y="2530"/>
                    <a:pt x="2141" y="2452"/>
                  </a:cubicBezTo>
                  <a:cubicBezTo>
                    <a:pt x="2219" y="2413"/>
                    <a:pt x="2335" y="2336"/>
                    <a:pt x="2413" y="2258"/>
                  </a:cubicBezTo>
                  <a:cubicBezTo>
                    <a:pt x="2569" y="2102"/>
                    <a:pt x="2647" y="1946"/>
                    <a:pt x="2724" y="1752"/>
                  </a:cubicBezTo>
                  <a:cubicBezTo>
                    <a:pt x="2802" y="1402"/>
                    <a:pt x="2763" y="1051"/>
                    <a:pt x="2608" y="740"/>
                  </a:cubicBezTo>
                  <a:cubicBezTo>
                    <a:pt x="2569" y="662"/>
                    <a:pt x="2530" y="623"/>
                    <a:pt x="2491" y="585"/>
                  </a:cubicBezTo>
                  <a:cubicBezTo>
                    <a:pt x="2452" y="507"/>
                    <a:pt x="2374" y="429"/>
                    <a:pt x="2335" y="390"/>
                  </a:cubicBezTo>
                  <a:cubicBezTo>
                    <a:pt x="2219" y="273"/>
                    <a:pt x="2102" y="195"/>
                    <a:pt x="1985" y="156"/>
                  </a:cubicBezTo>
                  <a:cubicBezTo>
                    <a:pt x="1791" y="40"/>
                    <a:pt x="1596" y="1"/>
                    <a:pt x="1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2"/>
            <p:cNvSpPr/>
            <p:nvPr/>
          </p:nvSpPr>
          <p:spPr>
            <a:xfrm>
              <a:off x="4152880" y="5147036"/>
              <a:ext cx="78237" cy="12541"/>
            </a:xfrm>
            <a:custGeom>
              <a:avLst/>
              <a:gdLst/>
              <a:ahLst/>
              <a:cxnLst/>
              <a:rect l="l" t="t" r="r" b="b"/>
              <a:pathLst>
                <a:path w="7305" h="1171" extrusionOk="0">
                  <a:moveTo>
                    <a:pt x="380" y="1"/>
                  </a:moveTo>
                  <a:cubicBezTo>
                    <a:pt x="97" y="1"/>
                    <a:pt x="1" y="434"/>
                    <a:pt x="300" y="509"/>
                  </a:cubicBezTo>
                  <a:cubicBezTo>
                    <a:pt x="2518" y="781"/>
                    <a:pt x="4736" y="1015"/>
                    <a:pt x="6993" y="1170"/>
                  </a:cubicBezTo>
                  <a:cubicBezTo>
                    <a:pt x="7304" y="1170"/>
                    <a:pt x="7304" y="664"/>
                    <a:pt x="6993" y="664"/>
                  </a:cubicBezTo>
                  <a:cubicBezTo>
                    <a:pt x="4775" y="509"/>
                    <a:pt x="2596" y="314"/>
                    <a:pt x="417" y="3"/>
                  </a:cubicBezTo>
                  <a:cubicBezTo>
                    <a:pt x="404" y="1"/>
                    <a:pt x="392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2"/>
            <p:cNvSpPr/>
            <p:nvPr/>
          </p:nvSpPr>
          <p:spPr>
            <a:xfrm>
              <a:off x="4169791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17" y="0"/>
                  </a:moveTo>
                  <a:cubicBezTo>
                    <a:pt x="112" y="0"/>
                    <a:pt x="1" y="330"/>
                    <a:pt x="199" y="462"/>
                  </a:cubicBezTo>
                  <a:cubicBezTo>
                    <a:pt x="1951" y="1629"/>
                    <a:pt x="3624" y="2875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4" y="4041"/>
                    <a:pt x="5608" y="3886"/>
                  </a:cubicBezTo>
                  <a:cubicBezTo>
                    <a:pt x="3935" y="2524"/>
                    <a:pt x="2223" y="1240"/>
                    <a:pt x="433" y="34"/>
                  </a:cubicBezTo>
                  <a:cubicBezTo>
                    <a:pt x="392" y="11"/>
                    <a:pt x="353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2"/>
            <p:cNvSpPr/>
            <p:nvPr/>
          </p:nvSpPr>
          <p:spPr>
            <a:xfrm>
              <a:off x="4184763" y="5073416"/>
              <a:ext cx="23262" cy="65202"/>
            </a:xfrm>
            <a:custGeom>
              <a:avLst/>
              <a:gdLst/>
              <a:ahLst/>
              <a:cxnLst/>
              <a:rect l="l" t="t" r="r" b="b"/>
              <a:pathLst>
                <a:path w="2172" h="6088" extrusionOk="0">
                  <a:moveTo>
                    <a:pt x="295" y="1"/>
                  </a:moveTo>
                  <a:cubicBezTo>
                    <a:pt x="145" y="1"/>
                    <a:pt x="1" y="117"/>
                    <a:pt x="47" y="301"/>
                  </a:cubicBezTo>
                  <a:cubicBezTo>
                    <a:pt x="708" y="2129"/>
                    <a:pt x="1214" y="3997"/>
                    <a:pt x="1642" y="5904"/>
                  </a:cubicBezTo>
                  <a:cubicBezTo>
                    <a:pt x="1674" y="6032"/>
                    <a:pt x="1771" y="6087"/>
                    <a:pt x="1872" y="6087"/>
                  </a:cubicBezTo>
                  <a:cubicBezTo>
                    <a:pt x="2018" y="6087"/>
                    <a:pt x="2171" y="5971"/>
                    <a:pt x="2148" y="5787"/>
                  </a:cubicBezTo>
                  <a:cubicBezTo>
                    <a:pt x="1720" y="3881"/>
                    <a:pt x="1175" y="201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2"/>
            <p:cNvSpPr/>
            <p:nvPr/>
          </p:nvSpPr>
          <p:spPr>
            <a:xfrm>
              <a:off x="4211024" y="5107591"/>
              <a:ext cx="20510" cy="50733"/>
            </a:xfrm>
            <a:custGeom>
              <a:avLst/>
              <a:gdLst/>
              <a:ahLst/>
              <a:cxnLst/>
              <a:rect l="l" t="t" r="r" b="b"/>
              <a:pathLst>
                <a:path w="1915" h="4737" extrusionOk="0">
                  <a:moveTo>
                    <a:pt x="286" y="1"/>
                  </a:moveTo>
                  <a:cubicBezTo>
                    <a:pt x="144" y="1"/>
                    <a:pt x="0" y="117"/>
                    <a:pt x="46" y="300"/>
                  </a:cubicBezTo>
                  <a:cubicBezTo>
                    <a:pt x="280" y="1001"/>
                    <a:pt x="513" y="1740"/>
                    <a:pt x="786" y="2441"/>
                  </a:cubicBezTo>
                  <a:cubicBezTo>
                    <a:pt x="902" y="2791"/>
                    <a:pt x="1019" y="3141"/>
                    <a:pt x="1136" y="3491"/>
                  </a:cubicBezTo>
                  <a:lnTo>
                    <a:pt x="1291" y="3997"/>
                  </a:lnTo>
                  <a:cubicBezTo>
                    <a:pt x="1369" y="4153"/>
                    <a:pt x="1408" y="4309"/>
                    <a:pt x="1408" y="4503"/>
                  </a:cubicBezTo>
                  <a:cubicBezTo>
                    <a:pt x="1389" y="4659"/>
                    <a:pt x="1506" y="4737"/>
                    <a:pt x="1632" y="4737"/>
                  </a:cubicBezTo>
                  <a:cubicBezTo>
                    <a:pt x="1758" y="4737"/>
                    <a:pt x="1895" y="4659"/>
                    <a:pt x="1914" y="4503"/>
                  </a:cubicBezTo>
                  <a:cubicBezTo>
                    <a:pt x="1914" y="4153"/>
                    <a:pt x="1797" y="3803"/>
                    <a:pt x="1642" y="3491"/>
                  </a:cubicBezTo>
                  <a:cubicBezTo>
                    <a:pt x="1525" y="3102"/>
                    <a:pt x="1408" y="2752"/>
                    <a:pt x="1291" y="2402"/>
                  </a:cubicBezTo>
                  <a:lnTo>
                    <a:pt x="513" y="184"/>
                  </a:ln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2"/>
            <p:cNvSpPr/>
            <p:nvPr/>
          </p:nvSpPr>
          <p:spPr>
            <a:xfrm>
              <a:off x="4182364" y="5159599"/>
              <a:ext cx="57448" cy="33672"/>
            </a:xfrm>
            <a:custGeom>
              <a:avLst/>
              <a:gdLst/>
              <a:ahLst/>
              <a:cxnLst/>
              <a:rect l="l" t="t" r="r" b="b"/>
              <a:pathLst>
                <a:path w="5364" h="3144" extrusionOk="0">
                  <a:moveTo>
                    <a:pt x="5014" y="0"/>
                  </a:moveTo>
                  <a:cubicBezTo>
                    <a:pt x="4977" y="0"/>
                    <a:pt x="4939" y="11"/>
                    <a:pt x="4901" y="36"/>
                  </a:cubicBezTo>
                  <a:cubicBezTo>
                    <a:pt x="3462" y="1126"/>
                    <a:pt x="1827" y="1865"/>
                    <a:pt x="232" y="2682"/>
                  </a:cubicBezTo>
                  <a:cubicBezTo>
                    <a:pt x="0" y="2815"/>
                    <a:pt x="134" y="3144"/>
                    <a:pt x="347" y="3144"/>
                  </a:cubicBezTo>
                  <a:cubicBezTo>
                    <a:pt x="385" y="3144"/>
                    <a:pt x="424" y="3134"/>
                    <a:pt x="465" y="3110"/>
                  </a:cubicBezTo>
                  <a:cubicBezTo>
                    <a:pt x="2061" y="2293"/>
                    <a:pt x="3734" y="1554"/>
                    <a:pt x="5135" y="464"/>
                  </a:cubicBezTo>
                  <a:cubicBezTo>
                    <a:pt x="5364" y="301"/>
                    <a:pt x="5208" y="0"/>
                    <a:pt x="5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2"/>
            <p:cNvSpPr/>
            <p:nvPr/>
          </p:nvSpPr>
          <p:spPr>
            <a:xfrm>
              <a:off x="4219881" y="5150699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325" y="1"/>
                  </a:moveTo>
                  <a:cubicBezTo>
                    <a:pt x="124" y="1"/>
                    <a:pt x="0" y="318"/>
                    <a:pt x="192" y="478"/>
                  </a:cubicBezTo>
                  <a:lnTo>
                    <a:pt x="8092" y="6549"/>
                  </a:lnTo>
                  <a:cubicBezTo>
                    <a:pt x="8133" y="6583"/>
                    <a:pt x="8176" y="6598"/>
                    <a:pt x="8217" y="6598"/>
                  </a:cubicBezTo>
                  <a:cubicBezTo>
                    <a:pt x="8405" y="6598"/>
                    <a:pt x="8549" y="6281"/>
                    <a:pt x="8325" y="6121"/>
                  </a:cubicBezTo>
                  <a:lnTo>
                    <a:pt x="464" y="50"/>
                  </a:lnTo>
                  <a:cubicBezTo>
                    <a:pt x="416" y="15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2"/>
            <p:cNvSpPr/>
            <p:nvPr/>
          </p:nvSpPr>
          <p:spPr>
            <a:xfrm>
              <a:off x="4261061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50" y="0"/>
                  </a:moveTo>
                  <a:cubicBezTo>
                    <a:pt x="190" y="0"/>
                    <a:pt x="0" y="193"/>
                    <a:pt x="83" y="386"/>
                  </a:cubicBezTo>
                  <a:cubicBezTo>
                    <a:pt x="1017" y="2370"/>
                    <a:pt x="1406" y="4549"/>
                    <a:pt x="2379" y="6495"/>
                  </a:cubicBezTo>
                  <a:cubicBezTo>
                    <a:pt x="2415" y="6581"/>
                    <a:pt x="2483" y="6617"/>
                    <a:pt x="2554" y="6617"/>
                  </a:cubicBezTo>
                  <a:cubicBezTo>
                    <a:pt x="2707" y="6617"/>
                    <a:pt x="2874" y="6448"/>
                    <a:pt x="2768" y="6262"/>
                  </a:cubicBezTo>
                  <a:cubicBezTo>
                    <a:pt x="1795" y="4316"/>
                    <a:pt x="1445" y="2098"/>
                    <a:pt x="511" y="113"/>
                  </a:cubicBezTo>
                  <a:cubicBezTo>
                    <a:pt x="477" y="33"/>
                    <a:pt x="416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2"/>
            <p:cNvSpPr/>
            <p:nvPr/>
          </p:nvSpPr>
          <p:spPr>
            <a:xfrm>
              <a:off x="4139417" y="5137890"/>
              <a:ext cx="22512" cy="21270"/>
            </a:xfrm>
            <a:custGeom>
              <a:avLst/>
              <a:gdLst/>
              <a:ahLst/>
              <a:cxnLst/>
              <a:rect l="l" t="t" r="r" b="b"/>
              <a:pathLst>
                <a:path w="2102" h="1986" extrusionOk="0">
                  <a:moveTo>
                    <a:pt x="1597" y="517"/>
                  </a:moveTo>
                  <a:lnTo>
                    <a:pt x="1612" y="529"/>
                  </a:lnTo>
                  <a:lnTo>
                    <a:pt x="1624" y="544"/>
                  </a:lnTo>
                  <a:lnTo>
                    <a:pt x="1624" y="544"/>
                  </a:lnTo>
                  <a:cubicBezTo>
                    <a:pt x="1614" y="541"/>
                    <a:pt x="1601" y="535"/>
                    <a:pt x="1597" y="517"/>
                  </a:cubicBezTo>
                  <a:close/>
                  <a:moveTo>
                    <a:pt x="1790" y="1013"/>
                  </a:moveTo>
                  <a:cubicBezTo>
                    <a:pt x="1786" y="1013"/>
                    <a:pt x="1782" y="1013"/>
                    <a:pt x="1778" y="1014"/>
                  </a:cubicBezTo>
                  <a:lnTo>
                    <a:pt x="1778" y="1014"/>
                  </a:lnTo>
                  <a:cubicBezTo>
                    <a:pt x="1776" y="1026"/>
                    <a:pt x="1773" y="1038"/>
                    <a:pt x="1770" y="1050"/>
                  </a:cubicBezTo>
                  <a:lnTo>
                    <a:pt x="1770" y="1050"/>
                  </a:lnTo>
                  <a:cubicBezTo>
                    <a:pt x="1777" y="1039"/>
                    <a:pt x="1783" y="1026"/>
                    <a:pt x="1790" y="1013"/>
                  </a:cubicBezTo>
                  <a:close/>
                  <a:moveTo>
                    <a:pt x="1789" y="930"/>
                  </a:moveTo>
                  <a:lnTo>
                    <a:pt x="1790" y="935"/>
                  </a:lnTo>
                  <a:lnTo>
                    <a:pt x="1790" y="1090"/>
                  </a:lnTo>
                  <a:cubicBezTo>
                    <a:pt x="1780" y="1080"/>
                    <a:pt x="1772" y="1070"/>
                    <a:pt x="1768" y="1060"/>
                  </a:cubicBezTo>
                  <a:lnTo>
                    <a:pt x="1768" y="1060"/>
                  </a:lnTo>
                  <a:cubicBezTo>
                    <a:pt x="1768" y="1057"/>
                    <a:pt x="1769" y="1054"/>
                    <a:pt x="1770" y="1050"/>
                  </a:cubicBezTo>
                  <a:lnTo>
                    <a:pt x="1770" y="1050"/>
                  </a:lnTo>
                  <a:cubicBezTo>
                    <a:pt x="1769" y="1053"/>
                    <a:pt x="1767" y="1055"/>
                    <a:pt x="1766" y="1057"/>
                  </a:cubicBezTo>
                  <a:lnTo>
                    <a:pt x="1766" y="1057"/>
                  </a:lnTo>
                  <a:cubicBezTo>
                    <a:pt x="1757" y="1036"/>
                    <a:pt x="1761" y="1019"/>
                    <a:pt x="1778" y="1014"/>
                  </a:cubicBezTo>
                  <a:lnTo>
                    <a:pt x="1778" y="1014"/>
                  </a:lnTo>
                  <a:cubicBezTo>
                    <a:pt x="1784" y="987"/>
                    <a:pt x="1787" y="958"/>
                    <a:pt x="1789" y="930"/>
                  </a:cubicBezTo>
                  <a:close/>
                  <a:moveTo>
                    <a:pt x="1480" y="1595"/>
                  </a:moveTo>
                  <a:lnTo>
                    <a:pt x="1479" y="1596"/>
                  </a:lnTo>
                  <a:cubicBezTo>
                    <a:pt x="1479" y="1596"/>
                    <a:pt x="1479" y="1596"/>
                    <a:pt x="1479" y="1596"/>
                  </a:cubicBezTo>
                  <a:lnTo>
                    <a:pt x="1479" y="1596"/>
                  </a:lnTo>
                  <a:cubicBezTo>
                    <a:pt x="1479" y="1596"/>
                    <a:pt x="1479" y="1596"/>
                    <a:pt x="1480" y="1595"/>
                  </a:cubicBezTo>
                  <a:close/>
                  <a:moveTo>
                    <a:pt x="701" y="1"/>
                  </a:moveTo>
                  <a:lnTo>
                    <a:pt x="506" y="79"/>
                  </a:lnTo>
                  <a:lnTo>
                    <a:pt x="467" y="79"/>
                  </a:lnTo>
                  <a:cubicBezTo>
                    <a:pt x="350" y="156"/>
                    <a:pt x="195" y="273"/>
                    <a:pt x="117" y="429"/>
                  </a:cubicBezTo>
                  <a:cubicBezTo>
                    <a:pt x="117" y="429"/>
                    <a:pt x="117" y="429"/>
                    <a:pt x="78" y="468"/>
                  </a:cubicBezTo>
                  <a:cubicBezTo>
                    <a:pt x="78" y="507"/>
                    <a:pt x="39" y="623"/>
                    <a:pt x="0" y="662"/>
                  </a:cubicBezTo>
                  <a:cubicBezTo>
                    <a:pt x="0" y="662"/>
                    <a:pt x="0" y="662"/>
                    <a:pt x="0" y="701"/>
                  </a:cubicBezTo>
                  <a:cubicBezTo>
                    <a:pt x="0" y="740"/>
                    <a:pt x="0" y="818"/>
                    <a:pt x="0" y="896"/>
                  </a:cubicBezTo>
                  <a:lnTo>
                    <a:pt x="0" y="935"/>
                  </a:lnTo>
                  <a:lnTo>
                    <a:pt x="0" y="1168"/>
                  </a:lnTo>
                  <a:cubicBezTo>
                    <a:pt x="39" y="1246"/>
                    <a:pt x="78" y="1324"/>
                    <a:pt x="117" y="1363"/>
                  </a:cubicBezTo>
                  <a:cubicBezTo>
                    <a:pt x="156" y="1441"/>
                    <a:pt x="195" y="1480"/>
                    <a:pt x="234" y="1557"/>
                  </a:cubicBezTo>
                  <a:cubicBezTo>
                    <a:pt x="273" y="1557"/>
                    <a:pt x="312" y="1596"/>
                    <a:pt x="350" y="1635"/>
                  </a:cubicBezTo>
                  <a:cubicBezTo>
                    <a:pt x="389" y="1674"/>
                    <a:pt x="428" y="1713"/>
                    <a:pt x="467" y="1713"/>
                  </a:cubicBezTo>
                  <a:cubicBezTo>
                    <a:pt x="500" y="1746"/>
                    <a:pt x="540" y="1772"/>
                    <a:pt x="584" y="1791"/>
                  </a:cubicBezTo>
                  <a:lnTo>
                    <a:pt x="584" y="1791"/>
                  </a:lnTo>
                  <a:cubicBezTo>
                    <a:pt x="623" y="1830"/>
                    <a:pt x="662" y="1830"/>
                    <a:pt x="701" y="1869"/>
                  </a:cubicBezTo>
                  <a:cubicBezTo>
                    <a:pt x="740" y="1869"/>
                    <a:pt x="779" y="1908"/>
                    <a:pt x="817" y="1908"/>
                  </a:cubicBezTo>
                  <a:cubicBezTo>
                    <a:pt x="856" y="1947"/>
                    <a:pt x="895" y="1947"/>
                    <a:pt x="934" y="1985"/>
                  </a:cubicBezTo>
                  <a:lnTo>
                    <a:pt x="1479" y="1985"/>
                  </a:lnTo>
                  <a:lnTo>
                    <a:pt x="1674" y="1869"/>
                  </a:lnTo>
                  <a:cubicBezTo>
                    <a:pt x="1712" y="1830"/>
                    <a:pt x="1790" y="1791"/>
                    <a:pt x="1829" y="1752"/>
                  </a:cubicBezTo>
                  <a:lnTo>
                    <a:pt x="1907" y="1713"/>
                  </a:lnTo>
                  <a:cubicBezTo>
                    <a:pt x="1946" y="1635"/>
                    <a:pt x="1985" y="1596"/>
                    <a:pt x="2024" y="1518"/>
                  </a:cubicBezTo>
                  <a:cubicBezTo>
                    <a:pt x="2063" y="1402"/>
                    <a:pt x="2102" y="1324"/>
                    <a:pt x="2102" y="1207"/>
                  </a:cubicBezTo>
                  <a:lnTo>
                    <a:pt x="2102" y="1090"/>
                  </a:lnTo>
                  <a:lnTo>
                    <a:pt x="2102" y="896"/>
                  </a:lnTo>
                  <a:cubicBezTo>
                    <a:pt x="2102" y="857"/>
                    <a:pt x="2102" y="857"/>
                    <a:pt x="2102" y="818"/>
                  </a:cubicBezTo>
                  <a:cubicBezTo>
                    <a:pt x="2063" y="740"/>
                    <a:pt x="2024" y="662"/>
                    <a:pt x="1985" y="585"/>
                  </a:cubicBezTo>
                  <a:cubicBezTo>
                    <a:pt x="1946" y="507"/>
                    <a:pt x="1868" y="390"/>
                    <a:pt x="1790" y="351"/>
                  </a:cubicBezTo>
                  <a:lnTo>
                    <a:pt x="1751" y="273"/>
                  </a:lnTo>
                  <a:cubicBezTo>
                    <a:pt x="1674" y="234"/>
                    <a:pt x="1635" y="195"/>
                    <a:pt x="1557" y="156"/>
                  </a:cubicBezTo>
                  <a:lnTo>
                    <a:pt x="1518" y="118"/>
                  </a:lnTo>
                  <a:cubicBezTo>
                    <a:pt x="1440" y="79"/>
                    <a:pt x="1362" y="40"/>
                    <a:pt x="1284" y="40"/>
                  </a:cubicBezTo>
                  <a:cubicBezTo>
                    <a:pt x="1168" y="1"/>
                    <a:pt x="1090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42"/>
            <p:cNvSpPr/>
            <p:nvPr/>
          </p:nvSpPr>
          <p:spPr>
            <a:xfrm>
              <a:off x="4204427" y="5155229"/>
              <a:ext cx="37110" cy="37581"/>
            </a:xfrm>
            <a:custGeom>
              <a:avLst/>
              <a:gdLst/>
              <a:ahLst/>
              <a:cxnLst/>
              <a:rect l="l" t="t" r="r" b="b"/>
              <a:pathLst>
                <a:path w="3465" h="3509" extrusionOk="0">
                  <a:moveTo>
                    <a:pt x="1752" y="1456"/>
                  </a:moveTo>
                  <a:lnTo>
                    <a:pt x="1776" y="1475"/>
                  </a:lnTo>
                  <a:lnTo>
                    <a:pt x="1776" y="1475"/>
                  </a:lnTo>
                  <a:cubicBezTo>
                    <a:pt x="1762" y="1466"/>
                    <a:pt x="1752" y="1456"/>
                    <a:pt x="1752" y="1456"/>
                  </a:cubicBezTo>
                  <a:close/>
                  <a:moveTo>
                    <a:pt x="1634" y="1755"/>
                  </a:moveTo>
                  <a:cubicBezTo>
                    <a:pt x="1634" y="1755"/>
                    <a:pt x="1633" y="1756"/>
                    <a:pt x="1633" y="1756"/>
                  </a:cubicBezTo>
                  <a:lnTo>
                    <a:pt x="1633" y="1756"/>
                  </a:lnTo>
                  <a:cubicBezTo>
                    <a:pt x="1633" y="1756"/>
                    <a:pt x="1632" y="1757"/>
                    <a:pt x="1631" y="1757"/>
                  </a:cubicBezTo>
                  <a:lnTo>
                    <a:pt x="1631" y="1757"/>
                  </a:lnTo>
                  <a:lnTo>
                    <a:pt x="1631" y="1755"/>
                  </a:lnTo>
                  <a:lnTo>
                    <a:pt x="1631" y="1755"/>
                  </a:lnTo>
                  <a:lnTo>
                    <a:pt x="1634" y="1755"/>
                  </a:lnTo>
                  <a:close/>
                  <a:moveTo>
                    <a:pt x="1627" y="1790"/>
                  </a:moveTo>
                  <a:cubicBezTo>
                    <a:pt x="1627" y="1791"/>
                    <a:pt x="1626" y="1792"/>
                    <a:pt x="1626" y="1793"/>
                  </a:cubicBezTo>
                  <a:lnTo>
                    <a:pt x="1626" y="1793"/>
                  </a:lnTo>
                  <a:lnTo>
                    <a:pt x="1626" y="1790"/>
                  </a:lnTo>
                  <a:lnTo>
                    <a:pt x="1626" y="1790"/>
                  </a:lnTo>
                  <a:lnTo>
                    <a:pt x="1627" y="1790"/>
                  </a:lnTo>
                  <a:close/>
                  <a:moveTo>
                    <a:pt x="1611" y="1802"/>
                  </a:moveTo>
                  <a:cubicBezTo>
                    <a:pt x="1612" y="1804"/>
                    <a:pt x="1612" y="1806"/>
                    <a:pt x="1613" y="1807"/>
                  </a:cubicBezTo>
                  <a:lnTo>
                    <a:pt x="1613" y="1807"/>
                  </a:lnTo>
                  <a:cubicBezTo>
                    <a:pt x="1610" y="1810"/>
                    <a:pt x="1606" y="1813"/>
                    <a:pt x="1603" y="1815"/>
                  </a:cubicBezTo>
                  <a:lnTo>
                    <a:pt x="1603" y="1815"/>
                  </a:lnTo>
                  <a:lnTo>
                    <a:pt x="1602" y="1809"/>
                  </a:lnTo>
                  <a:lnTo>
                    <a:pt x="1611" y="1802"/>
                  </a:lnTo>
                  <a:close/>
                  <a:moveTo>
                    <a:pt x="1622" y="1845"/>
                  </a:moveTo>
                  <a:lnTo>
                    <a:pt x="1622" y="1845"/>
                  </a:lnTo>
                  <a:cubicBezTo>
                    <a:pt x="1627" y="1872"/>
                    <a:pt x="1626" y="1899"/>
                    <a:pt x="1622" y="1926"/>
                  </a:cubicBezTo>
                  <a:lnTo>
                    <a:pt x="1622" y="1926"/>
                  </a:lnTo>
                  <a:lnTo>
                    <a:pt x="1621" y="1925"/>
                  </a:lnTo>
                  <a:lnTo>
                    <a:pt x="1621" y="1925"/>
                  </a:lnTo>
                  <a:cubicBezTo>
                    <a:pt x="1620" y="1921"/>
                    <a:pt x="1618" y="1917"/>
                    <a:pt x="1617" y="1914"/>
                  </a:cubicBezTo>
                  <a:lnTo>
                    <a:pt x="1617" y="1914"/>
                  </a:lnTo>
                  <a:lnTo>
                    <a:pt x="1613" y="1884"/>
                  </a:lnTo>
                  <a:lnTo>
                    <a:pt x="1616" y="1865"/>
                  </a:lnTo>
                  <a:lnTo>
                    <a:pt x="1622" y="1845"/>
                  </a:lnTo>
                  <a:close/>
                  <a:moveTo>
                    <a:pt x="1966" y="1991"/>
                  </a:moveTo>
                  <a:lnTo>
                    <a:pt x="1963" y="1995"/>
                  </a:lnTo>
                  <a:lnTo>
                    <a:pt x="1957" y="1997"/>
                  </a:lnTo>
                  <a:lnTo>
                    <a:pt x="1957" y="1997"/>
                  </a:lnTo>
                  <a:cubicBezTo>
                    <a:pt x="1960" y="1995"/>
                    <a:pt x="1963" y="1993"/>
                    <a:pt x="1966" y="1991"/>
                  </a:cubicBezTo>
                  <a:close/>
                  <a:moveTo>
                    <a:pt x="1724" y="0"/>
                  </a:moveTo>
                  <a:cubicBezTo>
                    <a:pt x="1655" y="0"/>
                    <a:pt x="1587" y="5"/>
                    <a:pt x="1518" y="16"/>
                  </a:cubicBezTo>
                  <a:cubicBezTo>
                    <a:pt x="1285" y="55"/>
                    <a:pt x="1090" y="133"/>
                    <a:pt x="896" y="250"/>
                  </a:cubicBezTo>
                  <a:cubicBezTo>
                    <a:pt x="701" y="366"/>
                    <a:pt x="546" y="522"/>
                    <a:pt x="390" y="717"/>
                  </a:cubicBezTo>
                  <a:cubicBezTo>
                    <a:pt x="234" y="911"/>
                    <a:pt x="156" y="1106"/>
                    <a:pt x="79" y="1339"/>
                  </a:cubicBezTo>
                  <a:cubicBezTo>
                    <a:pt x="1" y="1612"/>
                    <a:pt x="1" y="1884"/>
                    <a:pt x="79" y="2156"/>
                  </a:cubicBezTo>
                  <a:cubicBezTo>
                    <a:pt x="117" y="2312"/>
                    <a:pt x="156" y="2429"/>
                    <a:pt x="234" y="2546"/>
                  </a:cubicBezTo>
                  <a:cubicBezTo>
                    <a:pt x="273" y="2701"/>
                    <a:pt x="351" y="2818"/>
                    <a:pt x="468" y="2896"/>
                  </a:cubicBezTo>
                  <a:lnTo>
                    <a:pt x="546" y="2974"/>
                  </a:lnTo>
                  <a:cubicBezTo>
                    <a:pt x="584" y="3051"/>
                    <a:pt x="701" y="3090"/>
                    <a:pt x="779" y="3168"/>
                  </a:cubicBezTo>
                  <a:cubicBezTo>
                    <a:pt x="823" y="3195"/>
                    <a:pt x="868" y="3218"/>
                    <a:pt x="913" y="3237"/>
                  </a:cubicBezTo>
                  <a:lnTo>
                    <a:pt x="913" y="3237"/>
                  </a:lnTo>
                  <a:cubicBezTo>
                    <a:pt x="949" y="3266"/>
                    <a:pt x="983" y="3295"/>
                    <a:pt x="1012" y="3324"/>
                  </a:cubicBezTo>
                  <a:cubicBezTo>
                    <a:pt x="1129" y="3402"/>
                    <a:pt x="1246" y="3441"/>
                    <a:pt x="1363" y="3480"/>
                  </a:cubicBezTo>
                  <a:cubicBezTo>
                    <a:pt x="1499" y="3499"/>
                    <a:pt x="1625" y="3509"/>
                    <a:pt x="1752" y="3509"/>
                  </a:cubicBezTo>
                  <a:cubicBezTo>
                    <a:pt x="1878" y="3509"/>
                    <a:pt x="2005" y="3499"/>
                    <a:pt x="2141" y="3480"/>
                  </a:cubicBezTo>
                  <a:lnTo>
                    <a:pt x="2297" y="3441"/>
                  </a:lnTo>
                  <a:cubicBezTo>
                    <a:pt x="2413" y="3363"/>
                    <a:pt x="2530" y="3324"/>
                    <a:pt x="2647" y="3246"/>
                  </a:cubicBezTo>
                  <a:cubicBezTo>
                    <a:pt x="2841" y="3129"/>
                    <a:pt x="3036" y="2935"/>
                    <a:pt x="3192" y="2740"/>
                  </a:cubicBezTo>
                  <a:cubicBezTo>
                    <a:pt x="3269" y="2585"/>
                    <a:pt x="3347" y="2429"/>
                    <a:pt x="3425" y="2234"/>
                  </a:cubicBezTo>
                  <a:cubicBezTo>
                    <a:pt x="3464" y="1962"/>
                    <a:pt x="3464" y="1690"/>
                    <a:pt x="3425" y="1417"/>
                  </a:cubicBezTo>
                  <a:cubicBezTo>
                    <a:pt x="3386" y="1261"/>
                    <a:pt x="3308" y="1067"/>
                    <a:pt x="3231" y="911"/>
                  </a:cubicBezTo>
                  <a:cubicBezTo>
                    <a:pt x="3153" y="833"/>
                    <a:pt x="3114" y="756"/>
                    <a:pt x="3075" y="678"/>
                  </a:cubicBezTo>
                  <a:cubicBezTo>
                    <a:pt x="2997" y="600"/>
                    <a:pt x="2958" y="522"/>
                    <a:pt x="2919" y="483"/>
                  </a:cubicBezTo>
                  <a:cubicBezTo>
                    <a:pt x="2686" y="289"/>
                    <a:pt x="2491" y="133"/>
                    <a:pt x="2219" y="55"/>
                  </a:cubicBezTo>
                  <a:cubicBezTo>
                    <a:pt x="2054" y="28"/>
                    <a:pt x="1889" y="0"/>
                    <a:pt x="1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42"/>
            <p:cNvSpPr/>
            <p:nvPr/>
          </p:nvSpPr>
          <p:spPr>
            <a:xfrm>
              <a:off x="4200261" y="5097888"/>
              <a:ext cx="25854" cy="24601"/>
            </a:xfrm>
            <a:custGeom>
              <a:avLst/>
              <a:gdLst/>
              <a:ahLst/>
              <a:cxnLst/>
              <a:rect l="l" t="t" r="r" b="b"/>
              <a:pathLst>
                <a:path w="2414" h="2297" extrusionOk="0">
                  <a:moveTo>
                    <a:pt x="1833" y="717"/>
                  </a:moveTo>
                  <a:cubicBezTo>
                    <a:pt x="1834" y="718"/>
                    <a:pt x="1835" y="719"/>
                    <a:pt x="1836" y="719"/>
                  </a:cubicBezTo>
                  <a:lnTo>
                    <a:pt x="1836" y="719"/>
                  </a:lnTo>
                  <a:lnTo>
                    <a:pt x="1838" y="726"/>
                  </a:lnTo>
                  <a:lnTo>
                    <a:pt x="1838" y="726"/>
                  </a:lnTo>
                  <a:cubicBezTo>
                    <a:pt x="1836" y="723"/>
                    <a:pt x="1834" y="720"/>
                    <a:pt x="1833" y="717"/>
                  </a:cubicBezTo>
                  <a:close/>
                  <a:moveTo>
                    <a:pt x="468" y="1440"/>
                  </a:moveTo>
                  <a:cubicBezTo>
                    <a:pt x="506" y="1440"/>
                    <a:pt x="506" y="1440"/>
                    <a:pt x="506" y="1479"/>
                  </a:cubicBezTo>
                  <a:lnTo>
                    <a:pt x="468" y="1440"/>
                  </a:lnTo>
                  <a:close/>
                  <a:moveTo>
                    <a:pt x="818" y="0"/>
                  </a:moveTo>
                  <a:lnTo>
                    <a:pt x="701" y="39"/>
                  </a:lnTo>
                  <a:lnTo>
                    <a:pt x="545" y="78"/>
                  </a:lnTo>
                  <a:lnTo>
                    <a:pt x="312" y="234"/>
                  </a:lnTo>
                  <a:lnTo>
                    <a:pt x="312" y="273"/>
                  </a:lnTo>
                  <a:cubicBezTo>
                    <a:pt x="273" y="311"/>
                    <a:pt x="195" y="428"/>
                    <a:pt x="156" y="467"/>
                  </a:cubicBezTo>
                  <a:cubicBezTo>
                    <a:pt x="156" y="506"/>
                    <a:pt x="156" y="506"/>
                    <a:pt x="156" y="506"/>
                  </a:cubicBezTo>
                  <a:lnTo>
                    <a:pt x="40" y="739"/>
                  </a:lnTo>
                  <a:lnTo>
                    <a:pt x="40" y="778"/>
                  </a:lnTo>
                  <a:cubicBezTo>
                    <a:pt x="40" y="856"/>
                    <a:pt x="1" y="973"/>
                    <a:pt x="1" y="1051"/>
                  </a:cubicBezTo>
                  <a:cubicBezTo>
                    <a:pt x="1" y="1051"/>
                    <a:pt x="1" y="1090"/>
                    <a:pt x="1" y="1090"/>
                  </a:cubicBezTo>
                  <a:lnTo>
                    <a:pt x="1" y="1129"/>
                  </a:lnTo>
                  <a:cubicBezTo>
                    <a:pt x="1" y="1206"/>
                    <a:pt x="40" y="1323"/>
                    <a:pt x="40" y="1401"/>
                  </a:cubicBezTo>
                  <a:cubicBezTo>
                    <a:pt x="40" y="1401"/>
                    <a:pt x="40" y="1440"/>
                    <a:pt x="40" y="1479"/>
                  </a:cubicBezTo>
                  <a:cubicBezTo>
                    <a:pt x="78" y="1557"/>
                    <a:pt x="117" y="1635"/>
                    <a:pt x="156" y="1712"/>
                  </a:cubicBezTo>
                  <a:lnTo>
                    <a:pt x="156" y="1751"/>
                  </a:lnTo>
                  <a:lnTo>
                    <a:pt x="312" y="1946"/>
                  </a:lnTo>
                  <a:lnTo>
                    <a:pt x="351" y="1985"/>
                  </a:lnTo>
                  <a:lnTo>
                    <a:pt x="545" y="2140"/>
                  </a:lnTo>
                  <a:lnTo>
                    <a:pt x="584" y="2140"/>
                  </a:lnTo>
                  <a:lnTo>
                    <a:pt x="701" y="2179"/>
                  </a:lnTo>
                  <a:lnTo>
                    <a:pt x="818" y="2257"/>
                  </a:lnTo>
                  <a:lnTo>
                    <a:pt x="857" y="2257"/>
                  </a:lnTo>
                  <a:lnTo>
                    <a:pt x="1129" y="2296"/>
                  </a:lnTo>
                  <a:lnTo>
                    <a:pt x="1440" y="2296"/>
                  </a:lnTo>
                  <a:lnTo>
                    <a:pt x="1713" y="2179"/>
                  </a:lnTo>
                  <a:lnTo>
                    <a:pt x="1907" y="2024"/>
                  </a:lnTo>
                  <a:lnTo>
                    <a:pt x="2063" y="1829"/>
                  </a:lnTo>
                  <a:cubicBezTo>
                    <a:pt x="2063" y="1776"/>
                    <a:pt x="2081" y="1724"/>
                    <a:pt x="2105" y="1671"/>
                  </a:cubicBezTo>
                  <a:lnTo>
                    <a:pt x="2105" y="1671"/>
                  </a:lnTo>
                  <a:cubicBezTo>
                    <a:pt x="2220" y="1554"/>
                    <a:pt x="2297" y="1400"/>
                    <a:pt x="2374" y="1245"/>
                  </a:cubicBezTo>
                  <a:lnTo>
                    <a:pt x="2413" y="973"/>
                  </a:lnTo>
                  <a:cubicBezTo>
                    <a:pt x="2413" y="778"/>
                    <a:pt x="2335" y="623"/>
                    <a:pt x="2258" y="467"/>
                  </a:cubicBezTo>
                  <a:lnTo>
                    <a:pt x="2258" y="545"/>
                  </a:lnTo>
                  <a:lnTo>
                    <a:pt x="2180" y="428"/>
                  </a:lnTo>
                  <a:lnTo>
                    <a:pt x="2102" y="311"/>
                  </a:lnTo>
                  <a:lnTo>
                    <a:pt x="2063" y="311"/>
                  </a:lnTo>
                  <a:lnTo>
                    <a:pt x="1830" y="117"/>
                  </a:lnTo>
                  <a:cubicBezTo>
                    <a:pt x="1752" y="78"/>
                    <a:pt x="1635" y="39"/>
                    <a:pt x="1557" y="39"/>
                  </a:cubicBezTo>
                  <a:lnTo>
                    <a:pt x="1207" y="39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2"/>
            <p:cNvSpPr/>
            <p:nvPr/>
          </p:nvSpPr>
          <p:spPr>
            <a:xfrm>
              <a:off x="4176088" y="5062042"/>
              <a:ext cx="22930" cy="22095"/>
            </a:xfrm>
            <a:custGeom>
              <a:avLst/>
              <a:gdLst/>
              <a:ahLst/>
              <a:cxnLst/>
              <a:rect l="l" t="t" r="r" b="b"/>
              <a:pathLst>
                <a:path w="2141" h="2063" extrusionOk="0">
                  <a:moveTo>
                    <a:pt x="1547" y="1363"/>
                  </a:moveTo>
                  <a:lnTo>
                    <a:pt x="1535" y="1379"/>
                  </a:lnTo>
                  <a:lnTo>
                    <a:pt x="1535" y="1379"/>
                  </a:lnTo>
                  <a:lnTo>
                    <a:pt x="1518" y="1392"/>
                  </a:lnTo>
                  <a:lnTo>
                    <a:pt x="1518" y="1392"/>
                  </a:lnTo>
                  <a:cubicBezTo>
                    <a:pt x="1519" y="1365"/>
                    <a:pt x="1521" y="1363"/>
                    <a:pt x="1547" y="1363"/>
                  </a:cubicBezTo>
                  <a:close/>
                  <a:moveTo>
                    <a:pt x="285" y="1102"/>
                  </a:moveTo>
                  <a:cubicBezTo>
                    <a:pt x="291" y="1135"/>
                    <a:pt x="299" y="1169"/>
                    <a:pt x="312" y="1207"/>
                  </a:cubicBezTo>
                  <a:lnTo>
                    <a:pt x="390" y="1401"/>
                  </a:lnTo>
                  <a:lnTo>
                    <a:pt x="390" y="1440"/>
                  </a:lnTo>
                  <a:lnTo>
                    <a:pt x="312" y="1246"/>
                  </a:lnTo>
                  <a:cubicBezTo>
                    <a:pt x="312" y="1246"/>
                    <a:pt x="312" y="1285"/>
                    <a:pt x="312" y="1324"/>
                  </a:cubicBezTo>
                  <a:lnTo>
                    <a:pt x="278" y="1118"/>
                  </a:lnTo>
                  <a:lnTo>
                    <a:pt x="285" y="1102"/>
                  </a:lnTo>
                  <a:close/>
                  <a:moveTo>
                    <a:pt x="1129" y="1"/>
                  </a:moveTo>
                  <a:cubicBezTo>
                    <a:pt x="1053" y="1"/>
                    <a:pt x="977" y="17"/>
                    <a:pt x="911" y="40"/>
                  </a:cubicBezTo>
                  <a:lnTo>
                    <a:pt x="911" y="40"/>
                  </a:lnTo>
                  <a:cubicBezTo>
                    <a:pt x="842" y="40"/>
                    <a:pt x="775" y="43"/>
                    <a:pt x="740" y="78"/>
                  </a:cubicBezTo>
                  <a:lnTo>
                    <a:pt x="818" y="78"/>
                  </a:lnTo>
                  <a:cubicBezTo>
                    <a:pt x="740" y="78"/>
                    <a:pt x="662" y="117"/>
                    <a:pt x="584" y="156"/>
                  </a:cubicBezTo>
                  <a:lnTo>
                    <a:pt x="740" y="78"/>
                  </a:lnTo>
                  <a:lnTo>
                    <a:pt x="623" y="117"/>
                  </a:lnTo>
                  <a:cubicBezTo>
                    <a:pt x="584" y="117"/>
                    <a:pt x="545" y="156"/>
                    <a:pt x="545" y="156"/>
                  </a:cubicBezTo>
                  <a:cubicBezTo>
                    <a:pt x="390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lnTo>
                    <a:pt x="78" y="740"/>
                  </a:lnTo>
                  <a:lnTo>
                    <a:pt x="78" y="779"/>
                  </a:lnTo>
                  <a:cubicBezTo>
                    <a:pt x="1" y="1129"/>
                    <a:pt x="78" y="1518"/>
                    <a:pt x="351" y="1791"/>
                  </a:cubicBezTo>
                  <a:cubicBezTo>
                    <a:pt x="468" y="1907"/>
                    <a:pt x="662" y="1985"/>
                    <a:pt x="857" y="2063"/>
                  </a:cubicBezTo>
                  <a:lnTo>
                    <a:pt x="1402" y="2063"/>
                  </a:lnTo>
                  <a:cubicBezTo>
                    <a:pt x="1518" y="2024"/>
                    <a:pt x="1596" y="1985"/>
                    <a:pt x="1674" y="1946"/>
                  </a:cubicBezTo>
                  <a:lnTo>
                    <a:pt x="1868" y="1791"/>
                  </a:lnTo>
                  <a:cubicBezTo>
                    <a:pt x="1946" y="1713"/>
                    <a:pt x="1985" y="1635"/>
                    <a:pt x="2024" y="1518"/>
                  </a:cubicBezTo>
                  <a:cubicBezTo>
                    <a:pt x="2063" y="1479"/>
                    <a:pt x="2063" y="1440"/>
                    <a:pt x="2102" y="1401"/>
                  </a:cubicBezTo>
                  <a:cubicBezTo>
                    <a:pt x="2102" y="1363"/>
                    <a:pt x="2102" y="1363"/>
                    <a:pt x="2102" y="1363"/>
                  </a:cubicBezTo>
                  <a:cubicBezTo>
                    <a:pt x="2102" y="1285"/>
                    <a:pt x="2102" y="1207"/>
                    <a:pt x="2141" y="1129"/>
                  </a:cubicBezTo>
                  <a:lnTo>
                    <a:pt x="2141" y="1051"/>
                  </a:lnTo>
                  <a:cubicBezTo>
                    <a:pt x="2102" y="973"/>
                    <a:pt x="2102" y="857"/>
                    <a:pt x="2102" y="779"/>
                  </a:cubicBezTo>
                  <a:cubicBezTo>
                    <a:pt x="2102" y="740"/>
                    <a:pt x="2102" y="740"/>
                    <a:pt x="2102" y="701"/>
                  </a:cubicBezTo>
                  <a:cubicBezTo>
                    <a:pt x="2063" y="623"/>
                    <a:pt x="2024" y="545"/>
                    <a:pt x="1985" y="468"/>
                  </a:cubicBezTo>
                  <a:cubicBezTo>
                    <a:pt x="1907" y="351"/>
                    <a:pt x="1791" y="234"/>
                    <a:pt x="1674" y="156"/>
                  </a:cubicBezTo>
                  <a:lnTo>
                    <a:pt x="1635" y="156"/>
                  </a:lnTo>
                  <a:cubicBezTo>
                    <a:pt x="1479" y="39"/>
                    <a:pt x="1324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2"/>
            <p:cNvSpPr/>
            <p:nvPr/>
          </p:nvSpPr>
          <p:spPr>
            <a:xfrm>
              <a:off x="4253189" y="5126227"/>
              <a:ext cx="21688" cy="20842"/>
            </a:xfrm>
            <a:custGeom>
              <a:avLst/>
              <a:gdLst/>
              <a:ahLst/>
              <a:cxnLst/>
              <a:rect l="l" t="t" r="r" b="b"/>
              <a:pathLst>
                <a:path w="2025" h="1946" extrusionOk="0">
                  <a:moveTo>
                    <a:pt x="351" y="857"/>
                  </a:moveTo>
                  <a:cubicBezTo>
                    <a:pt x="337" y="940"/>
                    <a:pt x="328" y="1024"/>
                    <a:pt x="328" y="1106"/>
                  </a:cubicBezTo>
                  <a:lnTo>
                    <a:pt x="328" y="1106"/>
                  </a:lnTo>
                  <a:lnTo>
                    <a:pt x="318" y="1051"/>
                  </a:lnTo>
                  <a:lnTo>
                    <a:pt x="351" y="857"/>
                  </a:lnTo>
                  <a:close/>
                  <a:moveTo>
                    <a:pt x="1946" y="973"/>
                  </a:moveTo>
                  <a:cubicBezTo>
                    <a:pt x="1946" y="1032"/>
                    <a:pt x="1946" y="1090"/>
                    <a:pt x="1930" y="1148"/>
                  </a:cubicBezTo>
                  <a:lnTo>
                    <a:pt x="1930" y="1148"/>
                  </a:lnTo>
                  <a:cubicBezTo>
                    <a:pt x="1941" y="1089"/>
                    <a:pt x="1946" y="1028"/>
                    <a:pt x="1946" y="973"/>
                  </a:cubicBezTo>
                  <a:close/>
                  <a:moveTo>
                    <a:pt x="1834" y="1389"/>
                  </a:moveTo>
                  <a:lnTo>
                    <a:pt x="1830" y="1401"/>
                  </a:lnTo>
                  <a:cubicBezTo>
                    <a:pt x="1830" y="1399"/>
                    <a:pt x="1830" y="1397"/>
                    <a:pt x="1830" y="1395"/>
                  </a:cubicBezTo>
                  <a:lnTo>
                    <a:pt x="1830" y="1395"/>
                  </a:lnTo>
                  <a:cubicBezTo>
                    <a:pt x="1831" y="1393"/>
                    <a:pt x="1832" y="1391"/>
                    <a:pt x="1834" y="1389"/>
                  </a:cubicBezTo>
                  <a:close/>
                  <a:moveTo>
                    <a:pt x="1090" y="0"/>
                  </a:moveTo>
                  <a:cubicBezTo>
                    <a:pt x="973" y="0"/>
                    <a:pt x="896" y="39"/>
                    <a:pt x="818" y="39"/>
                  </a:cubicBezTo>
                  <a:lnTo>
                    <a:pt x="740" y="39"/>
                  </a:lnTo>
                  <a:cubicBezTo>
                    <a:pt x="662" y="39"/>
                    <a:pt x="584" y="117"/>
                    <a:pt x="506" y="156"/>
                  </a:cubicBezTo>
                  <a:lnTo>
                    <a:pt x="468" y="156"/>
                  </a:lnTo>
                  <a:cubicBezTo>
                    <a:pt x="351" y="234"/>
                    <a:pt x="234" y="350"/>
                    <a:pt x="117" y="467"/>
                  </a:cubicBezTo>
                  <a:cubicBezTo>
                    <a:pt x="40" y="623"/>
                    <a:pt x="1" y="817"/>
                    <a:pt x="1" y="973"/>
                  </a:cubicBezTo>
                  <a:cubicBezTo>
                    <a:pt x="1" y="1507"/>
                    <a:pt x="427" y="1899"/>
                    <a:pt x="899" y="1929"/>
                  </a:cubicBezTo>
                  <a:lnTo>
                    <a:pt x="899" y="1929"/>
                  </a:lnTo>
                  <a:cubicBezTo>
                    <a:pt x="911" y="1935"/>
                    <a:pt x="923" y="1940"/>
                    <a:pt x="935" y="1946"/>
                  </a:cubicBezTo>
                  <a:lnTo>
                    <a:pt x="1168" y="1946"/>
                  </a:lnTo>
                  <a:cubicBezTo>
                    <a:pt x="1324" y="1946"/>
                    <a:pt x="1479" y="1907"/>
                    <a:pt x="1596" y="1829"/>
                  </a:cubicBezTo>
                  <a:lnTo>
                    <a:pt x="1791" y="1712"/>
                  </a:lnTo>
                  <a:cubicBezTo>
                    <a:pt x="1868" y="1596"/>
                    <a:pt x="1946" y="1479"/>
                    <a:pt x="2024" y="1323"/>
                  </a:cubicBezTo>
                  <a:lnTo>
                    <a:pt x="1985" y="1284"/>
                  </a:lnTo>
                  <a:lnTo>
                    <a:pt x="1985" y="1245"/>
                  </a:lnTo>
                  <a:cubicBezTo>
                    <a:pt x="1985" y="1207"/>
                    <a:pt x="1985" y="1168"/>
                    <a:pt x="1985" y="1129"/>
                  </a:cubicBezTo>
                  <a:lnTo>
                    <a:pt x="1985" y="1012"/>
                  </a:lnTo>
                  <a:lnTo>
                    <a:pt x="1985" y="973"/>
                  </a:lnTo>
                  <a:lnTo>
                    <a:pt x="1946" y="740"/>
                  </a:lnTo>
                  <a:cubicBezTo>
                    <a:pt x="1946" y="740"/>
                    <a:pt x="1946" y="701"/>
                    <a:pt x="1946" y="701"/>
                  </a:cubicBezTo>
                  <a:cubicBezTo>
                    <a:pt x="1907" y="662"/>
                    <a:pt x="1907" y="623"/>
                    <a:pt x="1907" y="584"/>
                  </a:cubicBezTo>
                  <a:lnTo>
                    <a:pt x="1868" y="467"/>
                  </a:lnTo>
                  <a:cubicBezTo>
                    <a:pt x="1791" y="389"/>
                    <a:pt x="1713" y="273"/>
                    <a:pt x="1713" y="273"/>
                  </a:cubicBezTo>
                  <a:lnTo>
                    <a:pt x="1518" y="117"/>
                  </a:lnTo>
                  <a:cubicBezTo>
                    <a:pt x="1479" y="78"/>
                    <a:pt x="1402" y="39"/>
                    <a:pt x="1324" y="39"/>
                  </a:cubicBezTo>
                  <a:lnTo>
                    <a:pt x="10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1" name="Google Shape;4691;p42"/>
          <p:cNvGrpSpPr/>
          <p:nvPr/>
        </p:nvGrpSpPr>
        <p:grpSpPr>
          <a:xfrm>
            <a:off x="653380" y="4204316"/>
            <a:ext cx="1489692" cy="280407"/>
            <a:chOff x="1674590" y="1628882"/>
            <a:chExt cx="753016" cy="150296"/>
          </a:xfrm>
        </p:grpSpPr>
        <p:sp>
          <p:nvSpPr>
            <p:cNvPr id="4692" name="Google Shape;4692;p42"/>
            <p:cNvSpPr/>
            <p:nvPr/>
          </p:nvSpPr>
          <p:spPr>
            <a:xfrm>
              <a:off x="1678930" y="1708015"/>
              <a:ext cx="654798" cy="4411"/>
            </a:xfrm>
            <a:custGeom>
              <a:avLst/>
              <a:gdLst/>
              <a:ahLst/>
              <a:cxnLst/>
              <a:rect l="l" t="t" r="r" b="b"/>
              <a:pathLst>
                <a:path w="55374" h="373" extrusionOk="0">
                  <a:moveTo>
                    <a:pt x="13865" y="0"/>
                  </a:moveTo>
                  <a:cubicBezTo>
                    <a:pt x="8284" y="0"/>
                    <a:pt x="1" y="221"/>
                    <a:pt x="1" y="221"/>
                  </a:cubicBezTo>
                  <a:lnTo>
                    <a:pt x="38896" y="197"/>
                  </a:lnTo>
                  <a:lnTo>
                    <a:pt x="38896" y="197"/>
                  </a:lnTo>
                  <a:cubicBezTo>
                    <a:pt x="41889" y="283"/>
                    <a:pt x="45757" y="373"/>
                    <a:pt x="48334" y="373"/>
                  </a:cubicBezTo>
                  <a:cubicBezTo>
                    <a:pt x="48984" y="373"/>
                    <a:pt x="49552" y="367"/>
                    <a:pt x="50003" y="354"/>
                  </a:cubicBezTo>
                  <a:cubicBezTo>
                    <a:pt x="53505" y="221"/>
                    <a:pt x="55373" y="187"/>
                    <a:pt x="55373" y="187"/>
                  </a:cubicBezTo>
                  <a:lnTo>
                    <a:pt x="55373" y="187"/>
                  </a:lnTo>
                  <a:lnTo>
                    <a:pt x="38896" y="197"/>
                  </a:lnTo>
                  <a:lnTo>
                    <a:pt x="38896" y="197"/>
                  </a:lnTo>
                  <a:cubicBezTo>
                    <a:pt x="36783" y="137"/>
                    <a:pt x="35106" y="78"/>
                    <a:pt x="34625" y="54"/>
                  </a:cubicBezTo>
                  <a:cubicBezTo>
                    <a:pt x="34327" y="39"/>
                    <a:pt x="33532" y="34"/>
                    <a:pt x="32420" y="34"/>
                  </a:cubicBezTo>
                  <a:cubicBezTo>
                    <a:pt x="29940" y="34"/>
                    <a:pt x="25879" y="59"/>
                    <a:pt x="22204" y="59"/>
                  </a:cubicBezTo>
                  <a:cubicBezTo>
                    <a:pt x="19974" y="59"/>
                    <a:pt x="17886" y="50"/>
                    <a:pt x="16379" y="21"/>
                  </a:cubicBezTo>
                  <a:cubicBezTo>
                    <a:pt x="15650" y="6"/>
                    <a:pt x="14795" y="0"/>
                    <a:pt x="13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693" name="Google Shape;4693;p42"/>
            <p:cNvSpPr/>
            <p:nvPr/>
          </p:nvSpPr>
          <p:spPr>
            <a:xfrm>
              <a:off x="1678930" y="1707069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75" y="0"/>
                    <a:pt x="16379" y="101"/>
                  </a:cubicBezTo>
                  <a:cubicBezTo>
                    <a:pt x="21483" y="201"/>
                    <a:pt x="33258" y="67"/>
                    <a:pt x="34625" y="134"/>
                  </a:cubicBezTo>
                  <a:cubicBezTo>
                    <a:pt x="35960" y="201"/>
                    <a:pt x="46500" y="534"/>
                    <a:pt x="50003" y="434"/>
                  </a:cubicBezTo>
                  <a:cubicBezTo>
                    <a:pt x="53505" y="301"/>
                    <a:pt x="55373" y="267"/>
                    <a:pt x="55373" y="267"/>
                  </a:cubicBezTo>
                </a:path>
              </a:pathLst>
            </a:custGeom>
            <a:noFill/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694" name="Google Shape;4694;p42"/>
            <p:cNvSpPr/>
            <p:nvPr/>
          </p:nvSpPr>
          <p:spPr>
            <a:xfrm>
              <a:off x="1710491" y="1712201"/>
              <a:ext cx="72582" cy="62105"/>
            </a:xfrm>
            <a:custGeom>
              <a:avLst/>
              <a:gdLst/>
              <a:ahLst/>
              <a:cxnLst/>
              <a:rect l="l" t="t" r="r" b="b"/>
              <a:pathLst>
                <a:path w="6138" h="5252" extrusionOk="0">
                  <a:moveTo>
                    <a:pt x="0" y="0"/>
                  </a:moveTo>
                  <a:lnTo>
                    <a:pt x="2002" y="2902"/>
                  </a:lnTo>
                  <a:cubicBezTo>
                    <a:pt x="2368" y="3436"/>
                    <a:pt x="2769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3" y="1901"/>
                    <a:pt x="2335" y="1001"/>
                    <a:pt x="50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695" name="Google Shape;4695;p42"/>
            <p:cNvSpPr/>
            <p:nvPr/>
          </p:nvSpPr>
          <p:spPr>
            <a:xfrm>
              <a:off x="1703798" y="1707625"/>
              <a:ext cx="85199" cy="71553"/>
            </a:xfrm>
            <a:custGeom>
              <a:avLst/>
              <a:gdLst/>
              <a:ahLst/>
              <a:cxnLst/>
              <a:rect l="l" t="t" r="r" b="b"/>
              <a:pathLst>
                <a:path w="7205" h="6051" extrusionOk="0">
                  <a:moveTo>
                    <a:pt x="1716" y="1290"/>
                  </a:moveTo>
                  <a:cubicBezTo>
                    <a:pt x="3151" y="1979"/>
                    <a:pt x="4590" y="2748"/>
                    <a:pt x="5703" y="3890"/>
                  </a:cubicBezTo>
                  <a:cubicBezTo>
                    <a:pt x="5937" y="4123"/>
                    <a:pt x="6470" y="4657"/>
                    <a:pt x="6203" y="5024"/>
                  </a:cubicBezTo>
                  <a:cubicBezTo>
                    <a:pt x="6099" y="5163"/>
                    <a:pt x="5903" y="5212"/>
                    <a:pt x="5701" y="5212"/>
                  </a:cubicBezTo>
                  <a:cubicBezTo>
                    <a:pt x="5518" y="5212"/>
                    <a:pt x="5330" y="5172"/>
                    <a:pt x="5203" y="5124"/>
                  </a:cubicBezTo>
                  <a:cubicBezTo>
                    <a:pt x="4269" y="4857"/>
                    <a:pt x="3635" y="4023"/>
                    <a:pt x="3101" y="3289"/>
                  </a:cubicBezTo>
                  <a:cubicBezTo>
                    <a:pt x="2632" y="2628"/>
                    <a:pt x="2176" y="1952"/>
                    <a:pt x="1716" y="1290"/>
                  </a:cubicBezTo>
                  <a:close/>
                  <a:moveTo>
                    <a:pt x="581" y="0"/>
                  </a:moveTo>
                  <a:cubicBezTo>
                    <a:pt x="285" y="0"/>
                    <a:pt x="1" y="286"/>
                    <a:pt x="233" y="587"/>
                  </a:cubicBezTo>
                  <a:lnTo>
                    <a:pt x="199" y="587"/>
                  </a:lnTo>
                  <a:cubicBezTo>
                    <a:pt x="933" y="1688"/>
                    <a:pt x="1700" y="2755"/>
                    <a:pt x="2467" y="3823"/>
                  </a:cubicBezTo>
                  <a:cubicBezTo>
                    <a:pt x="3101" y="4757"/>
                    <a:pt x="3902" y="5691"/>
                    <a:pt x="5069" y="5958"/>
                  </a:cubicBezTo>
                  <a:cubicBezTo>
                    <a:pt x="5246" y="6021"/>
                    <a:pt x="5431" y="6050"/>
                    <a:pt x="5620" y="6050"/>
                  </a:cubicBezTo>
                  <a:cubicBezTo>
                    <a:pt x="5930" y="6050"/>
                    <a:pt x="6246" y="5970"/>
                    <a:pt x="6537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470" y="3423"/>
                    <a:pt x="6037" y="3056"/>
                  </a:cubicBezTo>
                  <a:cubicBezTo>
                    <a:pt x="5603" y="2689"/>
                    <a:pt x="5169" y="2322"/>
                    <a:pt x="4702" y="1988"/>
                  </a:cubicBezTo>
                  <a:cubicBezTo>
                    <a:pt x="3602" y="1288"/>
                    <a:pt x="2467" y="687"/>
                    <a:pt x="1267" y="154"/>
                  </a:cubicBezTo>
                  <a:cubicBezTo>
                    <a:pt x="1204" y="122"/>
                    <a:pt x="1142" y="108"/>
                    <a:pt x="1082" y="108"/>
                  </a:cubicBezTo>
                  <a:cubicBezTo>
                    <a:pt x="1019" y="108"/>
                    <a:pt x="960" y="124"/>
                    <a:pt x="906" y="151"/>
                  </a:cubicBezTo>
                  <a:lnTo>
                    <a:pt x="906" y="151"/>
                  </a:lnTo>
                  <a:cubicBezTo>
                    <a:pt x="816" y="45"/>
                    <a:pt x="698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696" name="Google Shape;4696;p42"/>
            <p:cNvSpPr/>
            <p:nvPr/>
          </p:nvSpPr>
          <p:spPr>
            <a:xfrm>
              <a:off x="1711673" y="1644255"/>
              <a:ext cx="77324" cy="64009"/>
            </a:xfrm>
            <a:custGeom>
              <a:avLst/>
              <a:gdLst/>
              <a:ahLst/>
              <a:cxnLst/>
              <a:rect l="l" t="t" r="r" b="b"/>
              <a:pathLst>
                <a:path w="6539" h="5413" extrusionOk="0">
                  <a:moveTo>
                    <a:pt x="5617" y="0"/>
                  </a:moveTo>
                  <a:cubicBezTo>
                    <a:pt x="5471" y="0"/>
                    <a:pt x="5321" y="25"/>
                    <a:pt x="5171" y="75"/>
                  </a:cubicBezTo>
                  <a:cubicBezTo>
                    <a:pt x="4503" y="309"/>
                    <a:pt x="3870" y="676"/>
                    <a:pt x="3303" y="1176"/>
                  </a:cubicBezTo>
                  <a:cubicBezTo>
                    <a:pt x="1902" y="2310"/>
                    <a:pt x="767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71" y="1009"/>
                  </a:cubicBezTo>
                  <a:cubicBezTo>
                    <a:pt x="6538" y="642"/>
                    <a:pt x="6371" y="275"/>
                    <a:pt x="6038" y="75"/>
                  </a:cubicBezTo>
                  <a:cubicBezTo>
                    <a:pt x="5904" y="25"/>
                    <a:pt x="5763" y="0"/>
                    <a:pt x="5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697" name="Google Shape;4697;p42"/>
            <p:cNvSpPr/>
            <p:nvPr/>
          </p:nvSpPr>
          <p:spPr>
            <a:xfrm>
              <a:off x="1705832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204" y="0"/>
                  </a:moveTo>
                  <a:cubicBezTo>
                    <a:pt x="5925" y="0"/>
                    <a:pt x="5633" y="72"/>
                    <a:pt x="5364" y="167"/>
                  </a:cubicBezTo>
                  <a:cubicBezTo>
                    <a:pt x="4230" y="668"/>
                    <a:pt x="3229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4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64" y="968"/>
                    <a:pt x="6065" y="868"/>
                  </a:cubicBezTo>
                  <a:cubicBezTo>
                    <a:pt x="6107" y="860"/>
                    <a:pt x="6146" y="856"/>
                    <a:pt x="6182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6" y="4437"/>
                    <a:pt x="2429" y="4971"/>
                    <a:pt x="1395" y="5438"/>
                  </a:cubicBezTo>
                  <a:cubicBezTo>
                    <a:pt x="964" y="5639"/>
                    <a:pt x="1225" y="6185"/>
                    <a:pt x="1604" y="6185"/>
                  </a:cubicBezTo>
                  <a:cubicBezTo>
                    <a:pt x="1665" y="6185"/>
                    <a:pt x="1730" y="6171"/>
                    <a:pt x="1795" y="6138"/>
                  </a:cubicBezTo>
                  <a:cubicBezTo>
                    <a:pt x="2896" y="5671"/>
                    <a:pt x="3963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332" y="1802"/>
                  </a:cubicBezTo>
                  <a:cubicBezTo>
                    <a:pt x="7499" y="1302"/>
                    <a:pt x="7399" y="734"/>
                    <a:pt x="7032" y="334"/>
                  </a:cubicBezTo>
                  <a:cubicBezTo>
                    <a:pt x="6804" y="89"/>
                    <a:pt x="6512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698" name="Google Shape;4698;p42"/>
            <p:cNvSpPr/>
            <p:nvPr/>
          </p:nvSpPr>
          <p:spPr>
            <a:xfrm>
              <a:off x="1773991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803" y="3936"/>
                    <a:pt x="3270" y="4403"/>
                  </a:cubicBezTo>
                  <a:cubicBezTo>
                    <a:pt x="3737" y="4870"/>
                    <a:pt x="4370" y="5170"/>
                    <a:pt x="5004" y="5237"/>
                  </a:cubicBezTo>
                  <a:cubicBezTo>
                    <a:pt x="5063" y="5247"/>
                    <a:pt x="5122" y="5252"/>
                    <a:pt x="5179" y="5252"/>
                  </a:cubicBezTo>
                  <a:cubicBezTo>
                    <a:pt x="5510" y="5252"/>
                    <a:pt x="5806" y="5093"/>
                    <a:pt x="6005" y="4837"/>
                  </a:cubicBezTo>
                  <a:cubicBezTo>
                    <a:pt x="6138" y="4603"/>
                    <a:pt x="6172" y="4303"/>
                    <a:pt x="6072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37" y="1901"/>
                    <a:pt x="2336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699" name="Google Shape;4699;p42"/>
            <p:cNvSpPr/>
            <p:nvPr/>
          </p:nvSpPr>
          <p:spPr>
            <a:xfrm>
              <a:off x="1767310" y="1707625"/>
              <a:ext cx="85187" cy="71553"/>
            </a:xfrm>
            <a:custGeom>
              <a:avLst/>
              <a:gdLst/>
              <a:ahLst/>
              <a:cxnLst/>
              <a:rect l="l" t="t" r="r" b="b"/>
              <a:pathLst>
                <a:path w="7204" h="6051" extrusionOk="0">
                  <a:moveTo>
                    <a:pt x="1710" y="1282"/>
                  </a:moveTo>
                  <a:cubicBezTo>
                    <a:pt x="3162" y="1972"/>
                    <a:pt x="4585" y="2744"/>
                    <a:pt x="5703" y="3890"/>
                  </a:cubicBezTo>
                  <a:cubicBezTo>
                    <a:pt x="5936" y="4123"/>
                    <a:pt x="6470" y="4657"/>
                    <a:pt x="6203" y="5024"/>
                  </a:cubicBezTo>
                  <a:cubicBezTo>
                    <a:pt x="6103" y="5174"/>
                    <a:pt x="5919" y="5224"/>
                    <a:pt x="5728" y="5224"/>
                  </a:cubicBezTo>
                  <a:cubicBezTo>
                    <a:pt x="5536" y="5224"/>
                    <a:pt x="5336" y="5174"/>
                    <a:pt x="5202" y="5124"/>
                  </a:cubicBezTo>
                  <a:cubicBezTo>
                    <a:pt x="4268" y="4857"/>
                    <a:pt x="3634" y="4023"/>
                    <a:pt x="3101" y="3289"/>
                  </a:cubicBezTo>
                  <a:cubicBezTo>
                    <a:pt x="2629" y="2625"/>
                    <a:pt x="2172" y="1947"/>
                    <a:pt x="1710" y="1282"/>
                  </a:cubicBezTo>
                  <a:close/>
                  <a:moveTo>
                    <a:pt x="580" y="0"/>
                  </a:moveTo>
                  <a:cubicBezTo>
                    <a:pt x="284" y="0"/>
                    <a:pt x="0" y="286"/>
                    <a:pt x="232" y="587"/>
                  </a:cubicBezTo>
                  <a:lnTo>
                    <a:pt x="199" y="587"/>
                  </a:lnTo>
                  <a:cubicBezTo>
                    <a:pt x="966" y="1688"/>
                    <a:pt x="1700" y="2755"/>
                    <a:pt x="2467" y="3823"/>
                  </a:cubicBezTo>
                  <a:cubicBezTo>
                    <a:pt x="3134" y="4757"/>
                    <a:pt x="3935" y="5691"/>
                    <a:pt x="5069" y="5958"/>
                  </a:cubicBezTo>
                  <a:cubicBezTo>
                    <a:pt x="5258" y="6021"/>
                    <a:pt x="5451" y="6050"/>
                    <a:pt x="5644" y="6050"/>
                  </a:cubicBezTo>
                  <a:cubicBezTo>
                    <a:pt x="5963" y="6050"/>
                    <a:pt x="6279" y="5970"/>
                    <a:pt x="6570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503" y="3423"/>
                    <a:pt x="6036" y="3056"/>
                  </a:cubicBezTo>
                  <a:cubicBezTo>
                    <a:pt x="5636" y="2689"/>
                    <a:pt x="5202" y="2322"/>
                    <a:pt x="4702" y="1988"/>
                  </a:cubicBezTo>
                  <a:cubicBezTo>
                    <a:pt x="3634" y="1288"/>
                    <a:pt x="2467" y="687"/>
                    <a:pt x="1299" y="154"/>
                  </a:cubicBezTo>
                  <a:cubicBezTo>
                    <a:pt x="1232" y="122"/>
                    <a:pt x="1166" y="108"/>
                    <a:pt x="1103" y="108"/>
                  </a:cubicBezTo>
                  <a:cubicBezTo>
                    <a:pt x="1033" y="108"/>
                    <a:pt x="968" y="126"/>
                    <a:pt x="909" y="155"/>
                  </a:cubicBezTo>
                  <a:lnTo>
                    <a:pt x="909" y="155"/>
                  </a:lnTo>
                  <a:cubicBezTo>
                    <a:pt x="819" y="46"/>
                    <a:pt x="699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0" name="Google Shape;4700;p42"/>
            <p:cNvSpPr/>
            <p:nvPr/>
          </p:nvSpPr>
          <p:spPr>
            <a:xfrm>
              <a:off x="1775576" y="1643959"/>
              <a:ext cx="76922" cy="64304"/>
            </a:xfrm>
            <a:custGeom>
              <a:avLst/>
              <a:gdLst/>
              <a:ahLst/>
              <a:cxnLst/>
              <a:rect l="l" t="t" r="r" b="b"/>
              <a:pathLst>
                <a:path w="6505" h="5438" extrusionOk="0">
                  <a:moveTo>
                    <a:pt x="5604" y="0"/>
                  </a:moveTo>
                  <a:cubicBezTo>
                    <a:pt x="5454" y="0"/>
                    <a:pt x="5304" y="34"/>
                    <a:pt x="5170" y="100"/>
                  </a:cubicBezTo>
                  <a:cubicBezTo>
                    <a:pt x="4470" y="334"/>
                    <a:pt x="3836" y="701"/>
                    <a:pt x="3269" y="1201"/>
                  </a:cubicBezTo>
                  <a:cubicBezTo>
                    <a:pt x="1868" y="2335"/>
                    <a:pt x="734" y="3770"/>
                    <a:pt x="0" y="5438"/>
                  </a:cubicBezTo>
                  <a:lnTo>
                    <a:pt x="1067" y="5371"/>
                  </a:lnTo>
                  <a:cubicBezTo>
                    <a:pt x="2869" y="4504"/>
                    <a:pt x="4737" y="3570"/>
                    <a:pt x="5971" y="2002"/>
                  </a:cubicBezTo>
                  <a:cubicBezTo>
                    <a:pt x="6204" y="1735"/>
                    <a:pt x="6371" y="1401"/>
                    <a:pt x="6438" y="1034"/>
                  </a:cubicBezTo>
                  <a:cubicBezTo>
                    <a:pt x="6505" y="667"/>
                    <a:pt x="6371" y="267"/>
                    <a:pt x="6038" y="100"/>
                  </a:cubicBezTo>
                  <a:cubicBezTo>
                    <a:pt x="5904" y="34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1" name="Google Shape;4701;p42"/>
            <p:cNvSpPr/>
            <p:nvPr/>
          </p:nvSpPr>
          <p:spPr>
            <a:xfrm>
              <a:off x="1769722" y="1638827"/>
              <a:ext cx="88297" cy="74249"/>
            </a:xfrm>
            <a:custGeom>
              <a:avLst/>
              <a:gdLst/>
              <a:ahLst/>
              <a:cxnLst/>
              <a:rect l="l" t="t" r="r" b="b"/>
              <a:pathLst>
                <a:path w="7467" h="6279" extrusionOk="0">
                  <a:moveTo>
                    <a:pt x="6180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396" y="2302"/>
                  </a:cubicBezTo>
                  <a:cubicBezTo>
                    <a:pt x="1462" y="3270"/>
                    <a:pt x="695" y="4404"/>
                    <a:pt x="161" y="5638"/>
                  </a:cubicBezTo>
                  <a:cubicBezTo>
                    <a:pt x="1" y="5982"/>
                    <a:pt x="282" y="6279"/>
                    <a:pt x="549" y="6279"/>
                  </a:cubicBezTo>
                  <a:cubicBezTo>
                    <a:pt x="671" y="6279"/>
                    <a:pt x="789" y="6218"/>
                    <a:pt x="862" y="6072"/>
                  </a:cubicBezTo>
                  <a:cubicBezTo>
                    <a:pt x="1663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5" y="860"/>
                    <a:pt x="6114" y="856"/>
                    <a:pt x="6150" y="856"/>
                  </a:cubicBezTo>
                  <a:cubicBezTo>
                    <a:pt x="6575" y="856"/>
                    <a:pt x="6620" y="1364"/>
                    <a:pt x="6466" y="1702"/>
                  </a:cubicBezTo>
                  <a:cubicBezTo>
                    <a:pt x="6199" y="2136"/>
                    <a:pt x="5866" y="2536"/>
                    <a:pt x="5499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62" y="5438"/>
                  </a:cubicBezTo>
                  <a:cubicBezTo>
                    <a:pt x="961" y="5639"/>
                    <a:pt x="1201" y="6185"/>
                    <a:pt x="1594" y="6185"/>
                  </a:cubicBezTo>
                  <a:cubicBezTo>
                    <a:pt x="1658" y="6185"/>
                    <a:pt x="1726" y="6171"/>
                    <a:pt x="1796" y="6138"/>
                  </a:cubicBezTo>
                  <a:cubicBezTo>
                    <a:pt x="2897" y="5671"/>
                    <a:pt x="3931" y="5071"/>
                    <a:pt x="4932" y="4404"/>
                  </a:cubicBezTo>
                  <a:cubicBezTo>
                    <a:pt x="5399" y="4070"/>
                    <a:pt x="5866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467" y="1302"/>
                    <a:pt x="7367" y="734"/>
                    <a:pt x="7033" y="334"/>
                  </a:cubicBezTo>
                  <a:cubicBezTo>
                    <a:pt x="6788" y="89"/>
                    <a:pt x="6487" y="0"/>
                    <a:pt x="6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2" name="Google Shape;4702;p42"/>
            <p:cNvSpPr/>
            <p:nvPr/>
          </p:nvSpPr>
          <p:spPr>
            <a:xfrm>
              <a:off x="1839076" y="1712201"/>
              <a:ext cx="71411" cy="62105"/>
            </a:xfrm>
            <a:custGeom>
              <a:avLst/>
              <a:gdLst/>
              <a:ahLst/>
              <a:cxnLst/>
              <a:rect l="l" t="t" r="r" b="b"/>
              <a:pathLst>
                <a:path w="6039" h="5252" extrusionOk="0">
                  <a:moveTo>
                    <a:pt x="1" y="0"/>
                  </a:moveTo>
                  <a:lnTo>
                    <a:pt x="1" y="0"/>
                  </a:lnTo>
                  <a:cubicBezTo>
                    <a:pt x="668" y="967"/>
                    <a:pt x="1235" y="1935"/>
                    <a:pt x="1902" y="2902"/>
                  </a:cubicBezTo>
                  <a:cubicBezTo>
                    <a:pt x="2269" y="3436"/>
                    <a:pt x="2669" y="3936"/>
                    <a:pt x="3169" y="4403"/>
                  </a:cubicBezTo>
                  <a:cubicBezTo>
                    <a:pt x="3636" y="4870"/>
                    <a:pt x="4237" y="5170"/>
                    <a:pt x="4904" y="5237"/>
                  </a:cubicBezTo>
                  <a:cubicBezTo>
                    <a:pt x="4958" y="5247"/>
                    <a:pt x="5012" y="5252"/>
                    <a:pt x="5066" y="5252"/>
                  </a:cubicBezTo>
                  <a:cubicBezTo>
                    <a:pt x="5377" y="5252"/>
                    <a:pt x="5677" y="5093"/>
                    <a:pt x="5905" y="4837"/>
                  </a:cubicBezTo>
                  <a:cubicBezTo>
                    <a:pt x="6038" y="4603"/>
                    <a:pt x="6038" y="4303"/>
                    <a:pt x="5938" y="4036"/>
                  </a:cubicBezTo>
                  <a:cubicBezTo>
                    <a:pt x="5838" y="3803"/>
                    <a:pt x="5671" y="3569"/>
                    <a:pt x="5471" y="3369"/>
                  </a:cubicBezTo>
                  <a:cubicBezTo>
                    <a:pt x="4103" y="1901"/>
                    <a:pt x="2235" y="1001"/>
                    <a:pt x="4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3" name="Google Shape;4703;p42"/>
            <p:cNvSpPr/>
            <p:nvPr/>
          </p:nvSpPr>
          <p:spPr>
            <a:xfrm>
              <a:off x="1832277" y="1707447"/>
              <a:ext cx="84123" cy="71719"/>
            </a:xfrm>
            <a:custGeom>
              <a:avLst/>
              <a:gdLst/>
              <a:ahLst/>
              <a:cxnLst/>
              <a:rect l="l" t="t" r="r" b="b"/>
              <a:pathLst>
                <a:path w="7114" h="6065" extrusionOk="0">
                  <a:moveTo>
                    <a:pt x="1718" y="1351"/>
                  </a:moveTo>
                  <a:cubicBezTo>
                    <a:pt x="3113" y="2027"/>
                    <a:pt x="4490" y="2782"/>
                    <a:pt x="5579" y="3871"/>
                  </a:cubicBezTo>
                  <a:cubicBezTo>
                    <a:pt x="5813" y="4138"/>
                    <a:pt x="6280" y="4572"/>
                    <a:pt x="6146" y="4972"/>
                  </a:cubicBezTo>
                  <a:cubicBezTo>
                    <a:pt x="6057" y="5187"/>
                    <a:pt x="5851" y="5248"/>
                    <a:pt x="5639" y="5248"/>
                  </a:cubicBezTo>
                  <a:cubicBezTo>
                    <a:pt x="5457" y="5248"/>
                    <a:pt x="5269" y="5203"/>
                    <a:pt x="5145" y="5172"/>
                  </a:cubicBezTo>
                  <a:cubicBezTo>
                    <a:pt x="4211" y="4905"/>
                    <a:pt x="3544" y="4105"/>
                    <a:pt x="3011" y="3338"/>
                  </a:cubicBezTo>
                  <a:cubicBezTo>
                    <a:pt x="2567" y="2683"/>
                    <a:pt x="2150" y="2015"/>
                    <a:pt x="1718" y="1351"/>
                  </a:cubicBezTo>
                  <a:close/>
                  <a:moveTo>
                    <a:pt x="587" y="0"/>
                  </a:moveTo>
                  <a:cubicBezTo>
                    <a:pt x="290" y="0"/>
                    <a:pt x="0" y="301"/>
                    <a:pt x="209" y="602"/>
                  </a:cubicBezTo>
                  <a:cubicBezTo>
                    <a:pt x="976" y="1703"/>
                    <a:pt x="1610" y="2804"/>
                    <a:pt x="2377" y="3871"/>
                  </a:cubicBezTo>
                  <a:cubicBezTo>
                    <a:pt x="3044" y="4805"/>
                    <a:pt x="3878" y="5739"/>
                    <a:pt x="5045" y="6006"/>
                  </a:cubicBezTo>
                  <a:cubicBezTo>
                    <a:pt x="5195" y="6046"/>
                    <a:pt x="5347" y="6065"/>
                    <a:pt x="5499" y="6065"/>
                  </a:cubicBezTo>
                  <a:cubicBezTo>
                    <a:pt x="5855" y="6065"/>
                    <a:pt x="6209" y="5960"/>
                    <a:pt x="6513" y="5773"/>
                  </a:cubicBezTo>
                  <a:cubicBezTo>
                    <a:pt x="6947" y="5439"/>
                    <a:pt x="7114" y="4839"/>
                    <a:pt x="6913" y="4338"/>
                  </a:cubicBezTo>
                  <a:cubicBezTo>
                    <a:pt x="6680" y="3838"/>
                    <a:pt x="6346" y="3404"/>
                    <a:pt x="5913" y="3037"/>
                  </a:cubicBezTo>
                  <a:cubicBezTo>
                    <a:pt x="5512" y="2670"/>
                    <a:pt x="5045" y="2337"/>
                    <a:pt x="4578" y="2003"/>
                  </a:cubicBezTo>
                  <a:cubicBezTo>
                    <a:pt x="3511" y="1303"/>
                    <a:pt x="2377" y="702"/>
                    <a:pt x="1176" y="169"/>
                  </a:cubicBezTo>
                  <a:cubicBezTo>
                    <a:pt x="1113" y="137"/>
                    <a:pt x="1051" y="123"/>
                    <a:pt x="992" y="123"/>
                  </a:cubicBezTo>
                  <a:cubicBezTo>
                    <a:pt x="958" y="123"/>
                    <a:pt x="924" y="128"/>
                    <a:pt x="892" y="136"/>
                  </a:cubicBezTo>
                  <a:lnTo>
                    <a:pt x="892" y="136"/>
                  </a:lnTo>
                  <a:cubicBezTo>
                    <a:pt x="806" y="41"/>
                    <a:pt x="696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4" name="Google Shape;4704;p42"/>
            <p:cNvSpPr/>
            <p:nvPr/>
          </p:nvSpPr>
          <p:spPr>
            <a:xfrm>
              <a:off x="1839076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605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72" y="275"/>
                    <a:pt x="6038" y="75"/>
                  </a:cubicBezTo>
                  <a:cubicBezTo>
                    <a:pt x="5905" y="25"/>
                    <a:pt x="5755" y="0"/>
                    <a:pt x="5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5" name="Google Shape;4705;p42"/>
            <p:cNvSpPr/>
            <p:nvPr/>
          </p:nvSpPr>
          <p:spPr>
            <a:xfrm>
              <a:off x="1833234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1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5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31" y="968"/>
                    <a:pt x="6065" y="868"/>
                  </a:cubicBezTo>
                  <a:cubicBezTo>
                    <a:pt x="6107" y="860"/>
                    <a:pt x="6146" y="856"/>
                    <a:pt x="6183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7" y="4437"/>
                    <a:pt x="2429" y="4971"/>
                    <a:pt x="1395" y="5438"/>
                  </a:cubicBezTo>
                  <a:cubicBezTo>
                    <a:pt x="965" y="5639"/>
                    <a:pt x="1226" y="6185"/>
                    <a:pt x="1604" y="6185"/>
                  </a:cubicBezTo>
                  <a:cubicBezTo>
                    <a:pt x="1666" y="6185"/>
                    <a:pt x="1730" y="6171"/>
                    <a:pt x="1795" y="6138"/>
                  </a:cubicBezTo>
                  <a:cubicBezTo>
                    <a:pt x="2896" y="5671"/>
                    <a:pt x="3964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299" y="1802"/>
                  </a:cubicBezTo>
                  <a:cubicBezTo>
                    <a:pt x="7500" y="1302"/>
                    <a:pt x="7399" y="734"/>
                    <a:pt x="7033" y="334"/>
                  </a:cubicBezTo>
                  <a:cubicBezTo>
                    <a:pt x="6787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6" name="Google Shape;4706;p42"/>
            <p:cNvSpPr/>
            <p:nvPr/>
          </p:nvSpPr>
          <p:spPr>
            <a:xfrm>
              <a:off x="1902186" y="1711019"/>
              <a:ext cx="72203" cy="63287"/>
            </a:xfrm>
            <a:custGeom>
              <a:avLst/>
              <a:gdLst/>
              <a:ahLst/>
              <a:cxnLst/>
              <a:rect l="l" t="t" r="r" b="b"/>
              <a:pathLst>
                <a:path w="6106" h="5352" extrusionOk="0">
                  <a:moveTo>
                    <a:pt x="1" y="0"/>
                  </a:moveTo>
                  <a:cubicBezTo>
                    <a:pt x="668" y="967"/>
                    <a:pt x="1268" y="2035"/>
                    <a:pt x="1935" y="3002"/>
                  </a:cubicBezTo>
                  <a:cubicBezTo>
                    <a:pt x="2302" y="3536"/>
                    <a:pt x="2736" y="4036"/>
                    <a:pt x="3203" y="4503"/>
                  </a:cubicBezTo>
                  <a:cubicBezTo>
                    <a:pt x="3670" y="4970"/>
                    <a:pt x="4270" y="5270"/>
                    <a:pt x="4938" y="5337"/>
                  </a:cubicBezTo>
                  <a:cubicBezTo>
                    <a:pt x="4992" y="5347"/>
                    <a:pt x="5047" y="5352"/>
                    <a:pt x="5101" y="5352"/>
                  </a:cubicBezTo>
                  <a:cubicBezTo>
                    <a:pt x="5419" y="5352"/>
                    <a:pt x="5739" y="5193"/>
                    <a:pt x="5938" y="4937"/>
                  </a:cubicBezTo>
                  <a:cubicBezTo>
                    <a:pt x="6072" y="4703"/>
                    <a:pt x="6105" y="4403"/>
                    <a:pt x="5972" y="4136"/>
                  </a:cubicBezTo>
                  <a:cubicBezTo>
                    <a:pt x="5872" y="3903"/>
                    <a:pt x="5705" y="3669"/>
                    <a:pt x="5505" y="3469"/>
                  </a:cubicBezTo>
                  <a:cubicBezTo>
                    <a:pt x="4137" y="2001"/>
                    <a:pt x="2269" y="1101"/>
                    <a:pt x="468" y="2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7" name="Google Shape;4707;p42"/>
            <p:cNvSpPr/>
            <p:nvPr/>
          </p:nvSpPr>
          <p:spPr>
            <a:xfrm>
              <a:off x="1895458" y="1706123"/>
              <a:ext cx="84454" cy="72960"/>
            </a:xfrm>
            <a:custGeom>
              <a:avLst/>
              <a:gdLst/>
              <a:ahLst/>
              <a:cxnLst/>
              <a:rect l="l" t="t" r="r" b="b"/>
              <a:pathLst>
                <a:path w="7142" h="6170" extrusionOk="0">
                  <a:moveTo>
                    <a:pt x="1799" y="1488"/>
                  </a:moveTo>
                  <a:lnTo>
                    <a:pt x="1799" y="1488"/>
                  </a:lnTo>
                  <a:cubicBezTo>
                    <a:pt x="3231" y="2181"/>
                    <a:pt x="4623" y="2945"/>
                    <a:pt x="5707" y="4083"/>
                  </a:cubicBezTo>
                  <a:cubicBezTo>
                    <a:pt x="5940" y="4317"/>
                    <a:pt x="6407" y="4817"/>
                    <a:pt x="6140" y="5151"/>
                  </a:cubicBezTo>
                  <a:cubicBezTo>
                    <a:pt x="6010" y="5310"/>
                    <a:pt x="5842" y="5363"/>
                    <a:pt x="5668" y="5363"/>
                  </a:cubicBezTo>
                  <a:cubicBezTo>
                    <a:pt x="5443" y="5363"/>
                    <a:pt x="5209" y="5274"/>
                    <a:pt x="5040" y="5217"/>
                  </a:cubicBezTo>
                  <a:cubicBezTo>
                    <a:pt x="4106" y="4917"/>
                    <a:pt x="3505" y="4050"/>
                    <a:pt x="2971" y="3283"/>
                  </a:cubicBezTo>
                  <a:cubicBezTo>
                    <a:pt x="2567" y="2705"/>
                    <a:pt x="2185" y="2094"/>
                    <a:pt x="1799" y="1488"/>
                  </a:cubicBezTo>
                  <a:close/>
                  <a:moveTo>
                    <a:pt x="599" y="1"/>
                  </a:moveTo>
                  <a:cubicBezTo>
                    <a:pt x="298" y="1"/>
                    <a:pt x="0" y="308"/>
                    <a:pt x="236" y="614"/>
                  </a:cubicBezTo>
                  <a:lnTo>
                    <a:pt x="203" y="614"/>
                  </a:lnTo>
                  <a:cubicBezTo>
                    <a:pt x="937" y="1682"/>
                    <a:pt x="1570" y="2782"/>
                    <a:pt x="2304" y="3816"/>
                  </a:cubicBezTo>
                  <a:cubicBezTo>
                    <a:pt x="2971" y="4784"/>
                    <a:pt x="3739" y="5718"/>
                    <a:pt x="4906" y="6051"/>
                  </a:cubicBezTo>
                  <a:cubicBezTo>
                    <a:pt x="5135" y="6128"/>
                    <a:pt x="5371" y="6169"/>
                    <a:pt x="5605" y="6169"/>
                  </a:cubicBezTo>
                  <a:cubicBezTo>
                    <a:pt x="5881" y="6169"/>
                    <a:pt x="6154" y="6111"/>
                    <a:pt x="6407" y="5985"/>
                  </a:cubicBezTo>
                  <a:cubicBezTo>
                    <a:pt x="6908" y="5684"/>
                    <a:pt x="7141" y="5117"/>
                    <a:pt x="6974" y="4584"/>
                  </a:cubicBezTo>
                  <a:cubicBezTo>
                    <a:pt x="6807" y="4050"/>
                    <a:pt x="6474" y="3583"/>
                    <a:pt x="6007" y="3216"/>
                  </a:cubicBezTo>
                  <a:cubicBezTo>
                    <a:pt x="5607" y="2849"/>
                    <a:pt x="5173" y="2482"/>
                    <a:pt x="4673" y="2149"/>
                  </a:cubicBezTo>
                  <a:cubicBezTo>
                    <a:pt x="3572" y="1448"/>
                    <a:pt x="2438" y="814"/>
                    <a:pt x="1237" y="281"/>
                  </a:cubicBezTo>
                  <a:cubicBezTo>
                    <a:pt x="1170" y="249"/>
                    <a:pt x="1104" y="235"/>
                    <a:pt x="1041" y="235"/>
                  </a:cubicBezTo>
                  <a:cubicBezTo>
                    <a:pt x="1020" y="235"/>
                    <a:pt x="999" y="237"/>
                    <a:pt x="978" y="240"/>
                  </a:cubicBezTo>
                  <a:lnTo>
                    <a:pt x="978" y="240"/>
                  </a:lnTo>
                  <a:cubicBezTo>
                    <a:pt x="964" y="220"/>
                    <a:pt x="950" y="200"/>
                    <a:pt x="937" y="181"/>
                  </a:cubicBezTo>
                  <a:cubicBezTo>
                    <a:pt x="849" y="53"/>
                    <a:pt x="724" y="1"/>
                    <a:pt x="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8" name="Google Shape;4708;p42"/>
            <p:cNvSpPr/>
            <p:nvPr/>
          </p:nvSpPr>
          <p:spPr>
            <a:xfrm>
              <a:off x="1902978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8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30" y="0"/>
                    <a:pt x="5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9" name="Google Shape;4709;p42"/>
            <p:cNvSpPr/>
            <p:nvPr/>
          </p:nvSpPr>
          <p:spPr>
            <a:xfrm>
              <a:off x="1897007" y="1638827"/>
              <a:ext cx="88427" cy="74249"/>
            </a:xfrm>
            <a:custGeom>
              <a:avLst/>
              <a:gdLst/>
              <a:ahLst/>
              <a:cxnLst/>
              <a:rect l="l" t="t" r="r" b="b"/>
              <a:pathLst>
                <a:path w="7478" h="6279" extrusionOk="0">
                  <a:moveTo>
                    <a:pt x="6181" y="0"/>
                  </a:moveTo>
                  <a:cubicBezTo>
                    <a:pt x="5903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7" y="2302"/>
                  </a:cubicBezTo>
                  <a:cubicBezTo>
                    <a:pt x="1473" y="3270"/>
                    <a:pt x="706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lnTo>
                    <a:pt x="839" y="6072"/>
                  </a:lnTo>
                  <a:cubicBezTo>
                    <a:pt x="1673" y="4204"/>
                    <a:pt x="2974" y="2636"/>
                    <a:pt x="4642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0" y="856"/>
                    <a:pt x="6597" y="1364"/>
                    <a:pt x="6443" y="1702"/>
                  </a:cubicBezTo>
                  <a:cubicBezTo>
                    <a:pt x="6209" y="2136"/>
                    <a:pt x="5876" y="2536"/>
                    <a:pt x="5476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42" y="5639"/>
                    <a:pt x="1203" y="6185"/>
                    <a:pt x="1603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874" y="5671"/>
                    <a:pt x="3941" y="5071"/>
                    <a:pt x="4942" y="4404"/>
                  </a:cubicBezTo>
                  <a:cubicBezTo>
                    <a:pt x="5409" y="4070"/>
                    <a:pt x="5843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10" y="334"/>
                  </a:cubicBezTo>
                  <a:cubicBezTo>
                    <a:pt x="6782" y="89"/>
                    <a:pt x="6490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0" name="Google Shape;4710;p42"/>
            <p:cNvSpPr/>
            <p:nvPr/>
          </p:nvSpPr>
          <p:spPr>
            <a:xfrm>
              <a:off x="1965698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301" y="2035"/>
                    <a:pt x="1968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303" y="5270"/>
                    <a:pt x="4970" y="5337"/>
                  </a:cubicBezTo>
                  <a:cubicBezTo>
                    <a:pt x="5025" y="5347"/>
                    <a:pt x="5079" y="5352"/>
                    <a:pt x="5132" y="5352"/>
                  </a:cubicBezTo>
                  <a:cubicBezTo>
                    <a:pt x="5443" y="5352"/>
                    <a:pt x="5744" y="5193"/>
                    <a:pt x="5971" y="4937"/>
                  </a:cubicBezTo>
                  <a:cubicBezTo>
                    <a:pt x="6105" y="4703"/>
                    <a:pt x="6105" y="4403"/>
                    <a:pt x="6004" y="4136"/>
                  </a:cubicBezTo>
                  <a:cubicBezTo>
                    <a:pt x="5871" y="3903"/>
                    <a:pt x="5738" y="3669"/>
                    <a:pt x="5537" y="3469"/>
                  </a:cubicBezTo>
                  <a:cubicBezTo>
                    <a:pt x="4170" y="2001"/>
                    <a:pt x="2302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1" name="Google Shape;4711;p42"/>
            <p:cNvSpPr/>
            <p:nvPr/>
          </p:nvSpPr>
          <p:spPr>
            <a:xfrm>
              <a:off x="1958840" y="1706123"/>
              <a:ext cx="84572" cy="72960"/>
            </a:xfrm>
            <a:custGeom>
              <a:avLst/>
              <a:gdLst/>
              <a:ahLst/>
              <a:cxnLst/>
              <a:rect l="l" t="t" r="r" b="b"/>
              <a:pathLst>
                <a:path w="7152" h="6170" extrusionOk="0">
                  <a:moveTo>
                    <a:pt x="1811" y="1480"/>
                  </a:moveTo>
                  <a:lnTo>
                    <a:pt x="1811" y="1480"/>
                  </a:lnTo>
                  <a:cubicBezTo>
                    <a:pt x="3232" y="2175"/>
                    <a:pt x="4635" y="2941"/>
                    <a:pt x="5751" y="4083"/>
                  </a:cubicBezTo>
                  <a:cubicBezTo>
                    <a:pt x="5951" y="4317"/>
                    <a:pt x="6451" y="4817"/>
                    <a:pt x="6151" y="5151"/>
                  </a:cubicBezTo>
                  <a:cubicBezTo>
                    <a:pt x="6035" y="5310"/>
                    <a:pt x="5868" y="5363"/>
                    <a:pt x="5693" y="5363"/>
                  </a:cubicBezTo>
                  <a:cubicBezTo>
                    <a:pt x="5464" y="5363"/>
                    <a:pt x="5220" y="5274"/>
                    <a:pt x="5050" y="5217"/>
                  </a:cubicBezTo>
                  <a:cubicBezTo>
                    <a:pt x="4116" y="4917"/>
                    <a:pt x="3516" y="4050"/>
                    <a:pt x="2982" y="3283"/>
                  </a:cubicBezTo>
                  <a:cubicBezTo>
                    <a:pt x="2578" y="2686"/>
                    <a:pt x="2196" y="2079"/>
                    <a:pt x="1811" y="1480"/>
                  </a:cubicBezTo>
                  <a:close/>
                  <a:moveTo>
                    <a:pt x="609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82" y="4784"/>
                    <a:pt x="3782" y="5718"/>
                    <a:pt x="4917" y="6051"/>
                  </a:cubicBezTo>
                  <a:cubicBezTo>
                    <a:pt x="5146" y="6128"/>
                    <a:pt x="5389" y="6169"/>
                    <a:pt x="5630" y="6169"/>
                  </a:cubicBezTo>
                  <a:cubicBezTo>
                    <a:pt x="5915" y="6169"/>
                    <a:pt x="6198" y="6111"/>
                    <a:pt x="6451" y="5985"/>
                  </a:cubicBezTo>
                  <a:cubicBezTo>
                    <a:pt x="6918" y="5684"/>
                    <a:pt x="7152" y="5117"/>
                    <a:pt x="7018" y="4584"/>
                  </a:cubicBezTo>
                  <a:cubicBezTo>
                    <a:pt x="6818" y="4050"/>
                    <a:pt x="6484" y="3583"/>
                    <a:pt x="6051" y="3216"/>
                  </a:cubicBezTo>
                  <a:cubicBezTo>
                    <a:pt x="5617" y="2849"/>
                    <a:pt x="5183" y="2482"/>
                    <a:pt x="4716" y="2149"/>
                  </a:cubicBezTo>
                  <a:cubicBezTo>
                    <a:pt x="3616" y="1448"/>
                    <a:pt x="2448" y="814"/>
                    <a:pt x="1247" y="281"/>
                  </a:cubicBezTo>
                  <a:cubicBezTo>
                    <a:pt x="1185" y="249"/>
                    <a:pt x="1122" y="235"/>
                    <a:pt x="1063" y="235"/>
                  </a:cubicBezTo>
                  <a:cubicBezTo>
                    <a:pt x="1038" y="235"/>
                    <a:pt x="1014" y="238"/>
                    <a:pt x="990" y="242"/>
                  </a:cubicBezTo>
                  <a:lnTo>
                    <a:pt x="990" y="242"/>
                  </a:lnTo>
                  <a:cubicBezTo>
                    <a:pt x="976" y="222"/>
                    <a:pt x="962" y="201"/>
                    <a:pt x="947" y="181"/>
                  </a:cubicBezTo>
                  <a:cubicBezTo>
                    <a:pt x="859" y="53"/>
                    <a:pt x="734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2" name="Google Shape;4712;p42"/>
            <p:cNvSpPr/>
            <p:nvPr/>
          </p:nvSpPr>
          <p:spPr>
            <a:xfrm>
              <a:off x="1966479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92" y="0"/>
                  </a:moveTo>
                  <a:cubicBezTo>
                    <a:pt x="5446" y="0"/>
                    <a:pt x="5305" y="25"/>
                    <a:pt x="5171" y="75"/>
                  </a:cubicBezTo>
                  <a:cubicBezTo>
                    <a:pt x="4471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70" y="4479"/>
                    <a:pt x="4738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6" y="642"/>
                    <a:pt x="6339" y="275"/>
                    <a:pt x="6039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3" name="Google Shape;4713;p42"/>
            <p:cNvSpPr/>
            <p:nvPr/>
          </p:nvSpPr>
          <p:spPr>
            <a:xfrm>
              <a:off x="1960637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30" y="2302"/>
                  </a:cubicBezTo>
                  <a:cubicBezTo>
                    <a:pt x="1496" y="3270"/>
                    <a:pt x="728" y="4404"/>
                    <a:pt x="161" y="5638"/>
                  </a:cubicBezTo>
                  <a:cubicBezTo>
                    <a:pt x="1" y="5982"/>
                    <a:pt x="298" y="6279"/>
                    <a:pt x="564" y="6279"/>
                  </a:cubicBezTo>
                  <a:cubicBezTo>
                    <a:pt x="685" y="6279"/>
                    <a:pt x="799" y="6218"/>
                    <a:pt x="862" y="6072"/>
                  </a:cubicBezTo>
                  <a:cubicBezTo>
                    <a:pt x="1662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4" y="860"/>
                    <a:pt x="6114" y="856"/>
                    <a:pt x="6150" y="856"/>
                  </a:cubicBezTo>
                  <a:cubicBezTo>
                    <a:pt x="6575" y="856"/>
                    <a:pt x="6619" y="1364"/>
                    <a:pt x="6466" y="1702"/>
                  </a:cubicBezTo>
                  <a:cubicBezTo>
                    <a:pt x="6199" y="2136"/>
                    <a:pt x="5899" y="2536"/>
                    <a:pt x="5498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96" y="5438"/>
                  </a:cubicBezTo>
                  <a:cubicBezTo>
                    <a:pt x="965" y="5639"/>
                    <a:pt x="1226" y="6185"/>
                    <a:pt x="1605" y="6185"/>
                  </a:cubicBezTo>
                  <a:cubicBezTo>
                    <a:pt x="1666" y="6185"/>
                    <a:pt x="1731" y="6171"/>
                    <a:pt x="1796" y="6138"/>
                  </a:cubicBezTo>
                  <a:cubicBezTo>
                    <a:pt x="2897" y="5671"/>
                    <a:pt x="3931" y="5071"/>
                    <a:pt x="4931" y="4404"/>
                  </a:cubicBezTo>
                  <a:cubicBezTo>
                    <a:pt x="5432" y="4070"/>
                    <a:pt x="5865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500" y="1302"/>
                    <a:pt x="7366" y="734"/>
                    <a:pt x="7033" y="334"/>
                  </a:cubicBezTo>
                  <a:cubicBezTo>
                    <a:pt x="6788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4" name="Google Shape;4714;p42"/>
            <p:cNvSpPr/>
            <p:nvPr/>
          </p:nvSpPr>
          <p:spPr>
            <a:xfrm>
              <a:off x="2029600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268" y="2035"/>
                    <a:pt x="1935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270" y="5270"/>
                    <a:pt x="4937" y="5337"/>
                  </a:cubicBezTo>
                  <a:cubicBezTo>
                    <a:pt x="4991" y="5347"/>
                    <a:pt x="5046" y="5352"/>
                    <a:pt x="5101" y="5352"/>
                  </a:cubicBezTo>
                  <a:cubicBezTo>
                    <a:pt x="5418" y="5352"/>
                    <a:pt x="5739" y="5193"/>
                    <a:pt x="5938" y="4937"/>
                  </a:cubicBezTo>
                  <a:cubicBezTo>
                    <a:pt x="6071" y="4703"/>
                    <a:pt x="6104" y="4403"/>
                    <a:pt x="5971" y="4136"/>
                  </a:cubicBezTo>
                  <a:cubicBezTo>
                    <a:pt x="5871" y="3903"/>
                    <a:pt x="5704" y="3669"/>
                    <a:pt x="5504" y="3469"/>
                  </a:cubicBezTo>
                  <a:cubicBezTo>
                    <a:pt x="4136" y="2001"/>
                    <a:pt x="2268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5" name="Google Shape;4715;p42"/>
            <p:cNvSpPr/>
            <p:nvPr/>
          </p:nvSpPr>
          <p:spPr>
            <a:xfrm>
              <a:off x="2022742" y="1706123"/>
              <a:ext cx="84182" cy="72830"/>
            </a:xfrm>
            <a:custGeom>
              <a:avLst/>
              <a:gdLst/>
              <a:ahLst/>
              <a:cxnLst/>
              <a:rect l="l" t="t" r="r" b="b"/>
              <a:pathLst>
                <a:path w="7119" h="6159" extrusionOk="0">
                  <a:moveTo>
                    <a:pt x="1798" y="1490"/>
                  </a:moveTo>
                  <a:cubicBezTo>
                    <a:pt x="3211" y="2183"/>
                    <a:pt x="4607" y="2946"/>
                    <a:pt x="5717" y="4083"/>
                  </a:cubicBezTo>
                  <a:cubicBezTo>
                    <a:pt x="5917" y="4317"/>
                    <a:pt x="6418" y="4817"/>
                    <a:pt x="6117" y="5151"/>
                  </a:cubicBezTo>
                  <a:cubicBezTo>
                    <a:pt x="6001" y="5310"/>
                    <a:pt x="5835" y="5363"/>
                    <a:pt x="5662" y="5363"/>
                  </a:cubicBezTo>
                  <a:cubicBezTo>
                    <a:pt x="5437" y="5363"/>
                    <a:pt x="5201" y="5274"/>
                    <a:pt x="5050" y="5217"/>
                  </a:cubicBezTo>
                  <a:cubicBezTo>
                    <a:pt x="4116" y="4917"/>
                    <a:pt x="3482" y="4050"/>
                    <a:pt x="2948" y="3283"/>
                  </a:cubicBezTo>
                  <a:cubicBezTo>
                    <a:pt x="2544" y="2706"/>
                    <a:pt x="2174" y="2095"/>
                    <a:pt x="1798" y="1490"/>
                  </a:cubicBezTo>
                  <a:close/>
                  <a:moveTo>
                    <a:pt x="608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48" y="4784"/>
                    <a:pt x="3749" y="5718"/>
                    <a:pt x="4916" y="6051"/>
                  </a:cubicBezTo>
                  <a:cubicBezTo>
                    <a:pt x="5118" y="6123"/>
                    <a:pt x="5339" y="6158"/>
                    <a:pt x="5562" y="6158"/>
                  </a:cubicBezTo>
                  <a:cubicBezTo>
                    <a:pt x="5855" y="6158"/>
                    <a:pt x="6152" y="6098"/>
                    <a:pt x="6418" y="5985"/>
                  </a:cubicBezTo>
                  <a:cubicBezTo>
                    <a:pt x="6885" y="5684"/>
                    <a:pt x="7118" y="5117"/>
                    <a:pt x="6985" y="4584"/>
                  </a:cubicBezTo>
                  <a:cubicBezTo>
                    <a:pt x="6784" y="4050"/>
                    <a:pt x="6451" y="3583"/>
                    <a:pt x="6017" y="3216"/>
                  </a:cubicBezTo>
                  <a:cubicBezTo>
                    <a:pt x="5584" y="2849"/>
                    <a:pt x="5150" y="2482"/>
                    <a:pt x="4683" y="2149"/>
                  </a:cubicBezTo>
                  <a:cubicBezTo>
                    <a:pt x="3582" y="1448"/>
                    <a:pt x="2415" y="814"/>
                    <a:pt x="1214" y="281"/>
                  </a:cubicBezTo>
                  <a:cubicBezTo>
                    <a:pt x="1151" y="249"/>
                    <a:pt x="1089" y="235"/>
                    <a:pt x="1030" y="235"/>
                  </a:cubicBezTo>
                  <a:cubicBezTo>
                    <a:pt x="1015" y="235"/>
                    <a:pt x="1001" y="236"/>
                    <a:pt x="987" y="238"/>
                  </a:cubicBezTo>
                  <a:lnTo>
                    <a:pt x="987" y="238"/>
                  </a:lnTo>
                  <a:cubicBezTo>
                    <a:pt x="974" y="219"/>
                    <a:pt x="960" y="200"/>
                    <a:pt x="947" y="181"/>
                  </a:cubicBezTo>
                  <a:cubicBezTo>
                    <a:pt x="859" y="53"/>
                    <a:pt x="734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6" name="Google Shape;4716;p42"/>
            <p:cNvSpPr/>
            <p:nvPr/>
          </p:nvSpPr>
          <p:spPr>
            <a:xfrm>
              <a:off x="2030381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4" y="0"/>
                  </a:moveTo>
                  <a:cubicBezTo>
                    <a:pt x="5438" y="0"/>
                    <a:pt x="5288" y="25"/>
                    <a:pt x="5138" y="75"/>
                  </a:cubicBezTo>
                  <a:cubicBezTo>
                    <a:pt x="4471" y="309"/>
                    <a:pt x="3837" y="676"/>
                    <a:pt x="3270" y="1176"/>
                  </a:cubicBezTo>
                  <a:cubicBezTo>
                    <a:pt x="1869" y="2310"/>
                    <a:pt x="735" y="3745"/>
                    <a:pt x="1" y="5413"/>
                  </a:cubicBezTo>
                  <a:lnTo>
                    <a:pt x="1035" y="5379"/>
                  </a:lnTo>
                  <a:cubicBezTo>
                    <a:pt x="2869" y="4479"/>
                    <a:pt x="4704" y="3578"/>
                    <a:pt x="5938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9" y="275"/>
                    <a:pt x="6005" y="75"/>
                  </a:cubicBezTo>
                  <a:cubicBezTo>
                    <a:pt x="5872" y="25"/>
                    <a:pt x="5730" y="0"/>
                    <a:pt x="5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7" name="Google Shape;4717;p42"/>
            <p:cNvSpPr/>
            <p:nvPr/>
          </p:nvSpPr>
          <p:spPr>
            <a:xfrm>
              <a:off x="20244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81" y="0"/>
                  </a:moveTo>
                  <a:cubicBezTo>
                    <a:pt x="5902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0" y="5982"/>
                    <a:pt x="288" y="6279"/>
                    <a:pt x="558" y="6279"/>
                  </a:cubicBezTo>
                  <a:cubicBezTo>
                    <a:pt x="680" y="6279"/>
                    <a:pt x="799" y="6218"/>
                    <a:pt x="872" y="6072"/>
                  </a:cubicBezTo>
                  <a:lnTo>
                    <a:pt x="838" y="6072"/>
                  </a:lnTo>
                  <a:cubicBezTo>
                    <a:pt x="1672" y="4204"/>
                    <a:pt x="2973" y="2636"/>
                    <a:pt x="4641" y="1468"/>
                  </a:cubicBezTo>
                  <a:cubicBezTo>
                    <a:pt x="5041" y="1168"/>
                    <a:pt x="5542" y="968"/>
                    <a:pt x="6042" y="868"/>
                  </a:cubicBezTo>
                  <a:cubicBezTo>
                    <a:pt x="6084" y="860"/>
                    <a:pt x="6123" y="856"/>
                    <a:pt x="6159" y="856"/>
                  </a:cubicBezTo>
                  <a:cubicBezTo>
                    <a:pt x="6580" y="856"/>
                    <a:pt x="6596" y="1364"/>
                    <a:pt x="6442" y="1702"/>
                  </a:cubicBezTo>
                  <a:cubicBezTo>
                    <a:pt x="6209" y="2136"/>
                    <a:pt x="5875" y="2536"/>
                    <a:pt x="5475" y="2903"/>
                  </a:cubicBezTo>
                  <a:cubicBezTo>
                    <a:pt x="5141" y="3236"/>
                    <a:pt x="4741" y="3537"/>
                    <a:pt x="4341" y="3803"/>
                  </a:cubicBezTo>
                  <a:cubicBezTo>
                    <a:pt x="3407" y="4437"/>
                    <a:pt x="2406" y="4971"/>
                    <a:pt x="1372" y="5438"/>
                  </a:cubicBezTo>
                  <a:cubicBezTo>
                    <a:pt x="942" y="5639"/>
                    <a:pt x="1202" y="6185"/>
                    <a:pt x="1581" y="6185"/>
                  </a:cubicBezTo>
                  <a:cubicBezTo>
                    <a:pt x="1643" y="6185"/>
                    <a:pt x="1707" y="6171"/>
                    <a:pt x="1772" y="6138"/>
                  </a:cubicBezTo>
                  <a:cubicBezTo>
                    <a:pt x="2873" y="5671"/>
                    <a:pt x="3941" y="5071"/>
                    <a:pt x="4941" y="4404"/>
                  </a:cubicBezTo>
                  <a:cubicBezTo>
                    <a:pt x="5408" y="4070"/>
                    <a:pt x="5842" y="3703"/>
                    <a:pt x="6242" y="3303"/>
                  </a:cubicBezTo>
                  <a:cubicBezTo>
                    <a:pt x="6709" y="2869"/>
                    <a:pt x="7076" y="2369"/>
                    <a:pt x="7310" y="1802"/>
                  </a:cubicBezTo>
                  <a:cubicBezTo>
                    <a:pt x="7476" y="1302"/>
                    <a:pt x="7376" y="734"/>
                    <a:pt x="7009" y="334"/>
                  </a:cubicBezTo>
                  <a:cubicBezTo>
                    <a:pt x="6782" y="89"/>
                    <a:pt x="6489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8" name="Google Shape;4718;p42"/>
            <p:cNvSpPr/>
            <p:nvPr/>
          </p:nvSpPr>
          <p:spPr>
            <a:xfrm>
              <a:off x="2093491" y="1711799"/>
              <a:ext cx="71801" cy="62401"/>
            </a:xfrm>
            <a:custGeom>
              <a:avLst/>
              <a:gdLst/>
              <a:ahLst/>
              <a:cxnLst/>
              <a:rect l="l" t="t" r="r" b="b"/>
              <a:pathLst>
                <a:path w="6072" h="5277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968"/>
                    <a:pt x="1235" y="1969"/>
                    <a:pt x="1936" y="2903"/>
                  </a:cubicBezTo>
                  <a:cubicBezTo>
                    <a:pt x="2269" y="3470"/>
                    <a:pt x="2703" y="3970"/>
                    <a:pt x="3170" y="4437"/>
                  </a:cubicBezTo>
                  <a:cubicBezTo>
                    <a:pt x="3637" y="4904"/>
                    <a:pt x="4271" y="5171"/>
                    <a:pt x="4904" y="5271"/>
                  </a:cubicBezTo>
                  <a:cubicBezTo>
                    <a:pt x="4944" y="5275"/>
                    <a:pt x="4984" y="5276"/>
                    <a:pt x="5023" y="5276"/>
                  </a:cubicBezTo>
                  <a:cubicBezTo>
                    <a:pt x="5377" y="5276"/>
                    <a:pt x="5695" y="5141"/>
                    <a:pt x="5905" y="4871"/>
                  </a:cubicBezTo>
                  <a:cubicBezTo>
                    <a:pt x="6072" y="4637"/>
                    <a:pt x="6072" y="4337"/>
                    <a:pt x="5972" y="4070"/>
                  </a:cubicBezTo>
                  <a:cubicBezTo>
                    <a:pt x="5838" y="3803"/>
                    <a:pt x="5705" y="3603"/>
                    <a:pt x="5505" y="3403"/>
                  </a:cubicBezTo>
                  <a:cubicBezTo>
                    <a:pt x="4137" y="1902"/>
                    <a:pt x="2269" y="1035"/>
                    <a:pt x="435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9" name="Google Shape;4719;p42"/>
            <p:cNvSpPr/>
            <p:nvPr/>
          </p:nvSpPr>
          <p:spPr>
            <a:xfrm>
              <a:off x="2086656" y="1706904"/>
              <a:ext cx="84159" cy="71979"/>
            </a:xfrm>
            <a:custGeom>
              <a:avLst/>
              <a:gdLst/>
              <a:ahLst/>
              <a:cxnLst/>
              <a:rect l="l" t="t" r="r" b="b"/>
              <a:pathLst>
                <a:path w="7117" h="6087" extrusionOk="0">
                  <a:moveTo>
                    <a:pt x="1746" y="1382"/>
                  </a:moveTo>
                  <a:cubicBezTo>
                    <a:pt x="3165" y="2077"/>
                    <a:pt x="4562" y="2842"/>
                    <a:pt x="5649" y="3984"/>
                  </a:cubicBezTo>
                  <a:cubicBezTo>
                    <a:pt x="5883" y="4217"/>
                    <a:pt x="6383" y="4718"/>
                    <a:pt x="6116" y="5051"/>
                  </a:cubicBezTo>
                  <a:cubicBezTo>
                    <a:pt x="6007" y="5222"/>
                    <a:pt x="5834" y="5277"/>
                    <a:pt x="5652" y="5277"/>
                  </a:cubicBezTo>
                  <a:cubicBezTo>
                    <a:pt x="5443" y="5277"/>
                    <a:pt x="5225" y="5205"/>
                    <a:pt x="5082" y="5151"/>
                  </a:cubicBezTo>
                  <a:cubicBezTo>
                    <a:pt x="4148" y="4885"/>
                    <a:pt x="3514" y="4051"/>
                    <a:pt x="2981" y="3283"/>
                  </a:cubicBezTo>
                  <a:cubicBezTo>
                    <a:pt x="2555" y="2655"/>
                    <a:pt x="2153" y="2013"/>
                    <a:pt x="1746" y="1382"/>
                  </a:cubicBezTo>
                  <a:close/>
                  <a:moveTo>
                    <a:pt x="604" y="1"/>
                  </a:moveTo>
                  <a:cubicBezTo>
                    <a:pt x="302" y="1"/>
                    <a:pt x="0" y="299"/>
                    <a:pt x="212" y="582"/>
                  </a:cubicBezTo>
                  <a:lnTo>
                    <a:pt x="212" y="615"/>
                  </a:lnTo>
                  <a:cubicBezTo>
                    <a:pt x="946" y="1649"/>
                    <a:pt x="1613" y="2783"/>
                    <a:pt x="2347" y="3817"/>
                  </a:cubicBezTo>
                  <a:cubicBezTo>
                    <a:pt x="3014" y="4751"/>
                    <a:pt x="3815" y="5719"/>
                    <a:pt x="4982" y="6019"/>
                  </a:cubicBezTo>
                  <a:cubicBezTo>
                    <a:pt x="5154" y="6065"/>
                    <a:pt x="5329" y="6087"/>
                    <a:pt x="5505" y="6087"/>
                  </a:cubicBezTo>
                  <a:cubicBezTo>
                    <a:pt x="5841" y="6087"/>
                    <a:pt x="6176" y="6005"/>
                    <a:pt x="6483" y="5852"/>
                  </a:cubicBezTo>
                  <a:cubicBezTo>
                    <a:pt x="6917" y="5552"/>
                    <a:pt x="7117" y="4985"/>
                    <a:pt x="6950" y="4451"/>
                  </a:cubicBezTo>
                  <a:cubicBezTo>
                    <a:pt x="6750" y="3951"/>
                    <a:pt x="6416" y="3484"/>
                    <a:pt x="6016" y="3150"/>
                  </a:cubicBezTo>
                  <a:cubicBezTo>
                    <a:pt x="5582" y="2750"/>
                    <a:pt x="5149" y="2383"/>
                    <a:pt x="4682" y="2083"/>
                  </a:cubicBezTo>
                  <a:cubicBezTo>
                    <a:pt x="3581" y="1349"/>
                    <a:pt x="2414" y="748"/>
                    <a:pt x="1213" y="215"/>
                  </a:cubicBezTo>
                  <a:cubicBezTo>
                    <a:pt x="1145" y="183"/>
                    <a:pt x="1080" y="169"/>
                    <a:pt x="1018" y="169"/>
                  </a:cubicBezTo>
                  <a:cubicBezTo>
                    <a:pt x="992" y="169"/>
                    <a:pt x="967" y="172"/>
                    <a:pt x="942" y="176"/>
                  </a:cubicBezTo>
                  <a:lnTo>
                    <a:pt x="942" y="176"/>
                  </a:lnTo>
                  <a:cubicBezTo>
                    <a:pt x="854" y="52"/>
                    <a:pt x="729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0" name="Google Shape;4720;p42"/>
            <p:cNvSpPr/>
            <p:nvPr/>
          </p:nvSpPr>
          <p:spPr>
            <a:xfrm>
              <a:off x="2093893" y="1644255"/>
              <a:ext cx="76922" cy="64009"/>
            </a:xfrm>
            <a:custGeom>
              <a:avLst/>
              <a:gdLst/>
              <a:ahLst/>
              <a:cxnLst/>
              <a:rect l="l" t="t" r="r" b="b"/>
              <a:pathLst>
                <a:path w="6505" h="5413" extrusionOk="0">
                  <a:moveTo>
                    <a:pt x="5583" y="0"/>
                  </a:moveTo>
                  <a:cubicBezTo>
                    <a:pt x="5437" y="0"/>
                    <a:pt x="5287" y="25"/>
                    <a:pt x="5137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34" y="5379"/>
                  </a:lnTo>
                  <a:cubicBezTo>
                    <a:pt x="2836" y="4479"/>
                    <a:pt x="4704" y="3578"/>
                    <a:pt x="5938" y="1977"/>
                  </a:cubicBezTo>
                  <a:cubicBezTo>
                    <a:pt x="6171" y="1710"/>
                    <a:pt x="6338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29" y="0"/>
                    <a:pt x="5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1" name="Google Shape;4721;p42"/>
            <p:cNvSpPr/>
            <p:nvPr/>
          </p:nvSpPr>
          <p:spPr>
            <a:xfrm>
              <a:off x="20879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90" y="0"/>
                  </a:moveTo>
                  <a:cubicBezTo>
                    <a:pt x="5912" y="0"/>
                    <a:pt x="5629" y="72"/>
                    <a:pt x="5375" y="167"/>
                  </a:cubicBezTo>
                  <a:cubicBezTo>
                    <a:pt x="4241" y="668"/>
                    <a:pt x="3241" y="1402"/>
                    <a:pt x="2407" y="2302"/>
                  </a:cubicBezTo>
                  <a:cubicBezTo>
                    <a:pt x="1473" y="3270"/>
                    <a:pt x="705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cubicBezTo>
                    <a:pt x="1673" y="4204"/>
                    <a:pt x="3007" y="2636"/>
                    <a:pt x="4675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1" y="856"/>
                    <a:pt x="6599" y="1364"/>
                    <a:pt x="6476" y="1702"/>
                  </a:cubicBezTo>
                  <a:cubicBezTo>
                    <a:pt x="6209" y="2136"/>
                    <a:pt x="5876" y="2536"/>
                    <a:pt x="5509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71" y="5639"/>
                    <a:pt x="1211" y="6185"/>
                    <a:pt x="1605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907" y="5671"/>
                    <a:pt x="3941" y="5071"/>
                    <a:pt x="4942" y="4404"/>
                  </a:cubicBezTo>
                  <a:cubicBezTo>
                    <a:pt x="5409" y="4070"/>
                    <a:pt x="5842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43" y="334"/>
                  </a:cubicBezTo>
                  <a:cubicBezTo>
                    <a:pt x="6798" y="89"/>
                    <a:pt x="6497" y="0"/>
                    <a:pt x="6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2" name="Google Shape;4722;p42"/>
            <p:cNvSpPr/>
            <p:nvPr/>
          </p:nvSpPr>
          <p:spPr>
            <a:xfrm>
              <a:off x="2156211" y="1712201"/>
              <a:ext cx="72594" cy="62105"/>
            </a:xfrm>
            <a:custGeom>
              <a:avLst/>
              <a:gdLst/>
              <a:ahLst/>
              <a:cxnLst/>
              <a:rect l="l" t="t" r="r" b="b"/>
              <a:pathLst>
                <a:path w="6139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769" y="3936"/>
                    <a:pt x="3270" y="4403"/>
                  </a:cubicBezTo>
                  <a:cubicBezTo>
                    <a:pt x="3737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6" y="5252"/>
                    <a:pt x="5806" y="5093"/>
                    <a:pt x="6005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4" y="1901"/>
                    <a:pt x="2336" y="1001"/>
                    <a:pt x="5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3" name="Google Shape;4723;p42"/>
            <p:cNvSpPr/>
            <p:nvPr/>
          </p:nvSpPr>
          <p:spPr>
            <a:xfrm>
              <a:off x="2149400" y="1707625"/>
              <a:ext cx="85317" cy="71553"/>
            </a:xfrm>
            <a:custGeom>
              <a:avLst/>
              <a:gdLst/>
              <a:ahLst/>
              <a:cxnLst/>
              <a:rect l="l" t="t" r="r" b="b"/>
              <a:pathLst>
                <a:path w="7215" h="6051" extrusionOk="0">
                  <a:moveTo>
                    <a:pt x="1727" y="1290"/>
                  </a:moveTo>
                  <a:cubicBezTo>
                    <a:pt x="3161" y="1979"/>
                    <a:pt x="4600" y="2748"/>
                    <a:pt x="5714" y="3890"/>
                  </a:cubicBezTo>
                  <a:cubicBezTo>
                    <a:pt x="5947" y="4123"/>
                    <a:pt x="6481" y="4657"/>
                    <a:pt x="6214" y="5024"/>
                  </a:cubicBezTo>
                  <a:cubicBezTo>
                    <a:pt x="6109" y="5163"/>
                    <a:pt x="5913" y="5212"/>
                    <a:pt x="5707" y="5212"/>
                  </a:cubicBezTo>
                  <a:cubicBezTo>
                    <a:pt x="5519" y="5212"/>
                    <a:pt x="5323" y="5172"/>
                    <a:pt x="5180" y="5124"/>
                  </a:cubicBezTo>
                  <a:cubicBezTo>
                    <a:pt x="4279" y="4857"/>
                    <a:pt x="3646" y="4023"/>
                    <a:pt x="3112" y="3289"/>
                  </a:cubicBezTo>
                  <a:cubicBezTo>
                    <a:pt x="2642" y="2628"/>
                    <a:pt x="2187" y="1952"/>
                    <a:pt x="1727" y="1290"/>
                  </a:cubicBezTo>
                  <a:close/>
                  <a:moveTo>
                    <a:pt x="590" y="0"/>
                  </a:moveTo>
                  <a:cubicBezTo>
                    <a:pt x="292" y="0"/>
                    <a:pt x="1" y="286"/>
                    <a:pt x="210" y="587"/>
                  </a:cubicBezTo>
                  <a:cubicBezTo>
                    <a:pt x="944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80" y="5958"/>
                  </a:cubicBezTo>
                  <a:cubicBezTo>
                    <a:pt x="5256" y="6021"/>
                    <a:pt x="5442" y="6050"/>
                    <a:pt x="5630" y="6050"/>
                  </a:cubicBezTo>
                  <a:cubicBezTo>
                    <a:pt x="5940" y="6050"/>
                    <a:pt x="6257" y="5970"/>
                    <a:pt x="6548" y="5824"/>
                  </a:cubicBezTo>
                  <a:cubicBezTo>
                    <a:pt x="7015" y="5491"/>
                    <a:pt x="7215" y="4924"/>
                    <a:pt x="7048" y="4423"/>
                  </a:cubicBezTo>
                  <a:cubicBezTo>
                    <a:pt x="6814" y="3890"/>
                    <a:pt x="6481" y="3423"/>
                    <a:pt x="6047" y="3056"/>
                  </a:cubicBezTo>
                  <a:cubicBezTo>
                    <a:pt x="5614" y="2689"/>
                    <a:pt x="5180" y="2322"/>
                    <a:pt x="4713" y="1988"/>
                  </a:cubicBezTo>
                  <a:cubicBezTo>
                    <a:pt x="3612" y="1288"/>
                    <a:pt x="2478" y="687"/>
                    <a:pt x="1277" y="154"/>
                  </a:cubicBezTo>
                  <a:cubicBezTo>
                    <a:pt x="1214" y="122"/>
                    <a:pt x="1152" y="108"/>
                    <a:pt x="1093" y="108"/>
                  </a:cubicBezTo>
                  <a:cubicBezTo>
                    <a:pt x="1030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7" y="45"/>
                    <a:pt x="708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4" name="Google Shape;4724;p42"/>
            <p:cNvSpPr/>
            <p:nvPr/>
          </p:nvSpPr>
          <p:spPr>
            <a:xfrm>
              <a:off x="2157393" y="1644255"/>
              <a:ext cx="77324" cy="65191"/>
            </a:xfrm>
            <a:custGeom>
              <a:avLst/>
              <a:gdLst/>
              <a:ahLst/>
              <a:cxnLst/>
              <a:rect l="l" t="t" r="r" b="b"/>
              <a:pathLst>
                <a:path w="6539" h="5513" extrusionOk="0">
                  <a:moveTo>
                    <a:pt x="5626" y="0"/>
                  </a:moveTo>
                  <a:cubicBezTo>
                    <a:pt x="5480" y="0"/>
                    <a:pt x="5338" y="25"/>
                    <a:pt x="5204" y="75"/>
                  </a:cubicBezTo>
                  <a:cubicBezTo>
                    <a:pt x="4504" y="309"/>
                    <a:pt x="3870" y="676"/>
                    <a:pt x="3336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635" y="5513"/>
                  </a:lnTo>
                  <a:cubicBezTo>
                    <a:pt x="2436" y="4645"/>
                    <a:pt x="4737" y="3578"/>
                    <a:pt x="6005" y="1977"/>
                  </a:cubicBezTo>
                  <a:cubicBezTo>
                    <a:pt x="6239" y="1710"/>
                    <a:pt x="6405" y="1376"/>
                    <a:pt x="6472" y="1009"/>
                  </a:cubicBezTo>
                  <a:cubicBezTo>
                    <a:pt x="6539" y="642"/>
                    <a:pt x="6372" y="275"/>
                    <a:pt x="6072" y="75"/>
                  </a:cubicBezTo>
                  <a:cubicBezTo>
                    <a:pt x="5922" y="25"/>
                    <a:pt x="5772" y="0"/>
                    <a:pt x="5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5" name="Google Shape;4725;p42"/>
            <p:cNvSpPr/>
            <p:nvPr/>
          </p:nvSpPr>
          <p:spPr>
            <a:xfrm>
              <a:off x="2151433" y="1638993"/>
              <a:ext cx="88416" cy="75219"/>
            </a:xfrm>
            <a:custGeom>
              <a:avLst/>
              <a:gdLst/>
              <a:ahLst/>
              <a:cxnLst/>
              <a:rect l="l" t="t" r="r" b="b"/>
              <a:pathLst>
                <a:path w="7477" h="6361" extrusionOk="0">
                  <a:moveTo>
                    <a:pt x="6134" y="837"/>
                  </a:moveTo>
                  <a:cubicBezTo>
                    <a:pt x="6259" y="837"/>
                    <a:pt x="6367" y="871"/>
                    <a:pt x="6442" y="954"/>
                  </a:cubicBezTo>
                  <a:cubicBezTo>
                    <a:pt x="6776" y="1288"/>
                    <a:pt x="6376" y="1888"/>
                    <a:pt x="6142" y="2188"/>
                  </a:cubicBezTo>
                  <a:cubicBezTo>
                    <a:pt x="5508" y="2922"/>
                    <a:pt x="4741" y="3556"/>
                    <a:pt x="3907" y="4056"/>
                  </a:cubicBezTo>
                  <a:cubicBezTo>
                    <a:pt x="3020" y="4576"/>
                    <a:pt x="2104" y="5012"/>
                    <a:pt x="1161" y="5467"/>
                  </a:cubicBezTo>
                  <a:lnTo>
                    <a:pt x="1161" y="5467"/>
                  </a:lnTo>
                  <a:cubicBezTo>
                    <a:pt x="2042" y="3783"/>
                    <a:pt x="3364" y="2214"/>
                    <a:pt x="5008" y="1288"/>
                  </a:cubicBezTo>
                  <a:cubicBezTo>
                    <a:pt x="5233" y="1137"/>
                    <a:pt x="5759" y="837"/>
                    <a:pt x="6134" y="837"/>
                  </a:cubicBezTo>
                  <a:close/>
                  <a:moveTo>
                    <a:pt x="6111" y="0"/>
                  </a:moveTo>
                  <a:cubicBezTo>
                    <a:pt x="5988" y="0"/>
                    <a:pt x="5863" y="18"/>
                    <a:pt x="5742" y="53"/>
                  </a:cubicBezTo>
                  <a:cubicBezTo>
                    <a:pt x="4508" y="354"/>
                    <a:pt x="3440" y="1288"/>
                    <a:pt x="2573" y="2155"/>
                  </a:cubicBezTo>
                  <a:cubicBezTo>
                    <a:pt x="1572" y="3156"/>
                    <a:pt x="738" y="4323"/>
                    <a:pt x="138" y="5624"/>
                  </a:cubicBezTo>
                  <a:cubicBezTo>
                    <a:pt x="0" y="5968"/>
                    <a:pt x="288" y="6265"/>
                    <a:pt x="558" y="6265"/>
                  </a:cubicBezTo>
                  <a:cubicBezTo>
                    <a:pt x="642" y="6265"/>
                    <a:pt x="725" y="6236"/>
                    <a:pt x="792" y="6170"/>
                  </a:cubicBezTo>
                  <a:lnTo>
                    <a:pt x="792" y="6170"/>
                  </a:lnTo>
                  <a:cubicBezTo>
                    <a:pt x="875" y="6280"/>
                    <a:pt x="1007" y="6360"/>
                    <a:pt x="1161" y="6360"/>
                  </a:cubicBezTo>
                  <a:cubicBezTo>
                    <a:pt x="1218" y="6360"/>
                    <a:pt x="1277" y="6349"/>
                    <a:pt x="1339" y="6325"/>
                  </a:cubicBezTo>
                  <a:cubicBezTo>
                    <a:pt x="2406" y="5824"/>
                    <a:pt x="3440" y="5290"/>
                    <a:pt x="4441" y="4690"/>
                  </a:cubicBezTo>
                  <a:cubicBezTo>
                    <a:pt x="5475" y="4090"/>
                    <a:pt x="6376" y="3322"/>
                    <a:pt x="7043" y="2355"/>
                  </a:cubicBezTo>
                  <a:cubicBezTo>
                    <a:pt x="7410" y="1855"/>
                    <a:pt x="7476" y="1221"/>
                    <a:pt x="7243" y="654"/>
                  </a:cubicBezTo>
                  <a:cubicBezTo>
                    <a:pt x="7007" y="234"/>
                    <a:pt x="6565" y="0"/>
                    <a:pt x="6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6" name="Google Shape;4726;p42"/>
            <p:cNvSpPr/>
            <p:nvPr/>
          </p:nvSpPr>
          <p:spPr>
            <a:xfrm>
              <a:off x="22197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0" y="0"/>
                  </a:moveTo>
                  <a:lnTo>
                    <a:pt x="2035" y="2902"/>
                  </a:lnTo>
                  <a:cubicBezTo>
                    <a:pt x="2369" y="3436"/>
                    <a:pt x="2802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71" y="4303"/>
                    <a:pt x="6071" y="4036"/>
                  </a:cubicBezTo>
                  <a:cubicBezTo>
                    <a:pt x="5938" y="3803"/>
                    <a:pt x="5771" y="3569"/>
                    <a:pt x="5604" y="3369"/>
                  </a:cubicBezTo>
                  <a:cubicBezTo>
                    <a:pt x="4203" y="1901"/>
                    <a:pt x="2335" y="1001"/>
                    <a:pt x="534" y="1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7" name="Google Shape;4727;p42"/>
            <p:cNvSpPr/>
            <p:nvPr/>
          </p:nvSpPr>
          <p:spPr>
            <a:xfrm>
              <a:off x="2213302" y="1707625"/>
              <a:ext cx="84927" cy="71553"/>
            </a:xfrm>
            <a:custGeom>
              <a:avLst/>
              <a:gdLst/>
              <a:ahLst/>
              <a:cxnLst/>
              <a:rect l="l" t="t" r="r" b="b"/>
              <a:pathLst>
                <a:path w="7182" h="6051" extrusionOk="0">
                  <a:moveTo>
                    <a:pt x="1700" y="1287"/>
                  </a:moveTo>
                  <a:cubicBezTo>
                    <a:pt x="3148" y="1977"/>
                    <a:pt x="4565" y="2747"/>
                    <a:pt x="5680" y="3890"/>
                  </a:cubicBezTo>
                  <a:cubicBezTo>
                    <a:pt x="5914" y="4123"/>
                    <a:pt x="6447" y="4657"/>
                    <a:pt x="6181" y="5024"/>
                  </a:cubicBezTo>
                  <a:cubicBezTo>
                    <a:pt x="6076" y="5163"/>
                    <a:pt x="5880" y="5212"/>
                    <a:pt x="5679" y="5212"/>
                  </a:cubicBezTo>
                  <a:cubicBezTo>
                    <a:pt x="5495" y="5212"/>
                    <a:pt x="5307" y="5172"/>
                    <a:pt x="5180" y="5124"/>
                  </a:cubicBezTo>
                  <a:cubicBezTo>
                    <a:pt x="4246" y="4857"/>
                    <a:pt x="3612" y="4023"/>
                    <a:pt x="3078" y="3289"/>
                  </a:cubicBezTo>
                  <a:cubicBezTo>
                    <a:pt x="2630" y="2627"/>
                    <a:pt x="2167" y="1951"/>
                    <a:pt x="1700" y="1287"/>
                  </a:cubicBezTo>
                  <a:close/>
                  <a:moveTo>
                    <a:pt x="564" y="0"/>
                  </a:moveTo>
                  <a:cubicBezTo>
                    <a:pt x="276" y="0"/>
                    <a:pt x="1" y="286"/>
                    <a:pt x="210" y="587"/>
                  </a:cubicBezTo>
                  <a:lnTo>
                    <a:pt x="176" y="587"/>
                  </a:lnTo>
                  <a:cubicBezTo>
                    <a:pt x="943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46" y="5958"/>
                  </a:cubicBezTo>
                  <a:cubicBezTo>
                    <a:pt x="5235" y="6021"/>
                    <a:pt x="5429" y="6050"/>
                    <a:pt x="5622" y="6050"/>
                  </a:cubicBezTo>
                  <a:cubicBezTo>
                    <a:pt x="5940" y="6050"/>
                    <a:pt x="6257" y="5970"/>
                    <a:pt x="6547" y="5824"/>
                  </a:cubicBezTo>
                  <a:cubicBezTo>
                    <a:pt x="6981" y="5491"/>
                    <a:pt x="7181" y="4924"/>
                    <a:pt x="7014" y="4423"/>
                  </a:cubicBezTo>
                  <a:cubicBezTo>
                    <a:pt x="6814" y="3890"/>
                    <a:pt x="6481" y="3423"/>
                    <a:pt x="6014" y="3056"/>
                  </a:cubicBezTo>
                  <a:cubicBezTo>
                    <a:pt x="5613" y="2689"/>
                    <a:pt x="5146" y="2322"/>
                    <a:pt x="4679" y="1988"/>
                  </a:cubicBezTo>
                  <a:cubicBezTo>
                    <a:pt x="3612" y="1288"/>
                    <a:pt x="2445" y="687"/>
                    <a:pt x="1277" y="154"/>
                  </a:cubicBezTo>
                  <a:cubicBezTo>
                    <a:pt x="1210" y="122"/>
                    <a:pt x="1144" y="108"/>
                    <a:pt x="1083" y="108"/>
                  </a:cubicBezTo>
                  <a:cubicBezTo>
                    <a:pt x="1012" y="108"/>
                    <a:pt x="946" y="126"/>
                    <a:pt x="888" y="157"/>
                  </a:cubicBezTo>
                  <a:lnTo>
                    <a:pt x="888" y="157"/>
                  </a:lnTo>
                  <a:cubicBezTo>
                    <a:pt x="799" y="47"/>
                    <a:pt x="680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8" name="Google Shape;4728;p42"/>
            <p:cNvSpPr/>
            <p:nvPr/>
          </p:nvSpPr>
          <p:spPr>
            <a:xfrm>
              <a:off x="2221296" y="1644255"/>
              <a:ext cx="76933" cy="66374"/>
            </a:xfrm>
            <a:custGeom>
              <a:avLst/>
              <a:gdLst/>
              <a:ahLst/>
              <a:cxnLst/>
              <a:rect l="l" t="t" r="r" b="b"/>
              <a:pathLst>
                <a:path w="6506" h="5613" extrusionOk="0">
                  <a:moveTo>
                    <a:pt x="5592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234" y="5613"/>
                  </a:lnTo>
                  <a:cubicBezTo>
                    <a:pt x="2035" y="4745"/>
                    <a:pt x="4737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9" name="Google Shape;4729;p42"/>
            <p:cNvSpPr/>
            <p:nvPr/>
          </p:nvSpPr>
          <p:spPr>
            <a:xfrm>
              <a:off x="2215383" y="1639146"/>
              <a:ext cx="87576" cy="75964"/>
            </a:xfrm>
            <a:custGeom>
              <a:avLst/>
              <a:gdLst/>
              <a:ahLst/>
              <a:cxnLst/>
              <a:rect l="l" t="t" r="r" b="b"/>
              <a:pathLst>
                <a:path w="7406" h="6424" extrusionOk="0">
                  <a:moveTo>
                    <a:pt x="6121" y="836"/>
                  </a:moveTo>
                  <a:cubicBezTo>
                    <a:pt x="6312" y="836"/>
                    <a:pt x="6465" y="914"/>
                    <a:pt x="6505" y="1141"/>
                  </a:cubicBezTo>
                  <a:cubicBezTo>
                    <a:pt x="6605" y="1642"/>
                    <a:pt x="6171" y="2109"/>
                    <a:pt x="5871" y="2442"/>
                  </a:cubicBezTo>
                  <a:cubicBezTo>
                    <a:pt x="5204" y="3109"/>
                    <a:pt x="4403" y="3710"/>
                    <a:pt x="3503" y="4177"/>
                  </a:cubicBezTo>
                  <a:cubicBezTo>
                    <a:pt x="2752" y="4591"/>
                    <a:pt x="1982" y="4965"/>
                    <a:pt x="1207" y="5330"/>
                  </a:cubicBezTo>
                  <a:lnTo>
                    <a:pt x="1207" y="5330"/>
                  </a:lnTo>
                  <a:cubicBezTo>
                    <a:pt x="1606" y="4576"/>
                    <a:pt x="2108" y="3880"/>
                    <a:pt x="2669" y="3243"/>
                  </a:cubicBezTo>
                  <a:cubicBezTo>
                    <a:pt x="3369" y="2375"/>
                    <a:pt x="4270" y="1642"/>
                    <a:pt x="5271" y="1108"/>
                  </a:cubicBezTo>
                  <a:cubicBezTo>
                    <a:pt x="5470" y="1008"/>
                    <a:pt x="5837" y="836"/>
                    <a:pt x="6121" y="836"/>
                  </a:cubicBezTo>
                  <a:close/>
                  <a:moveTo>
                    <a:pt x="6160" y="0"/>
                  </a:moveTo>
                  <a:cubicBezTo>
                    <a:pt x="6120" y="0"/>
                    <a:pt x="6079" y="2"/>
                    <a:pt x="6038" y="7"/>
                  </a:cubicBezTo>
                  <a:cubicBezTo>
                    <a:pt x="4770" y="107"/>
                    <a:pt x="3569" y="1141"/>
                    <a:pt x="2702" y="2008"/>
                  </a:cubicBezTo>
                  <a:cubicBezTo>
                    <a:pt x="1635" y="3043"/>
                    <a:pt x="767" y="4277"/>
                    <a:pt x="134" y="5611"/>
                  </a:cubicBezTo>
                  <a:cubicBezTo>
                    <a:pt x="0" y="5897"/>
                    <a:pt x="183" y="6162"/>
                    <a:pt x="408" y="6242"/>
                  </a:cubicBezTo>
                  <a:lnTo>
                    <a:pt x="408" y="6242"/>
                  </a:lnTo>
                  <a:cubicBezTo>
                    <a:pt x="488" y="6348"/>
                    <a:pt x="612" y="6424"/>
                    <a:pt x="750" y="6424"/>
                  </a:cubicBezTo>
                  <a:cubicBezTo>
                    <a:pt x="809" y="6424"/>
                    <a:pt x="872" y="6410"/>
                    <a:pt x="934" y="6378"/>
                  </a:cubicBezTo>
                  <a:cubicBezTo>
                    <a:pt x="2002" y="5878"/>
                    <a:pt x="3036" y="5378"/>
                    <a:pt x="4070" y="4810"/>
                  </a:cubicBezTo>
                  <a:cubicBezTo>
                    <a:pt x="5071" y="4277"/>
                    <a:pt x="6005" y="3576"/>
                    <a:pt x="6772" y="2709"/>
                  </a:cubicBezTo>
                  <a:cubicBezTo>
                    <a:pt x="7205" y="2242"/>
                    <a:pt x="7406" y="1608"/>
                    <a:pt x="7339" y="974"/>
                  </a:cubicBezTo>
                  <a:cubicBezTo>
                    <a:pt x="7215" y="415"/>
                    <a:pt x="6714" y="0"/>
                    <a:pt x="6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0" name="Google Shape;4730;p42"/>
            <p:cNvSpPr/>
            <p:nvPr/>
          </p:nvSpPr>
          <p:spPr>
            <a:xfrm>
              <a:off x="22832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36" y="2902"/>
                  </a:lnTo>
                  <a:cubicBezTo>
                    <a:pt x="2402" y="3436"/>
                    <a:pt x="2803" y="3936"/>
                    <a:pt x="3270" y="4403"/>
                  </a:cubicBezTo>
                  <a:cubicBezTo>
                    <a:pt x="3770" y="4870"/>
                    <a:pt x="4371" y="5170"/>
                    <a:pt x="5038" y="5237"/>
                  </a:cubicBezTo>
                  <a:cubicBezTo>
                    <a:pt x="5092" y="5247"/>
                    <a:pt x="5146" y="5252"/>
                    <a:pt x="5200" y="5252"/>
                  </a:cubicBezTo>
                  <a:cubicBezTo>
                    <a:pt x="5511" y="5252"/>
                    <a:pt x="5811" y="5093"/>
                    <a:pt x="6038" y="4837"/>
                  </a:cubicBezTo>
                  <a:cubicBezTo>
                    <a:pt x="6172" y="4603"/>
                    <a:pt x="6172" y="4303"/>
                    <a:pt x="6072" y="4036"/>
                  </a:cubicBezTo>
                  <a:cubicBezTo>
                    <a:pt x="5972" y="3803"/>
                    <a:pt x="5805" y="3569"/>
                    <a:pt x="5605" y="3369"/>
                  </a:cubicBezTo>
                  <a:cubicBezTo>
                    <a:pt x="4237" y="1901"/>
                    <a:pt x="2369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1" name="Google Shape;4731;p42"/>
            <p:cNvSpPr/>
            <p:nvPr/>
          </p:nvSpPr>
          <p:spPr>
            <a:xfrm>
              <a:off x="2276814" y="1707625"/>
              <a:ext cx="84915" cy="71553"/>
            </a:xfrm>
            <a:custGeom>
              <a:avLst/>
              <a:gdLst/>
              <a:ahLst/>
              <a:cxnLst/>
              <a:rect l="l" t="t" r="r" b="b"/>
              <a:pathLst>
                <a:path w="7181" h="6051" extrusionOk="0">
                  <a:moveTo>
                    <a:pt x="1705" y="1281"/>
                  </a:moveTo>
                  <a:cubicBezTo>
                    <a:pt x="3139" y="1972"/>
                    <a:pt x="4567" y="2743"/>
                    <a:pt x="5713" y="3890"/>
                  </a:cubicBezTo>
                  <a:cubicBezTo>
                    <a:pt x="5947" y="4123"/>
                    <a:pt x="6480" y="4657"/>
                    <a:pt x="6213" y="5024"/>
                  </a:cubicBezTo>
                  <a:cubicBezTo>
                    <a:pt x="6091" y="5163"/>
                    <a:pt x="5896" y="5212"/>
                    <a:pt x="5695" y="5212"/>
                  </a:cubicBezTo>
                  <a:cubicBezTo>
                    <a:pt x="5511" y="5212"/>
                    <a:pt x="5323" y="5172"/>
                    <a:pt x="5179" y="5124"/>
                  </a:cubicBezTo>
                  <a:cubicBezTo>
                    <a:pt x="4245" y="4857"/>
                    <a:pt x="3612" y="4023"/>
                    <a:pt x="3111" y="3289"/>
                  </a:cubicBezTo>
                  <a:cubicBezTo>
                    <a:pt x="2640" y="2625"/>
                    <a:pt x="2168" y="1946"/>
                    <a:pt x="1705" y="1281"/>
                  </a:cubicBezTo>
                  <a:close/>
                  <a:moveTo>
                    <a:pt x="590" y="0"/>
                  </a:moveTo>
                  <a:cubicBezTo>
                    <a:pt x="292" y="0"/>
                    <a:pt x="0" y="286"/>
                    <a:pt x="209" y="587"/>
                  </a:cubicBezTo>
                  <a:cubicBezTo>
                    <a:pt x="943" y="1688"/>
                    <a:pt x="1677" y="2755"/>
                    <a:pt x="2444" y="3823"/>
                  </a:cubicBezTo>
                  <a:cubicBezTo>
                    <a:pt x="3111" y="4757"/>
                    <a:pt x="3912" y="5691"/>
                    <a:pt x="5046" y="5958"/>
                  </a:cubicBezTo>
                  <a:cubicBezTo>
                    <a:pt x="5235" y="6021"/>
                    <a:pt x="5428" y="6050"/>
                    <a:pt x="5621" y="6050"/>
                  </a:cubicBezTo>
                  <a:cubicBezTo>
                    <a:pt x="5940" y="6050"/>
                    <a:pt x="6256" y="5970"/>
                    <a:pt x="6547" y="5824"/>
                  </a:cubicBezTo>
                  <a:cubicBezTo>
                    <a:pt x="6981" y="5491"/>
                    <a:pt x="7181" y="4924"/>
                    <a:pt x="7047" y="4423"/>
                  </a:cubicBezTo>
                  <a:cubicBezTo>
                    <a:pt x="6814" y="3890"/>
                    <a:pt x="6480" y="3423"/>
                    <a:pt x="6047" y="3056"/>
                  </a:cubicBezTo>
                  <a:cubicBezTo>
                    <a:pt x="5613" y="2689"/>
                    <a:pt x="5179" y="2322"/>
                    <a:pt x="4712" y="1988"/>
                  </a:cubicBezTo>
                  <a:cubicBezTo>
                    <a:pt x="3612" y="1288"/>
                    <a:pt x="2477" y="687"/>
                    <a:pt x="1277" y="154"/>
                  </a:cubicBezTo>
                  <a:cubicBezTo>
                    <a:pt x="1214" y="122"/>
                    <a:pt x="1152" y="108"/>
                    <a:pt x="1092" y="108"/>
                  </a:cubicBezTo>
                  <a:cubicBezTo>
                    <a:pt x="1029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6" y="45"/>
                    <a:pt x="707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2" name="Google Shape;4732;p42"/>
            <p:cNvSpPr/>
            <p:nvPr/>
          </p:nvSpPr>
          <p:spPr>
            <a:xfrm>
              <a:off x="2319514" y="1698661"/>
              <a:ext cx="103362" cy="27552"/>
            </a:xfrm>
            <a:custGeom>
              <a:avLst/>
              <a:gdLst/>
              <a:ahLst/>
              <a:cxnLst/>
              <a:rect l="l" t="t" r="r" b="b"/>
              <a:pathLst>
                <a:path w="8741" h="2330" extrusionOk="0">
                  <a:moveTo>
                    <a:pt x="6296" y="0"/>
                  </a:moveTo>
                  <a:cubicBezTo>
                    <a:pt x="4364" y="0"/>
                    <a:pt x="1917" y="501"/>
                    <a:pt x="301" y="912"/>
                  </a:cubicBezTo>
                  <a:lnTo>
                    <a:pt x="1" y="1012"/>
                  </a:lnTo>
                  <a:cubicBezTo>
                    <a:pt x="1869" y="1379"/>
                    <a:pt x="3270" y="1579"/>
                    <a:pt x="4404" y="1912"/>
                  </a:cubicBezTo>
                  <a:cubicBezTo>
                    <a:pt x="5004" y="2112"/>
                    <a:pt x="5671" y="2246"/>
                    <a:pt x="6305" y="2313"/>
                  </a:cubicBezTo>
                  <a:cubicBezTo>
                    <a:pt x="6415" y="2324"/>
                    <a:pt x="6524" y="2329"/>
                    <a:pt x="6634" y="2329"/>
                  </a:cubicBezTo>
                  <a:cubicBezTo>
                    <a:pt x="7188" y="2329"/>
                    <a:pt x="7727" y="2186"/>
                    <a:pt x="8173" y="1879"/>
                  </a:cubicBezTo>
                  <a:cubicBezTo>
                    <a:pt x="8507" y="1679"/>
                    <a:pt x="8740" y="1345"/>
                    <a:pt x="8740" y="945"/>
                  </a:cubicBezTo>
                  <a:cubicBezTo>
                    <a:pt x="8673" y="678"/>
                    <a:pt x="8507" y="445"/>
                    <a:pt x="8273" y="311"/>
                  </a:cubicBezTo>
                  <a:cubicBezTo>
                    <a:pt x="8006" y="178"/>
                    <a:pt x="7739" y="78"/>
                    <a:pt x="7473" y="78"/>
                  </a:cubicBezTo>
                  <a:cubicBezTo>
                    <a:pt x="7114" y="24"/>
                    <a:pt x="6717" y="0"/>
                    <a:pt x="6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3" name="Google Shape;4733;p42"/>
            <p:cNvSpPr/>
            <p:nvPr/>
          </p:nvSpPr>
          <p:spPr>
            <a:xfrm>
              <a:off x="2312490" y="1693092"/>
              <a:ext cx="115116" cy="37994"/>
            </a:xfrm>
            <a:custGeom>
              <a:avLst/>
              <a:gdLst/>
              <a:ahLst/>
              <a:cxnLst/>
              <a:rect l="l" t="t" r="r" b="b"/>
              <a:pathLst>
                <a:path w="9735" h="3213" extrusionOk="0">
                  <a:moveTo>
                    <a:pt x="7427" y="879"/>
                  </a:moveTo>
                  <a:cubicBezTo>
                    <a:pt x="7943" y="879"/>
                    <a:pt x="8600" y="919"/>
                    <a:pt x="8834" y="1283"/>
                  </a:cubicBezTo>
                  <a:cubicBezTo>
                    <a:pt x="9267" y="1983"/>
                    <a:pt x="7766" y="2350"/>
                    <a:pt x="7333" y="2350"/>
                  </a:cubicBezTo>
                  <a:cubicBezTo>
                    <a:pt x="6499" y="2350"/>
                    <a:pt x="5665" y="2183"/>
                    <a:pt x="4898" y="1883"/>
                  </a:cubicBezTo>
                  <a:cubicBezTo>
                    <a:pt x="4158" y="1684"/>
                    <a:pt x="3398" y="1535"/>
                    <a:pt x="2640" y="1397"/>
                  </a:cubicBezTo>
                  <a:lnTo>
                    <a:pt x="2640" y="1397"/>
                  </a:lnTo>
                  <a:cubicBezTo>
                    <a:pt x="3406" y="1245"/>
                    <a:pt x="4185" y="1113"/>
                    <a:pt x="4964" y="1016"/>
                  </a:cubicBezTo>
                  <a:cubicBezTo>
                    <a:pt x="5632" y="916"/>
                    <a:pt x="6332" y="882"/>
                    <a:pt x="7033" y="882"/>
                  </a:cubicBezTo>
                  <a:cubicBezTo>
                    <a:pt x="7144" y="882"/>
                    <a:pt x="7280" y="879"/>
                    <a:pt x="7427" y="879"/>
                  </a:cubicBezTo>
                  <a:close/>
                  <a:moveTo>
                    <a:pt x="7045" y="1"/>
                  </a:moveTo>
                  <a:cubicBezTo>
                    <a:pt x="6350" y="1"/>
                    <a:pt x="5646" y="91"/>
                    <a:pt x="5031" y="182"/>
                  </a:cubicBezTo>
                  <a:cubicBezTo>
                    <a:pt x="3597" y="349"/>
                    <a:pt x="2196" y="615"/>
                    <a:pt x="795" y="949"/>
                  </a:cubicBezTo>
                  <a:cubicBezTo>
                    <a:pt x="719" y="968"/>
                    <a:pt x="659" y="1000"/>
                    <a:pt x="613" y="1041"/>
                  </a:cubicBezTo>
                  <a:lnTo>
                    <a:pt x="613" y="1041"/>
                  </a:lnTo>
                  <a:cubicBezTo>
                    <a:pt x="164" y="1065"/>
                    <a:pt x="1" y="1757"/>
                    <a:pt x="495" y="1850"/>
                  </a:cubicBezTo>
                  <a:lnTo>
                    <a:pt x="495" y="1883"/>
                  </a:lnTo>
                  <a:cubicBezTo>
                    <a:pt x="1829" y="2150"/>
                    <a:pt x="3196" y="2317"/>
                    <a:pt x="4497" y="2684"/>
                  </a:cubicBezTo>
                  <a:cubicBezTo>
                    <a:pt x="5380" y="2904"/>
                    <a:pt x="6306" y="3212"/>
                    <a:pt x="7228" y="3212"/>
                  </a:cubicBezTo>
                  <a:cubicBezTo>
                    <a:pt x="7700" y="3212"/>
                    <a:pt x="8171" y="3132"/>
                    <a:pt x="8634" y="2917"/>
                  </a:cubicBezTo>
                  <a:cubicBezTo>
                    <a:pt x="9167" y="2684"/>
                    <a:pt x="9734" y="2183"/>
                    <a:pt x="9734" y="1549"/>
                  </a:cubicBezTo>
                  <a:cubicBezTo>
                    <a:pt x="9701" y="949"/>
                    <a:pt x="9301" y="415"/>
                    <a:pt x="8734" y="248"/>
                  </a:cubicBezTo>
                  <a:cubicBezTo>
                    <a:pt x="8215" y="65"/>
                    <a:pt x="7633" y="1"/>
                    <a:pt x="7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4" name="Google Shape;4734;p42"/>
            <p:cNvSpPr/>
            <p:nvPr/>
          </p:nvSpPr>
          <p:spPr>
            <a:xfrm>
              <a:off x="2284808" y="1644255"/>
              <a:ext cx="76922" cy="66764"/>
            </a:xfrm>
            <a:custGeom>
              <a:avLst/>
              <a:gdLst/>
              <a:ahLst/>
              <a:cxnLst/>
              <a:rect l="l" t="t" r="r" b="b"/>
              <a:pathLst>
                <a:path w="6505" h="5646" extrusionOk="0">
                  <a:moveTo>
                    <a:pt x="5604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303" y="1176"/>
                  </a:cubicBezTo>
                  <a:cubicBezTo>
                    <a:pt x="1868" y="2310"/>
                    <a:pt x="767" y="3745"/>
                    <a:pt x="0" y="5413"/>
                  </a:cubicBezTo>
                  <a:lnTo>
                    <a:pt x="601" y="5646"/>
                  </a:lnTo>
                  <a:cubicBezTo>
                    <a:pt x="2402" y="47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38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904" y="25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5" name="Google Shape;4735;p42"/>
            <p:cNvSpPr/>
            <p:nvPr/>
          </p:nvSpPr>
          <p:spPr>
            <a:xfrm>
              <a:off x="2278564" y="1639170"/>
              <a:ext cx="88688" cy="76614"/>
            </a:xfrm>
            <a:custGeom>
              <a:avLst/>
              <a:gdLst/>
              <a:ahLst/>
              <a:cxnLst/>
              <a:rect l="l" t="t" r="r" b="b"/>
              <a:pathLst>
                <a:path w="7500" h="6479" extrusionOk="0">
                  <a:moveTo>
                    <a:pt x="6143" y="822"/>
                  </a:moveTo>
                  <a:cubicBezTo>
                    <a:pt x="6270" y="822"/>
                    <a:pt x="6382" y="856"/>
                    <a:pt x="6466" y="939"/>
                  </a:cubicBezTo>
                  <a:cubicBezTo>
                    <a:pt x="6799" y="1273"/>
                    <a:pt x="6399" y="1873"/>
                    <a:pt x="6166" y="2173"/>
                  </a:cubicBezTo>
                  <a:cubicBezTo>
                    <a:pt x="5532" y="2940"/>
                    <a:pt x="4765" y="3574"/>
                    <a:pt x="3931" y="4075"/>
                  </a:cubicBezTo>
                  <a:cubicBezTo>
                    <a:pt x="3014" y="4644"/>
                    <a:pt x="2067" y="5183"/>
                    <a:pt x="1090" y="5635"/>
                  </a:cubicBezTo>
                  <a:lnTo>
                    <a:pt x="1090" y="5635"/>
                  </a:lnTo>
                  <a:cubicBezTo>
                    <a:pt x="1970" y="3882"/>
                    <a:pt x="3328" y="2233"/>
                    <a:pt x="5031" y="1273"/>
                  </a:cubicBezTo>
                  <a:cubicBezTo>
                    <a:pt x="5257" y="1122"/>
                    <a:pt x="5763" y="822"/>
                    <a:pt x="6143" y="822"/>
                  </a:cubicBezTo>
                  <a:close/>
                  <a:moveTo>
                    <a:pt x="6174" y="1"/>
                  </a:moveTo>
                  <a:cubicBezTo>
                    <a:pt x="6039" y="1"/>
                    <a:pt x="5901" y="24"/>
                    <a:pt x="5765" y="72"/>
                  </a:cubicBezTo>
                  <a:cubicBezTo>
                    <a:pt x="4531" y="372"/>
                    <a:pt x="3464" y="1306"/>
                    <a:pt x="2596" y="2173"/>
                  </a:cubicBezTo>
                  <a:cubicBezTo>
                    <a:pt x="1596" y="3174"/>
                    <a:pt x="762" y="4341"/>
                    <a:pt x="161" y="5609"/>
                  </a:cubicBezTo>
                  <a:cubicBezTo>
                    <a:pt x="1" y="5953"/>
                    <a:pt x="297" y="6265"/>
                    <a:pt x="573" y="6265"/>
                  </a:cubicBezTo>
                  <a:cubicBezTo>
                    <a:pt x="637" y="6265"/>
                    <a:pt x="699" y="6248"/>
                    <a:pt x="755" y="6212"/>
                  </a:cubicBezTo>
                  <a:lnTo>
                    <a:pt x="755" y="6212"/>
                  </a:lnTo>
                  <a:cubicBezTo>
                    <a:pt x="832" y="6360"/>
                    <a:pt x="993" y="6478"/>
                    <a:pt x="1183" y="6478"/>
                  </a:cubicBezTo>
                  <a:cubicBezTo>
                    <a:pt x="1240" y="6478"/>
                    <a:pt x="1301" y="6467"/>
                    <a:pt x="1362" y="6443"/>
                  </a:cubicBezTo>
                  <a:cubicBezTo>
                    <a:pt x="2430" y="5943"/>
                    <a:pt x="3464" y="5342"/>
                    <a:pt x="4464" y="4708"/>
                  </a:cubicBezTo>
                  <a:cubicBezTo>
                    <a:pt x="5498" y="4108"/>
                    <a:pt x="6366" y="3307"/>
                    <a:pt x="7066" y="2340"/>
                  </a:cubicBezTo>
                  <a:cubicBezTo>
                    <a:pt x="7433" y="1840"/>
                    <a:pt x="7500" y="1206"/>
                    <a:pt x="7266" y="639"/>
                  </a:cubicBezTo>
                  <a:cubicBezTo>
                    <a:pt x="7013" y="233"/>
                    <a:pt x="6605" y="1"/>
                    <a:pt x="6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6" name="Google Shape;4736;p42"/>
            <p:cNvSpPr/>
            <p:nvPr/>
          </p:nvSpPr>
          <p:spPr>
            <a:xfrm>
              <a:off x="1674590" y="1697207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42" y="1"/>
                    <a:pt x="16379" y="67"/>
                  </a:cubicBezTo>
                  <a:cubicBezTo>
                    <a:pt x="21483" y="167"/>
                    <a:pt x="33258" y="34"/>
                    <a:pt x="34592" y="101"/>
                  </a:cubicBezTo>
                  <a:cubicBezTo>
                    <a:pt x="35960" y="201"/>
                    <a:pt x="46500" y="534"/>
                    <a:pt x="50003" y="401"/>
                  </a:cubicBezTo>
                  <a:cubicBezTo>
                    <a:pt x="53506" y="267"/>
                    <a:pt x="55374" y="234"/>
                    <a:pt x="55374" y="2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7" name="Google Shape;4737;p42"/>
            <p:cNvSpPr/>
            <p:nvPr/>
          </p:nvSpPr>
          <p:spPr>
            <a:xfrm>
              <a:off x="1699293" y="1697621"/>
              <a:ext cx="84963" cy="71399"/>
            </a:xfrm>
            <a:custGeom>
              <a:avLst/>
              <a:gdLst/>
              <a:ahLst/>
              <a:cxnLst/>
              <a:rect l="l" t="t" r="r" b="b"/>
              <a:pathLst>
                <a:path w="7185" h="6038" extrusionOk="0">
                  <a:moveTo>
                    <a:pt x="1718" y="1287"/>
                  </a:moveTo>
                  <a:cubicBezTo>
                    <a:pt x="3161" y="1994"/>
                    <a:pt x="4573" y="2763"/>
                    <a:pt x="5684" y="3902"/>
                  </a:cubicBezTo>
                  <a:cubicBezTo>
                    <a:pt x="5917" y="4135"/>
                    <a:pt x="6451" y="4636"/>
                    <a:pt x="6184" y="5002"/>
                  </a:cubicBezTo>
                  <a:cubicBezTo>
                    <a:pt x="6079" y="5160"/>
                    <a:pt x="5883" y="5207"/>
                    <a:pt x="5682" y="5207"/>
                  </a:cubicBezTo>
                  <a:cubicBezTo>
                    <a:pt x="5498" y="5207"/>
                    <a:pt x="5311" y="5168"/>
                    <a:pt x="5183" y="5136"/>
                  </a:cubicBezTo>
                  <a:cubicBezTo>
                    <a:pt x="4249" y="4869"/>
                    <a:pt x="3616" y="4035"/>
                    <a:pt x="3115" y="3268"/>
                  </a:cubicBezTo>
                  <a:cubicBezTo>
                    <a:pt x="2647" y="2608"/>
                    <a:pt x="2178" y="1947"/>
                    <a:pt x="1718" y="1287"/>
                  </a:cubicBezTo>
                  <a:close/>
                  <a:moveTo>
                    <a:pt x="597" y="1"/>
                  </a:moveTo>
                  <a:cubicBezTo>
                    <a:pt x="291" y="1"/>
                    <a:pt x="0" y="292"/>
                    <a:pt x="213" y="599"/>
                  </a:cubicBezTo>
                  <a:lnTo>
                    <a:pt x="180" y="599"/>
                  </a:lnTo>
                  <a:cubicBezTo>
                    <a:pt x="947" y="1667"/>
                    <a:pt x="1681" y="2768"/>
                    <a:pt x="2448" y="3835"/>
                  </a:cubicBezTo>
                  <a:cubicBezTo>
                    <a:pt x="3115" y="4736"/>
                    <a:pt x="3916" y="5670"/>
                    <a:pt x="5050" y="5970"/>
                  </a:cubicBezTo>
                  <a:cubicBezTo>
                    <a:pt x="5222" y="6016"/>
                    <a:pt x="5397" y="6038"/>
                    <a:pt x="5573" y="6038"/>
                  </a:cubicBezTo>
                  <a:cubicBezTo>
                    <a:pt x="5909" y="6038"/>
                    <a:pt x="6244" y="5956"/>
                    <a:pt x="6551" y="5803"/>
                  </a:cubicBezTo>
                  <a:cubicBezTo>
                    <a:pt x="6985" y="5503"/>
                    <a:pt x="7185" y="4936"/>
                    <a:pt x="7018" y="4402"/>
                  </a:cubicBezTo>
                  <a:cubicBezTo>
                    <a:pt x="6818" y="3868"/>
                    <a:pt x="6484" y="3401"/>
                    <a:pt x="6017" y="3068"/>
                  </a:cubicBezTo>
                  <a:cubicBezTo>
                    <a:pt x="5617" y="2667"/>
                    <a:pt x="5183" y="2301"/>
                    <a:pt x="4683" y="2000"/>
                  </a:cubicBezTo>
                  <a:cubicBezTo>
                    <a:pt x="3616" y="1300"/>
                    <a:pt x="2448" y="666"/>
                    <a:pt x="1281" y="166"/>
                  </a:cubicBezTo>
                  <a:cubicBezTo>
                    <a:pt x="1211" y="133"/>
                    <a:pt x="1143" y="119"/>
                    <a:pt x="1079" y="119"/>
                  </a:cubicBezTo>
                  <a:cubicBezTo>
                    <a:pt x="1026" y="119"/>
                    <a:pt x="976" y="129"/>
                    <a:pt x="930" y="146"/>
                  </a:cubicBezTo>
                  <a:lnTo>
                    <a:pt x="930" y="146"/>
                  </a:lnTo>
                  <a:cubicBezTo>
                    <a:pt x="835" y="44"/>
                    <a:pt x="71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8" name="Google Shape;4738;p42"/>
            <p:cNvSpPr/>
            <p:nvPr/>
          </p:nvSpPr>
          <p:spPr>
            <a:xfrm>
              <a:off x="1701374" y="1628965"/>
              <a:ext cx="88404" cy="74048"/>
            </a:xfrm>
            <a:custGeom>
              <a:avLst/>
              <a:gdLst/>
              <a:ahLst/>
              <a:cxnLst/>
              <a:rect l="l" t="t" r="r" b="b"/>
              <a:pathLst>
                <a:path w="7476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4" y="167"/>
                  </a:cubicBezTo>
                  <a:cubicBezTo>
                    <a:pt x="4240" y="634"/>
                    <a:pt x="3240" y="1368"/>
                    <a:pt x="2406" y="2302"/>
                  </a:cubicBezTo>
                  <a:cubicBezTo>
                    <a:pt x="1472" y="3270"/>
                    <a:pt x="704" y="4404"/>
                    <a:pt x="137" y="5638"/>
                  </a:cubicBezTo>
                  <a:cubicBezTo>
                    <a:pt x="0" y="5958"/>
                    <a:pt x="285" y="6261"/>
                    <a:pt x="553" y="6261"/>
                  </a:cubicBezTo>
                  <a:cubicBezTo>
                    <a:pt x="677" y="6261"/>
                    <a:pt x="797" y="6196"/>
                    <a:pt x="871" y="6038"/>
                  </a:cubicBezTo>
                  <a:cubicBezTo>
                    <a:pt x="1672" y="4204"/>
                    <a:pt x="3006" y="2603"/>
                    <a:pt x="4674" y="1468"/>
                  </a:cubicBezTo>
                  <a:cubicBezTo>
                    <a:pt x="5074" y="1168"/>
                    <a:pt x="5541" y="935"/>
                    <a:pt x="6042" y="835"/>
                  </a:cubicBezTo>
                  <a:cubicBezTo>
                    <a:pt x="6072" y="831"/>
                    <a:pt x="6102" y="829"/>
                    <a:pt x="6129" y="829"/>
                  </a:cubicBezTo>
                  <a:cubicBezTo>
                    <a:pt x="6582" y="829"/>
                    <a:pt x="6632" y="1323"/>
                    <a:pt x="6475" y="1669"/>
                  </a:cubicBezTo>
                  <a:cubicBezTo>
                    <a:pt x="6208" y="2136"/>
                    <a:pt x="5875" y="2536"/>
                    <a:pt x="5508" y="2869"/>
                  </a:cubicBezTo>
                  <a:cubicBezTo>
                    <a:pt x="5141" y="3203"/>
                    <a:pt x="4774" y="3503"/>
                    <a:pt x="4340" y="3803"/>
                  </a:cubicBezTo>
                  <a:cubicBezTo>
                    <a:pt x="3406" y="4404"/>
                    <a:pt x="2406" y="4938"/>
                    <a:pt x="1372" y="5405"/>
                  </a:cubicBezTo>
                  <a:cubicBezTo>
                    <a:pt x="967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5" y="6138"/>
                  </a:cubicBezTo>
                  <a:cubicBezTo>
                    <a:pt x="2906" y="5638"/>
                    <a:pt x="3940" y="5071"/>
                    <a:pt x="4941" y="4404"/>
                  </a:cubicBezTo>
                  <a:cubicBezTo>
                    <a:pt x="5408" y="4070"/>
                    <a:pt x="5841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2" y="334"/>
                  </a:cubicBezTo>
                  <a:cubicBezTo>
                    <a:pt x="6797" y="89"/>
                    <a:pt x="6496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9" name="Google Shape;4739;p42"/>
            <p:cNvSpPr/>
            <p:nvPr/>
          </p:nvSpPr>
          <p:spPr>
            <a:xfrm>
              <a:off x="1762793" y="1697621"/>
              <a:ext cx="85365" cy="71399"/>
            </a:xfrm>
            <a:custGeom>
              <a:avLst/>
              <a:gdLst/>
              <a:ahLst/>
              <a:cxnLst/>
              <a:rect l="l" t="t" r="r" b="b"/>
              <a:pathLst>
                <a:path w="7219" h="6038" extrusionOk="0">
                  <a:moveTo>
                    <a:pt x="1730" y="1282"/>
                  </a:moveTo>
                  <a:cubicBezTo>
                    <a:pt x="3165" y="1990"/>
                    <a:pt x="4604" y="2760"/>
                    <a:pt x="5718" y="3902"/>
                  </a:cubicBezTo>
                  <a:cubicBezTo>
                    <a:pt x="5951" y="4135"/>
                    <a:pt x="6485" y="4636"/>
                    <a:pt x="6218" y="5002"/>
                  </a:cubicBezTo>
                  <a:cubicBezTo>
                    <a:pt x="6113" y="5160"/>
                    <a:pt x="5917" y="5207"/>
                    <a:pt x="5711" y="5207"/>
                  </a:cubicBezTo>
                  <a:cubicBezTo>
                    <a:pt x="5523" y="5207"/>
                    <a:pt x="5327" y="5168"/>
                    <a:pt x="5184" y="5136"/>
                  </a:cubicBezTo>
                  <a:cubicBezTo>
                    <a:pt x="4250" y="4869"/>
                    <a:pt x="3616" y="4035"/>
                    <a:pt x="3116" y="3268"/>
                  </a:cubicBezTo>
                  <a:cubicBezTo>
                    <a:pt x="2646" y="2606"/>
                    <a:pt x="2190" y="1944"/>
                    <a:pt x="1730" y="1282"/>
                  </a:cubicBezTo>
                  <a:close/>
                  <a:moveTo>
                    <a:pt x="612" y="1"/>
                  </a:moveTo>
                  <a:cubicBezTo>
                    <a:pt x="308" y="1"/>
                    <a:pt x="1" y="292"/>
                    <a:pt x="214" y="599"/>
                  </a:cubicBezTo>
                  <a:cubicBezTo>
                    <a:pt x="948" y="1667"/>
                    <a:pt x="1715" y="2768"/>
                    <a:pt x="2449" y="3835"/>
                  </a:cubicBezTo>
                  <a:cubicBezTo>
                    <a:pt x="3116" y="4736"/>
                    <a:pt x="3916" y="5670"/>
                    <a:pt x="5084" y="5970"/>
                  </a:cubicBezTo>
                  <a:cubicBezTo>
                    <a:pt x="5244" y="6016"/>
                    <a:pt x="5412" y="6038"/>
                    <a:pt x="5583" y="6038"/>
                  </a:cubicBezTo>
                  <a:cubicBezTo>
                    <a:pt x="5909" y="6038"/>
                    <a:pt x="6245" y="5956"/>
                    <a:pt x="6552" y="5803"/>
                  </a:cubicBezTo>
                  <a:cubicBezTo>
                    <a:pt x="7019" y="5503"/>
                    <a:pt x="7219" y="4936"/>
                    <a:pt x="7052" y="4402"/>
                  </a:cubicBezTo>
                  <a:cubicBezTo>
                    <a:pt x="6818" y="3868"/>
                    <a:pt x="6485" y="3401"/>
                    <a:pt x="6051" y="3068"/>
                  </a:cubicBezTo>
                  <a:cubicBezTo>
                    <a:pt x="5618" y="2667"/>
                    <a:pt x="5184" y="2301"/>
                    <a:pt x="4717" y="2000"/>
                  </a:cubicBezTo>
                  <a:cubicBezTo>
                    <a:pt x="3616" y="1300"/>
                    <a:pt x="2482" y="666"/>
                    <a:pt x="1281" y="166"/>
                  </a:cubicBezTo>
                  <a:cubicBezTo>
                    <a:pt x="1216" y="133"/>
                    <a:pt x="1151" y="119"/>
                    <a:pt x="1090" y="119"/>
                  </a:cubicBezTo>
                  <a:cubicBezTo>
                    <a:pt x="1035" y="119"/>
                    <a:pt x="983" y="130"/>
                    <a:pt x="935" y="150"/>
                  </a:cubicBezTo>
                  <a:lnTo>
                    <a:pt x="935" y="150"/>
                  </a:lnTo>
                  <a:cubicBezTo>
                    <a:pt x="849" y="45"/>
                    <a:pt x="731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0" name="Google Shape;4740;p42"/>
            <p:cNvSpPr/>
            <p:nvPr/>
          </p:nvSpPr>
          <p:spPr>
            <a:xfrm>
              <a:off x="1765004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1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7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5" y="4204"/>
                    <a:pt x="2996" y="2603"/>
                    <a:pt x="4663" y="1468"/>
                  </a:cubicBezTo>
                  <a:cubicBezTo>
                    <a:pt x="5064" y="1168"/>
                    <a:pt x="5531" y="935"/>
                    <a:pt x="6064" y="835"/>
                  </a:cubicBezTo>
                  <a:cubicBezTo>
                    <a:pt x="6093" y="831"/>
                    <a:pt x="6121" y="829"/>
                    <a:pt x="6147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786" y="89"/>
                    <a:pt x="6486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1" name="Google Shape;4741;p42"/>
            <p:cNvSpPr/>
            <p:nvPr/>
          </p:nvSpPr>
          <p:spPr>
            <a:xfrm>
              <a:off x="1827878" y="1697621"/>
              <a:ext cx="83792" cy="71388"/>
            </a:xfrm>
            <a:custGeom>
              <a:avLst/>
              <a:gdLst/>
              <a:ahLst/>
              <a:cxnLst/>
              <a:rect l="l" t="t" r="r" b="b"/>
              <a:pathLst>
                <a:path w="7086" h="6037" extrusionOk="0">
                  <a:moveTo>
                    <a:pt x="1684" y="1312"/>
                  </a:moveTo>
                  <a:lnTo>
                    <a:pt x="1684" y="1312"/>
                  </a:lnTo>
                  <a:cubicBezTo>
                    <a:pt x="3081" y="1990"/>
                    <a:pt x="4461" y="2751"/>
                    <a:pt x="5551" y="3868"/>
                  </a:cubicBezTo>
                  <a:cubicBezTo>
                    <a:pt x="5784" y="4102"/>
                    <a:pt x="6285" y="4535"/>
                    <a:pt x="6118" y="4936"/>
                  </a:cubicBezTo>
                  <a:cubicBezTo>
                    <a:pt x="6028" y="5151"/>
                    <a:pt x="5823" y="5212"/>
                    <a:pt x="5611" y="5212"/>
                  </a:cubicBezTo>
                  <a:cubicBezTo>
                    <a:pt x="5428" y="5212"/>
                    <a:pt x="5241" y="5167"/>
                    <a:pt x="5117" y="5136"/>
                  </a:cubicBezTo>
                  <a:cubicBezTo>
                    <a:pt x="4183" y="4902"/>
                    <a:pt x="3549" y="4068"/>
                    <a:pt x="3016" y="3301"/>
                  </a:cubicBezTo>
                  <a:cubicBezTo>
                    <a:pt x="2549" y="2664"/>
                    <a:pt x="2122" y="1987"/>
                    <a:pt x="1684" y="1312"/>
                  </a:cubicBezTo>
                  <a:close/>
                  <a:moveTo>
                    <a:pt x="586" y="1"/>
                  </a:moveTo>
                  <a:cubicBezTo>
                    <a:pt x="292" y="1"/>
                    <a:pt x="1" y="292"/>
                    <a:pt x="214" y="599"/>
                  </a:cubicBezTo>
                  <a:cubicBezTo>
                    <a:pt x="948" y="1667"/>
                    <a:pt x="1615" y="2801"/>
                    <a:pt x="2382" y="3868"/>
                  </a:cubicBezTo>
                  <a:cubicBezTo>
                    <a:pt x="3049" y="4802"/>
                    <a:pt x="3850" y="5736"/>
                    <a:pt x="5050" y="5970"/>
                  </a:cubicBezTo>
                  <a:cubicBezTo>
                    <a:pt x="5217" y="6014"/>
                    <a:pt x="5384" y="6037"/>
                    <a:pt x="5548" y="6037"/>
                  </a:cubicBezTo>
                  <a:cubicBezTo>
                    <a:pt x="5877" y="6037"/>
                    <a:pt x="6196" y="5948"/>
                    <a:pt x="6485" y="5770"/>
                  </a:cubicBezTo>
                  <a:cubicBezTo>
                    <a:pt x="6918" y="5403"/>
                    <a:pt x="7085" y="4836"/>
                    <a:pt x="6885" y="4302"/>
                  </a:cubicBezTo>
                  <a:cubicBezTo>
                    <a:pt x="6652" y="3802"/>
                    <a:pt x="6318" y="3368"/>
                    <a:pt x="5884" y="3034"/>
                  </a:cubicBezTo>
                  <a:cubicBezTo>
                    <a:pt x="5484" y="2634"/>
                    <a:pt x="5050" y="2301"/>
                    <a:pt x="4583" y="2000"/>
                  </a:cubicBezTo>
                  <a:cubicBezTo>
                    <a:pt x="3483" y="1300"/>
                    <a:pt x="2349" y="666"/>
                    <a:pt x="1181" y="166"/>
                  </a:cubicBezTo>
                  <a:cubicBezTo>
                    <a:pt x="1114" y="134"/>
                    <a:pt x="1047" y="120"/>
                    <a:pt x="984" y="120"/>
                  </a:cubicBezTo>
                  <a:cubicBezTo>
                    <a:pt x="951" y="120"/>
                    <a:pt x="918" y="124"/>
                    <a:pt x="886" y="132"/>
                  </a:cubicBezTo>
                  <a:lnTo>
                    <a:pt x="886" y="132"/>
                  </a:lnTo>
                  <a:cubicBezTo>
                    <a:pt x="802" y="40"/>
                    <a:pt x="694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2" name="Google Shape;4742;p42"/>
            <p:cNvSpPr/>
            <p:nvPr/>
          </p:nvSpPr>
          <p:spPr>
            <a:xfrm>
              <a:off x="1828776" y="1628965"/>
              <a:ext cx="88416" cy="74048"/>
            </a:xfrm>
            <a:custGeom>
              <a:avLst/>
              <a:gdLst/>
              <a:ahLst/>
              <a:cxnLst/>
              <a:rect l="l" t="t" r="r" b="b"/>
              <a:pathLst>
                <a:path w="7477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5" y="167"/>
                  </a:cubicBezTo>
                  <a:cubicBezTo>
                    <a:pt x="4241" y="634"/>
                    <a:pt x="3240" y="1368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1" y="5958"/>
                    <a:pt x="285" y="6261"/>
                    <a:pt x="553" y="6261"/>
                  </a:cubicBezTo>
                  <a:cubicBezTo>
                    <a:pt x="677" y="6261"/>
                    <a:pt x="798" y="6196"/>
                    <a:pt x="872" y="6038"/>
                  </a:cubicBezTo>
                  <a:cubicBezTo>
                    <a:pt x="1672" y="4204"/>
                    <a:pt x="2973" y="2603"/>
                    <a:pt x="4641" y="1468"/>
                  </a:cubicBezTo>
                  <a:cubicBezTo>
                    <a:pt x="5075" y="1168"/>
                    <a:pt x="5542" y="935"/>
                    <a:pt x="6042" y="835"/>
                  </a:cubicBezTo>
                  <a:cubicBezTo>
                    <a:pt x="6073" y="831"/>
                    <a:pt x="6102" y="829"/>
                    <a:pt x="6129" y="829"/>
                  </a:cubicBezTo>
                  <a:cubicBezTo>
                    <a:pt x="6579" y="829"/>
                    <a:pt x="6601" y="1323"/>
                    <a:pt x="6476" y="1669"/>
                  </a:cubicBezTo>
                  <a:cubicBezTo>
                    <a:pt x="6209" y="2136"/>
                    <a:pt x="5875" y="2536"/>
                    <a:pt x="5508" y="2869"/>
                  </a:cubicBezTo>
                  <a:cubicBezTo>
                    <a:pt x="5141" y="3203"/>
                    <a:pt x="4741" y="3503"/>
                    <a:pt x="4341" y="3803"/>
                  </a:cubicBezTo>
                  <a:cubicBezTo>
                    <a:pt x="3407" y="4404"/>
                    <a:pt x="2406" y="4938"/>
                    <a:pt x="1372" y="5405"/>
                  </a:cubicBezTo>
                  <a:cubicBezTo>
                    <a:pt x="968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6" y="6138"/>
                  </a:cubicBezTo>
                  <a:cubicBezTo>
                    <a:pt x="2873" y="5638"/>
                    <a:pt x="3940" y="5071"/>
                    <a:pt x="4941" y="4404"/>
                  </a:cubicBezTo>
                  <a:cubicBezTo>
                    <a:pt x="5408" y="4070"/>
                    <a:pt x="5842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3" y="334"/>
                  </a:cubicBezTo>
                  <a:cubicBezTo>
                    <a:pt x="6797" y="89"/>
                    <a:pt x="6497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3" name="Google Shape;4743;p42"/>
            <p:cNvSpPr/>
            <p:nvPr/>
          </p:nvSpPr>
          <p:spPr>
            <a:xfrm>
              <a:off x="1890763" y="1696178"/>
              <a:ext cx="84407" cy="72877"/>
            </a:xfrm>
            <a:custGeom>
              <a:avLst/>
              <a:gdLst/>
              <a:ahLst/>
              <a:cxnLst/>
              <a:rect l="l" t="t" r="r" b="b"/>
              <a:pathLst>
                <a:path w="7138" h="6163" extrusionOk="0">
                  <a:moveTo>
                    <a:pt x="1768" y="1454"/>
                  </a:moveTo>
                  <a:cubicBezTo>
                    <a:pt x="3195" y="2151"/>
                    <a:pt x="4616" y="2921"/>
                    <a:pt x="5703" y="4090"/>
                  </a:cubicBezTo>
                  <a:cubicBezTo>
                    <a:pt x="5937" y="4324"/>
                    <a:pt x="6404" y="4824"/>
                    <a:pt x="6137" y="5158"/>
                  </a:cubicBezTo>
                  <a:cubicBezTo>
                    <a:pt x="6003" y="5307"/>
                    <a:pt x="5829" y="5356"/>
                    <a:pt x="5651" y="5356"/>
                  </a:cubicBezTo>
                  <a:cubicBezTo>
                    <a:pt x="5430" y="5356"/>
                    <a:pt x="5203" y="5280"/>
                    <a:pt x="5036" y="5225"/>
                  </a:cubicBezTo>
                  <a:cubicBezTo>
                    <a:pt x="4102" y="4891"/>
                    <a:pt x="3468" y="4024"/>
                    <a:pt x="2968" y="3256"/>
                  </a:cubicBezTo>
                  <a:cubicBezTo>
                    <a:pt x="2538" y="2670"/>
                    <a:pt x="2153" y="2060"/>
                    <a:pt x="1768" y="1454"/>
                  </a:cubicBezTo>
                  <a:close/>
                  <a:moveTo>
                    <a:pt x="581" y="1"/>
                  </a:moveTo>
                  <a:cubicBezTo>
                    <a:pt x="285" y="1"/>
                    <a:pt x="1" y="286"/>
                    <a:pt x="233" y="588"/>
                  </a:cubicBezTo>
                  <a:lnTo>
                    <a:pt x="199" y="621"/>
                  </a:lnTo>
                  <a:cubicBezTo>
                    <a:pt x="933" y="1655"/>
                    <a:pt x="1567" y="2756"/>
                    <a:pt x="2301" y="3824"/>
                  </a:cubicBezTo>
                  <a:cubicBezTo>
                    <a:pt x="2968" y="4758"/>
                    <a:pt x="3735" y="5725"/>
                    <a:pt x="4903" y="6058"/>
                  </a:cubicBezTo>
                  <a:cubicBezTo>
                    <a:pt x="5111" y="6128"/>
                    <a:pt x="5326" y="6163"/>
                    <a:pt x="5538" y="6163"/>
                  </a:cubicBezTo>
                  <a:cubicBezTo>
                    <a:pt x="5836" y="6163"/>
                    <a:pt x="6132" y="6095"/>
                    <a:pt x="6404" y="5958"/>
                  </a:cubicBezTo>
                  <a:cubicBezTo>
                    <a:pt x="6904" y="5692"/>
                    <a:pt x="7138" y="5124"/>
                    <a:pt x="6971" y="4557"/>
                  </a:cubicBezTo>
                  <a:cubicBezTo>
                    <a:pt x="6771" y="4024"/>
                    <a:pt x="6437" y="3557"/>
                    <a:pt x="6004" y="3223"/>
                  </a:cubicBezTo>
                  <a:cubicBezTo>
                    <a:pt x="5603" y="2823"/>
                    <a:pt x="5136" y="2456"/>
                    <a:pt x="4669" y="2156"/>
                  </a:cubicBezTo>
                  <a:cubicBezTo>
                    <a:pt x="3569" y="1422"/>
                    <a:pt x="2434" y="821"/>
                    <a:pt x="1234" y="288"/>
                  </a:cubicBezTo>
                  <a:cubicBezTo>
                    <a:pt x="1164" y="255"/>
                    <a:pt x="1095" y="241"/>
                    <a:pt x="1030" y="241"/>
                  </a:cubicBezTo>
                  <a:cubicBezTo>
                    <a:pt x="1011" y="241"/>
                    <a:pt x="992" y="242"/>
                    <a:pt x="973" y="244"/>
                  </a:cubicBezTo>
                  <a:lnTo>
                    <a:pt x="973" y="244"/>
                  </a:lnTo>
                  <a:cubicBezTo>
                    <a:pt x="960" y="225"/>
                    <a:pt x="947" y="207"/>
                    <a:pt x="933" y="188"/>
                  </a:cubicBezTo>
                  <a:cubicBezTo>
                    <a:pt x="842" y="56"/>
                    <a:pt x="710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4" name="Google Shape;4744;p42"/>
            <p:cNvSpPr/>
            <p:nvPr/>
          </p:nvSpPr>
          <p:spPr>
            <a:xfrm>
              <a:off x="1892407" y="1628965"/>
              <a:ext cx="88688" cy="74048"/>
            </a:xfrm>
            <a:custGeom>
              <a:avLst/>
              <a:gdLst/>
              <a:ahLst/>
              <a:cxnLst/>
              <a:rect l="l" t="t" r="r" b="b"/>
              <a:pathLst>
                <a:path w="7500" h="6262" extrusionOk="0">
                  <a:moveTo>
                    <a:pt x="6179" y="0"/>
                  </a:moveTo>
                  <a:cubicBezTo>
                    <a:pt x="5901" y="0"/>
                    <a:pt x="5618" y="73"/>
                    <a:pt x="5364" y="167"/>
                  </a:cubicBezTo>
                  <a:cubicBezTo>
                    <a:pt x="4230" y="634"/>
                    <a:pt x="3229" y="1368"/>
                    <a:pt x="2395" y="2302"/>
                  </a:cubicBezTo>
                  <a:cubicBezTo>
                    <a:pt x="1461" y="3270"/>
                    <a:pt x="694" y="4404"/>
                    <a:pt x="161" y="5638"/>
                  </a:cubicBezTo>
                  <a:cubicBezTo>
                    <a:pt x="1" y="5958"/>
                    <a:pt x="278" y="6261"/>
                    <a:pt x="544" y="6261"/>
                  </a:cubicBezTo>
                  <a:cubicBezTo>
                    <a:pt x="667" y="6261"/>
                    <a:pt x="787" y="6196"/>
                    <a:pt x="861" y="6038"/>
                  </a:cubicBezTo>
                  <a:cubicBezTo>
                    <a:pt x="1662" y="4204"/>
                    <a:pt x="2996" y="2603"/>
                    <a:pt x="4664" y="1468"/>
                  </a:cubicBezTo>
                  <a:cubicBezTo>
                    <a:pt x="5064" y="1168"/>
                    <a:pt x="5531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198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4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30" y="5071"/>
                    <a:pt x="4931" y="4404"/>
                  </a:cubicBezTo>
                  <a:cubicBezTo>
                    <a:pt x="5398" y="4070"/>
                    <a:pt x="5865" y="3703"/>
                    <a:pt x="6265" y="3270"/>
                  </a:cubicBezTo>
                  <a:cubicBezTo>
                    <a:pt x="6699" y="2869"/>
                    <a:pt x="7065" y="2369"/>
                    <a:pt x="7299" y="1802"/>
                  </a:cubicBezTo>
                  <a:cubicBezTo>
                    <a:pt x="7499" y="1302"/>
                    <a:pt x="7366" y="735"/>
                    <a:pt x="7032" y="334"/>
                  </a:cubicBezTo>
                  <a:cubicBezTo>
                    <a:pt x="6787" y="89"/>
                    <a:pt x="6486" y="0"/>
                    <a:pt x="6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5" name="Google Shape;4745;p42"/>
            <p:cNvSpPr/>
            <p:nvPr/>
          </p:nvSpPr>
          <p:spPr>
            <a:xfrm>
              <a:off x="1954547" y="1696178"/>
              <a:ext cx="84525" cy="72877"/>
            </a:xfrm>
            <a:custGeom>
              <a:avLst/>
              <a:gdLst/>
              <a:ahLst/>
              <a:cxnLst/>
              <a:rect l="l" t="t" r="r" b="b"/>
              <a:pathLst>
                <a:path w="7148" h="6163" extrusionOk="0">
                  <a:moveTo>
                    <a:pt x="1778" y="1454"/>
                  </a:moveTo>
                  <a:cubicBezTo>
                    <a:pt x="3205" y="2151"/>
                    <a:pt x="4625" y="2921"/>
                    <a:pt x="5713" y="4090"/>
                  </a:cubicBezTo>
                  <a:cubicBezTo>
                    <a:pt x="5947" y="4324"/>
                    <a:pt x="6414" y="4824"/>
                    <a:pt x="6147" y="5158"/>
                  </a:cubicBezTo>
                  <a:cubicBezTo>
                    <a:pt x="6013" y="5307"/>
                    <a:pt x="5839" y="5356"/>
                    <a:pt x="5661" y="5356"/>
                  </a:cubicBezTo>
                  <a:cubicBezTo>
                    <a:pt x="5440" y="5356"/>
                    <a:pt x="5212" y="5280"/>
                    <a:pt x="5046" y="5225"/>
                  </a:cubicBezTo>
                  <a:cubicBezTo>
                    <a:pt x="4112" y="4891"/>
                    <a:pt x="3478" y="4024"/>
                    <a:pt x="2978" y="3256"/>
                  </a:cubicBezTo>
                  <a:cubicBezTo>
                    <a:pt x="2548" y="2670"/>
                    <a:pt x="2163" y="2060"/>
                    <a:pt x="1778" y="1454"/>
                  </a:cubicBezTo>
                  <a:close/>
                  <a:moveTo>
                    <a:pt x="590" y="1"/>
                  </a:moveTo>
                  <a:cubicBezTo>
                    <a:pt x="292" y="1"/>
                    <a:pt x="1" y="286"/>
                    <a:pt x="209" y="588"/>
                  </a:cubicBezTo>
                  <a:lnTo>
                    <a:pt x="176" y="621"/>
                  </a:lnTo>
                  <a:cubicBezTo>
                    <a:pt x="910" y="1655"/>
                    <a:pt x="1577" y="2756"/>
                    <a:pt x="2311" y="3824"/>
                  </a:cubicBezTo>
                  <a:cubicBezTo>
                    <a:pt x="2978" y="4758"/>
                    <a:pt x="3745" y="5725"/>
                    <a:pt x="4913" y="6058"/>
                  </a:cubicBezTo>
                  <a:cubicBezTo>
                    <a:pt x="5121" y="6128"/>
                    <a:pt x="5335" y="6163"/>
                    <a:pt x="5548" y="6163"/>
                  </a:cubicBezTo>
                  <a:cubicBezTo>
                    <a:pt x="5846" y="6163"/>
                    <a:pt x="6141" y="6095"/>
                    <a:pt x="6414" y="5958"/>
                  </a:cubicBezTo>
                  <a:cubicBezTo>
                    <a:pt x="6914" y="5692"/>
                    <a:pt x="7148" y="5124"/>
                    <a:pt x="6981" y="4557"/>
                  </a:cubicBezTo>
                  <a:cubicBezTo>
                    <a:pt x="6814" y="4024"/>
                    <a:pt x="6447" y="3557"/>
                    <a:pt x="6013" y="3223"/>
                  </a:cubicBezTo>
                  <a:cubicBezTo>
                    <a:pt x="5613" y="2823"/>
                    <a:pt x="5146" y="2456"/>
                    <a:pt x="4679" y="2156"/>
                  </a:cubicBezTo>
                  <a:cubicBezTo>
                    <a:pt x="3578" y="1422"/>
                    <a:pt x="2444" y="821"/>
                    <a:pt x="1243" y="288"/>
                  </a:cubicBezTo>
                  <a:cubicBezTo>
                    <a:pt x="1174" y="255"/>
                    <a:pt x="1105" y="241"/>
                    <a:pt x="1040" y="241"/>
                  </a:cubicBezTo>
                  <a:cubicBezTo>
                    <a:pt x="1021" y="241"/>
                    <a:pt x="1002" y="242"/>
                    <a:pt x="983" y="244"/>
                  </a:cubicBezTo>
                  <a:lnTo>
                    <a:pt x="983" y="244"/>
                  </a:lnTo>
                  <a:cubicBezTo>
                    <a:pt x="970" y="225"/>
                    <a:pt x="956" y="207"/>
                    <a:pt x="943" y="188"/>
                  </a:cubicBezTo>
                  <a:cubicBezTo>
                    <a:pt x="852" y="56"/>
                    <a:pt x="720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6" name="Google Shape;4746;p42"/>
            <p:cNvSpPr/>
            <p:nvPr/>
          </p:nvSpPr>
          <p:spPr>
            <a:xfrm>
              <a:off x="1955919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203" y="0"/>
                  </a:moveTo>
                  <a:cubicBezTo>
                    <a:pt x="5925" y="0"/>
                    <a:pt x="5633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6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4" y="4204"/>
                    <a:pt x="2995" y="2603"/>
                    <a:pt x="4663" y="1468"/>
                  </a:cubicBezTo>
                  <a:cubicBezTo>
                    <a:pt x="5097" y="1168"/>
                    <a:pt x="5564" y="935"/>
                    <a:pt x="6064" y="835"/>
                  </a:cubicBezTo>
                  <a:cubicBezTo>
                    <a:pt x="6095" y="831"/>
                    <a:pt x="6124" y="829"/>
                    <a:pt x="6152" y="829"/>
                  </a:cubicBezTo>
                  <a:cubicBezTo>
                    <a:pt x="6601" y="829"/>
                    <a:pt x="6622" y="1323"/>
                    <a:pt x="6465" y="1669"/>
                  </a:cubicBezTo>
                  <a:cubicBezTo>
                    <a:pt x="6231" y="2136"/>
                    <a:pt x="5897" y="2536"/>
                    <a:pt x="5497" y="2869"/>
                  </a:cubicBezTo>
                  <a:cubicBezTo>
                    <a:pt x="5164" y="3203"/>
                    <a:pt x="4763" y="3503"/>
                    <a:pt x="4363" y="3803"/>
                  </a:cubicBezTo>
                  <a:cubicBezTo>
                    <a:pt x="3429" y="4404"/>
                    <a:pt x="2428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3" y="4404"/>
                  </a:cubicBezTo>
                  <a:cubicBezTo>
                    <a:pt x="5430" y="4070"/>
                    <a:pt x="5864" y="3703"/>
                    <a:pt x="6264" y="3270"/>
                  </a:cubicBezTo>
                  <a:cubicBezTo>
                    <a:pt x="6731" y="2869"/>
                    <a:pt x="7065" y="2369"/>
                    <a:pt x="7332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11" y="0"/>
                    <a:pt x="6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7" name="Google Shape;4747;p42"/>
            <p:cNvSpPr/>
            <p:nvPr/>
          </p:nvSpPr>
          <p:spPr>
            <a:xfrm>
              <a:off x="2018449" y="1696178"/>
              <a:ext cx="84135" cy="72877"/>
            </a:xfrm>
            <a:custGeom>
              <a:avLst/>
              <a:gdLst/>
              <a:ahLst/>
              <a:cxnLst/>
              <a:rect l="l" t="t" r="r" b="b"/>
              <a:pathLst>
                <a:path w="7115" h="6163" extrusionOk="0">
                  <a:moveTo>
                    <a:pt x="1744" y="1454"/>
                  </a:moveTo>
                  <a:cubicBezTo>
                    <a:pt x="3172" y="2151"/>
                    <a:pt x="4592" y="2921"/>
                    <a:pt x="5680" y="4090"/>
                  </a:cubicBezTo>
                  <a:cubicBezTo>
                    <a:pt x="5913" y="4324"/>
                    <a:pt x="6380" y="4824"/>
                    <a:pt x="6113" y="5158"/>
                  </a:cubicBezTo>
                  <a:cubicBezTo>
                    <a:pt x="5979" y="5307"/>
                    <a:pt x="5806" y="5356"/>
                    <a:pt x="5628" y="5356"/>
                  </a:cubicBezTo>
                  <a:cubicBezTo>
                    <a:pt x="5407" y="5356"/>
                    <a:pt x="5179" y="5280"/>
                    <a:pt x="5013" y="5225"/>
                  </a:cubicBezTo>
                  <a:cubicBezTo>
                    <a:pt x="4079" y="4891"/>
                    <a:pt x="3445" y="4024"/>
                    <a:pt x="2944" y="3256"/>
                  </a:cubicBezTo>
                  <a:cubicBezTo>
                    <a:pt x="2514" y="2670"/>
                    <a:pt x="2130" y="2060"/>
                    <a:pt x="1744" y="1454"/>
                  </a:cubicBezTo>
                  <a:close/>
                  <a:moveTo>
                    <a:pt x="564" y="1"/>
                  </a:moveTo>
                  <a:cubicBezTo>
                    <a:pt x="276" y="1"/>
                    <a:pt x="0" y="286"/>
                    <a:pt x="209" y="588"/>
                  </a:cubicBezTo>
                  <a:lnTo>
                    <a:pt x="209" y="621"/>
                  </a:lnTo>
                  <a:cubicBezTo>
                    <a:pt x="910" y="1655"/>
                    <a:pt x="1543" y="2756"/>
                    <a:pt x="2277" y="3824"/>
                  </a:cubicBezTo>
                  <a:cubicBezTo>
                    <a:pt x="2944" y="4758"/>
                    <a:pt x="3712" y="5725"/>
                    <a:pt x="4879" y="6058"/>
                  </a:cubicBezTo>
                  <a:cubicBezTo>
                    <a:pt x="5088" y="6128"/>
                    <a:pt x="5302" y="6163"/>
                    <a:pt x="5515" y="6163"/>
                  </a:cubicBezTo>
                  <a:cubicBezTo>
                    <a:pt x="5813" y="6163"/>
                    <a:pt x="6108" y="6095"/>
                    <a:pt x="6380" y="5958"/>
                  </a:cubicBezTo>
                  <a:cubicBezTo>
                    <a:pt x="6881" y="5692"/>
                    <a:pt x="7114" y="5124"/>
                    <a:pt x="6947" y="4557"/>
                  </a:cubicBezTo>
                  <a:cubicBezTo>
                    <a:pt x="6781" y="4024"/>
                    <a:pt x="6447" y="3557"/>
                    <a:pt x="5980" y="3223"/>
                  </a:cubicBezTo>
                  <a:cubicBezTo>
                    <a:pt x="5580" y="2823"/>
                    <a:pt x="5113" y="2456"/>
                    <a:pt x="4646" y="2156"/>
                  </a:cubicBezTo>
                  <a:cubicBezTo>
                    <a:pt x="3545" y="1422"/>
                    <a:pt x="2411" y="821"/>
                    <a:pt x="1210" y="288"/>
                  </a:cubicBezTo>
                  <a:cubicBezTo>
                    <a:pt x="1140" y="255"/>
                    <a:pt x="1072" y="241"/>
                    <a:pt x="1007" y="241"/>
                  </a:cubicBezTo>
                  <a:cubicBezTo>
                    <a:pt x="987" y="241"/>
                    <a:pt x="968" y="242"/>
                    <a:pt x="949" y="244"/>
                  </a:cubicBezTo>
                  <a:lnTo>
                    <a:pt x="949" y="244"/>
                  </a:lnTo>
                  <a:cubicBezTo>
                    <a:pt x="936" y="225"/>
                    <a:pt x="923" y="207"/>
                    <a:pt x="910" y="188"/>
                  </a:cubicBezTo>
                  <a:cubicBezTo>
                    <a:pt x="818" y="56"/>
                    <a:pt x="690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8" name="Google Shape;4748;p42"/>
            <p:cNvSpPr/>
            <p:nvPr/>
          </p:nvSpPr>
          <p:spPr>
            <a:xfrm>
              <a:off x="20198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0" y="0"/>
                    <a:pt x="5617" y="73"/>
                    <a:pt x="5364" y="167"/>
                  </a:cubicBezTo>
                  <a:cubicBezTo>
                    <a:pt x="4229" y="634"/>
                    <a:pt x="3229" y="1368"/>
                    <a:pt x="2395" y="2302"/>
                  </a:cubicBezTo>
                  <a:cubicBezTo>
                    <a:pt x="1461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58" y="6261"/>
                  </a:cubicBezTo>
                  <a:cubicBezTo>
                    <a:pt x="681" y="6261"/>
                    <a:pt x="797" y="6196"/>
                    <a:pt x="860" y="6038"/>
                  </a:cubicBezTo>
                  <a:cubicBezTo>
                    <a:pt x="1661" y="4204"/>
                    <a:pt x="2995" y="2603"/>
                    <a:pt x="4663" y="1468"/>
                  </a:cubicBezTo>
                  <a:cubicBezTo>
                    <a:pt x="5063" y="1168"/>
                    <a:pt x="5530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1" y="829"/>
                    <a:pt x="6622" y="1323"/>
                    <a:pt x="6464" y="1669"/>
                  </a:cubicBezTo>
                  <a:cubicBezTo>
                    <a:pt x="6198" y="2136"/>
                    <a:pt x="5897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7" y="6184"/>
                    <a:pt x="1610" y="6184"/>
                  </a:cubicBezTo>
                  <a:cubicBezTo>
                    <a:pt x="1670" y="6184"/>
                    <a:pt x="1732" y="6170"/>
                    <a:pt x="1794" y="6138"/>
                  </a:cubicBezTo>
                  <a:cubicBezTo>
                    <a:pt x="2895" y="5638"/>
                    <a:pt x="3929" y="5071"/>
                    <a:pt x="4930" y="4404"/>
                  </a:cubicBezTo>
                  <a:cubicBezTo>
                    <a:pt x="5397" y="4070"/>
                    <a:pt x="5864" y="3703"/>
                    <a:pt x="6264" y="3270"/>
                  </a:cubicBezTo>
                  <a:cubicBezTo>
                    <a:pt x="6698" y="2869"/>
                    <a:pt x="7065" y="2369"/>
                    <a:pt x="7298" y="1802"/>
                  </a:cubicBezTo>
                  <a:cubicBezTo>
                    <a:pt x="7498" y="1302"/>
                    <a:pt x="7365" y="735"/>
                    <a:pt x="7031" y="334"/>
                  </a:cubicBezTo>
                  <a:cubicBezTo>
                    <a:pt x="6786" y="89"/>
                    <a:pt x="6485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9" name="Google Shape;4749;p42"/>
            <p:cNvSpPr/>
            <p:nvPr/>
          </p:nvSpPr>
          <p:spPr>
            <a:xfrm>
              <a:off x="2082080" y="1696971"/>
              <a:ext cx="84395" cy="72050"/>
            </a:xfrm>
            <a:custGeom>
              <a:avLst/>
              <a:gdLst/>
              <a:ahLst/>
              <a:cxnLst/>
              <a:rect l="l" t="t" r="r" b="b"/>
              <a:pathLst>
                <a:path w="7137" h="6093" extrusionOk="0">
                  <a:moveTo>
                    <a:pt x="1722" y="1368"/>
                  </a:moveTo>
                  <a:cubicBezTo>
                    <a:pt x="3148" y="2068"/>
                    <a:pt x="4544" y="2837"/>
                    <a:pt x="5669" y="3990"/>
                  </a:cubicBezTo>
                  <a:cubicBezTo>
                    <a:pt x="5903" y="4224"/>
                    <a:pt x="6370" y="4724"/>
                    <a:pt x="6136" y="5057"/>
                  </a:cubicBezTo>
                  <a:cubicBezTo>
                    <a:pt x="6012" y="5228"/>
                    <a:pt x="5837" y="5283"/>
                    <a:pt x="5655" y="5283"/>
                  </a:cubicBezTo>
                  <a:cubicBezTo>
                    <a:pt x="5447" y="5283"/>
                    <a:pt x="5229" y="5211"/>
                    <a:pt x="5069" y="5158"/>
                  </a:cubicBezTo>
                  <a:cubicBezTo>
                    <a:pt x="4135" y="4891"/>
                    <a:pt x="3534" y="4057"/>
                    <a:pt x="3001" y="3290"/>
                  </a:cubicBezTo>
                  <a:cubicBezTo>
                    <a:pt x="2549" y="2654"/>
                    <a:pt x="2136" y="2005"/>
                    <a:pt x="1722" y="1368"/>
                  </a:cubicBezTo>
                  <a:close/>
                  <a:moveTo>
                    <a:pt x="580" y="1"/>
                  </a:moveTo>
                  <a:cubicBezTo>
                    <a:pt x="284" y="1"/>
                    <a:pt x="0" y="286"/>
                    <a:pt x="232" y="588"/>
                  </a:cubicBezTo>
                  <a:lnTo>
                    <a:pt x="199" y="621"/>
                  </a:lnTo>
                  <a:cubicBezTo>
                    <a:pt x="966" y="1655"/>
                    <a:pt x="1600" y="2789"/>
                    <a:pt x="2367" y="3823"/>
                  </a:cubicBezTo>
                  <a:cubicBezTo>
                    <a:pt x="3034" y="4757"/>
                    <a:pt x="3835" y="5725"/>
                    <a:pt x="5002" y="6025"/>
                  </a:cubicBezTo>
                  <a:cubicBezTo>
                    <a:pt x="5162" y="6071"/>
                    <a:pt x="5330" y="6093"/>
                    <a:pt x="5501" y="6093"/>
                  </a:cubicBezTo>
                  <a:cubicBezTo>
                    <a:pt x="5828" y="6093"/>
                    <a:pt x="6163" y="6011"/>
                    <a:pt x="6470" y="5858"/>
                  </a:cubicBezTo>
                  <a:cubicBezTo>
                    <a:pt x="6937" y="5558"/>
                    <a:pt x="7137" y="4991"/>
                    <a:pt x="6970" y="4457"/>
                  </a:cubicBezTo>
                  <a:cubicBezTo>
                    <a:pt x="6770" y="3957"/>
                    <a:pt x="6436" y="3490"/>
                    <a:pt x="6003" y="3156"/>
                  </a:cubicBezTo>
                  <a:cubicBezTo>
                    <a:pt x="5603" y="2756"/>
                    <a:pt x="5136" y="2389"/>
                    <a:pt x="4669" y="2089"/>
                  </a:cubicBezTo>
                  <a:cubicBezTo>
                    <a:pt x="3568" y="1355"/>
                    <a:pt x="2400" y="754"/>
                    <a:pt x="1199" y="221"/>
                  </a:cubicBezTo>
                  <a:cubicBezTo>
                    <a:pt x="1136" y="189"/>
                    <a:pt x="1074" y="175"/>
                    <a:pt x="1015" y="175"/>
                  </a:cubicBezTo>
                  <a:cubicBezTo>
                    <a:pt x="986" y="175"/>
                    <a:pt x="958" y="179"/>
                    <a:pt x="931" y="185"/>
                  </a:cubicBezTo>
                  <a:lnTo>
                    <a:pt x="931" y="185"/>
                  </a:lnTo>
                  <a:cubicBezTo>
                    <a:pt x="839" y="54"/>
                    <a:pt x="709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50" name="Google Shape;4750;p42"/>
            <p:cNvSpPr/>
            <p:nvPr/>
          </p:nvSpPr>
          <p:spPr>
            <a:xfrm>
              <a:off x="20833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90" y="0"/>
                  </a:moveTo>
                  <a:cubicBezTo>
                    <a:pt x="5908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9" y="2302"/>
                  </a:cubicBezTo>
                  <a:cubicBezTo>
                    <a:pt x="1495" y="3270"/>
                    <a:pt x="727" y="4404"/>
                    <a:pt x="160" y="5638"/>
                  </a:cubicBezTo>
                  <a:cubicBezTo>
                    <a:pt x="1" y="5958"/>
                    <a:pt x="294" y="6261"/>
                    <a:pt x="559" y="6261"/>
                  </a:cubicBezTo>
                  <a:cubicBezTo>
                    <a:pt x="681" y="6261"/>
                    <a:pt x="798" y="6196"/>
                    <a:pt x="861" y="6038"/>
                  </a:cubicBezTo>
                  <a:cubicBezTo>
                    <a:pt x="1695" y="4204"/>
                    <a:pt x="2996" y="2603"/>
                    <a:pt x="4664" y="1468"/>
                  </a:cubicBezTo>
                  <a:cubicBezTo>
                    <a:pt x="5064" y="1168"/>
                    <a:pt x="5564" y="935"/>
                    <a:pt x="6065" y="835"/>
                  </a:cubicBezTo>
                  <a:cubicBezTo>
                    <a:pt x="6095" y="831"/>
                    <a:pt x="6125" y="829"/>
                    <a:pt x="6152" y="829"/>
                  </a:cubicBezTo>
                  <a:cubicBezTo>
                    <a:pt x="660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3" y="3803"/>
                  </a:cubicBezTo>
                  <a:cubicBezTo>
                    <a:pt x="3396" y="4404"/>
                    <a:pt x="2429" y="4938"/>
                    <a:pt x="1395" y="5405"/>
                  </a:cubicBezTo>
                  <a:cubicBezTo>
                    <a:pt x="962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03" y="0"/>
                    <a:pt x="6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51" name="Google Shape;4751;p42"/>
            <p:cNvSpPr/>
            <p:nvPr/>
          </p:nvSpPr>
          <p:spPr>
            <a:xfrm>
              <a:off x="21450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718" y="1289"/>
                  </a:moveTo>
                  <a:lnTo>
                    <a:pt x="1718" y="1289"/>
                  </a:lnTo>
                  <a:cubicBezTo>
                    <a:pt x="3160" y="1977"/>
                    <a:pt x="4572" y="2750"/>
                    <a:pt x="5682" y="3917"/>
                  </a:cubicBezTo>
                  <a:cubicBezTo>
                    <a:pt x="5916" y="4150"/>
                    <a:pt x="6450" y="4651"/>
                    <a:pt x="6183" y="5017"/>
                  </a:cubicBezTo>
                  <a:cubicBezTo>
                    <a:pt x="6083" y="5168"/>
                    <a:pt x="5908" y="5218"/>
                    <a:pt x="5720" y="5218"/>
                  </a:cubicBezTo>
                  <a:cubicBezTo>
                    <a:pt x="5532" y="5218"/>
                    <a:pt x="5332" y="5168"/>
                    <a:pt x="5182" y="5118"/>
                  </a:cubicBezTo>
                  <a:cubicBezTo>
                    <a:pt x="4248" y="4851"/>
                    <a:pt x="3614" y="4050"/>
                    <a:pt x="3114" y="3283"/>
                  </a:cubicBezTo>
                  <a:cubicBezTo>
                    <a:pt x="2646" y="2623"/>
                    <a:pt x="2177" y="1950"/>
                    <a:pt x="1718" y="1289"/>
                  </a:cubicBezTo>
                  <a:close/>
                  <a:moveTo>
                    <a:pt x="589" y="0"/>
                  </a:moveTo>
                  <a:cubicBezTo>
                    <a:pt x="286" y="0"/>
                    <a:pt x="0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4" y="5685"/>
                    <a:pt x="5049" y="5985"/>
                  </a:cubicBezTo>
                  <a:cubicBezTo>
                    <a:pt x="5220" y="6031"/>
                    <a:pt x="5396" y="6053"/>
                    <a:pt x="5571" y="6053"/>
                  </a:cubicBezTo>
                  <a:cubicBezTo>
                    <a:pt x="5907" y="6053"/>
                    <a:pt x="6243" y="5971"/>
                    <a:pt x="6550" y="5818"/>
                  </a:cubicBezTo>
                  <a:cubicBezTo>
                    <a:pt x="6983" y="5518"/>
                    <a:pt x="7183" y="4951"/>
                    <a:pt x="7017" y="4417"/>
                  </a:cubicBezTo>
                  <a:cubicBezTo>
                    <a:pt x="6817" y="3883"/>
                    <a:pt x="6483" y="3416"/>
                    <a:pt x="6049" y="3083"/>
                  </a:cubicBezTo>
                  <a:cubicBezTo>
                    <a:pt x="5616" y="2682"/>
                    <a:pt x="5182" y="2316"/>
                    <a:pt x="4682" y="2015"/>
                  </a:cubicBezTo>
                  <a:cubicBezTo>
                    <a:pt x="3614" y="1315"/>
                    <a:pt x="2447" y="681"/>
                    <a:pt x="1279" y="181"/>
                  </a:cubicBezTo>
                  <a:cubicBezTo>
                    <a:pt x="1209" y="148"/>
                    <a:pt x="1142" y="134"/>
                    <a:pt x="1078" y="134"/>
                  </a:cubicBezTo>
                  <a:cubicBezTo>
                    <a:pt x="1025" y="134"/>
                    <a:pt x="975" y="143"/>
                    <a:pt x="930" y="161"/>
                  </a:cubicBezTo>
                  <a:lnTo>
                    <a:pt x="930" y="161"/>
                  </a:lnTo>
                  <a:cubicBezTo>
                    <a:pt x="833" y="47"/>
                    <a:pt x="710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52" name="Google Shape;4752;p42"/>
            <p:cNvSpPr/>
            <p:nvPr/>
          </p:nvSpPr>
          <p:spPr>
            <a:xfrm>
              <a:off x="2146833" y="1628918"/>
              <a:ext cx="88676" cy="75148"/>
            </a:xfrm>
            <a:custGeom>
              <a:avLst/>
              <a:gdLst/>
              <a:ahLst/>
              <a:cxnLst/>
              <a:rect l="l" t="t" r="r" b="b"/>
              <a:pathLst>
                <a:path w="7499" h="6355" extrusionOk="0">
                  <a:moveTo>
                    <a:pt x="6151" y="827"/>
                  </a:moveTo>
                  <a:cubicBezTo>
                    <a:pt x="6275" y="827"/>
                    <a:pt x="6384" y="858"/>
                    <a:pt x="6464" y="939"/>
                  </a:cubicBezTo>
                  <a:cubicBezTo>
                    <a:pt x="6765" y="1272"/>
                    <a:pt x="6364" y="1906"/>
                    <a:pt x="6131" y="2206"/>
                  </a:cubicBezTo>
                  <a:cubicBezTo>
                    <a:pt x="5497" y="2940"/>
                    <a:pt x="4763" y="3574"/>
                    <a:pt x="3896" y="4041"/>
                  </a:cubicBezTo>
                  <a:cubicBezTo>
                    <a:pt x="3012" y="4559"/>
                    <a:pt x="2100" y="5022"/>
                    <a:pt x="1186" y="5454"/>
                  </a:cubicBezTo>
                  <a:lnTo>
                    <a:pt x="1186" y="5454"/>
                  </a:lnTo>
                  <a:cubicBezTo>
                    <a:pt x="2061" y="3796"/>
                    <a:pt x="3355" y="2227"/>
                    <a:pt x="4997" y="1272"/>
                  </a:cubicBezTo>
                  <a:cubicBezTo>
                    <a:pt x="5225" y="1146"/>
                    <a:pt x="5761" y="827"/>
                    <a:pt x="6151" y="827"/>
                  </a:cubicBezTo>
                  <a:close/>
                  <a:moveTo>
                    <a:pt x="6144" y="0"/>
                  </a:moveTo>
                  <a:cubicBezTo>
                    <a:pt x="6006" y="0"/>
                    <a:pt x="5866" y="23"/>
                    <a:pt x="5731" y="71"/>
                  </a:cubicBezTo>
                  <a:cubicBezTo>
                    <a:pt x="4496" y="372"/>
                    <a:pt x="3429" y="1306"/>
                    <a:pt x="2562" y="2140"/>
                  </a:cubicBezTo>
                  <a:cubicBezTo>
                    <a:pt x="1561" y="3174"/>
                    <a:pt x="760" y="4341"/>
                    <a:pt x="160" y="5642"/>
                  </a:cubicBezTo>
                  <a:cubicBezTo>
                    <a:pt x="0" y="5962"/>
                    <a:pt x="293" y="6265"/>
                    <a:pt x="558" y="6265"/>
                  </a:cubicBezTo>
                  <a:cubicBezTo>
                    <a:pt x="644" y="6265"/>
                    <a:pt x="727" y="6233"/>
                    <a:pt x="791" y="6159"/>
                  </a:cubicBezTo>
                  <a:lnTo>
                    <a:pt x="791" y="6159"/>
                  </a:lnTo>
                  <a:cubicBezTo>
                    <a:pt x="871" y="6272"/>
                    <a:pt x="999" y="6355"/>
                    <a:pt x="1143" y="6355"/>
                  </a:cubicBezTo>
                  <a:cubicBezTo>
                    <a:pt x="1203" y="6355"/>
                    <a:pt x="1265" y="6341"/>
                    <a:pt x="1327" y="6309"/>
                  </a:cubicBezTo>
                  <a:cubicBezTo>
                    <a:pt x="2395" y="5809"/>
                    <a:pt x="3429" y="5275"/>
                    <a:pt x="4463" y="4675"/>
                  </a:cubicBezTo>
                  <a:cubicBezTo>
                    <a:pt x="5464" y="4108"/>
                    <a:pt x="6364" y="3307"/>
                    <a:pt x="7065" y="2340"/>
                  </a:cubicBezTo>
                  <a:cubicBezTo>
                    <a:pt x="7432" y="1873"/>
                    <a:pt x="7498" y="1206"/>
                    <a:pt x="7232" y="638"/>
                  </a:cubicBezTo>
                  <a:cubicBezTo>
                    <a:pt x="7003" y="233"/>
                    <a:pt x="6582" y="0"/>
                    <a:pt x="6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53" name="Google Shape;4753;p42"/>
            <p:cNvSpPr/>
            <p:nvPr/>
          </p:nvSpPr>
          <p:spPr>
            <a:xfrm>
              <a:off x="22085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692" y="1266"/>
                  </a:moveTo>
                  <a:cubicBezTo>
                    <a:pt x="3139" y="1960"/>
                    <a:pt x="4593" y="2737"/>
                    <a:pt x="5716" y="3917"/>
                  </a:cubicBezTo>
                  <a:cubicBezTo>
                    <a:pt x="5950" y="4150"/>
                    <a:pt x="6483" y="4651"/>
                    <a:pt x="6217" y="5017"/>
                  </a:cubicBezTo>
                  <a:cubicBezTo>
                    <a:pt x="6100" y="5168"/>
                    <a:pt x="5916" y="5218"/>
                    <a:pt x="5725" y="5218"/>
                  </a:cubicBezTo>
                  <a:cubicBezTo>
                    <a:pt x="5533" y="5218"/>
                    <a:pt x="5333" y="5168"/>
                    <a:pt x="5183" y="5118"/>
                  </a:cubicBezTo>
                  <a:cubicBezTo>
                    <a:pt x="4249" y="4851"/>
                    <a:pt x="3615" y="4050"/>
                    <a:pt x="3081" y="3283"/>
                  </a:cubicBezTo>
                  <a:cubicBezTo>
                    <a:pt x="2629" y="2615"/>
                    <a:pt x="2163" y="1934"/>
                    <a:pt x="1692" y="1266"/>
                  </a:cubicBezTo>
                  <a:close/>
                  <a:moveTo>
                    <a:pt x="578" y="0"/>
                  </a:moveTo>
                  <a:cubicBezTo>
                    <a:pt x="286" y="0"/>
                    <a:pt x="1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5" y="5685"/>
                    <a:pt x="5049" y="5985"/>
                  </a:cubicBezTo>
                  <a:cubicBezTo>
                    <a:pt x="5221" y="6031"/>
                    <a:pt x="5396" y="6053"/>
                    <a:pt x="5572" y="6053"/>
                  </a:cubicBezTo>
                  <a:cubicBezTo>
                    <a:pt x="5908" y="6053"/>
                    <a:pt x="6243" y="5971"/>
                    <a:pt x="6550" y="5818"/>
                  </a:cubicBezTo>
                  <a:cubicBezTo>
                    <a:pt x="7017" y="5518"/>
                    <a:pt x="7184" y="4951"/>
                    <a:pt x="7051" y="4417"/>
                  </a:cubicBezTo>
                  <a:cubicBezTo>
                    <a:pt x="6817" y="3883"/>
                    <a:pt x="6483" y="3416"/>
                    <a:pt x="6050" y="3083"/>
                  </a:cubicBezTo>
                  <a:cubicBezTo>
                    <a:pt x="5616" y="2682"/>
                    <a:pt x="5183" y="2316"/>
                    <a:pt x="4716" y="2015"/>
                  </a:cubicBezTo>
                  <a:cubicBezTo>
                    <a:pt x="3615" y="1315"/>
                    <a:pt x="2481" y="681"/>
                    <a:pt x="1280" y="181"/>
                  </a:cubicBezTo>
                  <a:cubicBezTo>
                    <a:pt x="1215" y="148"/>
                    <a:pt x="1150" y="134"/>
                    <a:pt x="1089" y="134"/>
                  </a:cubicBezTo>
                  <a:cubicBezTo>
                    <a:pt x="1025" y="134"/>
                    <a:pt x="964" y="149"/>
                    <a:pt x="910" y="176"/>
                  </a:cubicBezTo>
                  <a:lnTo>
                    <a:pt x="910" y="176"/>
                  </a:lnTo>
                  <a:cubicBezTo>
                    <a:pt x="821" y="51"/>
                    <a:pt x="69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54" name="Google Shape;4754;p42"/>
            <p:cNvSpPr/>
            <p:nvPr/>
          </p:nvSpPr>
          <p:spPr>
            <a:xfrm>
              <a:off x="2210878" y="1628882"/>
              <a:ext cx="87351" cy="75987"/>
            </a:xfrm>
            <a:custGeom>
              <a:avLst/>
              <a:gdLst/>
              <a:ahLst/>
              <a:cxnLst/>
              <a:rect l="l" t="t" r="r" b="b"/>
              <a:pathLst>
                <a:path w="7387" h="6426" extrusionOk="0">
                  <a:moveTo>
                    <a:pt x="6110" y="846"/>
                  </a:moveTo>
                  <a:cubicBezTo>
                    <a:pt x="6305" y="846"/>
                    <a:pt x="6465" y="930"/>
                    <a:pt x="6519" y="1175"/>
                  </a:cubicBezTo>
                  <a:cubicBezTo>
                    <a:pt x="6619" y="1642"/>
                    <a:pt x="6185" y="2109"/>
                    <a:pt x="5885" y="2443"/>
                  </a:cubicBezTo>
                  <a:cubicBezTo>
                    <a:pt x="5185" y="3143"/>
                    <a:pt x="4384" y="3744"/>
                    <a:pt x="3517" y="4177"/>
                  </a:cubicBezTo>
                  <a:cubicBezTo>
                    <a:pt x="2771" y="4589"/>
                    <a:pt x="1986" y="4961"/>
                    <a:pt x="1206" y="5339"/>
                  </a:cubicBezTo>
                  <a:lnTo>
                    <a:pt x="1206" y="5339"/>
                  </a:lnTo>
                  <a:cubicBezTo>
                    <a:pt x="1610" y="4602"/>
                    <a:pt x="2091" y="3903"/>
                    <a:pt x="2650" y="3243"/>
                  </a:cubicBezTo>
                  <a:cubicBezTo>
                    <a:pt x="3383" y="2376"/>
                    <a:pt x="4251" y="1676"/>
                    <a:pt x="5251" y="1142"/>
                  </a:cubicBezTo>
                  <a:cubicBezTo>
                    <a:pt x="5469" y="1023"/>
                    <a:pt x="5826" y="846"/>
                    <a:pt x="6110" y="846"/>
                  </a:cubicBezTo>
                  <a:close/>
                  <a:moveTo>
                    <a:pt x="6141" y="1"/>
                  </a:moveTo>
                  <a:cubicBezTo>
                    <a:pt x="6100" y="1"/>
                    <a:pt x="6060" y="3"/>
                    <a:pt x="6019" y="8"/>
                  </a:cubicBezTo>
                  <a:cubicBezTo>
                    <a:pt x="4751" y="141"/>
                    <a:pt x="3550" y="1175"/>
                    <a:pt x="2683" y="2009"/>
                  </a:cubicBezTo>
                  <a:cubicBezTo>
                    <a:pt x="1615" y="3043"/>
                    <a:pt x="748" y="4277"/>
                    <a:pt x="114" y="5645"/>
                  </a:cubicBezTo>
                  <a:cubicBezTo>
                    <a:pt x="1" y="5911"/>
                    <a:pt x="178" y="6166"/>
                    <a:pt x="396" y="6244"/>
                  </a:cubicBezTo>
                  <a:lnTo>
                    <a:pt x="396" y="6244"/>
                  </a:lnTo>
                  <a:cubicBezTo>
                    <a:pt x="474" y="6350"/>
                    <a:pt x="600" y="6426"/>
                    <a:pt x="747" y="6426"/>
                  </a:cubicBezTo>
                  <a:cubicBezTo>
                    <a:pt x="811" y="6426"/>
                    <a:pt x="878" y="6412"/>
                    <a:pt x="948" y="6379"/>
                  </a:cubicBezTo>
                  <a:cubicBezTo>
                    <a:pt x="1982" y="5879"/>
                    <a:pt x="3050" y="5412"/>
                    <a:pt x="4051" y="4811"/>
                  </a:cubicBezTo>
                  <a:cubicBezTo>
                    <a:pt x="5085" y="4311"/>
                    <a:pt x="5985" y="3577"/>
                    <a:pt x="6752" y="2710"/>
                  </a:cubicBezTo>
                  <a:cubicBezTo>
                    <a:pt x="7186" y="2243"/>
                    <a:pt x="7386" y="1609"/>
                    <a:pt x="7320" y="975"/>
                  </a:cubicBezTo>
                  <a:cubicBezTo>
                    <a:pt x="7195" y="416"/>
                    <a:pt x="6694" y="1"/>
                    <a:pt x="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55" name="Google Shape;4755;p42"/>
            <p:cNvSpPr/>
            <p:nvPr/>
          </p:nvSpPr>
          <p:spPr>
            <a:xfrm>
              <a:off x="2272143" y="1697621"/>
              <a:ext cx="85246" cy="71399"/>
            </a:xfrm>
            <a:custGeom>
              <a:avLst/>
              <a:gdLst/>
              <a:ahLst/>
              <a:cxnLst/>
              <a:rect l="l" t="t" r="r" b="b"/>
              <a:pathLst>
                <a:path w="7209" h="6038" extrusionOk="0">
                  <a:moveTo>
                    <a:pt x="1714" y="1273"/>
                  </a:moveTo>
                  <a:cubicBezTo>
                    <a:pt x="3167" y="1984"/>
                    <a:pt x="4590" y="2755"/>
                    <a:pt x="5708" y="3902"/>
                  </a:cubicBezTo>
                  <a:cubicBezTo>
                    <a:pt x="5941" y="4135"/>
                    <a:pt x="6475" y="4636"/>
                    <a:pt x="6208" y="5002"/>
                  </a:cubicBezTo>
                  <a:cubicBezTo>
                    <a:pt x="6103" y="5160"/>
                    <a:pt x="5907" y="5207"/>
                    <a:pt x="5706" y="5207"/>
                  </a:cubicBezTo>
                  <a:cubicBezTo>
                    <a:pt x="5522" y="5207"/>
                    <a:pt x="5335" y="5168"/>
                    <a:pt x="5207" y="5136"/>
                  </a:cubicBezTo>
                  <a:cubicBezTo>
                    <a:pt x="4273" y="4869"/>
                    <a:pt x="3640" y="4035"/>
                    <a:pt x="3106" y="3268"/>
                  </a:cubicBezTo>
                  <a:cubicBezTo>
                    <a:pt x="2634" y="2603"/>
                    <a:pt x="2176" y="1938"/>
                    <a:pt x="1714" y="1273"/>
                  </a:cubicBezTo>
                  <a:close/>
                  <a:moveTo>
                    <a:pt x="603" y="1"/>
                  </a:moveTo>
                  <a:cubicBezTo>
                    <a:pt x="301" y="1"/>
                    <a:pt x="1" y="292"/>
                    <a:pt x="237" y="599"/>
                  </a:cubicBezTo>
                  <a:lnTo>
                    <a:pt x="204" y="599"/>
                  </a:lnTo>
                  <a:cubicBezTo>
                    <a:pt x="971" y="1667"/>
                    <a:pt x="1705" y="2768"/>
                    <a:pt x="2472" y="3835"/>
                  </a:cubicBezTo>
                  <a:cubicBezTo>
                    <a:pt x="3139" y="4736"/>
                    <a:pt x="3907" y="5670"/>
                    <a:pt x="5074" y="5970"/>
                  </a:cubicBezTo>
                  <a:cubicBezTo>
                    <a:pt x="5246" y="6016"/>
                    <a:pt x="5421" y="6038"/>
                    <a:pt x="5595" y="6038"/>
                  </a:cubicBezTo>
                  <a:cubicBezTo>
                    <a:pt x="5929" y="6038"/>
                    <a:pt x="6257" y="5956"/>
                    <a:pt x="6542" y="5803"/>
                  </a:cubicBezTo>
                  <a:cubicBezTo>
                    <a:pt x="7009" y="5503"/>
                    <a:pt x="7209" y="4936"/>
                    <a:pt x="7042" y="4402"/>
                  </a:cubicBezTo>
                  <a:cubicBezTo>
                    <a:pt x="6842" y="3868"/>
                    <a:pt x="6475" y="3401"/>
                    <a:pt x="6041" y="3068"/>
                  </a:cubicBezTo>
                  <a:cubicBezTo>
                    <a:pt x="5641" y="2667"/>
                    <a:pt x="5174" y="2301"/>
                    <a:pt x="4707" y="2000"/>
                  </a:cubicBezTo>
                  <a:cubicBezTo>
                    <a:pt x="3606" y="1300"/>
                    <a:pt x="2472" y="666"/>
                    <a:pt x="1305" y="166"/>
                  </a:cubicBezTo>
                  <a:cubicBezTo>
                    <a:pt x="1235" y="133"/>
                    <a:pt x="1166" y="119"/>
                    <a:pt x="1101" y="119"/>
                  </a:cubicBezTo>
                  <a:cubicBezTo>
                    <a:pt x="1040" y="119"/>
                    <a:pt x="982" y="132"/>
                    <a:pt x="929" y="154"/>
                  </a:cubicBezTo>
                  <a:lnTo>
                    <a:pt x="929" y="154"/>
                  </a:lnTo>
                  <a:cubicBezTo>
                    <a:pt x="842" y="46"/>
                    <a:pt x="723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56" name="Google Shape;4756;p42"/>
            <p:cNvSpPr/>
            <p:nvPr/>
          </p:nvSpPr>
          <p:spPr>
            <a:xfrm>
              <a:off x="2307772" y="1683194"/>
              <a:ext cx="115495" cy="37722"/>
            </a:xfrm>
            <a:custGeom>
              <a:avLst/>
              <a:gdLst/>
              <a:ahLst/>
              <a:cxnLst/>
              <a:rect l="l" t="t" r="r" b="b"/>
              <a:pathLst>
                <a:path w="9767" h="3190" extrusionOk="0">
                  <a:moveTo>
                    <a:pt x="7241" y="851"/>
                  </a:moveTo>
                  <a:cubicBezTo>
                    <a:pt x="7778" y="851"/>
                    <a:pt x="8599" y="877"/>
                    <a:pt x="8833" y="1286"/>
                  </a:cubicBezTo>
                  <a:cubicBezTo>
                    <a:pt x="9266" y="1953"/>
                    <a:pt x="7765" y="2320"/>
                    <a:pt x="7331" y="2353"/>
                  </a:cubicBezTo>
                  <a:cubicBezTo>
                    <a:pt x="6498" y="2320"/>
                    <a:pt x="5664" y="2153"/>
                    <a:pt x="4896" y="1886"/>
                  </a:cubicBezTo>
                  <a:cubicBezTo>
                    <a:pt x="4145" y="1684"/>
                    <a:pt x="3373" y="1533"/>
                    <a:pt x="2603" y="1393"/>
                  </a:cubicBezTo>
                  <a:lnTo>
                    <a:pt x="2603" y="1393"/>
                  </a:lnTo>
                  <a:cubicBezTo>
                    <a:pt x="3383" y="1236"/>
                    <a:pt x="4167" y="1105"/>
                    <a:pt x="4963" y="985"/>
                  </a:cubicBezTo>
                  <a:cubicBezTo>
                    <a:pt x="5664" y="885"/>
                    <a:pt x="6364" y="852"/>
                    <a:pt x="7031" y="852"/>
                  </a:cubicBezTo>
                  <a:cubicBezTo>
                    <a:pt x="7094" y="852"/>
                    <a:pt x="7165" y="851"/>
                    <a:pt x="7241" y="851"/>
                  </a:cubicBezTo>
                  <a:close/>
                  <a:moveTo>
                    <a:pt x="7009" y="1"/>
                  </a:moveTo>
                  <a:cubicBezTo>
                    <a:pt x="6334" y="1"/>
                    <a:pt x="5649" y="81"/>
                    <a:pt x="5030" y="151"/>
                  </a:cubicBezTo>
                  <a:cubicBezTo>
                    <a:pt x="3595" y="318"/>
                    <a:pt x="2194" y="585"/>
                    <a:pt x="793" y="952"/>
                  </a:cubicBezTo>
                  <a:cubicBezTo>
                    <a:pt x="715" y="968"/>
                    <a:pt x="654" y="1000"/>
                    <a:pt x="609" y="1044"/>
                  </a:cubicBezTo>
                  <a:lnTo>
                    <a:pt x="609" y="1044"/>
                  </a:lnTo>
                  <a:cubicBezTo>
                    <a:pt x="162" y="1072"/>
                    <a:pt x="1" y="1760"/>
                    <a:pt x="493" y="1853"/>
                  </a:cubicBezTo>
                  <a:cubicBezTo>
                    <a:pt x="1828" y="2120"/>
                    <a:pt x="3195" y="2320"/>
                    <a:pt x="4529" y="2653"/>
                  </a:cubicBezTo>
                  <a:cubicBezTo>
                    <a:pt x="5401" y="2893"/>
                    <a:pt x="6316" y="3190"/>
                    <a:pt x="7218" y="3190"/>
                  </a:cubicBezTo>
                  <a:cubicBezTo>
                    <a:pt x="7696" y="3190"/>
                    <a:pt x="8170" y="3106"/>
                    <a:pt x="8632" y="2887"/>
                  </a:cubicBezTo>
                  <a:cubicBezTo>
                    <a:pt x="9166" y="2653"/>
                    <a:pt x="9733" y="2186"/>
                    <a:pt x="9767" y="1519"/>
                  </a:cubicBezTo>
                  <a:cubicBezTo>
                    <a:pt x="9733" y="919"/>
                    <a:pt x="9333" y="385"/>
                    <a:pt x="8732" y="252"/>
                  </a:cubicBezTo>
                  <a:cubicBezTo>
                    <a:pt x="8200" y="63"/>
                    <a:pt x="7608" y="1"/>
                    <a:pt x="7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57" name="Google Shape;4757;p42"/>
            <p:cNvSpPr/>
            <p:nvPr/>
          </p:nvSpPr>
          <p:spPr>
            <a:xfrm>
              <a:off x="2274236" y="1628918"/>
              <a:ext cx="88676" cy="76721"/>
            </a:xfrm>
            <a:custGeom>
              <a:avLst/>
              <a:gdLst/>
              <a:ahLst/>
              <a:cxnLst/>
              <a:rect l="l" t="t" r="r" b="b"/>
              <a:pathLst>
                <a:path w="7499" h="6488" extrusionOk="0">
                  <a:moveTo>
                    <a:pt x="6152" y="827"/>
                  </a:moveTo>
                  <a:cubicBezTo>
                    <a:pt x="6275" y="827"/>
                    <a:pt x="6385" y="858"/>
                    <a:pt x="6465" y="939"/>
                  </a:cubicBezTo>
                  <a:cubicBezTo>
                    <a:pt x="6765" y="1272"/>
                    <a:pt x="6365" y="1906"/>
                    <a:pt x="6131" y="2206"/>
                  </a:cubicBezTo>
                  <a:cubicBezTo>
                    <a:pt x="5497" y="2940"/>
                    <a:pt x="4764" y="3607"/>
                    <a:pt x="3896" y="4108"/>
                  </a:cubicBezTo>
                  <a:cubicBezTo>
                    <a:pt x="2981" y="4676"/>
                    <a:pt x="2035" y="5184"/>
                    <a:pt x="1060" y="5633"/>
                  </a:cubicBezTo>
                  <a:lnTo>
                    <a:pt x="1060" y="5633"/>
                  </a:lnTo>
                  <a:cubicBezTo>
                    <a:pt x="1940" y="3910"/>
                    <a:pt x="3297" y="2262"/>
                    <a:pt x="4997" y="1272"/>
                  </a:cubicBezTo>
                  <a:cubicBezTo>
                    <a:pt x="5225" y="1146"/>
                    <a:pt x="5761" y="827"/>
                    <a:pt x="6152" y="827"/>
                  </a:cubicBezTo>
                  <a:close/>
                  <a:moveTo>
                    <a:pt x="6145" y="0"/>
                  </a:moveTo>
                  <a:cubicBezTo>
                    <a:pt x="6007" y="0"/>
                    <a:pt x="5867" y="23"/>
                    <a:pt x="5731" y="71"/>
                  </a:cubicBezTo>
                  <a:cubicBezTo>
                    <a:pt x="4497" y="372"/>
                    <a:pt x="3429" y="1306"/>
                    <a:pt x="2562" y="2173"/>
                  </a:cubicBezTo>
                  <a:cubicBezTo>
                    <a:pt x="1561" y="3174"/>
                    <a:pt x="761" y="4341"/>
                    <a:pt x="160" y="5642"/>
                  </a:cubicBezTo>
                  <a:cubicBezTo>
                    <a:pt x="1" y="5962"/>
                    <a:pt x="293" y="6265"/>
                    <a:pt x="559" y="6265"/>
                  </a:cubicBezTo>
                  <a:cubicBezTo>
                    <a:pt x="622" y="6265"/>
                    <a:pt x="684" y="6248"/>
                    <a:pt x="738" y="6209"/>
                  </a:cubicBezTo>
                  <a:lnTo>
                    <a:pt x="738" y="6209"/>
                  </a:lnTo>
                  <a:cubicBezTo>
                    <a:pt x="811" y="6363"/>
                    <a:pt x="965" y="6488"/>
                    <a:pt x="1143" y="6488"/>
                  </a:cubicBezTo>
                  <a:cubicBezTo>
                    <a:pt x="1203" y="6488"/>
                    <a:pt x="1265" y="6474"/>
                    <a:pt x="1328" y="6443"/>
                  </a:cubicBezTo>
                  <a:cubicBezTo>
                    <a:pt x="2395" y="5942"/>
                    <a:pt x="3429" y="5375"/>
                    <a:pt x="4463" y="4741"/>
                  </a:cubicBezTo>
                  <a:cubicBezTo>
                    <a:pt x="5464" y="4141"/>
                    <a:pt x="6365" y="3307"/>
                    <a:pt x="7032" y="2373"/>
                  </a:cubicBezTo>
                  <a:cubicBezTo>
                    <a:pt x="7399" y="1873"/>
                    <a:pt x="7499" y="1206"/>
                    <a:pt x="7232" y="638"/>
                  </a:cubicBezTo>
                  <a:cubicBezTo>
                    <a:pt x="7004" y="233"/>
                    <a:pt x="6583" y="0"/>
                    <a:pt x="6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4759" name="Google Shape;4759;p42"/>
          <p:cNvSpPr/>
          <p:nvPr/>
        </p:nvSpPr>
        <p:spPr>
          <a:xfrm rot="5400000">
            <a:off x="8340925" y="33651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0" name="Google Shape;4760;p42"/>
          <p:cNvSpPr txBox="1"/>
          <p:nvPr/>
        </p:nvSpPr>
        <p:spPr>
          <a:xfrm rot="-5400000">
            <a:off x="8340325" y="342787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FRI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761" name="Google Shape;4761;p42"/>
          <p:cNvSpPr/>
          <p:nvPr/>
        </p:nvSpPr>
        <p:spPr>
          <a:xfrm rot="5400000">
            <a:off x="8340925" y="4038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2" name="Google Shape;4762;p42"/>
          <p:cNvSpPr txBox="1"/>
          <p:nvPr/>
        </p:nvSpPr>
        <p:spPr>
          <a:xfrm rot="-5400000">
            <a:off x="8340325" y="410162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WKND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763" name="Google Shape;4763;p42"/>
          <p:cNvSpPr/>
          <p:nvPr/>
        </p:nvSpPr>
        <p:spPr>
          <a:xfrm rot="-5400000">
            <a:off x="176000" y="690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42863" dist="28575" dir="636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4" name="Google Shape;4764;p42"/>
          <p:cNvSpPr/>
          <p:nvPr/>
        </p:nvSpPr>
        <p:spPr>
          <a:xfrm rot="-5400000">
            <a:off x="176000" y="1367750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5" name="Google Shape;4765;p42"/>
          <p:cNvSpPr/>
          <p:nvPr/>
        </p:nvSpPr>
        <p:spPr>
          <a:xfrm rot="-5400000">
            <a:off x="176000" y="20452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6" name="Google Shape;4766;p42"/>
          <p:cNvSpPr/>
          <p:nvPr/>
        </p:nvSpPr>
        <p:spPr>
          <a:xfrm rot="5400000">
            <a:off x="8340925" y="26926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7" name="Google Shape;4767;p42"/>
          <p:cNvSpPr txBox="1"/>
          <p:nvPr/>
        </p:nvSpPr>
        <p:spPr>
          <a:xfrm rot="-5400000">
            <a:off x="8342575" y="2757575"/>
            <a:ext cx="638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4" action="ppaction://hlinksldjump"/>
              </a:rPr>
              <a:t>THU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14" name="Kotak Teks 213">
            <a:extLst>
              <a:ext uri="{FF2B5EF4-FFF2-40B4-BE49-F238E27FC236}">
                <a16:creationId xmlns:a16="http://schemas.microsoft.com/office/drawing/2014/main" id="{5C9EE492-2AA0-4530-AD57-A2E40CC684CA}"/>
              </a:ext>
            </a:extLst>
          </p:cNvPr>
          <p:cNvSpPr txBox="1"/>
          <p:nvPr/>
        </p:nvSpPr>
        <p:spPr>
          <a:xfrm>
            <a:off x="5117931" y="1402246"/>
            <a:ext cx="3336905" cy="2340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Beberapa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hal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memperkuat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rasa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hormat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antara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rekan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kerja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lebih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baik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daripada</a:t>
            </a:r>
            <a:r>
              <a:rPr lang="id-ID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memahami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sifat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pekerjaan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masing-masing. Oleh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karena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itu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id-ID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membangun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hubungan</a:t>
            </a:r>
            <a:r>
              <a:rPr lang="id-ID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kerjasama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orang lain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bergantung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pada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mengetahui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jenis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tugas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yang</a:t>
            </a:r>
            <a:r>
              <a:rPr lang="id-ID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dilakukan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orang lain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organisasi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id-ID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6" name="Google Shape;4560;p42">
            <a:extLst>
              <a:ext uri="{FF2B5EF4-FFF2-40B4-BE49-F238E27FC236}">
                <a16:creationId xmlns:a16="http://schemas.microsoft.com/office/drawing/2014/main" id="{31740584-7DE7-44E9-9165-5FDBACA5D844}"/>
              </a:ext>
            </a:extLst>
          </p:cNvPr>
          <p:cNvSpPr/>
          <p:nvPr/>
        </p:nvSpPr>
        <p:spPr>
          <a:xfrm>
            <a:off x="815435" y="607604"/>
            <a:ext cx="883972" cy="846173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5"/>
              </a:solidFill>
            </a:endParaRPr>
          </a:p>
        </p:txBody>
      </p:sp>
      <p:grpSp>
        <p:nvGrpSpPr>
          <p:cNvPr id="197" name="Google Shape;4571;p42">
            <a:extLst>
              <a:ext uri="{FF2B5EF4-FFF2-40B4-BE49-F238E27FC236}">
                <a16:creationId xmlns:a16="http://schemas.microsoft.com/office/drawing/2014/main" id="{BDCC6A11-E5B8-4A5D-9EF2-DB876EC87F1E}"/>
              </a:ext>
            </a:extLst>
          </p:cNvPr>
          <p:cNvGrpSpPr/>
          <p:nvPr/>
        </p:nvGrpSpPr>
        <p:grpSpPr>
          <a:xfrm>
            <a:off x="1060942" y="828319"/>
            <a:ext cx="473533" cy="452276"/>
            <a:chOff x="1745217" y="1515471"/>
            <a:chExt cx="343269" cy="342505"/>
          </a:xfrm>
        </p:grpSpPr>
        <p:sp>
          <p:nvSpPr>
            <p:cNvPr id="198" name="Google Shape;4572;p42">
              <a:extLst>
                <a:ext uri="{FF2B5EF4-FFF2-40B4-BE49-F238E27FC236}">
                  <a16:creationId xmlns:a16="http://schemas.microsoft.com/office/drawing/2014/main" id="{08A95987-A7EE-4F5D-83D3-92C25EBD3F69}"/>
                </a:ext>
              </a:extLst>
            </p:cNvPr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573;p42">
              <a:extLst>
                <a:ext uri="{FF2B5EF4-FFF2-40B4-BE49-F238E27FC236}">
                  <a16:creationId xmlns:a16="http://schemas.microsoft.com/office/drawing/2014/main" id="{202CE42F-1D79-4F39-8DF7-01E40F993083}"/>
                </a:ext>
              </a:extLst>
            </p:cNvPr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574;p42">
              <a:extLst>
                <a:ext uri="{FF2B5EF4-FFF2-40B4-BE49-F238E27FC236}">
                  <a16:creationId xmlns:a16="http://schemas.microsoft.com/office/drawing/2014/main" id="{90CEDF90-5BB0-4256-ACAB-7A957C414C6B}"/>
                </a:ext>
              </a:extLst>
            </p:cNvPr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575;p42">
              <a:extLst>
                <a:ext uri="{FF2B5EF4-FFF2-40B4-BE49-F238E27FC236}">
                  <a16:creationId xmlns:a16="http://schemas.microsoft.com/office/drawing/2014/main" id="{5686B4D1-1903-4D55-A29C-2C36FCD37D87}"/>
                </a:ext>
              </a:extLst>
            </p:cNvPr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4577;p42">
            <a:extLst>
              <a:ext uri="{FF2B5EF4-FFF2-40B4-BE49-F238E27FC236}">
                <a16:creationId xmlns:a16="http://schemas.microsoft.com/office/drawing/2014/main" id="{6E9C9456-F959-481D-B2B9-B43AADA0A287}"/>
              </a:ext>
            </a:extLst>
          </p:cNvPr>
          <p:cNvSpPr/>
          <p:nvPr/>
        </p:nvSpPr>
        <p:spPr>
          <a:xfrm>
            <a:off x="867648" y="613606"/>
            <a:ext cx="883972" cy="846173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7444;p60">
            <a:extLst>
              <a:ext uri="{FF2B5EF4-FFF2-40B4-BE49-F238E27FC236}">
                <a16:creationId xmlns:a16="http://schemas.microsoft.com/office/drawing/2014/main" id="{72014AE6-E809-4E4C-8DAF-E0515005B2D8}"/>
              </a:ext>
            </a:extLst>
          </p:cNvPr>
          <p:cNvGrpSpPr/>
          <p:nvPr/>
        </p:nvGrpSpPr>
        <p:grpSpPr>
          <a:xfrm rot="-752998">
            <a:off x="3169446" y="659717"/>
            <a:ext cx="751587" cy="438560"/>
            <a:chOff x="1030762" y="3107149"/>
            <a:chExt cx="882296" cy="517805"/>
          </a:xfrm>
        </p:grpSpPr>
        <p:sp>
          <p:nvSpPr>
            <p:cNvPr id="219" name="Google Shape;7445;p60">
              <a:extLst>
                <a:ext uri="{FF2B5EF4-FFF2-40B4-BE49-F238E27FC236}">
                  <a16:creationId xmlns:a16="http://schemas.microsoft.com/office/drawing/2014/main" id="{EA07FEC5-984F-4656-A6BD-E39197BFAF00}"/>
                </a:ext>
              </a:extLst>
            </p:cNvPr>
            <p:cNvSpPr/>
            <p:nvPr/>
          </p:nvSpPr>
          <p:spPr>
            <a:xfrm>
              <a:off x="1309955" y="3199457"/>
              <a:ext cx="319080" cy="232519"/>
            </a:xfrm>
            <a:custGeom>
              <a:avLst/>
              <a:gdLst/>
              <a:ahLst/>
              <a:cxnLst/>
              <a:rect l="l" t="t" r="r" b="b"/>
              <a:pathLst>
                <a:path w="33091" h="24114" extrusionOk="0">
                  <a:moveTo>
                    <a:pt x="23584" y="15150"/>
                  </a:moveTo>
                  <a:cubicBezTo>
                    <a:pt x="23622" y="15240"/>
                    <a:pt x="23637" y="15276"/>
                    <a:pt x="23638" y="15276"/>
                  </a:cubicBezTo>
                  <a:cubicBezTo>
                    <a:pt x="23638" y="15276"/>
                    <a:pt x="23638" y="15275"/>
                    <a:pt x="23637" y="15272"/>
                  </a:cubicBezTo>
                  <a:lnTo>
                    <a:pt x="23637" y="15272"/>
                  </a:lnTo>
                  <a:cubicBezTo>
                    <a:pt x="23619" y="15231"/>
                    <a:pt x="23602" y="15190"/>
                    <a:pt x="23584" y="15150"/>
                  </a:cubicBezTo>
                  <a:close/>
                  <a:moveTo>
                    <a:pt x="15573" y="0"/>
                  </a:moveTo>
                  <a:cubicBezTo>
                    <a:pt x="14619" y="0"/>
                    <a:pt x="13661" y="90"/>
                    <a:pt x="12710" y="273"/>
                  </a:cubicBezTo>
                  <a:cubicBezTo>
                    <a:pt x="10708" y="706"/>
                    <a:pt x="8840" y="1607"/>
                    <a:pt x="7239" y="2908"/>
                  </a:cubicBezTo>
                  <a:cubicBezTo>
                    <a:pt x="5738" y="4209"/>
                    <a:pt x="4504" y="5810"/>
                    <a:pt x="3670" y="7645"/>
                  </a:cubicBezTo>
                  <a:cubicBezTo>
                    <a:pt x="2636" y="9779"/>
                    <a:pt x="1769" y="12014"/>
                    <a:pt x="1135" y="14316"/>
                  </a:cubicBezTo>
                  <a:cubicBezTo>
                    <a:pt x="334" y="16784"/>
                    <a:pt x="1" y="19420"/>
                    <a:pt x="134" y="22022"/>
                  </a:cubicBezTo>
                  <a:cubicBezTo>
                    <a:pt x="134" y="23321"/>
                    <a:pt x="1172" y="24114"/>
                    <a:pt x="2226" y="24114"/>
                  </a:cubicBezTo>
                  <a:cubicBezTo>
                    <a:pt x="2656" y="24114"/>
                    <a:pt x="3089" y="23982"/>
                    <a:pt x="3454" y="23698"/>
                  </a:cubicBezTo>
                  <a:lnTo>
                    <a:pt x="3454" y="23698"/>
                  </a:lnTo>
                  <a:cubicBezTo>
                    <a:pt x="3755" y="23863"/>
                    <a:pt x="4101" y="23956"/>
                    <a:pt x="4471" y="23956"/>
                  </a:cubicBezTo>
                  <a:cubicBezTo>
                    <a:pt x="5605" y="23923"/>
                    <a:pt x="6539" y="23022"/>
                    <a:pt x="6539" y="21855"/>
                  </a:cubicBezTo>
                  <a:cubicBezTo>
                    <a:pt x="6539" y="21221"/>
                    <a:pt x="6572" y="20587"/>
                    <a:pt x="6639" y="19920"/>
                  </a:cubicBezTo>
                  <a:cubicBezTo>
                    <a:pt x="6639" y="19753"/>
                    <a:pt x="6672" y="19586"/>
                    <a:pt x="6672" y="19420"/>
                  </a:cubicBezTo>
                  <a:cubicBezTo>
                    <a:pt x="6688" y="19274"/>
                    <a:pt x="6693" y="19225"/>
                    <a:pt x="6691" y="19225"/>
                  </a:cubicBezTo>
                  <a:lnTo>
                    <a:pt x="6691" y="19225"/>
                  </a:lnTo>
                  <a:cubicBezTo>
                    <a:pt x="6688" y="19225"/>
                    <a:pt x="6657" y="19448"/>
                    <a:pt x="6653" y="19448"/>
                  </a:cubicBezTo>
                  <a:cubicBezTo>
                    <a:pt x="6652" y="19448"/>
                    <a:pt x="6656" y="19398"/>
                    <a:pt x="6672" y="19253"/>
                  </a:cubicBezTo>
                  <a:cubicBezTo>
                    <a:pt x="6739" y="18919"/>
                    <a:pt x="6806" y="18586"/>
                    <a:pt x="6872" y="18219"/>
                  </a:cubicBezTo>
                  <a:cubicBezTo>
                    <a:pt x="7139" y="16918"/>
                    <a:pt x="7539" y="15617"/>
                    <a:pt x="8040" y="14349"/>
                  </a:cubicBezTo>
                  <a:cubicBezTo>
                    <a:pt x="8042" y="14344"/>
                    <a:pt x="8043" y="14340"/>
                    <a:pt x="8045" y="14335"/>
                  </a:cubicBezTo>
                  <a:lnTo>
                    <a:pt x="8045" y="14335"/>
                  </a:lnTo>
                  <a:cubicBezTo>
                    <a:pt x="8060" y="14308"/>
                    <a:pt x="8080" y="14269"/>
                    <a:pt x="8106" y="14216"/>
                  </a:cubicBezTo>
                  <a:cubicBezTo>
                    <a:pt x="8173" y="14049"/>
                    <a:pt x="8240" y="13882"/>
                    <a:pt x="8307" y="13749"/>
                  </a:cubicBezTo>
                  <a:cubicBezTo>
                    <a:pt x="8440" y="13482"/>
                    <a:pt x="8573" y="13215"/>
                    <a:pt x="8707" y="12948"/>
                  </a:cubicBezTo>
                  <a:cubicBezTo>
                    <a:pt x="9040" y="12315"/>
                    <a:pt x="9374" y="11714"/>
                    <a:pt x="9774" y="11114"/>
                  </a:cubicBezTo>
                  <a:cubicBezTo>
                    <a:pt x="9941" y="10847"/>
                    <a:pt x="10141" y="10580"/>
                    <a:pt x="10308" y="10346"/>
                  </a:cubicBezTo>
                  <a:lnTo>
                    <a:pt x="10575" y="9980"/>
                  </a:lnTo>
                  <a:cubicBezTo>
                    <a:pt x="10602" y="9941"/>
                    <a:pt x="10623" y="9911"/>
                    <a:pt x="10639" y="9888"/>
                  </a:cubicBezTo>
                  <a:lnTo>
                    <a:pt x="10639" y="9888"/>
                  </a:lnTo>
                  <a:cubicBezTo>
                    <a:pt x="10650" y="9876"/>
                    <a:pt x="10662" y="9862"/>
                    <a:pt x="10675" y="9846"/>
                  </a:cubicBezTo>
                  <a:cubicBezTo>
                    <a:pt x="11109" y="9312"/>
                    <a:pt x="11542" y="8845"/>
                    <a:pt x="12043" y="8378"/>
                  </a:cubicBezTo>
                  <a:cubicBezTo>
                    <a:pt x="12176" y="8278"/>
                    <a:pt x="12276" y="8145"/>
                    <a:pt x="12410" y="8045"/>
                  </a:cubicBezTo>
                  <a:cubicBezTo>
                    <a:pt x="12483" y="7990"/>
                    <a:pt x="12566" y="7935"/>
                    <a:pt x="12571" y="7935"/>
                  </a:cubicBezTo>
                  <a:lnTo>
                    <a:pt x="12571" y="7935"/>
                  </a:lnTo>
                  <a:cubicBezTo>
                    <a:pt x="12576" y="7935"/>
                    <a:pt x="12527" y="7973"/>
                    <a:pt x="12376" y="8078"/>
                  </a:cubicBezTo>
                  <a:cubicBezTo>
                    <a:pt x="12643" y="7911"/>
                    <a:pt x="12910" y="7711"/>
                    <a:pt x="13210" y="7544"/>
                  </a:cubicBezTo>
                  <a:cubicBezTo>
                    <a:pt x="13241" y="7534"/>
                    <a:pt x="13299" y="7499"/>
                    <a:pt x="13354" y="7463"/>
                  </a:cubicBezTo>
                  <a:lnTo>
                    <a:pt x="13354" y="7463"/>
                  </a:lnTo>
                  <a:cubicBezTo>
                    <a:pt x="13440" y="7435"/>
                    <a:pt x="13525" y="7406"/>
                    <a:pt x="13610" y="7378"/>
                  </a:cubicBezTo>
                  <a:cubicBezTo>
                    <a:pt x="13777" y="7344"/>
                    <a:pt x="13944" y="7311"/>
                    <a:pt x="14111" y="7244"/>
                  </a:cubicBezTo>
                  <a:lnTo>
                    <a:pt x="14511" y="7244"/>
                  </a:lnTo>
                  <a:cubicBezTo>
                    <a:pt x="14609" y="7234"/>
                    <a:pt x="14704" y="7230"/>
                    <a:pt x="14797" y="7230"/>
                  </a:cubicBezTo>
                  <a:cubicBezTo>
                    <a:pt x="15023" y="7230"/>
                    <a:pt x="15243" y="7254"/>
                    <a:pt x="15478" y="7278"/>
                  </a:cubicBezTo>
                  <a:cubicBezTo>
                    <a:pt x="15521" y="7280"/>
                    <a:pt x="15556" y="7282"/>
                    <a:pt x="15583" y="7282"/>
                  </a:cubicBezTo>
                  <a:lnTo>
                    <a:pt x="15583" y="7282"/>
                  </a:lnTo>
                  <a:cubicBezTo>
                    <a:pt x="15616" y="7290"/>
                    <a:pt x="15658" y="7300"/>
                    <a:pt x="15712" y="7311"/>
                  </a:cubicBezTo>
                  <a:lnTo>
                    <a:pt x="16279" y="7411"/>
                  </a:lnTo>
                  <a:cubicBezTo>
                    <a:pt x="17013" y="7578"/>
                    <a:pt x="17713" y="7778"/>
                    <a:pt x="18414" y="8011"/>
                  </a:cubicBezTo>
                  <a:lnTo>
                    <a:pt x="18747" y="8145"/>
                  </a:lnTo>
                  <a:cubicBezTo>
                    <a:pt x="18783" y="8156"/>
                    <a:pt x="18812" y="8165"/>
                    <a:pt x="18835" y="8171"/>
                  </a:cubicBezTo>
                  <a:lnTo>
                    <a:pt x="18835" y="8171"/>
                  </a:lnTo>
                  <a:cubicBezTo>
                    <a:pt x="18857" y="8183"/>
                    <a:pt x="18883" y="8196"/>
                    <a:pt x="18914" y="8212"/>
                  </a:cubicBezTo>
                  <a:cubicBezTo>
                    <a:pt x="19214" y="8345"/>
                    <a:pt x="19515" y="8512"/>
                    <a:pt x="19815" y="8712"/>
                  </a:cubicBezTo>
                  <a:lnTo>
                    <a:pt x="19956" y="8806"/>
                  </a:lnTo>
                  <a:lnTo>
                    <a:pt x="19956" y="8806"/>
                  </a:lnTo>
                  <a:cubicBezTo>
                    <a:pt x="19999" y="8848"/>
                    <a:pt x="20175" y="8992"/>
                    <a:pt x="20215" y="9012"/>
                  </a:cubicBezTo>
                  <a:cubicBezTo>
                    <a:pt x="20349" y="9146"/>
                    <a:pt x="20449" y="9246"/>
                    <a:pt x="20582" y="9379"/>
                  </a:cubicBezTo>
                  <a:cubicBezTo>
                    <a:pt x="20651" y="9471"/>
                    <a:pt x="20767" y="9642"/>
                    <a:pt x="20768" y="9642"/>
                  </a:cubicBezTo>
                  <a:cubicBezTo>
                    <a:pt x="20768" y="9642"/>
                    <a:pt x="20745" y="9606"/>
                    <a:pt x="20682" y="9513"/>
                  </a:cubicBezTo>
                  <a:lnTo>
                    <a:pt x="20682" y="9513"/>
                  </a:lnTo>
                  <a:cubicBezTo>
                    <a:pt x="21449" y="10647"/>
                    <a:pt x="22150" y="11881"/>
                    <a:pt x="22684" y="13148"/>
                  </a:cubicBezTo>
                  <a:cubicBezTo>
                    <a:pt x="22884" y="13582"/>
                    <a:pt x="23084" y="13982"/>
                    <a:pt x="23251" y="14416"/>
                  </a:cubicBezTo>
                  <a:cubicBezTo>
                    <a:pt x="23317" y="14516"/>
                    <a:pt x="23384" y="14650"/>
                    <a:pt x="23417" y="14750"/>
                  </a:cubicBezTo>
                  <a:cubicBezTo>
                    <a:pt x="23466" y="14847"/>
                    <a:pt x="23620" y="15225"/>
                    <a:pt x="23637" y="15272"/>
                  </a:cubicBezTo>
                  <a:lnTo>
                    <a:pt x="23637" y="15272"/>
                  </a:lnTo>
                  <a:cubicBezTo>
                    <a:pt x="23949" y="16001"/>
                    <a:pt x="24234" y="16758"/>
                    <a:pt x="24518" y="17485"/>
                  </a:cubicBezTo>
                  <a:cubicBezTo>
                    <a:pt x="25119" y="19086"/>
                    <a:pt x="25619" y="20687"/>
                    <a:pt x="26086" y="22288"/>
                  </a:cubicBezTo>
                  <a:cubicBezTo>
                    <a:pt x="26306" y="23112"/>
                    <a:pt x="27180" y="23868"/>
                    <a:pt x="28060" y="23868"/>
                  </a:cubicBezTo>
                  <a:cubicBezTo>
                    <a:pt x="28249" y="23868"/>
                    <a:pt x="28438" y="23833"/>
                    <a:pt x="28621" y="23756"/>
                  </a:cubicBezTo>
                  <a:cubicBezTo>
                    <a:pt x="28818" y="23688"/>
                    <a:pt x="29013" y="23614"/>
                    <a:pt x="29206" y="23533"/>
                  </a:cubicBezTo>
                  <a:lnTo>
                    <a:pt x="29206" y="23533"/>
                  </a:lnTo>
                  <a:cubicBezTo>
                    <a:pt x="29402" y="23595"/>
                    <a:pt x="29609" y="23628"/>
                    <a:pt x="29820" y="23628"/>
                  </a:cubicBezTo>
                  <a:cubicBezTo>
                    <a:pt x="29997" y="23628"/>
                    <a:pt x="30177" y="23605"/>
                    <a:pt x="30356" y="23556"/>
                  </a:cubicBezTo>
                  <a:cubicBezTo>
                    <a:pt x="31179" y="23307"/>
                    <a:pt x="31741" y="22609"/>
                    <a:pt x="31860" y="21814"/>
                  </a:cubicBezTo>
                  <a:lnTo>
                    <a:pt x="31860" y="21814"/>
                  </a:lnTo>
                  <a:cubicBezTo>
                    <a:pt x="32612" y="20981"/>
                    <a:pt x="33061" y="19909"/>
                    <a:pt x="33091" y="18786"/>
                  </a:cubicBezTo>
                  <a:cubicBezTo>
                    <a:pt x="33091" y="17652"/>
                    <a:pt x="32924" y="16518"/>
                    <a:pt x="32557" y="15450"/>
                  </a:cubicBezTo>
                  <a:cubicBezTo>
                    <a:pt x="32290" y="14483"/>
                    <a:pt x="31990" y="13515"/>
                    <a:pt x="31623" y="12581"/>
                  </a:cubicBezTo>
                  <a:cubicBezTo>
                    <a:pt x="30089" y="8645"/>
                    <a:pt x="27687" y="5143"/>
                    <a:pt x="24185" y="2708"/>
                  </a:cubicBezTo>
                  <a:cubicBezTo>
                    <a:pt x="21641" y="927"/>
                    <a:pt x="18633" y="0"/>
                    <a:pt x="15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0" name="Google Shape;7446;p60">
              <a:extLst>
                <a:ext uri="{FF2B5EF4-FFF2-40B4-BE49-F238E27FC236}">
                  <a16:creationId xmlns:a16="http://schemas.microsoft.com/office/drawing/2014/main" id="{8E0999EB-8CB7-4753-80CE-B1488B39F473}"/>
                </a:ext>
              </a:extLst>
            </p:cNvPr>
            <p:cNvSpPr/>
            <p:nvPr/>
          </p:nvSpPr>
          <p:spPr>
            <a:xfrm>
              <a:off x="1196731" y="3107149"/>
              <a:ext cx="556787" cy="350727"/>
            </a:xfrm>
            <a:custGeom>
              <a:avLst/>
              <a:gdLst/>
              <a:ahLst/>
              <a:cxnLst/>
              <a:rect l="l" t="t" r="r" b="b"/>
              <a:pathLst>
                <a:path w="57743" h="36373" extrusionOk="0">
                  <a:moveTo>
                    <a:pt x="29828" y="1"/>
                  </a:moveTo>
                  <a:cubicBezTo>
                    <a:pt x="27090" y="1"/>
                    <a:pt x="24354" y="480"/>
                    <a:pt x="21750" y="1440"/>
                  </a:cubicBezTo>
                  <a:cubicBezTo>
                    <a:pt x="16046" y="3574"/>
                    <a:pt x="11276" y="7544"/>
                    <a:pt x="7740" y="12447"/>
                  </a:cubicBezTo>
                  <a:cubicBezTo>
                    <a:pt x="4104" y="17551"/>
                    <a:pt x="1869" y="23655"/>
                    <a:pt x="601" y="29760"/>
                  </a:cubicBezTo>
                  <a:cubicBezTo>
                    <a:pt x="468" y="30527"/>
                    <a:pt x="301" y="31261"/>
                    <a:pt x="201" y="32028"/>
                  </a:cubicBezTo>
                  <a:cubicBezTo>
                    <a:pt x="1" y="33129"/>
                    <a:pt x="468" y="34330"/>
                    <a:pt x="1669" y="34597"/>
                  </a:cubicBezTo>
                  <a:cubicBezTo>
                    <a:pt x="1824" y="34633"/>
                    <a:pt x="1987" y="34651"/>
                    <a:pt x="2154" y="34651"/>
                  </a:cubicBezTo>
                  <a:cubicBezTo>
                    <a:pt x="3064" y="34651"/>
                    <a:pt x="4063" y="34121"/>
                    <a:pt x="4204" y="33162"/>
                  </a:cubicBezTo>
                  <a:cubicBezTo>
                    <a:pt x="4704" y="30193"/>
                    <a:pt x="5405" y="27291"/>
                    <a:pt x="6372" y="24456"/>
                  </a:cubicBezTo>
                  <a:cubicBezTo>
                    <a:pt x="6572" y="23789"/>
                    <a:pt x="6839" y="23122"/>
                    <a:pt x="7106" y="22455"/>
                  </a:cubicBezTo>
                  <a:cubicBezTo>
                    <a:pt x="7190" y="22174"/>
                    <a:pt x="7298" y="21894"/>
                    <a:pt x="7429" y="21614"/>
                  </a:cubicBezTo>
                  <a:lnTo>
                    <a:pt x="7429" y="21614"/>
                  </a:lnTo>
                  <a:cubicBezTo>
                    <a:pt x="7427" y="21619"/>
                    <a:pt x="7426" y="21622"/>
                    <a:pt x="7426" y="21622"/>
                  </a:cubicBezTo>
                  <a:cubicBezTo>
                    <a:pt x="7428" y="21622"/>
                    <a:pt x="7449" y="21577"/>
                    <a:pt x="7506" y="21454"/>
                  </a:cubicBezTo>
                  <a:lnTo>
                    <a:pt x="7506" y="21454"/>
                  </a:lnTo>
                  <a:cubicBezTo>
                    <a:pt x="7480" y="21507"/>
                    <a:pt x="7454" y="21561"/>
                    <a:pt x="7429" y="21614"/>
                  </a:cubicBezTo>
                  <a:lnTo>
                    <a:pt x="7429" y="21614"/>
                  </a:lnTo>
                  <a:cubicBezTo>
                    <a:pt x="7447" y="21567"/>
                    <a:pt x="7552" y="21330"/>
                    <a:pt x="7573" y="21287"/>
                  </a:cubicBezTo>
                  <a:cubicBezTo>
                    <a:pt x="7673" y="21087"/>
                    <a:pt x="7773" y="20853"/>
                    <a:pt x="7873" y="20653"/>
                  </a:cubicBezTo>
                  <a:cubicBezTo>
                    <a:pt x="8474" y="19286"/>
                    <a:pt x="9174" y="17985"/>
                    <a:pt x="9941" y="16717"/>
                  </a:cubicBezTo>
                  <a:cubicBezTo>
                    <a:pt x="10308" y="16117"/>
                    <a:pt x="10709" y="15516"/>
                    <a:pt x="11109" y="14916"/>
                  </a:cubicBezTo>
                  <a:cubicBezTo>
                    <a:pt x="11309" y="14616"/>
                    <a:pt x="11543" y="14349"/>
                    <a:pt x="11743" y="14049"/>
                  </a:cubicBezTo>
                  <a:cubicBezTo>
                    <a:pt x="11766" y="14002"/>
                    <a:pt x="11956" y="13755"/>
                    <a:pt x="11960" y="13755"/>
                  </a:cubicBezTo>
                  <a:lnTo>
                    <a:pt x="11960" y="13755"/>
                  </a:lnTo>
                  <a:cubicBezTo>
                    <a:pt x="11962" y="13755"/>
                    <a:pt x="11931" y="13798"/>
                    <a:pt x="11843" y="13915"/>
                  </a:cubicBezTo>
                  <a:cubicBezTo>
                    <a:pt x="11976" y="13748"/>
                    <a:pt x="12110" y="13582"/>
                    <a:pt x="12243" y="13415"/>
                  </a:cubicBezTo>
                  <a:cubicBezTo>
                    <a:pt x="13110" y="12347"/>
                    <a:pt x="14044" y="11380"/>
                    <a:pt x="15045" y="10446"/>
                  </a:cubicBezTo>
                  <a:cubicBezTo>
                    <a:pt x="15512" y="10012"/>
                    <a:pt x="16012" y="9579"/>
                    <a:pt x="16513" y="9145"/>
                  </a:cubicBezTo>
                  <a:lnTo>
                    <a:pt x="16880" y="8845"/>
                  </a:lnTo>
                  <a:lnTo>
                    <a:pt x="16880" y="8845"/>
                  </a:lnTo>
                  <a:cubicBezTo>
                    <a:pt x="16756" y="8948"/>
                    <a:pt x="16715" y="8984"/>
                    <a:pt x="16720" y="8984"/>
                  </a:cubicBezTo>
                  <a:cubicBezTo>
                    <a:pt x="16729" y="8984"/>
                    <a:pt x="16967" y="8801"/>
                    <a:pt x="17013" y="8778"/>
                  </a:cubicBezTo>
                  <a:cubicBezTo>
                    <a:pt x="17313" y="8545"/>
                    <a:pt x="17614" y="8345"/>
                    <a:pt x="17914" y="8111"/>
                  </a:cubicBezTo>
                  <a:cubicBezTo>
                    <a:pt x="19048" y="7344"/>
                    <a:pt x="20215" y="6677"/>
                    <a:pt x="21450" y="6076"/>
                  </a:cubicBezTo>
                  <a:cubicBezTo>
                    <a:pt x="21716" y="5943"/>
                    <a:pt x="22017" y="5809"/>
                    <a:pt x="22317" y="5676"/>
                  </a:cubicBezTo>
                  <a:lnTo>
                    <a:pt x="22317" y="5676"/>
                  </a:lnTo>
                  <a:cubicBezTo>
                    <a:pt x="22359" y="5662"/>
                    <a:pt x="22396" y="5649"/>
                    <a:pt x="22417" y="5643"/>
                  </a:cubicBezTo>
                  <a:cubicBezTo>
                    <a:pt x="22584" y="5576"/>
                    <a:pt x="22717" y="5509"/>
                    <a:pt x="22884" y="5442"/>
                  </a:cubicBezTo>
                  <a:cubicBezTo>
                    <a:pt x="23518" y="5209"/>
                    <a:pt x="24185" y="5009"/>
                    <a:pt x="24852" y="4809"/>
                  </a:cubicBezTo>
                  <a:cubicBezTo>
                    <a:pt x="25553" y="4642"/>
                    <a:pt x="26120" y="4508"/>
                    <a:pt x="26753" y="4408"/>
                  </a:cubicBezTo>
                  <a:lnTo>
                    <a:pt x="27220" y="4308"/>
                  </a:lnTo>
                  <a:cubicBezTo>
                    <a:pt x="27287" y="4308"/>
                    <a:pt x="27547" y="4249"/>
                    <a:pt x="27554" y="4249"/>
                  </a:cubicBezTo>
                  <a:cubicBezTo>
                    <a:pt x="27558" y="4249"/>
                    <a:pt x="27498" y="4264"/>
                    <a:pt x="27320" y="4308"/>
                  </a:cubicBezTo>
                  <a:cubicBezTo>
                    <a:pt x="27687" y="4242"/>
                    <a:pt x="28088" y="4208"/>
                    <a:pt x="28455" y="4208"/>
                  </a:cubicBezTo>
                  <a:cubicBezTo>
                    <a:pt x="28942" y="4171"/>
                    <a:pt x="29430" y="4152"/>
                    <a:pt x="29918" y="4152"/>
                  </a:cubicBezTo>
                  <a:cubicBezTo>
                    <a:pt x="30731" y="4152"/>
                    <a:pt x="31544" y="4204"/>
                    <a:pt x="32357" y="4308"/>
                  </a:cubicBezTo>
                  <a:cubicBezTo>
                    <a:pt x="32457" y="4320"/>
                    <a:pt x="32508" y="4325"/>
                    <a:pt x="32528" y="4325"/>
                  </a:cubicBezTo>
                  <a:cubicBezTo>
                    <a:pt x="32544" y="4325"/>
                    <a:pt x="32539" y="4321"/>
                    <a:pt x="32521" y="4317"/>
                  </a:cubicBezTo>
                  <a:lnTo>
                    <a:pt x="32521" y="4317"/>
                  </a:lnTo>
                  <a:lnTo>
                    <a:pt x="32958" y="4375"/>
                  </a:lnTo>
                  <a:cubicBezTo>
                    <a:pt x="33258" y="4442"/>
                    <a:pt x="33592" y="4508"/>
                    <a:pt x="33925" y="4575"/>
                  </a:cubicBezTo>
                  <a:cubicBezTo>
                    <a:pt x="34592" y="4742"/>
                    <a:pt x="35293" y="4909"/>
                    <a:pt x="35960" y="5142"/>
                  </a:cubicBezTo>
                  <a:cubicBezTo>
                    <a:pt x="36260" y="5242"/>
                    <a:pt x="36594" y="5342"/>
                    <a:pt x="36894" y="5476"/>
                  </a:cubicBezTo>
                  <a:lnTo>
                    <a:pt x="37361" y="5643"/>
                  </a:lnTo>
                  <a:cubicBezTo>
                    <a:pt x="37477" y="5689"/>
                    <a:pt x="37516" y="5705"/>
                    <a:pt x="37514" y="5705"/>
                  </a:cubicBezTo>
                  <a:cubicBezTo>
                    <a:pt x="37509" y="5705"/>
                    <a:pt x="37309" y="5628"/>
                    <a:pt x="37291" y="5628"/>
                  </a:cubicBezTo>
                  <a:cubicBezTo>
                    <a:pt x="37283" y="5628"/>
                    <a:pt x="37322" y="5649"/>
                    <a:pt x="37461" y="5709"/>
                  </a:cubicBezTo>
                  <a:cubicBezTo>
                    <a:pt x="38095" y="6010"/>
                    <a:pt x="38729" y="6310"/>
                    <a:pt x="39362" y="6643"/>
                  </a:cubicBezTo>
                  <a:cubicBezTo>
                    <a:pt x="39963" y="7010"/>
                    <a:pt x="40497" y="7310"/>
                    <a:pt x="41030" y="7677"/>
                  </a:cubicBezTo>
                  <a:cubicBezTo>
                    <a:pt x="41253" y="7844"/>
                    <a:pt x="41475" y="8011"/>
                    <a:pt x="41697" y="8178"/>
                  </a:cubicBezTo>
                  <a:lnTo>
                    <a:pt x="41697" y="8178"/>
                  </a:lnTo>
                  <a:cubicBezTo>
                    <a:pt x="41763" y="8231"/>
                    <a:pt x="41868" y="8315"/>
                    <a:pt x="41898" y="8345"/>
                  </a:cubicBezTo>
                  <a:lnTo>
                    <a:pt x="42398" y="8745"/>
                  </a:lnTo>
                  <a:cubicBezTo>
                    <a:pt x="42898" y="9178"/>
                    <a:pt x="43399" y="9645"/>
                    <a:pt x="43832" y="10112"/>
                  </a:cubicBezTo>
                  <a:cubicBezTo>
                    <a:pt x="44066" y="10346"/>
                    <a:pt x="44299" y="10613"/>
                    <a:pt x="44499" y="10846"/>
                  </a:cubicBezTo>
                  <a:lnTo>
                    <a:pt x="44833" y="11280"/>
                  </a:lnTo>
                  <a:cubicBezTo>
                    <a:pt x="44868" y="11315"/>
                    <a:pt x="45016" y="11491"/>
                    <a:pt x="45103" y="11594"/>
                  </a:cubicBezTo>
                  <a:lnTo>
                    <a:pt x="45103" y="11594"/>
                  </a:lnTo>
                  <a:cubicBezTo>
                    <a:pt x="45955" y="12715"/>
                    <a:pt x="46710" y="13933"/>
                    <a:pt x="47368" y="15183"/>
                  </a:cubicBezTo>
                  <a:cubicBezTo>
                    <a:pt x="47735" y="15917"/>
                    <a:pt x="48102" y="16650"/>
                    <a:pt x="48436" y="17384"/>
                  </a:cubicBezTo>
                  <a:cubicBezTo>
                    <a:pt x="48459" y="17431"/>
                    <a:pt x="48564" y="17707"/>
                    <a:pt x="48568" y="17707"/>
                  </a:cubicBezTo>
                  <a:cubicBezTo>
                    <a:pt x="48569" y="17707"/>
                    <a:pt x="48552" y="17657"/>
                    <a:pt x="48502" y="17518"/>
                  </a:cubicBezTo>
                  <a:lnTo>
                    <a:pt x="48502" y="17518"/>
                  </a:lnTo>
                  <a:lnTo>
                    <a:pt x="48769" y="18185"/>
                  </a:lnTo>
                  <a:cubicBezTo>
                    <a:pt x="48903" y="18552"/>
                    <a:pt x="49069" y="18952"/>
                    <a:pt x="49203" y="19319"/>
                  </a:cubicBezTo>
                  <a:cubicBezTo>
                    <a:pt x="49770" y="20853"/>
                    <a:pt x="50237" y="22421"/>
                    <a:pt x="50704" y="24022"/>
                  </a:cubicBezTo>
                  <a:cubicBezTo>
                    <a:pt x="51738" y="27592"/>
                    <a:pt x="52639" y="31228"/>
                    <a:pt x="53439" y="34864"/>
                  </a:cubicBezTo>
                  <a:cubicBezTo>
                    <a:pt x="53689" y="35780"/>
                    <a:pt x="54516" y="36372"/>
                    <a:pt x="55441" y="36372"/>
                  </a:cubicBezTo>
                  <a:cubicBezTo>
                    <a:pt x="55627" y="36372"/>
                    <a:pt x="55817" y="36348"/>
                    <a:pt x="56008" y="36298"/>
                  </a:cubicBezTo>
                  <a:cubicBezTo>
                    <a:pt x="57075" y="35964"/>
                    <a:pt x="57742" y="34830"/>
                    <a:pt x="57442" y="33729"/>
                  </a:cubicBezTo>
                  <a:cubicBezTo>
                    <a:pt x="56708" y="30327"/>
                    <a:pt x="55841" y="26924"/>
                    <a:pt x="54907" y="23555"/>
                  </a:cubicBezTo>
                  <a:cubicBezTo>
                    <a:pt x="54106" y="20520"/>
                    <a:pt x="53039" y="17551"/>
                    <a:pt x="51738" y="14716"/>
                  </a:cubicBezTo>
                  <a:cubicBezTo>
                    <a:pt x="49203" y="9145"/>
                    <a:pt x="45033" y="4475"/>
                    <a:pt x="39396" y="2040"/>
                  </a:cubicBezTo>
                  <a:cubicBezTo>
                    <a:pt x="36350" y="680"/>
                    <a:pt x="33088" y="1"/>
                    <a:pt x="29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1" name="Google Shape;7447;p60">
              <a:extLst>
                <a:ext uri="{FF2B5EF4-FFF2-40B4-BE49-F238E27FC236}">
                  <a16:creationId xmlns:a16="http://schemas.microsoft.com/office/drawing/2014/main" id="{2EDBD146-DA73-4743-B66A-F3ED64B1B8F1}"/>
                </a:ext>
              </a:extLst>
            </p:cNvPr>
            <p:cNvSpPr/>
            <p:nvPr/>
          </p:nvSpPr>
          <p:spPr>
            <a:xfrm>
              <a:off x="1030762" y="3348474"/>
              <a:ext cx="426189" cy="276479"/>
            </a:xfrm>
            <a:custGeom>
              <a:avLst/>
              <a:gdLst/>
              <a:ahLst/>
              <a:cxnLst/>
              <a:rect l="l" t="t" r="r" b="b"/>
              <a:pathLst>
                <a:path w="44199" h="28673" extrusionOk="0">
                  <a:moveTo>
                    <a:pt x="27402" y="1"/>
                  </a:moveTo>
                  <a:cubicBezTo>
                    <a:pt x="22692" y="1"/>
                    <a:pt x="20515" y="4633"/>
                    <a:pt x="20515" y="4633"/>
                  </a:cubicBezTo>
                  <a:cubicBezTo>
                    <a:pt x="20515" y="4633"/>
                    <a:pt x="18665" y="1496"/>
                    <a:pt x="15686" y="1496"/>
                  </a:cubicBezTo>
                  <a:cubicBezTo>
                    <a:pt x="15343" y="1496"/>
                    <a:pt x="14984" y="1537"/>
                    <a:pt x="14611" y="1631"/>
                  </a:cubicBezTo>
                  <a:cubicBezTo>
                    <a:pt x="11242" y="2465"/>
                    <a:pt x="10175" y="6067"/>
                    <a:pt x="10875" y="7268"/>
                  </a:cubicBezTo>
                  <a:cubicBezTo>
                    <a:pt x="10875" y="7268"/>
                    <a:pt x="10268" y="7147"/>
                    <a:pt x="9362" y="7147"/>
                  </a:cubicBezTo>
                  <a:cubicBezTo>
                    <a:pt x="7379" y="7147"/>
                    <a:pt x="3961" y="7728"/>
                    <a:pt x="2336" y="11438"/>
                  </a:cubicBezTo>
                  <a:cubicBezTo>
                    <a:pt x="1" y="16875"/>
                    <a:pt x="3770" y="22446"/>
                    <a:pt x="8507" y="22946"/>
                  </a:cubicBezTo>
                  <a:cubicBezTo>
                    <a:pt x="8881" y="22988"/>
                    <a:pt x="9247" y="23007"/>
                    <a:pt x="9605" y="23007"/>
                  </a:cubicBezTo>
                  <a:cubicBezTo>
                    <a:pt x="13805" y="23007"/>
                    <a:pt x="16779" y="20344"/>
                    <a:pt x="16779" y="20344"/>
                  </a:cubicBezTo>
                  <a:cubicBezTo>
                    <a:pt x="16779" y="20344"/>
                    <a:pt x="17446" y="27616"/>
                    <a:pt x="24251" y="28583"/>
                  </a:cubicBezTo>
                  <a:cubicBezTo>
                    <a:pt x="24692" y="28644"/>
                    <a:pt x="25112" y="28673"/>
                    <a:pt x="25512" y="28673"/>
                  </a:cubicBezTo>
                  <a:cubicBezTo>
                    <a:pt x="31250" y="28673"/>
                    <a:pt x="32824" y="22812"/>
                    <a:pt x="32824" y="22812"/>
                  </a:cubicBezTo>
                  <a:cubicBezTo>
                    <a:pt x="32824" y="22812"/>
                    <a:pt x="34487" y="23445"/>
                    <a:pt x="36401" y="23445"/>
                  </a:cubicBezTo>
                  <a:cubicBezTo>
                    <a:pt x="38165" y="23445"/>
                    <a:pt x="40142" y="22908"/>
                    <a:pt x="41230" y="20844"/>
                  </a:cubicBezTo>
                  <a:cubicBezTo>
                    <a:pt x="43465" y="16575"/>
                    <a:pt x="39229" y="13973"/>
                    <a:pt x="39229" y="13973"/>
                  </a:cubicBezTo>
                  <a:cubicBezTo>
                    <a:pt x="39229" y="13973"/>
                    <a:pt x="44199" y="11004"/>
                    <a:pt x="41697" y="6534"/>
                  </a:cubicBezTo>
                  <a:cubicBezTo>
                    <a:pt x="40984" y="5261"/>
                    <a:pt x="39707" y="4867"/>
                    <a:pt x="38401" y="4867"/>
                  </a:cubicBezTo>
                  <a:cubicBezTo>
                    <a:pt x="36285" y="4867"/>
                    <a:pt x="34092" y="5900"/>
                    <a:pt x="34092" y="5900"/>
                  </a:cubicBezTo>
                  <a:cubicBezTo>
                    <a:pt x="34092" y="5900"/>
                    <a:pt x="32757" y="863"/>
                    <a:pt x="28788" y="130"/>
                  </a:cubicBezTo>
                  <a:cubicBezTo>
                    <a:pt x="28304" y="41"/>
                    <a:pt x="27842" y="1"/>
                    <a:pt x="27402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2" name="Google Shape;7448;p60">
              <a:extLst>
                <a:ext uri="{FF2B5EF4-FFF2-40B4-BE49-F238E27FC236}">
                  <a16:creationId xmlns:a16="http://schemas.microsoft.com/office/drawing/2014/main" id="{F904F285-82E7-42A1-8BD2-C2EE7CA2C33B}"/>
                </a:ext>
              </a:extLst>
            </p:cNvPr>
            <p:cNvSpPr/>
            <p:nvPr/>
          </p:nvSpPr>
          <p:spPr>
            <a:xfrm>
              <a:off x="1486223" y="3348474"/>
              <a:ext cx="426835" cy="276479"/>
            </a:xfrm>
            <a:custGeom>
              <a:avLst/>
              <a:gdLst/>
              <a:ahLst/>
              <a:cxnLst/>
              <a:rect l="l" t="t" r="r" b="b"/>
              <a:pathLst>
                <a:path w="44266" h="28673" extrusionOk="0">
                  <a:moveTo>
                    <a:pt x="16831" y="1"/>
                  </a:moveTo>
                  <a:cubicBezTo>
                    <a:pt x="16391" y="1"/>
                    <a:pt x="15929" y="41"/>
                    <a:pt x="15445" y="130"/>
                  </a:cubicBezTo>
                  <a:cubicBezTo>
                    <a:pt x="11475" y="863"/>
                    <a:pt x="10141" y="5900"/>
                    <a:pt x="10141" y="5900"/>
                  </a:cubicBezTo>
                  <a:cubicBezTo>
                    <a:pt x="10141" y="5900"/>
                    <a:pt x="7947" y="4867"/>
                    <a:pt x="5831" y="4867"/>
                  </a:cubicBezTo>
                  <a:cubicBezTo>
                    <a:pt x="4525" y="4867"/>
                    <a:pt x="3249" y="5261"/>
                    <a:pt x="2536" y="6534"/>
                  </a:cubicBezTo>
                  <a:cubicBezTo>
                    <a:pt x="0" y="11004"/>
                    <a:pt x="5004" y="13973"/>
                    <a:pt x="5004" y="13973"/>
                  </a:cubicBezTo>
                  <a:cubicBezTo>
                    <a:pt x="5004" y="13973"/>
                    <a:pt x="768" y="16575"/>
                    <a:pt x="3003" y="20844"/>
                  </a:cubicBezTo>
                  <a:cubicBezTo>
                    <a:pt x="4090" y="22908"/>
                    <a:pt x="6068" y="23445"/>
                    <a:pt x="7832" y="23445"/>
                  </a:cubicBezTo>
                  <a:cubicBezTo>
                    <a:pt x="9746" y="23445"/>
                    <a:pt x="11409" y="22812"/>
                    <a:pt x="11409" y="22812"/>
                  </a:cubicBezTo>
                  <a:cubicBezTo>
                    <a:pt x="11409" y="22812"/>
                    <a:pt x="12983" y="28673"/>
                    <a:pt x="18721" y="28673"/>
                  </a:cubicBezTo>
                  <a:cubicBezTo>
                    <a:pt x="19121" y="28673"/>
                    <a:pt x="19540" y="28644"/>
                    <a:pt x="19981" y="28583"/>
                  </a:cubicBezTo>
                  <a:cubicBezTo>
                    <a:pt x="26786" y="27616"/>
                    <a:pt x="27453" y="20344"/>
                    <a:pt x="27453" y="20344"/>
                  </a:cubicBezTo>
                  <a:cubicBezTo>
                    <a:pt x="27453" y="20344"/>
                    <a:pt x="30428" y="23007"/>
                    <a:pt x="34628" y="23007"/>
                  </a:cubicBezTo>
                  <a:cubicBezTo>
                    <a:pt x="34985" y="23007"/>
                    <a:pt x="35352" y="22988"/>
                    <a:pt x="35726" y="22946"/>
                  </a:cubicBezTo>
                  <a:cubicBezTo>
                    <a:pt x="40496" y="22446"/>
                    <a:pt x="44265" y="16875"/>
                    <a:pt x="41897" y="11438"/>
                  </a:cubicBezTo>
                  <a:cubicBezTo>
                    <a:pt x="40271" y="7728"/>
                    <a:pt x="36854" y="7147"/>
                    <a:pt x="34870" y="7147"/>
                  </a:cubicBezTo>
                  <a:cubicBezTo>
                    <a:pt x="33964" y="7147"/>
                    <a:pt x="33358" y="7268"/>
                    <a:pt x="33358" y="7268"/>
                  </a:cubicBezTo>
                  <a:cubicBezTo>
                    <a:pt x="34058" y="6067"/>
                    <a:pt x="32991" y="2465"/>
                    <a:pt x="29622" y="1631"/>
                  </a:cubicBezTo>
                  <a:cubicBezTo>
                    <a:pt x="29249" y="1537"/>
                    <a:pt x="28890" y="1496"/>
                    <a:pt x="28546" y="1496"/>
                  </a:cubicBezTo>
                  <a:cubicBezTo>
                    <a:pt x="25567" y="1496"/>
                    <a:pt x="23717" y="4633"/>
                    <a:pt x="23717" y="4633"/>
                  </a:cubicBezTo>
                  <a:cubicBezTo>
                    <a:pt x="23717" y="4633"/>
                    <a:pt x="21541" y="1"/>
                    <a:pt x="16831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3" name="Google Shape;7449;p60">
              <a:extLst>
                <a:ext uri="{FF2B5EF4-FFF2-40B4-BE49-F238E27FC236}">
                  <a16:creationId xmlns:a16="http://schemas.microsoft.com/office/drawing/2014/main" id="{F761815B-0447-4DB7-B4D9-AE7B175EAED8}"/>
                </a:ext>
              </a:extLst>
            </p:cNvPr>
            <p:cNvSpPr/>
            <p:nvPr/>
          </p:nvSpPr>
          <p:spPr>
            <a:xfrm>
              <a:off x="1295800" y="3200152"/>
              <a:ext cx="334845" cy="237389"/>
            </a:xfrm>
            <a:custGeom>
              <a:avLst/>
              <a:gdLst/>
              <a:ahLst/>
              <a:cxnLst/>
              <a:rect l="l" t="t" r="r" b="b"/>
              <a:pathLst>
                <a:path w="34726" h="24619" fill="none" extrusionOk="0">
                  <a:moveTo>
                    <a:pt x="1" y="24618"/>
                  </a:moveTo>
                  <a:cubicBezTo>
                    <a:pt x="1" y="24618"/>
                    <a:pt x="3203" y="401"/>
                    <a:pt x="17347" y="201"/>
                  </a:cubicBezTo>
                  <a:cubicBezTo>
                    <a:pt x="31523" y="0"/>
                    <a:pt x="34726" y="19214"/>
                    <a:pt x="34726" y="1921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4" name="Google Shape;7450;p60">
              <a:extLst>
                <a:ext uri="{FF2B5EF4-FFF2-40B4-BE49-F238E27FC236}">
                  <a16:creationId xmlns:a16="http://schemas.microsoft.com/office/drawing/2014/main" id="{75005E8D-8CAE-460A-BA18-47F87FA64D03}"/>
                </a:ext>
              </a:extLst>
            </p:cNvPr>
            <p:cNvSpPr/>
            <p:nvPr/>
          </p:nvSpPr>
          <p:spPr>
            <a:xfrm>
              <a:off x="1349519" y="3252906"/>
              <a:ext cx="239635" cy="237379"/>
            </a:xfrm>
            <a:custGeom>
              <a:avLst/>
              <a:gdLst/>
              <a:ahLst/>
              <a:cxnLst/>
              <a:rect l="l" t="t" r="r" b="b"/>
              <a:pathLst>
                <a:path w="24852" h="24618" fill="none" extrusionOk="0">
                  <a:moveTo>
                    <a:pt x="1" y="24618"/>
                  </a:moveTo>
                  <a:cubicBezTo>
                    <a:pt x="1" y="24618"/>
                    <a:pt x="768" y="400"/>
                    <a:pt x="11742" y="200"/>
                  </a:cubicBezTo>
                  <a:cubicBezTo>
                    <a:pt x="22717" y="0"/>
                    <a:pt x="24852" y="19180"/>
                    <a:pt x="24852" y="19180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5" name="Google Shape;7451;p60">
              <a:extLst>
                <a:ext uri="{FF2B5EF4-FFF2-40B4-BE49-F238E27FC236}">
                  <a16:creationId xmlns:a16="http://schemas.microsoft.com/office/drawing/2014/main" id="{40B43570-3C24-4C11-841D-BB828EFA8AA7}"/>
                </a:ext>
              </a:extLst>
            </p:cNvPr>
            <p:cNvSpPr/>
            <p:nvPr/>
          </p:nvSpPr>
          <p:spPr>
            <a:xfrm>
              <a:off x="1209604" y="3112664"/>
              <a:ext cx="524292" cy="331625"/>
            </a:xfrm>
            <a:custGeom>
              <a:avLst/>
              <a:gdLst/>
              <a:ahLst/>
              <a:cxnLst/>
              <a:rect l="l" t="t" r="r" b="b"/>
              <a:pathLst>
                <a:path w="54373" h="34392" fill="none" extrusionOk="0">
                  <a:moveTo>
                    <a:pt x="0" y="34392"/>
                  </a:moveTo>
                  <a:cubicBezTo>
                    <a:pt x="0" y="34392"/>
                    <a:pt x="1068" y="1702"/>
                    <a:pt x="27820" y="801"/>
                  </a:cubicBezTo>
                  <a:cubicBezTo>
                    <a:pt x="51804" y="0"/>
                    <a:pt x="54372" y="26920"/>
                    <a:pt x="54372" y="26920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6" name="Google Shape;7452;p60">
              <a:extLst>
                <a:ext uri="{FF2B5EF4-FFF2-40B4-BE49-F238E27FC236}">
                  <a16:creationId xmlns:a16="http://schemas.microsoft.com/office/drawing/2014/main" id="{EB0BCFF7-EBA5-43A9-B10F-713436237F19}"/>
                </a:ext>
              </a:extLst>
            </p:cNvPr>
            <p:cNvSpPr/>
            <p:nvPr/>
          </p:nvSpPr>
          <p:spPr>
            <a:xfrm>
              <a:off x="1258174" y="3153510"/>
              <a:ext cx="427153" cy="278553"/>
            </a:xfrm>
            <a:custGeom>
              <a:avLst/>
              <a:gdLst/>
              <a:ahLst/>
              <a:cxnLst/>
              <a:rect l="l" t="t" r="r" b="b"/>
              <a:pathLst>
                <a:path w="44299" h="28888" fill="none" extrusionOk="0">
                  <a:moveTo>
                    <a:pt x="0" y="28888"/>
                  </a:moveTo>
                  <a:cubicBezTo>
                    <a:pt x="0" y="28888"/>
                    <a:pt x="901" y="1368"/>
                    <a:pt x="22650" y="668"/>
                  </a:cubicBezTo>
                  <a:cubicBezTo>
                    <a:pt x="42230" y="1"/>
                    <a:pt x="44298" y="22817"/>
                    <a:pt x="44298" y="22817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7" name="Google Shape;7453;p60">
              <a:extLst>
                <a:ext uri="{FF2B5EF4-FFF2-40B4-BE49-F238E27FC236}">
                  <a16:creationId xmlns:a16="http://schemas.microsoft.com/office/drawing/2014/main" id="{6705E765-9C1F-45D1-BAD6-4E36BF347FDB}"/>
                </a:ext>
              </a:extLst>
            </p:cNvPr>
            <p:cNvSpPr/>
            <p:nvPr/>
          </p:nvSpPr>
          <p:spPr>
            <a:xfrm>
              <a:off x="1515488" y="3501426"/>
              <a:ext cx="29082" cy="58154"/>
            </a:xfrm>
            <a:custGeom>
              <a:avLst/>
              <a:gdLst/>
              <a:ahLst/>
              <a:cxnLst/>
              <a:rect l="l" t="t" r="r" b="b"/>
              <a:pathLst>
                <a:path w="3016" h="6031" extrusionOk="0">
                  <a:moveTo>
                    <a:pt x="1090" y="1"/>
                  </a:moveTo>
                  <a:cubicBezTo>
                    <a:pt x="927" y="1"/>
                    <a:pt x="766" y="84"/>
                    <a:pt x="701" y="279"/>
                  </a:cubicBezTo>
                  <a:cubicBezTo>
                    <a:pt x="1" y="2280"/>
                    <a:pt x="535" y="4482"/>
                    <a:pt x="2102" y="5916"/>
                  </a:cubicBezTo>
                  <a:cubicBezTo>
                    <a:pt x="2190" y="5997"/>
                    <a:pt x="2288" y="6031"/>
                    <a:pt x="2382" y="6031"/>
                  </a:cubicBezTo>
                  <a:cubicBezTo>
                    <a:pt x="2718" y="6031"/>
                    <a:pt x="3015" y="5602"/>
                    <a:pt x="2703" y="5316"/>
                  </a:cubicBezTo>
                  <a:cubicBezTo>
                    <a:pt x="1369" y="4082"/>
                    <a:pt x="868" y="2180"/>
                    <a:pt x="1502" y="513"/>
                  </a:cubicBezTo>
                  <a:cubicBezTo>
                    <a:pt x="1604" y="207"/>
                    <a:pt x="1345" y="1"/>
                    <a:pt x="1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8" name="Google Shape;7454;p60">
              <a:extLst>
                <a:ext uri="{FF2B5EF4-FFF2-40B4-BE49-F238E27FC236}">
                  <a16:creationId xmlns:a16="http://schemas.microsoft.com/office/drawing/2014/main" id="{768C5358-FE61-428F-B51D-B49A7AC23119}"/>
                </a:ext>
              </a:extLst>
            </p:cNvPr>
            <p:cNvSpPr/>
            <p:nvPr/>
          </p:nvSpPr>
          <p:spPr>
            <a:xfrm>
              <a:off x="1538650" y="3478062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101" y="834"/>
                    <a:pt x="1101" y="0"/>
                    <a:pt x="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9" name="Google Shape;7455;p60">
              <a:extLst>
                <a:ext uri="{FF2B5EF4-FFF2-40B4-BE49-F238E27FC236}">
                  <a16:creationId xmlns:a16="http://schemas.microsoft.com/office/drawing/2014/main" id="{35219268-8837-4F60-9B32-53FE5DC3E164}"/>
                </a:ext>
              </a:extLst>
            </p:cNvPr>
            <p:cNvSpPr/>
            <p:nvPr/>
          </p:nvSpPr>
          <p:spPr>
            <a:xfrm>
              <a:off x="1282339" y="3364664"/>
              <a:ext cx="56187" cy="29024"/>
            </a:xfrm>
            <a:custGeom>
              <a:avLst/>
              <a:gdLst/>
              <a:ahLst/>
              <a:cxnLst/>
              <a:rect l="l" t="t" r="r" b="b"/>
              <a:pathLst>
                <a:path w="5827" h="3010" extrusionOk="0">
                  <a:moveTo>
                    <a:pt x="1733" y="1"/>
                  </a:moveTo>
                  <a:cubicBezTo>
                    <a:pt x="1312" y="1"/>
                    <a:pt x="884" y="61"/>
                    <a:pt x="463" y="185"/>
                  </a:cubicBezTo>
                  <a:cubicBezTo>
                    <a:pt x="1" y="308"/>
                    <a:pt x="136" y="1001"/>
                    <a:pt x="580" y="1001"/>
                  </a:cubicBezTo>
                  <a:cubicBezTo>
                    <a:pt x="617" y="1001"/>
                    <a:pt x="656" y="996"/>
                    <a:pt x="696" y="986"/>
                  </a:cubicBezTo>
                  <a:cubicBezTo>
                    <a:pt x="1040" y="883"/>
                    <a:pt x="1388" y="833"/>
                    <a:pt x="1733" y="833"/>
                  </a:cubicBezTo>
                  <a:cubicBezTo>
                    <a:pt x="3062" y="833"/>
                    <a:pt x="4323" y="1568"/>
                    <a:pt x="4933" y="2787"/>
                  </a:cubicBezTo>
                  <a:cubicBezTo>
                    <a:pt x="5017" y="2945"/>
                    <a:pt x="5145" y="3010"/>
                    <a:pt x="5273" y="3010"/>
                  </a:cubicBezTo>
                  <a:cubicBezTo>
                    <a:pt x="5549" y="3010"/>
                    <a:pt x="5826" y="2706"/>
                    <a:pt x="5667" y="2387"/>
                  </a:cubicBezTo>
                  <a:cubicBezTo>
                    <a:pt x="4873" y="879"/>
                    <a:pt x="3346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0" name="Google Shape;7456;p60">
              <a:extLst>
                <a:ext uri="{FF2B5EF4-FFF2-40B4-BE49-F238E27FC236}">
                  <a16:creationId xmlns:a16="http://schemas.microsoft.com/office/drawing/2014/main" id="{625EA16C-974C-44DF-BCC9-1863AD4F55AD}"/>
                </a:ext>
              </a:extLst>
            </p:cNvPr>
            <p:cNvSpPr/>
            <p:nvPr/>
          </p:nvSpPr>
          <p:spPr>
            <a:xfrm>
              <a:off x="1342769" y="3404720"/>
              <a:ext cx="9652" cy="9334"/>
            </a:xfrm>
            <a:custGeom>
              <a:avLst/>
              <a:gdLst/>
              <a:ahLst/>
              <a:cxnLst/>
              <a:rect l="l" t="t" r="r" b="b"/>
              <a:pathLst>
                <a:path w="1001" h="968" extrusionOk="0">
                  <a:moveTo>
                    <a:pt x="467" y="1"/>
                  </a:moveTo>
                  <a:cubicBezTo>
                    <a:pt x="400" y="1"/>
                    <a:pt x="334" y="34"/>
                    <a:pt x="300" y="101"/>
                  </a:cubicBezTo>
                  <a:lnTo>
                    <a:pt x="134" y="268"/>
                  </a:lnTo>
                  <a:cubicBezTo>
                    <a:pt x="100" y="301"/>
                    <a:pt x="67" y="334"/>
                    <a:pt x="33" y="401"/>
                  </a:cubicBezTo>
                  <a:cubicBezTo>
                    <a:pt x="0" y="434"/>
                    <a:pt x="0" y="501"/>
                    <a:pt x="0" y="568"/>
                  </a:cubicBezTo>
                  <a:cubicBezTo>
                    <a:pt x="0" y="601"/>
                    <a:pt x="0" y="668"/>
                    <a:pt x="33" y="701"/>
                  </a:cubicBezTo>
                  <a:cubicBezTo>
                    <a:pt x="67" y="768"/>
                    <a:pt x="100" y="801"/>
                    <a:pt x="134" y="835"/>
                  </a:cubicBezTo>
                  <a:lnTo>
                    <a:pt x="200" y="901"/>
                  </a:lnTo>
                  <a:cubicBezTo>
                    <a:pt x="267" y="935"/>
                    <a:pt x="334" y="968"/>
                    <a:pt x="434" y="968"/>
                  </a:cubicBezTo>
                  <a:lnTo>
                    <a:pt x="534" y="968"/>
                  </a:lnTo>
                  <a:cubicBezTo>
                    <a:pt x="601" y="968"/>
                    <a:pt x="667" y="901"/>
                    <a:pt x="734" y="868"/>
                  </a:cubicBezTo>
                  <a:lnTo>
                    <a:pt x="867" y="701"/>
                  </a:lnTo>
                  <a:cubicBezTo>
                    <a:pt x="967" y="634"/>
                    <a:pt x="1001" y="534"/>
                    <a:pt x="1001" y="401"/>
                  </a:cubicBezTo>
                  <a:cubicBezTo>
                    <a:pt x="1001" y="368"/>
                    <a:pt x="1001" y="301"/>
                    <a:pt x="967" y="268"/>
                  </a:cubicBezTo>
                  <a:cubicBezTo>
                    <a:pt x="934" y="201"/>
                    <a:pt x="901" y="167"/>
                    <a:pt x="867" y="134"/>
                  </a:cubicBezTo>
                  <a:lnTo>
                    <a:pt x="801" y="67"/>
                  </a:lnTo>
                  <a:cubicBezTo>
                    <a:pt x="734" y="1"/>
                    <a:pt x="667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</p:spTree>
    <p:extLst>
      <p:ext uri="{BB962C8B-B14F-4D97-AF65-F5344CB8AC3E}">
        <p14:creationId xmlns:p14="http://schemas.microsoft.com/office/powerpoint/2010/main" val="2117822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6" name="Google Shape;4566;p42"/>
          <p:cNvSpPr txBox="1"/>
          <p:nvPr/>
        </p:nvSpPr>
        <p:spPr>
          <a:xfrm>
            <a:off x="1236713" y="1851833"/>
            <a:ext cx="2539439" cy="162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b="1" dirty="0">
                <a:solidFill>
                  <a:schemeClr val="accent5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MEMPRAKTIKKAN SIKAP TEORI Y</a:t>
            </a:r>
          </a:p>
        </p:txBody>
      </p:sp>
      <p:grpSp>
        <p:nvGrpSpPr>
          <p:cNvPr id="4578" name="Google Shape;4578;p42"/>
          <p:cNvGrpSpPr/>
          <p:nvPr/>
        </p:nvGrpSpPr>
        <p:grpSpPr>
          <a:xfrm rot="10800000">
            <a:off x="4906321" y="498659"/>
            <a:ext cx="3541269" cy="441532"/>
            <a:chOff x="2832893" y="5037034"/>
            <a:chExt cx="1478548" cy="184341"/>
          </a:xfrm>
        </p:grpSpPr>
        <p:sp>
          <p:nvSpPr>
            <p:cNvPr id="4579" name="Google Shape;4579;p42"/>
            <p:cNvSpPr/>
            <p:nvPr/>
          </p:nvSpPr>
          <p:spPr>
            <a:xfrm>
              <a:off x="2960385" y="5074230"/>
              <a:ext cx="30438" cy="33233"/>
            </a:xfrm>
            <a:custGeom>
              <a:avLst/>
              <a:gdLst/>
              <a:ahLst/>
              <a:cxnLst/>
              <a:rect l="l" t="t" r="r" b="b"/>
              <a:pathLst>
                <a:path w="2842" h="3103" extrusionOk="0">
                  <a:moveTo>
                    <a:pt x="1013" y="1275"/>
                  </a:moveTo>
                  <a:cubicBezTo>
                    <a:pt x="1013" y="1294"/>
                    <a:pt x="1010" y="1313"/>
                    <a:pt x="1006" y="1332"/>
                  </a:cubicBezTo>
                  <a:lnTo>
                    <a:pt x="1006" y="1332"/>
                  </a:lnTo>
                  <a:cubicBezTo>
                    <a:pt x="1005" y="1328"/>
                    <a:pt x="1004" y="1324"/>
                    <a:pt x="1003" y="1320"/>
                  </a:cubicBezTo>
                  <a:lnTo>
                    <a:pt x="1003" y="1320"/>
                  </a:lnTo>
                  <a:cubicBezTo>
                    <a:pt x="1003" y="1315"/>
                    <a:pt x="1003" y="1310"/>
                    <a:pt x="1003" y="1305"/>
                  </a:cubicBezTo>
                  <a:lnTo>
                    <a:pt x="1003" y="1305"/>
                  </a:lnTo>
                  <a:lnTo>
                    <a:pt x="1000" y="1313"/>
                  </a:lnTo>
                  <a:lnTo>
                    <a:pt x="1000" y="1313"/>
                  </a:lnTo>
                  <a:cubicBezTo>
                    <a:pt x="1000" y="1313"/>
                    <a:pt x="1000" y="1312"/>
                    <a:pt x="1000" y="1312"/>
                  </a:cubicBezTo>
                  <a:lnTo>
                    <a:pt x="1000" y="1312"/>
                  </a:lnTo>
                  <a:cubicBezTo>
                    <a:pt x="1001" y="1307"/>
                    <a:pt x="1002" y="1303"/>
                    <a:pt x="1002" y="1298"/>
                  </a:cubicBezTo>
                  <a:lnTo>
                    <a:pt x="1002" y="1298"/>
                  </a:lnTo>
                  <a:cubicBezTo>
                    <a:pt x="1003" y="1300"/>
                    <a:pt x="1003" y="1303"/>
                    <a:pt x="1003" y="1305"/>
                  </a:cubicBezTo>
                  <a:lnTo>
                    <a:pt x="1003" y="1305"/>
                  </a:lnTo>
                  <a:lnTo>
                    <a:pt x="1013" y="1275"/>
                  </a:lnTo>
                  <a:close/>
                  <a:moveTo>
                    <a:pt x="995" y="1329"/>
                  </a:moveTo>
                  <a:lnTo>
                    <a:pt x="996" y="1331"/>
                  </a:lnTo>
                  <a:lnTo>
                    <a:pt x="996" y="1331"/>
                  </a:lnTo>
                  <a:lnTo>
                    <a:pt x="998" y="1343"/>
                  </a:lnTo>
                  <a:lnTo>
                    <a:pt x="998" y="1343"/>
                  </a:lnTo>
                  <a:cubicBezTo>
                    <a:pt x="996" y="1341"/>
                    <a:pt x="995" y="1339"/>
                    <a:pt x="993" y="1337"/>
                  </a:cubicBezTo>
                  <a:lnTo>
                    <a:pt x="993" y="1337"/>
                  </a:lnTo>
                  <a:cubicBezTo>
                    <a:pt x="994" y="1334"/>
                    <a:pt x="995" y="1331"/>
                    <a:pt x="995" y="1329"/>
                  </a:cubicBezTo>
                  <a:close/>
                  <a:moveTo>
                    <a:pt x="1006" y="1332"/>
                  </a:moveTo>
                  <a:cubicBezTo>
                    <a:pt x="1009" y="1341"/>
                    <a:pt x="1010" y="1350"/>
                    <a:pt x="1011" y="1361"/>
                  </a:cubicBezTo>
                  <a:lnTo>
                    <a:pt x="1011" y="1361"/>
                  </a:lnTo>
                  <a:lnTo>
                    <a:pt x="1005" y="1353"/>
                  </a:lnTo>
                  <a:lnTo>
                    <a:pt x="1005" y="1353"/>
                  </a:lnTo>
                  <a:lnTo>
                    <a:pt x="1003" y="1347"/>
                  </a:lnTo>
                  <a:lnTo>
                    <a:pt x="1003" y="1347"/>
                  </a:lnTo>
                  <a:cubicBezTo>
                    <a:pt x="1002" y="1348"/>
                    <a:pt x="1002" y="1348"/>
                    <a:pt x="1002" y="1349"/>
                  </a:cubicBezTo>
                  <a:lnTo>
                    <a:pt x="1002" y="1349"/>
                  </a:lnTo>
                  <a:cubicBezTo>
                    <a:pt x="1002" y="1348"/>
                    <a:pt x="1001" y="1348"/>
                    <a:pt x="1001" y="1347"/>
                  </a:cubicBezTo>
                  <a:lnTo>
                    <a:pt x="1001" y="1347"/>
                  </a:lnTo>
                  <a:cubicBezTo>
                    <a:pt x="1001" y="1346"/>
                    <a:pt x="1001" y="1345"/>
                    <a:pt x="1001" y="1344"/>
                  </a:cubicBezTo>
                  <a:lnTo>
                    <a:pt x="1001" y="1344"/>
                  </a:lnTo>
                  <a:lnTo>
                    <a:pt x="1003" y="1347"/>
                  </a:lnTo>
                  <a:lnTo>
                    <a:pt x="1003" y="1347"/>
                  </a:lnTo>
                  <a:cubicBezTo>
                    <a:pt x="1004" y="1342"/>
                    <a:pt x="1005" y="1337"/>
                    <a:pt x="1006" y="1332"/>
                  </a:cubicBezTo>
                  <a:close/>
                  <a:moveTo>
                    <a:pt x="1005" y="1353"/>
                  </a:moveTo>
                  <a:lnTo>
                    <a:pt x="1005" y="1353"/>
                  </a:lnTo>
                  <a:cubicBezTo>
                    <a:pt x="1007" y="1357"/>
                    <a:pt x="1009" y="1360"/>
                    <a:pt x="1011" y="1363"/>
                  </a:cubicBezTo>
                  <a:lnTo>
                    <a:pt x="1011" y="1363"/>
                  </a:lnTo>
                  <a:cubicBezTo>
                    <a:pt x="1011" y="1365"/>
                    <a:pt x="1012" y="1367"/>
                    <a:pt x="1012" y="1370"/>
                  </a:cubicBezTo>
                  <a:lnTo>
                    <a:pt x="1012" y="1370"/>
                  </a:lnTo>
                  <a:lnTo>
                    <a:pt x="1005" y="1353"/>
                  </a:lnTo>
                  <a:close/>
                  <a:moveTo>
                    <a:pt x="974" y="1197"/>
                  </a:moveTo>
                  <a:cubicBezTo>
                    <a:pt x="987" y="1223"/>
                    <a:pt x="995" y="1249"/>
                    <a:pt x="1000" y="1275"/>
                  </a:cubicBezTo>
                  <a:lnTo>
                    <a:pt x="1000" y="1275"/>
                  </a:lnTo>
                  <a:lnTo>
                    <a:pt x="1013" y="1197"/>
                  </a:lnTo>
                  <a:lnTo>
                    <a:pt x="1013" y="1197"/>
                  </a:lnTo>
                  <a:cubicBezTo>
                    <a:pt x="1013" y="1234"/>
                    <a:pt x="1009" y="1267"/>
                    <a:pt x="1002" y="1298"/>
                  </a:cubicBezTo>
                  <a:lnTo>
                    <a:pt x="1002" y="1298"/>
                  </a:lnTo>
                  <a:cubicBezTo>
                    <a:pt x="1002" y="1290"/>
                    <a:pt x="1001" y="1283"/>
                    <a:pt x="1000" y="1275"/>
                  </a:cubicBezTo>
                  <a:lnTo>
                    <a:pt x="1000" y="1275"/>
                  </a:lnTo>
                  <a:lnTo>
                    <a:pt x="995" y="1303"/>
                  </a:lnTo>
                  <a:lnTo>
                    <a:pt x="995" y="1303"/>
                  </a:lnTo>
                  <a:cubicBezTo>
                    <a:pt x="994" y="1300"/>
                    <a:pt x="992" y="1297"/>
                    <a:pt x="990" y="1295"/>
                  </a:cubicBezTo>
                  <a:lnTo>
                    <a:pt x="990" y="1295"/>
                  </a:lnTo>
                  <a:lnTo>
                    <a:pt x="993" y="1314"/>
                  </a:lnTo>
                  <a:lnTo>
                    <a:pt x="992" y="1321"/>
                  </a:lnTo>
                  <a:lnTo>
                    <a:pt x="995" y="1328"/>
                  </a:lnTo>
                  <a:lnTo>
                    <a:pt x="995" y="1328"/>
                  </a:lnTo>
                  <a:lnTo>
                    <a:pt x="993" y="1336"/>
                  </a:lnTo>
                  <a:lnTo>
                    <a:pt x="993" y="1336"/>
                  </a:lnTo>
                  <a:cubicBezTo>
                    <a:pt x="992" y="1335"/>
                    <a:pt x="991" y="1334"/>
                    <a:pt x="990" y="1333"/>
                  </a:cubicBezTo>
                  <a:lnTo>
                    <a:pt x="990" y="1333"/>
                  </a:lnTo>
                  <a:lnTo>
                    <a:pt x="990" y="1334"/>
                  </a:lnTo>
                  <a:lnTo>
                    <a:pt x="990" y="1334"/>
                  </a:lnTo>
                  <a:lnTo>
                    <a:pt x="992" y="1337"/>
                  </a:lnTo>
                  <a:lnTo>
                    <a:pt x="992" y="1337"/>
                  </a:lnTo>
                  <a:lnTo>
                    <a:pt x="987" y="1353"/>
                  </a:lnTo>
                  <a:lnTo>
                    <a:pt x="985" y="1365"/>
                  </a:lnTo>
                  <a:lnTo>
                    <a:pt x="985" y="1365"/>
                  </a:lnTo>
                  <a:cubicBezTo>
                    <a:pt x="988" y="1356"/>
                    <a:pt x="990" y="1347"/>
                    <a:pt x="993" y="1338"/>
                  </a:cubicBezTo>
                  <a:lnTo>
                    <a:pt x="993" y="1338"/>
                  </a:lnTo>
                  <a:lnTo>
                    <a:pt x="998" y="1345"/>
                  </a:lnTo>
                  <a:lnTo>
                    <a:pt x="998" y="1345"/>
                  </a:lnTo>
                  <a:lnTo>
                    <a:pt x="1000" y="1353"/>
                  </a:lnTo>
                  <a:lnTo>
                    <a:pt x="1000" y="1353"/>
                  </a:lnTo>
                  <a:cubicBezTo>
                    <a:pt x="1000" y="1351"/>
                    <a:pt x="1000" y="1349"/>
                    <a:pt x="1001" y="1348"/>
                  </a:cubicBezTo>
                  <a:lnTo>
                    <a:pt x="1001" y="1348"/>
                  </a:lnTo>
                  <a:lnTo>
                    <a:pt x="1002" y="1349"/>
                  </a:lnTo>
                  <a:lnTo>
                    <a:pt x="1002" y="1349"/>
                  </a:lnTo>
                  <a:cubicBezTo>
                    <a:pt x="1002" y="1349"/>
                    <a:pt x="1002" y="1349"/>
                    <a:pt x="1002" y="1349"/>
                  </a:cubicBezTo>
                  <a:lnTo>
                    <a:pt x="1002" y="1349"/>
                  </a:lnTo>
                  <a:cubicBezTo>
                    <a:pt x="1003" y="1350"/>
                    <a:pt x="1004" y="1351"/>
                    <a:pt x="1004" y="1352"/>
                  </a:cubicBezTo>
                  <a:lnTo>
                    <a:pt x="1004" y="1352"/>
                  </a:lnTo>
                  <a:lnTo>
                    <a:pt x="1002" y="1349"/>
                  </a:lnTo>
                  <a:lnTo>
                    <a:pt x="1002" y="1349"/>
                  </a:lnTo>
                  <a:cubicBezTo>
                    <a:pt x="1001" y="1351"/>
                    <a:pt x="1001" y="1353"/>
                    <a:pt x="1000" y="1355"/>
                  </a:cubicBezTo>
                  <a:lnTo>
                    <a:pt x="1000" y="1355"/>
                  </a:lnTo>
                  <a:lnTo>
                    <a:pt x="1000" y="1353"/>
                  </a:lnTo>
                  <a:lnTo>
                    <a:pt x="1000" y="1353"/>
                  </a:lnTo>
                  <a:cubicBezTo>
                    <a:pt x="999" y="1356"/>
                    <a:pt x="999" y="1358"/>
                    <a:pt x="998" y="1361"/>
                  </a:cubicBezTo>
                  <a:lnTo>
                    <a:pt x="998" y="1361"/>
                  </a:lnTo>
                  <a:cubicBezTo>
                    <a:pt x="993" y="1378"/>
                    <a:pt x="985" y="1395"/>
                    <a:pt x="977" y="1411"/>
                  </a:cubicBezTo>
                  <a:lnTo>
                    <a:pt x="977" y="1411"/>
                  </a:lnTo>
                  <a:lnTo>
                    <a:pt x="985" y="1365"/>
                  </a:lnTo>
                  <a:lnTo>
                    <a:pt x="985" y="1365"/>
                  </a:lnTo>
                  <a:cubicBezTo>
                    <a:pt x="977" y="1390"/>
                    <a:pt x="968" y="1415"/>
                    <a:pt x="958" y="1441"/>
                  </a:cubicBezTo>
                  <a:lnTo>
                    <a:pt x="958" y="1441"/>
                  </a:lnTo>
                  <a:cubicBezTo>
                    <a:pt x="958" y="1442"/>
                    <a:pt x="957" y="1443"/>
                    <a:pt x="956" y="1444"/>
                  </a:cubicBezTo>
                  <a:lnTo>
                    <a:pt x="956" y="1444"/>
                  </a:lnTo>
                  <a:lnTo>
                    <a:pt x="987" y="1353"/>
                  </a:lnTo>
                  <a:lnTo>
                    <a:pt x="990" y="1334"/>
                  </a:lnTo>
                  <a:lnTo>
                    <a:pt x="990" y="1334"/>
                  </a:lnTo>
                  <a:lnTo>
                    <a:pt x="974" y="1314"/>
                  </a:lnTo>
                  <a:lnTo>
                    <a:pt x="974" y="1314"/>
                  </a:lnTo>
                  <a:cubicBezTo>
                    <a:pt x="979" y="1320"/>
                    <a:pt x="985" y="1326"/>
                    <a:pt x="990" y="1333"/>
                  </a:cubicBezTo>
                  <a:lnTo>
                    <a:pt x="990" y="1333"/>
                  </a:lnTo>
                  <a:lnTo>
                    <a:pt x="992" y="1321"/>
                  </a:lnTo>
                  <a:lnTo>
                    <a:pt x="974" y="1275"/>
                  </a:lnTo>
                  <a:lnTo>
                    <a:pt x="974" y="1275"/>
                  </a:lnTo>
                  <a:cubicBezTo>
                    <a:pt x="980" y="1282"/>
                    <a:pt x="986" y="1288"/>
                    <a:pt x="990" y="1295"/>
                  </a:cubicBezTo>
                  <a:lnTo>
                    <a:pt x="990" y="1295"/>
                  </a:lnTo>
                  <a:lnTo>
                    <a:pt x="974" y="1197"/>
                  </a:lnTo>
                  <a:close/>
                  <a:moveTo>
                    <a:pt x="1174" y="1522"/>
                  </a:moveTo>
                  <a:lnTo>
                    <a:pt x="1174" y="1522"/>
                  </a:lnTo>
                  <a:cubicBezTo>
                    <a:pt x="1180" y="1526"/>
                    <a:pt x="1185" y="1529"/>
                    <a:pt x="1189" y="1533"/>
                  </a:cubicBezTo>
                  <a:lnTo>
                    <a:pt x="1189" y="1533"/>
                  </a:lnTo>
                  <a:lnTo>
                    <a:pt x="1185" y="1531"/>
                  </a:lnTo>
                  <a:lnTo>
                    <a:pt x="1185" y="1531"/>
                  </a:lnTo>
                  <a:lnTo>
                    <a:pt x="1174" y="1522"/>
                  </a:lnTo>
                  <a:close/>
                  <a:moveTo>
                    <a:pt x="1456" y="1585"/>
                  </a:moveTo>
                  <a:lnTo>
                    <a:pt x="1456" y="1585"/>
                  </a:lnTo>
                  <a:lnTo>
                    <a:pt x="1456" y="1585"/>
                  </a:lnTo>
                  <a:lnTo>
                    <a:pt x="1454" y="1587"/>
                  </a:lnTo>
                  <a:lnTo>
                    <a:pt x="1453" y="1587"/>
                  </a:lnTo>
                  <a:cubicBezTo>
                    <a:pt x="1454" y="1586"/>
                    <a:pt x="1455" y="1586"/>
                    <a:pt x="1456" y="1585"/>
                  </a:cubicBezTo>
                  <a:close/>
                  <a:moveTo>
                    <a:pt x="1449" y="1590"/>
                  </a:moveTo>
                  <a:lnTo>
                    <a:pt x="1446" y="1592"/>
                  </a:lnTo>
                  <a:lnTo>
                    <a:pt x="1446" y="1592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2" y="1595"/>
                  </a:lnTo>
                  <a:lnTo>
                    <a:pt x="1442" y="1595"/>
                  </a:lnTo>
                  <a:cubicBezTo>
                    <a:pt x="1442" y="1595"/>
                    <a:pt x="1442" y="1594"/>
                    <a:pt x="1442" y="1594"/>
                  </a:cubicBezTo>
                  <a:lnTo>
                    <a:pt x="1442" y="1594"/>
                  </a:lnTo>
                  <a:lnTo>
                    <a:pt x="1441" y="1594"/>
                  </a:lnTo>
                  <a:lnTo>
                    <a:pt x="1441" y="1594"/>
                  </a:lnTo>
                  <a:cubicBezTo>
                    <a:pt x="1441" y="1594"/>
                    <a:pt x="1441" y="1594"/>
                    <a:pt x="1442" y="1594"/>
                  </a:cubicBezTo>
                  <a:lnTo>
                    <a:pt x="1442" y="1594"/>
                  </a:lnTo>
                  <a:cubicBezTo>
                    <a:pt x="1442" y="1594"/>
                    <a:pt x="1442" y="1594"/>
                    <a:pt x="1442" y="1594"/>
                  </a:cubicBezTo>
                  <a:lnTo>
                    <a:pt x="1442" y="1594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4" y="1592"/>
                  </a:lnTo>
                  <a:lnTo>
                    <a:pt x="1444" y="1592"/>
                  </a:lnTo>
                  <a:cubicBezTo>
                    <a:pt x="1444" y="1593"/>
                    <a:pt x="1443" y="1593"/>
                    <a:pt x="1442" y="1594"/>
                  </a:cubicBezTo>
                  <a:lnTo>
                    <a:pt x="1442" y="1594"/>
                  </a:lnTo>
                  <a:cubicBezTo>
                    <a:pt x="1441" y="1593"/>
                    <a:pt x="1441" y="1592"/>
                    <a:pt x="1441" y="1591"/>
                  </a:cubicBezTo>
                  <a:lnTo>
                    <a:pt x="1441" y="1591"/>
                  </a:lnTo>
                  <a:cubicBezTo>
                    <a:pt x="1442" y="1591"/>
                    <a:pt x="1443" y="1591"/>
                    <a:pt x="1444" y="1591"/>
                  </a:cubicBezTo>
                  <a:lnTo>
                    <a:pt x="1444" y="1591"/>
                  </a:lnTo>
                  <a:lnTo>
                    <a:pt x="1444" y="1592"/>
                  </a:lnTo>
                  <a:lnTo>
                    <a:pt x="1444" y="1592"/>
                  </a:lnTo>
                  <a:cubicBezTo>
                    <a:pt x="1445" y="1591"/>
                    <a:pt x="1446" y="1591"/>
                    <a:pt x="1447" y="1590"/>
                  </a:cubicBezTo>
                  <a:lnTo>
                    <a:pt x="1447" y="1590"/>
                  </a:lnTo>
                  <a:cubicBezTo>
                    <a:pt x="1448" y="1590"/>
                    <a:pt x="1448" y="1590"/>
                    <a:pt x="1449" y="1590"/>
                  </a:cubicBezTo>
                  <a:close/>
                  <a:moveTo>
                    <a:pt x="1416" y="1597"/>
                  </a:moveTo>
                  <a:lnTo>
                    <a:pt x="1422" y="1602"/>
                  </a:lnTo>
                  <a:lnTo>
                    <a:pt x="1422" y="1602"/>
                  </a:lnTo>
                  <a:lnTo>
                    <a:pt x="1420" y="1603"/>
                  </a:lnTo>
                  <a:lnTo>
                    <a:pt x="1420" y="1603"/>
                  </a:lnTo>
                  <a:cubicBezTo>
                    <a:pt x="1418" y="1601"/>
                    <a:pt x="1416" y="1599"/>
                    <a:pt x="1414" y="1597"/>
                  </a:cubicBezTo>
                  <a:lnTo>
                    <a:pt x="1414" y="1597"/>
                  </a:lnTo>
                  <a:cubicBezTo>
                    <a:pt x="1414" y="1597"/>
                    <a:pt x="1415" y="1597"/>
                    <a:pt x="1416" y="1597"/>
                  </a:cubicBezTo>
                  <a:close/>
                  <a:moveTo>
                    <a:pt x="1426" y="1605"/>
                  </a:moveTo>
                  <a:lnTo>
                    <a:pt x="1428" y="1606"/>
                  </a:lnTo>
                  <a:lnTo>
                    <a:pt x="1428" y="1606"/>
                  </a:lnTo>
                  <a:lnTo>
                    <a:pt x="1426" y="1607"/>
                  </a:lnTo>
                  <a:lnTo>
                    <a:pt x="1426" y="1607"/>
                  </a:lnTo>
                  <a:cubicBezTo>
                    <a:pt x="1426" y="1607"/>
                    <a:pt x="1425" y="1606"/>
                    <a:pt x="1424" y="1606"/>
                  </a:cubicBezTo>
                  <a:lnTo>
                    <a:pt x="1424" y="1606"/>
                  </a:lnTo>
                  <a:cubicBezTo>
                    <a:pt x="1425" y="1606"/>
                    <a:pt x="1426" y="1605"/>
                    <a:pt x="1426" y="1605"/>
                  </a:cubicBezTo>
                  <a:close/>
                  <a:moveTo>
                    <a:pt x="1577" y="1655"/>
                  </a:moveTo>
                  <a:lnTo>
                    <a:pt x="1577" y="1655"/>
                  </a:lnTo>
                  <a:cubicBezTo>
                    <a:pt x="1576" y="1655"/>
                    <a:pt x="1576" y="1655"/>
                    <a:pt x="1576" y="1656"/>
                  </a:cubicBezTo>
                  <a:lnTo>
                    <a:pt x="1576" y="1656"/>
                  </a:lnTo>
                  <a:cubicBezTo>
                    <a:pt x="1575" y="1656"/>
                    <a:pt x="1574" y="1656"/>
                    <a:pt x="1574" y="1656"/>
                  </a:cubicBezTo>
                  <a:lnTo>
                    <a:pt x="1574" y="1656"/>
                  </a:lnTo>
                  <a:lnTo>
                    <a:pt x="1577" y="1655"/>
                  </a:lnTo>
                  <a:close/>
                  <a:moveTo>
                    <a:pt x="1499" y="1694"/>
                  </a:moveTo>
                  <a:lnTo>
                    <a:pt x="1502" y="1701"/>
                  </a:lnTo>
                  <a:lnTo>
                    <a:pt x="1502" y="1701"/>
                  </a:lnTo>
                  <a:cubicBezTo>
                    <a:pt x="1502" y="1701"/>
                    <a:pt x="1501" y="1701"/>
                    <a:pt x="1500" y="1701"/>
                  </a:cubicBezTo>
                  <a:lnTo>
                    <a:pt x="1500" y="1701"/>
                  </a:lnTo>
                  <a:cubicBezTo>
                    <a:pt x="1499" y="1699"/>
                    <a:pt x="1499" y="1697"/>
                    <a:pt x="1498" y="1694"/>
                  </a:cubicBezTo>
                  <a:lnTo>
                    <a:pt x="1498" y="1694"/>
                  </a:lnTo>
                  <a:lnTo>
                    <a:pt x="1499" y="1694"/>
                  </a:lnTo>
                  <a:close/>
                  <a:moveTo>
                    <a:pt x="1421" y="1"/>
                  </a:moveTo>
                  <a:cubicBezTo>
                    <a:pt x="1324" y="1"/>
                    <a:pt x="1227" y="11"/>
                    <a:pt x="1129" y="30"/>
                  </a:cubicBezTo>
                  <a:cubicBezTo>
                    <a:pt x="1052" y="69"/>
                    <a:pt x="974" y="69"/>
                    <a:pt x="896" y="108"/>
                  </a:cubicBezTo>
                  <a:cubicBezTo>
                    <a:pt x="818" y="147"/>
                    <a:pt x="701" y="225"/>
                    <a:pt x="585" y="302"/>
                  </a:cubicBezTo>
                  <a:cubicBezTo>
                    <a:pt x="468" y="419"/>
                    <a:pt x="312" y="536"/>
                    <a:pt x="234" y="691"/>
                  </a:cubicBezTo>
                  <a:cubicBezTo>
                    <a:pt x="157" y="808"/>
                    <a:pt x="118" y="886"/>
                    <a:pt x="79" y="1003"/>
                  </a:cubicBezTo>
                  <a:cubicBezTo>
                    <a:pt x="79" y="1042"/>
                    <a:pt x="40" y="1081"/>
                    <a:pt x="40" y="1120"/>
                  </a:cubicBezTo>
                  <a:cubicBezTo>
                    <a:pt x="1" y="1314"/>
                    <a:pt x="1" y="1470"/>
                    <a:pt x="1" y="1625"/>
                  </a:cubicBezTo>
                  <a:cubicBezTo>
                    <a:pt x="1" y="1781"/>
                    <a:pt x="40" y="1937"/>
                    <a:pt x="79" y="2092"/>
                  </a:cubicBezTo>
                  <a:cubicBezTo>
                    <a:pt x="157" y="2287"/>
                    <a:pt x="234" y="2482"/>
                    <a:pt x="390" y="2637"/>
                  </a:cubicBezTo>
                  <a:cubicBezTo>
                    <a:pt x="429" y="2676"/>
                    <a:pt x="429" y="2676"/>
                    <a:pt x="468" y="2715"/>
                  </a:cubicBezTo>
                  <a:cubicBezTo>
                    <a:pt x="546" y="2793"/>
                    <a:pt x="663" y="2871"/>
                    <a:pt x="740" y="2910"/>
                  </a:cubicBezTo>
                  <a:cubicBezTo>
                    <a:pt x="857" y="2987"/>
                    <a:pt x="1013" y="3026"/>
                    <a:pt x="1129" y="3065"/>
                  </a:cubicBezTo>
                  <a:cubicBezTo>
                    <a:pt x="1253" y="3090"/>
                    <a:pt x="1372" y="3103"/>
                    <a:pt x="1487" y="3103"/>
                  </a:cubicBezTo>
                  <a:cubicBezTo>
                    <a:pt x="1736" y="3103"/>
                    <a:pt x="1967" y="3043"/>
                    <a:pt x="2180" y="2910"/>
                  </a:cubicBezTo>
                  <a:cubicBezTo>
                    <a:pt x="2491" y="2754"/>
                    <a:pt x="2725" y="2443"/>
                    <a:pt x="2803" y="2053"/>
                  </a:cubicBezTo>
                  <a:cubicBezTo>
                    <a:pt x="2842" y="1859"/>
                    <a:pt x="2842" y="1664"/>
                    <a:pt x="2803" y="1431"/>
                  </a:cubicBezTo>
                  <a:cubicBezTo>
                    <a:pt x="2775" y="1319"/>
                    <a:pt x="2727" y="1187"/>
                    <a:pt x="2644" y="1078"/>
                  </a:cubicBezTo>
                  <a:lnTo>
                    <a:pt x="2644" y="1078"/>
                  </a:lnTo>
                  <a:cubicBezTo>
                    <a:pt x="2617" y="908"/>
                    <a:pt x="2566" y="738"/>
                    <a:pt x="2491" y="575"/>
                  </a:cubicBezTo>
                  <a:cubicBezTo>
                    <a:pt x="2414" y="497"/>
                    <a:pt x="2375" y="458"/>
                    <a:pt x="2297" y="380"/>
                  </a:cubicBezTo>
                  <a:cubicBezTo>
                    <a:pt x="2219" y="302"/>
                    <a:pt x="2141" y="225"/>
                    <a:pt x="2024" y="147"/>
                  </a:cubicBezTo>
                  <a:cubicBezTo>
                    <a:pt x="1947" y="108"/>
                    <a:pt x="1830" y="69"/>
                    <a:pt x="1713" y="30"/>
                  </a:cubicBezTo>
                  <a:cubicBezTo>
                    <a:pt x="1616" y="11"/>
                    <a:pt x="1519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42"/>
            <p:cNvSpPr/>
            <p:nvPr/>
          </p:nvSpPr>
          <p:spPr>
            <a:xfrm>
              <a:off x="2947887" y="5151438"/>
              <a:ext cx="29602" cy="28146"/>
            </a:xfrm>
            <a:custGeom>
              <a:avLst/>
              <a:gdLst/>
              <a:ahLst/>
              <a:cxnLst/>
              <a:rect l="l" t="t" r="r" b="b"/>
              <a:pathLst>
                <a:path w="2764" h="2628" extrusionOk="0">
                  <a:moveTo>
                    <a:pt x="1254" y="1152"/>
                  </a:moveTo>
                  <a:lnTo>
                    <a:pt x="1266" y="1157"/>
                  </a:lnTo>
                  <a:lnTo>
                    <a:pt x="1266" y="1157"/>
                  </a:lnTo>
                  <a:cubicBezTo>
                    <a:pt x="1265" y="1158"/>
                    <a:pt x="1264" y="1160"/>
                    <a:pt x="1262" y="1161"/>
                  </a:cubicBezTo>
                  <a:lnTo>
                    <a:pt x="1262" y="1161"/>
                  </a:lnTo>
                  <a:cubicBezTo>
                    <a:pt x="1258" y="1159"/>
                    <a:pt x="1255" y="1157"/>
                    <a:pt x="1252" y="1154"/>
                  </a:cubicBezTo>
                  <a:lnTo>
                    <a:pt x="1252" y="1154"/>
                  </a:lnTo>
                  <a:lnTo>
                    <a:pt x="1254" y="1152"/>
                  </a:lnTo>
                  <a:close/>
                  <a:moveTo>
                    <a:pt x="1244" y="1164"/>
                  </a:moveTo>
                  <a:cubicBezTo>
                    <a:pt x="1243" y="1169"/>
                    <a:pt x="1241" y="1174"/>
                    <a:pt x="1238" y="1179"/>
                  </a:cubicBezTo>
                  <a:lnTo>
                    <a:pt x="1238" y="1179"/>
                  </a:lnTo>
                  <a:cubicBezTo>
                    <a:pt x="1236" y="1181"/>
                    <a:pt x="1233" y="1182"/>
                    <a:pt x="1230" y="1183"/>
                  </a:cubicBezTo>
                  <a:lnTo>
                    <a:pt x="1230" y="1183"/>
                  </a:lnTo>
                  <a:cubicBezTo>
                    <a:pt x="1230" y="1183"/>
                    <a:pt x="1230" y="1183"/>
                    <a:pt x="1230" y="1182"/>
                  </a:cubicBezTo>
                  <a:lnTo>
                    <a:pt x="1230" y="1182"/>
                  </a:lnTo>
                  <a:lnTo>
                    <a:pt x="1244" y="1164"/>
                  </a:lnTo>
                  <a:close/>
                  <a:moveTo>
                    <a:pt x="1312" y="1175"/>
                  </a:moveTo>
                  <a:lnTo>
                    <a:pt x="1329" y="1182"/>
                  </a:lnTo>
                  <a:lnTo>
                    <a:pt x="1329" y="1182"/>
                  </a:lnTo>
                  <a:lnTo>
                    <a:pt x="1332" y="1184"/>
                  </a:lnTo>
                  <a:lnTo>
                    <a:pt x="1332" y="1184"/>
                  </a:lnTo>
                  <a:cubicBezTo>
                    <a:pt x="1328" y="1183"/>
                    <a:pt x="1324" y="1183"/>
                    <a:pt x="1320" y="1182"/>
                  </a:cubicBezTo>
                  <a:lnTo>
                    <a:pt x="1320" y="1182"/>
                  </a:lnTo>
                  <a:cubicBezTo>
                    <a:pt x="1317" y="1180"/>
                    <a:pt x="1315" y="1177"/>
                    <a:pt x="1312" y="1175"/>
                  </a:cubicBezTo>
                  <a:close/>
                  <a:moveTo>
                    <a:pt x="1337" y="1187"/>
                  </a:moveTo>
                  <a:lnTo>
                    <a:pt x="1372" y="1214"/>
                  </a:lnTo>
                  <a:lnTo>
                    <a:pt x="1372" y="1214"/>
                  </a:lnTo>
                  <a:cubicBezTo>
                    <a:pt x="1355" y="1207"/>
                    <a:pt x="1340" y="1198"/>
                    <a:pt x="1327" y="1187"/>
                  </a:cubicBezTo>
                  <a:close/>
                  <a:moveTo>
                    <a:pt x="1402" y="1237"/>
                  </a:moveTo>
                  <a:lnTo>
                    <a:pt x="1407" y="1240"/>
                  </a:lnTo>
                  <a:lnTo>
                    <a:pt x="1407" y="1240"/>
                  </a:lnTo>
                  <a:lnTo>
                    <a:pt x="1415" y="1260"/>
                  </a:lnTo>
                  <a:lnTo>
                    <a:pt x="1415" y="1260"/>
                  </a:lnTo>
                  <a:cubicBezTo>
                    <a:pt x="1413" y="1259"/>
                    <a:pt x="1410" y="1258"/>
                    <a:pt x="1408" y="1257"/>
                  </a:cubicBezTo>
                  <a:lnTo>
                    <a:pt x="1408" y="1257"/>
                  </a:lnTo>
                  <a:cubicBezTo>
                    <a:pt x="1406" y="1250"/>
                    <a:pt x="1403" y="1244"/>
                    <a:pt x="1402" y="1237"/>
                  </a:cubicBezTo>
                  <a:close/>
                  <a:moveTo>
                    <a:pt x="1492" y="1448"/>
                  </a:moveTo>
                  <a:lnTo>
                    <a:pt x="1485" y="1465"/>
                  </a:lnTo>
                  <a:lnTo>
                    <a:pt x="1485" y="1465"/>
                  </a:lnTo>
                  <a:lnTo>
                    <a:pt x="1483" y="1468"/>
                  </a:lnTo>
                  <a:lnTo>
                    <a:pt x="1483" y="1468"/>
                  </a:lnTo>
                  <a:cubicBezTo>
                    <a:pt x="1483" y="1464"/>
                    <a:pt x="1484" y="1460"/>
                    <a:pt x="1485" y="1456"/>
                  </a:cubicBezTo>
                  <a:lnTo>
                    <a:pt x="1485" y="1456"/>
                  </a:lnTo>
                  <a:cubicBezTo>
                    <a:pt x="1487" y="1454"/>
                    <a:pt x="1489" y="1451"/>
                    <a:pt x="1492" y="1448"/>
                  </a:cubicBezTo>
                  <a:close/>
                  <a:moveTo>
                    <a:pt x="1477" y="1484"/>
                  </a:moveTo>
                  <a:lnTo>
                    <a:pt x="1477" y="1485"/>
                  </a:lnTo>
                  <a:lnTo>
                    <a:pt x="1474" y="1493"/>
                  </a:lnTo>
                  <a:lnTo>
                    <a:pt x="1460" y="1504"/>
                  </a:lnTo>
                  <a:lnTo>
                    <a:pt x="1460" y="1504"/>
                  </a:lnTo>
                  <a:cubicBezTo>
                    <a:pt x="1465" y="1496"/>
                    <a:pt x="1471" y="1490"/>
                    <a:pt x="1477" y="1484"/>
                  </a:cubicBezTo>
                  <a:close/>
                  <a:moveTo>
                    <a:pt x="1474" y="1469"/>
                  </a:moveTo>
                  <a:lnTo>
                    <a:pt x="1476" y="1477"/>
                  </a:lnTo>
                  <a:lnTo>
                    <a:pt x="1476" y="1477"/>
                  </a:lnTo>
                  <a:lnTo>
                    <a:pt x="1453" y="1508"/>
                  </a:lnTo>
                  <a:lnTo>
                    <a:pt x="1453" y="1508"/>
                  </a:lnTo>
                  <a:cubicBezTo>
                    <a:pt x="1458" y="1494"/>
                    <a:pt x="1466" y="1481"/>
                    <a:pt x="1474" y="1469"/>
                  </a:cubicBezTo>
                  <a:close/>
                  <a:moveTo>
                    <a:pt x="1464" y="1518"/>
                  </a:moveTo>
                  <a:lnTo>
                    <a:pt x="1463" y="1521"/>
                  </a:lnTo>
                  <a:lnTo>
                    <a:pt x="1463" y="1521"/>
                  </a:lnTo>
                  <a:lnTo>
                    <a:pt x="1450" y="1526"/>
                  </a:lnTo>
                  <a:lnTo>
                    <a:pt x="1450" y="1526"/>
                  </a:lnTo>
                  <a:cubicBezTo>
                    <a:pt x="1455" y="1523"/>
                    <a:pt x="1459" y="1520"/>
                    <a:pt x="1464" y="1518"/>
                  </a:cubicBezTo>
                  <a:close/>
                  <a:moveTo>
                    <a:pt x="1440" y="1"/>
                  </a:moveTo>
                  <a:cubicBezTo>
                    <a:pt x="1333" y="1"/>
                    <a:pt x="1226" y="20"/>
                    <a:pt x="1129" y="59"/>
                  </a:cubicBezTo>
                  <a:cubicBezTo>
                    <a:pt x="1012" y="59"/>
                    <a:pt x="934" y="98"/>
                    <a:pt x="857" y="137"/>
                  </a:cubicBezTo>
                  <a:cubicBezTo>
                    <a:pt x="779" y="176"/>
                    <a:pt x="740" y="176"/>
                    <a:pt x="701" y="215"/>
                  </a:cubicBezTo>
                  <a:cubicBezTo>
                    <a:pt x="429" y="409"/>
                    <a:pt x="195" y="682"/>
                    <a:pt x="78" y="1032"/>
                  </a:cubicBezTo>
                  <a:cubicBezTo>
                    <a:pt x="78" y="1148"/>
                    <a:pt x="39" y="1226"/>
                    <a:pt x="39" y="1343"/>
                  </a:cubicBezTo>
                  <a:cubicBezTo>
                    <a:pt x="1" y="1771"/>
                    <a:pt x="195" y="2160"/>
                    <a:pt x="584" y="2433"/>
                  </a:cubicBezTo>
                  <a:cubicBezTo>
                    <a:pt x="584" y="2433"/>
                    <a:pt x="623" y="2472"/>
                    <a:pt x="662" y="2472"/>
                  </a:cubicBezTo>
                  <a:cubicBezTo>
                    <a:pt x="740" y="2510"/>
                    <a:pt x="857" y="2549"/>
                    <a:pt x="934" y="2588"/>
                  </a:cubicBezTo>
                  <a:cubicBezTo>
                    <a:pt x="1051" y="2627"/>
                    <a:pt x="1207" y="2627"/>
                    <a:pt x="1363" y="2627"/>
                  </a:cubicBezTo>
                  <a:cubicBezTo>
                    <a:pt x="1392" y="2627"/>
                    <a:pt x="1427" y="2622"/>
                    <a:pt x="1463" y="2615"/>
                  </a:cubicBezTo>
                  <a:lnTo>
                    <a:pt x="1463" y="2615"/>
                  </a:lnTo>
                  <a:cubicBezTo>
                    <a:pt x="1498" y="2622"/>
                    <a:pt x="1530" y="2627"/>
                    <a:pt x="1557" y="2627"/>
                  </a:cubicBezTo>
                  <a:cubicBezTo>
                    <a:pt x="1791" y="2627"/>
                    <a:pt x="1985" y="2549"/>
                    <a:pt x="2180" y="2433"/>
                  </a:cubicBezTo>
                  <a:cubicBezTo>
                    <a:pt x="2374" y="2316"/>
                    <a:pt x="2491" y="2160"/>
                    <a:pt x="2608" y="1966"/>
                  </a:cubicBezTo>
                  <a:cubicBezTo>
                    <a:pt x="2725" y="1771"/>
                    <a:pt x="2763" y="1577"/>
                    <a:pt x="2763" y="1343"/>
                  </a:cubicBezTo>
                  <a:cubicBezTo>
                    <a:pt x="2763" y="1226"/>
                    <a:pt x="2763" y="1110"/>
                    <a:pt x="2725" y="1032"/>
                  </a:cubicBezTo>
                  <a:cubicBezTo>
                    <a:pt x="2725" y="915"/>
                    <a:pt x="2686" y="798"/>
                    <a:pt x="2608" y="720"/>
                  </a:cubicBezTo>
                  <a:cubicBezTo>
                    <a:pt x="2569" y="604"/>
                    <a:pt x="2491" y="526"/>
                    <a:pt x="2413" y="448"/>
                  </a:cubicBezTo>
                  <a:cubicBezTo>
                    <a:pt x="2413" y="409"/>
                    <a:pt x="2374" y="370"/>
                    <a:pt x="2335" y="331"/>
                  </a:cubicBezTo>
                  <a:cubicBezTo>
                    <a:pt x="2180" y="176"/>
                    <a:pt x="1985" y="98"/>
                    <a:pt x="1752" y="59"/>
                  </a:cubicBezTo>
                  <a:cubicBezTo>
                    <a:pt x="1654" y="20"/>
                    <a:pt x="1547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42"/>
            <p:cNvSpPr/>
            <p:nvPr/>
          </p:nvSpPr>
          <p:spPr>
            <a:xfrm>
              <a:off x="2913293" y="5121643"/>
              <a:ext cx="78365" cy="12509"/>
            </a:xfrm>
            <a:custGeom>
              <a:avLst/>
              <a:gdLst/>
              <a:ahLst/>
              <a:cxnLst/>
              <a:rect l="l" t="t" r="r" b="b"/>
              <a:pathLst>
                <a:path w="7317" h="1168" extrusionOk="0">
                  <a:moveTo>
                    <a:pt x="6888" y="0"/>
                  </a:moveTo>
                  <a:cubicBezTo>
                    <a:pt x="4709" y="312"/>
                    <a:pt x="2491" y="545"/>
                    <a:pt x="312" y="662"/>
                  </a:cubicBezTo>
                  <a:cubicBezTo>
                    <a:pt x="1" y="662"/>
                    <a:pt x="1" y="1168"/>
                    <a:pt x="312" y="1168"/>
                  </a:cubicBezTo>
                  <a:cubicBezTo>
                    <a:pt x="2530" y="1012"/>
                    <a:pt x="4787" y="778"/>
                    <a:pt x="7005" y="467"/>
                  </a:cubicBezTo>
                  <a:cubicBezTo>
                    <a:pt x="7316" y="428"/>
                    <a:pt x="7200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42"/>
            <p:cNvSpPr/>
            <p:nvPr/>
          </p:nvSpPr>
          <p:spPr>
            <a:xfrm>
              <a:off x="2912565" y="5088185"/>
              <a:ext cx="62311" cy="45742"/>
            </a:xfrm>
            <a:custGeom>
              <a:avLst/>
              <a:gdLst/>
              <a:ahLst/>
              <a:cxnLst/>
              <a:rect l="l" t="t" r="r" b="b"/>
              <a:pathLst>
                <a:path w="5818" h="4271" extrusionOk="0">
                  <a:moveTo>
                    <a:pt x="5487" y="0"/>
                  </a:moveTo>
                  <a:cubicBezTo>
                    <a:pt x="5446" y="0"/>
                    <a:pt x="5403" y="15"/>
                    <a:pt x="5361" y="50"/>
                  </a:cubicBezTo>
                  <a:cubicBezTo>
                    <a:pt x="3571" y="1217"/>
                    <a:pt x="1859" y="2502"/>
                    <a:pt x="185" y="3864"/>
                  </a:cubicBezTo>
                  <a:cubicBezTo>
                    <a:pt x="0" y="4018"/>
                    <a:pt x="183" y="4271"/>
                    <a:pt x="383" y="4271"/>
                  </a:cubicBezTo>
                  <a:cubicBezTo>
                    <a:pt x="435" y="4271"/>
                    <a:pt x="488" y="4254"/>
                    <a:pt x="536" y="4214"/>
                  </a:cubicBezTo>
                  <a:cubicBezTo>
                    <a:pt x="2170" y="2891"/>
                    <a:pt x="3843" y="1645"/>
                    <a:pt x="5594" y="439"/>
                  </a:cubicBezTo>
                  <a:cubicBezTo>
                    <a:pt x="5818" y="311"/>
                    <a:pt x="5675" y="0"/>
                    <a:pt x="5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42"/>
            <p:cNvSpPr/>
            <p:nvPr/>
          </p:nvSpPr>
          <p:spPr>
            <a:xfrm>
              <a:off x="2936534" y="5048119"/>
              <a:ext cx="23380" cy="65342"/>
            </a:xfrm>
            <a:custGeom>
              <a:avLst/>
              <a:gdLst/>
              <a:ahLst/>
              <a:cxnLst/>
              <a:rect l="l" t="t" r="r" b="b"/>
              <a:pathLst>
                <a:path w="2183" h="6101" extrusionOk="0">
                  <a:moveTo>
                    <a:pt x="1886" y="0"/>
                  </a:moveTo>
                  <a:cubicBezTo>
                    <a:pt x="1789" y="0"/>
                    <a:pt x="1690" y="50"/>
                    <a:pt x="1644" y="172"/>
                  </a:cubicBezTo>
                  <a:cubicBezTo>
                    <a:pt x="983" y="2001"/>
                    <a:pt x="438" y="3869"/>
                    <a:pt x="49" y="5776"/>
                  </a:cubicBezTo>
                  <a:cubicBezTo>
                    <a:pt x="1" y="5968"/>
                    <a:pt x="161" y="6101"/>
                    <a:pt x="308" y="6101"/>
                  </a:cubicBezTo>
                  <a:cubicBezTo>
                    <a:pt x="400" y="6101"/>
                    <a:pt x="486" y="6050"/>
                    <a:pt x="516" y="5931"/>
                  </a:cubicBezTo>
                  <a:cubicBezTo>
                    <a:pt x="944" y="4025"/>
                    <a:pt x="1450" y="2118"/>
                    <a:pt x="2111" y="289"/>
                  </a:cubicBezTo>
                  <a:cubicBezTo>
                    <a:pt x="2182" y="123"/>
                    <a:pt x="2037" y="0"/>
                    <a:pt x="1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42"/>
            <p:cNvSpPr/>
            <p:nvPr/>
          </p:nvSpPr>
          <p:spPr>
            <a:xfrm>
              <a:off x="2912876" y="5082294"/>
              <a:ext cx="20777" cy="50605"/>
            </a:xfrm>
            <a:custGeom>
              <a:avLst/>
              <a:gdLst/>
              <a:ahLst/>
              <a:cxnLst/>
              <a:rect l="l" t="t" r="r" b="b"/>
              <a:pathLst>
                <a:path w="1940" h="4725" extrusionOk="0">
                  <a:moveTo>
                    <a:pt x="1617" y="0"/>
                  </a:moveTo>
                  <a:cubicBezTo>
                    <a:pt x="1513" y="0"/>
                    <a:pt x="1408" y="50"/>
                    <a:pt x="1363" y="172"/>
                  </a:cubicBezTo>
                  <a:lnTo>
                    <a:pt x="1402" y="172"/>
                  </a:lnTo>
                  <a:lnTo>
                    <a:pt x="662" y="2390"/>
                  </a:lnTo>
                  <a:cubicBezTo>
                    <a:pt x="546" y="2740"/>
                    <a:pt x="390" y="3129"/>
                    <a:pt x="273" y="3480"/>
                  </a:cubicBezTo>
                  <a:cubicBezTo>
                    <a:pt x="118" y="3791"/>
                    <a:pt x="40" y="4141"/>
                    <a:pt x="1" y="4491"/>
                  </a:cubicBezTo>
                  <a:cubicBezTo>
                    <a:pt x="1" y="4647"/>
                    <a:pt x="127" y="4725"/>
                    <a:pt x="254" y="4725"/>
                  </a:cubicBezTo>
                  <a:cubicBezTo>
                    <a:pt x="380" y="4725"/>
                    <a:pt x="507" y="4647"/>
                    <a:pt x="507" y="4491"/>
                  </a:cubicBezTo>
                  <a:cubicBezTo>
                    <a:pt x="507" y="4336"/>
                    <a:pt x="546" y="4180"/>
                    <a:pt x="623" y="4024"/>
                  </a:cubicBezTo>
                  <a:lnTo>
                    <a:pt x="779" y="3519"/>
                  </a:lnTo>
                  <a:cubicBezTo>
                    <a:pt x="896" y="3168"/>
                    <a:pt x="1013" y="2818"/>
                    <a:pt x="1129" y="2429"/>
                  </a:cubicBezTo>
                  <a:cubicBezTo>
                    <a:pt x="1402" y="1729"/>
                    <a:pt x="1635" y="1028"/>
                    <a:pt x="1869" y="289"/>
                  </a:cubicBezTo>
                  <a:cubicBezTo>
                    <a:pt x="1940" y="123"/>
                    <a:pt x="1780" y="0"/>
                    <a:pt x="1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42"/>
            <p:cNvSpPr/>
            <p:nvPr/>
          </p:nvSpPr>
          <p:spPr>
            <a:xfrm>
              <a:off x="2904993" y="5134441"/>
              <a:ext cx="57052" cy="33415"/>
            </a:xfrm>
            <a:custGeom>
              <a:avLst/>
              <a:gdLst/>
              <a:ahLst/>
              <a:cxnLst/>
              <a:rect l="l" t="t" r="r" b="b"/>
              <a:pathLst>
                <a:path w="5327" h="3120" extrusionOk="0">
                  <a:moveTo>
                    <a:pt x="303" y="1"/>
                  </a:moveTo>
                  <a:cubicBezTo>
                    <a:pt x="124" y="1"/>
                    <a:pt x="0" y="319"/>
                    <a:pt x="192" y="478"/>
                  </a:cubicBezTo>
                  <a:cubicBezTo>
                    <a:pt x="1632" y="1568"/>
                    <a:pt x="3266" y="2269"/>
                    <a:pt x="4862" y="3086"/>
                  </a:cubicBezTo>
                  <a:cubicBezTo>
                    <a:pt x="4902" y="3109"/>
                    <a:pt x="4942" y="3119"/>
                    <a:pt x="4980" y="3119"/>
                  </a:cubicBezTo>
                  <a:cubicBezTo>
                    <a:pt x="5193" y="3119"/>
                    <a:pt x="5327" y="2790"/>
                    <a:pt x="5095" y="2658"/>
                  </a:cubicBezTo>
                  <a:cubicBezTo>
                    <a:pt x="3539" y="1840"/>
                    <a:pt x="1865" y="1140"/>
                    <a:pt x="426" y="50"/>
                  </a:cubicBezTo>
                  <a:cubicBezTo>
                    <a:pt x="384" y="16"/>
                    <a:pt x="34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42"/>
            <p:cNvSpPr/>
            <p:nvPr/>
          </p:nvSpPr>
          <p:spPr>
            <a:xfrm>
              <a:off x="2832893" y="5125274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8217" y="1"/>
                  </a:moveTo>
                  <a:cubicBezTo>
                    <a:pt x="8176" y="1"/>
                    <a:pt x="8133" y="16"/>
                    <a:pt x="8091" y="50"/>
                  </a:cubicBezTo>
                  <a:lnTo>
                    <a:pt x="192" y="6121"/>
                  </a:lnTo>
                  <a:cubicBezTo>
                    <a:pt x="0" y="6281"/>
                    <a:pt x="124" y="6598"/>
                    <a:pt x="325" y="6598"/>
                  </a:cubicBezTo>
                  <a:cubicBezTo>
                    <a:pt x="369" y="6598"/>
                    <a:pt x="416" y="6584"/>
                    <a:pt x="464" y="6549"/>
                  </a:cubicBezTo>
                  <a:lnTo>
                    <a:pt x="8325" y="478"/>
                  </a:lnTo>
                  <a:cubicBezTo>
                    <a:pt x="8549" y="318"/>
                    <a:pt x="8405" y="1"/>
                    <a:pt x="8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42"/>
            <p:cNvSpPr/>
            <p:nvPr/>
          </p:nvSpPr>
          <p:spPr>
            <a:xfrm>
              <a:off x="2852429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52" y="1"/>
                  </a:moveTo>
                  <a:cubicBezTo>
                    <a:pt x="2481" y="1"/>
                    <a:pt x="2413" y="41"/>
                    <a:pt x="2376" y="139"/>
                  </a:cubicBezTo>
                  <a:cubicBezTo>
                    <a:pt x="1403" y="2085"/>
                    <a:pt x="1053" y="4303"/>
                    <a:pt x="80" y="6249"/>
                  </a:cubicBezTo>
                  <a:cubicBezTo>
                    <a:pt x="0" y="6435"/>
                    <a:pt x="175" y="6621"/>
                    <a:pt x="331" y="6621"/>
                  </a:cubicBezTo>
                  <a:cubicBezTo>
                    <a:pt x="403" y="6621"/>
                    <a:pt x="471" y="6581"/>
                    <a:pt x="508" y="6482"/>
                  </a:cubicBezTo>
                  <a:cubicBezTo>
                    <a:pt x="1481" y="4537"/>
                    <a:pt x="1831" y="2358"/>
                    <a:pt x="2765" y="373"/>
                  </a:cubicBezTo>
                  <a:cubicBezTo>
                    <a:pt x="2872" y="187"/>
                    <a:pt x="2706" y="1"/>
                    <a:pt x="2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42"/>
            <p:cNvSpPr/>
            <p:nvPr/>
          </p:nvSpPr>
          <p:spPr>
            <a:xfrm>
              <a:off x="2982062" y="5112893"/>
              <a:ext cx="22095" cy="21677"/>
            </a:xfrm>
            <a:custGeom>
              <a:avLst/>
              <a:gdLst/>
              <a:ahLst/>
              <a:cxnLst/>
              <a:rect l="l" t="t" r="r" b="b"/>
              <a:pathLst>
                <a:path w="2063" h="2024" extrusionOk="0">
                  <a:moveTo>
                    <a:pt x="387" y="1113"/>
                  </a:moveTo>
                  <a:cubicBezTo>
                    <a:pt x="388" y="1116"/>
                    <a:pt x="389" y="1119"/>
                    <a:pt x="390" y="1121"/>
                  </a:cubicBezTo>
                  <a:lnTo>
                    <a:pt x="390" y="1121"/>
                  </a:lnTo>
                  <a:cubicBezTo>
                    <a:pt x="390" y="1124"/>
                    <a:pt x="390" y="1126"/>
                    <a:pt x="390" y="1129"/>
                  </a:cubicBezTo>
                  <a:lnTo>
                    <a:pt x="387" y="1113"/>
                  </a:lnTo>
                  <a:close/>
                  <a:moveTo>
                    <a:pt x="1051" y="0"/>
                  </a:moveTo>
                  <a:lnTo>
                    <a:pt x="857" y="39"/>
                  </a:lnTo>
                  <a:cubicBezTo>
                    <a:pt x="779" y="39"/>
                    <a:pt x="740" y="78"/>
                    <a:pt x="701" y="117"/>
                  </a:cubicBezTo>
                  <a:cubicBezTo>
                    <a:pt x="662" y="117"/>
                    <a:pt x="584" y="156"/>
                    <a:pt x="545" y="156"/>
                  </a:cubicBezTo>
                  <a:lnTo>
                    <a:pt x="351" y="311"/>
                  </a:lnTo>
                  <a:lnTo>
                    <a:pt x="312" y="350"/>
                  </a:lnTo>
                  <a:cubicBezTo>
                    <a:pt x="234" y="428"/>
                    <a:pt x="195" y="467"/>
                    <a:pt x="156" y="545"/>
                  </a:cubicBezTo>
                  <a:cubicBezTo>
                    <a:pt x="117" y="662"/>
                    <a:pt x="39" y="739"/>
                    <a:pt x="39" y="856"/>
                  </a:cubicBezTo>
                  <a:lnTo>
                    <a:pt x="39" y="934"/>
                  </a:lnTo>
                  <a:cubicBezTo>
                    <a:pt x="0" y="973"/>
                    <a:pt x="0" y="1012"/>
                    <a:pt x="39" y="1051"/>
                  </a:cubicBezTo>
                  <a:lnTo>
                    <a:pt x="39" y="1167"/>
                  </a:lnTo>
                  <a:cubicBezTo>
                    <a:pt x="0" y="1245"/>
                    <a:pt x="39" y="1362"/>
                    <a:pt x="78" y="1440"/>
                  </a:cubicBezTo>
                  <a:cubicBezTo>
                    <a:pt x="78" y="1479"/>
                    <a:pt x="117" y="1518"/>
                    <a:pt x="117" y="1557"/>
                  </a:cubicBezTo>
                  <a:cubicBezTo>
                    <a:pt x="156" y="1634"/>
                    <a:pt x="234" y="1673"/>
                    <a:pt x="273" y="1751"/>
                  </a:cubicBezTo>
                  <a:lnTo>
                    <a:pt x="312" y="1790"/>
                  </a:lnTo>
                  <a:cubicBezTo>
                    <a:pt x="390" y="1829"/>
                    <a:pt x="429" y="1907"/>
                    <a:pt x="506" y="1946"/>
                  </a:cubicBezTo>
                  <a:cubicBezTo>
                    <a:pt x="584" y="1946"/>
                    <a:pt x="662" y="1985"/>
                    <a:pt x="740" y="2024"/>
                  </a:cubicBezTo>
                  <a:lnTo>
                    <a:pt x="1051" y="2024"/>
                  </a:lnTo>
                  <a:lnTo>
                    <a:pt x="1246" y="1985"/>
                  </a:lnTo>
                  <a:cubicBezTo>
                    <a:pt x="1440" y="1946"/>
                    <a:pt x="1596" y="1868"/>
                    <a:pt x="1713" y="1751"/>
                  </a:cubicBezTo>
                  <a:cubicBezTo>
                    <a:pt x="1713" y="1710"/>
                    <a:pt x="1724" y="1668"/>
                    <a:pt x="1734" y="1626"/>
                  </a:cubicBezTo>
                  <a:lnTo>
                    <a:pt x="1734" y="1626"/>
                  </a:lnTo>
                  <a:cubicBezTo>
                    <a:pt x="1823" y="1559"/>
                    <a:pt x="1893" y="1480"/>
                    <a:pt x="1946" y="1401"/>
                  </a:cubicBezTo>
                  <a:cubicBezTo>
                    <a:pt x="1946" y="1362"/>
                    <a:pt x="2024" y="1245"/>
                    <a:pt x="2024" y="1206"/>
                  </a:cubicBezTo>
                  <a:lnTo>
                    <a:pt x="2063" y="973"/>
                  </a:lnTo>
                  <a:cubicBezTo>
                    <a:pt x="2063" y="817"/>
                    <a:pt x="2024" y="623"/>
                    <a:pt x="1946" y="506"/>
                  </a:cubicBezTo>
                  <a:cubicBezTo>
                    <a:pt x="1946" y="467"/>
                    <a:pt x="1907" y="467"/>
                    <a:pt x="1907" y="467"/>
                  </a:cubicBezTo>
                  <a:cubicBezTo>
                    <a:pt x="1868" y="389"/>
                    <a:pt x="1829" y="311"/>
                    <a:pt x="1790" y="272"/>
                  </a:cubicBezTo>
                  <a:cubicBezTo>
                    <a:pt x="1713" y="234"/>
                    <a:pt x="1674" y="195"/>
                    <a:pt x="1596" y="156"/>
                  </a:cubicBezTo>
                  <a:lnTo>
                    <a:pt x="1401" y="39"/>
                  </a:lnTo>
                  <a:lnTo>
                    <a:pt x="1324" y="39"/>
                  </a:lnTo>
                  <a:cubicBezTo>
                    <a:pt x="1246" y="39"/>
                    <a:pt x="1168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42"/>
            <p:cNvSpPr/>
            <p:nvPr/>
          </p:nvSpPr>
          <p:spPr>
            <a:xfrm>
              <a:off x="2902873" y="5129975"/>
              <a:ext cx="37110" cy="37688"/>
            </a:xfrm>
            <a:custGeom>
              <a:avLst/>
              <a:gdLst/>
              <a:ahLst/>
              <a:cxnLst/>
              <a:rect l="l" t="t" r="r" b="b"/>
              <a:pathLst>
                <a:path w="3465" h="3519" extrusionOk="0">
                  <a:moveTo>
                    <a:pt x="1518" y="1638"/>
                  </a:moveTo>
                  <a:cubicBezTo>
                    <a:pt x="1518" y="1643"/>
                    <a:pt x="1517" y="1649"/>
                    <a:pt x="1516" y="1655"/>
                  </a:cubicBezTo>
                  <a:lnTo>
                    <a:pt x="1516" y="1655"/>
                  </a:lnTo>
                  <a:cubicBezTo>
                    <a:pt x="1516" y="1655"/>
                    <a:pt x="1516" y="1655"/>
                    <a:pt x="1516" y="1655"/>
                  </a:cubicBezTo>
                  <a:lnTo>
                    <a:pt x="1516" y="1655"/>
                  </a:lnTo>
                  <a:lnTo>
                    <a:pt x="1518" y="1640"/>
                  </a:lnTo>
                  <a:lnTo>
                    <a:pt x="1518" y="1640"/>
                  </a:lnTo>
                  <a:cubicBezTo>
                    <a:pt x="1518" y="1639"/>
                    <a:pt x="1518" y="1639"/>
                    <a:pt x="1518" y="1638"/>
                  </a:cubicBezTo>
                  <a:close/>
                  <a:moveTo>
                    <a:pt x="1718" y="1699"/>
                  </a:moveTo>
                  <a:lnTo>
                    <a:pt x="1718" y="1699"/>
                  </a:lnTo>
                  <a:cubicBezTo>
                    <a:pt x="1711" y="1702"/>
                    <a:pt x="1704" y="1705"/>
                    <a:pt x="1697" y="1707"/>
                  </a:cubicBezTo>
                  <a:lnTo>
                    <a:pt x="1697" y="1707"/>
                  </a:lnTo>
                  <a:lnTo>
                    <a:pt x="1707" y="1701"/>
                  </a:lnTo>
                  <a:lnTo>
                    <a:pt x="1707" y="1701"/>
                  </a:lnTo>
                  <a:lnTo>
                    <a:pt x="1718" y="1699"/>
                  </a:lnTo>
                  <a:close/>
                  <a:moveTo>
                    <a:pt x="1557" y="1791"/>
                  </a:moveTo>
                  <a:lnTo>
                    <a:pt x="1514" y="1834"/>
                  </a:lnTo>
                  <a:lnTo>
                    <a:pt x="1514" y="1834"/>
                  </a:lnTo>
                  <a:lnTo>
                    <a:pt x="1519" y="1829"/>
                  </a:lnTo>
                  <a:lnTo>
                    <a:pt x="1519" y="1829"/>
                  </a:lnTo>
                  <a:lnTo>
                    <a:pt x="1557" y="1791"/>
                  </a:lnTo>
                  <a:close/>
                  <a:moveTo>
                    <a:pt x="1491" y="1857"/>
                  </a:moveTo>
                  <a:lnTo>
                    <a:pt x="1487" y="1861"/>
                  </a:lnTo>
                  <a:lnTo>
                    <a:pt x="1487" y="1861"/>
                  </a:lnTo>
                  <a:lnTo>
                    <a:pt x="1491" y="1857"/>
                  </a:lnTo>
                  <a:close/>
                  <a:moveTo>
                    <a:pt x="1466" y="1882"/>
                  </a:moveTo>
                  <a:lnTo>
                    <a:pt x="1462" y="1886"/>
                  </a:lnTo>
                  <a:lnTo>
                    <a:pt x="1462" y="1886"/>
                  </a:lnTo>
                  <a:lnTo>
                    <a:pt x="1466" y="1882"/>
                  </a:lnTo>
                  <a:close/>
                  <a:moveTo>
                    <a:pt x="1509" y="1910"/>
                  </a:moveTo>
                  <a:cubicBezTo>
                    <a:pt x="1510" y="1911"/>
                    <a:pt x="1511" y="1912"/>
                    <a:pt x="1513" y="1913"/>
                  </a:cubicBezTo>
                  <a:lnTo>
                    <a:pt x="1513" y="1913"/>
                  </a:lnTo>
                  <a:cubicBezTo>
                    <a:pt x="1514" y="1916"/>
                    <a:pt x="1514" y="1920"/>
                    <a:pt x="1515" y="1923"/>
                  </a:cubicBezTo>
                  <a:lnTo>
                    <a:pt x="1515" y="1923"/>
                  </a:lnTo>
                  <a:lnTo>
                    <a:pt x="1513" y="1919"/>
                  </a:lnTo>
                  <a:lnTo>
                    <a:pt x="1513" y="1919"/>
                  </a:lnTo>
                  <a:lnTo>
                    <a:pt x="1509" y="1910"/>
                  </a:lnTo>
                  <a:close/>
                  <a:moveTo>
                    <a:pt x="1851" y="1947"/>
                  </a:moveTo>
                  <a:lnTo>
                    <a:pt x="1851" y="1947"/>
                  </a:lnTo>
                  <a:cubicBezTo>
                    <a:pt x="1850" y="1948"/>
                    <a:pt x="1850" y="1948"/>
                    <a:pt x="1849" y="1949"/>
                  </a:cubicBezTo>
                  <a:lnTo>
                    <a:pt x="1849" y="1949"/>
                  </a:lnTo>
                  <a:lnTo>
                    <a:pt x="1846" y="1949"/>
                  </a:lnTo>
                  <a:lnTo>
                    <a:pt x="1846" y="1949"/>
                  </a:lnTo>
                  <a:cubicBezTo>
                    <a:pt x="1847" y="1949"/>
                    <a:pt x="1848" y="1948"/>
                    <a:pt x="1849" y="1947"/>
                  </a:cubicBezTo>
                  <a:lnTo>
                    <a:pt x="1849" y="1947"/>
                  </a:lnTo>
                  <a:cubicBezTo>
                    <a:pt x="1849" y="1947"/>
                    <a:pt x="1850" y="1947"/>
                    <a:pt x="1851" y="1947"/>
                  </a:cubicBezTo>
                  <a:close/>
                  <a:moveTo>
                    <a:pt x="1550" y="1956"/>
                  </a:moveTo>
                  <a:lnTo>
                    <a:pt x="1551" y="1956"/>
                  </a:lnTo>
                  <a:lnTo>
                    <a:pt x="1551" y="1956"/>
                  </a:lnTo>
                  <a:lnTo>
                    <a:pt x="1552" y="1956"/>
                  </a:lnTo>
                  <a:lnTo>
                    <a:pt x="1552" y="1956"/>
                  </a:lnTo>
                  <a:cubicBezTo>
                    <a:pt x="1551" y="1956"/>
                    <a:pt x="1551" y="1956"/>
                    <a:pt x="1550" y="1956"/>
                  </a:cubicBezTo>
                  <a:close/>
                  <a:moveTo>
                    <a:pt x="1518" y="1918"/>
                  </a:moveTo>
                  <a:cubicBezTo>
                    <a:pt x="1532" y="1930"/>
                    <a:pt x="1544" y="1942"/>
                    <a:pt x="1555" y="1957"/>
                  </a:cubicBezTo>
                  <a:lnTo>
                    <a:pt x="1555" y="1957"/>
                  </a:lnTo>
                  <a:lnTo>
                    <a:pt x="1552" y="1956"/>
                  </a:lnTo>
                  <a:lnTo>
                    <a:pt x="1552" y="1956"/>
                  </a:lnTo>
                  <a:cubicBezTo>
                    <a:pt x="1553" y="1957"/>
                    <a:pt x="1555" y="1957"/>
                    <a:pt x="1556" y="1958"/>
                  </a:cubicBezTo>
                  <a:lnTo>
                    <a:pt x="1556" y="1958"/>
                  </a:lnTo>
                  <a:cubicBezTo>
                    <a:pt x="1558" y="1960"/>
                    <a:pt x="1560" y="1962"/>
                    <a:pt x="1561" y="1965"/>
                  </a:cubicBezTo>
                  <a:lnTo>
                    <a:pt x="1561" y="1965"/>
                  </a:lnTo>
                  <a:lnTo>
                    <a:pt x="1551" y="1956"/>
                  </a:lnTo>
                  <a:lnTo>
                    <a:pt x="1551" y="1956"/>
                  </a:lnTo>
                  <a:lnTo>
                    <a:pt x="1541" y="1955"/>
                  </a:lnTo>
                  <a:lnTo>
                    <a:pt x="1541" y="1955"/>
                  </a:lnTo>
                  <a:lnTo>
                    <a:pt x="1540" y="1953"/>
                  </a:lnTo>
                  <a:lnTo>
                    <a:pt x="1540" y="1953"/>
                  </a:lnTo>
                  <a:cubicBezTo>
                    <a:pt x="1543" y="1954"/>
                    <a:pt x="1547" y="1955"/>
                    <a:pt x="1550" y="1956"/>
                  </a:cubicBezTo>
                  <a:lnTo>
                    <a:pt x="1550" y="1956"/>
                  </a:lnTo>
                  <a:lnTo>
                    <a:pt x="1527" y="1938"/>
                  </a:lnTo>
                  <a:lnTo>
                    <a:pt x="1527" y="1938"/>
                  </a:lnTo>
                  <a:lnTo>
                    <a:pt x="1519" y="1927"/>
                  </a:lnTo>
                  <a:lnTo>
                    <a:pt x="1519" y="1927"/>
                  </a:lnTo>
                  <a:cubicBezTo>
                    <a:pt x="1519" y="1924"/>
                    <a:pt x="1518" y="1921"/>
                    <a:pt x="1518" y="1918"/>
                  </a:cubicBezTo>
                  <a:close/>
                  <a:moveTo>
                    <a:pt x="1674" y="0"/>
                  </a:moveTo>
                  <a:cubicBezTo>
                    <a:pt x="1402" y="39"/>
                    <a:pt x="1129" y="78"/>
                    <a:pt x="896" y="234"/>
                  </a:cubicBezTo>
                  <a:cubicBezTo>
                    <a:pt x="779" y="312"/>
                    <a:pt x="662" y="390"/>
                    <a:pt x="585" y="467"/>
                  </a:cubicBezTo>
                  <a:cubicBezTo>
                    <a:pt x="546" y="506"/>
                    <a:pt x="507" y="545"/>
                    <a:pt x="468" y="584"/>
                  </a:cubicBezTo>
                  <a:cubicBezTo>
                    <a:pt x="390" y="701"/>
                    <a:pt x="312" y="779"/>
                    <a:pt x="234" y="895"/>
                  </a:cubicBezTo>
                  <a:cubicBezTo>
                    <a:pt x="157" y="1012"/>
                    <a:pt x="118" y="1129"/>
                    <a:pt x="79" y="1285"/>
                  </a:cubicBezTo>
                  <a:cubicBezTo>
                    <a:pt x="40" y="1324"/>
                    <a:pt x="40" y="1362"/>
                    <a:pt x="40" y="1440"/>
                  </a:cubicBezTo>
                  <a:cubicBezTo>
                    <a:pt x="1" y="1557"/>
                    <a:pt x="1" y="1713"/>
                    <a:pt x="1" y="1829"/>
                  </a:cubicBezTo>
                  <a:cubicBezTo>
                    <a:pt x="1" y="2102"/>
                    <a:pt x="79" y="2374"/>
                    <a:pt x="195" y="2608"/>
                  </a:cubicBezTo>
                  <a:cubicBezTo>
                    <a:pt x="234" y="2647"/>
                    <a:pt x="273" y="2686"/>
                    <a:pt x="273" y="2763"/>
                  </a:cubicBezTo>
                  <a:cubicBezTo>
                    <a:pt x="351" y="2841"/>
                    <a:pt x="429" y="2958"/>
                    <a:pt x="546" y="3036"/>
                  </a:cubicBezTo>
                  <a:cubicBezTo>
                    <a:pt x="624" y="3114"/>
                    <a:pt x="701" y="3191"/>
                    <a:pt x="818" y="3269"/>
                  </a:cubicBezTo>
                  <a:cubicBezTo>
                    <a:pt x="935" y="3347"/>
                    <a:pt x="1052" y="3386"/>
                    <a:pt x="1168" y="3425"/>
                  </a:cubicBezTo>
                  <a:cubicBezTo>
                    <a:pt x="1333" y="3488"/>
                    <a:pt x="1506" y="3519"/>
                    <a:pt x="1679" y="3519"/>
                  </a:cubicBezTo>
                  <a:cubicBezTo>
                    <a:pt x="2038" y="3519"/>
                    <a:pt x="2397" y="3389"/>
                    <a:pt x="2686" y="3152"/>
                  </a:cubicBezTo>
                  <a:cubicBezTo>
                    <a:pt x="2725" y="3152"/>
                    <a:pt x="2764" y="3152"/>
                    <a:pt x="2764" y="3114"/>
                  </a:cubicBezTo>
                  <a:cubicBezTo>
                    <a:pt x="2958" y="2997"/>
                    <a:pt x="3114" y="2841"/>
                    <a:pt x="3231" y="2686"/>
                  </a:cubicBezTo>
                  <a:cubicBezTo>
                    <a:pt x="3309" y="2569"/>
                    <a:pt x="3347" y="2452"/>
                    <a:pt x="3386" y="2335"/>
                  </a:cubicBezTo>
                  <a:cubicBezTo>
                    <a:pt x="3425" y="2257"/>
                    <a:pt x="3425" y="2219"/>
                    <a:pt x="3425" y="2180"/>
                  </a:cubicBezTo>
                  <a:cubicBezTo>
                    <a:pt x="3464" y="2024"/>
                    <a:pt x="3464" y="1868"/>
                    <a:pt x="3464" y="1752"/>
                  </a:cubicBezTo>
                  <a:cubicBezTo>
                    <a:pt x="3464" y="1479"/>
                    <a:pt x="3386" y="1207"/>
                    <a:pt x="3270" y="934"/>
                  </a:cubicBezTo>
                  <a:cubicBezTo>
                    <a:pt x="3192" y="779"/>
                    <a:pt x="3075" y="623"/>
                    <a:pt x="2919" y="506"/>
                  </a:cubicBezTo>
                  <a:cubicBezTo>
                    <a:pt x="2725" y="312"/>
                    <a:pt x="2491" y="156"/>
                    <a:pt x="2219" y="78"/>
                  </a:cubicBezTo>
                  <a:cubicBezTo>
                    <a:pt x="2063" y="0"/>
                    <a:pt x="1869" y="0"/>
                    <a:pt x="1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42"/>
            <p:cNvSpPr/>
            <p:nvPr/>
          </p:nvSpPr>
          <p:spPr>
            <a:xfrm>
              <a:off x="2919130" y="5072880"/>
              <a:ext cx="24601" cy="25436"/>
            </a:xfrm>
            <a:custGeom>
              <a:avLst/>
              <a:gdLst/>
              <a:ahLst/>
              <a:cxnLst/>
              <a:rect l="l" t="t" r="r" b="b"/>
              <a:pathLst>
                <a:path w="2297" h="2375" extrusionOk="0">
                  <a:moveTo>
                    <a:pt x="1700" y="1674"/>
                  </a:moveTo>
                  <a:lnTo>
                    <a:pt x="1689" y="1689"/>
                  </a:lnTo>
                  <a:lnTo>
                    <a:pt x="1689" y="1689"/>
                  </a:lnTo>
                  <a:lnTo>
                    <a:pt x="1674" y="1699"/>
                  </a:lnTo>
                  <a:lnTo>
                    <a:pt x="1674" y="1699"/>
                  </a:lnTo>
                  <a:cubicBezTo>
                    <a:pt x="1674" y="1677"/>
                    <a:pt x="1678" y="1674"/>
                    <a:pt x="1700" y="1674"/>
                  </a:cubicBezTo>
                  <a:close/>
                  <a:moveTo>
                    <a:pt x="1129" y="0"/>
                  </a:moveTo>
                  <a:cubicBezTo>
                    <a:pt x="1012" y="0"/>
                    <a:pt x="934" y="0"/>
                    <a:pt x="818" y="39"/>
                  </a:cubicBezTo>
                  <a:lnTo>
                    <a:pt x="545" y="117"/>
                  </a:lnTo>
                  <a:lnTo>
                    <a:pt x="506" y="117"/>
                  </a:lnTo>
                  <a:lnTo>
                    <a:pt x="429" y="234"/>
                  </a:lnTo>
                  <a:lnTo>
                    <a:pt x="312" y="312"/>
                  </a:lnTo>
                  <a:lnTo>
                    <a:pt x="156" y="506"/>
                  </a:lnTo>
                  <a:cubicBezTo>
                    <a:pt x="156" y="506"/>
                    <a:pt x="156" y="545"/>
                    <a:pt x="156" y="545"/>
                  </a:cubicBezTo>
                  <a:cubicBezTo>
                    <a:pt x="78" y="662"/>
                    <a:pt x="39" y="779"/>
                    <a:pt x="1" y="934"/>
                  </a:cubicBezTo>
                  <a:cubicBezTo>
                    <a:pt x="1" y="1051"/>
                    <a:pt x="1" y="1207"/>
                    <a:pt x="1" y="1323"/>
                  </a:cubicBezTo>
                  <a:cubicBezTo>
                    <a:pt x="46" y="1414"/>
                    <a:pt x="97" y="1504"/>
                    <a:pt x="156" y="1588"/>
                  </a:cubicBezTo>
                  <a:lnTo>
                    <a:pt x="156" y="1588"/>
                  </a:lnTo>
                  <a:cubicBezTo>
                    <a:pt x="156" y="1591"/>
                    <a:pt x="156" y="1593"/>
                    <a:pt x="156" y="1596"/>
                  </a:cubicBezTo>
                  <a:lnTo>
                    <a:pt x="156" y="1635"/>
                  </a:lnTo>
                  <a:cubicBezTo>
                    <a:pt x="195" y="1713"/>
                    <a:pt x="234" y="1790"/>
                    <a:pt x="273" y="1868"/>
                  </a:cubicBezTo>
                  <a:lnTo>
                    <a:pt x="351" y="1946"/>
                  </a:lnTo>
                  <a:cubicBezTo>
                    <a:pt x="390" y="2024"/>
                    <a:pt x="468" y="2102"/>
                    <a:pt x="545" y="2141"/>
                  </a:cubicBezTo>
                  <a:lnTo>
                    <a:pt x="623" y="2218"/>
                  </a:lnTo>
                  <a:lnTo>
                    <a:pt x="857" y="2335"/>
                  </a:lnTo>
                  <a:cubicBezTo>
                    <a:pt x="973" y="2335"/>
                    <a:pt x="1051" y="2335"/>
                    <a:pt x="1168" y="2374"/>
                  </a:cubicBezTo>
                  <a:lnTo>
                    <a:pt x="1479" y="2374"/>
                  </a:lnTo>
                  <a:cubicBezTo>
                    <a:pt x="1557" y="2335"/>
                    <a:pt x="1635" y="2296"/>
                    <a:pt x="1752" y="2257"/>
                  </a:cubicBezTo>
                  <a:lnTo>
                    <a:pt x="1868" y="2179"/>
                  </a:lnTo>
                  <a:lnTo>
                    <a:pt x="1985" y="2063"/>
                  </a:lnTo>
                  <a:lnTo>
                    <a:pt x="2024" y="2063"/>
                  </a:lnTo>
                  <a:cubicBezTo>
                    <a:pt x="2063" y="1985"/>
                    <a:pt x="2141" y="1907"/>
                    <a:pt x="2180" y="1829"/>
                  </a:cubicBezTo>
                  <a:cubicBezTo>
                    <a:pt x="2180" y="1829"/>
                    <a:pt x="2180" y="1829"/>
                    <a:pt x="2180" y="1790"/>
                  </a:cubicBezTo>
                  <a:cubicBezTo>
                    <a:pt x="2219" y="1751"/>
                    <a:pt x="2219" y="1713"/>
                    <a:pt x="2258" y="1674"/>
                  </a:cubicBezTo>
                  <a:cubicBezTo>
                    <a:pt x="2258" y="1596"/>
                    <a:pt x="2296" y="1557"/>
                    <a:pt x="2296" y="1518"/>
                  </a:cubicBezTo>
                  <a:lnTo>
                    <a:pt x="2296" y="1479"/>
                  </a:lnTo>
                  <a:lnTo>
                    <a:pt x="2296" y="1323"/>
                  </a:lnTo>
                  <a:lnTo>
                    <a:pt x="2296" y="1207"/>
                  </a:lnTo>
                  <a:lnTo>
                    <a:pt x="2296" y="1129"/>
                  </a:lnTo>
                  <a:cubicBezTo>
                    <a:pt x="2296" y="1090"/>
                    <a:pt x="2296" y="934"/>
                    <a:pt x="2258" y="856"/>
                  </a:cubicBezTo>
                  <a:lnTo>
                    <a:pt x="2258" y="817"/>
                  </a:lnTo>
                  <a:cubicBezTo>
                    <a:pt x="2258" y="740"/>
                    <a:pt x="2180" y="623"/>
                    <a:pt x="2180" y="584"/>
                  </a:cubicBezTo>
                  <a:lnTo>
                    <a:pt x="2180" y="545"/>
                  </a:lnTo>
                  <a:cubicBezTo>
                    <a:pt x="2141" y="506"/>
                    <a:pt x="2102" y="467"/>
                    <a:pt x="2102" y="428"/>
                  </a:cubicBezTo>
                  <a:cubicBezTo>
                    <a:pt x="2063" y="389"/>
                    <a:pt x="2024" y="351"/>
                    <a:pt x="2024" y="312"/>
                  </a:cubicBezTo>
                  <a:lnTo>
                    <a:pt x="1907" y="195"/>
                  </a:lnTo>
                  <a:cubicBezTo>
                    <a:pt x="1868" y="195"/>
                    <a:pt x="1829" y="156"/>
                    <a:pt x="1791" y="117"/>
                  </a:cubicBezTo>
                  <a:lnTo>
                    <a:pt x="1752" y="117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42"/>
            <p:cNvSpPr/>
            <p:nvPr/>
          </p:nvSpPr>
          <p:spPr>
            <a:xfrm>
              <a:off x="2945391" y="5037034"/>
              <a:ext cx="21259" cy="22309"/>
            </a:xfrm>
            <a:custGeom>
              <a:avLst/>
              <a:gdLst/>
              <a:ahLst/>
              <a:cxnLst/>
              <a:rect l="l" t="t" r="r" b="b"/>
              <a:pathLst>
                <a:path w="1985" h="2083" extrusionOk="0">
                  <a:moveTo>
                    <a:pt x="1844" y="1114"/>
                  </a:moveTo>
                  <a:lnTo>
                    <a:pt x="1867" y="1165"/>
                  </a:lnTo>
                  <a:lnTo>
                    <a:pt x="1867" y="1165"/>
                  </a:lnTo>
                  <a:cubicBezTo>
                    <a:pt x="1864" y="1218"/>
                    <a:pt x="1855" y="1271"/>
                    <a:pt x="1829" y="1324"/>
                  </a:cubicBezTo>
                  <a:cubicBezTo>
                    <a:pt x="1829" y="1324"/>
                    <a:pt x="1829" y="1285"/>
                    <a:pt x="1829" y="1246"/>
                  </a:cubicBezTo>
                  <a:lnTo>
                    <a:pt x="1824" y="1256"/>
                  </a:lnTo>
                  <a:lnTo>
                    <a:pt x="1824" y="1256"/>
                  </a:lnTo>
                  <a:cubicBezTo>
                    <a:pt x="1827" y="1240"/>
                    <a:pt x="1829" y="1224"/>
                    <a:pt x="1829" y="1207"/>
                  </a:cubicBezTo>
                  <a:lnTo>
                    <a:pt x="1844" y="1114"/>
                  </a:lnTo>
                  <a:close/>
                  <a:moveTo>
                    <a:pt x="1756" y="1391"/>
                  </a:moveTo>
                  <a:lnTo>
                    <a:pt x="1712" y="1479"/>
                  </a:lnTo>
                  <a:lnTo>
                    <a:pt x="1712" y="1441"/>
                  </a:lnTo>
                  <a:cubicBezTo>
                    <a:pt x="1729" y="1424"/>
                    <a:pt x="1743" y="1408"/>
                    <a:pt x="1756" y="1391"/>
                  </a:cubicBezTo>
                  <a:close/>
                  <a:moveTo>
                    <a:pt x="1012" y="1"/>
                  </a:moveTo>
                  <a:cubicBezTo>
                    <a:pt x="895" y="1"/>
                    <a:pt x="817" y="1"/>
                    <a:pt x="739" y="40"/>
                  </a:cubicBezTo>
                  <a:cubicBezTo>
                    <a:pt x="662" y="79"/>
                    <a:pt x="584" y="79"/>
                    <a:pt x="545" y="117"/>
                  </a:cubicBezTo>
                  <a:cubicBezTo>
                    <a:pt x="350" y="195"/>
                    <a:pt x="234" y="312"/>
                    <a:pt x="156" y="468"/>
                  </a:cubicBezTo>
                  <a:cubicBezTo>
                    <a:pt x="78" y="662"/>
                    <a:pt x="0" y="857"/>
                    <a:pt x="0" y="1051"/>
                  </a:cubicBezTo>
                  <a:lnTo>
                    <a:pt x="0" y="1090"/>
                  </a:lnTo>
                  <a:cubicBezTo>
                    <a:pt x="0" y="1207"/>
                    <a:pt x="39" y="1285"/>
                    <a:pt x="39" y="1402"/>
                  </a:cubicBezTo>
                  <a:cubicBezTo>
                    <a:pt x="117" y="1635"/>
                    <a:pt x="272" y="1830"/>
                    <a:pt x="467" y="1946"/>
                  </a:cubicBezTo>
                  <a:cubicBezTo>
                    <a:pt x="545" y="1985"/>
                    <a:pt x="623" y="2024"/>
                    <a:pt x="701" y="2024"/>
                  </a:cubicBezTo>
                  <a:cubicBezTo>
                    <a:pt x="798" y="2063"/>
                    <a:pt x="895" y="2083"/>
                    <a:pt x="992" y="2083"/>
                  </a:cubicBezTo>
                  <a:cubicBezTo>
                    <a:pt x="1090" y="2083"/>
                    <a:pt x="1187" y="2063"/>
                    <a:pt x="1284" y="2024"/>
                  </a:cubicBezTo>
                  <a:lnTo>
                    <a:pt x="1479" y="1946"/>
                  </a:lnTo>
                  <a:cubicBezTo>
                    <a:pt x="1518" y="1908"/>
                    <a:pt x="1557" y="1869"/>
                    <a:pt x="1596" y="1869"/>
                  </a:cubicBezTo>
                  <a:cubicBezTo>
                    <a:pt x="1596" y="1869"/>
                    <a:pt x="1673" y="1791"/>
                    <a:pt x="1712" y="1752"/>
                  </a:cubicBezTo>
                  <a:lnTo>
                    <a:pt x="1829" y="1596"/>
                  </a:lnTo>
                  <a:cubicBezTo>
                    <a:pt x="1868" y="1557"/>
                    <a:pt x="1868" y="1557"/>
                    <a:pt x="1829" y="1557"/>
                  </a:cubicBezTo>
                  <a:cubicBezTo>
                    <a:pt x="1907" y="1479"/>
                    <a:pt x="1946" y="1402"/>
                    <a:pt x="1946" y="1285"/>
                  </a:cubicBezTo>
                  <a:cubicBezTo>
                    <a:pt x="1946" y="1246"/>
                    <a:pt x="1985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46" y="857"/>
                    <a:pt x="1946" y="779"/>
                  </a:cubicBezTo>
                  <a:lnTo>
                    <a:pt x="1946" y="740"/>
                  </a:lnTo>
                  <a:cubicBezTo>
                    <a:pt x="1946" y="701"/>
                    <a:pt x="1907" y="662"/>
                    <a:pt x="1907" y="662"/>
                  </a:cubicBezTo>
                  <a:cubicBezTo>
                    <a:pt x="1868" y="584"/>
                    <a:pt x="1868" y="546"/>
                    <a:pt x="1829" y="546"/>
                  </a:cubicBezTo>
                  <a:lnTo>
                    <a:pt x="1829" y="507"/>
                  </a:lnTo>
                  <a:cubicBezTo>
                    <a:pt x="1790" y="429"/>
                    <a:pt x="1751" y="390"/>
                    <a:pt x="1712" y="312"/>
                  </a:cubicBezTo>
                  <a:cubicBezTo>
                    <a:pt x="1650" y="250"/>
                    <a:pt x="1576" y="201"/>
                    <a:pt x="1497" y="163"/>
                  </a:cubicBezTo>
                  <a:lnTo>
                    <a:pt x="1497" y="163"/>
                  </a:lnTo>
                  <a:lnTo>
                    <a:pt x="1440" y="117"/>
                  </a:lnTo>
                  <a:cubicBezTo>
                    <a:pt x="1323" y="40"/>
                    <a:pt x="1167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42"/>
            <p:cNvSpPr/>
            <p:nvPr/>
          </p:nvSpPr>
          <p:spPr>
            <a:xfrm>
              <a:off x="2869950" y="5100801"/>
              <a:ext cx="21688" cy="20745"/>
            </a:xfrm>
            <a:custGeom>
              <a:avLst/>
              <a:gdLst/>
              <a:ahLst/>
              <a:cxnLst/>
              <a:rect l="l" t="t" r="r" b="b"/>
              <a:pathLst>
                <a:path w="2025" h="1937" extrusionOk="0">
                  <a:moveTo>
                    <a:pt x="1674" y="818"/>
                  </a:moveTo>
                  <a:lnTo>
                    <a:pt x="1674" y="857"/>
                  </a:lnTo>
                  <a:cubicBezTo>
                    <a:pt x="1635" y="818"/>
                    <a:pt x="1635" y="818"/>
                    <a:pt x="1674" y="818"/>
                  </a:cubicBezTo>
                  <a:close/>
                  <a:moveTo>
                    <a:pt x="1674" y="1168"/>
                  </a:moveTo>
                  <a:lnTo>
                    <a:pt x="1654" y="1202"/>
                  </a:lnTo>
                  <a:lnTo>
                    <a:pt x="1654" y="1202"/>
                  </a:lnTo>
                  <a:cubicBezTo>
                    <a:pt x="1637" y="1191"/>
                    <a:pt x="1644" y="1168"/>
                    <a:pt x="1674" y="1168"/>
                  </a:cubicBezTo>
                  <a:close/>
                  <a:moveTo>
                    <a:pt x="291" y="1444"/>
                  </a:moveTo>
                  <a:cubicBezTo>
                    <a:pt x="296" y="1446"/>
                    <a:pt x="300" y="1450"/>
                    <a:pt x="303" y="1454"/>
                  </a:cubicBezTo>
                  <a:lnTo>
                    <a:pt x="303" y="1454"/>
                  </a:lnTo>
                  <a:lnTo>
                    <a:pt x="294" y="1450"/>
                  </a:lnTo>
                  <a:lnTo>
                    <a:pt x="294" y="1450"/>
                  </a:lnTo>
                  <a:lnTo>
                    <a:pt x="291" y="1444"/>
                  </a:lnTo>
                  <a:close/>
                  <a:moveTo>
                    <a:pt x="935" y="1"/>
                  </a:moveTo>
                  <a:cubicBezTo>
                    <a:pt x="857" y="1"/>
                    <a:pt x="779" y="1"/>
                    <a:pt x="662" y="39"/>
                  </a:cubicBezTo>
                  <a:cubicBezTo>
                    <a:pt x="623" y="39"/>
                    <a:pt x="584" y="39"/>
                    <a:pt x="584" y="78"/>
                  </a:cubicBezTo>
                  <a:cubicBezTo>
                    <a:pt x="507" y="78"/>
                    <a:pt x="429" y="117"/>
                    <a:pt x="390" y="195"/>
                  </a:cubicBezTo>
                  <a:cubicBezTo>
                    <a:pt x="312" y="234"/>
                    <a:pt x="312" y="234"/>
                    <a:pt x="273" y="273"/>
                  </a:cubicBezTo>
                  <a:lnTo>
                    <a:pt x="273" y="273"/>
                  </a:lnTo>
                  <a:lnTo>
                    <a:pt x="273" y="273"/>
                  </a:lnTo>
                  <a:lnTo>
                    <a:pt x="156" y="429"/>
                  </a:lnTo>
                  <a:lnTo>
                    <a:pt x="156" y="467"/>
                  </a:lnTo>
                  <a:lnTo>
                    <a:pt x="156" y="506"/>
                  </a:lnTo>
                  <a:cubicBezTo>
                    <a:pt x="117" y="584"/>
                    <a:pt x="79" y="623"/>
                    <a:pt x="40" y="740"/>
                  </a:cubicBezTo>
                  <a:lnTo>
                    <a:pt x="40" y="779"/>
                  </a:lnTo>
                  <a:cubicBezTo>
                    <a:pt x="40" y="857"/>
                    <a:pt x="1" y="934"/>
                    <a:pt x="1" y="1012"/>
                  </a:cubicBezTo>
                  <a:cubicBezTo>
                    <a:pt x="1" y="1041"/>
                    <a:pt x="1" y="1049"/>
                    <a:pt x="1" y="1049"/>
                  </a:cubicBezTo>
                  <a:cubicBezTo>
                    <a:pt x="1" y="1049"/>
                    <a:pt x="1" y="1050"/>
                    <a:pt x="1" y="1051"/>
                  </a:cubicBezTo>
                  <a:cubicBezTo>
                    <a:pt x="1" y="1129"/>
                    <a:pt x="1" y="1207"/>
                    <a:pt x="40" y="1285"/>
                  </a:cubicBezTo>
                  <a:cubicBezTo>
                    <a:pt x="40" y="1285"/>
                    <a:pt x="40" y="1285"/>
                    <a:pt x="40" y="1324"/>
                  </a:cubicBezTo>
                  <a:cubicBezTo>
                    <a:pt x="79" y="1401"/>
                    <a:pt x="117" y="1518"/>
                    <a:pt x="195" y="1596"/>
                  </a:cubicBezTo>
                  <a:cubicBezTo>
                    <a:pt x="312" y="1791"/>
                    <a:pt x="507" y="1907"/>
                    <a:pt x="740" y="1907"/>
                  </a:cubicBezTo>
                  <a:cubicBezTo>
                    <a:pt x="798" y="1927"/>
                    <a:pt x="857" y="1936"/>
                    <a:pt x="915" y="1936"/>
                  </a:cubicBezTo>
                  <a:cubicBezTo>
                    <a:pt x="967" y="1936"/>
                    <a:pt x="1019" y="1929"/>
                    <a:pt x="1070" y="1914"/>
                  </a:cubicBezTo>
                  <a:lnTo>
                    <a:pt x="1070" y="1914"/>
                  </a:lnTo>
                  <a:cubicBezTo>
                    <a:pt x="1573" y="1897"/>
                    <a:pt x="2024" y="1513"/>
                    <a:pt x="2024" y="934"/>
                  </a:cubicBezTo>
                  <a:cubicBezTo>
                    <a:pt x="2024" y="779"/>
                    <a:pt x="1946" y="623"/>
                    <a:pt x="1869" y="467"/>
                  </a:cubicBezTo>
                  <a:cubicBezTo>
                    <a:pt x="1791" y="312"/>
                    <a:pt x="1674" y="195"/>
                    <a:pt x="1518" y="117"/>
                  </a:cubicBezTo>
                  <a:cubicBezTo>
                    <a:pt x="1402" y="78"/>
                    <a:pt x="1324" y="39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42"/>
            <p:cNvSpPr/>
            <p:nvPr/>
          </p:nvSpPr>
          <p:spPr>
            <a:xfrm>
              <a:off x="3032496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234" y="1090"/>
                  </a:moveTo>
                  <a:cubicBezTo>
                    <a:pt x="234" y="1090"/>
                    <a:pt x="234" y="1090"/>
                    <a:pt x="234" y="1090"/>
                  </a:cubicBezTo>
                  <a:lnTo>
                    <a:pt x="234" y="1090"/>
                  </a:lnTo>
                  <a:cubicBezTo>
                    <a:pt x="234" y="1090"/>
                    <a:pt x="234" y="1090"/>
                    <a:pt x="233" y="1091"/>
                  </a:cubicBezTo>
                  <a:lnTo>
                    <a:pt x="234" y="1090"/>
                  </a:lnTo>
                  <a:close/>
                  <a:moveTo>
                    <a:pt x="1868" y="1324"/>
                  </a:moveTo>
                  <a:lnTo>
                    <a:pt x="1878" y="1354"/>
                  </a:lnTo>
                  <a:lnTo>
                    <a:pt x="1878" y="1354"/>
                  </a:lnTo>
                  <a:cubicBezTo>
                    <a:pt x="1878" y="1351"/>
                    <a:pt x="1878" y="1349"/>
                    <a:pt x="1878" y="1347"/>
                  </a:cubicBezTo>
                  <a:lnTo>
                    <a:pt x="1878" y="1347"/>
                  </a:lnTo>
                  <a:cubicBezTo>
                    <a:pt x="1879" y="1351"/>
                    <a:pt x="1880" y="1356"/>
                    <a:pt x="1881" y="1360"/>
                  </a:cubicBezTo>
                  <a:lnTo>
                    <a:pt x="1881" y="1360"/>
                  </a:lnTo>
                  <a:cubicBezTo>
                    <a:pt x="1881" y="1361"/>
                    <a:pt x="1881" y="1361"/>
                    <a:pt x="1880" y="1362"/>
                  </a:cubicBezTo>
                  <a:lnTo>
                    <a:pt x="1880" y="1362"/>
                  </a:lnTo>
                  <a:lnTo>
                    <a:pt x="1878" y="1354"/>
                  </a:lnTo>
                  <a:lnTo>
                    <a:pt x="1878" y="1354"/>
                  </a:lnTo>
                  <a:cubicBezTo>
                    <a:pt x="1878" y="1359"/>
                    <a:pt x="1878" y="1364"/>
                    <a:pt x="1878" y="1369"/>
                  </a:cubicBezTo>
                  <a:lnTo>
                    <a:pt x="1878" y="1369"/>
                  </a:lnTo>
                  <a:cubicBezTo>
                    <a:pt x="1876" y="1373"/>
                    <a:pt x="1875" y="1377"/>
                    <a:pt x="1874" y="1380"/>
                  </a:cubicBezTo>
                  <a:lnTo>
                    <a:pt x="1874" y="1380"/>
                  </a:lnTo>
                  <a:cubicBezTo>
                    <a:pt x="1870" y="1362"/>
                    <a:pt x="1868" y="1343"/>
                    <a:pt x="1868" y="1324"/>
                  </a:cubicBezTo>
                  <a:close/>
                  <a:moveTo>
                    <a:pt x="1885" y="1378"/>
                  </a:moveTo>
                  <a:cubicBezTo>
                    <a:pt x="1886" y="1380"/>
                    <a:pt x="1887" y="1383"/>
                    <a:pt x="1887" y="1385"/>
                  </a:cubicBezTo>
                  <a:lnTo>
                    <a:pt x="1887" y="1385"/>
                  </a:lnTo>
                  <a:cubicBezTo>
                    <a:pt x="1886" y="1388"/>
                    <a:pt x="1884" y="1390"/>
                    <a:pt x="1882" y="1392"/>
                  </a:cubicBezTo>
                  <a:lnTo>
                    <a:pt x="1882" y="1392"/>
                  </a:lnTo>
                  <a:lnTo>
                    <a:pt x="1885" y="1380"/>
                  </a:lnTo>
                  <a:lnTo>
                    <a:pt x="1885" y="1378"/>
                  </a:lnTo>
                  <a:close/>
                  <a:moveTo>
                    <a:pt x="1874" y="1380"/>
                  </a:moveTo>
                  <a:cubicBezTo>
                    <a:pt x="1875" y="1386"/>
                    <a:pt x="1877" y="1391"/>
                    <a:pt x="1878" y="1396"/>
                  </a:cubicBezTo>
                  <a:lnTo>
                    <a:pt x="1878" y="1396"/>
                  </a:lnTo>
                  <a:lnTo>
                    <a:pt x="1879" y="1392"/>
                  </a:lnTo>
                  <a:lnTo>
                    <a:pt x="1879" y="1392"/>
                  </a:lnTo>
                  <a:cubicBezTo>
                    <a:pt x="1880" y="1393"/>
                    <a:pt x="1880" y="1395"/>
                    <a:pt x="1880" y="1396"/>
                  </a:cubicBezTo>
                  <a:lnTo>
                    <a:pt x="1880" y="1396"/>
                  </a:lnTo>
                  <a:cubicBezTo>
                    <a:pt x="1879" y="1396"/>
                    <a:pt x="1879" y="1397"/>
                    <a:pt x="1879" y="1398"/>
                  </a:cubicBezTo>
                  <a:lnTo>
                    <a:pt x="1879" y="1398"/>
                  </a:lnTo>
                  <a:cubicBezTo>
                    <a:pt x="1878" y="1397"/>
                    <a:pt x="1878" y="1396"/>
                    <a:pt x="1878" y="1396"/>
                  </a:cubicBezTo>
                  <a:lnTo>
                    <a:pt x="1878" y="1396"/>
                  </a:lnTo>
                  <a:lnTo>
                    <a:pt x="1876" y="1402"/>
                  </a:lnTo>
                  <a:lnTo>
                    <a:pt x="1870" y="1409"/>
                  </a:lnTo>
                  <a:lnTo>
                    <a:pt x="1870" y="1409"/>
                  </a:lnTo>
                  <a:cubicBezTo>
                    <a:pt x="1871" y="1399"/>
                    <a:pt x="1872" y="1389"/>
                    <a:pt x="1874" y="1380"/>
                  </a:cubicBezTo>
                  <a:close/>
                  <a:moveTo>
                    <a:pt x="1875" y="1402"/>
                  </a:moveTo>
                  <a:lnTo>
                    <a:pt x="1869" y="1419"/>
                  </a:lnTo>
                  <a:lnTo>
                    <a:pt x="1869" y="1419"/>
                  </a:lnTo>
                  <a:cubicBezTo>
                    <a:pt x="1869" y="1416"/>
                    <a:pt x="1869" y="1414"/>
                    <a:pt x="1869" y="1412"/>
                  </a:cubicBezTo>
                  <a:lnTo>
                    <a:pt x="1869" y="1412"/>
                  </a:lnTo>
                  <a:cubicBezTo>
                    <a:pt x="1871" y="1409"/>
                    <a:pt x="1873" y="1405"/>
                    <a:pt x="1875" y="1402"/>
                  </a:cubicBezTo>
                  <a:close/>
                  <a:moveTo>
                    <a:pt x="1907" y="1246"/>
                  </a:moveTo>
                  <a:lnTo>
                    <a:pt x="1891" y="1343"/>
                  </a:lnTo>
                  <a:lnTo>
                    <a:pt x="1891" y="1343"/>
                  </a:lnTo>
                  <a:cubicBezTo>
                    <a:pt x="1895" y="1337"/>
                    <a:pt x="1900" y="1330"/>
                    <a:pt x="1907" y="1324"/>
                  </a:cubicBezTo>
                  <a:lnTo>
                    <a:pt x="1907" y="1324"/>
                  </a:lnTo>
                  <a:lnTo>
                    <a:pt x="1888" y="1370"/>
                  </a:lnTo>
                  <a:lnTo>
                    <a:pt x="1888" y="1370"/>
                  </a:lnTo>
                  <a:lnTo>
                    <a:pt x="1890" y="1382"/>
                  </a:lnTo>
                  <a:lnTo>
                    <a:pt x="1890" y="1382"/>
                  </a:lnTo>
                  <a:cubicBezTo>
                    <a:pt x="1896" y="1375"/>
                    <a:pt x="1901" y="1368"/>
                    <a:pt x="1907" y="1363"/>
                  </a:cubicBezTo>
                  <a:lnTo>
                    <a:pt x="1907" y="1363"/>
                  </a:lnTo>
                  <a:lnTo>
                    <a:pt x="1891" y="1383"/>
                  </a:lnTo>
                  <a:lnTo>
                    <a:pt x="1894" y="1402"/>
                  </a:lnTo>
                  <a:lnTo>
                    <a:pt x="1924" y="1493"/>
                  </a:lnTo>
                  <a:lnTo>
                    <a:pt x="1924" y="1493"/>
                  </a:lnTo>
                  <a:cubicBezTo>
                    <a:pt x="1924" y="1492"/>
                    <a:pt x="1923" y="1491"/>
                    <a:pt x="1922" y="1490"/>
                  </a:cubicBezTo>
                  <a:lnTo>
                    <a:pt x="1922" y="1490"/>
                  </a:lnTo>
                  <a:cubicBezTo>
                    <a:pt x="1913" y="1464"/>
                    <a:pt x="1904" y="1438"/>
                    <a:pt x="1896" y="1413"/>
                  </a:cubicBezTo>
                  <a:lnTo>
                    <a:pt x="1896" y="1413"/>
                  </a:lnTo>
                  <a:lnTo>
                    <a:pt x="1903" y="1459"/>
                  </a:lnTo>
                  <a:lnTo>
                    <a:pt x="1903" y="1459"/>
                  </a:lnTo>
                  <a:cubicBezTo>
                    <a:pt x="1895" y="1444"/>
                    <a:pt x="1888" y="1427"/>
                    <a:pt x="1882" y="1410"/>
                  </a:cubicBezTo>
                  <a:lnTo>
                    <a:pt x="1882" y="1410"/>
                  </a:lnTo>
                  <a:cubicBezTo>
                    <a:pt x="1882" y="1407"/>
                    <a:pt x="1881" y="1404"/>
                    <a:pt x="1881" y="1402"/>
                  </a:cubicBezTo>
                  <a:lnTo>
                    <a:pt x="1881" y="1402"/>
                  </a:lnTo>
                  <a:lnTo>
                    <a:pt x="1880" y="1404"/>
                  </a:lnTo>
                  <a:lnTo>
                    <a:pt x="1880" y="1404"/>
                  </a:lnTo>
                  <a:cubicBezTo>
                    <a:pt x="1880" y="1402"/>
                    <a:pt x="1879" y="1400"/>
                    <a:pt x="1879" y="1398"/>
                  </a:cubicBezTo>
                  <a:lnTo>
                    <a:pt x="1879" y="1398"/>
                  </a:lnTo>
                  <a:lnTo>
                    <a:pt x="1876" y="1401"/>
                  </a:lnTo>
                  <a:lnTo>
                    <a:pt x="1876" y="1401"/>
                  </a:lnTo>
                  <a:cubicBezTo>
                    <a:pt x="1877" y="1400"/>
                    <a:pt x="1878" y="1399"/>
                    <a:pt x="1879" y="1398"/>
                  </a:cubicBezTo>
                  <a:lnTo>
                    <a:pt x="1879" y="1398"/>
                  </a:lnTo>
                  <a:cubicBezTo>
                    <a:pt x="1879" y="1398"/>
                    <a:pt x="1879" y="1398"/>
                    <a:pt x="1879" y="1398"/>
                  </a:cubicBezTo>
                  <a:lnTo>
                    <a:pt x="1879" y="1398"/>
                  </a:lnTo>
                  <a:lnTo>
                    <a:pt x="1880" y="1396"/>
                  </a:lnTo>
                  <a:lnTo>
                    <a:pt x="1880" y="1396"/>
                  </a:lnTo>
                  <a:cubicBezTo>
                    <a:pt x="1880" y="1398"/>
                    <a:pt x="1881" y="1400"/>
                    <a:pt x="1881" y="1402"/>
                  </a:cubicBezTo>
                  <a:lnTo>
                    <a:pt x="1882" y="1394"/>
                  </a:lnTo>
                  <a:lnTo>
                    <a:pt x="1882" y="1394"/>
                  </a:lnTo>
                  <a:lnTo>
                    <a:pt x="1888" y="1387"/>
                  </a:lnTo>
                  <a:lnTo>
                    <a:pt x="1888" y="1387"/>
                  </a:lnTo>
                  <a:cubicBezTo>
                    <a:pt x="1890" y="1396"/>
                    <a:pt x="1893" y="1404"/>
                    <a:pt x="1896" y="1413"/>
                  </a:cubicBezTo>
                  <a:lnTo>
                    <a:pt x="1896" y="1413"/>
                  </a:lnTo>
                  <a:lnTo>
                    <a:pt x="1894" y="1402"/>
                  </a:lnTo>
                  <a:lnTo>
                    <a:pt x="1888" y="1386"/>
                  </a:lnTo>
                  <a:lnTo>
                    <a:pt x="1888" y="1386"/>
                  </a:lnTo>
                  <a:lnTo>
                    <a:pt x="1891" y="1383"/>
                  </a:lnTo>
                  <a:lnTo>
                    <a:pt x="1890" y="1382"/>
                  </a:lnTo>
                  <a:lnTo>
                    <a:pt x="1890" y="1382"/>
                  </a:lnTo>
                  <a:cubicBezTo>
                    <a:pt x="1890" y="1383"/>
                    <a:pt x="1889" y="1384"/>
                    <a:pt x="1888" y="1385"/>
                  </a:cubicBezTo>
                  <a:lnTo>
                    <a:pt x="1888" y="1385"/>
                  </a:lnTo>
                  <a:lnTo>
                    <a:pt x="1886" y="1377"/>
                  </a:lnTo>
                  <a:lnTo>
                    <a:pt x="1888" y="1370"/>
                  </a:lnTo>
                  <a:lnTo>
                    <a:pt x="1888" y="1370"/>
                  </a:lnTo>
                  <a:lnTo>
                    <a:pt x="1887" y="1363"/>
                  </a:lnTo>
                  <a:lnTo>
                    <a:pt x="1887" y="1363"/>
                  </a:lnTo>
                  <a:lnTo>
                    <a:pt x="1891" y="1343"/>
                  </a:lnTo>
                  <a:lnTo>
                    <a:pt x="1891" y="1343"/>
                  </a:lnTo>
                  <a:cubicBezTo>
                    <a:pt x="1889" y="1346"/>
                    <a:pt x="1887" y="1349"/>
                    <a:pt x="1885" y="1352"/>
                  </a:cubicBezTo>
                  <a:lnTo>
                    <a:pt x="1885" y="1352"/>
                  </a:lnTo>
                  <a:lnTo>
                    <a:pt x="1881" y="1324"/>
                  </a:lnTo>
                  <a:lnTo>
                    <a:pt x="1881" y="1324"/>
                  </a:lnTo>
                  <a:cubicBezTo>
                    <a:pt x="1880" y="1332"/>
                    <a:pt x="1879" y="1339"/>
                    <a:pt x="1878" y="1347"/>
                  </a:cubicBezTo>
                  <a:lnTo>
                    <a:pt x="1878" y="1347"/>
                  </a:lnTo>
                  <a:cubicBezTo>
                    <a:pt x="1872" y="1316"/>
                    <a:pt x="1868" y="1283"/>
                    <a:pt x="1868" y="1246"/>
                  </a:cubicBezTo>
                  <a:lnTo>
                    <a:pt x="1868" y="1246"/>
                  </a:lnTo>
                  <a:lnTo>
                    <a:pt x="1881" y="1324"/>
                  </a:lnTo>
                  <a:cubicBezTo>
                    <a:pt x="1885" y="1298"/>
                    <a:pt x="1894" y="1272"/>
                    <a:pt x="1907" y="1246"/>
                  </a:cubicBezTo>
                  <a:close/>
                  <a:moveTo>
                    <a:pt x="1234" y="1599"/>
                  </a:moveTo>
                  <a:lnTo>
                    <a:pt x="1237" y="1604"/>
                  </a:lnTo>
                  <a:lnTo>
                    <a:pt x="1234" y="1599"/>
                  </a:lnTo>
                  <a:close/>
                  <a:moveTo>
                    <a:pt x="1432" y="1639"/>
                  </a:moveTo>
                  <a:cubicBezTo>
                    <a:pt x="1432" y="1639"/>
                    <a:pt x="1433" y="1639"/>
                    <a:pt x="1434" y="1639"/>
                  </a:cubicBezTo>
                  <a:lnTo>
                    <a:pt x="1434" y="1639"/>
                  </a:lnTo>
                  <a:cubicBezTo>
                    <a:pt x="1436" y="1640"/>
                    <a:pt x="1438" y="1642"/>
                    <a:pt x="1439" y="1643"/>
                  </a:cubicBezTo>
                  <a:lnTo>
                    <a:pt x="1439" y="1643"/>
                  </a:lnTo>
                  <a:lnTo>
                    <a:pt x="1434" y="1641"/>
                  </a:lnTo>
                  <a:lnTo>
                    <a:pt x="1434" y="1641"/>
                  </a:lnTo>
                  <a:lnTo>
                    <a:pt x="1432" y="1639"/>
                  </a:lnTo>
                  <a:close/>
                  <a:moveTo>
                    <a:pt x="1465" y="1646"/>
                  </a:moveTo>
                  <a:cubicBezTo>
                    <a:pt x="1465" y="1646"/>
                    <a:pt x="1466" y="1646"/>
                    <a:pt x="1467" y="1646"/>
                  </a:cubicBezTo>
                  <a:lnTo>
                    <a:pt x="1467" y="1646"/>
                  </a:lnTo>
                  <a:cubicBezTo>
                    <a:pt x="1465" y="1648"/>
                    <a:pt x="1463" y="1650"/>
                    <a:pt x="1461" y="1651"/>
                  </a:cubicBezTo>
                  <a:lnTo>
                    <a:pt x="1461" y="1651"/>
                  </a:lnTo>
                  <a:lnTo>
                    <a:pt x="1458" y="1651"/>
                  </a:lnTo>
                  <a:lnTo>
                    <a:pt x="1458" y="1651"/>
                  </a:lnTo>
                  <a:lnTo>
                    <a:pt x="1465" y="1646"/>
                  </a:lnTo>
                  <a:close/>
                  <a:moveTo>
                    <a:pt x="1454" y="1654"/>
                  </a:moveTo>
                  <a:lnTo>
                    <a:pt x="1454" y="1654"/>
                  </a:lnTo>
                  <a:cubicBezTo>
                    <a:pt x="1455" y="1654"/>
                    <a:pt x="1456" y="1654"/>
                    <a:pt x="1456" y="1655"/>
                  </a:cubicBezTo>
                  <a:lnTo>
                    <a:pt x="1456" y="1655"/>
                  </a:lnTo>
                  <a:cubicBezTo>
                    <a:pt x="1456" y="1655"/>
                    <a:pt x="1455" y="1656"/>
                    <a:pt x="1455" y="1656"/>
                  </a:cubicBezTo>
                  <a:lnTo>
                    <a:pt x="1455" y="1656"/>
                  </a:lnTo>
                  <a:lnTo>
                    <a:pt x="1453" y="1655"/>
                  </a:lnTo>
                  <a:lnTo>
                    <a:pt x="1453" y="1655"/>
                  </a:lnTo>
                  <a:lnTo>
                    <a:pt x="1454" y="1654"/>
                  </a:lnTo>
                  <a:close/>
                  <a:moveTo>
                    <a:pt x="1304" y="1704"/>
                  </a:moveTo>
                  <a:lnTo>
                    <a:pt x="1322" y="1712"/>
                  </a:lnTo>
                  <a:lnTo>
                    <a:pt x="1322" y="1712"/>
                  </a:lnTo>
                  <a:cubicBezTo>
                    <a:pt x="1322" y="1712"/>
                    <a:pt x="1321" y="1712"/>
                    <a:pt x="1321" y="1713"/>
                  </a:cubicBezTo>
                  <a:lnTo>
                    <a:pt x="1321" y="1713"/>
                  </a:lnTo>
                  <a:cubicBezTo>
                    <a:pt x="1317" y="1711"/>
                    <a:pt x="1313" y="1710"/>
                    <a:pt x="1308" y="1708"/>
                  </a:cubicBezTo>
                  <a:lnTo>
                    <a:pt x="1308" y="1708"/>
                  </a:lnTo>
                  <a:cubicBezTo>
                    <a:pt x="1307" y="1707"/>
                    <a:pt x="1305" y="1705"/>
                    <a:pt x="1304" y="1704"/>
                  </a:cubicBezTo>
                  <a:close/>
                  <a:moveTo>
                    <a:pt x="1356" y="1741"/>
                  </a:moveTo>
                  <a:lnTo>
                    <a:pt x="1369" y="1744"/>
                  </a:lnTo>
                  <a:lnTo>
                    <a:pt x="1369" y="1744"/>
                  </a:lnTo>
                  <a:cubicBezTo>
                    <a:pt x="1369" y="1745"/>
                    <a:pt x="1368" y="1745"/>
                    <a:pt x="1368" y="1746"/>
                  </a:cubicBezTo>
                  <a:lnTo>
                    <a:pt x="1368" y="1746"/>
                  </a:lnTo>
                  <a:cubicBezTo>
                    <a:pt x="1364" y="1745"/>
                    <a:pt x="1360" y="1743"/>
                    <a:pt x="1356" y="1742"/>
                  </a:cubicBezTo>
                  <a:lnTo>
                    <a:pt x="1356" y="1742"/>
                  </a:lnTo>
                  <a:cubicBezTo>
                    <a:pt x="1356" y="1742"/>
                    <a:pt x="1356" y="1741"/>
                    <a:pt x="1356" y="1741"/>
                  </a:cubicBezTo>
                  <a:close/>
                  <a:moveTo>
                    <a:pt x="1381" y="1742"/>
                  </a:moveTo>
                  <a:lnTo>
                    <a:pt x="1383" y="1743"/>
                  </a:lnTo>
                  <a:lnTo>
                    <a:pt x="1383" y="1743"/>
                  </a:lnTo>
                  <a:cubicBezTo>
                    <a:pt x="1383" y="1745"/>
                    <a:pt x="1382" y="1746"/>
                    <a:pt x="1382" y="1747"/>
                  </a:cubicBezTo>
                  <a:lnTo>
                    <a:pt x="1382" y="1747"/>
                  </a:lnTo>
                  <a:lnTo>
                    <a:pt x="1380" y="1747"/>
                  </a:lnTo>
                  <a:lnTo>
                    <a:pt x="1380" y="1747"/>
                  </a:lnTo>
                  <a:lnTo>
                    <a:pt x="1379" y="1749"/>
                  </a:lnTo>
                  <a:lnTo>
                    <a:pt x="1379" y="1749"/>
                  </a:lnTo>
                  <a:cubicBezTo>
                    <a:pt x="1375" y="1748"/>
                    <a:pt x="1372" y="1747"/>
                    <a:pt x="1368" y="1746"/>
                  </a:cubicBezTo>
                  <a:lnTo>
                    <a:pt x="1368" y="1746"/>
                  </a:lnTo>
                  <a:lnTo>
                    <a:pt x="1370" y="1744"/>
                  </a:lnTo>
                  <a:lnTo>
                    <a:pt x="1380" y="1747"/>
                  </a:lnTo>
                  <a:lnTo>
                    <a:pt x="1380" y="1747"/>
                  </a:lnTo>
                  <a:lnTo>
                    <a:pt x="1381" y="1742"/>
                  </a:lnTo>
                  <a:close/>
                  <a:moveTo>
                    <a:pt x="1382" y="1747"/>
                  </a:moveTo>
                  <a:lnTo>
                    <a:pt x="1401" y="1752"/>
                  </a:lnTo>
                  <a:cubicBezTo>
                    <a:pt x="1395" y="1752"/>
                    <a:pt x="1388" y="1751"/>
                    <a:pt x="1381" y="1750"/>
                  </a:cubicBezTo>
                  <a:lnTo>
                    <a:pt x="1381" y="1750"/>
                  </a:lnTo>
                  <a:cubicBezTo>
                    <a:pt x="1381" y="1750"/>
                    <a:pt x="1381" y="1750"/>
                    <a:pt x="1381" y="1750"/>
                  </a:cubicBezTo>
                  <a:lnTo>
                    <a:pt x="1381" y="1750"/>
                  </a:lnTo>
                  <a:cubicBezTo>
                    <a:pt x="1380" y="1750"/>
                    <a:pt x="1379" y="1750"/>
                    <a:pt x="1378" y="1750"/>
                  </a:cubicBezTo>
                  <a:lnTo>
                    <a:pt x="1378" y="1750"/>
                  </a:lnTo>
                  <a:lnTo>
                    <a:pt x="1379" y="1749"/>
                  </a:lnTo>
                  <a:lnTo>
                    <a:pt x="1379" y="1749"/>
                  </a:lnTo>
                  <a:cubicBezTo>
                    <a:pt x="1379" y="1749"/>
                    <a:pt x="1380" y="1749"/>
                    <a:pt x="1381" y="1750"/>
                  </a:cubicBezTo>
                  <a:lnTo>
                    <a:pt x="1381" y="1750"/>
                  </a:lnTo>
                  <a:cubicBezTo>
                    <a:pt x="1381" y="1749"/>
                    <a:pt x="1381" y="1748"/>
                    <a:pt x="1382" y="1747"/>
                  </a:cubicBezTo>
                  <a:close/>
                  <a:moveTo>
                    <a:pt x="1479" y="1"/>
                  </a:moveTo>
                  <a:cubicBezTo>
                    <a:pt x="1362" y="1"/>
                    <a:pt x="1245" y="1"/>
                    <a:pt x="1167" y="40"/>
                  </a:cubicBezTo>
                  <a:cubicBezTo>
                    <a:pt x="1051" y="79"/>
                    <a:pt x="934" y="118"/>
                    <a:pt x="856" y="157"/>
                  </a:cubicBezTo>
                  <a:cubicBezTo>
                    <a:pt x="778" y="196"/>
                    <a:pt x="739" y="234"/>
                    <a:pt x="700" y="273"/>
                  </a:cubicBezTo>
                  <a:cubicBezTo>
                    <a:pt x="662" y="312"/>
                    <a:pt x="584" y="351"/>
                    <a:pt x="545" y="390"/>
                  </a:cubicBezTo>
                  <a:cubicBezTo>
                    <a:pt x="428" y="507"/>
                    <a:pt x="350" y="662"/>
                    <a:pt x="272" y="857"/>
                  </a:cubicBezTo>
                  <a:cubicBezTo>
                    <a:pt x="243" y="915"/>
                    <a:pt x="236" y="994"/>
                    <a:pt x="234" y="1063"/>
                  </a:cubicBezTo>
                  <a:lnTo>
                    <a:pt x="234" y="1063"/>
                  </a:lnTo>
                  <a:cubicBezTo>
                    <a:pt x="158" y="1165"/>
                    <a:pt x="98" y="1283"/>
                    <a:pt x="39" y="1402"/>
                  </a:cubicBezTo>
                  <a:cubicBezTo>
                    <a:pt x="39" y="1558"/>
                    <a:pt x="0" y="1713"/>
                    <a:pt x="0" y="1830"/>
                  </a:cubicBezTo>
                  <a:cubicBezTo>
                    <a:pt x="39" y="2063"/>
                    <a:pt x="78" y="2219"/>
                    <a:pt x="156" y="2414"/>
                  </a:cubicBezTo>
                  <a:cubicBezTo>
                    <a:pt x="233" y="2491"/>
                    <a:pt x="272" y="2569"/>
                    <a:pt x="350" y="2647"/>
                  </a:cubicBezTo>
                  <a:cubicBezTo>
                    <a:pt x="350" y="2686"/>
                    <a:pt x="389" y="2725"/>
                    <a:pt x="428" y="2764"/>
                  </a:cubicBezTo>
                  <a:cubicBezTo>
                    <a:pt x="700" y="2997"/>
                    <a:pt x="1051" y="3114"/>
                    <a:pt x="1401" y="3114"/>
                  </a:cubicBezTo>
                  <a:cubicBezTo>
                    <a:pt x="1557" y="3114"/>
                    <a:pt x="1712" y="3075"/>
                    <a:pt x="1868" y="3036"/>
                  </a:cubicBezTo>
                  <a:cubicBezTo>
                    <a:pt x="2062" y="2958"/>
                    <a:pt x="2218" y="2881"/>
                    <a:pt x="2374" y="2725"/>
                  </a:cubicBezTo>
                  <a:cubicBezTo>
                    <a:pt x="2490" y="2647"/>
                    <a:pt x="2607" y="2530"/>
                    <a:pt x="2685" y="2375"/>
                  </a:cubicBezTo>
                  <a:cubicBezTo>
                    <a:pt x="2763" y="2258"/>
                    <a:pt x="2802" y="2102"/>
                    <a:pt x="2841" y="1947"/>
                  </a:cubicBezTo>
                  <a:cubicBezTo>
                    <a:pt x="2880" y="1791"/>
                    <a:pt x="2880" y="1635"/>
                    <a:pt x="2880" y="1480"/>
                  </a:cubicBezTo>
                  <a:cubicBezTo>
                    <a:pt x="2880" y="1324"/>
                    <a:pt x="2841" y="1168"/>
                    <a:pt x="2802" y="1013"/>
                  </a:cubicBezTo>
                  <a:cubicBezTo>
                    <a:pt x="2724" y="818"/>
                    <a:pt x="2607" y="624"/>
                    <a:pt x="2452" y="468"/>
                  </a:cubicBezTo>
                  <a:cubicBezTo>
                    <a:pt x="2413" y="429"/>
                    <a:pt x="2374" y="390"/>
                    <a:pt x="2335" y="351"/>
                  </a:cubicBezTo>
                  <a:cubicBezTo>
                    <a:pt x="2257" y="273"/>
                    <a:pt x="2179" y="196"/>
                    <a:pt x="2062" y="157"/>
                  </a:cubicBezTo>
                  <a:cubicBezTo>
                    <a:pt x="1946" y="118"/>
                    <a:pt x="1829" y="79"/>
                    <a:pt x="1712" y="40"/>
                  </a:cubicBezTo>
                  <a:cubicBezTo>
                    <a:pt x="1634" y="40"/>
                    <a:pt x="1557" y="1"/>
                    <a:pt x="1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42"/>
            <p:cNvSpPr/>
            <p:nvPr/>
          </p:nvSpPr>
          <p:spPr>
            <a:xfrm>
              <a:off x="3045412" y="5176649"/>
              <a:ext cx="30845" cy="28253"/>
            </a:xfrm>
            <a:custGeom>
              <a:avLst/>
              <a:gdLst/>
              <a:ahLst/>
              <a:cxnLst/>
              <a:rect l="l" t="t" r="r" b="b"/>
              <a:pathLst>
                <a:path w="2880" h="2638" extrusionOk="0">
                  <a:moveTo>
                    <a:pt x="1536" y="1066"/>
                  </a:moveTo>
                  <a:lnTo>
                    <a:pt x="1540" y="1068"/>
                  </a:lnTo>
                  <a:lnTo>
                    <a:pt x="1540" y="1068"/>
                  </a:lnTo>
                  <a:lnTo>
                    <a:pt x="1552" y="1077"/>
                  </a:lnTo>
                  <a:lnTo>
                    <a:pt x="1552" y="1077"/>
                  </a:lnTo>
                  <a:cubicBezTo>
                    <a:pt x="1546" y="1073"/>
                    <a:pt x="1540" y="1070"/>
                    <a:pt x="1536" y="1066"/>
                  </a:cubicBezTo>
                  <a:close/>
                  <a:moveTo>
                    <a:pt x="1640" y="1156"/>
                  </a:moveTo>
                  <a:lnTo>
                    <a:pt x="1661" y="1181"/>
                  </a:lnTo>
                  <a:lnTo>
                    <a:pt x="1661" y="1181"/>
                  </a:lnTo>
                  <a:lnTo>
                    <a:pt x="1672" y="1203"/>
                  </a:lnTo>
                  <a:lnTo>
                    <a:pt x="1672" y="1203"/>
                  </a:lnTo>
                  <a:cubicBezTo>
                    <a:pt x="1658" y="1187"/>
                    <a:pt x="1647" y="1172"/>
                    <a:pt x="1640" y="1156"/>
                  </a:cubicBezTo>
                  <a:close/>
                  <a:moveTo>
                    <a:pt x="1674" y="1198"/>
                  </a:moveTo>
                  <a:lnTo>
                    <a:pt x="1681" y="1207"/>
                  </a:lnTo>
                  <a:lnTo>
                    <a:pt x="1681" y="1207"/>
                  </a:lnTo>
                  <a:lnTo>
                    <a:pt x="1683" y="1216"/>
                  </a:lnTo>
                  <a:lnTo>
                    <a:pt x="1683" y="1216"/>
                  </a:lnTo>
                  <a:cubicBezTo>
                    <a:pt x="1680" y="1213"/>
                    <a:pt x="1678" y="1210"/>
                    <a:pt x="1675" y="1207"/>
                  </a:cubicBezTo>
                  <a:lnTo>
                    <a:pt x="1675" y="1207"/>
                  </a:lnTo>
                  <a:cubicBezTo>
                    <a:pt x="1675" y="1204"/>
                    <a:pt x="1674" y="1201"/>
                    <a:pt x="1674" y="1198"/>
                  </a:cubicBezTo>
                  <a:close/>
                  <a:moveTo>
                    <a:pt x="1676" y="1211"/>
                  </a:moveTo>
                  <a:lnTo>
                    <a:pt x="1687" y="1233"/>
                  </a:lnTo>
                  <a:lnTo>
                    <a:pt x="1687" y="1233"/>
                  </a:lnTo>
                  <a:lnTo>
                    <a:pt x="1687" y="1235"/>
                  </a:lnTo>
                  <a:lnTo>
                    <a:pt x="1687" y="1235"/>
                  </a:lnTo>
                  <a:cubicBezTo>
                    <a:pt x="1684" y="1232"/>
                    <a:pt x="1681" y="1230"/>
                    <a:pt x="1679" y="1227"/>
                  </a:cubicBezTo>
                  <a:lnTo>
                    <a:pt x="1679" y="1227"/>
                  </a:lnTo>
                  <a:cubicBezTo>
                    <a:pt x="1677" y="1222"/>
                    <a:pt x="1676" y="1216"/>
                    <a:pt x="1676" y="1211"/>
                  </a:cubicBezTo>
                  <a:close/>
                  <a:moveTo>
                    <a:pt x="1475" y="1230"/>
                  </a:moveTo>
                  <a:cubicBezTo>
                    <a:pt x="1470" y="1243"/>
                    <a:pt x="1461" y="1255"/>
                    <a:pt x="1450" y="1265"/>
                  </a:cubicBezTo>
                  <a:lnTo>
                    <a:pt x="1450" y="1265"/>
                  </a:lnTo>
                  <a:lnTo>
                    <a:pt x="1463" y="1238"/>
                  </a:lnTo>
                  <a:lnTo>
                    <a:pt x="1463" y="1238"/>
                  </a:lnTo>
                  <a:lnTo>
                    <a:pt x="1475" y="1230"/>
                  </a:lnTo>
                  <a:close/>
                  <a:moveTo>
                    <a:pt x="1698" y="1263"/>
                  </a:moveTo>
                  <a:lnTo>
                    <a:pt x="1703" y="1266"/>
                  </a:lnTo>
                  <a:lnTo>
                    <a:pt x="1703" y="1266"/>
                  </a:lnTo>
                  <a:lnTo>
                    <a:pt x="1706" y="1272"/>
                  </a:lnTo>
                  <a:lnTo>
                    <a:pt x="1706" y="1272"/>
                  </a:lnTo>
                  <a:cubicBezTo>
                    <a:pt x="1703" y="1271"/>
                    <a:pt x="1701" y="1269"/>
                    <a:pt x="1698" y="1268"/>
                  </a:cubicBezTo>
                  <a:lnTo>
                    <a:pt x="1698" y="1268"/>
                  </a:lnTo>
                  <a:cubicBezTo>
                    <a:pt x="1697" y="1267"/>
                    <a:pt x="1697" y="1266"/>
                    <a:pt x="1696" y="1266"/>
                  </a:cubicBezTo>
                  <a:lnTo>
                    <a:pt x="1696" y="1266"/>
                  </a:lnTo>
                  <a:cubicBezTo>
                    <a:pt x="1697" y="1265"/>
                    <a:pt x="1697" y="1264"/>
                    <a:pt x="1698" y="1263"/>
                  </a:cubicBezTo>
                  <a:close/>
                  <a:moveTo>
                    <a:pt x="1439" y="1256"/>
                  </a:moveTo>
                  <a:cubicBezTo>
                    <a:pt x="1438" y="1263"/>
                    <a:pt x="1436" y="1270"/>
                    <a:pt x="1434" y="1276"/>
                  </a:cubicBezTo>
                  <a:lnTo>
                    <a:pt x="1434" y="1276"/>
                  </a:lnTo>
                  <a:cubicBezTo>
                    <a:pt x="1431" y="1278"/>
                    <a:pt x="1429" y="1279"/>
                    <a:pt x="1427" y="1280"/>
                  </a:cubicBezTo>
                  <a:lnTo>
                    <a:pt x="1427" y="1280"/>
                  </a:lnTo>
                  <a:lnTo>
                    <a:pt x="1435" y="1260"/>
                  </a:lnTo>
                  <a:lnTo>
                    <a:pt x="1439" y="1256"/>
                  </a:lnTo>
                  <a:close/>
                  <a:moveTo>
                    <a:pt x="1687" y="1285"/>
                  </a:moveTo>
                  <a:lnTo>
                    <a:pt x="1699" y="1294"/>
                  </a:lnTo>
                  <a:lnTo>
                    <a:pt x="1699" y="1294"/>
                  </a:lnTo>
                  <a:lnTo>
                    <a:pt x="1701" y="1304"/>
                  </a:lnTo>
                  <a:lnTo>
                    <a:pt x="1694" y="1339"/>
                  </a:lnTo>
                  <a:lnTo>
                    <a:pt x="1694" y="1339"/>
                  </a:lnTo>
                  <a:cubicBezTo>
                    <a:pt x="1683" y="1321"/>
                    <a:pt x="1681" y="1303"/>
                    <a:pt x="1687" y="1285"/>
                  </a:cubicBezTo>
                  <a:close/>
                  <a:moveTo>
                    <a:pt x="1350" y="1468"/>
                  </a:moveTo>
                  <a:cubicBezTo>
                    <a:pt x="1352" y="1471"/>
                    <a:pt x="1355" y="1473"/>
                    <a:pt x="1357" y="1476"/>
                  </a:cubicBezTo>
                  <a:lnTo>
                    <a:pt x="1357" y="1476"/>
                  </a:lnTo>
                  <a:cubicBezTo>
                    <a:pt x="1358" y="1480"/>
                    <a:pt x="1358" y="1484"/>
                    <a:pt x="1359" y="1488"/>
                  </a:cubicBezTo>
                  <a:lnTo>
                    <a:pt x="1359" y="1488"/>
                  </a:lnTo>
                  <a:lnTo>
                    <a:pt x="1357" y="1485"/>
                  </a:lnTo>
                  <a:lnTo>
                    <a:pt x="1357" y="1485"/>
                  </a:lnTo>
                  <a:lnTo>
                    <a:pt x="1350" y="1468"/>
                  </a:lnTo>
                  <a:close/>
                  <a:moveTo>
                    <a:pt x="1368" y="1490"/>
                  </a:moveTo>
                  <a:cubicBezTo>
                    <a:pt x="1376" y="1502"/>
                    <a:pt x="1383" y="1514"/>
                    <a:pt x="1389" y="1528"/>
                  </a:cubicBezTo>
                  <a:lnTo>
                    <a:pt x="1389" y="1528"/>
                  </a:lnTo>
                  <a:lnTo>
                    <a:pt x="1366" y="1498"/>
                  </a:lnTo>
                  <a:lnTo>
                    <a:pt x="1368" y="1490"/>
                  </a:lnTo>
                  <a:close/>
                  <a:moveTo>
                    <a:pt x="1440" y="1"/>
                  </a:moveTo>
                  <a:cubicBezTo>
                    <a:pt x="1207" y="1"/>
                    <a:pt x="1012" y="40"/>
                    <a:pt x="818" y="156"/>
                  </a:cubicBezTo>
                  <a:cubicBezTo>
                    <a:pt x="701" y="195"/>
                    <a:pt x="623" y="234"/>
                    <a:pt x="545" y="312"/>
                  </a:cubicBezTo>
                  <a:cubicBezTo>
                    <a:pt x="506" y="351"/>
                    <a:pt x="467" y="390"/>
                    <a:pt x="467" y="429"/>
                  </a:cubicBezTo>
                  <a:cubicBezTo>
                    <a:pt x="312" y="585"/>
                    <a:pt x="195" y="779"/>
                    <a:pt x="156" y="1013"/>
                  </a:cubicBezTo>
                  <a:cubicBezTo>
                    <a:pt x="0" y="1441"/>
                    <a:pt x="117" y="1908"/>
                    <a:pt x="467" y="2219"/>
                  </a:cubicBezTo>
                  <a:cubicBezTo>
                    <a:pt x="506" y="2297"/>
                    <a:pt x="623" y="2375"/>
                    <a:pt x="701" y="2413"/>
                  </a:cubicBezTo>
                  <a:lnTo>
                    <a:pt x="779" y="2452"/>
                  </a:lnTo>
                  <a:cubicBezTo>
                    <a:pt x="856" y="2491"/>
                    <a:pt x="934" y="2530"/>
                    <a:pt x="1012" y="2569"/>
                  </a:cubicBezTo>
                  <a:cubicBezTo>
                    <a:pt x="1071" y="2584"/>
                    <a:pt x="1135" y="2593"/>
                    <a:pt x="1203" y="2597"/>
                  </a:cubicBezTo>
                  <a:lnTo>
                    <a:pt x="1203" y="2597"/>
                  </a:lnTo>
                  <a:cubicBezTo>
                    <a:pt x="1217" y="2601"/>
                    <a:pt x="1231" y="2604"/>
                    <a:pt x="1246" y="2608"/>
                  </a:cubicBezTo>
                  <a:cubicBezTo>
                    <a:pt x="1323" y="2627"/>
                    <a:pt x="1401" y="2637"/>
                    <a:pt x="1479" y="2637"/>
                  </a:cubicBezTo>
                  <a:cubicBezTo>
                    <a:pt x="1557" y="2637"/>
                    <a:pt x="1635" y="2627"/>
                    <a:pt x="1713" y="2608"/>
                  </a:cubicBezTo>
                  <a:cubicBezTo>
                    <a:pt x="1868" y="2569"/>
                    <a:pt x="2024" y="2530"/>
                    <a:pt x="2179" y="2452"/>
                  </a:cubicBezTo>
                  <a:cubicBezTo>
                    <a:pt x="2296" y="2413"/>
                    <a:pt x="2413" y="2336"/>
                    <a:pt x="2491" y="2258"/>
                  </a:cubicBezTo>
                  <a:cubicBezTo>
                    <a:pt x="2608" y="2102"/>
                    <a:pt x="2724" y="1946"/>
                    <a:pt x="2763" y="1752"/>
                  </a:cubicBezTo>
                  <a:cubicBezTo>
                    <a:pt x="2880" y="1402"/>
                    <a:pt x="2841" y="1051"/>
                    <a:pt x="2685" y="740"/>
                  </a:cubicBezTo>
                  <a:cubicBezTo>
                    <a:pt x="2646" y="662"/>
                    <a:pt x="2608" y="623"/>
                    <a:pt x="2530" y="585"/>
                  </a:cubicBezTo>
                  <a:cubicBezTo>
                    <a:pt x="2491" y="507"/>
                    <a:pt x="2452" y="429"/>
                    <a:pt x="2413" y="390"/>
                  </a:cubicBezTo>
                  <a:cubicBezTo>
                    <a:pt x="2296" y="273"/>
                    <a:pt x="2179" y="195"/>
                    <a:pt x="2024" y="156"/>
                  </a:cubicBezTo>
                  <a:cubicBezTo>
                    <a:pt x="1868" y="40"/>
                    <a:pt x="1635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42"/>
            <p:cNvSpPr/>
            <p:nvPr/>
          </p:nvSpPr>
          <p:spPr>
            <a:xfrm>
              <a:off x="3031789" y="5147036"/>
              <a:ext cx="78644" cy="12541"/>
            </a:xfrm>
            <a:custGeom>
              <a:avLst/>
              <a:gdLst/>
              <a:ahLst/>
              <a:cxnLst/>
              <a:rect l="l" t="t" r="r" b="b"/>
              <a:pathLst>
                <a:path w="7343" h="1171" extrusionOk="0">
                  <a:moveTo>
                    <a:pt x="419" y="1"/>
                  </a:moveTo>
                  <a:cubicBezTo>
                    <a:pt x="132" y="1"/>
                    <a:pt x="1" y="434"/>
                    <a:pt x="299" y="509"/>
                  </a:cubicBezTo>
                  <a:cubicBezTo>
                    <a:pt x="2518" y="781"/>
                    <a:pt x="4775" y="1015"/>
                    <a:pt x="7032" y="1170"/>
                  </a:cubicBezTo>
                  <a:cubicBezTo>
                    <a:pt x="7343" y="1170"/>
                    <a:pt x="7343" y="664"/>
                    <a:pt x="7032" y="664"/>
                  </a:cubicBezTo>
                  <a:cubicBezTo>
                    <a:pt x="4813" y="509"/>
                    <a:pt x="2634" y="314"/>
                    <a:pt x="455" y="3"/>
                  </a:cubicBezTo>
                  <a:cubicBezTo>
                    <a:pt x="443" y="1"/>
                    <a:pt x="431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42"/>
            <p:cNvSpPr/>
            <p:nvPr/>
          </p:nvSpPr>
          <p:spPr>
            <a:xfrm>
              <a:off x="3048700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53" y="0"/>
                  </a:moveTo>
                  <a:cubicBezTo>
                    <a:pt x="140" y="0"/>
                    <a:pt x="1" y="330"/>
                    <a:pt x="199" y="462"/>
                  </a:cubicBezTo>
                  <a:cubicBezTo>
                    <a:pt x="1950" y="1629"/>
                    <a:pt x="3624" y="2913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4" y="4041"/>
                    <a:pt x="5608" y="3886"/>
                  </a:cubicBezTo>
                  <a:cubicBezTo>
                    <a:pt x="3974" y="2524"/>
                    <a:pt x="2223" y="1240"/>
                    <a:pt x="472" y="34"/>
                  </a:cubicBezTo>
                  <a:cubicBezTo>
                    <a:pt x="431" y="11"/>
                    <a:pt x="39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42"/>
            <p:cNvSpPr/>
            <p:nvPr/>
          </p:nvSpPr>
          <p:spPr>
            <a:xfrm>
              <a:off x="3064090" y="5073416"/>
              <a:ext cx="23080" cy="65202"/>
            </a:xfrm>
            <a:custGeom>
              <a:avLst/>
              <a:gdLst/>
              <a:ahLst/>
              <a:cxnLst/>
              <a:rect l="l" t="t" r="r" b="b"/>
              <a:pathLst>
                <a:path w="2155" h="6088" extrusionOk="0">
                  <a:moveTo>
                    <a:pt x="286" y="1"/>
                  </a:moveTo>
                  <a:cubicBezTo>
                    <a:pt x="144" y="1"/>
                    <a:pt x="0" y="117"/>
                    <a:pt x="46" y="301"/>
                  </a:cubicBezTo>
                  <a:cubicBezTo>
                    <a:pt x="669" y="2129"/>
                    <a:pt x="1214" y="3997"/>
                    <a:pt x="1642" y="5904"/>
                  </a:cubicBezTo>
                  <a:cubicBezTo>
                    <a:pt x="1658" y="6032"/>
                    <a:pt x="1752" y="6087"/>
                    <a:pt x="1852" y="6087"/>
                  </a:cubicBezTo>
                  <a:cubicBezTo>
                    <a:pt x="1997" y="6087"/>
                    <a:pt x="2155" y="5971"/>
                    <a:pt x="2109" y="5787"/>
                  </a:cubicBezTo>
                  <a:cubicBezTo>
                    <a:pt x="1720" y="3881"/>
                    <a:pt x="1175" y="201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42"/>
            <p:cNvSpPr/>
            <p:nvPr/>
          </p:nvSpPr>
          <p:spPr>
            <a:xfrm>
              <a:off x="3090094" y="5107591"/>
              <a:ext cx="20756" cy="50733"/>
            </a:xfrm>
            <a:custGeom>
              <a:avLst/>
              <a:gdLst/>
              <a:ahLst/>
              <a:cxnLst/>
              <a:rect l="l" t="t" r="r" b="b"/>
              <a:pathLst>
                <a:path w="1938" h="4737" extrusionOk="0">
                  <a:moveTo>
                    <a:pt x="282" y="1"/>
                  </a:moveTo>
                  <a:cubicBezTo>
                    <a:pt x="136" y="1"/>
                    <a:pt x="1" y="117"/>
                    <a:pt x="70" y="300"/>
                  </a:cubicBezTo>
                  <a:cubicBezTo>
                    <a:pt x="303" y="1001"/>
                    <a:pt x="537" y="1740"/>
                    <a:pt x="770" y="2441"/>
                  </a:cubicBezTo>
                  <a:cubicBezTo>
                    <a:pt x="887" y="2791"/>
                    <a:pt x="1004" y="3141"/>
                    <a:pt x="1121" y="3491"/>
                  </a:cubicBezTo>
                  <a:lnTo>
                    <a:pt x="1315" y="3997"/>
                  </a:lnTo>
                  <a:cubicBezTo>
                    <a:pt x="1393" y="4153"/>
                    <a:pt x="1432" y="4309"/>
                    <a:pt x="1432" y="4503"/>
                  </a:cubicBezTo>
                  <a:cubicBezTo>
                    <a:pt x="1432" y="4659"/>
                    <a:pt x="1549" y="4737"/>
                    <a:pt x="1665" y="4737"/>
                  </a:cubicBezTo>
                  <a:cubicBezTo>
                    <a:pt x="1782" y="4737"/>
                    <a:pt x="1899" y="4659"/>
                    <a:pt x="1899" y="4503"/>
                  </a:cubicBezTo>
                  <a:lnTo>
                    <a:pt x="1938" y="4503"/>
                  </a:lnTo>
                  <a:cubicBezTo>
                    <a:pt x="1899" y="4153"/>
                    <a:pt x="1821" y="3803"/>
                    <a:pt x="1665" y="3491"/>
                  </a:cubicBezTo>
                  <a:cubicBezTo>
                    <a:pt x="1549" y="3102"/>
                    <a:pt x="1393" y="2752"/>
                    <a:pt x="1276" y="2402"/>
                  </a:cubicBezTo>
                  <a:cubicBezTo>
                    <a:pt x="1043" y="1662"/>
                    <a:pt x="809" y="923"/>
                    <a:pt x="537" y="184"/>
                  </a:cubicBezTo>
                  <a:cubicBezTo>
                    <a:pt x="489" y="56"/>
                    <a:pt x="383" y="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42"/>
            <p:cNvSpPr/>
            <p:nvPr/>
          </p:nvSpPr>
          <p:spPr>
            <a:xfrm>
              <a:off x="3061327" y="5159599"/>
              <a:ext cx="57459" cy="33672"/>
            </a:xfrm>
            <a:custGeom>
              <a:avLst/>
              <a:gdLst/>
              <a:ahLst/>
              <a:cxnLst/>
              <a:rect l="l" t="t" r="r" b="b"/>
              <a:pathLst>
                <a:path w="5365" h="3144" extrusionOk="0">
                  <a:moveTo>
                    <a:pt x="5045" y="0"/>
                  </a:moveTo>
                  <a:cubicBezTo>
                    <a:pt x="5010" y="0"/>
                    <a:pt x="4972" y="11"/>
                    <a:pt x="4935" y="36"/>
                  </a:cubicBezTo>
                  <a:cubicBezTo>
                    <a:pt x="3495" y="1126"/>
                    <a:pt x="1822" y="1865"/>
                    <a:pt x="265" y="2682"/>
                  </a:cubicBezTo>
                  <a:cubicBezTo>
                    <a:pt x="1" y="2815"/>
                    <a:pt x="158" y="3144"/>
                    <a:pt x="378" y="3144"/>
                  </a:cubicBezTo>
                  <a:cubicBezTo>
                    <a:pt x="417" y="3144"/>
                    <a:pt x="458" y="3134"/>
                    <a:pt x="499" y="3110"/>
                  </a:cubicBezTo>
                  <a:cubicBezTo>
                    <a:pt x="2094" y="2293"/>
                    <a:pt x="3729" y="1554"/>
                    <a:pt x="5169" y="464"/>
                  </a:cubicBezTo>
                  <a:cubicBezTo>
                    <a:pt x="5365" y="301"/>
                    <a:pt x="5231" y="0"/>
                    <a:pt x="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42"/>
            <p:cNvSpPr/>
            <p:nvPr/>
          </p:nvSpPr>
          <p:spPr>
            <a:xfrm>
              <a:off x="3099198" y="5150699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304" y="1"/>
                  </a:moveTo>
                  <a:cubicBezTo>
                    <a:pt x="124" y="1"/>
                    <a:pt x="1" y="318"/>
                    <a:pt x="193" y="478"/>
                  </a:cubicBezTo>
                  <a:lnTo>
                    <a:pt x="8092" y="6549"/>
                  </a:lnTo>
                  <a:cubicBezTo>
                    <a:pt x="8134" y="6583"/>
                    <a:pt x="8175" y="6598"/>
                    <a:pt x="8214" y="6598"/>
                  </a:cubicBezTo>
                  <a:cubicBezTo>
                    <a:pt x="8394" y="6598"/>
                    <a:pt x="8518" y="6281"/>
                    <a:pt x="8326" y="6121"/>
                  </a:cubicBezTo>
                  <a:lnTo>
                    <a:pt x="426" y="50"/>
                  </a:lnTo>
                  <a:cubicBezTo>
                    <a:pt x="385" y="15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42"/>
            <p:cNvSpPr/>
            <p:nvPr/>
          </p:nvSpPr>
          <p:spPr>
            <a:xfrm>
              <a:off x="3140506" y="5134602"/>
              <a:ext cx="30802" cy="70868"/>
            </a:xfrm>
            <a:custGeom>
              <a:avLst/>
              <a:gdLst/>
              <a:ahLst/>
              <a:cxnLst/>
              <a:rect l="l" t="t" r="r" b="b"/>
              <a:pathLst>
                <a:path w="2876" h="6617" extrusionOk="0">
                  <a:moveTo>
                    <a:pt x="339" y="0"/>
                  </a:moveTo>
                  <a:cubicBezTo>
                    <a:pt x="182" y="0"/>
                    <a:pt x="0" y="193"/>
                    <a:pt x="110" y="386"/>
                  </a:cubicBezTo>
                  <a:cubicBezTo>
                    <a:pt x="1005" y="2370"/>
                    <a:pt x="1394" y="4549"/>
                    <a:pt x="2367" y="6495"/>
                  </a:cubicBezTo>
                  <a:cubicBezTo>
                    <a:pt x="2404" y="6581"/>
                    <a:pt x="2472" y="6617"/>
                    <a:pt x="2544" y="6617"/>
                  </a:cubicBezTo>
                  <a:cubicBezTo>
                    <a:pt x="2700" y="6617"/>
                    <a:pt x="2875" y="6448"/>
                    <a:pt x="2795" y="6262"/>
                  </a:cubicBezTo>
                  <a:cubicBezTo>
                    <a:pt x="1823" y="4316"/>
                    <a:pt x="1433" y="2098"/>
                    <a:pt x="499" y="113"/>
                  </a:cubicBezTo>
                  <a:cubicBezTo>
                    <a:pt x="465" y="33"/>
                    <a:pt x="40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42"/>
            <p:cNvSpPr/>
            <p:nvPr/>
          </p:nvSpPr>
          <p:spPr>
            <a:xfrm>
              <a:off x="3019151" y="5137890"/>
              <a:ext cx="22523" cy="21270"/>
            </a:xfrm>
            <a:custGeom>
              <a:avLst/>
              <a:gdLst/>
              <a:ahLst/>
              <a:cxnLst/>
              <a:rect l="l" t="t" r="r" b="b"/>
              <a:pathLst>
                <a:path w="2103" h="1986" extrusionOk="0">
                  <a:moveTo>
                    <a:pt x="1421" y="487"/>
                  </a:moveTo>
                  <a:lnTo>
                    <a:pt x="1421" y="487"/>
                  </a:lnTo>
                  <a:lnTo>
                    <a:pt x="1421" y="487"/>
                  </a:lnTo>
                  <a:lnTo>
                    <a:pt x="1421" y="487"/>
                  </a:lnTo>
                  <a:close/>
                  <a:moveTo>
                    <a:pt x="1324" y="429"/>
                  </a:moveTo>
                  <a:lnTo>
                    <a:pt x="1389" y="468"/>
                  </a:lnTo>
                  <a:lnTo>
                    <a:pt x="1389" y="468"/>
                  </a:lnTo>
                  <a:lnTo>
                    <a:pt x="1418" y="490"/>
                  </a:lnTo>
                  <a:lnTo>
                    <a:pt x="1418" y="490"/>
                  </a:lnTo>
                  <a:lnTo>
                    <a:pt x="1421" y="494"/>
                  </a:lnTo>
                  <a:lnTo>
                    <a:pt x="1421" y="494"/>
                  </a:lnTo>
                  <a:lnTo>
                    <a:pt x="1324" y="429"/>
                  </a:lnTo>
                  <a:lnTo>
                    <a:pt x="1324" y="429"/>
                  </a:lnTo>
                  <a:cubicBezTo>
                    <a:pt x="1324" y="429"/>
                    <a:pt x="1324" y="429"/>
                    <a:pt x="1324" y="429"/>
                  </a:cubicBezTo>
                  <a:close/>
                  <a:moveTo>
                    <a:pt x="1700" y="910"/>
                  </a:moveTo>
                  <a:lnTo>
                    <a:pt x="1700" y="910"/>
                  </a:lnTo>
                  <a:cubicBezTo>
                    <a:pt x="1699" y="912"/>
                    <a:pt x="1698" y="913"/>
                    <a:pt x="1697" y="914"/>
                  </a:cubicBezTo>
                  <a:lnTo>
                    <a:pt x="1697" y="914"/>
                  </a:lnTo>
                  <a:cubicBezTo>
                    <a:pt x="1700" y="926"/>
                    <a:pt x="1702" y="938"/>
                    <a:pt x="1704" y="950"/>
                  </a:cubicBezTo>
                  <a:lnTo>
                    <a:pt x="1704" y="950"/>
                  </a:lnTo>
                  <a:lnTo>
                    <a:pt x="1706" y="938"/>
                  </a:lnTo>
                  <a:lnTo>
                    <a:pt x="1706" y="938"/>
                  </a:lnTo>
                  <a:lnTo>
                    <a:pt x="1700" y="910"/>
                  </a:lnTo>
                  <a:close/>
                  <a:moveTo>
                    <a:pt x="1696" y="888"/>
                  </a:moveTo>
                  <a:lnTo>
                    <a:pt x="1700" y="910"/>
                  </a:lnTo>
                  <a:lnTo>
                    <a:pt x="1700" y="910"/>
                  </a:lnTo>
                  <a:cubicBezTo>
                    <a:pt x="1704" y="906"/>
                    <a:pt x="1708" y="901"/>
                    <a:pt x="1713" y="896"/>
                  </a:cubicBezTo>
                  <a:lnTo>
                    <a:pt x="1713" y="896"/>
                  </a:lnTo>
                  <a:lnTo>
                    <a:pt x="1706" y="938"/>
                  </a:lnTo>
                  <a:lnTo>
                    <a:pt x="1706" y="938"/>
                  </a:lnTo>
                  <a:lnTo>
                    <a:pt x="1713" y="974"/>
                  </a:lnTo>
                  <a:cubicBezTo>
                    <a:pt x="1711" y="974"/>
                    <a:pt x="1709" y="974"/>
                    <a:pt x="1708" y="973"/>
                  </a:cubicBezTo>
                  <a:lnTo>
                    <a:pt x="1708" y="973"/>
                  </a:lnTo>
                  <a:cubicBezTo>
                    <a:pt x="1707" y="965"/>
                    <a:pt x="1705" y="957"/>
                    <a:pt x="1704" y="950"/>
                  </a:cubicBezTo>
                  <a:lnTo>
                    <a:pt x="1704" y="950"/>
                  </a:lnTo>
                  <a:lnTo>
                    <a:pt x="1700" y="972"/>
                  </a:lnTo>
                  <a:lnTo>
                    <a:pt x="1700" y="972"/>
                  </a:lnTo>
                  <a:cubicBezTo>
                    <a:pt x="1679" y="965"/>
                    <a:pt x="1678" y="941"/>
                    <a:pt x="1697" y="914"/>
                  </a:cubicBezTo>
                  <a:lnTo>
                    <a:pt x="1697" y="914"/>
                  </a:lnTo>
                  <a:cubicBezTo>
                    <a:pt x="1696" y="909"/>
                    <a:pt x="1695" y="904"/>
                    <a:pt x="1694" y="898"/>
                  </a:cubicBezTo>
                  <a:lnTo>
                    <a:pt x="1694" y="898"/>
                  </a:lnTo>
                  <a:cubicBezTo>
                    <a:pt x="1695" y="895"/>
                    <a:pt x="1695" y="891"/>
                    <a:pt x="1696" y="888"/>
                  </a:cubicBezTo>
                  <a:close/>
                  <a:moveTo>
                    <a:pt x="1363" y="1441"/>
                  </a:moveTo>
                  <a:lnTo>
                    <a:pt x="1334" y="1452"/>
                  </a:lnTo>
                  <a:lnTo>
                    <a:pt x="1334" y="1452"/>
                  </a:lnTo>
                  <a:cubicBezTo>
                    <a:pt x="1345" y="1441"/>
                    <a:pt x="1363" y="1441"/>
                    <a:pt x="1363" y="1441"/>
                  </a:cubicBezTo>
                  <a:close/>
                  <a:moveTo>
                    <a:pt x="740" y="1"/>
                  </a:moveTo>
                  <a:lnTo>
                    <a:pt x="546" y="79"/>
                  </a:lnTo>
                  <a:lnTo>
                    <a:pt x="507" y="79"/>
                  </a:lnTo>
                  <a:cubicBezTo>
                    <a:pt x="351" y="156"/>
                    <a:pt x="234" y="273"/>
                    <a:pt x="156" y="429"/>
                  </a:cubicBezTo>
                  <a:lnTo>
                    <a:pt x="118" y="468"/>
                  </a:lnTo>
                  <a:cubicBezTo>
                    <a:pt x="118" y="507"/>
                    <a:pt x="79" y="623"/>
                    <a:pt x="40" y="662"/>
                  </a:cubicBezTo>
                  <a:lnTo>
                    <a:pt x="40" y="701"/>
                  </a:lnTo>
                  <a:cubicBezTo>
                    <a:pt x="40" y="701"/>
                    <a:pt x="40" y="857"/>
                    <a:pt x="1" y="896"/>
                  </a:cubicBezTo>
                  <a:lnTo>
                    <a:pt x="1" y="935"/>
                  </a:lnTo>
                  <a:cubicBezTo>
                    <a:pt x="1" y="974"/>
                    <a:pt x="1" y="1129"/>
                    <a:pt x="40" y="1168"/>
                  </a:cubicBezTo>
                  <a:cubicBezTo>
                    <a:pt x="79" y="1246"/>
                    <a:pt x="118" y="1285"/>
                    <a:pt x="118" y="1363"/>
                  </a:cubicBezTo>
                  <a:cubicBezTo>
                    <a:pt x="156" y="1441"/>
                    <a:pt x="195" y="1518"/>
                    <a:pt x="234" y="1596"/>
                  </a:cubicBezTo>
                  <a:cubicBezTo>
                    <a:pt x="273" y="1635"/>
                    <a:pt x="312" y="1674"/>
                    <a:pt x="351" y="1713"/>
                  </a:cubicBezTo>
                  <a:cubicBezTo>
                    <a:pt x="390" y="1713"/>
                    <a:pt x="429" y="1752"/>
                    <a:pt x="468" y="1791"/>
                  </a:cubicBezTo>
                  <a:cubicBezTo>
                    <a:pt x="503" y="1809"/>
                    <a:pt x="547" y="1826"/>
                    <a:pt x="595" y="1841"/>
                  </a:cubicBezTo>
                  <a:lnTo>
                    <a:pt x="595" y="1841"/>
                  </a:lnTo>
                  <a:cubicBezTo>
                    <a:pt x="602" y="1848"/>
                    <a:pt x="611" y="1856"/>
                    <a:pt x="623" y="1869"/>
                  </a:cubicBezTo>
                  <a:cubicBezTo>
                    <a:pt x="662" y="1869"/>
                    <a:pt x="701" y="1908"/>
                    <a:pt x="740" y="1908"/>
                  </a:cubicBezTo>
                  <a:cubicBezTo>
                    <a:pt x="779" y="1947"/>
                    <a:pt x="857" y="1947"/>
                    <a:pt x="896" y="1985"/>
                  </a:cubicBezTo>
                  <a:lnTo>
                    <a:pt x="1441" y="1985"/>
                  </a:lnTo>
                  <a:cubicBezTo>
                    <a:pt x="1518" y="1985"/>
                    <a:pt x="1557" y="1908"/>
                    <a:pt x="1635" y="1869"/>
                  </a:cubicBezTo>
                  <a:lnTo>
                    <a:pt x="1674" y="1869"/>
                  </a:lnTo>
                  <a:cubicBezTo>
                    <a:pt x="1713" y="1830"/>
                    <a:pt x="1791" y="1791"/>
                    <a:pt x="1830" y="1752"/>
                  </a:cubicBezTo>
                  <a:lnTo>
                    <a:pt x="1869" y="1713"/>
                  </a:lnTo>
                  <a:cubicBezTo>
                    <a:pt x="1908" y="1635"/>
                    <a:pt x="1985" y="1596"/>
                    <a:pt x="2024" y="1518"/>
                  </a:cubicBezTo>
                  <a:cubicBezTo>
                    <a:pt x="2063" y="1402"/>
                    <a:pt x="2102" y="1324"/>
                    <a:pt x="2102" y="1207"/>
                  </a:cubicBezTo>
                  <a:lnTo>
                    <a:pt x="2102" y="1090"/>
                  </a:lnTo>
                  <a:lnTo>
                    <a:pt x="2063" y="896"/>
                  </a:lnTo>
                  <a:lnTo>
                    <a:pt x="2063" y="818"/>
                  </a:lnTo>
                  <a:cubicBezTo>
                    <a:pt x="2063" y="740"/>
                    <a:pt x="2024" y="662"/>
                    <a:pt x="1985" y="585"/>
                  </a:cubicBezTo>
                  <a:cubicBezTo>
                    <a:pt x="1908" y="507"/>
                    <a:pt x="1869" y="390"/>
                    <a:pt x="1791" y="351"/>
                  </a:cubicBezTo>
                  <a:cubicBezTo>
                    <a:pt x="1791" y="312"/>
                    <a:pt x="1752" y="312"/>
                    <a:pt x="1752" y="273"/>
                  </a:cubicBezTo>
                  <a:cubicBezTo>
                    <a:pt x="1674" y="234"/>
                    <a:pt x="1635" y="195"/>
                    <a:pt x="1557" y="156"/>
                  </a:cubicBezTo>
                  <a:lnTo>
                    <a:pt x="1518" y="118"/>
                  </a:lnTo>
                  <a:cubicBezTo>
                    <a:pt x="1441" y="79"/>
                    <a:pt x="1363" y="40"/>
                    <a:pt x="1285" y="40"/>
                  </a:cubicBezTo>
                  <a:cubicBezTo>
                    <a:pt x="1207" y="1"/>
                    <a:pt x="1090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42"/>
            <p:cNvSpPr/>
            <p:nvPr/>
          </p:nvSpPr>
          <p:spPr>
            <a:xfrm>
              <a:off x="3083336" y="5155229"/>
              <a:ext cx="37099" cy="37581"/>
            </a:xfrm>
            <a:custGeom>
              <a:avLst/>
              <a:gdLst/>
              <a:ahLst/>
              <a:cxnLst/>
              <a:rect l="l" t="t" r="r" b="b"/>
              <a:pathLst>
                <a:path w="3464" h="3509" extrusionOk="0">
                  <a:moveTo>
                    <a:pt x="1687" y="1711"/>
                  </a:moveTo>
                  <a:lnTo>
                    <a:pt x="1687" y="1711"/>
                  </a:lnTo>
                  <a:cubicBezTo>
                    <a:pt x="1684" y="1713"/>
                    <a:pt x="1681" y="1715"/>
                    <a:pt x="1678" y="1717"/>
                  </a:cubicBezTo>
                  <a:lnTo>
                    <a:pt x="1678" y="1717"/>
                  </a:lnTo>
                  <a:cubicBezTo>
                    <a:pt x="1671" y="1719"/>
                    <a:pt x="1664" y="1721"/>
                    <a:pt x="1657" y="1723"/>
                  </a:cubicBezTo>
                  <a:lnTo>
                    <a:pt x="1657" y="1723"/>
                  </a:lnTo>
                  <a:lnTo>
                    <a:pt x="1664" y="1719"/>
                  </a:lnTo>
                  <a:lnTo>
                    <a:pt x="1664" y="1719"/>
                  </a:lnTo>
                  <a:lnTo>
                    <a:pt x="1687" y="1711"/>
                  </a:lnTo>
                  <a:close/>
                  <a:moveTo>
                    <a:pt x="1592" y="1755"/>
                  </a:moveTo>
                  <a:cubicBezTo>
                    <a:pt x="1592" y="1756"/>
                    <a:pt x="1592" y="1756"/>
                    <a:pt x="1592" y="1757"/>
                  </a:cubicBezTo>
                  <a:lnTo>
                    <a:pt x="1592" y="1757"/>
                  </a:lnTo>
                  <a:cubicBezTo>
                    <a:pt x="1589" y="1757"/>
                    <a:pt x="1586" y="1758"/>
                    <a:pt x="1583" y="1759"/>
                  </a:cubicBezTo>
                  <a:lnTo>
                    <a:pt x="1583" y="1759"/>
                  </a:lnTo>
                  <a:cubicBezTo>
                    <a:pt x="1583" y="1758"/>
                    <a:pt x="1583" y="1757"/>
                    <a:pt x="1584" y="1756"/>
                  </a:cubicBezTo>
                  <a:lnTo>
                    <a:pt x="1584" y="1756"/>
                  </a:lnTo>
                  <a:lnTo>
                    <a:pt x="1592" y="1755"/>
                  </a:lnTo>
                  <a:close/>
                  <a:moveTo>
                    <a:pt x="1581" y="1769"/>
                  </a:moveTo>
                  <a:cubicBezTo>
                    <a:pt x="1580" y="1769"/>
                    <a:pt x="1579" y="1770"/>
                    <a:pt x="1578" y="1770"/>
                  </a:cubicBezTo>
                  <a:lnTo>
                    <a:pt x="1578" y="1770"/>
                  </a:lnTo>
                  <a:cubicBezTo>
                    <a:pt x="1579" y="1770"/>
                    <a:pt x="1579" y="1770"/>
                    <a:pt x="1579" y="1770"/>
                  </a:cubicBezTo>
                  <a:lnTo>
                    <a:pt x="1579" y="1770"/>
                  </a:lnTo>
                  <a:lnTo>
                    <a:pt x="1581" y="1769"/>
                  </a:lnTo>
                  <a:close/>
                  <a:moveTo>
                    <a:pt x="1576" y="1814"/>
                  </a:moveTo>
                  <a:lnTo>
                    <a:pt x="1576" y="1814"/>
                  </a:lnTo>
                  <a:cubicBezTo>
                    <a:pt x="1575" y="1817"/>
                    <a:pt x="1574" y="1821"/>
                    <a:pt x="1573" y="1824"/>
                  </a:cubicBezTo>
                  <a:lnTo>
                    <a:pt x="1573" y="1824"/>
                  </a:lnTo>
                  <a:cubicBezTo>
                    <a:pt x="1571" y="1827"/>
                    <a:pt x="1570" y="1830"/>
                    <a:pt x="1568" y="1832"/>
                  </a:cubicBezTo>
                  <a:lnTo>
                    <a:pt x="1568" y="1832"/>
                  </a:lnTo>
                  <a:lnTo>
                    <a:pt x="1567" y="1828"/>
                  </a:lnTo>
                  <a:lnTo>
                    <a:pt x="1567" y="1828"/>
                  </a:lnTo>
                  <a:lnTo>
                    <a:pt x="1576" y="1814"/>
                  </a:lnTo>
                  <a:close/>
                  <a:moveTo>
                    <a:pt x="1927" y="1826"/>
                  </a:moveTo>
                  <a:lnTo>
                    <a:pt x="1927" y="1826"/>
                  </a:lnTo>
                  <a:lnTo>
                    <a:pt x="1927" y="1826"/>
                  </a:lnTo>
                  <a:lnTo>
                    <a:pt x="1946" y="1845"/>
                  </a:lnTo>
                  <a:lnTo>
                    <a:pt x="1946" y="1845"/>
                  </a:lnTo>
                  <a:lnTo>
                    <a:pt x="2000" y="1899"/>
                  </a:lnTo>
                  <a:lnTo>
                    <a:pt x="1927" y="1826"/>
                  </a:lnTo>
                  <a:close/>
                  <a:moveTo>
                    <a:pt x="2004" y="1903"/>
                  </a:moveTo>
                  <a:lnTo>
                    <a:pt x="2011" y="1910"/>
                  </a:lnTo>
                  <a:lnTo>
                    <a:pt x="2004" y="1903"/>
                  </a:lnTo>
                  <a:close/>
                  <a:moveTo>
                    <a:pt x="2016" y="1915"/>
                  </a:moveTo>
                  <a:lnTo>
                    <a:pt x="2020" y="1919"/>
                  </a:lnTo>
                  <a:lnTo>
                    <a:pt x="2016" y="1915"/>
                  </a:lnTo>
                  <a:close/>
                  <a:moveTo>
                    <a:pt x="1582" y="1916"/>
                  </a:moveTo>
                  <a:cubicBezTo>
                    <a:pt x="1583" y="1921"/>
                    <a:pt x="1585" y="1925"/>
                    <a:pt x="1586" y="1930"/>
                  </a:cubicBezTo>
                  <a:lnTo>
                    <a:pt x="1586" y="1930"/>
                  </a:lnTo>
                  <a:lnTo>
                    <a:pt x="1584" y="1927"/>
                  </a:lnTo>
                  <a:lnTo>
                    <a:pt x="1582" y="1916"/>
                  </a:lnTo>
                  <a:close/>
                  <a:moveTo>
                    <a:pt x="1995" y="1929"/>
                  </a:moveTo>
                  <a:lnTo>
                    <a:pt x="1995" y="1930"/>
                  </a:lnTo>
                  <a:lnTo>
                    <a:pt x="1995" y="1930"/>
                  </a:lnTo>
                  <a:lnTo>
                    <a:pt x="1995" y="1930"/>
                  </a:lnTo>
                  <a:cubicBezTo>
                    <a:pt x="1995" y="1930"/>
                    <a:pt x="1995" y="1929"/>
                    <a:pt x="1995" y="1929"/>
                  </a:cubicBezTo>
                  <a:close/>
                  <a:moveTo>
                    <a:pt x="1994" y="1935"/>
                  </a:moveTo>
                  <a:lnTo>
                    <a:pt x="1994" y="1938"/>
                  </a:lnTo>
                  <a:lnTo>
                    <a:pt x="1994" y="1938"/>
                  </a:lnTo>
                  <a:lnTo>
                    <a:pt x="1993" y="1939"/>
                  </a:lnTo>
                  <a:lnTo>
                    <a:pt x="1993" y="1939"/>
                  </a:lnTo>
                  <a:cubicBezTo>
                    <a:pt x="1993" y="1938"/>
                    <a:pt x="1993" y="1937"/>
                    <a:pt x="1993" y="1936"/>
                  </a:cubicBezTo>
                  <a:lnTo>
                    <a:pt x="1993" y="1936"/>
                  </a:lnTo>
                  <a:cubicBezTo>
                    <a:pt x="1994" y="1936"/>
                    <a:pt x="1994" y="1936"/>
                    <a:pt x="1994" y="1935"/>
                  </a:cubicBezTo>
                  <a:close/>
                  <a:moveTo>
                    <a:pt x="1994" y="1939"/>
                  </a:moveTo>
                  <a:lnTo>
                    <a:pt x="1994" y="1939"/>
                  </a:lnTo>
                  <a:lnTo>
                    <a:pt x="1994" y="1939"/>
                  </a:lnTo>
                  <a:lnTo>
                    <a:pt x="1992" y="1941"/>
                  </a:lnTo>
                  <a:lnTo>
                    <a:pt x="1992" y="1941"/>
                  </a:lnTo>
                  <a:cubicBezTo>
                    <a:pt x="1992" y="1940"/>
                    <a:pt x="1992" y="1940"/>
                    <a:pt x="1992" y="1940"/>
                  </a:cubicBezTo>
                  <a:lnTo>
                    <a:pt x="1992" y="1940"/>
                  </a:lnTo>
                  <a:cubicBezTo>
                    <a:pt x="1993" y="1940"/>
                    <a:pt x="1993" y="1939"/>
                    <a:pt x="1994" y="1939"/>
                  </a:cubicBezTo>
                  <a:close/>
                  <a:moveTo>
                    <a:pt x="1705" y="0"/>
                  </a:moveTo>
                  <a:cubicBezTo>
                    <a:pt x="1639" y="0"/>
                    <a:pt x="1575" y="5"/>
                    <a:pt x="1518" y="16"/>
                  </a:cubicBezTo>
                  <a:cubicBezTo>
                    <a:pt x="1285" y="55"/>
                    <a:pt x="1051" y="133"/>
                    <a:pt x="857" y="250"/>
                  </a:cubicBezTo>
                  <a:cubicBezTo>
                    <a:pt x="662" y="366"/>
                    <a:pt x="506" y="522"/>
                    <a:pt x="351" y="717"/>
                  </a:cubicBezTo>
                  <a:cubicBezTo>
                    <a:pt x="234" y="911"/>
                    <a:pt x="117" y="1106"/>
                    <a:pt x="39" y="1339"/>
                  </a:cubicBezTo>
                  <a:cubicBezTo>
                    <a:pt x="0" y="1612"/>
                    <a:pt x="0" y="1884"/>
                    <a:pt x="39" y="2156"/>
                  </a:cubicBezTo>
                  <a:cubicBezTo>
                    <a:pt x="78" y="2312"/>
                    <a:pt x="117" y="2429"/>
                    <a:pt x="195" y="2585"/>
                  </a:cubicBezTo>
                  <a:cubicBezTo>
                    <a:pt x="273" y="2701"/>
                    <a:pt x="351" y="2818"/>
                    <a:pt x="429" y="2896"/>
                  </a:cubicBezTo>
                  <a:cubicBezTo>
                    <a:pt x="467" y="2935"/>
                    <a:pt x="467" y="2935"/>
                    <a:pt x="506" y="2974"/>
                  </a:cubicBezTo>
                  <a:cubicBezTo>
                    <a:pt x="584" y="3051"/>
                    <a:pt x="662" y="3090"/>
                    <a:pt x="740" y="3168"/>
                  </a:cubicBezTo>
                  <a:cubicBezTo>
                    <a:pt x="794" y="3201"/>
                    <a:pt x="851" y="3227"/>
                    <a:pt x="910" y="3249"/>
                  </a:cubicBezTo>
                  <a:lnTo>
                    <a:pt x="910" y="3249"/>
                  </a:lnTo>
                  <a:cubicBezTo>
                    <a:pt x="941" y="3274"/>
                    <a:pt x="975" y="3299"/>
                    <a:pt x="1012" y="3324"/>
                  </a:cubicBezTo>
                  <a:cubicBezTo>
                    <a:pt x="1129" y="3402"/>
                    <a:pt x="1246" y="3441"/>
                    <a:pt x="1362" y="3480"/>
                  </a:cubicBezTo>
                  <a:cubicBezTo>
                    <a:pt x="1499" y="3499"/>
                    <a:pt x="1625" y="3509"/>
                    <a:pt x="1752" y="3509"/>
                  </a:cubicBezTo>
                  <a:cubicBezTo>
                    <a:pt x="1878" y="3509"/>
                    <a:pt x="2004" y="3499"/>
                    <a:pt x="2141" y="3480"/>
                  </a:cubicBezTo>
                  <a:lnTo>
                    <a:pt x="2296" y="3441"/>
                  </a:lnTo>
                  <a:cubicBezTo>
                    <a:pt x="2413" y="3363"/>
                    <a:pt x="2530" y="3324"/>
                    <a:pt x="2647" y="3246"/>
                  </a:cubicBezTo>
                  <a:cubicBezTo>
                    <a:pt x="2841" y="3129"/>
                    <a:pt x="3036" y="2935"/>
                    <a:pt x="3191" y="2740"/>
                  </a:cubicBezTo>
                  <a:cubicBezTo>
                    <a:pt x="3269" y="2585"/>
                    <a:pt x="3347" y="2429"/>
                    <a:pt x="3425" y="2234"/>
                  </a:cubicBezTo>
                  <a:cubicBezTo>
                    <a:pt x="3464" y="1962"/>
                    <a:pt x="3464" y="1690"/>
                    <a:pt x="3425" y="1417"/>
                  </a:cubicBezTo>
                  <a:cubicBezTo>
                    <a:pt x="3386" y="1261"/>
                    <a:pt x="3308" y="1067"/>
                    <a:pt x="3230" y="911"/>
                  </a:cubicBezTo>
                  <a:cubicBezTo>
                    <a:pt x="3152" y="833"/>
                    <a:pt x="3114" y="756"/>
                    <a:pt x="3075" y="678"/>
                  </a:cubicBezTo>
                  <a:cubicBezTo>
                    <a:pt x="2997" y="600"/>
                    <a:pt x="2958" y="522"/>
                    <a:pt x="2880" y="483"/>
                  </a:cubicBezTo>
                  <a:cubicBezTo>
                    <a:pt x="2685" y="289"/>
                    <a:pt x="2452" y="133"/>
                    <a:pt x="2180" y="55"/>
                  </a:cubicBezTo>
                  <a:cubicBezTo>
                    <a:pt x="2042" y="28"/>
                    <a:pt x="1866" y="0"/>
                    <a:pt x="1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42"/>
            <p:cNvSpPr/>
            <p:nvPr/>
          </p:nvSpPr>
          <p:spPr>
            <a:xfrm>
              <a:off x="3080830" y="5098306"/>
              <a:ext cx="24183" cy="25008"/>
            </a:xfrm>
            <a:custGeom>
              <a:avLst/>
              <a:gdLst/>
              <a:ahLst/>
              <a:cxnLst/>
              <a:rect l="l" t="t" r="r" b="b"/>
              <a:pathLst>
                <a:path w="2258" h="2335" extrusionOk="0">
                  <a:moveTo>
                    <a:pt x="1936" y="1091"/>
                  </a:moveTo>
                  <a:lnTo>
                    <a:pt x="1941" y="1129"/>
                  </a:lnTo>
                  <a:lnTo>
                    <a:pt x="1941" y="1129"/>
                  </a:lnTo>
                  <a:lnTo>
                    <a:pt x="1937" y="1157"/>
                  </a:lnTo>
                  <a:lnTo>
                    <a:pt x="1937" y="1157"/>
                  </a:lnTo>
                  <a:cubicBezTo>
                    <a:pt x="1911" y="1126"/>
                    <a:pt x="1911" y="1097"/>
                    <a:pt x="1936" y="1091"/>
                  </a:cubicBezTo>
                  <a:close/>
                  <a:moveTo>
                    <a:pt x="507" y="1479"/>
                  </a:moveTo>
                  <a:lnTo>
                    <a:pt x="546" y="1518"/>
                  </a:lnTo>
                  <a:cubicBezTo>
                    <a:pt x="551" y="1527"/>
                    <a:pt x="556" y="1537"/>
                    <a:pt x="561" y="1546"/>
                  </a:cubicBezTo>
                  <a:lnTo>
                    <a:pt x="561" y="1546"/>
                  </a:lnTo>
                  <a:lnTo>
                    <a:pt x="507" y="1479"/>
                  </a:lnTo>
                  <a:close/>
                  <a:moveTo>
                    <a:pt x="1091" y="0"/>
                  </a:moveTo>
                  <a:lnTo>
                    <a:pt x="818" y="39"/>
                  </a:lnTo>
                  <a:lnTo>
                    <a:pt x="779" y="39"/>
                  </a:lnTo>
                  <a:lnTo>
                    <a:pt x="663" y="78"/>
                  </a:lnTo>
                  <a:lnTo>
                    <a:pt x="507" y="156"/>
                  </a:lnTo>
                  <a:lnTo>
                    <a:pt x="468" y="156"/>
                  </a:lnTo>
                  <a:cubicBezTo>
                    <a:pt x="429" y="156"/>
                    <a:pt x="312" y="272"/>
                    <a:pt x="273" y="311"/>
                  </a:cubicBezTo>
                  <a:lnTo>
                    <a:pt x="118" y="506"/>
                  </a:lnTo>
                  <a:lnTo>
                    <a:pt x="118" y="545"/>
                  </a:lnTo>
                  <a:cubicBezTo>
                    <a:pt x="118" y="623"/>
                    <a:pt x="40" y="739"/>
                    <a:pt x="40" y="778"/>
                  </a:cubicBezTo>
                  <a:lnTo>
                    <a:pt x="40" y="817"/>
                  </a:lnTo>
                  <a:cubicBezTo>
                    <a:pt x="40" y="895"/>
                    <a:pt x="1" y="1012"/>
                    <a:pt x="1" y="1090"/>
                  </a:cubicBezTo>
                  <a:lnTo>
                    <a:pt x="1" y="1167"/>
                  </a:lnTo>
                  <a:cubicBezTo>
                    <a:pt x="1" y="1245"/>
                    <a:pt x="1" y="1362"/>
                    <a:pt x="40" y="1440"/>
                  </a:cubicBezTo>
                  <a:cubicBezTo>
                    <a:pt x="1" y="1440"/>
                    <a:pt x="1" y="1479"/>
                    <a:pt x="40" y="1518"/>
                  </a:cubicBezTo>
                  <a:lnTo>
                    <a:pt x="118" y="1751"/>
                  </a:lnTo>
                  <a:cubicBezTo>
                    <a:pt x="118" y="1751"/>
                    <a:pt x="118" y="1751"/>
                    <a:pt x="118" y="1790"/>
                  </a:cubicBezTo>
                  <a:lnTo>
                    <a:pt x="273" y="1985"/>
                  </a:lnTo>
                  <a:lnTo>
                    <a:pt x="312" y="2024"/>
                  </a:lnTo>
                  <a:lnTo>
                    <a:pt x="546" y="2179"/>
                  </a:lnTo>
                  <a:lnTo>
                    <a:pt x="585" y="2179"/>
                  </a:lnTo>
                  <a:cubicBezTo>
                    <a:pt x="585" y="2218"/>
                    <a:pt x="663" y="2218"/>
                    <a:pt x="701" y="2218"/>
                  </a:cubicBezTo>
                  <a:lnTo>
                    <a:pt x="818" y="2296"/>
                  </a:lnTo>
                  <a:lnTo>
                    <a:pt x="857" y="2296"/>
                  </a:lnTo>
                  <a:lnTo>
                    <a:pt x="1129" y="2335"/>
                  </a:lnTo>
                  <a:lnTo>
                    <a:pt x="1441" y="2335"/>
                  </a:lnTo>
                  <a:lnTo>
                    <a:pt x="1674" y="2218"/>
                  </a:lnTo>
                  <a:lnTo>
                    <a:pt x="1869" y="2062"/>
                  </a:lnTo>
                  <a:lnTo>
                    <a:pt x="2024" y="1868"/>
                  </a:lnTo>
                  <a:cubicBezTo>
                    <a:pt x="2063" y="1790"/>
                    <a:pt x="2102" y="1712"/>
                    <a:pt x="2141" y="1634"/>
                  </a:cubicBezTo>
                  <a:cubicBezTo>
                    <a:pt x="2141" y="1596"/>
                    <a:pt x="2141" y="1596"/>
                    <a:pt x="2141" y="1596"/>
                  </a:cubicBezTo>
                  <a:cubicBezTo>
                    <a:pt x="2141" y="1557"/>
                    <a:pt x="2141" y="1523"/>
                    <a:pt x="2143" y="1491"/>
                  </a:cubicBezTo>
                  <a:lnTo>
                    <a:pt x="2143" y="1491"/>
                  </a:lnTo>
                  <a:cubicBezTo>
                    <a:pt x="2176" y="1425"/>
                    <a:pt x="2201" y="1354"/>
                    <a:pt x="2219" y="1284"/>
                  </a:cubicBezTo>
                  <a:lnTo>
                    <a:pt x="2258" y="1012"/>
                  </a:lnTo>
                  <a:cubicBezTo>
                    <a:pt x="2258" y="856"/>
                    <a:pt x="2219" y="662"/>
                    <a:pt x="2141" y="506"/>
                  </a:cubicBezTo>
                  <a:cubicBezTo>
                    <a:pt x="2102" y="428"/>
                    <a:pt x="2063" y="428"/>
                    <a:pt x="2063" y="389"/>
                  </a:cubicBezTo>
                  <a:cubicBezTo>
                    <a:pt x="2024" y="350"/>
                    <a:pt x="1986" y="311"/>
                    <a:pt x="1947" y="272"/>
                  </a:cubicBezTo>
                  <a:lnTo>
                    <a:pt x="1713" y="78"/>
                  </a:lnTo>
                  <a:cubicBezTo>
                    <a:pt x="1635" y="39"/>
                    <a:pt x="1558" y="0"/>
                    <a:pt x="1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42"/>
            <p:cNvSpPr/>
            <p:nvPr/>
          </p:nvSpPr>
          <p:spPr>
            <a:xfrm>
              <a:off x="3055415" y="5062042"/>
              <a:ext cx="22512" cy="22095"/>
            </a:xfrm>
            <a:custGeom>
              <a:avLst/>
              <a:gdLst/>
              <a:ahLst/>
              <a:cxnLst/>
              <a:rect l="l" t="t" r="r" b="b"/>
              <a:pathLst>
                <a:path w="2102" h="2063" extrusionOk="0">
                  <a:moveTo>
                    <a:pt x="779" y="78"/>
                  </a:moveTo>
                  <a:cubicBezTo>
                    <a:pt x="753" y="78"/>
                    <a:pt x="731" y="83"/>
                    <a:pt x="711" y="90"/>
                  </a:cubicBezTo>
                  <a:lnTo>
                    <a:pt x="711" y="90"/>
                  </a:lnTo>
                  <a:lnTo>
                    <a:pt x="740" y="78"/>
                  </a:lnTo>
                  <a:close/>
                  <a:moveTo>
                    <a:pt x="695" y="96"/>
                  </a:moveTo>
                  <a:cubicBezTo>
                    <a:pt x="661" y="111"/>
                    <a:pt x="629" y="134"/>
                    <a:pt x="584" y="156"/>
                  </a:cubicBezTo>
                  <a:lnTo>
                    <a:pt x="545" y="156"/>
                  </a:lnTo>
                  <a:lnTo>
                    <a:pt x="695" y="96"/>
                  </a:lnTo>
                  <a:close/>
                  <a:moveTo>
                    <a:pt x="345" y="1290"/>
                  </a:moveTo>
                  <a:lnTo>
                    <a:pt x="389" y="1401"/>
                  </a:lnTo>
                  <a:lnTo>
                    <a:pt x="389" y="1440"/>
                  </a:lnTo>
                  <a:lnTo>
                    <a:pt x="336" y="1307"/>
                  </a:lnTo>
                  <a:lnTo>
                    <a:pt x="336" y="1307"/>
                  </a:lnTo>
                  <a:cubicBezTo>
                    <a:pt x="340" y="1313"/>
                    <a:pt x="345" y="1318"/>
                    <a:pt x="350" y="1324"/>
                  </a:cubicBezTo>
                  <a:lnTo>
                    <a:pt x="345" y="1290"/>
                  </a:lnTo>
                  <a:close/>
                  <a:moveTo>
                    <a:pt x="1129" y="1"/>
                  </a:moveTo>
                  <a:cubicBezTo>
                    <a:pt x="1053" y="1"/>
                    <a:pt x="976" y="17"/>
                    <a:pt x="911" y="40"/>
                  </a:cubicBezTo>
                  <a:lnTo>
                    <a:pt x="911" y="40"/>
                  </a:lnTo>
                  <a:cubicBezTo>
                    <a:pt x="841" y="40"/>
                    <a:pt x="771" y="43"/>
                    <a:pt x="701" y="78"/>
                  </a:cubicBezTo>
                  <a:lnTo>
                    <a:pt x="623" y="117"/>
                  </a:lnTo>
                  <a:cubicBezTo>
                    <a:pt x="584" y="117"/>
                    <a:pt x="545" y="156"/>
                    <a:pt x="506" y="156"/>
                  </a:cubicBezTo>
                  <a:cubicBezTo>
                    <a:pt x="389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cubicBezTo>
                    <a:pt x="156" y="623"/>
                    <a:pt x="117" y="662"/>
                    <a:pt x="78" y="740"/>
                  </a:cubicBezTo>
                  <a:cubicBezTo>
                    <a:pt x="78" y="779"/>
                    <a:pt x="78" y="779"/>
                    <a:pt x="78" y="779"/>
                  </a:cubicBezTo>
                  <a:cubicBezTo>
                    <a:pt x="0" y="1129"/>
                    <a:pt x="78" y="1518"/>
                    <a:pt x="350" y="1791"/>
                  </a:cubicBezTo>
                  <a:cubicBezTo>
                    <a:pt x="506" y="1907"/>
                    <a:pt x="662" y="1985"/>
                    <a:pt x="817" y="2063"/>
                  </a:cubicBezTo>
                  <a:lnTo>
                    <a:pt x="1401" y="2063"/>
                  </a:lnTo>
                  <a:cubicBezTo>
                    <a:pt x="1479" y="2024"/>
                    <a:pt x="1557" y="1985"/>
                    <a:pt x="1674" y="1946"/>
                  </a:cubicBezTo>
                  <a:lnTo>
                    <a:pt x="1829" y="1791"/>
                  </a:lnTo>
                  <a:cubicBezTo>
                    <a:pt x="1907" y="1713"/>
                    <a:pt x="1985" y="1635"/>
                    <a:pt x="2024" y="1518"/>
                  </a:cubicBezTo>
                  <a:cubicBezTo>
                    <a:pt x="2024" y="1479"/>
                    <a:pt x="2063" y="1440"/>
                    <a:pt x="2063" y="1401"/>
                  </a:cubicBezTo>
                  <a:cubicBezTo>
                    <a:pt x="2063" y="1363"/>
                    <a:pt x="2063" y="1363"/>
                    <a:pt x="2063" y="1363"/>
                  </a:cubicBezTo>
                  <a:cubicBezTo>
                    <a:pt x="2063" y="1285"/>
                    <a:pt x="2102" y="1207"/>
                    <a:pt x="2102" y="1129"/>
                  </a:cubicBezTo>
                  <a:lnTo>
                    <a:pt x="2102" y="1051"/>
                  </a:lnTo>
                  <a:cubicBezTo>
                    <a:pt x="2102" y="973"/>
                    <a:pt x="2102" y="857"/>
                    <a:pt x="2063" y="779"/>
                  </a:cubicBezTo>
                  <a:cubicBezTo>
                    <a:pt x="2063" y="740"/>
                    <a:pt x="2063" y="740"/>
                    <a:pt x="2063" y="701"/>
                  </a:cubicBezTo>
                  <a:cubicBezTo>
                    <a:pt x="2024" y="623"/>
                    <a:pt x="1985" y="545"/>
                    <a:pt x="1985" y="468"/>
                  </a:cubicBezTo>
                  <a:cubicBezTo>
                    <a:pt x="1868" y="351"/>
                    <a:pt x="1751" y="234"/>
                    <a:pt x="1635" y="156"/>
                  </a:cubicBezTo>
                  <a:cubicBezTo>
                    <a:pt x="1479" y="39"/>
                    <a:pt x="1323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42"/>
            <p:cNvSpPr/>
            <p:nvPr/>
          </p:nvSpPr>
          <p:spPr>
            <a:xfrm>
              <a:off x="3132099" y="5126644"/>
              <a:ext cx="21677" cy="20842"/>
            </a:xfrm>
            <a:custGeom>
              <a:avLst/>
              <a:gdLst/>
              <a:ahLst/>
              <a:cxnLst/>
              <a:rect l="l" t="t" r="r" b="b"/>
              <a:pathLst>
                <a:path w="2024" h="1946" extrusionOk="0">
                  <a:moveTo>
                    <a:pt x="1751" y="273"/>
                  </a:moveTo>
                  <a:lnTo>
                    <a:pt x="1751" y="273"/>
                  </a:lnTo>
                  <a:cubicBezTo>
                    <a:pt x="1752" y="273"/>
                    <a:pt x="1752" y="273"/>
                    <a:pt x="1752" y="273"/>
                  </a:cubicBezTo>
                  <a:lnTo>
                    <a:pt x="1752" y="273"/>
                  </a:lnTo>
                  <a:cubicBezTo>
                    <a:pt x="1752" y="273"/>
                    <a:pt x="1752" y="273"/>
                    <a:pt x="1752" y="273"/>
                  </a:cubicBezTo>
                  <a:lnTo>
                    <a:pt x="1752" y="273"/>
                  </a:lnTo>
                  <a:lnTo>
                    <a:pt x="1751" y="273"/>
                  </a:lnTo>
                  <a:close/>
                  <a:moveTo>
                    <a:pt x="351" y="817"/>
                  </a:moveTo>
                  <a:cubicBezTo>
                    <a:pt x="389" y="817"/>
                    <a:pt x="389" y="856"/>
                    <a:pt x="351" y="856"/>
                  </a:cubicBezTo>
                  <a:lnTo>
                    <a:pt x="351" y="817"/>
                  </a:lnTo>
                  <a:close/>
                  <a:moveTo>
                    <a:pt x="351" y="1168"/>
                  </a:moveTo>
                  <a:cubicBezTo>
                    <a:pt x="381" y="1168"/>
                    <a:pt x="388" y="1191"/>
                    <a:pt x="371" y="1201"/>
                  </a:cubicBezTo>
                  <a:lnTo>
                    <a:pt x="371" y="1201"/>
                  </a:lnTo>
                  <a:lnTo>
                    <a:pt x="351" y="1168"/>
                  </a:lnTo>
                  <a:close/>
                  <a:moveTo>
                    <a:pt x="1090" y="0"/>
                  </a:moveTo>
                  <a:cubicBezTo>
                    <a:pt x="1012" y="0"/>
                    <a:pt x="895" y="0"/>
                    <a:pt x="818" y="39"/>
                  </a:cubicBezTo>
                  <a:lnTo>
                    <a:pt x="740" y="39"/>
                  </a:lnTo>
                  <a:lnTo>
                    <a:pt x="545" y="117"/>
                  </a:lnTo>
                  <a:lnTo>
                    <a:pt x="506" y="117"/>
                  </a:lnTo>
                  <a:cubicBezTo>
                    <a:pt x="351" y="195"/>
                    <a:pt x="234" y="311"/>
                    <a:pt x="156" y="467"/>
                  </a:cubicBezTo>
                  <a:cubicBezTo>
                    <a:pt x="78" y="623"/>
                    <a:pt x="0" y="778"/>
                    <a:pt x="0" y="934"/>
                  </a:cubicBezTo>
                  <a:cubicBezTo>
                    <a:pt x="0" y="1525"/>
                    <a:pt x="471" y="1914"/>
                    <a:pt x="987" y="1914"/>
                  </a:cubicBezTo>
                  <a:cubicBezTo>
                    <a:pt x="996" y="1914"/>
                    <a:pt x="1004" y="1914"/>
                    <a:pt x="1012" y="1913"/>
                  </a:cubicBezTo>
                  <a:lnTo>
                    <a:pt x="1012" y="1913"/>
                  </a:lnTo>
                  <a:lnTo>
                    <a:pt x="1207" y="1946"/>
                  </a:lnTo>
                  <a:cubicBezTo>
                    <a:pt x="1362" y="1946"/>
                    <a:pt x="1518" y="1907"/>
                    <a:pt x="1635" y="1829"/>
                  </a:cubicBezTo>
                  <a:lnTo>
                    <a:pt x="1829" y="1673"/>
                  </a:lnTo>
                  <a:cubicBezTo>
                    <a:pt x="1907" y="1596"/>
                    <a:pt x="1985" y="1440"/>
                    <a:pt x="2024" y="1323"/>
                  </a:cubicBezTo>
                  <a:lnTo>
                    <a:pt x="1985" y="1245"/>
                  </a:lnTo>
                  <a:cubicBezTo>
                    <a:pt x="1985" y="1245"/>
                    <a:pt x="1985" y="1206"/>
                    <a:pt x="1985" y="1206"/>
                  </a:cubicBezTo>
                  <a:lnTo>
                    <a:pt x="1985" y="1090"/>
                  </a:lnTo>
                  <a:lnTo>
                    <a:pt x="1985" y="973"/>
                  </a:lnTo>
                  <a:cubicBezTo>
                    <a:pt x="1985" y="973"/>
                    <a:pt x="1985" y="934"/>
                    <a:pt x="1985" y="934"/>
                  </a:cubicBezTo>
                  <a:cubicBezTo>
                    <a:pt x="1985" y="856"/>
                    <a:pt x="1985" y="778"/>
                    <a:pt x="1946" y="701"/>
                  </a:cubicBezTo>
                  <a:lnTo>
                    <a:pt x="1907" y="584"/>
                  </a:lnTo>
                  <a:cubicBezTo>
                    <a:pt x="1907" y="545"/>
                    <a:pt x="1868" y="506"/>
                    <a:pt x="1868" y="467"/>
                  </a:cubicBezTo>
                  <a:lnTo>
                    <a:pt x="1868" y="428"/>
                  </a:lnTo>
                  <a:cubicBezTo>
                    <a:pt x="1836" y="365"/>
                    <a:pt x="1805" y="327"/>
                    <a:pt x="1752" y="273"/>
                  </a:cubicBezTo>
                  <a:lnTo>
                    <a:pt x="1752" y="273"/>
                  </a:lnTo>
                  <a:lnTo>
                    <a:pt x="1810" y="370"/>
                  </a:lnTo>
                  <a:lnTo>
                    <a:pt x="1810" y="370"/>
                  </a:lnTo>
                  <a:cubicBezTo>
                    <a:pt x="1790" y="341"/>
                    <a:pt x="1771" y="312"/>
                    <a:pt x="1752" y="273"/>
                  </a:cubicBezTo>
                  <a:lnTo>
                    <a:pt x="1752" y="273"/>
                  </a:lnTo>
                  <a:cubicBezTo>
                    <a:pt x="1740" y="261"/>
                    <a:pt x="1727" y="248"/>
                    <a:pt x="1713" y="234"/>
                  </a:cubicBezTo>
                  <a:lnTo>
                    <a:pt x="1557" y="117"/>
                  </a:lnTo>
                  <a:cubicBezTo>
                    <a:pt x="1479" y="78"/>
                    <a:pt x="1401" y="39"/>
                    <a:pt x="1323" y="39"/>
                  </a:cubicBezTo>
                  <a:lnTo>
                    <a:pt x="10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42"/>
            <p:cNvSpPr/>
            <p:nvPr/>
          </p:nvSpPr>
          <p:spPr>
            <a:xfrm>
              <a:off x="3333393" y="5074230"/>
              <a:ext cx="30856" cy="32987"/>
            </a:xfrm>
            <a:custGeom>
              <a:avLst/>
              <a:gdLst/>
              <a:ahLst/>
              <a:cxnLst/>
              <a:rect l="l" t="t" r="r" b="b"/>
              <a:pathLst>
                <a:path w="2881" h="3080" extrusionOk="0">
                  <a:moveTo>
                    <a:pt x="1554" y="1478"/>
                  </a:moveTo>
                  <a:lnTo>
                    <a:pt x="1546" y="1498"/>
                  </a:lnTo>
                  <a:lnTo>
                    <a:pt x="1538" y="1508"/>
                  </a:lnTo>
                  <a:lnTo>
                    <a:pt x="1538" y="1508"/>
                  </a:lnTo>
                  <a:cubicBezTo>
                    <a:pt x="1543" y="1499"/>
                    <a:pt x="1547" y="1489"/>
                    <a:pt x="1552" y="1480"/>
                  </a:cubicBezTo>
                  <a:lnTo>
                    <a:pt x="1552" y="1480"/>
                  </a:lnTo>
                  <a:cubicBezTo>
                    <a:pt x="1553" y="1479"/>
                    <a:pt x="1553" y="1478"/>
                    <a:pt x="1554" y="1478"/>
                  </a:cubicBezTo>
                  <a:close/>
                  <a:moveTo>
                    <a:pt x="1525" y="1550"/>
                  </a:moveTo>
                  <a:lnTo>
                    <a:pt x="1524" y="1553"/>
                  </a:lnTo>
                  <a:lnTo>
                    <a:pt x="1524" y="1553"/>
                  </a:lnTo>
                  <a:lnTo>
                    <a:pt x="1517" y="1554"/>
                  </a:lnTo>
                  <a:lnTo>
                    <a:pt x="1517" y="1554"/>
                  </a:lnTo>
                  <a:cubicBezTo>
                    <a:pt x="1517" y="1553"/>
                    <a:pt x="1518" y="1552"/>
                    <a:pt x="1518" y="1551"/>
                  </a:cubicBezTo>
                  <a:lnTo>
                    <a:pt x="1518" y="1551"/>
                  </a:lnTo>
                  <a:cubicBezTo>
                    <a:pt x="1520" y="1551"/>
                    <a:pt x="1523" y="1550"/>
                    <a:pt x="1525" y="1550"/>
                  </a:cubicBezTo>
                  <a:close/>
                  <a:moveTo>
                    <a:pt x="1504" y="1585"/>
                  </a:moveTo>
                  <a:lnTo>
                    <a:pt x="1504" y="1585"/>
                  </a:lnTo>
                  <a:cubicBezTo>
                    <a:pt x="1505" y="1588"/>
                    <a:pt x="1506" y="1591"/>
                    <a:pt x="1507" y="1595"/>
                  </a:cubicBezTo>
                  <a:lnTo>
                    <a:pt x="1507" y="1595"/>
                  </a:lnTo>
                  <a:lnTo>
                    <a:pt x="1501" y="1609"/>
                  </a:lnTo>
                  <a:lnTo>
                    <a:pt x="1501" y="1609"/>
                  </a:lnTo>
                  <a:cubicBezTo>
                    <a:pt x="1500" y="1607"/>
                    <a:pt x="1499" y="1606"/>
                    <a:pt x="1497" y="1604"/>
                  </a:cubicBezTo>
                  <a:lnTo>
                    <a:pt x="1497" y="1604"/>
                  </a:lnTo>
                  <a:cubicBezTo>
                    <a:pt x="1499" y="1598"/>
                    <a:pt x="1502" y="1591"/>
                    <a:pt x="1504" y="1585"/>
                  </a:cubicBezTo>
                  <a:close/>
                  <a:moveTo>
                    <a:pt x="1440" y="1587"/>
                  </a:moveTo>
                  <a:lnTo>
                    <a:pt x="1470" y="1606"/>
                  </a:lnTo>
                  <a:lnTo>
                    <a:pt x="1470" y="1606"/>
                  </a:lnTo>
                  <a:lnTo>
                    <a:pt x="1473" y="1613"/>
                  </a:lnTo>
                  <a:lnTo>
                    <a:pt x="1473" y="1613"/>
                  </a:lnTo>
                  <a:cubicBezTo>
                    <a:pt x="1460" y="1604"/>
                    <a:pt x="1449" y="1595"/>
                    <a:pt x="1440" y="1587"/>
                  </a:cubicBezTo>
                  <a:close/>
                  <a:moveTo>
                    <a:pt x="1495" y="1614"/>
                  </a:moveTo>
                  <a:lnTo>
                    <a:pt x="1499" y="1616"/>
                  </a:lnTo>
                  <a:lnTo>
                    <a:pt x="1499" y="1616"/>
                  </a:lnTo>
                  <a:lnTo>
                    <a:pt x="1497" y="1620"/>
                  </a:lnTo>
                  <a:lnTo>
                    <a:pt x="1497" y="1620"/>
                  </a:lnTo>
                  <a:cubicBezTo>
                    <a:pt x="1496" y="1618"/>
                    <a:pt x="1496" y="1616"/>
                    <a:pt x="1495" y="1614"/>
                  </a:cubicBezTo>
                  <a:close/>
                  <a:moveTo>
                    <a:pt x="1492" y="1621"/>
                  </a:moveTo>
                  <a:lnTo>
                    <a:pt x="1496" y="1623"/>
                  </a:lnTo>
                  <a:lnTo>
                    <a:pt x="1496" y="1623"/>
                  </a:lnTo>
                  <a:lnTo>
                    <a:pt x="1495" y="1626"/>
                  </a:lnTo>
                  <a:lnTo>
                    <a:pt x="1495" y="1626"/>
                  </a:lnTo>
                  <a:cubicBezTo>
                    <a:pt x="1493" y="1625"/>
                    <a:pt x="1492" y="1625"/>
                    <a:pt x="1491" y="1624"/>
                  </a:cubicBezTo>
                  <a:lnTo>
                    <a:pt x="1491" y="1624"/>
                  </a:lnTo>
                  <a:cubicBezTo>
                    <a:pt x="1491" y="1623"/>
                    <a:pt x="1492" y="1622"/>
                    <a:pt x="1492" y="1621"/>
                  </a:cubicBezTo>
                  <a:close/>
                  <a:moveTo>
                    <a:pt x="1487" y="1641"/>
                  </a:moveTo>
                  <a:lnTo>
                    <a:pt x="1488" y="1643"/>
                  </a:lnTo>
                  <a:lnTo>
                    <a:pt x="1488" y="1643"/>
                  </a:lnTo>
                  <a:lnTo>
                    <a:pt x="1487" y="1644"/>
                  </a:lnTo>
                  <a:lnTo>
                    <a:pt x="1487" y="1644"/>
                  </a:lnTo>
                  <a:cubicBezTo>
                    <a:pt x="1487" y="1644"/>
                    <a:pt x="1487" y="1644"/>
                    <a:pt x="1486" y="1644"/>
                  </a:cubicBezTo>
                  <a:lnTo>
                    <a:pt x="1486" y="1644"/>
                  </a:lnTo>
                  <a:cubicBezTo>
                    <a:pt x="1486" y="1643"/>
                    <a:pt x="1487" y="1642"/>
                    <a:pt x="1487" y="1641"/>
                  </a:cubicBezTo>
                  <a:close/>
                  <a:moveTo>
                    <a:pt x="1538" y="1645"/>
                  </a:moveTo>
                  <a:lnTo>
                    <a:pt x="1557" y="1649"/>
                  </a:lnTo>
                  <a:lnTo>
                    <a:pt x="1557" y="1649"/>
                  </a:lnTo>
                  <a:lnTo>
                    <a:pt x="1563" y="1648"/>
                  </a:lnTo>
                  <a:lnTo>
                    <a:pt x="1563" y="1648"/>
                  </a:lnTo>
                  <a:lnTo>
                    <a:pt x="1565" y="1649"/>
                  </a:lnTo>
                  <a:lnTo>
                    <a:pt x="1565" y="1649"/>
                  </a:lnTo>
                  <a:cubicBezTo>
                    <a:pt x="1564" y="1649"/>
                    <a:pt x="1563" y="1649"/>
                    <a:pt x="1562" y="1650"/>
                  </a:cubicBezTo>
                  <a:lnTo>
                    <a:pt x="1562" y="1650"/>
                  </a:lnTo>
                  <a:lnTo>
                    <a:pt x="1557" y="1649"/>
                  </a:lnTo>
                  <a:lnTo>
                    <a:pt x="1557" y="1649"/>
                  </a:lnTo>
                  <a:lnTo>
                    <a:pt x="1550" y="1650"/>
                  </a:lnTo>
                  <a:lnTo>
                    <a:pt x="1550" y="1650"/>
                  </a:lnTo>
                  <a:cubicBezTo>
                    <a:pt x="1546" y="1649"/>
                    <a:pt x="1543" y="1648"/>
                    <a:pt x="1539" y="1646"/>
                  </a:cubicBezTo>
                  <a:lnTo>
                    <a:pt x="1539" y="1646"/>
                  </a:lnTo>
                  <a:cubicBezTo>
                    <a:pt x="1539" y="1646"/>
                    <a:pt x="1538" y="1645"/>
                    <a:pt x="1538" y="1645"/>
                  </a:cubicBezTo>
                  <a:close/>
                  <a:moveTo>
                    <a:pt x="1499" y="1625"/>
                  </a:moveTo>
                  <a:lnTo>
                    <a:pt x="1516" y="1637"/>
                  </a:lnTo>
                  <a:lnTo>
                    <a:pt x="1516" y="1637"/>
                  </a:lnTo>
                  <a:cubicBezTo>
                    <a:pt x="1511" y="1635"/>
                    <a:pt x="1507" y="1633"/>
                    <a:pt x="1502" y="1630"/>
                  </a:cubicBezTo>
                  <a:lnTo>
                    <a:pt x="1502" y="1630"/>
                  </a:lnTo>
                  <a:lnTo>
                    <a:pt x="1509" y="1639"/>
                  </a:lnTo>
                  <a:lnTo>
                    <a:pt x="1509" y="1639"/>
                  </a:lnTo>
                  <a:lnTo>
                    <a:pt x="1524" y="1642"/>
                  </a:lnTo>
                  <a:lnTo>
                    <a:pt x="1524" y="1642"/>
                  </a:lnTo>
                  <a:lnTo>
                    <a:pt x="1524" y="1642"/>
                  </a:lnTo>
                  <a:lnTo>
                    <a:pt x="1524" y="1642"/>
                  </a:lnTo>
                  <a:cubicBezTo>
                    <a:pt x="1525" y="1646"/>
                    <a:pt x="1527" y="1649"/>
                    <a:pt x="1528" y="1652"/>
                  </a:cubicBezTo>
                  <a:lnTo>
                    <a:pt x="1528" y="1652"/>
                  </a:lnTo>
                  <a:cubicBezTo>
                    <a:pt x="1523" y="1650"/>
                    <a:pt x="1518" y="1648"/>
                    <a:pt x="1514" y="1646"/>
                  </a:cubicBezTo>
                  <a:lnTo>
                    <a:pt x="1514" y="1646"/>
                  </a:lnTo>
                  <a:lnTo>
                    <a:pt x="1518" y="1651"/>
                  </a:lnTo>
                  <a:lnTo>
                    <a:pt x="1518" y="1651"/>
                  </a:lnTo>
                  <a:cubicBezTo>
                    <a:pt x="1517" y="1651"/>
                    <a:pt x="1517" y="1651"/>
                    <a:pt x="1516" y="1651"/>
                  </a:cubicBezTo>
                  <a:lnTo>
                    <a:pt x="1516" y="1651"/>
                  </a:lnTo>
                  <a:cubicBezTo>
                    <a:pt x="1514" y="1649"/>
                    <a:pt x="1513" y="1647"/>
                    <a:pt x="1511" y="1644"/>
                  </a:cubicBezTo>
                  <a:lnTo>
                    <a:pt x="1511" y="1644"/>
                  </a:lnTo>
                  <a:cubicBezTo>
                    <a:pt x="1512" y="1645"/>
                    <a:pt x="1513" y="1645"/>
                    <a:pt x="1514" y="1646"/>
                  </a:cubicBezTo>
                  <a:lnTo>
                    <a:pt x="1514" y="1646"/>
                  </a:lnTo>
                  <a:lnTo>
                    <a:pt x="1509" y="1639"/>
                  </a:lnTo>
                  <a:lnTo>
                    <a:pt x="1509" y="1639"/>
                  </a:lnTo>
                  <a:lnTo>
                    <a:pt x="1508" y="1639"/>
                  </a:lnTo>
                  <a:lnTo>
                    <a:pt x="1508" y="1639"/>
                  </a:lnTo>
                  <a:cubicBezTo>
                    <a:pt x="1509" y="1641"/>
                    <a:pt x="1510" y="1643"/>
                    <a:pt x="1511" y="1644"/>
                  </a:cubicBezTo>
                  <a:lnTo>
                    <a:pt x="1511" y="1644"/>
                  </a:lnTo>
                  <a:cubicBezTo>
                    <a:pt x="1509" y="1643"/>
                    <a:pt x="1506" y="1642"/>
                    <a:pt x="1504" y="1640"/>
                  </a:cubicBezTo>
                  <a:lnTo>
                    <a:pt x="1504" y="1640"/>
                  </a:lnTo>
                  <a:cubicBezTo>
                    <a:pt x="1503" y="1639"/>
                    <a:pt x="1503" y="1639"/>
                    <a:pt x="1503" y="1638"/>
                  </a:cubicBezTo>
                  <a:lnTo>
                    <a:pt x="1503" y="1638"/>
                  </a:lnTo>
                  <a:lnTo>
                    <a:pt x="1508" y="1639"/>
                  </a:lnTo>
                  <a:lnTo>
                    <a:pt x="1508" y="1639"/>
                  </a:lnTo>
                  <a:cubicBezTo>
                    <a:pt x="1506" y="1636"/>
                    <a:pt x="1504" y="1633"/>
                    <a:pt x="1502" y="1630"/>
                  </a:cubicBezTo>
                  <a:lnTo>
                    <a:pt x="1502" y="1630"/>
                  </a:lnTo>
                  <a:cubicBezTo>
                    <a:pt x="1502" y="1630"/>
                    <a:pt x="1502" y="1630"/>
                    <a:pt x="1502" y="1630"/>
                  </a:cubicBezTo>
                  <a:lnTo>
                    <a:pt x="1502" y="1630"/>
                  </a:lnTo>
                  <a:lnTo>
                    <a:pt x="1499" y="1625"/>
                  </a:lnTo>
                  <a:lnTo>
                    <a:pt x="1499" y="1625"/>
                  </a:lnTo>
                  <a:cubicBezTo>
                    <a:pt x="1500" y="1627"/>
                    <a:pt x="1501" y="1628"/>
                    <a:pt x="1502" y="1630"/>
                  </a:cubicBezTo>
                  <a:lnTo>
                    <a:pt x="1502" y="1630"/>
                  </a:lnTo>
                  <a:cubicBezTo>
                    <a:pt x="1501" y="1630"/>
                    <a:pt x="1501" y="1629"/>
                    <a:pt x="1500" y="1629"/>
                  </a:cubicBezTo>
                  <a:lnTo>
                    <a:pt x="1500" y="1629"/>
                  </a:lnTo>
                  <a:cubicBezTo>
                    <a:pt x="1500" y="1628"/>
                    <a:pt x="1499" y="1627"/>
                    <a:pt x="1499" y="1625"/>
                  </a:cubicBezTo>
                  <a:lnTo>
                    <a:pt x="1499" y="1625"/>
                  </a:lnTo>
                  <a:lnTo>
                    <a:pt x="1499" y="1625"/>
                  </a:lnTo>
                  <a:close/>
                  <a:moveTo>
                    <a:pt x="1539" y="1652"/>
                  </a:moveTo>
                  <a:lnTo>
                    <a:pt x="1542" y="1654"/>
                  </a:lnTo>
                  <a:lnTo>
                    <a:pt x="1542" y="1654"/>
                  </a:lnTo>
                  <a:cubicBezTo>
                    <a:pt x="1539" y="1654"/>
                    <a:pt x="1536" y="1654"/>
                    <a:pt x="1534" y="1653"/>
                  </a:cubicBezTo>
                  <a:lnTo>
                    <a:pt x="1534" y="1653"/>
                  </a:lnTo>
                  <a:lnTo>
                    <a:pt x="1539" y="1652"/>
                  </a:lnTo>
                  <a:close/>
                  <a:moveTo>
                    <a:pt x="1562" y="1650"/>
                  </a:moveTo>
                  <a:lnTo>
                    <a:pt x="1565" y="1650"/>
                  </a:lnTo>
                  <a:lnTo>
                    <a:pt x="1565" y="1650"/>
                  </a:lnTo>
                  <a:cubicBezTo>
                    <a:pt x="1563" y="1651"/>
                    <a:pt x="1562" y="1652"/>
                    <a:pt x="1561" y="1653"/>
                  </a:cubicBezTo>
                  <a:lnTo>
                    <a:pt x="1561" y="1653"/>
                  </a:lnTo>
                  <a:cubicBezTo>
                    <a:pt x="1559" y="1653"/>
                    <a:pt x="1557" y="1652"/>
                    <a:pt x="1555" y="1652"/>
                  </a:cubicBezTo>
                  <a:lnTo>
                    <a:pt x="1555" y="1652"/>
                  </a:lnTo>
                  <a:cubicBezTo>
                    <a:pt x="1552" y="1653"/>
                    <a:pt x="1550" y="1653"/>
                    <a:pt x="1547" y="1654"/>
                  </a:cubicBezTo>
                  <a:lnTo>
                    <a:pt x="1547" y="1654"/>
                  </a:lnTo>
                  <a:cubicBezTo>
                    <a:pt x="1546" y="1653"/>
                    <a:pt x="1545" y="1652"/>
                    <a:pt x="1544" y="1651"/>
                  </a:cubicBezTo>
                  <a:lnTo>
                    <a:pt x="1544" y="1651"/>
                  </a:lnTo>
                  <a:lnTo>
                    <a:pt x="1550" y="1650"/>
                  </a:lnTo>
                  <a:lnTo>
                    <a:pt x="1550" y="1650"/>
                  </a:lnTo>
                  <a:cubicBezTo>
                    <a:pt x="1552" y="1651"/>
                    <a:pt x="1553" y="1651"/>
                    <a:pt x="1555" y="1652"/>
                  </a:cubicBezTo>
                  <a:lnTo>
                    <a:pt x="1555" y="1652"/>
                  </a:lnTo>
                  <a:cubicBezTo>
                    <a:pt x="1557" y="1651"/>
                    <a:pt x="1560" y="1650"/>
                    <a:pt x="1562" y="1650"/>
                  </a:cubicBezTo>
                  <a:close/>
                  <a:moveTo>
                    <a:pt x="1522" y="1656"/>
                  </a:moveTo>
                  <a:lnTo>
                    <a:pt x="1524" y="1660"/>
                  </a:lnTo>
                  <a:lnTo>
                    <a:pt x="1524" y="1660"/>
                  </a:lnTo>
                  <a:cubicBezTo>
                    <a:pt x="1524" y="1660"/>
                    <a:pt x="1523" y="1660"/>
                    <a:pt x="1522" y="1660"/>
                  </a:cubicBezTo>
                  <a:lnTo>
                    <a:pt x="1522" y="1660"/>
                  </a:lnTo>
                  <a:cubicBezTo>
                    <a:pt x="1521" y="1659"/>
                    <a:pt x="1520" y="1658"/>
                    <a:pt x="1520" y="1656"/>
                  </a:cubicBezTo>
                  <a:lnTo>
                    <a:pt x="1520" y="1656"/>
                  </a:lnTo>
                  <a:lnTo>
                    <a:pt x="1522" y="1656"/>
                  </a:lnTo>
                  <a:close/>
                  <a:moveTo>
                    <a:pt x="1460" y="1"/>
                  </a:moveTo>
                  <a:cubicBezTo>
                    <a:pt x="1363" y="1"/>
                    <a:pt x="1265" y="11"/>
                    <a:pt x="1168" y="30"/>
                  </a:cubicBezTo>
                  <a:cubicBezTo>
                    <a:pt x="1090" y="30"/>
                    <a:pt x="1012" y="69"/>
                    <a:pt x="934" y="108"/>
                  </a:cubicBezTo>
                  <a:cubicBezTo>
                    <a:pt x="818" y="147"/>
                    <a:pt x="701" y="186"/>
                    <a:pt x="623" y="263"/>
                  </a:cubicBezTo>
                  <a:cubicBezTo>
                    <a:pt x="468" y="380"/>
                    <a:pt x="351" y="536"/>
                    <a:pt x="234" y="691"/>
                  </a:cubicBezTo>
                  <a:cubicBezTo>
                    <a:pt x="195" y="769"/>
                    <a:pt x="156" y="886"/>
                    <a:pt x="117" y="964"/>
                  </a:cubicBezTo>
                  <a:cubicBezTo>
                    <a:pt x="117" y="1042"/>
                    <a:pt x="78" y="1081"/>
                    <a:pt x="78" y="1120"/>
                  </a:cubicBezTo>
                  <a:cubicBezTo>
                    <a:pt x="39" y="1275"/>
                    <a:pt x="1" y="1431"/>
                    <a:pt x="1" y="1587"/>
                  </a:cubicBezTo>
                  <a:cubicBezTo>
                    <a:pt x="39" y="1742"/>
                    <a:pt x="39" y="1898"/>
                    <a:pt x="117" y="2053"/>
                  </a:cubicBezTo>
                  <a:cubicBezTo>
                    <a:pt x="156" y="2248"/>
                    <a:pt x="273" y="2443"/>
                    <a:pt x="390" y="2598"/>
                  </a:cubicBezTo>
                  <a:lnTo>
                    <a:pt x="506" y="2715"/>
                  </a:lnTo>
                  <a:cubicBezTo>
                    <a:pt x="584" y="2754"/>
                    <a:pt x="662" y="2832"/>
                    <a:pt x="779" y="2871"/>
                  </a:cubicBezTo>
                  <a:cubicBezTo>
                    <a:pt x="896" y="2948"/>
                    <a:pt x="1012" y="3026"/>
                    <a:pt x="1168" y="3065"/>
                  </a:cubicBezTo>
                  <a:cubicBezTo>
                    <a:pt x="1251" y="3074"/>
                    <a:pt x="1335" y="3079"/>
                    <a:pt x="1421" y="3079"/>
                  </a:cubicBezTo>
                  <a:cubicBezTo>
                    <a:pt x="1698" y="3079"/>
                    <a:pt x="1981" y="3028"/>
                    <a:pt x="2219" y="2910"/>
                  </a:cubicBezTo>
                  <a:cubicBezTo>
                    <a:pt x="2530" y="2715"/>
                    <a:pt x="2763" y="2404"/>
                    <a:pt x="2841" y="2053"/>
                  </a:cubicBezTo>
                  <a:cubicBezTo>
                    <a:pt x="2880" y="1820"/>
                    <a:pt x="2880" y="1625"/>
                    <a:pt x="2841" y="1431"/>
                  </a:cubicBezTo>
                  <a:cubicBezTo>
                    <a:pt x="2815" y="1299"/>
                    <a:pt x="2752" y="1184"/>
                    <a:pt x="2679" y="1076"/>
                  </a:cubicBezTo>
                  <a:lnTo>
                    <a:pt x="2679" y="1076"/>
                  </a:lnTo>
                  <a:cubicBezTo>
                    <a:pt x="2648" y="901"/>
                    <a:pt x="2585" y="732"/>
                    <a:pt x="2491" y="575"/>
                  </a:cubicBezTo>
                  <a:cubicBezTo>
                    <a:pt x="2452" y="497"/>
                    <a:pt x="2413" y="419"/>
                    <a:pt x="2335" y="341"/>
                  </a:cubicBezTo>
                  <a:cubicBezTo>
                    <a:pt x="2258" y="263"/>
                    <a:pt x="2180" y="186"/>
                    <a:pt x="2063" y="147"/>
                  </a:cubicBezTo>
                  <a:cubicBezTo>
                    <a:pt x="1946" y="69"/>
                    <a:pt x="1868" y="30"/>
                    <a:pt x="1752" y="30"/>
                  </a:cubicBezTo>
                  <a:cubicBezTo>
                    <a:pt x="1654" y="11"/>
                    <a:pt x="1557" y="1"/>
                    <a:pt x="1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42"/>
            <p:cNvSpPr/>
            <p:nvPr/>
          </p:nvSpPr>
          <p:spPr>
            <a:xfrm>
              <a:off x="3321312" y="5151438"/>
              <a:ext cx="29174" cy="28146"/>
            </a:xfrm>
            <a:custGeom>
              <a:avLst/>
              <a:gdLst/>
              <a:ahLst/>
              <a:cxnLst/>
              <a:rect l="l" t="t" r="r" b="b"/>
              <a:pathLst>
                <a:path w="2724" h="2628" extrusionOk="0">
                  <a:moveTo>
                    <a:pt x="1312" y="1175"/>
                  </a:moveTo>
                  <a:lnTo>
                    <a:pt x="1329" y="1182"/>
                  </a:lnTo>
                  <a:lnTo>
                    <a:pt x="1329" y="1182"/>
                  </a:lnTo>
                  <a:lnTo>
                    <a:pt x="1331" y="1184"/>
                  </a:lnTo>
                  <a:lnTo>
                    <a:pt x="1331" y="1184"/>
                  </a:lnTo>
                  <a:cubicBezTo>
                    <a:pt x="1327" y="1183"/>
                    <a:pt x="1324" y="1183"/>
                    <a:pt x="1320" y="1182"/>
                  </a:cubicBezTo>
                  <a:lnTo>
                    <a:pt x="1320" y="1182"/>
                  </a:lnTo>
                  <a:cubicBezTo>
                    <a:pt x="1317" y="1180"/>
                    <a:pt x="1314" y="1177"/>
                    <a:pt x="1312" y="1175"/>
                  </a:cubicBezTo>
                  <a:close/>
                  <a:moveTo>
                    <a:pt x="1336" y="1187"/>
                  </a:moveTo>
                  <a:lnTo>
                    <a:pt x="1366" y="1210"/>
                  </a:lnTo>
                  <a:lnTo>
                    <a:pt x="1366" y="1210"/>
                  </a:lnTo>
                  <a:cubicBezTo>
                    <a:pt x="1364" y="1205"/>
                    <a:pt x="1363" y="1200"/>
                    <a:pt x="1363" y="1195"/>
                  </a:cubicBezTo>
                  <a:lnTo>
                    <a:pt x="1363" y="1195"/>
                  </a:lnTo>
                  <a:lnTo>
                    <a:pt x="1370" y="1199"/>
                  </a:lnTo>
                  <a:lnTo>
                    <a:pt x="1370" y="1199"/>
                  </a:lnTo>
                  <a:lnTo>
                    <a:pt x="1386" y="1219"/>
                  </a:lnTo>
                  <a:lnTo>
                    <a:pt x="1386" y="1219"/>
                  </a:lnTo>
                  <a:cubicBezTo>
                    <a:pt x="1381" y="1217"/>
                    <a:pt x="1376" y="1216"/>
                    <a:pt x="1372" y="1214"/>
                  </a:cubicBezTo>
                  <a:lnTo>
                    <a:pt x="1372" y="1214"/>
                  </a:lnTo>
                  <a:lnTo>
                    <a:pt x="1395" y="1232"/>
                  </a:lnTo>
                  <a:lnTo>
                    <a:pt x="1395" y="1232"/>
                  </a:lnTo>
                  <a:lnTo>
                    <a:pt x="1417" y="1260"/>
                  </a:lnTo>
                  <a:lnTo>
                    <a:pt x="1417" y="1260"/>
                  </a:lnTo>
                  <a:cubicBezTo>
                    <a:pt x="1417" y="1260"/>
                    <a:pt x="1417" y="1261"/>
                    <a:pt x="1417" y="1261"/>
                  </a:cubicBezTo>
                  <a:lnTo>
                    <a:pt x="1417" y="1261"/>
                  </a:lnTo>
                  <a:cubicBezTo>
                    <a:pt x="1395" y="1253"/>
                    <a:pt x="1376" y="1234"/>
                    <a:pt x="1367" y="1212"/>
                  </a:cubicBezTo>
                  <a:lnTo>
                    <a:pt x="1367" y="1212"/>
                  </a:lnTo>
                  <a:cubicBezTo>
                    <a:pt x="1369" y="1213"/>
                    <a:pt x="1370" y="1213"/>
                    <a:pt x="1372" y="1214"/>
                  </a:cubicBezTo>
                  <a:lnTo>
                    <a:pt x="1372" y="1214"/>
                  </a:lnTo>
                  <a:lnTo>
                    <a:pt x="1366" y="1210"/>
                  </a:lnTo>
                  <a:lnTo>
                    <a:pt x="1366" y="1210"/>
                  </a:lnTo>
                  <a:cubicBezTo>
                    <a:pt x="1366" y="1211"/>
                    <a:pt x="1367" y="1211"/>
                    <a:pt x="1367" y="1212"/>
                  </a:cubicBezTo>
                  <a:lnTo>
                    <a:pt x="1367" y="1212"/>
                  </a:lnTo>
                  <a:cubicBezTo>
                    <a:pt x="1352" y="1206"/>
                    <a:pt x="1339" y="1197"/>
                    <a:pt x="1326" y="1187"/>
                  </a:cubicBezTo>
                  <a:close/>
                  <a:moveTo>
                    <a:pt x="1463" y="1501"/>
                  </a:moveTo>
                  <a:lnTo>
                    <a:pt x="1459" y="1504"/>
                  </a:lnTo>
                  <a:lnTo>
                    <a:pt x="1459" y="1504"/>
                  </a:lnTo>
                  <a:cubicBezTo>
                    <a:pt x="1460" y="1503"/>
                    <a:pt x="1461" y="1502"/>
                    <a:pt x="1461" y="1501"/>
                  </a:cubicBezTo>
                  <a:lnTo>
                    <a:pt x="1461" y="1501"/>
                  </a:lnTo>
                  <a:cubicBezTo>
                    <a:pt x="1462" y="1501"/>
                    <a:pt x="1462" y="1501"/>
                    <a:pt x="1463" y="1501"/>
                  </a:cubicBezTo>
                  <a:close/>
                  <a:moveTo>
                    <a:pt x="1447" y="1500"/>
                  </a:moveTo>
                  <a:lnTo>
                    <a:pt x="1446" y="1507"/>
                  </a:lnTo>
                  <a:lnTo>
                    <a:pt x="1446" y="1507"/>
                  </a:lnTo>
                  <a:cubicBezTo>
                    <a:pt x="1449" y="1505"/>
                    <a:pt x="1453" y="1504"/>
                    <a:pt x="1456" y="1503"/>
                  </a:cubicBezTo>
                  <a:lnTo>
                    <a:pt x="1456" y="1503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45" y="1512"/>
                  </a:lnTo>
                  <a:lnTo>
                    <a:pt x="1445" y="1512"/>
                  </a:lnTo>
                  <a:lnTo>
                    <a:pt x="1444" y="1515"/>
                  </a:lnTo>
                  <a:lnTo>
                    <a:pt x="1444" y="1515"/>
                  </a:lnTo>
                  <a:lnTo>
                    <a:pt x="1443" y="1516"/>
                  </a:lnTo>
                  <a:lnTo>
                    <a:pt x="1443" y="1516"/>
                  </a:lnTo>
                  <a:cubicBezTo>
                    <a:pt x="1443" y="1515"/>
                    <a:pt x="1443" y="1514"/>
                    <a:pt x="1443" y="1513"/>
                  </a:cubicBezTo>
                  <a:lnTo>
                    <a:pt x="1443" y="1513"/>
                  </a:lnTo>
                  <a:lnTo>
                    <a:pt x="1436" y="1516"/>
                  </a:lnTo>
                  <a:lnTo>
                    <a:pt x="1436" y="1516"/>
                  </a:lnTo>
                  <a:cubicBezTo>
                    <a:pt x="1437" y="1514"/>
                    <a:pt x="1439" y="1512"/>
                    <a:pt x="1440" y="1510"/>
                  </a:cubicBezTo>
                  <a:lnTo>
                    <a:pt x="1440" y="1510"/>
                  </a:lnTo>
                  <a:cubicBezTo>
                    <a:pt x="1441" y="1509"/>
                    <a:pt x="1443" y="1509"/>
                    <a:pt x="1445" y="1508"/>
                  </a:cubicBezTo>
                  <a:lnTo>
                    <a:pt x="1445" y="1508"/>
                  </a:lnTo>
                  <a:cubicBezTo>
                    <a:pt x="1444" y="1510"/>
                    <a:pt x="1444" y="1511"/>
                    <a:pt x="1443" y="1513"/>
                  </a:cubicBezTo>
                  <a:lnTo>
                    <a:pt x="1443" y="1513"/>
                  </a:lnTo>
                  <a:lnTo>
                    <a:pt x="1445" y="1512"/>
                  </a:lnTo>
                  <a:lnTo>
                    <a:pt x="1445" y="1512"/>
                  </a:lnTo>
                  <a:lnTo>
                    <a:pt x="1446" y="1507"/>
                  </a:lnTo>
                  <a:lnTo>
                    <a:pt x="1446" y="1507"/>
                  </a:lnTo>
                  <a:cubicBezTo>
                    <a:pt x="1445" y="1507"/>
                    <a:pt x="1445" y="1508"/>
                    <a:pt x="1445" y="1508"/>
                  </a:cubicBezTo>
                  <a:lnTo>
                    <a:pt x="1445" y="1508"/>
                  </a:lnTo>
                  <a:cubicBezTo>
                    <a:pt x="1445" y="1506"/>
                    <a:pt x="1446" y="1503"/>
                    <a:pt x="1446" y="1501"/>
                  </a:cubicBezTo>
                  <a:lnTo>
                    <a:pt x="1446" y="1501"/>
                  </a:lnTo>
                  <a:cubicBezTo>
                    <a:pt x="1447" y="1501"/>
                    <a:pt x="1447" y="1500"/>
                    <a:pt x="1447" y="1500"/>
                  </a:cubicBezTo>
                  <a:close/>
                  <a:moveTo>
                    <a:pt x="1386" y="1"/>
                  </a:moveTo>
                  <a:cubicBezTo>
                    <a:pt x="1284" y="1"/>
                    <a:pt x="1187" y="20"/>
                    <a:pt x="1090" y="59"/>
                  </a:cubicBezTo>
                  <a:cubicBezTo>
                    <a:pt x="973" y="59"/>
                    <a:pt x="895" y="98"/>
                    <a:pt x="778" y="137"/>
                  </a:cubicBezTo>
                  <a:cubicBezTo>
                    <a:pt x="739" y="176"/>
                    <a:pt x="700" y="176"/>
                    <a:pt x="662" y="215"/>
                  </a:cubicBezTo>
                  <a:cubicBezTo>
                    <a:pt x="545" y="292"/>
                    <a:pt x="428" y="409"/>
                    <a:pt x="350" y="487"/>
                  </a:cubicBezTo>
                  <a:cubicBezTo>
                    <a:pt x="195" y="643"/>
                    <a:pt x="117" y="837"/>
                    <a:pt x="39" y="1032"/>
                  </a:cubicBezTo>
                  <a:cubicBezTo>
                    <a:pt x="0" y="1148"/>
                    <a:pt x="0" y="1226"/>
                    <a:pt x="0" y="1343"/>
                  </a:cubicBezTo>
                  <a:cubicBezTo>
                    <a:pt x="0" y="1460"/>
                    <a:pt x="0" y="1538"/>
                    <a:pt x="39" y="1654"/>
                  </a:cubicBezTo>
                  <a:cubicBezTo>
                    <a:pt x="78" y="1966"/>
                    <a:pt x="272" y="2238"/>
                    <a:pt x="545" y="2433"/>
                  </a:cubicBezTo>
                  <a:cubicBezTo>
                    <a:pt x="584" y="2433"/>
                    <a:pt x="623" y="2472"/>
                    <a:pt x="662" y="2472"/>
                  </a:cubicBezTo>
                  <a:cubicBezTo>
                    <a:pt x="739" y="2510"/>
                    <a:pt x="817" y="2549"/>
                    <a:pt x="934" y="2588"/>
                  </a:cubicBezTo>
                  <a:cubicBezTo>
                    <a:pt x="1051" y="2627"/>
                    <a:pt x="1206" y="2627"/>
                    <a:pt x="1323" y="2627"/>
                  </a:cubicBezTo>
                  <a:cubicBezTo>
                    <a:pt x="1358" y="2627"/>
                    <a:pt x="1390" y="2624"/>
                    <a:pt x="1420" y="2619"/>
                  </a:cubicBezTo>
                  <a:lnTo>
                    <a:pt x="1420" y="2619"/>
                  </a:lnTo>
                  <a:cubicBezTo>
                    <a:pt x="1452" y="2624"/>
                    <a:pt x="1485" y="2627"/>
                    <a:pt x="1518" y="2627"/>
                  </a:cubicBezTo>
                  <a:cubicBezTo>
                    <a:pt x="1751" y="2627"/>
                    <a:pt x="1946" y="2549"/>
                    <a:pt x="2140" y="2433"/>
                  </a:cubicBezTo>
                  <a:cubicBezTo>
                    <a:pt x="2296" y="2316"/>
                    <a:pt x="2452" y="2160"/>
                    <a:pt x="2568" y="1966"/>
                  </a:cubicBezTo>
                  <a:cubicBezTo>
                    <a:pt x="2685" y="1771"/>
                    <a:pt x="2724" y="1577"/>
                    <a:pt x="2724" y="1343"/>
                  </a:cubicBezTo>
                  <a:cubicBezTo>
                    <a:pt x="2724" y="1226"/>
                    <a:pt x="2724" y="1110"/>
                    <a:pt x="2685" y="1032"/>
                  </a:cubicBezTo>
                  <a:cubicBezTo>
                    <a:pt x="2646" y="915"/>
                    <a:pt x="2607" y="798"/>
                    <a:pt x="2568" y="720"/>
                  </a:cubicBezTo>
                  <a:cubicBezTo>
                    <a:pt x="2529" y="604"/>
                    <a:pt x="2452" y="526"/>
                    <a:pt x="2374" y="448"/>
                  </a:cubicBezTo>
                  <a:cubicBezTo>
                    <a:pt x="2335" y="409"/>
                    <a:pt x="2335" y="370"/>
                    <a:pt x="2296" y="331"/>
                  </a:cubicBezTo>
                  <a:cubicBezTo>
                    <a:pt x="2101" y="176"/>
                    <a:pt x="1907" y="98"/>
                    <a:pt x="1712" y="59"/>
                  </a:cubicBezTo>
                  <a:cubicBezTo>
                    <a:pt x="1596" y="20"/>
                    <a:pt x="1488" y="1"/>
                    <a:pt x="1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42"/>
            <p:cNvSpPr/>
            <p:nvPr/>
          </p:nvSpPr>
          <p:spPr>
            <a:xfrm>
              <a:off x="3286719" y="5121643"/>
              <a:ext cx="78772" cy="12509"/>
            </a:xfrm>
            <a:custGeom>
              <a:avLst/>
              <a:gdLst/>
              <a:ahLst/>
              <a:cxnLst/>
              <a:rect l="l" t="t" r="r" b="b"/>
              <a:pathLst>
                <a:path w="7355" h="1168" extrusionOk="0">
                  <a:moveTo>
                    <a:pt x="6888" y="0"/>
                  </a:moveTo>
                  <a:cubicBezTo>
                    <a:pt x="4709" y="312"/>
                    <a:pt x="2530" y="545"/>
                    <a:pt x="312" y="662"/>
                  </a:cubicBezTo>
                  <a:cubicBezTo>
                    <a:pt x="0" y="662"/>
                    <a:pt x="0" y="1168"/>
                    <a:pt x="312" y="1168"/>
                  </a:cubicBezTo>
                  <a:cubicBezTo>
                    <a:pt x="2569" y="1012"/>
                    <a:pt x="4787" y="778"/>
                    <a:pt x="7044" y="467"/>
                  </a:cubicBezTo>
                  <a:cubicBezTo>
                    <a:pt x="7355" y="428"/>
                    <a:pt x="7199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42"/>
            <p:cNvSpPr/>
            <p:nvPr/>
          </p:nvSpPr>
          <p:spPr>
            <a:xfrm>
              <a:off x="3286066" y="5088185"/>
              <a:ext cx="62236" cy="45742"/>
            </a:xfrm>
            <a:custGeom>
              <a:avLst/>
              <a:gdLst/>
              <a:ahLst/>
              <a:cxnLst/>
              <a:rect l="l" t="t" r="r" b="b"/>
              <a:pathLst>
                <a:path w="5811" h="4271" extrusionOk="0">
                  <a:moveTo>
                    <a:pt x="5480" y="0"/>
                  </a:moveTo>
                  <a:cubicBezTo>
                    <a:pt x="5438" y="0"/>
                    <a:pt x="5395" y="15"/>
                    <a:pt x="5353" y="50"/>
                  </a:cubicBezTo>
                  <a:cubicBezTo>
                    <a:pt x="3563" y="1217"/>
                    <a:pt x="1851" y="2502"/>
                    <a:pt x="217" y="3864"/>
                  </a:cubicBezTo>
                  <a:cubicBezTo>
                    <a:pt x="1" y="4018"/>
                    <a:pt x="177" y="4271"/>
                    <a:pt x="395" y="4271"/>
                  </a:cubicBezTo>
                  <a:cubicBezTo>
                    <a:pt x="452" y="4271"/>
                    <a:pt x="511" y="4254"/>
                    <a:pt x="567" y="4214"/>
                  </a:cubicBezTo>
                  <a:cubicBezTo>
                    <a:pt x="2163" y="2891"/>
                    <a:pt x="3836" y="1645"/>
                    <a:pt x="5587" y="439"/>
                  </a:cubicBezTo>
                  <a:cubicBezTo>
                    <a:pt x="5810" y="311"/>
                    <a:pt x="5667" y="0"/>
                    <a:pt x="5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42"/>
            <p:cNvSpPr/>
            <p:nvPr/>
          </p:nvSpPr>
          <p:spPr>
            <a:xfrm>
              <a:off x="3309960" y="5048119"/>
              <a:ext cx="23369" cy="65342"/>
            </a:xfrm>
            <a:custGeom>
              <a:avLst/>
              <a:gdLst/>
              <a:ahLst/>
              <a:cxnLst/>
              <a:rect l="l" t="t" r="r" b="b"/>
              <a:pathLst>
                <a:path w="2182" h="6101" extrusionOk="0">
                  <a:moveTo>
                    <a:pt x="1885" y="0"/>
                  </a:moveTo>
                  <a:cubicBezTo>
                    <a:pt x="1788" y="0"/>
                    <a:pt x="1689" y="50"/>
                    <a:pt x="1644" y="172"/>
                  </a:cubicBezTo>
                  <a:cubicBezTo>
                    <a:pt x="982" y="2001"/>
                    <a:pt x="437" y="3869"/>
                    <a:pt x="48" y="5776"/>
                  </a:cubicBezTo>
                  <a:cubicBezTo>
                    <a:pt x="0" y="5968"/>
                    <a:pt x="160" y="6101"/>
                    <a:pt x="308" y="6101"/>
                  </a:cubicBezTo>
                  <a:cubicBezTo>
                    <a:pt x="399" y="6101"/>
                    <a:pt x="486" y="6050"/>
                    <a:pt x="515" y="5931"/>
                  </a:cubicBezTo>
                  <a:cubicBezTo>
                    <a:pt x="943" y="4025"/>
                    <a:pt x="1449" y="2118"/>
                    <a:pt x="2111" y="289"/>
                  </a:cubicBezTo>
                  <a:cubicBezTo>
                    <a:pt x="2182" y="123"/>
                    <a:pt x="2036" y="0"/>
                    <a:pt x="1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42"/>
            <p:cNvSpPr/>
            <p:nvPr/>
          </p:nvSpPr>
          <p:spPr>
            <a:xfrm>
              <a:off x="3286301" y="5082294"/>
              <a:ext cx="20520" cy="50605"/>
            </a:xfrm>
            <a:custGeom>
              <a:avLst/>
              <a:gdLst/>
              <a:ahLst/>
              <a:cxnLst/>
              <a:rect l="l" t="t" r="r" b="b"/>
              <a:pathLst>
                <a:path w="1916" h="4725" extrusionOk="0">
                  <a:moveTo>
                    <a:pt x="1606" y="0"/>
                  </a:moveTo>
                  <a:cubicBezTo>
                    <a:pt x="1507" y="0"/>
                    <a:pt x="1408" y="50"/>
                    <a:pt x="1362" y="172"/>
                  </a:cubicBezTo>
                  <a:lnTo>
                    <a:pt x="1401" y="172"/>
                  </a:lnTo>
                  <a:lnTo>
                    <a:pt x="623" y="2390"/>
                  </a:lnTo>
                  <a:cubicBezTo>
                    <a:pt x="506" y="2740"/>
                    <a:pt x="389" y="3129"/>
                    <a:pt x="273" y="3480"/>
                  </a:cubicBezTo>
                  <a:cubicBezTo>
                    <a:pt x="117" y="3791"/>
                    <a:pt x="39" y="4141"/>
                    <a:pt x="0" y="4491"/>
                  </a:cubicBezTo>
                  <a:cubicBezTo>
                    <a:pt x="20" y="4647"/>
                    <a:pt x="146" y="4725"/>
                    <a:pt x="268" y="4725"/>
                  </a:cubicBezTo>
                  <a:cubicBezTo>
                    <a:pt x="389" y="4725"/>
                    <a:pt x="506" y="4647"/>
                    <a:pt x="506" y="4491"/>
                  </a:cubicBezTo>
                  <a:cubicBezTo>
                    <a:pt x="506" y="4336"/>
                    <a:pt x="545" y="4180"/>
                    <a:pt x="623" y="4024"/>
                  </a:cubicBezTo>
                  <a:cubicBezTo>
                    <a:pt x="662" y="3869"/>
                    <a:pt x="701" y="3713"/>
                    <a:pt x="779" y="3519"/>
                  </a:cubicBezTo>
                  <a:cubicBezTo>
                    <a:pt x="895" y="3168"/>
                    <a:pt x="1012" y="2818"/>
                    <a:pt x="1129" y="2429"/>
                  </a:cubicBezTo>
                  <a:cubicBezTo>
                    <a:pt x="1401" y="1729"/>
                    <a:pt x="1635" y="1028"/>
                    <a:pt x="1868" y="289"/>
                  </a:cubicBezTo>
                  <a:cubicBezTo>
                    <a:pt x="1916" y="123"/>
                    <a:pt x="1761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42"/>
            <p:cNvSpPr/>
            <p:nvPr/>
          </p:nvSpPr>
          <p:spPr>
            <a:xfrm>
              <a:off x="3278408" y="5134441"/>
              <a:ext cx="57063" cy="33415"/>
            </a:xfrm>
            <a:custGeom>
              <a:avLst/>
              <a:gdLst/>
              <a:ahLst/>
              <a:cxnLst/>
              <a:rect l="l" t="t" r="r" b="b"/>
              <a:pathLst>
                <a:path w="5328" h="3120" extrusionOk="0">
                  <a:moveTo>
                    <a:pt x="304" y="1"/>
                  </a:moveTo>
                  <a:cubicBezTo>
                    <a:pt x="124" y="1"/>
                    <a:pt x="1" y="319"/>
                    <a:pt x="193" y="478"/>
                  </a:cubicBezTo>
                  <a:cubicBezTo>
                    <a:pt x="1632" y="1568"/>
                    <a:pt x="3267" y="2269"/>
                    <a:pt x="4862" y="3086"/>
                  </a:cubicBezTo>
                  <a:cubicBezTo>
                    <a:pt x="4903" y="3109"/>
                    <a:pt x="4943" y="3119"/>
                    <a:pt x="4980" y="3119"/>
                  </a:cubicBezTo>
                  <a:cubicBezTo>
                    <a:pt x="5193" y="3119"/>
                    <a:pt x="5327" y="2790"/>
                    <a:pt x="5096" y="2658"/>
                  </a:cubicBezTo>
                  <a:cubicBezTo>
                    <a:pt x="3539" y="1840"/>
                    <a:pt x="1866" y="1140"/>
                    <a:pt x="426" y="50"/>
                  </a:cubicBezTo>
                  <a:cubicBezTo>
                    <a:pt x="384" y="16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42"/>
            <p:cNvSpPr/>
            <p:nvPr/>
          </p:nvSpPr>
          <p:spPr>
            <a:xfrm>
              <a:off x="3206383" y="5125274"/>
              <a:ext cx="91571" cy="70675"/>
            </a:xfrm>
            <a:custGeom>
              <a:avLst/>
              <a:gdLst/>
              <a:ahLst/>
              <a:cxnLst/>
              <a:rect l="l" t="t" r="r" b="b"/>
              <a:pathLst>
                <a:path w="8550" h="6599" extrusionOk="0">
                  <a:moveTo>
                    <a:pt x="8246" y="1"/>
                  </a:moveTo>
                  <a:cubicBezTo>
                    <a:pt x="8207" y="1"/>
                    <a:pt x="8165" y="16"/>
                    <a:pt x="8124" y="50"/>
                  </a:cubicBezTo>
                  <a:lnTo>
                    <a:pt x="224" y="6121"/>
                  </a:lnTo>
                  <a:cubicBezTo>
                    <a:pt x="1" y="6281"/>
                    <a:pt x="145" y="6598"/>
                    <a:pt x="333" y="6598"/>
                  </a:cubicBezTo>
                  <a:cubicBezTo>
                    <a:pt x="374" y="6598"/>
                    <a:pt x="416" y="6584"/>
                    <a:pt x="458" y="6549"/>
                  </a:cubicBezTo>
                  <a:lnTo>
                    <a:pt x="8357" y="478"/>
                  </a:lnTo>
                  <a:cubicBezTo>
                    <a:pt x="8549" y="318"/>
                    <a:pt x="8426" y="1"/>
                    <a:pt x="8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42"/>
            <p:cNvSpPr/>
            <p:nvPr/>
          </p:nvSpPr>
          <p:spPr>
            <a:xfrm>
              <a:off x="3225983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1" y="1"/>
                  </a:moveTo>
                  <a:cubicBezTo>
                    <a:pt x="2469" y="1"/>
                    <a:pt x="2401" y="41"/>
                    <a:pt x="2364" y="139"/>
                  </a:cubicBezTo>
                  <a:cubicBezTo>
                    <a:pt x="1430" y="2085"/>
                    <a:pt x="1079" y="4303"/>
                    <a:pt x="107" y="6249"/>
                  </a:cubicBezTo>
                  <a:cubicBezTo>
                    <a:pt x="0" y="6435"/>
                    <a:pt x="166" y="6621"/>
                    <a:pt x="332" y="6621"/>
                  </a:cubicBezTo>
                  <a:cubicBezTo>
                    <a:pt x="409" y="6621"/>
                    <a:pt x="485" y="6581"/>
                    <a:pt x="535" y="6482"/>
                  </a:cubicBezTo>
                  <a:cubicBezTo>
                    <a:pt x="1507" y="4537"/>
                    <a:pt x="1858" y="2358"/>
                    <a:pt x="2792" y="373"/>
                  </a:cubicBezTo>
                  <a:cubicBezTo>
                    <a:pt x="2871" y="187"/>
                    <a:pt x="2697" y="1"/>
                    <a:pt x="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42"/>
            <p:cNvSpPr/>
            <p:nvPr/>
          </p:nvSpPr>
          <p:spPr>
            <a:xfrm>
              <a:off x="3356730" y="5112893"/>
              <a:ext cx="21270" cy="21677"/>
            </a:xfrm>
            <a:custGeom>
              <a:avLst/>
              <a:gdLst/>
              <a:ahLst/>
              <a:cxnLst/>
              <a:rect l="l" t="t" r="r" b="b"/>
              <a:pathLst>
                <a:path w="1986" h="2024" extrusionOk="0">
                  <a:moveTo>
                    <a:pt x="507" y="545"/>
                  </a:moveTo>
                  <a:cubicBezTo>
                    <a:pt x="507" y="558"/>
                    <a:pt x="507" y="567"/>
                    <a:pt x="507" y="573"/>
                  </a:cubicBezTo>
                  <a:lnTo>
                    <a:pt x="507" y="573"/>
                  </a:lnTo>
                  <a:cubicBezTo>
                    <a:pt x="489" y="603"/>
                    <a:pt x="473" y="633"/>
                    <a:pt x="459" y="664"/>
                  </a:cubicBezTo>
                  <a:lnTo>
                    <a:pt x="459" y="664"/>
                  </a:lnTo>
                  <a:lnTo>
                    <a:pt x="507" y="545"/>
                  </a:lnTo>
                  <a:close/>
                  <a:moveTo>
                    <a:pt x="429" y="700"/>
                  </a:moveTo>
                  <a:cubicBezTo>
                    <a:pt x="429" y="739"/>
                    <a:pt x="429" y="739"/>
                    <a:pt x="429" y="739"/>
                  </a:cubicBezTo>
                  <a:lnTo>
                    <a:pt x="394" y="914"/>
                  </a:lnTo>
                  <a:lnTo>
                    <a:pt x="394" y="914"/>
                  </a:lnTo>
                  <a:lnTo>
                    <a:pt x="393" y="913"/>
                  </a:lnTo>
                  <a:lnTo>
                    <a:pt x="429" y="700"/>
                  </a:lnTo>
                  <a:close/>
                  <a:moveTo>
                    <a:pt x="312" y="778"/>
                  </a:moveTo>
                  <a:cubicBezTo>
                    <a:pt x="312" y="778"/>
                    <a:pt x="312" y="817"/>
                    <a:pt x="312" y="856"/>
                  </a:cubicBezTo>
                  <a:lnTo>
                    <a:pt x="320" y="837"/>
                  </a:lnTo>
                  <a:lnTo>
                    <a:pt x="320" y="837"/>
                  </a:lnTo>
                  <a:cubicBezTo>
                    <a:pt x="312" y="896"/>
                    <a:pt x="312" y="958"/>
                    <a:pt x="312" y="1012"/>
                  </a:cubicBezTo>
                  <a:cubicBezTo>
                    <a:pt x="312" y="1051"/>
                    <a:pt x="312" y="1090"/>
                    <a:pt x="312" y="1129"/>
                  </a:cubicBezTo>
                  <a:lnTo>
                    <a:pt x="280" y="937"/>
                  </a:lnTo>
                  <a:lnTo>
                    <a:pt x="312" y="778"/>
                  </a:lnTo>
                  <a:close/>
                  <a:moveTo>
                    <a:pt x="481" y="1181"/>
                  </a:moveTo>
                  <a:cubicBezTo>
                    <a:pt x="503" y="1203"/>
                    <a:pt x="506" y="1210"/>
                    <a:pt x="507" y="1232"/>
                  </a:cubicBezTo>
                  <a:lnTo>
                    <a:pt x="507" y="1232"/>
                  </a:lnTo>
                  <a:lnTo>
                    <a:pt x="491" y="1206"/>
                  </a:lnTo>
                  <a:lnTo>
                    <a:pt x="481" y="1181"/>
                  </a:lnTo>
                  <a:close/>
                  <a:moveTo>
                    <a:pt x="1324" y="1335"/>
                  </a:moveTo>
                  <a:lnTo>
                    <a:pt x="1306" y="1366"/>
                  </a:lnTo>
                  <a:lnTo>
                    <a:pt x="1306" y="1366"/>
                  </a:lnTo>
                  <a:lnTo>
                    <a:pt x="1289" y="1378"/>
                  </a:lnTo>
                  <a:lnTo>
                    <a:pt x="1289" y="1378"/>
                  </a:lnTo>
                  <a:cubicBezTo>
                    <a:pt x="1295" y="1361"/>
                    <a:pt x="1308" y="1345"/>
                    <a:pt x="1324" y="1335"/>
                  </a:cubicBezTo>
                  <a:close/>
                  <a:moveTo>
                    <a:pt x="1246" y="1401"/>
                  </a:moveTo>
                  <a:lnTo>
                    <a:pt x="1213" y="1417"/>
                  </a:lnTo>
                  <a:lnTo>
                    <a:pt x="1213" y="1417"/>
                  </a:lnTo>
                  <a:cubicBezTo>
                    <a:pt x="1224" y="1401"/>
                    <a:pt x="1246" y="1401"/>
                    <a:pt x="1246" y="1401"/>
                  </a:cubicBezTo>
                  <a:close/>
                  <a:moveTo>
                    <a:pt x="1012" y="0"/>
                  </a:moveTo>
                  <a:lnTo>
                    <a:pt x="818" y="39"/>
                  </a:lnTo>
                  <a:cubicBezTo>
                    <a:pt x="740" y="39"/>
                    <a:pt x="701" y="78"/>
                    <a:pt x="662" y="117"/>
                  </a:cubicBezTo>
                  <a:cubicBezTo>
                    <a:pt x="623" y="117"/>
                    <a:pt x="545" y="156"/>
                    <a:pt x="507" y="156"/>
                  </a:cubicBezTo>
                  <a:lnTo>
                    <a:pt x="351" y="311"/>
                  </a:lnTo>
                  <a:lnTo>
                    <a:pt x="312" y="350"/>
                  </a:lnTo>
                  <a:cubicBezTo>
                    <a:pt x="234" y="428"/>
                    <a:pt x="195" y="467"/>
                    <a:pt x="156" y="545"/>
                  </a:cubicBezTo>
                  <a:cubicBezTo>
                    <a:pt x="79" y="662"/>
                    <a:pt x="40" y="739"/>
                    <a:pt x="1" y="856"/>
                  </a:cubicBezTo>
                  <a:lnTo>
                    <a:pt x="1" y="934"/>
                  </a:lnTo>
                  <a:lnTo>
                    <a:pt x="1" y="1051"/>
                  </a:lnTo>
                  <a:lnTo>
                    <a:pt x="1" y="1167"/>
                  </a:lnTo>
                  <a:cubicBezTo>
                    <a:pt x="1" y="1245"/>
                    <a:pt x="40" y="1362"/>
                    <a:pt x="79" y="1440"/>
                  </a:cubicBezTo>
                  <a:cubicBezTo>
                    <a:pt x="79" y="1479"/>
                    <a:pt x="117" y="1518"/>
                    <a:pt x="117" y="1557"/>
                  </a:cubicBezTo>
                  <a:cubicBezTo>
                    <a:pt x="156" y="1634"/>
                    <a:pt x="195" y="1712"/>
                    <a:pt x="273" y="1751"/>
                  </a:cubicBezTo>
                  <a:lnTo>
                    <a:pt x="312" y="1790"/>
                  </a:lnTo>
                  <a:lnTo>
                    <a:pt x="468" y="1946"/>
                  </a:lnTo>
                  <a:cubicBezTo>
                    <a:pt x="545" y="1946"/>
                    <a:pt x="623" y="1985"/>
                    <a:pt x="701" y="2024"/>
                  </a:cubicBezTo>
                  <a:lnTo>
                    <a:pt x="1012" y="2024"/>
                  </a:lnTo>
                  <a:lnTo>
                    <a:pt x="1246" y="1985"/>
                  </a:lnTo>
                  <a:cubicBezTo>
                    <a:pt x="1402" y="1946"/>
                    <a:pt x="1557" y="1868"/>
                    <a:pt x="1674" y="1751"/>
                  </a:cubicBezTo>
                  <a:cubicBezTo>
                    <a:pt x="1674" y="1751"/>
                    <a:pt x="1752" y="1634"/>
                    <a:pt x="1830" y="1557"/>
                  </a:cubicBezTo>
                  <a:cubicBezTo>
                    <a:pt x="1830" y="1557"/>
                    <a:pt x="1830" y="1518"/>
                    <a:pt x="1830" y="1518"/>
                  </a:cubicBezTo>
                  <a:cubicBezTo>
                    <a:pt x="1907" y="1362"/>
                    <a:pt x="1985" y="1206"/>
                    <a:pt x="1985" y="1012"/>
                  </a:cubicBezTo>
                  <a:cubicBezTo>
                    <a:pt x="1985" y="1001"/>
                    <a:pt x="1985" y="990"/>
                    <a:pt x="1984" y="979"/>
                  </a:cubicBezTo>
                  <a:lnTo>
                    <a:pt x="1984" y="979"/>
                  </a:lnTo>
                  <a:lnTo>
                    <a:pt x="1985" y="973"/>
                  </a:lnTo>
                  <a:cubicBezTo>
                    <a:pt x="1985" y="817"/>
                    <a:pt x="1907" y="623"/>
                    <a:pt x="1830" y="506"/>
                  </a:cubicBezTo>
                  <a:cubicBezTo>
                    <a:pt x="1830" y="467"/>
                    <a:pt x="1830" y="467"/>
                    <a:pt x="1830" y="467"/>
                  </a:cubicBezTo>
                  <a:lnTo>
                    <a:pt x="1713" y="272"/>
                  </a:lnTo>
                  <a:cubicBezTo>
                    <a:pt x="1674" y="234"/>
                    <a:pt x="1596" y="195"/>
                    <a:pt x="1557" y="156"/>
                  </a:cubicBezTo>
                  <a:lnTo>
                    <a:pt x="1324" y="39"/>
                  </a:lnTo>
                  <a:lnTo>
                    <a:pt x="1285" y="39"/>
                  </a:lnTo>
                  <a:cubicBezTo>
                    <a:pt x="1207" y="39"/>
                    <a:pt x="1090" y="0"/>
                    <a:pt x="1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42"/>
            <p:cNvSpPr/>
            <p:nvPr/>
          </p:nvSpPr>
          <p:spPr>
            <a:xfrm>
              <a:off x="3276298" y="5129815"/>
              <a:ext cx="37517" cy="37849"/>
            </a:xfrm>
            <a:custGeom>
              <a:avLst/>
              <a:gdLst/>
              <a:ahLst/>
              <a:cxnLst/>
              <a:rect l="l" t="t" r="r" b="b"/>
              <a:pathLst>
                <a:path w="3503" h="3534" extrusionOk="0">
                  <a:moveTo>
                    <a:pt x="2082" y="1347"/>
                  </a:moveTo>
                  <a:lnTo>
                    <a:pt x="2187" y="1362"/>
                  </a:lnTo>
                  <a:lnTo>
                    <a:pt x="2187" y="1362"/>
                  </a:lnTo>
                  <a:lnTo>
                    <a:pt x="2193" y="1364"/>
                  </a:lnTo>
                  <a:lnTo>
                    <a:pt x="2193" y="1364"/>
                  </a:lnTo>
                  <a:lnTo>
                    <a:pt x="2068" y="1349"/>
                  </a:lnTo>
                  <a:lnTo>
                    <a:pt x="2068" y="1349"/>
                  </a:lnTo>
                  <a:lnTo>
                    <a:pt x="2082" y="1347"/>
                  </a:lnTo>
                  <a:close/>
                  <a:moveTo>
                    <a:pt x="1717" y="1714"/>
                  </a:moveTo>
                  <a:cubicBezTo>
                    <a:pt x="1710" y="1717"/>
                    <a:pt x="1703" y="1720"/>
                    <a:pt x="1696" y="1722"/>
                  </a:cubicBezTo>
                  <a:lnTo>
                    <a:pt x="1696" y="1722"/>
                  </a:lnTo>
                  <a:lnTo>
                    <a:pt x="1707" y="1716"/>
                  </a:lnTo>
                  <a:lnTo>
                    <a:pt x="1707" y="1716"/>
                  </a:lnTo>
                  <a:lnTo>
                    <a:pt x="1717" y="1714"/>
                  </a:lnTo>
                  <a:close/>
                  <a:moveTo>
                    <a:pt x="1922" y="1843"/>
                  </a:moveTo>
                  <a:lnTo>
                    <a:pt x="1923" y="1844"/>
                  </a:lnTo>
                  <a:lnTo>
                    <a:pt x="1923" y="1844"/>
                  </a:lnTo>
                  <a:lnTo>
                    <a:pt x="1922" y="1846"/>
                  </a:lnTo>
                  <a:lnTo>
                    <a:pt x="1922" y="1846"/>
                  </a:lnTo>
                  <a:cubicBezTo>
                    <a:pt x="1922" y="1845"/>
                    <a:pt x="1922" y="1845"/>
                    <a:pt x="1922" y="1845"/>
                  </a:cubicBezTo>
                  <a:lnTo>
                    <a:pt x="1922" y="1845"/>
                  </a:lnTo>
                  <a:cubicBezTo>
                    <a:pt x="1922" y="1844"/>
                    <a:pt x="1922" y="1844"/>
                    <a:pt x="1922" y="1843"/>
                  </a:cubicBezTo>
                  <a:close/>
                  <a:moveTo>
                    <a:pt x="1557" y="1806"/>
                  </a:moveTo>
                  <a:lnTo>
                    <a:pt x="1514" y="1849"/>
                  </a:lnTo>
                  <a:lnTo>
                    <a:pt x="1557" y="1806"/>
                  </a:lnTo>
                  <a:close/>
                  <a:moveTo>
                    <a:pt x="1932" y="1860"/>
                  </a:moveTo>
                  <a:lnTo>
                    <a:pt x="1933" y="1861"/>
                  </a:lnTo>
                  <a:lnTo>
                    <a:pt x="1933" y="1861"/>
                  </a:lnTo>
                  <a:lnTo>
                    <a:pt x="1931" y="1863"/>
                  </a:lnTo>
                  <a:lnTo>
                    <a:pt x="1931" y="1863"/>
                  </a:lnTo>
                  <a:cubicBezTo>
                    <a:pt x="1931" y="1863"/>
                    <a:pt x="1930" y="1863"/>
                    <a:pt x="1930" y="1862"/>
                  </a:cubicBezTo>
                  <a:lnTo>
                    <a:pt x="1930" y="1862"/>
                  </a:lnTo>
                  <a:cubicBezTo>
                    <a:pt x="1931" y="1861"/>
                    <a:pt x="1931" y="1861"/>
                    <a:pt x="1932" y="1860"/>
                  </a:cubicBezTo>
                  <a:close/>
                  <a:moveTo>
                    <a:pt x="1479" y="1883"/>
                  </a:moveTo>
                  <a:lnTo>
                    <a:pt x="1475" y="1888"/>
                  </a:lnTo>
                  <a:lnTo>
                    <a:pt x="1475" y="1888"/>
                  </a:lnTo>
                  <a:lnTo>
                    <a:pt x="1479" y="1883"/>
                  </a:lnTo>
                  <a:close/>
                  <a:moveTo>
                    <a:pt x="1466" y="1897"/>
                  </a:moveTo>
                  <a:lnTo>
                    <a:pt x="1464" y="1899"/>
                  </a:lnTo>
                  <a:lnTo>
                    <a:pt x="1464" y="1899"/>
                  </a:lnTo>
                  <a:lnTo>
                    <a:pt x="1466" y="1897"/>
                  </a:lnTo>
                  <a:close/>
                  <a:moveTo>
                    <a:pt x="1499" y="1918"/>
                  </a:moveTo>
                  <a:cubicBezTo>
                    <a:pt x="1504" y="1922"/>
                    <a:pt x="1508" y="1925"/>
                    <a:pt x="1513" y="1929"/>
                  </a:cubicBezTo>
                  <a:lnTo>
                    <a:pt x="1513" y="1929"/>
                  </a:lnTo>
                  <a:cubicBezTo>
                    <a:pt x="1513" y="1930"/>
                    <a:pt x="1513" y="1931"/>
                    <a:pt x="1514" y="1932"/>
                  </a:cubicBezTo>
                  <a:lnTo>
                    <a:pt x="1514" y="1932"/>
                  </a:lnTo>
                  <a:lnTo>
                    <a:pt x="1507" y="1928"/>
                  </a:lnTo>
                  <a:lnTo>
                    <a:pt x="1507" y="1928"/>
                  </a:lnTo>
                  <a:lnTo>
                    <a:pt x="1499" y="1918"/>
                  </a:lnTo>
                  <a:close/>
                  <a:moveTo>
                    <a:pt x="1865" y="1940"/>
                  </a:moveTo>
                  <a:lnTo>
                    <a:pt x="1865" y="1940"/>
                  </a:lnTo>
                  <a:lnTo>
                    <a:pt x="1865" y="1940"/>
                  </a:lnTo>
                  <a:lnTo>
                    <a:pt x="1846" y="1956"/>
                  </a:lnTo>
                  <a:lnTo>
                    <a:pt x="1846" y="1956"/>
                  </a:lnTo>
                  <a:lnTo>
                    <a:pt x="1835" y="1959"/>
                  </a:lnTo>
                  <a:lnTo>
                    <a:pt x="1835" y="1959"/>
                  </a:lnTo>
                  <a:cubicBezTo>
                    <a:pt x="1844" y="1952"/>
                    <a:pt x="1854" y="1946"/>
                    <a:pt x="1865" y="1940"/>
                  </a:cubicBezTo>
                  <a:close/>
                  <a:moveTo>
                    <a:pt x="1852" y="1962"/>
                  </a:moveTo>
                  <a:lnTo>
                    <a:pt x="1851" y="1964"/>
                  </a:lnTo>
                  <a:lnTo>
                    <a:pt x="1851" y="1964"/>
                  </a:lnTo>
                  <a:lnTo>
                    <a:pt x="1848" y="1964"/>
                  </a:lnTo>
                  <a:lnTo>
                    <a:pt x="1848" y="1964"/>
                  </a:lnTo>
                  <a:cubicBezTo>
                    <a:pt x="1849" y="1963"/>
                    <a:pt x="1850" y="1963"/>
                    <a:pt x="1851" y="1962"/>
                  </a:cubicBezTo>
                  <a:lnTo>
                    <a:pt x="1851" y="1962"/>
                  </a:lnTo>
                  <a:cubicBezTo>
                    <a:pt x="1851" y="1962"/>
                    <a:pt x="1852" y="1962"/>
                    <a:pt x="1852" y="1962"/>
                  </a:cubicBezTo>
                  <a:close/>
                  <a:moveTo>
                    <a:pt x="1535" y="1963"/>
                  </a:moveTo>
                  <a:lnTo>
                    <a:pt x="1535" y="1963"/>
                  </a:lnTo>
                  <a:cubicBezTo>
                    <a:pt x="1539" y="1964"/>
                    <a:pt x="1543" y="1965"/>
                    <a:pt x="1547" y="1966"/>
                  </a:cubicBezTo>
                  <a:lnTo>
                    <a:pt x="1547" y="1966"/>
                  </a:lnTo>
                  <a:lnTo>
                    <a:pt x="1536" y="1964"/>
                  </a:lnTo>
                  <a:lnTo>
                    <a:pt x="1536" y="1964"/>
                  </a:lnTo>
                  <a:lnTo>
                    <a:pt x="1535" y="1963"/>
                  </a:lnTo>
                  <a:lnTo>
                    <a:pt x="1535" y="1963"/>
                  </a:lnTo>
                  <a:lnTo>
                    <a:pt x="1535" y="1963"/>
                  </a:lnTo>
                  <a:close/>
                  <a:moveTo>
                    <a:pt x="1836" y="1963"/>
                  </a:moveTo>
                  <a:lnTo>
                    <a:pt x="1833" y="1966"/>
                  </a:lnTo>
                  <a:lnTo>
                    <a:pt x="1833" y="1966"/>
                  </a:lnTo>
                  <a:lnTo>
                    <a:pt x="1825" y="1967"/>
                  </a:lnTo>
                  <a:lnTo>
                    <a:pt x="1825" y="1967"/>
                  </a:lnTo>
                  <a:cubicBezTo>
                    <a:pt x="1826" y="1966"/>
                    <a:pt x="1827" y="1966"/>
                    <a:pt x="1828" y="1965"/>
                  </a:cubicBezTo>
                  <a:lnTo>
                    <a:pt x="1828" y="1965"/>
                  </a:lnTo>
                  <a:cubicBezTo>
                    <a:pt x="1831" y="1964"/>
                    <a:pt x="1833" y="1964"/>
                    <a:pt x="1836" y="1963"/>
                  </a:cubicBezTo>
                  <a:close/>
                  <a:moveTo>
                    <a:pt x="1830" y="0"/>
                  </a:moveTo>
                  <a:cubicBezTo>
                    <a:pt x="1778" y="0"/>
                    <a:pt x="1726" y="5"/>
                    <a:pt x="1674" y="15"/>
                  </a:cubicBezTo>
                  <a:cubicBezTo>
                    <a:pt x="1401" y="15"/>
                    <a:pt x="1168" y="93"/>
                    <a:pt x="934" y="249"/>
                  </a:cubicBezTo>
                  <a:cubicBezTo>
                    <a:pt x="818" y="288"/>
                    <a:pt x="701" y="366"/>
                    <a:pt x="623" y="482"/>
                  </a:cubicBezTo>
                  <a:cubicBezTo>
                    <a:pt x="545" y="521"/>
                    <a:pt x="506" y="560"/>
                    <a:pt x="467" y="599"/>
                  </a:cubicBezTo>
                  <a:cubicBezTo>
                    <a:pt x="390" y="677"/>
                    <a:pt x="312" y="794"/>
                    <a:pt x="273" y="910"/>
                  </a:cubicBezTo>
                  <a:cubicBezTo>
                    <a:pt x="195" y="1027"/>
                    <a:pt x="156" y="1144"/>
                    <a:pt x="78" y="1261"/>
                  </a:cubicBezTo>
                  <a:cubicBezTo>
                    <a:pt x="78" y="1339"/>
                    <a:pt x="78" y="1377"/>
                    <a:pt x="39" y="1455"/>
                  </a:cubicBezTo>
                  <a:cubicBezTo>
                    <a:pt x="39" y="1572"/>
                    <a:pt x="0" y="1689"/>
                    <a:pt x="0" y="1844"/>
                  </a:cubicBezTo>
                  <a:cubicBezTo>
                    <a:pt x="39" y="2117"/>
                    <a:pt x="117" y="2389"/>
                    <a:pt x="234" y="2623"/>
                  </a:cubicBezTo>
                  <a:cubicBezTo>
                    <a:pt x="234" y="2662"/>
                    <a:pt x="273" y="2701"/>
                    <a:pt x="312" y="2739"/>
                  </a:cubicBezTo>
                  <a:cubicBezTo>
                    <a:pt x="428" y="2973"/>
                    <a:pt x="623" y="3129"/>
                    <a:pt x="856" y="3284"/>
                  </a:cubicBezTo>
                  <a:cubicBezTo>
                    <a:pt x="934" y="3323"/>
                    <a:pt x="1051" y="3401"/>
                    <a:pt x="1207" y="3440"/>
                  </a:cubicBezTo>
                  <a:cubicBezTo>
                    <a:pt x="1372" y="3503"/>
                    <a:pt x="1540" y="3534"/>
                    <a:pt x="1708" y="3534"/>
                  </a:cubicBezTo>
                  <a:cubicBezTo>
                    <a:pt x="2035" y="3534"/>
                    <a:pt x="2358" y="3418"/>
                    <a:pt x="2636" y="3207"/>
                  </a:cubicBezTo>
                  <a:lnTo>
                    <a:pt x="2636" y="3207"/>
                  </a:lnTo>
                  <a:cubicBezTo>
                    <a:pt x="2668" y="3194"/>
                    <a:pt x="2698" y="3181"/>
                    <a:pt x="2724" y="3167"/>
                  </a:cubicBezTo>
                  <a:cubicBezTo>
                    <a:pt x="2763" y="3167"/>
                    <a:pt x="2763" y="3129"/>
                    <a:pt x="2802" y="3129"/>
                  </a:cubicBezTo>
                  <a:cubicBezTo>
                    <a:pt x="2958" y="3012"/>
                    <a:pt x="3113" y="2856"/>
                    <a:pt x="3230" y="2701"/>
                  </a:cubicBezTo>
                  <a:cubicBezTo>
                    <a:pt x="3308" y="2584"/>
                    <a:pt x="3386" y="2428"/>
                    <a:pt x="3425" y="2311"/>
                  </a:cubicBezTo>
                  <a:cubicBezTo>
                    <a:pt x="3425" y="2272"/>
                    <a:pt x="3464" y="2195"/>
                    <a:pt x="3464" y="2156"/>
                  </a:cubicBezTo>
                  <a:cubicBezTo>
                    <a:pt x="3503" y="2039"/>
                    <a:pt x="3503" y="1883"/>
                    <a:pt x="3503" y="1728"/>
                  </a:cubicBezTo>
                  <a:cubicBezTo>
                    <a:pt x="3464" y="1455"/>
                    <a:pt x="3425" y="1183"/>
                    <a:pt x="3269" y="949"/>
                  </a:cubicBezTo>
                  <a:cubicBezTo>
                    <a:pt x="3191" y="794"/>
                    <a:pt x="3075" y="638"/>
                    <a:pt x="2958" y="521"/>
                  </a:cubicBezTo>
                  <a:cubicBezTo>
                    <a:pt x="2724" y="327"/>
                    <a:pt x="2491" y="171"/>
                    <a:pt x="2257" y="93"/>
                  </a:cubicBezTo>
                  <a:cubicBezTo>
                    <a:pt x="2115" y="36"/>
                    <a:pt x="1973" y="0"/>
                    <a:pt x="1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42"/>
            <p:cNvSpPr/>
            <p:nvPr/>
          </p:nvSpPr>
          <p:spPr>
            <a:xfrm>
              <a:off x="3292138" y="5072045"/>
              <a:ext cx="25426" cy="25436"/>
            </a:xfrm>
            <a:custGeom>
              <a:avLst/>
              <a:gdLst/>
              <a:ahLst/>
              <a:cxnLst/>
              <a:rect l="l" t="t" r="r" b="b"/>
              <a:pathLst>
                <a:path w="2374" h="2375" extrusionOk="0">
                  <a:moveTo>
                    <a:pt x="1823" y="1683"/>
                  </a:moveTo>
                  <a:lnTo>
                    <a:pt x="1789" y="1734"/>
                  </a:lnTo>
                  <a:lnTo>
                    <a:pt x="1789" y="1734"/>
                  </a:lnTo>
                  <a:lnTo>
                    <a:pt x="1774" y="1738"/>
                  </a:lnTo>
                  <a:lnTo>
                    <a:pt x="1774" y="1738"/>
                  </a:lnTo>
                  <a:cubicBezTo>
                    <a:pt x="1791" y="1720"/>
                    <a:pt x="1807" y="1702"/>
                    <a:pt x="1823" y="1683"/>
                  </a:cubicBezTo>
                  <a:close/>
                  <a:moveTo>
                    <a:pt x="1777" y="1752"/>
                  </a:moveTo>
                  <a:lnTo>
                    <a:pt x="1767" y="1767"/>
                  </a:lnTo>
                  <a:lnTo>
                    <a:pt x="1767" y="1767"/>
                  </a:lnTo>
                  <a:lnTo>
                    <a:pt x="1751" y="1777"/>
                  </a:lnTo>
                  <a:lnTo>
                    <a:pt x="1751" y="1777"/>
                  </a:lnTo>
                  <a:cubicBezTo>
                    <a:pt x="1752" y="1755"/>
                    <a:pt x="1755" y="1752"/>
                    <a:pt x="1777" y="1752"/>
                  </a:cubicBezTo>
                  <a:close/>
                  <a:moveTo>
                    <a:pt x="1168" y="0"/>
                  </a:moveTo>
                  <a:cubicBezTo>
                    <a:pt x="1051" y="0"/>
                    <a:pt x="973" y="39"/>
                    <a:pt x="856" y="39"/>
                  </a:cubicBezTo>
                  <a:lnTo>
                    <a:pt x="584" y="156"/>
                  </a:lnTo>
                  <a:lnTo>
                    <a:pt x="545" y="156"/>
                  </a:lnTo>
                  <a:lnTo>
                    <a:pt x="428" y="234"/>
                  </a:lnTo>
                  <a:lnTo>
                    <a:pt x="350" y="312"/>
                  </a:lnTo>
                  <a:lnTo>
                    <a:pt x="195" y="506"/>
                  </a:lnTo>
                  <a:lnTo>
                    <a:pt x="195" y="545"/>
                  </a:lnTo>
                  <a:cubicBezTo>
                    <a:pt x="117" y="662"/>
                    <a:pt x="78" y="779"/>
                    <a:pt x="39" y="934"/>
                  </a:cubicBezTo>
                  <a:cubicBezTo>
                    <a:pt x="0" y="1051"/>
                    <a:pt x="0" y="1207"/>
                    <a:pt x="39" y="1324"/>
                  </a:cubicBezTo>
                  <a:cubicBezTo>
                    <a:pt x="78" y="1479"/>
                    <a:pt x="156" y="1596"/>
                    <a:pt x="234" y="1674"/>
                  </a:cubicBezTo>
                  <a:cubicBezTo>
                    <a:pt x="254" y="1704"/>
                    <a:pt x="274" y="1732"/>
                    <a:pt x="295" y="1758"/>
                  </a:cubicBezTo>
                  <a:lnTo>
                    <a:pt x="295" y="1758"/>
                  </a:lnTo>
                  <a:cubicBezTo>
                    <a:pt x="313" y="1795"/>
                    <a:pt x="332" y="1831"/>
                    <a:pt x="350" y="1868"/>
                  </a:cubicBezTo>
                  <a:lnTo>
                    <a:pt x="428" y="1985"/>
                  </a:lnTo>
                  <a:cubicBezTo>
                    <a:pt x="467" y="2063"/>
                    <a:pt x="506" y="2102"/>
                    <a:pt x="584" y="2141"/>
                  </a:cubicBezTo>
                  <a:lnTo>
                    <a:pt x="701" y="2219"/>
                  </a:lnTo>
                  <a:lnTo>
                    <a:pt x="934" y="2335"/>
                  </a:lnTo>
                  <a:cubicBezTo>
                    <a:pt x="1012" y="2335"/>
                    <a:pt x="1129" y="2374"/>
                    <a:pt x="1206" y="2374"/>
                  </a:cubicBezTo>
                  <a:lnTo>
                    <a:pt x="1518" y="2374"/>
                  </a:lnTo>
                  <a:cubicBezTo>
                    <a:pt x="1634" y="2335"/>
                    <a:pt x="1712" y="2296"/>
                    <a:pt x="1790" y="2257"/>
                  </a:cubicBezTo>
                  <a:lnTo>
                    <a:pt x="1829" y="2257"/>
                  </a:lnTo>
                  <a:lnTo>
                    <a:pt x="1946" y="2180"/>
                  </a:lnTo>
                  <a:lnTo>
                    <a:pt x="2024" y="2063"/>
                  </a:lnTo>
                  <a:lnTo>
                    <a:pt x="2063" y="2063"/>
                  </a:lnTo>
                  <a:cubicBezTo>
                    <a:pt x="2140" y="1985"/>
                    <a:pt x="2179" y="1907"/>
                    <a:pt x="2218" y="1829"/>
                  </a:cubicBezTo>
                  <a:cubicBezTo>
                    <a:pt x="2218" y="1829"/>
                    <a:pt x="2218" y="1829"/>
                    <a:pt x="2218" y="1791"/>
                  </a:cubicBezTo>
                  <a:cubicBezTo>
                    <a:pt x="2257" y="1752"/>
                    <a:pt x="2296" y="1713"/>
                    <a:pt x="2296" y="1674"/>
                  </a:cubicBezTo>
                  <a:cubicBezTo>
                    <a:pt x="2335" y="1596"/>
                    <a:pt x="2335" y="1557"/>
                    <a:pt x="2374" y="1518"/>
                  </a:cubicBezTo>
                  <a:cubicBezTo>
                    <a:pt x="2374" y="1479"/>
                    <a:pt x="2374" y="1479"/>
                    <a:pt x="2374" y="1479"/>
                  </a:cubicBezTo>
                  <a:lnTo>
                    <a:pt x="2374" y="1324"/>
                  </a:lnTo>
                  <a:lnTo>
                    <a:pt x="2374" y="1207"/>
                  </a:lnTo>
                  <a:lnTo>
                    <a:pt x="2374" y="1129"/>
                  </a:lnTo>
                  <a:cubicBezTo>
                    <a:pt x="2374" y="1090"/>
                    <a:pt x="2335" y="934"/>
                    <a:pt x="2335" y="857"/>
                  </a:cubicBezTo>
                  <a:lnTo>
                    <a:pt x="2335" y="818"/>
                  </a:lnTo>
                  <a:cubicBezTo>
                    <a:pt x="2335" y="779"/>
                    <a:pt x="2257" y="623"/>
                    <a:pt x="2218" y="584"/>
                  </a:cubicBezTo>
                  <a:lnTo>
                    <a:pt x="2218" y="545"/>
                  </a:lnTo>
                  <a:cubicBezTo>
                    <a:pt x="2179" y="506"/>
                    <a:pt x="2179" y="467"/>
                    <a:pt x="2140" y="429"/>
                  </a:cubicBezTo>
                  <a:lnTo>
                    <a:pt x="2063" y="312"/>
                  </a:lnTo>
                  <a:lnTo>
                    <a:pt x="1946" y="234"/>
                  </a:lnTo>
                  <a:cubicBezTo>
                    <a:pt x="1907" y="195"/>
                    <a:pt x="1868" y="156"/>
                    <a:pt x="1829" y="117"/>
                  </a:cubicBezTo>
                  <a:lnTo>
                    <a:pt x="1790" y="117"/>
                  </a:lnTo>
                  <a:lnTo>
                    <a:pt x="1557" y="39"/>
                  </a:lnTo>
                  <a:lnTo>
                    <a:pt x="1362" y="3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42"/>
            <p:cNvSpPr/>
            <p:nvPr/>
          </p:nvSpPr>
          <p:spPr>
            <a:xfrm>
              <a:off x="3319642" y="5037869"/>
              <a:ext cx="21259" cy="21998"/>
            </a:xfrm>
            <a:custGeom>
              <a:avLst/>
              <a:gdLst/>
              <a:ahLst/>
              <a:cxnLst/>
              <a:rect l="l" t="t" r="r" b="b"/>
              <a:pathLst>
                <a:path w="1985" h="2054" extrusionOk="0">
                  <a:moveTo>
                    <a:pt x="730" y="339"/>
                  </a:moveTo>
                  <a:cubicBezTo>
                    <a:pt x="718" y="351"/>
                    <a:pt x="701" y="351"/>
                    <a:pt x="701" y="351"/>
                  </a:cubicBezTo>
                  <a:lnTo>
                    <a:pt x="730" y="339"/>
                  </a:lnTo>
                  <a:close/>
                  <a:moveTo>
                    <a:pt x="1829" y="1207"/>
                  </a:moveTo>
                  <a:cubicBezTo>
                    <a:pt x="1810" y="1226"/>
                    <a:pt x="1800" y="1246"/>
                    <a:pt x="1800" y="1265"/>
                  </a:cubicBezTo>
                  <a:lnTo>
                    <a:pt x="1829" y="1207"/>
                  </a:lnTo>
                  <a:close/>
                  <a:moveTo>
                    <a:pt x="1829" y="1168"/>
                  </a:moveTo>
                  <a:lnTo>
                    <a:pt x="1829" y="1324"/>
                  </a:lnTo>
                  <a:cubicBezTo>
                    <a:pt x="1810" y="1304"/>
                    <a:pt x="1800" y="1285"/>
                    <a:pt x="1800" y="1265"/>
                  </a:cubicBezTo>
                  <a:lnTo>
                    <a:pt x="1800" y="1265"/>
                  </a:lnTo>
                  <a:lnTo>
                    <a:pt x="1713" y="1440"/>
                  </a:lnTo>
                  <a:lnTo>
                    <a:pt x="1713" y="1401"/>
                  </a:lnTo>
                  <a:cubicBezTo>
                    <a:pt x="1752" y="1324"/>
                    <a:pt x="1790" y="1246"/>
                    <a:pt x="1829" y="1168"/>
                  </a:cubicBezTo>
                  <a:close/>
                  <a:moveTo>
                    <a:pt x="973" y="1"/>
                  </a:moveTo>
                  <a:cubicBezTo>
                    <a:pt x="895" y="1"/>
                    <a:pt x="818" y="1"/>
                    <a:pt x="740" y="39"/>
                  </a:cubicBezTo>
                  <a:cubicBezTo>
                    <a:pt x="662" y="39"/>
                    <a:pt x="584" y="78"/>
                    <a:pt x="506" y="117"/>
                  </a:cubicBezTo>
                  <a:cubicBezTo>
                    <a:pt x="351" y="195"/>
                    <a:pt x="234" y="312"/>
                    <a:pt x="156" y="468"/>
                  </a:cubicBezTo>
                  <a:cubicBezTo>
                    <a:pt x="39" y="662"/>
                    <a:pt x="0" y="818"/>
                    <a:pt x="0" y="1051"/>
                  </a:cubicBezTo>
                  <a:lnTo>
                    <a:pt x="0" y="1090"/>
                  </a:lnTo>
                  <a:cubicBezTo>
                    <a:pt x="0" y="1168"/>
                    <a:pt x="0" y="1285"/>
                    <a:pt x="39" y="1401"/>
                  </a:cubicBezTo>
                  <a:cubicBezTo>
                    <a:pt x="78" y="1596"/>
                    <a:pt x="234" y="1830"/>
                    <a:pt x="467" y="1946"/>
                  </a:cubicBezTo>
                  <a:cubicBezTo>
                    <a:pt x="506" y="1985"/>
                    <a:pt x="584" y="1985"/>
                    <a:pt x="662" y="2024"/>
                  </a:cubicBezTo>
                  <a:lnTo>
                    <a:pt x="701" y="2024"/>
                  </a:lnTo>
                  <a:cubicBezTo>
                    <a:pt x="798" y="2044"/>
                    <a:pt x="895" y="2053"/>
                    <a:pt x="988" y="2053"/>
                  </a:cubicBezTo>
                  <a:cubicBezTo>
                    <a:pt x="1080" y="2053"/>
                    <a:pt x="1168" y="2044"/>
                    <a:pt x="1246" y="2024"/>
                  </a:cubicBezTo>
                  <a:lnTo>
                    <a:pt x="1479" y="1946"/>
                  </a:lnTo>
                  <a:cubicBezTo>
                    <a:pt x="1518" y="1907"/>
                    <a:pt x="1557" y="1868"/>
                    <a:pt x="1596" y="1830"/>
                  </a:cubicBezTo>
                  <a:cubicBezTo>
                    <a:pt x="1596" y="1830"/>
                    <a:pt x="1674" y="1791"/>
                    <a:pt x="1713" y="1752"/>
                  </a:cubicBezTo>
                  <a:cubicBezTo>
                    <a:pt x="1752" y="1713"/>
                    <a:pt x="1829" y="1635"/>
                    <a:pt x="1868" y="1596"/>
                  </a:cubicBezTo>
                  <a:cubicBezTo>
                    <a:pt x="1868" y="1557"/>
                    <a:pt x="1868" y="1557"/>
                    <a:pt x="1868" y="1518"/>
                  </a:cubicBezTo>
                  <a:cubicBezTo>
                    <a:pt x="1907" y="1440"/>
                    <a:pt x="1907" y="1363"/>
                    <a:pt x="1946" y="1285"/>
                  </a:cubicBezTo>
                  <a:cubicBezTo>
                    <a:pt x="1946" y="1246"/>
                    <a:pt x="1946" y="1129"/>
                    <a:pt x="1985" y="1051"/>
                  </a:cubicBezTo>
                  <a:lnTo>
                    <a:pt x="1985" y="1012"/>
                  </a:lnTo>
                  <a:cubicBezTo>
                    <a:pt x="1985" y="934"/>
                    <a:pt x="1946" y="857"/>
                    <a:pt x="1946" y="779"/>
                  </a:cubicBezTo>
                  <a:lnTo>
                    <a:pt x="1946" y="740"/>
                  </a:lnTo>
                  <a:cubicBezTo>
                    <a:pt x="1946" y="701"/>
                    <a:pt x="1907" y="662"/>
                    <a:pt x="1907" y="623"/>
                  </a:cubicBezTo>
                  <a:cubicBezTo>
                    <a:pt x="1907" y="584"/>
                    <a:pt x="1868" y="545"/>
                    <a:pt x="1868" y="506"/>
                  </a:cubicBezTo>
                  <a:lnTo>
                    <a:pt x="1713" y="312"/>
                  </a:lnTo>
                  <a:cubicBezTo>
                    <a:pt x="1645" y="244"/>
                    <a:pt x="1570" y="192"/>
                    <a:pt x="1488" y="153"/>
                  </a:cubicBezTo>
                  <a:lnTo>
                    <a:pt x="1488" y="153"/>
                  </a:lnTo>
                  <a:lnTo>
                    <a:pt x="1440" y="117"/>
                  </a:lnTo>
                  <a:cubicBezTo>
                    <a:pt x="1285" y="39"/>
                    <a:pt x="1129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42"/>
            <p:cNvSpPr/>
            <p:nvPr/>
          </p:nvSpPr>
          <p:spPr>
            <a:xfrm>
              <a:off x="3244211" y="5100801"/>
              <a:ext cx="21259" cy="20745"/>
            </a:xfrm>
            <a:custGeom>
              <a:avLst/>
              <a:gdLst/>
              <a:ahLst/>
              <a:cxnLst/>
              <a:rect l="l" t="t" r="r" b="b"/>
              <a:pathLst>
                <a:path w="1985" h="1937" extrusionOk="0">
                  <a:moveTo>
                    <a:pt x="1596" y="818"/>
                  </a:moveTo>
                  <a:lnTo>
                    <a:pt x="1602" y="857"/>
                  </a:lnTo>
                  <a:lnTo>
                    <a:pt x="1596" y="857"/>
                  </a:lnTo>
                  <a:lnTo>
                    <a:pt x="1596" y="818"/>
                  </a:lnTo>
                  <a:close/>
                  <a:moveTo>
                    <a:pt x="934" y="1"/>
                  </a:moveTo>
                  <a:cubicBezTo>
                    <a:pt x="856" y="1"/>
                    <a:pt x="778" y="1"/>
                    <a:pt x="701" y="39"/>
                  </a:cubicBezTo>
                  <a:cubicBezTo>
                    <a:pt x="662" y="39"/>
                    <a:pt x="623" y="39"/>
                    <a:pt x="584" y="78"/>
                  </a:cubicBezTo>
                  <a:cubicBezTo>
                    <a:pt x="506" y="78"/>
                    <a:pt x="428" y="117"/>
                    <a:pt x="389" y="195"/>
                  </a:cubicBezTo>
                  <a:cubicBezTo>
                    <a:pt x="350" y="195"/>
                    <a:pt x="311" y="234"/>
                    <a:pt x="272" y="273"/>
                  </a:cubicBezTo>
                  <a:lnTo>
                    <a:pt x="156" y="429"/>
                  </a:lnTo>
                  <a:lnTo>
                    <a:pt x="156" y="467"/>
                  </a:lnTo>
                  <a:lnTo>
                    <a:pt x="156" y="506"/>
                  </a:lnTo>
                  <a:cubicBezTo>
                    <a:pt x="117" y="584"/>
                    <a:pt x="78" y="623"/>
                    <a:pt x="39" y="740"/>
                  </a:cubicBezTo>
                  <a:lnTo>
                    <a:pt x="39" y="779"/>
                  </a:lnTo>
                  <a:cubicBezTo>
                    <a:pt x="39" y="857"/>
                    <a:pt x="39" y="934"/>
                    <a:pt x="0" y="1012"/>
                  </a:cubicBezTo>
                  <a:cubicBezTo>
                    <a:pt x="0" y="1012"/>
                    <a:pt x="0" y="1012"/>
                    <a:pt x="0" y="1051"/>
                  </a:cubicBezTo>
                  <a:cubicBezTo>
                    <a:pt x="0" y="1129"/>
                    <a:pt x="0" y="1207"/>
                    <a:pt x="39" y="1285"/>
                  </a:cubicBezTo>
                  <a:cubicBezTo>
                    <a:pt x="39" y="1285"/>
                    <a:pt x="39" y="1285"/>
                    <a:pt x="39" y="1324"/>
                  </a:cubicBezTo>
                  <a:cubicBezTo>
                    <a:pt x="78" y="1401"/>
                    <a:pt x="117" y="1518"/>
                    <a:pt x="195" y="1596"/>
                  </a:cubicBezTo>
                  <a:cubicBezTo>
                    <a:pt x="311" y="1791"/>
                    <a:pt x="545" y="1907"/>
                    <a:pt x="739" y="1907"/>
                  </a:cubicBezTo>
                  <a:cubicBezTo>
                    <a:pt x="798" y="1927"/>
                    <a:pt x="856" y="1936"/>
                    <a:pt x="915" y="1936"/>
                  </a:cubicBezTo>
                  <a:cubicBezTo>
                    <a:pt x="968" y="1936"/>
                    <a:pt x="1021" y="1928"/>
                    <a:pt x="1074" y="1912"/>
                  </a:cubicBezTo>
                  <a:lnTo>
                    <a:pt x="1074" y="1912"/>
                  </a:lnTo>
                  <a:cubicBezTo>
                    <a:pt x="1550" y="1883"/>
                    <a:pt x="1985" y="1502"/>
                    <a:pt x="1985" y="934"/>
                  </a:cubicBezTo>
                  <a:cubicBezTo>
                    <a:pt x="1985" y="779"/>
                    <a:pt x="1946" y="623"/>
                    <a:pt x="1868" y="467"/>
                  </a:cubicBezTo>
                  <a:cubicBezTo>
                    <a:pt x="1790" y="312"/>
                    <a:pt x="1634" y="195"/>
                    <a:pt x="1518" y="117"/>
                  </a:cubicBezTo>
                  <a:lnTo>
                    <a:pt x="1479" y="117"/>
                  </a:lnTo>
                  <a:cubicBezTo>
                    <a:pt x="1401" y="78"/>
                    <a:pt x="1323" y="39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42"/>
            <p:cNvSpPr/>
            <p:nvPr/>
          </p:nvSpPr>
          <p:spPr>
            <a:xfrm>
              <a:off x="3406328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1785" y="1513"/>
                  </a:moveTo>
                  <a:lnTo>
                    <a:pt x="1781" y="1519"/>
                  </a:lnTo>
                  <a:lnTo>
                    <a:pt x="1781" y="1519"/>
                  </a:lnTo>
                  <a:lnTo>
                    <a:pt x="1756" y="1539"/>
                  </a:lnTo>
                  <a:lnTo>
                    <a:pt x="1756" y="1539"/>
                  </a:lnTo>
                  <a:cubicBezTo>
                    <a:pt x="1761" y="1528"/>
                    <a:pt x="1772" y="1521"/>
                    <a:pt x="1785" y="1513"/>
                  </a:cubicBezTo>
                  <a:close/>
                  <a:moveTo>
                    <a:pt x="1356" y="1638"/>
                  </a:moveTo>
                  <a:cubicBezTo>
                    <a:pt x="1357" y="1638"/>
                    <a:pt x="1358" y="1638"/>
                    <a:pt x="1359" y="1638"/>
                  </a:cubicBezTo>
                  <a:lnTo>
                    <a:pt x="1359" y="1638"/>
                  </a:lnTo>
                  <a:cubicBezTo>
                    <a:pt x="1360" y="1639"/>
                    <a:pt x="1361" y="1641"/>
                    <a:pt x="1361" y="1642"/>
                  </a:cubicBezTo>
                  <a:lnTo>
                    <a:pt x="1361" y="1642"/>
                  </a:lnTo>
                  <a:lnTo>
                    <a:pt x="1357" y="1641"/>
                  </a:lnTo>
                  <a:lnTo>
                    <a:pt x="1357" y="1641"/>
                  </a:lnTo>
                  <a:lnTo>
                    <a:pt x="1356" y="1638"/>
                  </a:lnTo>
                  <a:close/>
                  <a:moveTo>
                    <a:pt x="1379" y="1680"/>
                  </a:moveTo>
                  <a:cubicBezTo>
                    <a:pt x="1381" y="1685"/>
                    <a:pt x="1383" y="1691"/>
                    <a:pt x="1385" y="1696"/>
                  </a:cubicBezTo>
                  <a:lnTo>
                    <a:pt x="1385" y="1696"/>
                  </a:lnTo>
                  <a:lnTo>
                    <a:pt x="1389" y="1695"/>
                  </a:lnTo>
                  <a:lnTo>
                    <a:pt x="1389" y="1695"/>
                  </a:lnTo>
                  <a:cubicBezTo>
                    <a:pt x="1389" y="1695"/>
                    <a:pt x="1389" y="1696"/>
                    <a:pt x="1390" y="1697"/>
                  </a:cubicBezTo>
                  <a:lnTo>
                    <a:pt x="1390" y="1697"/>
                  </a:lnTo>
                  <a:cubicBezTo>
                    <a:pt x="1388" y="1697"/>
                    <a:pt x="1387" y="1698"/>
                    <a:pt x="1385" y="1698"/>
                  </a:cubicBezTo>
                  <a:lnTo>
                    <a:pt x="1385" y="1698"/>
                  </a:lnTo>
                  <a:cubicBezTo>
                    <a:pt x="1385" y="1698"/>
                    <a:pt x="1385" y="1697"/>
                    <a:pt x="1385" y="1696"/>
                  </a:cubicBezTo>
                  <a:lnTo>
                    <a:pt x="1385" y="1696"/>
                  </a:lnTo>
                  <a:lnTo>
                    <a:pt x="1383" y="1697"/>
                  </a:lnTo>
                  <a:lnTo>
                    <a:pt x="1383" y="1697"/>
                  </a:lnTo>
                  <a:lnTo>
                    <a:pt x="1383" y="1699"/>
                  </a:lnTo>
                  <a:lnTo>
                    <a:pt x="1383" y="1699"/>
                  </a:lnTo>
                  <a:cubicBezTo>
                    <a:pt x="1384" y="1699"/>
                    <a:pt x="1385" y="1699"/>
                    <a:pt x="1385" y="1698"/>
                  </a:cubicBezTo>
                  <a:lnTo>
                    <a:pt x="1385" y="1698"/>
                  </a:lnTo>
                  <a:cubicBezTo>
                    <a:pt x="1386" y="1699"/>
                    <a:pt x="1386" y="1700"/>
                    <a:pt x="1386" y="1701"/>
                  </a:cubicBezTo>
                  <a:lnTo>
                    <a:pt x="1386" y="1701"/>
                  </a:lnTo>
                  <a:cubicBezTo>
                    <a:pt x="1385" y="1701"/>
                    <a:pt x="1384" y="1702"/>
                    <a:pt x="1384" y="1702"/>
                  </a:cubicBezTo>
                  <a:lnTo>
                    <a:pt x="1384" y="1702"/>
                  </a:lnTo>
                  <a:lnTo>
                    <a:pt x="1383" y="1699"/>
                  </a:lnTo>
                  <a:lnTo>
                    <a:pt x="1383" y="1699"/>
                  </a:lnTo>
                  <a:cubicBezTo>
                    <a:pt x="1382" y="1700"/>
                    <a:pt x="1381" y="1700"/>
                    <a:pt x="1381" y="1700"/>
                  </a:cubicBezTo>
                  <a:lnTo>
                    <a:pt x="1381" y="1700"/>
                  </a:lnTo>
                  <a:lnTo>
                    <a:pt x="1380" y="1698"/>
                  </a:lnTo>
                  <a:lnTo>
                    <a:pt x="1380" y="1698"/>
                  </a:lnTo>
                  <a:lnTo>
                    <a:pt x="1383" y="1697"/>
                  </a:lnTo>
                  <a:lnTo>
                    <a:pt x="1383" y="1697"/>
                  </a:lnTo>
                  <a:lnTo>
                    <a:pt x="1379" y="1680"/>
                  </a:lnTo>
                  <a:close/>
                  <a:moveTo>
                    <a:pt x="1354" y="1729"/>
                  </a:moveTo>
                  <a:cubicBezTo>
                    <a:pt x="1354" y="1730"/>
                    <a:pt x="1354" y="1731"/>
                    <a:pt x="1354" y="1732"/>
                  </a:cubicBezTo>
                  <a:lnTo>
                    <a:pt x="1354" y="1732"/>
                  </a:lnTo>
                  <a:cubicBezTo>
                    <a:pt x="1353" y="1732"/>
                    <a:pt x="1353" y="1732"/>
                    <a:pt x="1353" y="1732"/>
                  </a:cubicBezTo>
                  <a:lnTo>
                    <a:pt x="1353" y="1732"/>
                  </a:lnTo>
                  <a:lnTo>
                    <a:pt x="1354" y="1729"/>
                  </a:lnTo>
                  <a:close/>
                  <a:moveTo>
                    <a:pt x="1293" y="1735"/>
                  </a:moveTo>
                  <a:lnTo>
                    <a:pt x="1299" y="1736"/>
                  </a:lnTo>
                  <a:lnTo>
                    <a:pt x="1299" y="1736"/>
                  </a:lnTo>
                  <a:cubicBezTo>
                    <a:pt x="1298" y="1736"/>
                    <a:pt x="1298" y="1737"/>
                    <a:pt x="1297" y="1737"/>
                  </a:cubicBezTo>
                  <a:lnTo>
                    <a:pt x="1297" y="1737"/>
                  </a:lnTo>
                  <a:cubicBezTo>
                    <a:pt x="1295" y="1736"/>
                    <a:pt x="1294" y="1736"/>
                    <a:pt x="1292" y="1735"/>
                  </a:cubicBezTo>
                  <a:lnTo>
                    <a:pt x="1292" y="1735"/>
                  </a:lnTo>
                  <a:lnTo>
                    <a:pt x="1293" y="1735"/>
                  </a:lnTo>
                  <a:close/>
                  <a:moveTo>
                    <a:pt x="1386" y="1701"/>
                  </a:moveTo>
                  <a:cubicBezTo>
                    <a:pt x="1388" y="1706"/>
                    <a:pt x="1389" y="1711"/>
                    <a:pt x="1390" y="1715"/>
                  </a:cubicBezTo>
                  <a:lnTo>
                    <a:pt x="1390" y="1715"/>
                  </a:lnTo>
                  <a:lnTo>
                    <a:pt x="1396" y="1714"/>
                  </a:lnTo>
                  <a:lnTo>
                    <a:pt x="1396" y="1714"/>
                  </a:lnTo>
                  <a:cubicBezTo>
                    <a:pt x="1396" y="1715"/>
                    <a:pt x="1396" y="1715"/>
                    <a:pt x="1396" y="1716"/>
                  </a:cubicBezTo>
                  <a:lnTo>
                    <a:pt x="1396" y="1716"/>
                  </a:lnTo>
                  <a:cubicBezTo>
                    <a:pt x="1394" y="1717"/>
                    <a:pt x="1393" y="1717"/>
                    <a:pt x="1391" y="1718"/>
                  </a:cubicBezTo>
                  <a:lnTo>
                    <a:pt x="1391" y="1718"/>
                  </a:lnTo>
                  <a:cubicBezTo>
                    <a:pt x="1391" y="1717"/>
                    <a:pt x="1391" y="1716"/>
                    <a:pt x="1390" y="1715"/>
                  </a:cubicBezTo>
                  <a:lnTo>
                    <a:pt x="1390" y="1715"/>
                  </a:lnTo>
                  <a:lnTo>
                    <a:pt x="1387" y="1716"/>
                  </a:lnTo>
                  <a:lnTo>
                    <a:pt x="1387" y="1716"/>
                  </a:lnTo>
                  <a:lnTo>
                    <a:pt x="1388" y="1719"/>
                  </a:lnTo>
                  <a:lnTo>
                    <a:pt x="1388" y="1719"/>
                  </a:lnTo>
                  <a:cubicBezTo>
                    <a:pt x="1389" y="1719"/>
                    <a:pt x="1390" y="1718"/>
                    <a:pt x="1391" y="1718"/>
                  </a:cubicBezTo>
                  <a:lnTo>
                    <a:pt x="1391" y="1718"/>
                  </a:lnTo>
                  <a:cubicBezTo>
                    <a:pt x="1393" y="1725"/>
                    <a:pt x="1394" y="1732"/>
                    <a:pt x="1396" y="1738"/>
                  </a:cubicBezTo>
                  <a:lnTo>
                    <a:pt x="1396" y="1738"/>
                  </a:lnTo>
                  <a:lnTo>
                    <a:pt x="1388" y="1719"/>
                  </a:lnTo>
                  <a:lnTo>
                    <a:pt x="1388" y="1719"/>
                  </a:lnTo>
                  <a:cubicBezTo>
                    <a:pt x="1388" y="1720"/>
                    <a:pt x="1387" y="1720"/>
                    <a:pt x="1387" y="1720"/>
                  </a:cubicBezTo>
                  <a:lnTo>
                    <a:pt x="1387" y="1720"/>
                  </a:lnTo>
                  <a:lnTo>
                    <a:pt x="1386" y="1716"/>
                  </a:lnTo>
                  <a:lnTo>
                    <a:pt x="1386" y="1716"/>
                  </a:lnTo>
                  <a:lnTo>
                    <a:pt x="1387" y="1716"/>
                  </a:lnTo>
                  <a:lnTo>
                    <a:pt x="1387" y="1716"/>
                  </a:lnTo>
                  <a:lnTo>
                    <a:pt x="1386" y="1713"/>
                  </a:lnTo>
                  <a:lnTo>
                    <a:pt x="1384" y="1703"/>
                  </a:lnTo>
                  <a:lnTo>
                    <a:pt x="1384" y="1703"/>
                  </a:lnTo>
                  <a:lnTo>
                    <a:pt x="1386" y="1701"/>
                  </a:lnTo>
                  <a:close/>
                  <a:moveTo>
                    <a:pt x="1288" y="1737"/>
                  </a:moveTo>
                  <a:lnTo>
                    <a:pt x="1293" y="1738"/>
                  </a:lnTo>
                  <a:lnTo>
                    <a:pt x="1293" y="1738"/>
                  </a:lnTo>
                  <a:cubicBezTo>
                    <a:pt x="1292" y="1738"/>
                    <a:pt x="1292" y="1738"/>
                    <a:pt x="1291" y="1739"/>
                  </a:cubicBezTo>
                  <a:lnTo>
                    <a:pt x="1291" y="1739"/>
                  </a:lnTo>
                  <a:cubicBezTo>
                    <a:pt x="1290" y="1738"/>
                    <a:pt x="1289" y="1738"/>
                    <a:pt x="1288" y="1737"/>
                  </a:cubicBezTo>
                  <a:close/>
                  <a:moveTo>
                    <a:pt x="1310" y="1739"/>
                  </a:moveTo>
                  <a:lnTo>
                    <a:pt x="1313" y="1740"/>
                  </a:lnTo>
                  <a:lnTo>
                    <a:pt x="1313" y="1740"/>
                  </a:lnTo>
                  <a:cubicBezTo>
                    <a:pt x="1313" y="1740"/>
                    <a:pt x="1312" y="1740"/>
                    <a:pt x="1312" y="1741"/>
                  </a:cubicBezTo>
                  <a:lnTo>
                    <a:pt x="1312" y="1741"/>
                  </a:lnTo>
                  <a:cubicBezTo>
                    <a:pt x="1311" y="1741"/>
                    <a:pt x="1311" y="1741"/>
                    <a:pt x="1310" y="1741"/>
                  </a:cubicBezTo>
                  <a:lnTo>
                    <a:pt x="1310" y="1741"/>
                  </a:lnTo>
                  <a:cubicBezTo>
                    <a:pt x="1309" y="1741"/>
                    <a:pt x="1309" y="1741"/>
                    <a:pt x="1308" y="1740"/>
                  </a:cubicBezTo>
                  <a:lnTo>
                    <a:pt x="1308" y="1740"/>
                  </a:lnTo>
                  <a:lnTo>
                    <a:pt x="1310" y="1739"/>
                  </a:lnTo>
                  <a:close/>
                  <a:moveTo>
                    <a:pt x="1283" y="1737"/>
                  </a:moveTo>
                  <a:lnTo>
                    <a:pt x="1285" y="1740"/>
                  </a:lnTo>
                  <a:lnTo>
                    <a:pt x="1285" y="1740"/>
                  </a:lnTo>
                  <a:cubicBezTo>
                    <a:pt x="1284" y="1741"/>
                    <a:pt x="1283" y="1741"/>
                    <a:pt x="1282" y="1741"/>
                  </a:cubicBezTo>
                  <a:lnTo>
                    <a:pt x="1282" y="1741"/>
                  </a:lnTo>
                  <a:lnTo>
                    <a:pt x="1280" y="1738"/>
                  </a:lnTo>
                  <a:lnTo>
                    <a:pt x="1280" y="1738"/>
                  </a:lnTo>
                  <a:lnTo>
                    <a:pt x="1283" y="1737"/>
                  </a:lnTo>
                  <a:close/>
                  <a:moveTo>
                    <a:pt x="1307" y="1741"/>
                  </a:moveTo>
                  <a:lnTo>
                    <a:pt x="1308" y="1741"/>
                  </a:lnTo>
                  <a:lnTo>
                    <a:pt x="1308" y="1741"/>
                  </a:lnTo>
                  <a:cubicBezTo>
                    <a:pt x="1307" y="1741"/>
                    <a:pt x="1307" y="1741"/>
                    <a:pt x="1306" y="1741"/>
                  </a:cubicBezTo>
                  <a:lnTo>
                    <a:pt x="1306" y="1741"/>
                  </a:lnTo>
                  <a:lnTo>
                    <a:pt x="1307" y="1741"/>
                  </a:lnTo>
                  <a:close/>
                  <a:moveTo>
                    <a:pt x="1320" y="1744"/>
                  </a:moveTo>
                  <a:lnTo>
                    <a:pt x="1322" y="1744"/>
                  </a:lnTo>
                  <a:lnTo>
                    <a:pt x="1322" y="1744"/>
                  </a:lnTo>
                  <a:cubicBezTo>
                    <a:pt x="1322" y="1744"/>
                    <a:pt x="1322" y="1744"/>
                    <a:pt x="1322" y="1744"/>
                  </a:cubicBezTo>
                  <a:lnTo>
                    <a:pt x="1322" y="1744"/>
                  </a:lnTo>
                  <a:cubicBezTo>
                    <a:pt x="1321" y="1744"/>
                    <a:pt x="1320" y="1744"/>
                    <a:pt x="1320" y="1744"/>
                  </a:cubicBezTo>
                  <a:lnTo>
                    <a:pt x="1320" y="1744"/>
                  </a:lnTo>
                  <a:lnTo>
                    <a:pt x="1320" y="1744"/>
                  </a:lnTo>
                  <a:close/>
                  <a:moveTo>
                    <a:pt x="1328" y="1745"/>
                  </a:moveTo>
                  <a:lnTo>
                    <a:pt x="1345" y="1749"/>
                  </a:lnTo>
                  <a:lnTo>
                    <a:pt x="1345" y="1748"/>
                  </a:lnTo>
                  <a:lnTo>
                    <a:pt x="1345" y="1748"/>
                  </a:lnTo>
                  <a:lnTo>
                    <a:pt x="1349" y="1749"/>
                  </a:lnTo>
                  <a:lnTo>
                    <a:pt x="1349" y="1749"/>
                  </a:lnTo>
                  <a:cubicBezTo>
                    <a:pt x="1349" y="1749"/>
                    <a:pt x="1349" y="1749"/>
                    <a:pt x="1348" y="1749"/>
                  </a:cubicBezTo>
                  <a:lnTo>
                    <a:pt x="1348" y="1749"/>
                  </a:lnTo>
                  <a:lnTo>
                    <a:pt x="1345" y="1749"/>
                  </a:lnTo>
                  <a:lnTo>
                    <a:pt x="1344" y="1750"/>
                  </a:lnTo>
                  <a:lnTo>
                    <a:pt x="1344" y="1750"/>
                  </a:lnTo>
                  <a:cubicBezTo>
                    <a:pt x="1339" y="1749"/>
                    <a:pt x="1333" y="1748"/>
                    <a:pt x="1327" y="1746"/>
                  </a:cubicBezTo>
                  <a:lnTo>
                    <a:pt x="1327" y="1746"/>
                  </a:lnTo>
                  <a:cubicBezTo>
                    <a:pt x="1327" y="1746"/>
                    <a:pt x="1327" y="1745"/>
                    <a:pt x="1328" y="1745"/>
                  </a:cubicBezTo>
                  <a:close/>
                  <a:moveTo>
                    <a:pt x="1348" y="1749"/>
                  </a:moveTo>
                  <a:lnTo>
                    <a:pt x="1362" y="1752"/>
                  </a:lnTo>
                  <a:cubicBezTo>
                    <a:pt x="1358" y="1752"/>
                    <a:pt x="1353" y="1752"/>
                    <a:pt x="1348" y="1751"/>
                  </a:cubicBezTo>
                  <a:lnTo>
                    <a:pt x="1348" y="1751"/>
                  </a:lnTo>
                  <a:cubicBezTo>
                    <a:pt x="1348" y="1751"/>
                    <a:pt x="1348" y="1751"/>
                    <a:pt x="1348" y="1752"/>
                  </a:cubicBezTo>
                  <a:lnTo>
                    <a:pt x="1348" y="1752"/>
                  </a:lnTo>
                  <a:cubicBezTo>
                    <a:pt x="1346" y="1751"/>
                    <a:pt x="1345" y="1751"/>
                    <a:pt x="1343" y="1751"/>
                  </a:cubicBezTo>
                  <a:lnTo>
                    <a:pt x="1343" y="1751"/>
                  </a:lnTo>
                  <a:lnTo>
                    <a:pt x="1344" y="1750"/>
                  </a:lnTo>
                  <a:lnTo>
                    <a:pt x="1344" y="1750"/>
                  </a:lnTo>
                  <a:cubicBezTo>
                    <a:pt x="1345" y="1750"/>
                    <a:pt x="1347" y="1750"/>
                    <a:pt x="1348" y="1751"/>
                  </a:cubicBezTo>
                  <a:lnTo>
                    <a:pt x="1348" y="1751"/>
                  </a:lnTo>
                  <a:cubicBezTo>
                    <a:pt x="1348" y="1750"/>
                    <a:pt x="1348" y="1750"/>
                    <a:pt x="1348" y="1749"/>
                  </a:cubicBezTo>
                  <a:close/>
                  <a:moveTo>
                    <a:pt x="1440" y="1"/>
                  </a:moveTo>
                  <a:cubicBezTo>
                    <a:pt x="1323" y="1"/>
                    <a:pt x="1246" y="40"/>
                    <a:pt x="1168" y="40"/>
                  </a:cubicBezTo>
                  <a:cubicBezTo>
                    <a:pt x="1051" y="79"/>
                    <a:pt x="934" y="118"/>
                    <a:pt x="818" y="157"/>
                  </a:cubicBezTo>
                  <a:cubicBezTo>
                    <a:pt x="779" y="196"/>
                    <a:pt x="740" y="234"/>
                    <a:pt x="701" y="273"/>
                  </a:cubicBezTo>
                  <a:cubicBezTo>
                    <a:pt x="623" y="312"/>
                    <a:pt x="584" y="351"/>
                    <a:pt x="545" y="390"/>
                  </a:cubicBezTo>
                  <a:cubicBezTo>
                    <a:pt x="428" y="546"/>
                    <a:pt x="312" y="701"/>
                    <a:pt x="273" y="857"/>
                  </a:cubicBezTo>
                  <a:cubicBezTo>
                    <a:pt x="242" y="949"/>
                    <a:pt x="211" y="1017"/>
                    <a:pt x="200" y="1100"/>
                  </a:cubicBezTo>
                  <a:lnTo>
                    <a:pt x="200" y="1100"/>
                  </a:lnTo>
                  <a:cubicBezTo>
                    <a:pt x="127" y="1193"/>
                    <a:pt x="65" y="1297"/>
                    <a:pt x="39" y="1402"/>
                  </a:cubicBezTo>
                  <a:cubicBezTo>
                    <a:pt x="0" y="1558"/>
                    <a:pt x="0" y="1713"/>
                    <a:pt x="0" y="1830"/>
                  </a:cubicBezTo>
                  <a:cubicBezTo>
                    <a:pt x="0" y="2063"/>
                    <a:pt x="78" y="2219"/>
                    <a:pt x="156" y="2414"/>
                  </a:cubicBezTo>
                  <a:cubicBezTo>
                    <a:pt x="195" y="2491"/>
                    <a:pt x="273" y="2569"/>
                    <a:pt x="312" y="2647"/>
                  </a:cubicBezTo>
                  <a:cubicBezTo>
                    <a:pt x="351" y="2686"/>
                    <a:pt x="390" y="2725"/>
                    <a:pt x="428" y="2764"/>
                  </a:cubicBezTo>
                  <a:cubicBezTo>
                    <a:pt x="701" y="2997"/>
                    <a:pt x="1051" y="3114"/>
                    <a:pt x="1401" y="3114"/>
                  </a:cubicBezTo>
                  <a:cubicBezTo>
                    <a:pt x="1557" y="3114"/>
                    <a:pt x="1674" y="3075"/>
                    <a:pt x="1829" y="3036"/>
                  </a:cubicBezTo>
                  <a:cubicBezTo>
                    <a:pt x="2024" y="2958"/>
                    <a:pt x="2218" y="2881"/>
                    <a:pt x="2374" y="2725"/>
                  </a:cubicBezTo>
                  <a:cubicBezTo>
                    <a:pt x="2491" y="2647"/>
                    <a:pt x="2569" y="2530"/>
                    <a:pt x="2647" y="2375"/>
                  </a:cubicBezTo>
                  <a:cubicBezTo>
                    <a:pt x="2802" y="2102"/>
                    <a:pt x="2880" y="1791"/>
                    <a:pt x="2841" y="1480"/>
                  </a:cubicBezTo>
                  <a:cubicBezTo>
                    <a:pt x="2841" y="1324"/>
                    <a:pt x="2802" y="1168"/>
                    <a:pt x="2763" y="1013"/>
                  </a:cubicBezTo>
                  <a:cubicBezTo>
                    <a:pt x="2685" y="818"/>
                    <a:pt x="2569" y="624"/>
                    <a:pt x="2452" y="468"/>
                  </a:cubicBezTo>
                  <a:cubicBezTo>
                    <a:pt x="2413" y="429"/>
                    <a:pt x="2374" y="390"/>
                    <a:pt x="2335" y="390"/>
                  </a:cubicBezTo>
                  <a:cubicBezTo>
                    <a:pt x="2257" y="273"/>
                    <a:pt x="2141" y="234"/>
                    <a:pt x="2024" y="157"/>
                  </a:cubicBezTo>
                  <a:cubicBezTo>
                    <a:pt x="1946" y="118"/>
                    <a:pt x="1829" y="79"/>
                    <a:pt x="1713" y="40"/>
                  </a:cubicBezTo>
                  <a:cubicBezTo>
                    <a:pt x="1635" y="40"/>
                    <a:pt x="1518" y="40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42"/>
            <p:cNvSpPr/>
            <p:nvPr/>
          </p:nvSpPr>
          <p:spPr>
            <a:xfrm>
              <a:off x="3419245" y="5176649"/>
              <a:ext cx="30856" cy="28253"/>
            </a:xfrm>
            <a:custGeom>
              <a:avLst/>
              <a:gdLst/>
              <a:ahLst/>
              <a:cxnLst/>
              <a:rect l="l" t="t" r="r" b="b"/>
              <a:pathLst>
                <a:path w="2881" h="2638" extrusionOk="0">
                  <a:moveTo>
                    <a:pt x="1641" y="1228"/>
                  </a:moveTo>
                  <a:lnTo>
                    <a:pt x="1646" y="1229"/>
                  </a:lnTo>
                  <a:lnTo>
                    <a:pt x="1646" y="1229"/>
                  </a:lnTo>
                  <a:lnTo>
                    <a:pt x="1648" y="1233"/>
                  </a:lnTo>
                  <a:lnTo>
                    <a:pt x="1648" y="1233"/>
                  </a:lnTo>
                  <a:lnTo>
                    <a:pt x="1649" y="1236"/>
                  </a:lnTo>
                  <a:lnTo>
                    <a:pt x="1649" y="1236"/>
                  </a:lnTo>
                  <a:cubicBezTo>
                    <a:pt x="1645" y="1234"/>
                    <a:pt x="1643" y="1231"/>
                    <a:pt x="1641" y="1228"/>
                  </a:cubicBezTo>
                  <a:close/>
                  <a:moveTo>
                    <a:pt x="1645" y="1453"/>
                  </a:moveTo>
                  <a:lnTo>
                    <a:pt x="1616" y="1474"/>
                  </a:lnTo>
                  <a:lnTo>
                    <a:pt x="1616" y="1474"/>
                  </a:lnTo>
                  <a:cubicBezTo>
                    <a:pt x="1618" y="1471"/>
                    <a:pt x="1619" y="1468"/>
                    <a:pt x="1620" y="1465"/>
                  </a:cubicBezTo>
                  <a:lnTo>
                    <a:pt x="1620" y="1465"/>
                  </a:lnTo>
                  <a:cubicBezTo>
                    <a:pt x="1628" y="1461"/>
                    <a:pt x="1636" y="1456"/>
                    <a:pt x="1645" y="1453"/>
                  </a:cubicBezTo>
                  <a:close/>
                  <a:moveTo>
                    <a:pt x="1615" y="1480"/>
                  </a:moveTo>
                  <a:lnTo>
                    <a:pt x="1614" y="1480"/>
                  </a:lnTo>
                  <a:lnTo>
                    <a:pt x="1614" y="1480"/>
                  </a:lnTo>
                  <a:cubicBezTo>
                    <a:pt x="1614" y="1480"/>
                    <a:pt x="1614" y="1480"/>
                    <a:pt x="1614" y="1480"/>
                  </a:cubicBezTo>
                  <a:lnTo>
                    <a:pt x="1614" y="1480"/>
                  </a:lnTo>
                  <a:cubicBezTo>
                    <a:pt x="1614" y="1480"/>
                    <a:pt x="1615" y="1480"/>
                    <a:pt x="1615" y="1480"/>
                  </a:cubicBezTo>
                  <a:close/>
                  <a:moveTo>
                    <a:pt x="1617" y="1467"/>
                  </a:moveTo>
                  <a:lnTo>
                    <a:pt x="1613" y="1477"/>
                  </a:lnTo>
                  <a:lnTo>
                    <a:pt x="1613" y="1477"/>
                  </a:lnTo>
                  <a:lnTo>
                    <a:pt x="1609" y="1480"/>
                  </a:lnTo>
                  <a:lnTo>
                    <a:pt x="1609" y="1480"/>
                  </a:lnTo>
                  <a:cubicBezTo>
                    <a:pt x="1610" y="1480"/>
                    <a:pt x="1611" y="1480"/>
                    <a:pt x="1612" y="1480"/>
                  </a:cubicBezTo>
                  <a:lnTo>
                    <a:pt x="1612" y="1480"/>
                  </a:lnTo>
                  <a:lnTo>
                    <a:pt x="1611" y="1481"/>
                  </a:lnTo>
                  <a:lnTo>
                    <a:pt x="1602" y="1485"/>
                  </a:lnTo>
                  <a:lnTo>
                    <a:pt x="1602" y="1485"/>
                  </a:lnTo>
                  <a:lnTo>
                    <a:pt x="1600" y="1487"/>
                  </a:lnTo>
                  <a:lnTo>
                    <a:pt x="1600" y="1487"/>
                  </a:lnTo>
                  <a:lnTo>
                    <a:pt x="1596" y="1487"/>
                  </a:lnTo>
                  <a:lnTo>
                    <a:pt x="1596" y="1487"/>
                  </a:lnTo>
                  <a:lnTo>
                    <a:pt x="1585" y="1492"/>
                  </a:lnTo>
                  <a:lnTo>
                    <a:pt x="1585" y="1492"/>
                  </a:lnTo>
                  <a:cubicBezTo>
                    <a:pt x="1586" y="1491"/>
                    <a:pt x="1587" y="1490"/>
                    <a:pt x="1588" y="1489"/>
                  </a:cubicBezTo>
                  <a:lnTo>
                    <a:pt x="1588" y="1489"/>
                  </a:lnTo>
                  <a:lnTo>
                    <a:pt x="1587" y="1489"/>
                  </a:lnTo>
                  <a:lnTo>
                    <a:pt x="1587" y="1489"/>
                  </a:lnTo>
                  <a:cubicBezTo>
                    <a:pt x="1590" y="1486"/>
                    <a:pt x="1593" y="1484"/>
                    <a:pt x="1596" y="1481"/>
                  </a:cubicBezTo>
                  <a:lnTo>
                    <a:pt x="1596" y="1481"/>
                  </a:lnTo>
                  <a:cubicBezTo>
                    <a:pt x="1597" y="1481"/>
                    <a:pt x="1597" y="1481"/>
                    <a:pt x="1598" y="1481"/>
                  </a:cubicBezTo>
                  <a:lnTo>
                    <a:pt x="1598" y="1481"/>
                  </a:lnTo>
                  <a:cubicBezTo>
                    <a:pt x="1595" y="1483"/>
                    <a:pt x="1591" y="1486"/>
                    <a:pt x="1588" y="1489"/>
                  </a:cubicBezTo>
                  <a:lnTo>
                    <a:pt x="1588" y="1489"/>
                  </a:lnTo>
                  <a:lnTo>
                    <a:pt x="1596" y="1487"/>
                  </a:lnTo>
                  <a:lnTo>
                    <a:pt x="1596" y="1487"/>
                  </a:lnTo>
                  <a:lnTo>
                    <a:pt x="1602" y="1485"/>
                  </a:lnTo>
                  <a:lnTo>
                    <a:pt x="1602" y="1485"/>
                  </a:lnTo>
                  <a:lnTo>
                    <a:pt x="1609" y="1480"/>
                  </a:lnTo>
                  <a:lnTo>
                    <a:pt x="1609" y="1480"/>
                  </a:lnTo>
                  <a:cubicBezTo>
                    <a:pt x="1605" y="1480"/>
                    <a:pt x="1601" y="1480"/>
                    <a:pt x="1598" y="1481"/>
                  </a:cubicBezTo>
                  <a:lnTo>
                    <a:pt x="1598" y="1481"/>
                  </a:lnTo>
                  <a:cubicBezTo>
                    <a:pt x="1604" y="1476"/>
                    <a:pt x="1610" y="1471"/>
                    <a:pt x="1617" y="1467"/>
                  </a:cubicBezTo>
                  <a:close/>
                  <a:moveTo>
                    <a:pt x="1584" y="1483"/>
                  </a:moveTo>
                  <a:lnTo>
                    <a:pt x="1578" y="1491"/>
                  </a:lnTo>
                  <a:lnTo>
                    <a:pt x="1578" y="1491"/>
                  </a:lnTo>
                  <a:lnTo>
                    <a:pt x="1545" y="1498"/>
                  </a:lnTo>
                  <a:lnTo>
                    <a:pt x="1545" y="1498"/>
                  </a:lnTo>
                  <a:cubicBezTo>
                    <a:pt x="1558" y="1490"/>
                    <a:pt x="1571" y="1485"/>
                    <a:pt x="1584" y="1483"/>
                  </a:cubicBezTo>
                  <a:close/>
                  <a:moveTo>
                    <a:pt x="1499" y="1489"/>
                  </a:moveTo>
                  <a:cubicBezTo>
                    <a:pt x="1511" y="1489"/>
                    <a:pt x="1522" y="1493"/>
                    <a:pt x="1534" y="1500"/>
                  </a:cubicBezTo>
                  <a:lnTo>
                    <a:pt x="1534" y="1500"/>
                  </a:lnTo>
                  <a:lnTo>
                    <a:pt x="1499" y="1507"/>
                  </a:lnTo>
                  <a:lnTo>
                    <a:pt x="1499" y="1507"/>
                  </a:lnTo>
                  <a:lnTo>
                    <a:pt x="1492" y="1505"/>
                  </a:lnTo>
                  <a:lnTo>
                    <a:pt x="1492" y="1505"/>
                  </a:lnTo>
                  <a:lnTo>
                    <a:pt x="1472" y="1495"/>
                  </a:lnTo>
                  <a:lnTo>
                    <a:pt x="1472" y="1495"/>
                  </a:lnTo>
                  <a:cubicBezTo>
                    <a:pt x="1481" y="1491"/>
                    <a:pt x="1490" y="1489"/>
                    <a:pt x="1499" y="1489"/>
                  </a:cubicBezTo>
                  <a:close/>
                  <a:moveTo>
                    <a:pt x="1464" y="1507"/>
                  </a:moveTo>
                  <a:cubicBezTo>
                    <a:pt x="1465" y="1507"/>
                    <a:pt x="1466" y="1507"/>
                    <a:pt x="1468" y="1508"/>
                  </a:cubicBezTo>
                  <a:lnTo>
                    <a:pt x="1468" y="1508"/>
                  </a:lnTo>
                  <a:cubicBezTo>
                    <a:pt x="1469" y="1509"/>
                    <a:pt x="1471" y="1511"/>
                    <a:pt x="1473" y="1512"/>
                  </a:cubicBezTo>
                  <a:lnTo>
                    <a:pt x="1473" y="1512"/>
                  </a:lnTo>
                  <a:lnTo>
                    <a:pt x="1471" y="1512"/>
                  </a:lnTo>
                  <a:lnTo>
                    <a:pt x="1471" y="1512"/>
                  </a:lnTo>
                  <a:lnTo>
                    <a:pt x="1464" y="1507"/>
                  </a:lnTo>
                  <a:close/>
                  <a:moveTo>
                    <a:pt x="1538" y="1502"/>
                  </a:moveTo>
                  <a:cubicBezTo>
                    <a:pt x="1540" y="1504"/>
                    <a:pt x="1543" y="1506"/>
                    <a:pt x="1545" y="1508"/>
                  </a:cubicBezTo>
                  <a:lnTo>
                    <a:pt x="1545" y="1508"/>
                  </a:lnTo>
                  <a:lnTo>
                    <a:pt x="1531" y="1513"/>
                  </a:lnTo>
                  <a:lnTo>
                    <a:pt x="1531" y="1513"/>
                  </a:lnTo>
                  <a:lnTo>
                    <a:pt x="1525" y="1512"/>
                  </a:lnTo>
                  <a:lnTo>
                    <a:pt x="1525" y="1512"/>
                  </a:lnTo>
                  <a:cubicBezTo>
                    <a:pt x="1529" y="1508"/>
                    <a:pt x="1534" y="1505"/>
                    <a:pt x="1538" y="1502"/>
                  </a:cubicBezTo>
                  <a:close/>
                  <a:moveTo>
                    <a:pt x="1402" y="1"/>
                  </a:moveTo>
                  <a:cubicBezTo>
                    <a:pt x="1207" y="1"/>
                    <a:pt x="974" y="40"/>
                    <a:pt x="779" y="156"/>
                  </a:cubicBezTo>
                  <a:cubicBezTo>
                    <a:pt x="701" y="195"/>
                    <a:pt x="623" y="234"/>
                    <a:pt x="546" y="312"/>
                  </a:cubicBezTo>
                  <a:cubicBezTo>
                    <a:pt x="507" y="351"/>
                    <a:pt x="468" y="390"/>
                    <a:pt x="429" y="429"/>
                  </a:cubicBezTo>
                  <a:cubicBezTo>
                    <a:pt x="273" y="585"/>
                    <a:pt x="156" y="779"/>
                    <a:pt x="117" y="1013"/>
                  </a:cubicBezTo>
                  <a:cubicBezTo>
                    <a:pt x="1" y="1441"/>
                    <a:pt x="117" y="1908"/>
                    <a:pt x="429" y="2219"/>
                  </a:cubicBezTo>
                  <a:cubicBezTo>
                    <a:pt x="507" y="2297"/>
                    <a:pt x="584" y="2375"/>
                    <a:pt x="701" y="2413"/>
                  </a:cubicBezTo>
                  <a:lnTo>
                    <a:pt x="740" y="2452"/>
                  </a:lnTo>
                  <a:cubicBezTo>
                    <a:pt x="818" y="2491"/>
                    <a:pt x="896" y="2530"/>
                    <a:pt x="974" y="2569"/>
                  </a:cubicBezTo>
                  <a:cubicBezTo>
                    <a:pt x="1042" y="2583"/>
                    <a:pt x="1105" y="2592"/>
                    <a:pt x="1167" y="2596"/>
                  </a:cubicBezTo>
                  <a:lnTo>
                    <a:pt x="1167" y="2596"/>
                  </a:lnTo>
                  <a:cubicBezTo>
                    <a:pt x="1180" y="2600"/>
                    <a:pt x="1194" y="2604"/>
                    <a:pt x="1207" y="2608"/>
                  </a:cubicBezTo>
                  <a:cubicBezTo>
                    <a:pt x="1304" y="2627"/>
                    <a:pt x="1392" y="2637"/>
                    <a:pt x="1475" y="2637"/>
                  </a:cubicBezTo>
                  <a:cubicBezTo>
                    <a:pt x="1557" y="2637"/>
                    <a:pt x="1635" y="2627"/>
                    <a:pt x="1713" y="2608"/>
                  </a:cubicBezTo>
                  <a:cubicBezTo>
                    <a:pt x="1869" y="2569"/>
                    <a:pt x="2024" y="2530"/>
                    <a:pt x="2180" y="2452"/>
                  </a:cubicBezTo>
                  <a:cubicBezTo>
                    <a:pt x="2258" y="2413"/>
                    <a:pt x="2374" y="2336"/>
                    <a:pt x="2452" y="2258"/>
                  </a:cubicBezTo>
                  <a:cubicBezTo>
                    <a:pt x="2608" y="2102"/>
                    <a:pt x="2686" y="1946"/>
                    <a:pt x="2764" y="1752"/>
                  </a:cubicBezTo>
                  <a:cubicBezTo>
                    <a:pt x="2880" y="1402"/>
                    <a:pt x="2841" y="1051"/>
                    <a:pt x="2647" y="740"/>
                  </a:cubicBezTo>
                  <a:cubicBezTo>
                    <a:pt x="2608" y="662"/>
                    <a:pt x="2569" y="623"/>
                    <a:pt x="2530" y="585"/>
                  </a:cubicBezTo>
                  <a:cubicBezTo>
                    <a:pt x="2491" y="507"/>
                    <a:pt x="2413" y="429"/>
                    <a:pt x="2374" y="390"/>
                  </a:cubicBezTo>
                  <a:cubicBezTo>
                    <a:pt x="2258" y="273"/>
                    <a:pt x="2141" y="195"/>
                    <a:pt x="2024" y="156"/>
                  </a:cubicBezTo>
                  <a:cubicBezTo>
                    <a:pt x="1830" y="40"/>
                    <a:pt x="1635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42"/>
            <p:cNvSpPr/>
            <p:nvPr/>
          </p:nvSpPr>
          <p:spPr>
            <a:xfrm>
              <a:off x="3405621" y="5147036"/>
              <a:ext cx="78237" cy="12541"/>
            </a:xfrm>
            <a:custGeom>
              <a:avLst/>
              <a:gdLst/>
              <a:ahLst/>
              <a:cxnLst/>
              <a:rect l="l" t="t" r="r" b="b"/>
              <a:pathLst>
                <a:path w="7305" h="1171" extrusionOk="0">
                  <a:moveTo>
                    <a:pt x="380" y="1"/>
                  </a:moveTo>
                  <a:cubicBezTo>
                    <a:pt x="97" y="1"/>
                    <a:pt x="1" y="434"/>
                    <a:pt x="300" y="509"/>
                  </a:cubicBezTo>
                  <a:cubicBezTo>
                    <a:pt x="2518" y="781"/>
                    <a:pt x="4736" y="1015"/>
                    <a:pt x="6993" y="1170"/>
                  </a:cubicBezTo>
                  <a:cubicBezTo>
                    <a:pt x="7304" y="1170"/>
                    <a:pt x="7304" y="664"/>
                    <a:pt x="6993" y="664"/>
                  </a:cubicBezTo>
                  <a:cubicBezTo>
                    <a:pt x="4775" y="509"/>
                    <a:pt x="2596" y="314"/>
                    <a:pt x="417" y="3"/>
                  </a:cubicBezTo>
                  <a:cubicBezTo>
                    <a:pt x="404" y="1"/>
                    <a:pt x="392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42"/>
            <p:cNvSpPr/>
            <p:nvPr/>
          </p:nvSpPr>
          <p:spPr>
            <a:xfrm>
              <a:off x="3422543" y="5113364"/>
              <a:ext cx="62043" cy="45989"/>
            </a:xfrm>
            <a:custGeom>
              <a:avLst/>
              <a:gdLst/>
              <a:ahLst/>
              <a:cxnLst/>
              <a:rect l="l" t="t" r="r" b="b"/>
              <a:pathLst>
                <a:path w="5793" h="4294" extrusionOk="0">
                  <a:moveTo>
                    <a:pt x="316" y="0"/>
                  </a:moveTo>
                  <a:cubicBezTo>
                    <a:pt x="111" y="0"/>
                    <a:pt x="0" y="330"/>
                    <a:pt x="199" y="462"/>
                  </a:cubicBezTo>
                  <a:cubicBezTo>
                    <a:pt x="1950" y="1629"/>
                    <a:pt x="3623" y="2875"/>
                    <a:pt x="5257" y="4237"/>
                  </a:cubicBezTo>
                  <a:cubicBezTo>
                    <a:pt x="5305" y="4277"/>
                    <a:pt x="5358" y="4294"/>
                    <a:pt x="5410" y="4294"/>
                  </a:cubicBezTo>
                  <a:cubicBezTo>
                    <a:pt x="5610" y="4294"/>
                    <a:pt x="5793" y="4041"/>
                    <a:pt x="5608" y="3886"/>
                  </a:cubicBezTo>
                  <a:cubicBezTo>
                    <a:pt x="3934" y="2524"/>
                    <a:pt x="2222" y="1240"/>
                    <a:pt x="432" y="34"/>
                  </a:cubicBezTo>
                  <a:cubicBezTo>
                    <a:pt x="391" y="11"/>
                    <a:pt x="352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42"/>
            <p:cNvSpPr/>
            <p:nvPr/>
          </p:nvSpPr>
          <p:spPr>
            <a:xfrm>
              <a:off x="3437505" y="5073416"/>
              <a:ext cx="23262" cy="65202"/>
            </a:xfrm>
            <a:custGeom>
              <a:avLst/>
              <a:gdLst/>
              <a:ahLst/>
              <a:cxnLst/>
              <a:rect l="l" t="t" r="r" b="b"/>
              <a:pathLst>
                <a:path w="2172" h="6088" extrusionOk="0">
                  <a:moveTo>
                    <a:pt x="295" y="1"/>
                  </a:moveTo>
                  <a:cubicBezTo>
                    <a:pt x="145" y="1"/>
                    <a:pt x="1" y="117"/>
                    <a:pt x="47" y="301"/>
                  </a:cubicBezTo>
                  <a:cubicBezTo>
                    <a:pt x="708" y="2129"/>
                    <a:pt x="1253" y="3997"/>
                    <a:pt x="1642" y="5904"/>
                  </a:cubicBezTo>
                  <a:cubicBezTo>
                    <a:pt x="1674" y="6032"/>
                    <a:pt x="1771" y="6087"/>
                    <a:pt x="1872" y="6087"/>
                  </a:cubicBezTo>
                  <a:cubicBezTo>
                    <a:pt x="2018" y="6087"/>
                    <a:pt x="2171" y="5971"/>
                    <a:pt x="2148" y="5787"/>
                  </a:cubicBezTo>
                  <a:cubicBezTo>
                    <a:pt x="1720" y="3881"/>
                    <a:pt x="1175" y="201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42"/>
            <p:cNvSpPr/>
            <p:nvPr/>
          </p:nvSpPr>
          <p:spPr>
            <a:xfrm>
              <a:off x="3463766" y="5107591"/>
              <a:ext cx="20510" cy="50733"/>
            </a:xfrm>
            <a:custGeom>
              <a:avLst/>
              <a:gdLst/>
              <a:ahLst/>
              <a:cxnLst/>
              <a:rect l="l" t="t" r="r" b="b"/>
              <a:pathLst>
                <a:path w="1915" h="4737" extrusionOk="0">
                  <a:moveTo>
                    <a:pt x="286" y="1"/>
                  </a:moveTo>
                  <a:cubicBezTo>
                    <a:pt x="145" y="1"/>
                    <a:pt x="0" y="117"/>
                    <a:pt x="46" y="300"/>
                  </a:cubicBezTo>
                  <a:cubicBezTo>
                    <a:pt x="280" y="1001"/>
                    <a:pt x="513" y="1740"/>
                    <a:pt x="786" y="2441"/>
                  </a:cubicBezTo>
                  <a:lnTo>
                    <a:pt x="1136" y="3491"/>
                  </a:lnTo>
                  <a:lnTo>
                    <a:pt x="1292" y="3997"/>
                  </a:lnTo>
                  <a:cubicBezTo>
                    <a:pt x="1369" y="4153"/>
                    <a:pt x="1408" y="4309"/>
                    <a:pt x="1408" y="4503"/>
                  </a:cubicBezTo>
                  <a:cubicBezTo>
                    <a:pt x="1389" y="4659"/>
                    <a:pt x="1506" y="4737"/>
                    <a:pt x="1632" y="4737"/>
                  </a:cubicBezTo>
                  <a:cubicBezTo>
                    <a:pt x="1759" y="4737"/>
                    <a:pt x="1895" y="4659"/>
                    <a:pt x="1914" y="4503"/>
                  </a:cubicBezTo>
                  <a:cubicBezTo>
                    <a:pt x="1875" y="4153"/>
                    <a:pt x="1797" y="3803"/>
                    <a:pt x="1642" y="3491"/>
                  </a:cubicBezTo>
                  <a:cubicBezTo>
                    <a:pt x="1525" y="3102"/>
                    <a:pt x="1408" y="2752"/>
                    <a:pt x="1292" y="2402"/>
                  </a:cubicBezTo>
                  <a:cubicBezTo>
                    <a:pt x="1019" y="1662"/>
                    <a:pt x="786" y="92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42"/>
            <p:cNvSpPr/>
            <p:nvPr/>
          </p:nvSpPr>
          <p:spPr>
            <a:xfrm>
              <a:off x="3435106" y="5159599"/>
              <a:ext cx="57448" cy="33672"/>
            </a:xfrm>
            <a:custGeom>
              <a:avLst/>
              <a:gdLst/>
              <a:ahLst/>
              <a:cxnLst/>
              <a:rect l="l" t="t" r="r" b="b"/>
              <a:pathLst>
                <a:path w="5364" h="3144" extrusionOk="0">
                  <a:moveTo>
                    <a:pt x="5014" y="0"/>
                  </a:moveTo>
                  <a:cubicBezTo>
                    <a:pt x="4977" y="0"/>
                    <a:pt x="4939" y="11"/>
                    <a:pt x="4902" y="36"/>
                  </a:cubicBezTo>
                  <a:cubicBezTo>
                    <a:pt x="3462" y="1126"/>
                    <a:pt x="1827" y="1865"/>
                    <a:pt x="232" y="2682"/>
                  </a:cubicBezTo>
                  <a:cubicBezTo>
                    <a:pt x="0" y="2815"/>
                    <a:pt x="134" y="3144"/>
                    <a:pt x="347" y="3144"/>
                  </a:cubicBezTo>
                  <a:cubicBezTo>
                    <a:pt x="385" y="3144"/>
                    <a:pt x="425" y="3134"/>
                    <a:pt x="465" y="3110"/>
                  </a:cubicBezTo>
                  <a:cubicBezTo>
                    <a:pt x="2061" y="2293"/>
                    <a:pt x="3734" y="1554"/>
                    <a:pt x="5135" y="464"/>
                  </a:cubicBezTo>
                  <a:cubicBezTo>
                    <a:pt x="5364" y="301"/>
                    <a:pt x="5208" y="0"/>
                    <a:pt x="5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42"/>
            <p:cNvSpPr/>
            <p:nvPr/>
          </p:nvSpPr>
          <p:spPr>
            <a:xfrm>
              <a:off x="3472698" y="5150699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333" y="1"/>
                  </a:moveTo>
                  <a:cubicBezTo>
                    <a:pt x="144" y="1"/>
                    <a:pt x="0" y="318"/>
                    <a:pt x="224" y="478"/>
                  </a:cubicBezTo>
                  <a:lnTo>
                    <a:pt x="8085" y="6549"/>
                  </a:lnTo>
                  <a:cubicBezTo>
                    <a:pt x="8133" y="6583"/>
                    <a:pt x="8180" y="6598"/>
                    <a:pt x="8224" y="6598"/>
                  </a:cubicBezTo>
                  <a:cubicBezTo>
                    <a:pt x="8425" y="6598"/>
                    <a:pt x="8549" y="6281"/>
                    <a:pt x="8357" y="6121"/>
                  </a:cubicBezTo>
                  <a:lnTo>
                    <a:pt x="458" y="50"/>
                  </a:lnTo>
                  <a:cubicBezTo>
                    <a:pt x="416" y="15"/>
                    <a:pt x="373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42"/>
            <p:cNvSpPr/>
            <p:nvPr/>
          </p:nvSpPr>
          <p:spPr>
            <a:xfrm>
              <a:off x="3513803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50" y="0"/>
                  </a:moveTo>
                  <a:cubicBezTo>
                    <a:pt x="190" y="0"/>
                    <a:pt x="0" y="193"/>
                    <a:pt x="83" y="386"/>
                  </a:cubicBezTo>
                  <a:cubicBezTo>
                    <a:pt x="1017" y="2370"/>
                    <a:pt x="1406" y="4549"/>
                    <a:pt x="2379" y="6495"/>
                  </a:cubicBezTo>
                  <a:cubicBezTo>
                    <a:pt x="2416" y="6581"/>
                    <a:pt x="2483" y="6617"/>
                    <a:pt x="2554" y="6617"/>
                  </a:cubicBezTo>
                  <a:cubicBezTo>
                    <a:pt x="2707" y="6617"/>
                    <a:pt x="2875" y="6448"/>
                    <a:pt x="2768" y="6262"/>
                  </a:cubicBezTo>
                  <a:cubicBezTo>
                    <a:pt x="1795" y="4316"/>
                    <a:pt x="1445" y="2098"/>
                    <a:pt x="511" y="113"/>
                  </a:cubicBezTo>
                  <a:cubicBezTo>
                    <a:pt x="477" y="33"/>
                    <a:pt x="416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42"/>
            <p:cNvSpPr/>
            <p:nvPr/>
          </p:nvSpPr>
          <p:spPr>
            <a:xfrm>
              <a:off x="3392577" y="5137890"/>
              <a:ext cx="22095" cy="21270"/>
            </a:xfrm>
            <a:custGeom>
              <a:avLst/>
              <a:gdLst/>
              <a:ahLst/>
              <a:cxnLst/>
              <a:rect l="l" t="t" r="r" b="b"/>
              <a:pathLst>
                <a:path w="2063" h="1986" extrusionOk="0">
                  <a:moveTo>
                    <a:pt x="1635" y="516"/>
                  </a:moveTo>
                  <a:lnTo>
                    <a:pt x="1651" y="529"/>
                  </a:lnTo>
                  <a:lnTo>
                    <a:pt x="1664" y="546"/>
                  </a:lnTo>
                  <a:lnTo>
                    <a:pt x="1664" y="546"/>
                  </a:lnTo>
                  <a:cubicBezTo>
                    <a:pt x="1638" y="545"/>
                    <a:pt x="1635" y="543"/>
                    <a:pt x="1635" y="516"/>
                  </a:cubicBezTo>
                  <a:close/>
                  <a:moveTo>
                    <a:pt x="1596" y="546"/>
                  </a:moveTo>
                  <a:lnTo>
                    <a:pt x="1605" y="568"/>
                  </a:lnTo>
                  <a:lnTo>
                    <a:pt x="1605" y="568"/>
                  </a:lnTo>
                  <a:cubicBezTo>
                    <a:pt x="1602" y="565"/>
                    <a:pt x="1599" y="561"/>
                    <a:pt x="1596" y="557"/>
                  </a:cubicBezTo>
                  <a:lnTo>
                    <a:pt x="1596" y="557"/>
                  </a:lnTo>
                  <a:lnTo>
                    <a:pt x="1596" y="546"/>
                  </a:lnTo>
                  <a:close/>
                  <a:moveTo>
                    <a:pt x="1810" y="840"/>
                  </a:moveTo>
                  <a:lnTo>
                    <a:pt x="1822" y="899"/>
                  </a:lnTo>
                  <a:lnTo>
                    <a:pt x="1790" y="1090"/>
                  </a:lnTo>
                  <a:lnTo>
                    <a:pt x="1790" y="1013"/>
                  </a:lnTo>
                  <a:lnTo>
                    <a:pt x="1758" y="1093"/>
                  </a:lnTo>
                  <a:lnTo>
                    <a:pt x="1758" y="1093"/>
                  </a:lnTo>
                  <a:cubicBezTo>
                    <a:pt x="1777" y="1033"/>
                    <a:pt x="1790" y="964"/>
                    <a:pt x="1790" y="896"/>
                  </a:cubicBezTo>
                  <a:cubicBezTo>
                    <a:pt x="1799" y="879"/>
                    <a:pt x="1805" y="860"/>
                    <a:pt x="1810" y="840"/>
                  </a:cubicBezTo>
                  <a:close/>
                  <a:moveTo>
                    <a:pt x="1519" y="1595"/>
                  </a:moveTo>
                  <a:lnTo>
                    <a:pt x="1518" y="1596"/>
                  </a:lnTo>
                  <a:cubicBezTo>
                    <a:pt x="1518" y="1596"/>
                    <a:pt x="1518" y="1596"/>
                    <a:pt x="1518" y="1596"/>
                  </a:cubicBezTo>
                  <a:lnTo>
                    <a:pt x="1518" y="1596"/>
                  </a:lnTo>
                  <a:cubicBezTo>
                    <a:pt x="1518" y="1596"/>
                    <a:pt x="1518" y="1596"/>
                    <a:pt x="1519" y="1595"/>
                  </a:cubicBezTo>
                  <a:close/>
                  <a:moveTo>
                    <a:pt x="701" y="1"/>
                  </a:moveTo>
                  <a:lnTo>
                    <a:pt x="467" y="79"/>
                  </a:lnTo>
                  <a:cubicBezTo>
                    <a:pt x="312" y="156"/>
                    <a:pt x="195" y="273"/>
                    <a:pt x="117" y="429"/>
                  </a:cubicBezTo>
                  <a:lnTo>
                    <a:pt x="117" y="468"/>
                  </a:lnTo>
                  <a:lnTo>
                    <a:pt x="39" y="662"/>
                  </a:lnTo>
                  <a:lnTo>
                    <a:pt x="39" y="701"/>
                  </a:lnTo>
                  <a:cubicBezTo>
                    <a:pt x="39" y="740"/>
                    <a:pt x="0" y="818"/>
                    <a:pt x="0" y="896"/>
                  </a:cubicBezTo>
                  <a:lnTo>
                    <a:pt x="0" y="935"/>
                  </a:lnTo>
                  <a:cubicBezTo>
                    <a:pt x="0" y="974"/>
                    <a:pt x="0" y="1129"/>
                    <a:pt x="39" y="1168"/>
                  </a:cubicBezTo>
                  <a:cubicBezTo>
                    <a:pt x="39" y="1238"/>
                    <a:pt x="101" y="1369"/>
                    <a:pt x="114" y="1369"/>
                  </a:cubicBezTo>
                  <a:cubicBezTo>
                    <a:pt x="116" y="1369"/>
                    <a:pt x="117" y="1367"/>
                    <a:pt x="117" y="1363"/>
                  </a:cubicBezTo>
                  <a:cubicBezTo>
                    <a:pt x="156" y="1441"/>
                    <a:pt x="195" y="1480"/>
                    <a:pt x="273" y="1557"/>
                  </a:cubicBezTo>
                  <a:cubicBezTo>
                    <a:pt x="273" y="1557"/>
                    <a:pt x="312" y="1596"/>
                    <a:pt x="350" y="1635"/>
                  </a:cubicBezTo>
                  <a:cubicBezTo>
                    <a:pt x="370" y="1655"/>
                    <a:pt x="390" y="1675"/>
                    <a:pt x="416" y="1690"/>
                  </a:cubicBezTo>
                  <a:lnTo>
                    <a:pt x="416" y="1690"/>
                  </a:lnTo>
                  <a:cubicBezTo>
                    <a:pt x="420" y="1698"/>
                    <a:pt x="424" y="1705"/>
                    <a:pt x="428" y="1713"/>
                  </a:cubicBezTo>
                  <a:cubicBezTo>
                    <a:pt x="467" y="1713"/>
                    <a:pt x="506" y="1752"/>
                    <a:pt x="545" y="1791"/>
                  </a:cubicBezTo>
                  <a:cubicBezTo>
                    <a:pt x="584" y="1830"/>
                    <a:pt x="623" y="1830"/>
                    <a:pt x="662" y="1869"/>
                  </a:cubicBezTo>
                  <a:cubicBezTo>
                    <a:pt x="701" y="1869"/>
                    <a:pt x="740" y="1908"/>
                    <a:pt x="779" y="1908"/>
                  </a:cubicBezTo>
                  <a:cubicBezTo>
                    <a:pt x="817" y="1947"/>
                    <a:pt x="856" y="1947"/>
                    <a:pt x="895" y="1985"/>
                  </a:cubicBezTo>
                  <a:lnTo>
                    <a:pt x="1401" y="1985"/>
                  </a:lnTo>
                  <a:cubicBezTo>
                    <a:pt x="1479" y="1947"/>
                    <a:pt x="1518" y="1908"/>
                    <a:pt x="1596" y="1869"/>
                  </a:cubicBezTo>
                  <a:lnTo>
                    <a:pt x="1790" y="1752"/>
                  </a:lnTo>
                  <a:lnTo>
                    <a:pt x="1829" y="1713"/>
                  </a:lnTo>
                  <a:cubicBezTo>
                    <a:pt x="1868" y="1635"/>
                    <a:pt x="1907" y="1596"/>
                    <a:pt x="1946" y="1518"/>
                  </a:cubicBezTo>
                  <a:cubicBezTo>
                    <a:pt x="1985" y="1402"/>
                    <a:pt x="2024" y="1324"/>
                    <a:pt x="2063" y="1207"/>
                  </a:cubicBezTo>
                  <a:lnTo>
                    <a:pt x="2063" y="1090"/>
                  </a:lnTo>
                  <a:lnTo>
                    <a:pt x="2024" y="896"/>
                  </a:lnTo>
                  <a:cubicBezTo>
                    <a:pt x="2024" y="857"/>
                    <a:pt x="2024" y="857"/>
                    <a:pt x="2024" y="818"/>
                  </a:cubicBezTo>
                  <a:cubicBezTo>
                    <a:pt x="1985" y="740"/>
                    <a:pt x="1946" y="662"/>
                    <a:pt x="1907" y="585"/>
                  </a:cubicBezTo>
                  <a:cubicBezTo>
                    <a:pt x="1868" y="507"/>
                    <a:pt x="1790" y="390"/>
                    <a:pt x="1751" y="351"/>
                  </a:cubicBezTo>
                  <a:lnTo>
                    <a:pt x="1674" y="273"/>
                  </a:lnTo>
                  <a:cubicBezTo>
                    <a:pt x="1635" y="234"/>
                    <a:pt x="1557" y="195"/>
                    <a:pt x="1518" y="156"/>
                  </a:cubicBezTo>
                  <a:lnTo>
                    <a:pt x="1440" y="118"/>
                  </a:lnTo>
                  <a:cubicBezTo>
                    <a:pt x="1362" y="79"/>
                    <a:pt x="1284" y="40"/>
                    <a:pt x="1207" y="40"/>
                  </a:cubicBezTo>
                  <a:cubicBezTo>
                    <a:pt x="1129" y="1"/>
                    <a:pt x="1051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42"/>
            <p:cNvSpPr/>
            <p:nvPr/>
          </p:nvSpPr>
          <p:spPr>
            <a:xfrm>
              <a:off x="3456751" y="5155229"/>
              <a:ext cx="37946" cy="37581"/>
            </a:xfrm>
            <a:custGeom>
              <a:avLst/>
              <a:gdLst/>
              <a:ahLst/>
              <a:cxnLst/>
              <a:rect l="l" t="t" r="r" b="b"/>
              <a:pathLst>
                <a:path w="3543" h="3509" extrusionOk="0">
                  <a:moveTo>
                    <a:pt x="1634" y="1755"/>
                  </a:moveTo>
                  <a:lnTo>
                    <a:pt x="1634" y="1755"/>
                  </a:lnTo>
                  <a:cubicBezTo>
                    <a:pt x="1634" y="1755"/>
                    <a:pt x="1634" y="1756"/>
                    <a:pt x="1634" y="1756"/>
                  </a:cubicBezTo>
                  <a:lnTo>
                    <a:pt x="1634" y="1756"/>
                  </a:lnTo>
                  <a:cubicBezTo>
                    <a:pt x="1633" y="1756"/>
                    <a:pt x="1632" y="1757"/>
                    <a:pt x="1631" y="1757"/>
                  </a:cubicBezTo>
                  <a:lnTo>
                    <a:pt x="1631" y="1757"/>
                  </a:lnTo>
                  <a:lnTo>
                    <a:pt x="1632" y="1755"/>
                  </a:lnTo>
                  <a:lnTo>
                    <a:pt x="1632" y="1755"/>
                  </a:lnTo>
                  <a:lnTo>
                    <a:pt x="1634" y="1755"/>
                  </a:lnTo>
                  <a:close/>
                  <a:moveTo>
                    <a:pt x="1627" y="1790"/>
                  </a:moveTo>
                  <a:cubicBezTo>
                    <a:pt x="1627" y="1791"/>
                    <a:pt x="1626" y="1792"/>
                    <a:pt x="1626" y="1793"/>
                  </a:cubicBezTo>
                  <a:lnTo>
                    <a:pt x="1626" y="1793"/>
                  </a:lnTo>
                  <a:lnTo>
                    <a:pt x="1627" y="1790"/>
                  </a:lnTo>
                  <a:lnTo>
                    <a:pt x="1627" y="1790"/>
                  </a:lnTo>
                  <a:close/>
                  <a:moveTo>
                    <a:pt x="1966" y="1991"/>
                  </a:moveTo>
                  <a:lnTo>
                    <a:pt x="1963" y="1995"/>
                  </a:lnTo>
                  <a:lnTo>
                    <a:pt x="1963" y="1995"/>
                  </a:lnTo>
                  <a:lnTo>
                    <a:pt x="1957" y="1997"/>
                  </a:lnTo>
                  <a:lnTo>
                    <a:pt x="1957" y="1997"/>
                  </a:lnTo>
                  <a:cubicBezTo>
                    <a:pt x="1960" y="1995"/>
                    <a:pt x="1963" y="1993"/>
                    <a:pt x="1966" y="1991"/>
                  </a:cubicBezTo>
                  <a:close/>
                  <a:moveTo>
                    <a:pt x="1706" y="2003"/>
                  </a:moveTo>
                  <a:cubicBezTo>
                    <a:pt x="1708" y="2004"/>
                    <a:pt x="1710" y="2006"/>
                    <a:pt x="1712" y="2007"/>
                  </a:cubicBezTo>
                  <a:lnTo>
                    <a:pt x="1712" y="2007"/>
                  </a:lnTo>
                  <a:lnTo>
                    <a:pt x="1711" y="2007"/>
                  </a:lnTo>
                  <a:lnTo>
                    <a:pt x="1711" y="2007"/>
                  </a:lnTo>
                  <a:lnTo>
                    <a:pt x="1706" y="2003"/>
                  </a:lnTo>
                  <a:close/>
                  <a:moveTo>
                    <a:pt x="1724" y="0"/>
                  </a:moveTo>
                  <a:cubicBezTo>
                    <a:pt x="1655" y="0"/>
                    <a:pt x="1587" y="5"/>
                    <a:pt x="1519" y="16"/>
                  </a:cubicBezTo>
                  <a:cubicBezTo>
                    <a:pt x="1285" y="55"/>
                    <a:pt x="1091" y="133"/>
                    <a:pt x="896" y="250"/>
                  </a:cubicBezTo>
                  <a:cubicBezTo>
                    <a:pt x="701" y="366"/>
                    <a:pt x="546" y="522"/>
                    <a:pt x="390" y="717"/>
                  </a:cubicBezTo>
                  <a:cubicBezTo>
                    <a:pt x="234" y="911"/>
                    <a:pt x="157" y="1106"/>
                    <a:pt x="79" y="1339"/>
                  </a:cubicBezTo>
                  <a:cubicBezTo>
                    <a:pt x="1" y="1612"/>
                    <a:pt x="1" y="1884"/>
                    <a:pt x="79" y="2156"/>
                  </a:cubicBezTo>
                  <a:cubicBezTo>
                    <a:pt x="118" y="2312"/>
                    <a:pt x="157" y="2429"/>
                    <a:pt x="234" y="2585"/>
                  </a:cubicBezTo>
                  <a:cubicBezTo>
                    <a:pt x="273" y="2701"/>
                    <a:pt x="351" y="2818"/>
                    <a:pt x="468" y="2896"/>
                  </a:cubicBezTo>
                  <a:cubicBezTo>
                    <a:pt x="468" y="2935"/>
                    <a:pt x="507" y="2935"/>
                    <a:pt x="546" y="2974"/>
                  </a:cubicBezTo>
                  <a:cubicBezTo>
                    <a:pt x="624" y="3051"/>
                    <a:pt x="701" y="3090"/>
                    <a:pt x="779" y="3168"/>
                  </a:cubicBezTo>
                  <a:cubicBezTo>
                    <a:pt x="827" y="3197"/>
                    <a:pt x="877" y="3221"/>
                    <a:pt x="929" y="3241"/>
                  </a:cubicBezTo>
                  <a:lnTo>
                    <a:pt x="929" y="3241"/>
                  </a:lnTo>
                  <a:cubicBezTo>
                    <a:pt x="969" y="3269"/>
                    <a:pt x="1010" y="3296"/>
                    <a:pt x="1052" y="3324"/>
                  </a:cubicBezTo>
                  <a:cubicBezTo>
                    <a:pt x="1129" y="3402"/>
                    <a:pt x="1246" y="3441"/>
                    <a:pt x="1402" y="3480"/>
                  </a:cubicBezTo>
                  <a:cubicBezTo>
                    <a:pt x="1519" y="3499"/>
                    <a:pt x="1645" y="3509"/>
                    <a:pt x="1772" y="3509"/>
                  </a:cubicBezTo>
                  <a:cubicBezTo>
                    <a:pt x="1898" y="3509"/>
                    <a:pt x="2024" y="3499"/>
                    <a:pt x="2141" y="3480"/>
                  </a:cubicBezTo>
                  <a:lnTo>
                    <a:pt x="2297" y="3441"/>
                  </a:lnTo>
                  <a:cubicBezTo>
                    <a:pt x="2414" y="3363"/>
                    <a:pt x="2530" y="3324"/>
                    <a:pt x="2647" y="3246"/>
                  </a:cubicBezTo>
                  <a:cubicBezTo>
                    <a:pt x="2881" y="3129"/>
                    <a:pt x="3036" y="2935"/>
                    <a:pt x="3192" y="2740"/>
                  </a:cubicBezTo>
                  <a:cubicBezTo>
                    <a:pt x="3309" y="2585"/>
                    <a:pt x="3386" y="2429"/>
                    <a:pt x="3425" y="2234"/>
                  </a:cubicBezTo>
                  <a:cubicBezTo>
                    <a:pt x="3542" y="1806"/>
                    <a:pt x="3464" y="1300"/>
                    <a:pt x="3270" y="911"/>
                  </a:cubicBezTo>
                  <a:cubicBezTo>
                    <a:pt x="3192" y="833"/>
                    <a:pt x="3153" y="756"/>
                    <a:pt x="3075" y="678"/>
                  </a:cubicBezTo>
                  <a:cubicBezTo>
                    <a:pt x="3036" y="600"/>
                    <a:pt x="2958" y="522"/>
                    <a:pt x="2919" y="483"/>
                  </a:cubicBezTo>
                  <a:cubicBezTo>
                    <a:pt x="2725" y="289"/>
                    <a:pt x="2491" y="133"/>
                    <a:pt x="2219" y="55"/>
                  </a:cubicBezTo>
                  <a:cubicBezTo>
                    <a:pt x="2054" y="28"/>
                    <a:pt x="1889" y="0"/>
                    <a:pt x="1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42"/>
            <p:cNvSpPr/>
            <p:nvPr/>
          </p:nvSpPr>
          <p:spPr>
            <a:xfrm>
              <a:off x="3453838" y="5097888"/>
              <a:ext cx="25019" cy="25008"/>
            </a:xfrm>
            <a:custGeom>
              <a:avLst/>
              <a:gdLst/>
              <a:ahLst/>
              <a:cxnLst/>
              <a:rect l="l" t="t" r="r" b="b"/>
              <a:pathLst>
                <a:path w="2336" h="2335" extrusionOk="0">
                  <a:moveTo>
                    <a:pt x="1493" y="575"/>
                  </a:moveTo>
                  <a:lnTo>
                    <a:pt x="1518" y="584"/>
                  </a:lnTo>
                  <a:cubicBezTo>
                    <a:pt x="1518" y="584"/>
                    <a:pt x="1504" y="584"/>
                    <a:pt x="1493" y="575"/>
                  </a:cubicBezTo>
                  <a:close/>
                  <a:moveTo>
                    <a:pt x="429" y="1518"/>
                  </a:moveTo>
                  <a:lnTo>
                    <a:pt x="468" y="1557"/>
                  </a:lnTo>
                  <a:cubicBezTo>
                    <a:pt x="481" y="1577"/>
                    <a:pt x="495" y="1597"/>
                    <a:pt x="508" y="1618"/>
                  </a:cubicBezTo>
                  <a:lnTo>
                    <a:pt x="508" y="1618"/>
                  </a:lnTo>
                  <a:lnTo>
                    <a:pt x="429" y="1518"/>
                  </a:lnTo>
                  <a:close/>
                  <a:moveTo>
                    <a:pt x="1090" y="0"/>
                  </a:moveTo>
                  <a:lnTo>
                    <a:pt x="818" y="39"/>
                  </a:lnTo>
                  <a:lnTo>
                    <a:pt x="779" y="39"/>
                  </a:lnTo>
                  <a:lnTo>
                    <a:pt x="662" y="78"/>
                  </a:lnTo>
                  <a:lnTo>
                    <a:pt x="545" y="117"/>
                  </a:lnTo>
                  <a:lnTo>
                    <a:pt x="506" y="117"/>
                  </a:lnTo>
                  <a:cubicBezTo>
                    <a:pt x="468" y="156"/>
                    <a:pt x="351" y="234"/>
                    <a:pt x="312" y="273"/>
                  </a:cubicBezTo>
                  <a:lnTo>
                    <a:pt x="312" y="311"/>
                  </a:lnTo>
                  <a:lnTo>
                    <a:pt x="156" y="506"/>
                  </a:lnTo>
                  <a:lnTo>
                    <a:pt x="156" y="545"/>
                  </a:lnTo>
                  <a:cubicBezTo>
                    <a:pt x="156" y="623"/>
                    <a:pt x="78" y="739"/>
                    <a:pt x="39" y="778"/>
                  </a:cubicBezTo>
                  <a:lnTo>
                    <a:pt x="39" y="817"/>
                  </a:lnTo>
                  <a:lnTo>
                    <a:pt x="1" y="1090"/>
                  </a:lnTo>
                  <a:lnTo>
                    <a:pt x="1" y="1129"/>
                  </a:lnTo>
                  <a:lnTo>
                    <a:pt x="1" y="1168"/>
                  </a:lnTo>
                  <a:cubicBezTo>
                    <a:pt x="1" y="1245"/>
                    <a:pt x="39" y="1362"/>
                    <a:pt x="39" y="1440"/>
                  </a:cubicBezTo>
                  <a:cubicBezTo>
                    <a:pt x="39" y="1440"/>
                    <a:pt x="39" y="1479"/>
                    <a:pt x="39" y="1518"/>
                  </a:cubicBezTo>
                  <a:lnTo>
                    <a:pt x="156" y="1751"/>
                  </a:lnTo>
                  <a:cubicBezTo>
                    <a:pt x="156" y="1751"/>
                    <a:pt x="156" y="1751"/>
                    <a:pt x="156" y="1790"/>
                  </a:cubicBezTo>
                  <a:cubicBezTo>
                    <a:pt x="195" y="1829"/>
                    <a:pt x="234" y="1907"/>
                    <a:pt x="312" y="1985"/>
                  </a:cubicBezTo>
                  <a:lnTo>
                    <a:pt x="351" y="2024"/>
                  </a:lnTo>
                  <a:cubicBezTo>
                    <a:pt x="390" y="2063"/>
                    <a:pt x="468" y="2140"/>
                    <a:pt x="545" y="2179"/>
                  </a:cubicBezTo>
                  <a:lnTo>
                    <a:pt x="584" y="2179"/>
                  </a:lnTo>
                  <a:cubicBezTo>
                    <a:pt x="623" y="2179"/>
                    <a:pt x="662" y="2218"/>
                    <a:pt x="701" y="2218"/>
                  </a:cubicBezTo>
                  <a:lnTo>
                    <a:pt x="857" y="2296"/>
                  </a:lnTo>
                  <a:lnTo>
                    <a:pt x="896" y="2296"/>
                  </a:lnTo>
                  <a:lnTo>
                    <a:pt x="1129" y="2335"/>
                  </a:lnTo>
                  <a:lnTo>
                    <a:pt x="1479" y="2335"/>
                  </a:lnTo>
                  <a:lnTo>
                    <a:pt x="1713" y="2218"/>
                  </a:lnTo>
                  <a:lnTo>
                    <a:pt x="1907" y="2063"/>
                  </a:lnTo>
                  <a:lnTo>
                    <a:pt x="1985" y="1946"/>
                  </a:lnTo>
                  <a:cubicBezTo>
                    <a:pt x="1985" y="1901"/>
                    <a:pt x="1998" y="1844"/>
                    <a:pt x="2016" y="1789"/>
                  </a:cubicBezTo>
                  <a:lnTo>
                    <a:pt x="2016" y="1789"/>
                  </a:lnTo>
                  <a:lnTo>
                    <a:pt x="2063" y="1751"/>
                  </a:lnTo>
                  <a:cubicBezTo>
                    <a:pt x="2180" y="1635"/>
                    <a:pt x="2258" y="1479"/>
                    <a:pt x="2296" y="1323"/>
                  </a:cubicBezTo>
                  <a:lnTo>
                    <a:pt x="2335" y="1051"/>
                  </a:lnTo>
                  <a:cubicBezTo>
                    <a:pt x="2335" y="856"/>
                    <a:pt x="2296" y="701"/>
                    <a:pt x="2219" y="545"/>
                  </a:cubicBezTo>
                  <a:lnTo>
                    <a:pt x="2180" y="545"/>
                  </a:lnTo>
                  <a:cubicBezTo>
                    <a:pt x="2180" y="467"/>
                    <a:pt x="2141" y="467"/>
                    <a:pt x="2102" y="428"/>
                  </a:cubicBezTo>
                  <a:cubicBezTo>
                    <a:pt x="2063" y="389"/>
                    <a:pt x="2063" y="350"/>
                    <a:pt x="2024" y="311"/>
                  </a:cubicBezTo>
                  <a:lnTo>
                    <a:pt x="1985" y="311"/>
                  </a:lnTo>
                  <a:lnTo>
                    <a:pt x="1791" y="117"/>
                  </a:lnTo>
                  <a:lnTo>
                    <a:pt x="1752" y="117"/>
                  </a:lnTo>
                  <a:cubicBezTo>
                    <a:pt x="1674" y="78"/>
                    <a:pt x="1557" y="39"/>
                    <a:pt x="1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42"/>
            <p:cNvSpPr/>
            <p:nvPr/>
          </p:nvSpPr>
          <p:spPr>
            <a:xfrm>
              <a:off x="3428830" y="5062042"/>
              <a:ext cx="22523" cy="22095"/>
            </a:xfrm>
            <a:custGeom>
              <a:avLst/>
              <a:gdLst/>
              <a:ahLst/>
              <a:cxnLst/>
              <a:rect l="l" t="t" r="r" b="b"/>
              <a:pathLst>
                <a:path w="2103" h="2063" extrusionOk="0">
                  <a:moveTo>
                    <a:pt x="1596" y="584"/>
                  </a:moveTo>
                  <a:lnTo>
                    <a:pt x="1608" y="613"/>
                  </a:lnTo>
                  <a:lnTo>
                    <a:pt x="1608" y="613"/>
                  </a:lnTo>
                  <a:cubicBezTo>
                    <a:pt x="1596" y="602"/>
                    <a:pt x="1596" y="584"/>
                    <a:pt x="1596" y="584"/>
                  </a:cubicBezTo>
                  <a:close/>
                  <a:moveTo>
                    <a:pt x="273" y="1246"/>
                  </a:moveTo>
                  <a:lnTo>
                    <a:pt x="298" y="1288"/>
                  </a:lnTo>
                  <a:lnTo>
                    <a:pt x="298" y="1288"/>
                  </a:lnTo>
                  <a:cubicBezTo>
                    <a:pt x="308" y="1264"/>
                    <a:pt x="300" y="1246"/>
                    <a:pt x="273" y="1246"/>
                  </a:cubicBezTo>
                  <a:close/>
                  <a:moveTo>
                    <a:pt x="273" y="1207"/>
                  </a:moveTo>
                  <a:lnTo>
                    <a:pt x="390" y="1401"/>
                  </a:lnTo>
                  <a:lnTo>
                    <a:pt x="390" y="1440"/>
                  </a:lnTo>
                  <a:lnTo>
                    <a:pt x="298" y="1288"/>
                  </a:lnTo>
                  <a:lnTo>
                    <a:pt x="298" y="1288"/>
                  </a:lnTo>
                  <a:cubicBezTo>
                    <a:pt x="294" y="1299"/>
                    <a:pt x="285" y="1311"/>
                    <a:pt x="273" y="1324"/>
                  </a:cubicBezTo>
                  <a:lnTo>
                    <a:pt x="273" y="1207"/>
                  </a:lnTo>
                  <a:close/>
                  <a:moveTo>
                    <a:pt x="1129" y="1"/>
                  </a:moveTo>
                  <a:cubicBezTo>
                    <a:pt x="1053" y="1"/>
                    <a:pt x="977" y="17"/>
                    <a:pt x="900" y="40"/>
                  </a:cubicBezTo>
                  <a:lnTo>
                    <a:pt x="900" y="40"/>
                  </a:lnTo>
                  <a:cubicBezTo>
                    <a:pt x="835" y="40"/>
                    <a:pt x="773" y="45"/>
                    <a:pt x="740" y="78"/>
                  </a:cubicBezTo>
                  <a:lnTo>
                    <a:pt x="779" y="78"/>
                  </a:lnTo>
                  <a:cubicBezTo>
                    <a:pt x="776" y="80"/>
                    <a:pt x="773" y="81"/>
                    <a:pt x="769" y="83"/>
                  </a:cubicBezTo>
                  <a:lnTo>
                    <a:pt x="769" y="83"/>
                  </a:lnTo>
                  <a:cubicBezTo>
                    <a:pt x="708" y="95"/>
                    <a:pt x="646" y="125"/>
                    <a:pt x="584" y="156"/>
                  </a:cubicBezTo>
                  <a:lnTo>
                    <a:pt x="740" y="78"/>
                  </a:lnTo>
                  <a:lnTo>
                    <a:pt x="623" y="117"/>
                  </a:lnTo>
                  <a:cubicBezTo>
                    <a:pt x="584" y="117"/>
                    <a:pt x="546" y="156"/>
                    <a:pt x="546" y="156"/>
                  </a:cubicBezTo>
                  <a:cubicBezTo>
                    <a:pt x="390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cubicBezTo>
                    <a:pt x="156" y="623"/>
                    <a:pt x="117" y="662"/>
                    <a:pt x="79" y="740"/>
                  </a:cubicBezTo>
                  <a:cubicBezTo>
                    <a:pt x="79" y="779"/>
                    <a:pt x="79" y="779"/>
                    <a:pt x="79" y="779"/>
                  </a:cubicBezTo>
                  <a:cubicBezTo>
                    <a:pt x="1" y="1129"/>
                    <a:pt x="79" y="1518"/>
                    <a:pt x="351" y="1791"/>
                  </a:cubicBezTo>
                  <a:cubicBezTo>
                    <a:pt x="468" y="1907"/>
                    <a:pt x="623" y="1985"/>
                    <a:pt x="818" y="2063"/>
                  </a:cubicBezTo>
                  <a:lnTo>
                    <a:pt x="1402" y="2063"/>
                  </a:lnTo>
                  <a:cubicBezTo>
                    <a:pt x="1479" y="2024"/>
                    <a:pt x="1557" y="1985"/>
                    <a:pt x="1635" y="1946"/>
                  </a:cubicBezTo>
                  <a:lnTo>
                    <a:pt x="1830" y="1791"/>
                  </a:lnTo>
                  <a:cubicBezTo>
                    <a:pt x="1907" y="1713"/>
                    <a:pt x="1985" y="1635"/>
                    <a:pt x="2024" y="1518"/>
                  </a:cubicBezTo>
                  <a:cubicBezTo>
                    <a:pt x="2024" y="1479"/>
                    <a:pt x="2024" y="1440"/>
                    <a:pt x="2063" y="1401"/>
                  </a:cubicBezTo>
                  <a:cubicBezTo>
                    <a:pt x="2063" y="1363"/>
                    <a:pt x="2063" y="1363"/>
                    <a:pt x="2063" y="1363"/>
                  </a:cubicBezTo>
                  <a:cubicBezTo>
                    <a:pt x="2063" y="1285"/>
                    <a:pt x="2063" y="1207"/>
                    <a:pt x="2102" y="1129"/>
                  </a:cubicBezTo>
                  <a:lnTo>
                    <a:pt x="2102" y="1051"/>
                  </a:lnTo>
                  <a:cubicBezTo>
                    <a:pt x="2102" y="973"/>
                    <a:pt x="2063" y="857"/>
                    <a:pt x="2063" y="779"/>
                  </a:cubicBezTo>
                  <a:lnTo>
                    <a:pt x="2063" y="701"/>
                  </a:lnTo>
                  <a:cubicBezTo>
                    <a:pt x="2024" y="623"/>
                    <a:pt x="1985" y="545"/>
                    <a:pt x="1946" y="468"/>
                  </a:cubicBezTo>
                  <a:cubicBezTo>
                    <a:pt x="1869" y="351"/>
                    <a:pt x="1752" y="234"/>
                    <a:pt x="1596" y="156"/>
                  </a:cubicBezTo>
                  <a:cubicBezTo>
                    <a:pt x="1479" y="39"/>
                    <a:pt x="1285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42"/>
            <p:cNvSpPr/>
            <p:nvPr/>
          </p:nvSpPr>
          <p:spPr>
            <a:xfrm>
              <a:off x="3505931" y="5126227"/>
              <a:ext cx="21688" cy="20842"/>
            </a:xfrm>
            <a:custGeom>
              <a:avLst/>
              <a:gdLst/>
              <a:ahLst/>
              <a:cxnLst/>
              <a:rect l="l" t="t" r="r" b="b"/>
              <a:pathLst>
                <a:path w="2025" h="1946" extrusionOk="0">
                  <a:moveTo>
                    <a:pt x="1946" y="973"/>
                  </a:moveTo>
                  <a:cubicBezTo>
                    <a:pt x="1946" y="1026"/>
                    <a:pt x="1946" y="1078"/>
                    <a:pt x="1934" y="1131"/>
                  </a:cubicBezTo>
                  <a:lnTo>
                    <a:pt x="1934" y="1131"/>
                  </a:lnTo>
                  <a:cubicBezTo>
                    <a:pt x="1942" y="1077"/>
                    <a:pt x="1946" y="1023"/>
                    <a:pt x="1946" y="973"/>
                  </a:cubicBezTo>
                  <a:close/>
                  <a:moveTo>
                    <a:pt x="1051" y="0"/>
                  </a:moveTo>
                  <a:cubicBezTo>
                    <a:pt x="974" y="0"/>
                    <a:pt x="896" y="39"/>
                    <a:pt x="779" y="39"/>
                  </a:cubicBezTo>
                  <a:lnTo>
                    <a:pt x="740" y="39"/>
                  </a:lnTo>
                  <a:lnTo>
                    <a:pt x="507" y="156"/>
                  </a:lnTo>
                  <a:lnTo>
                    <a:pt x="468" y="156"/>
                  </a:lnTo>
                  <a:cubicBezTo>
                    <a:pt x="351" y="234"/>
                    <a:pt x="234" y="350"/>
                    <a:pt x="117" y="467"/>
                  </a:cubicBezTo>
                  <a:cubicBezTo>
                    <a:pt x="40" y="623"/>
                    <a:pt x="1" y="817"/>
                    <a:pt x="1" y="973"/>
                  </a:cubicBezTo>
                  <a:cubicBezTo>
                    <a:pt x="1" y="1512"/>
                    <a:pt x="435" y="1907"/>
                    <a:pt x="927" y="1930"/>
                  </a:cubicBezTo>
                  <a:lnTo>
                    <a:pt x="927" y="1930"/>
                  </a:lnTo>
                  <a:cubicBezTo>
                    <a:pt x="942" y="1935"/>
                    <a:pt x="957" y="1941"/>
                    <a:pt x="974" y="1946"/>
                  </a:cubicBezTo>
                  <a:lnTo>
                    <a:pt x="1207" y="1946"/>
                  </a:lnTo>
                  <a:cubicBezTo>
                    <a:pt x="1363" y="1946"/>
                    <a:pt x="1518" y="1907"/>
                    <a:pt x="1635" y="1829"/>
                  </a:cubicBezTo>
                  <a:lnTo>
                    <a:pt x="1791" y="1712"/>
                  </a:lnTo>
                  <a:cubicBezTo>
                    <a:pt x="1907" y="1596"/>
                    <a:pt x="1985" y="1479"/>
                    <a:pt x="2024" y="1323"/>
                  </a:cubicBezTo>
                  <a:lnTo>
                    <a:pt x="1985" y="1284"/>
                  </a:lnTo>
                  <a:cubicBezTo>
                    <a:pt x="1985" y="1284"/>
                    <a:pt x="1985" y="1245"/>
                    <a:pt x="1985" y="1245"/>
                  </a:cubicBezTo>
                  <a:lnTo>
                    <a:pt x="1985" y="1129"/>
                  </a:lnTo>
                  <a:lnTo>
                    <a:pt x="1985" y="1012"/>
                  </a:lnTo>
                  <a:lnTo>
                    <a:pt x="1985" y="973"/>
                  </a:lnTo>
                  <a:cubicBezTo>
                    <a:pt x="1985" y="895"/>
                    <a:pt x="1985" y="817"/>
                    <a:pt x="1946" y="740"/>
                  </a:cubicBezTo>
                  <a:lnTo>
                    <a:pt x="1946" y="701"/>
                  </a:lnTo>
                  <a:cubicBezTo>
                    <a:pt x="1946" y="662"/>
                    <a:pt x="1907" y="623"/>
                    <a:pt x="1907" y="584"/>
                  </a:cubicBezTo>
                  <a:cubicBezTo>
                    <a:pt x="1869" y="545"/>
                    <a:pt x="1869" y="506"/>
                    <a:pt x="1830" y="467"/>
                  </a:cubicBezTo>
                  <a:cubicBezTo>
                    <a:pt x="1810" y="448"/>
                    <a:pt x="1791" y="419"/>
                    <a:pt x="1771" y="389"/>
                  </a:cubicBezTo>
                  <a:lnTo>
                    <a:pt x="1771" y="389"/>
                  </a:lnTo>
                  <a:lnTo>
                    <a:pt x="1830" y="467"/>
                  </a:lnTo>
                  <a:cubicBezTo>
                    <a:pt x="1791" y="389"/>
                    <a:pt x="1752" y="312"/>
                    <a:pt x="1713" y="273"/>
                  </a:cubicBezTo>
                  <a:lnTo>
                    <a:pt x="1518" y="117"/>
                  </a:lnTo>
                  <a:cubicBezTo>
                    <a:pt x="1441" y="78"/>
                    <a:pt x="1402" y="39"/>
                    <a:pt x="1324" y="3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42"/>
            <p:cNvSpPr/>
            <p:nvPr/>
          </p:nvSpPr>
          <p:spPr>
            <a:xfrm>
              <a:off x="3707226" y="5074230"/>
              <a:ext cx="30856" cy="33233"/>
            </a:xfrm>
            <a:custGeom>
              <a:avLst/>
              <a:gdLst/>
              <a:ahLst/>
              <a:cxnLst/>
              <a:rect l="l" t="t" r="r" b="b"/>
              <a:pathLst>
                <a:path w="2881" h="3103" extrusionOk="0">
                  <a:moveTo>
                    <a:pt x="1529" y="1602"/>
                  </a:moveTo>
                  <a:lnTo>
                    <a:pt x="1532" y="1612"/>
                  </a:lnTo>
                  <a:lnTo>
                    <a:pt x="1528" y="1625"/>
                  </a:lnTo>
                  <a:lnTo>
                    <a:pt x="1528" y="1625"/>
                  </a:lnTo>
                  <a:cubicBezTo>
                    <a:pt x="1528" y="1618"/>
                    <a:pt x="1529" y="1610"/>
                    <a:pt x="1529" y="1602"/>
                  </a:cubicBezTo>
                  <a:close/>
                  <a:moveTo>
                    <a:pt x="1536" y="1634"/>
                  </a:moveTo>
                  <a:lnTo>
                    <a:pt x="1536" y="1636"/>
                  </a:lnTo>
                  <a:lnTo>
                    <a:pt x="1536" y="1636"/>
                  </a:lnTo>
                  <a:lnTo>
                    <a:pt x="1536" y="1637"/>
                  </a:lnTo>
                  <a:lnTo>
                    <a:pt x="1536" y="1637"/>
                  </a:lnTo>
                  <a:cubicBezTo>
                    <a:pt x="1536" y="1637"/>
                    <a:pt x="1536" y="1637"/>
                    <a:pt x="1535" y="1637"/>
                  </a:cubicBezTo>
                  <a:lnTo>
                    <a:pt x="1535" y="1637"/>
                  </a:lnTo>
                  <a:cubicBezTo>
                    <a:pt x="1535" y="1636"/>
                    <a:pt x="1536" y="1635"/>
                    <a:pt x="1536" y="1634"/>
                  </a:cubicBezTo>
                  <a:close/>
                  <a:moveTo>
                    <a:pt x="1519" y="1647"/>
                  </a:moveTo>
                  <a:lnTo>
                    <a:pt x="1521" y="1650"/>
                  </a:lnTo>
                  <a:lnTo>
                    <a:pt x="1521" y="1650"/>
                  </a:lnTo>
                  <a:cubicBezTo>
                    <a:pt x="1520" y="1650"/>
                    <a:pt x="1520" y="1649"/>
                    <a:pt x="1519" y="1649"/>
                  </a:cubicBezTo>
                  <a:lnTo>
                    <a:pt x="1519" y="1649"/>
                  </a:lnTo>
                  <a:cubicBezTo>
                    <a:pt x="1519" y="1648"/>
                    <a:pt x="1519" y="1648"/>
                    <a:pt x="1519" y="1647"/>
                  </a:cubicBezTo>
                  <a:close/>
                  <a:moveTo>
                    <a:pt x="1622" y="1651"/>
                  </a:moveTo>
                  <a:lnTo>
                    <a:pt x="1622" y="1651"/>
                  </a:lnTo>
                  <a:cubicBezTo>
                    <a:pt x="1621" y="1652"/>
                    <a:pt x="1621" y="1653"/>
                    <a:pt x="1620" y="1654"/>
                  </a:cubicBezTo>
                  <a:lnTo>
                    <a:pt x="1620" y="1654"/>
                  </a:lnTo>
                  <a:cubicBezTo>
                    <a:pt x="1617" y="1655"/>
                    <a:pt x="1615" y="1656"/>
                    <a:pt x="1613" y="1656"/>
                  </a:cubicBezTo>
                  <a:lnTo>
                    <a:pt x="1613" y="1656"/>
                  </a:lnTo>
                  <a:lnTo>
                    <a:pt x="1622" y="1651"/>
                  </a:lnTo>
                  <a:close/>
                  <a:moveTo>
                    <a:pt x="1529" y="1672"/>
                  </a:moveTo>
                  <a:lnTo>
                    <a:pt x="1530" y="1673"/>
                  </a:lnTo>
                  <a:lnTo>
                    <a:pt x="1530" y="1674"/>
                  </a:lnTo>
                  <a:lnTo>
                    <a:pt x="1530" y="1674"/>
                  </a:lnTo>
                  <a:cubicBezTo>
                    <a:pt x="1530" y="1673"/>
                    <a:pt x="1530" y="1673"/>
                    <a:pt x="1529" y="1672"/>
                  </a:cubicBezTo>
                  <a:close/>
                  <a:moveTo>
                    <a:pt x="1539" y="1693"/>
                  </a:moveTo>
                  <a:cubicBezTo>
                    <a:pt x="1539" y="1693"/>
                    <a:pt x="1539" y="1693"/>
                    <a:pt x="1539" y="1693"/>
                  </a:cubicBezTo>
                  <a:lnTo>
                    <a:pt x="1539" y="1693"/>
                  </a:lnTo>
                  <a:cubicBezTo>
                    <a:pt x="1539" y="1693"/>
                    <a:pt x="1539" y="1694"/>
                    <a:pt x="1538" y="1694"/>
                  </a:cubicBezTo>
                  <a:lnTo>
                    <a:pt x="1538" y="1694"/>
                  </a:lnTo>
                  <a:cubicBezTo>
                    <a:pt x="1538" y="1694"/>
                    <a:pt x="1538" y="1694"/>
                    <a:pt x="1538" y="1693"/>
                  </a:cubicBezTo>
                  <a:lnTo>
                    <a:pt x="1538" y="1693"/>
                  </a:lnTo>
                  <a:lnTo>
                    <a:pt x="1539" y="1693"/>
                  </a:lnTo>
                  <a:close/>
                  <a:moveTo>
                    <a:pt x="1538" y="1694"/>
                  </a:moveTo>
                  <a:lnTo>
                    <a:pt x="1538" y="1694"/>
                  </a:lnTo>
                  <a:lnTo>
                    <a:pt x="1538" y="1694"/>
                  </a:lnTo>
                  <a:cubicBezTo>
                    <a:pt x="1538" y="1694"/>
                    <a:pt x="1537" y="1694"/>
                    <a:pt x="1537" y="1695"/>
                  </a:cubicBezTo>
                  <a:lnTo>
                    <a:pt x="1537" y="1695"/>
                  </a:lnTo>
                  <a:cubicBezTo>
                    <a:pt x="1537" y="1694"/>
                    <a:pt x="1537" y="1694"/>
                    <a:pt x="1537" y="1694"/>
                  </a:cubicBezTo>
                  <a:lnTo>
                    <a:pt x="1537" y="1694"/>
                  </a:lnTo>
                  <a:lnTo>
                    <a:pt x="1538" y="1694"/>
                  </a:lnTo>
                  <a:close/>
                  <a:moveTo>
                    <a:pt x="1526" y="1700"/>
                  </a:moveTo>
                  <a:lnTo>
                    <a:pt x="1526" y="1700"/>
                  </a:lnTo>
                  <a:lnTo>
                    <a:pt x="1526" y="1700"/>
                  </a:lnTo>
                  <a:cubicBezTo>
                    <a:pt x="1524" y="1700"/>
                    <a:pt x="1523" y="1701"/>
                    <a:pt x="1522" y="1702"/>
                  </a:cubicBezTo>
                  <a:lnTo>
                    <a:pt x="1522" y="1702"/>
                  </a:lnTo>
                  <a:cubicBezTo>
                    <a:pt x="1522" y="1702"/>
                    <a:pt x="1522" y="1702"/>
                    <a:pt x="1522" y="1702"/>
                  </a:cubicBezTo>
                  <a:lnTo>
                    <a:pt x="1522" y="1702"/>
                  </a:lnTo>
                  <a:lnTo>
                    <a:pt x="1526" y="1700"/>
                  </a:lnTo>
                  <a:close/>
                  <a:moveTo>
                    <a:pt x="1539" y="1695"/>
                  </a:moveTo>
                  <a:lnTo>
                    <a:pt x="1557" y="1742"/>
                  </a:lnTo>
                  <a:cubicBezTo>
                    <a:pt x="1550" y="1727"/>
                    <a:pt x="1543" y="1711"/>
                    <a:pt x="1539" y="1695"/>
                  </a:cubicBezTo>
                  <a:close/>
                  <a:moveTo>
                    <a:pt x="1460" y="1"/>
                  </a:moveTo>
                  <a:cubicBezTo>
                    <a:pt x="1363" y="1"/>
                    <a:pt x="1266" y="11"/>
                    <a:pt x="1168" y="30"/>
                  </a:cubicBezTo>
                  <a:cubicBezTo>
                    <a:pt x="1091" y="69"/>
                    <a:pt x="1013" y="69"/>
                    <a:pt x="935" y="108"/>
                  </a:cubicBezTo>
                  <a:cubicBezTo>
                    <a:pt x="818" y="147"/>
                    <a:pt x="740" y="225"/>
                    <a:pt x="624" y="302"/>
                  </a:cubicBezTo>
                  <a:cubicBezTo>
                    <a:pt x="468" y="419"/>
                    <a:pt x="351" y="536"/>
                    <a:pt x="273" y="691"/>
                  </a:cubicBezTo>
                  <a:cubicBezTo>
                    <a:pt x="196" y="808"/>
                    <a:pt x="157" y="886"/>
                    <a:pt x="118" y="1003"/>
                  </a:cubicBezTo>
                  <a:cubicBezTo>
                    <a:pt x="118" y="1042"/>
                    <a:pt x="79" y="1081"/>
                    <a:pt x="79" y="1120"/>
                  </a:cubicBezTo>
                  <a:cubicBezTo>
                    <a:pt x="40" y="1314"/>
                    <a:pt x="1" y="1470"/>
                    <a:pt x="40" y="1625"/>
                  </a:cubicBezTo>
                  <a:cubicBezTo>
                    <a:pt x="40" y="1781"/>
                    <a:pt x="40" y="1937"/>
                    <a:pt x="118" y="2092"/>
                  </a:cubicBezTo>
                  <a:cubicBezTo>
                    <a:pt x="157" y="2287"/>
                    <a:pt x="273" y="2482"/>
                    <a:pt x="429" y="2637"/>
                  </a:cubicBezTo>
                  <a:lnTo>
                    <a:pt x="507" y="2715"/>
                  </a:lnTo>
                  <a:cubicBezTo>
                    <a:pt x="585" y="2793"/>
                    <a:pt x="662" y="2871"/>
                    <a:pt x="779" y="2910"/>
                  </a:cubicBezTo>
                  <a:cubicBezTo>
                    <a:pt x="896" y="2987"/>
                    <a:pt x="1052" y="3026"/>
                    <a:pt x="1168" y="3065"/>
                  </a:cubicBezTo>
                  <a:cubicBezTo>
                    <a:pt x="1279" y="3090"/>
                    <a:pt x="1394" y="3103"/>
                    <a:pt x="1509" y="3103"/>
                  </a:cubicBezTo>
                  <a:cubicBezTo>
                    <a:pt x="1757" y="3103"/>
                    <a:pt x="2006" y="3043"/>
                    <a:pt x="2219" y="2910"/>
                  </a:cubicBezTo>
                  <a:cubicBezTo>
                    <a:pt x="2530" y="2754"/>
                    <a:pt x="2764" y="2443"/>
                    <a:pt x="2842" y="2053"/>
                  </a:cubicBezTo>
                  <a:cubicBezTo>
                    <a:pt x="2881" y="1859"/>
                    <a:pt x="2881" y="1664"/>
                    <a:pt x="2842" y="1431"/>
                  </a:cubicBezTo>
                  <a:cubicBezTo>
                    <a:pt x="2816" y="1329"/>
                    <a:pt x="2758" y="1211"/>
                    <a:pt x="2688" y="1109"/>
                  </a:cubicBezTo>
                  <a:lnTo>
                    <a:pt x="2688" y="1109"/>
                  </a:lnTo>
                  <a:cubicBezTo>
                    <a:pt x="2662" y="928"/>
                    <a:pt x="2609" y="748"/>
                    <a:pt x="2530" y="575"/>
                  </a:cubicBezTo>
                  <a:cubicBezTo>
                    <a:pt x="2452" y="497"/>
                    <a:pt x="2414" y="458"/>
                    <a:pt x="2336" y="380"/>
                  </a:cubicBezTo>
                  <a:cubicBezTo>
                    <a:pt x="2258" y="302"/>
                    <a:pt x="2180" y="225"/>
                    <a:pt x="2063" y="147"/>
                  </a:cubicBezTo>
                  <a:cubicBezTo>
                    <a:pt x="1986" y="108"/>
                    <a:pt x="1869" y="69"/>
                    <a:pt x="1752" y="30"/>
                  </a:cubicBezTo>
                  <a:cubicBezTo>
                    <a:pt x="1655" y="11"/>
                    <a:pt x="1557" y="1"/>
                    <a:pt x="1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42"/>
            <p:cNvSpPr/>
            <p:nvPr/>
          </p:nvSpPr>
          <p:spPr>
            <a:xfrm>
              <a:off x="3695145" y="5151331"/>
              <a:ext cx="29602" cy="28253"/>
            </a:xfrm>
            <a:custGeom>
              <a:avLst/>
              <a:gdLst/>
              <a:ahLst/>
              <a:cxnLst/>
              <a:rect l="l" t="t" r="r" b="b"/>
              <a:pathLst>
                <a:path w="2764" h="2638" extrusionOk="0">
                  <a:moveTo>
                    <a:pt x="1312" y="1185"/>
                  </a:moveTo>
                  <a:lnTo>
                    <a:pt x="1329" y="1192"/>
                  </a:lnTo>
                  <a:lnTo>
                    <a:pt x="1329" y="1192"/>
                  </a:lnTo>
                  <a:lnTo>
                    <a:pt x="1332" y="1194"/>
                  </a:lnTo>
                  <a:lnTo>
                    <a:pt x="1332" y="1194"/>
                  </a:lnTo>
                  <a:cubicBezTo>
                    <a:pt x="1328" y="1193"/>
                    <a:pt x="1324" y="1193"/>
                    <a:pt x="1320" y="1192"/>
                  </a:cubicBezTo>
                  <a:lnTo>
                    <a:pt x="1320" y="1192"/>
                  </a:lnTo>
                  <a:cubicBezTo>
                    <a:pt x="1317" y="1190"/>
                    <a:pt x="1315" y="1187"/>
                    <a:pt x="1312" y="1185"/>
                  </a:cubicBezTo>
                  <a:close/>
                  <a:moveTo>
                    <a:pt x="1336" y="1197"/>
                  </a:moveTo>
                  <a:lnTo>
                    <a:pt x="1372" y="1224"/>
                  </a:lnTo>
                  <a:lnTo>
                    <a:pt x="1372" y="1224"/>
                  </a:lnTo>
                  <a:cubicBezTo>
                    <a:pt x="1355" y="1217"/>
                    <a:pt x="1340" y="1208"/>
                    <a:pt x="1327" y="1197"/>
                  </a:cubicBezTo>
                  <a:close/>
                  <a:moveTo>
                    <a:pt x="1402" y="1247"/>
                  </a:moveTo>
                  <a:lnTo>
                    <a:pt x="1407" y="1250"/>
                  </a:lnTo>
                  <a:lnTo>
                    <a:pt x="1407" y="1250"/>
                  </a:lnTo>
                  <a:lnTo>
                    <a:pt x="1415" y="1270"/>
                  </a:lnTo>
                  <a:lnTo>
                    <a:pt x="1415" y="1270"/>
                  </a:lnTo>
                  <a:cubicBezTo>
                    <a:pt x="1413" y="1269"/>
                    <a:pt x="1410" y="1268"/>
                    <a:pt x="1408" y="1267"/>
                  </a:cubicBezTo>
                  <a:lnTo>
                    <a:pt x="1408" y="1267"/>
                  </a:lnTo>
                  <a:cubicBezTo>
                    <a:pt x="1405" y="1260"/>
                    <a:pt x="1403" y="1254"/>
                    <a:pt x="1402" y="1247"/>
                  </a:cubicBezTo>
                  <a:close/>
                  <a:moveTo>
                    <a:pt x="1449" y="1504"/>
                  </a:moveTo>
                  <a:lnTo>
                    <a:pt x="1446" y="1517"/>
                  </a:lnTo>
                  <a:lnTo>
                    <a:pt x="1446" y="1517"/>
                  </a:lnTo>
                  <a:cubicBezTo>
                    <a:pt x="1452" y="1514"/>
                    <a:pt x="1458" y="1512"/>
                    <a:pt x="1464" y="1511"/>
                  </a:cubicBezTo>
                  <a:lnTo>
                    <a:pt x="1464" y="1511"/>
                  </a:lnTo>
                  <a:lnTo>
                    <a:pt x="1451" y="1520"/>
                  </a:lnTo>
                  <a:lnTo>
                    <a:pt x="1451" y="1520"/>
                  </a:lnTo>
                  <a:lnTo>
                    <a:pt x="1445" y="1522"/>
                  </a:lnTo>
                  <a:lnTo>
                    <a:pt x="1445" y="1522"/>
                  </a:lnTo>
                  <a:lnTo>
                    <a:pt x="1445" y="1525"/>
                  </a:lnTo>
                  <a:lnTo>
                    <a:pt x="1443" y="1526"/>
                  </a:lnTo>
                  <a:lnTo>
                    <a:pt x="1443" y="1526"/>
                  </a:lnTo>
                  <a:cubicBezTo>
                    <a:pt x="1443" y="1525"/>
                    <a:pt x="1443" y="1524"/>
                    <a:pt x="1444" y="1523"/>
                  </a:cubicBezTo>
                  <a:lnTo>
                    <a:pt x="1444" y="1523"/>
                  </a:lnTo>
                  <a:lnTo>
                    <a:pt x="1435" y="1526"/>
                  </a:lnTo>
                  <a:lnTo>
                    <a:pt x="1435" y="1526"/>
                  </a:lnTo>
                  <a:cubicBezTo>
                    <a:pt x="1436" y="1525"/>
                    <a:pt x="1437" y="1523"/>
                    <a:pt x="1438" y="1521"/>
                  </a:cubicBezTo>
                  <a:lnTo>
                    <a:pt x="1438" y="1521"/>
                  </a:lnTo>
                  <a:cubicBezTo>
                    <a:pt x="1440" y="1520"/>
                    <a:pt x="1443" y="1519"/>
                    <a:pt x="1445" y="1518"/>
                  </a:cubicBezTo>
                  <a:lnTo>
                    <a:pt x="1445" y="1518"/>
                  </a:lnTo>
                  <a:cubicBezTo>
                    <a:pt x="1444" y="1520"/>
                    <a:pt x="1444" y="1521"/>
                    <a:pt x="1444" y="1523"/>
                  </a:cubicBezTo>
                  <a:lnTo>
                    <a:pt x="1444" y="1523"/>
                  </a:lnTo>
                  <a:lnTo>
                    <a:pt x="1445" y="1522"/>
                  </a:lnTo>
                  <a:lnTo>
                    <a:pt x="1445" y="1522"/>
                  </a:lnTo>
                  <a:lnTo>
                    <a:pt x="1446" y="1517"/>
                  </a:lnTo>
                  <a:lnTo>
                    <a:pt x="1446" y="1517"/>
                  </a:lnTo>
                  <a:cubicBezTo>
                    <a:pt x="1446" y="1517"/>
                    <a:pt x="1445" y="1518"/>
                    <a:pt x="1445" y="1518"/>
                  </a:cubicBezTo>
                  <a:lnTo>
                    <a:pt x="1445" y="1518"/>
                  </a:lnTo>
                  <a:cubicBezTo>
                    <a:pt x="1446" y="1513"/>
                    <a:pt x="1447" y="1509"/>
                    <a:pt x="1449" y="1504"/>
                  </a:cubicBezTo>
                  <a:lnTo>
                    <a:pt x="1449" y="1504"/>
                  </a:lnTo>
                  <a:cubicBezTo>
                    <a:pt x="1449" y="1504"/>
                    <a:pt x="1449" y="1504"/>
                    <a:pt x="1449" y="1504"/>
                  </a:cubicBezTo>
                  <a:close/>
                  <a:moveTo>
                    <a:pt x="1401" y="1"/>
                  </a:moveTo>
                  <a:cubicBezTo>
                    <a:pt x="1294" y="1"/>
                    <a:pt x="1187" y="11"/>
                    <a:pt x="1090" y="30"/>
                  </a:cubicBezTo>
                  <a:cubicBezTo>
                    <a:pt x="1012" y="69"/>
                    <a:pt x="895" y="108"/>
                    <a:pt x="818" y="147"/>
                  </a:cubicBezTo>
                  <a:cubicBezTo>
                    <a:pt x="779" y="186"/>
                    <a:pt x="740" y="186"/>
                    <a:pt x="701" y="225"/>
                  </a:cubicBezTo>
                  <a:cubicBezTo>
                    <a:pt x="545" y="302"/>
                    <a:pt x="467" y="380"/>
                    <a:pt x="351" y="497"/>
                  </a:cubicBezTo>
                  <a:cubicBezTo>
                    <a:pt x="234" y="653"/>
                    <a:pt x="117" y="847"/>
                    <a:pt x="39" y="1042"/>
                  </a:cubicBezTo>
                  <a:cubicBezTo>
                    <a:pt x="39" y="1120"/>
                    <a:pt x="0" y="1236"/>
                    <a:pt x="0" y="1353"/>
                  </a:cubicBezTo>
                  <a:cubicBezTo>
                    <a:pt x="0" y="1431"/>
                    <a:pt x="0" y="1548"/>
                    <a:pt x="0" y="1664"/>
                  </a:cubicBezTo>
                  <a:cubicBezTo>
                    <a:pt x="78" y="1976"/>
                    <a:pt x="273" y="2248"/>
                    <a:pt x="545" y="2443"/>
                  </a:cubicBezTo>
                  <a:lnTo>
                    <a:pt x="662" y="2482"/>
                  </a:lnTo>
                  <a:cubicBezTo>
                    <a:pt x="740" y="2520"/>
                    <a:pt x="818" y="2559"/>
                    <a:pt x="934" y="2598"/>
                  </a:cubicBezTo>
                  <a:cubicBezTo>
                    <a:pt x="1051" y="2637"/>
                    <a:pt x="1207" y="2637"/>
                    <a:pt x="1324" y="2637"/>
                  </a:cubicBezTo>
                  <a:cubicBezTo>
                    <a:pt x="1366" y="2637"/>
                    <a:pt x="1403" y="2632"/>
                    <a:pt x="1439" y="2625"/>
                  </a:cubicBezTo>
                  <a:lnTo>
                    <a:pt x="1439" y="2625"/>
                  </a:lnTo>
                  <a:cubicBezTo>
                    <a:pt x="1479" y="2633"/>
                    <a:pt x="1518" y="2637"/>
                    <a:pt x="1557" y="2637"/>
                  </a:cubicBezTo>
                  <a:cubicBezTo>
                    <a:pt x="1752" y="2637"/>
                    <a:pt x="1985" y="2559"/>
                    <a:pt x="2141" y="2443"/>
                  </a:cubicBezTo>
                  <a:cubicBezTo>
                    <a:pt x="2335" y="2326"/>
                    <a:pt x="2491" y="2170"/>
                    <a:pt x="2608" y="1976"/>
                  </a:cubicBezTo>
                  <a:cubicBezTo>
                    <a:pt x="2685" y="1781"/>
                    <a:pt x="2763" y="1587"/>
                    <a:pt x="2763" y="1353"/>
                  </a:cubicBezTo>
                  <a:cubicBezTo>
                    <a:pt x="2763" y="1236"/>
                    <a:pt x="2724" y="1120"/>
                    <a:pt x="2724" y="1042"/>
                  </a:cubicBezTo>
                  <a:cubicBezTo>
                    <a:pt x="2647" y="808"/>
                    <a:pt x="2530" y="614"/>
                    <a:pt x="2413" y="458"/>
                  </a:cubicBezTo>
                  <a:cubicBezTo>
                    <a:pt x="2374" y="419"/>
                    <a:pt x="2335" y="380"/>
                    <a:pt x="2296" y="341"/>
                  </a:cubicBezTo>
                  <a:cubicBezTo>
                    <a:pt x="2141" y="186"/>
                    <a:pt x="1946" y="108"/>
                    <a:pt x="1713" y="30"/>
                  </a:cubicBezTo>
                  <a:cubicBezTo>
                    <a:pt x="1615" y="11"/>
                    <a:pt x="1508" y="1"/>
                    <a:pt x="14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42"/>
            <p:cNvSpPr/>
            <p:nvPr/>
          </p:nvSpPr>
          <p:spPr>
            <a:xfrm>
              <a:off x="3660552" y="5121643"/>
              <a:ext cx="78365" cy="12509"/>
            </a:xfrm>
            <a:custGeom>
              <a:avLst/>
              <a:gdLst/>
              <a:ahLst/>
              <a:cxnLst/>
              <a:rect l="l" t="t" r="r" b="b"/>
              <a:pathLst>
                <a:path w="7317" h="1168" extrusionOk="0">
                  <a:moveTo>
                    <a:pt x="6888" y="0"/>
                  </a:moveTo>
                  <a:cubicBezTo>
                    <a:pt x="4709" y="312"/>
                    <a:pt x="2491" y="545"/>
                    <a:pt x="312" y="662"/>
                  </a:cubicBezTo>
                  <a:cubicBezTo>
                    <a:pt x="1" y="662"/>
                    <a:pt x="1" y="1168"/>
                    <a:pt x="312" y="1168"/>
                  </a:cubicBezTo>
                  <a:cubicBezTo>
                    <a:pt x="2530" y="1012"/>
                    <a:pt x="4787" y="778"/>
                    <a:pt x="7005" y="467"/>
                  </a:cubicBezTo>
                  <a:cubicBezTo>
                    <a:pt x="7316" y="428"/>
                    <a:pt x="7200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42"/>
            <p:cNvSpPr/>
            <p:nvPr/>
          </p:nvSpPr>
          <p:spPr>
            <a:xfrm>
              <a:off x="3659813" y="5088185"/>
              <a:ext cx="62321" cy="45742"/>
            </a:xfrm>
            <a:custGeom>
              <a:avLst/>
              <a:gdLst/>
              <a:ahLst/>
              <a:cxnLst/>
              <a:rect l="l" t="t" r="r" b="b"/>
              <a:pathLst>
                <a:path w="5819" h="4271" extrusionOk="0">
                  <a:moveTo>
                    <a:pt x="5488" y="0"/>
                  </a:moveTo>
                  <a:cubicBezTo>
                    <a:pt x="5447" y="0"/>
                    <a:pt x="5404" y="15"/>
                    <a:pt x="5362" y="50"/>
                  </a:cubicBezTo>
                  <a:cubicBezTo>
                    <a:pt x="3572" y="1217"/>
                    <a:pt x="1860" y="2502"/>
                    <a:pt x="186" y="3864"/>
                  </a:cubicBezTo>
                  <a:cubicBezTo>
                    <a:pt x="1" y="4018"/>
                    <a:pt x="184" y="4271"/>
                    <a:pt x="384" y="4271"/>
                  </a:cubicBezTo>
                  <a:cubicBezTo>
                    <a:pt x="436" y="4271"/>
                    <a:pt x="489" y="4254"/>
                    <a:pt x="537" y="4214"/>
                  </a:cubicBezTo>
                  <a:cubicBezTo>
                    <a:pt x="2171" y="2891"/>
                    <a:pt x="3844" y="1645"/>
                    <a:pt x="5595" y="439"/>
                  </a:cubicBezTo>
                  <a:cubicBezTo>
                    <a:pt x="5819" y="311"/>
                    <a:pt x="5676" y="0"/>
                    <a:pt x="5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42"/>
            <p:cNvSpPr/>
            <p:nvPr/>
          </p:nvSpPr>
          <p:spPr>
            <a:xfrm>
              <a:off x="3683375" y="5048119"/>
              <a:ext cx="23541" cy="65342"/>
            </a:xfrm>
            <a:custGeom>
              <a:avLst/>
              <a:gdLst/>
              <a:ahLst/>
              <a:cxnLst/>
              <a:rect l="l" t="t" r="r" b="b"/>
              <a:pathLst>
                <a:path w="2198" h="6101" extrusionOk="0">
                  <a:moveTo>
                    <a:pt x="1888" y="0"/>
                  </a:moveTo>
                  <a:cubicBezTo>
                    <a:pt x="1789" y="0"/>
                    <a:pt x="1690" y="50"/>
                    <a:pt x="1644" y="172"/>
                  </a:cubicBezTo>
                  <a:cubicBezTo>
                    <a:pt x="983" y="2001"/>
                    <a:pt x="477" y="3869"/>
                    <a:pt x="49" y="5776"/>
                  </a:cubicBezTo>
                  <a:cubicBezTo>
                    <a:pt x="1" y="5968"/>
                    <a:pt x="161" y="6101"/>
                    <a:pt x="317" y="6101"/>
                  </a:cubicBezTo>
                  <a:cubicBezTo>
                    <a:pt x="414" y="6101"/>
                    <a:pt x="510" y="6050"/>
                    <a:pt x="555" y="5931"/>
                  </a:cubicBezTo>
                  <a:cubicBezTo>
                    <a:pt x="944" y="4025"/>
                    <a:pt x="1489" y="2118"/>
                    <a:pt x="2150" y="289"/>
                  </a:cubicBezTo>
                  <a:cubicBezTo>
                    <a:pt x="2198" y="123"/>
                    <a:pt x="2043" y="0"/>
                    <a:pt x="1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42"/>
            <p:cNvSpPr/>
            <p:nvPr/>
          </p:nvSpPr>
          <p:spPr>
            <a:xfrm>
              <a:off x="3660134" y="5082294"/>
              <a:ext cx="20360" cy="50605"/>
            </a:xfrm>
            <a:custGeom>
              <a:avLst/>
              <a:gdLst/>
              <a:ahLst/>
              <a:cxnLst/>
              <a:rect l="l" t="t" r="r" b="b"/>
              <a:pathLst>
                <a:path w="1901" h="4725" extrusionOk="0">
                  <a:moveTo>
                    <a:pt x="1604" y="0"/>
                  </a:moveTo>
                  <a:cubicBezTo>
                    <a:pt x="1507" y="0"/>
                    <a:pt x="1408" y="50"/>
                    <a:pt x="1363" y="172"/>
                  </a:cubicBezTo>
                  <a:lnTo>
                    <a:pt x="623" y="2390"/>
                  </a:lnTo>
                  <a:cubicBezTo>
                    <a:pt x="507" y="2740"/>
                    <a:pt x="390" y="3129"/>
                    <a:pt x="273" y="3480"/>
                  </a:cubicBezTo>
                  <a:cubicBezTo>
                    <a:pt x="79" y="3791"/>
                    <a:pt x="1" y="4141"/>
                    <a:pt x="1" y="4491"/>
                  </a:cubicBezTo>
                  <a:cubicBezTo>
                    <a:pt x="1" y="4647"/>
                    <a:pt x="127" y="4725"/>
                    <a:pt x="249" y="4725"/>
                  </a:cubicBezTo>
                  <a:cubicBezTo>
                    <a:pt x="370" y="4725"/>
                    <a:pt x="487" y="4647"/>
                    <a:pt x="468" y="4491"/>
                  </a:cubicBezTo>
                  <a:cubicBezTo>
                    <a:pt x="468" y="4336"/>
                    <a:pt x="507" y="4180"/>
                    <a:pt x="584" y="4024"/>
                  </a:cubicBezTo>
                  <a:cubicBezTo>
                    <a:pt x="623" y="3869"/>
                    <a:pt x="701" y="3713"/>
                    <a:pt x="740" y="3519"/>
                  </a:cubicBezTo>
                  <a:cubicBezTo>
                    <a:pt x="857" y="3168"/>
                    <a:pt x="1012" y="2818"/>
                    <a:pt x="1129" y="2429"/>
                  </a:cubicBezTo>
                  <a:cubicBezTo>
                    <a:pt x="1363" y="1729"/>
                    <a:pt x="1596" y="1028"/>
                    <a:pt x="1830" y="289"/>
                  </a:cubicBezTo>
                  <a:cubicBezTo>
                    <a:pt x="1901" y="123"/>
                    <a:pt x="1755" y="0"/>
                    <a:pt x="1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42"/>
            <p:cNvSpPr/>
            <p:nvPr/>
          </p:nvSpPr>
          <p:spPr>
            <a:xfrm>
              <a:off x="3651834" y="5134441"/>
              <a:ext cx="57470" cy="33415"/>
            </a:xfrm>
            <a:custGeom>
              <a:avLst/>
              <a:gdLst/>
              <a:ahLst/>
              <a:cxnLst/>
              <a:rect l="l" t="t" r="r" b="b"/>
              <a:pathLst>
                <a:path w="5366" h="3120" extrusionOk="0">
                  <a:moveTo>
                    <a:pt x="325" y="1"/>
                  </a:moveTo>
                  <a:cubicBezTo>
                    <a:pt x="124" y="1"/>
                    <a:pt x="0" y="319"/>
                    <a:pt x="192" y="478"/>
                  </a:cubicBezTo>
                  <a:cubicBezTo>
                    <a:pt x="1671" y="1568"/>
                    <a:pt x="3305" y="2269"/>
                    <a:pt x="4862" y="3086"/>
                  </a:cubicBezTo>
                  <a:cubicBezTo>
                    <a:pt x="4902" y="3109"/>
                    <a:pt x="4943" y="3119"/>
                    <a:pt x="4982" y="3119"/>
                  </a:cubicBezTo>
                  <a:cubicBezTo>
                    <a:pt x="5203" y="3119"/>
                    <a:pt x="5366" y="2790"/>
                    <a:pt x="5134" y="2658"/>
                  </a:cubicBezTo>
                  <a:cubicBezTo>
                    <a:pt x="3539" y="1840"/>
                    <a:pt x="1865" y="1140"/>
                    <a:pt x="464" y="50"/>
                  </a:cubicBezTo>
                  <a:cubicBezTo>
                    <a:pt x="416" y="16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42"/>
            <p:cNvSpPr/>
            <p:nvPr/>
          </p:nvSpPr>
          <p:spPr>
            <a:xfrm>
              <a:off x="3580141" y="5125274"/>
              <a:ext cx="91571" cy="70675"/>
            </a:xfrm>
            <a:custGeom>
              <a:avLst/>
              <a:gdLst/>
              <a:ahLst/>
              <a:cxnLst/>
              <a:rect l="l" t="t" r="r" b="b"/>
              <a:pathLst>
                <a:path w="8550" h="6599" extrusionOk="0">
                  <a:moveTo>
                    <a:pt x="8217" y="1"/>
                  </a:moveTo>
                  <a:cubicBezTo>
                    <a:pt x="8177" y="1"/>
                    <a:pt x="8134" y="16"/>
                    <a:pt x="8092" y="50"/>
                  </a:cubicBezTo>
                  <a:lnTo>
                    <a:pt x="193" y="6121"/>
                  </a:lnTo>
                  <a:cubicBezTo>
                    <a:pt x="1" y="6281"/>
                    <a:pt x="125" y="6598"/>
                    <a:pt x="326" y="6598"/>
                  </a:cubicBezTo>
                  <a:cubicBezTo>
                    <a:pt x="370" y="6598"/>
                    <a:pt x="417" y="6584"/>
                    <a:pt x="465" y="6549"/>
                  </a:cubicBezTo>
                  <a:lnTo>
                    <a:pt x="8326" y="478"/>
                  </a:lnTo>
                  <a:cubicBezTo>
                    <a:pt x="8550" y="318"/>
                    <a:pt x="8406" y="1"/>
                    <a:pt x="8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42"/>
            <p:cNvSpPr/>
            <p:nvPr/>
          </p:nvSpPr>
          <p:spPr>
            <a:xfrm>
              <a:off x="3599687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0" y="1"/>
                  </a:moveTo>
                  <a:cubicBezTo>
                    <a:pt x="2463" y="1"/>
                    <a:pt x="2386" y="41"/>
                    <a:pt x="2337" y="139"/>
                  </a:cubicBezTo>
                  <a:cubicBezTo>
                    <a:pt x="1442" y="2085"/>
                    <a:pt x="1053" y="4303"/>
                    <a:pt x="80" y="6249"/>
                  </a:cubicBezTo>
                  <a:cubicBezTo>
                    <a:pt x="0" y="6435"/>
                    <a:pt x="175" y="6621"/>
                    <a:pt x="331" y="6621"/>
                  </a:cubicBezTo>
                  <a:cubicBezTo>
                    <a:pt x="403" y="6621"/>
                    <a:pt x="471" y="6581"/>
                    <a:pt x="508" y="6482"/>
                  </a:cubicBezTo>
                  <a:cubicBezTo>
                    <a:pt x="1481" y="4537"/>
                    <a:pt x="1831" y="2358"/>
                    <a:pt x="2765" y="373"/>
                  </a:cubicBezTo>
                  <a:cubicBezTo>
                    <a:pt x="2871" y="187"/>
                    <a:pt x="2705" y="1"/>
                    <a:pt x="2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42"/>
            <p:cNvSpPr/>
            <p:nvPr/>
          </p:nvSpPr>
          <p:spPr>
            <a:xfrm>
              <a:off x="3729738" y="5113300"/>
              <a:ext cx="21677" cy="21688"/>
            </a:xfrm>
            <a:custGeom>
              <a:avLst/>
              <a:gdLst/>
              <a:ahLst/>
              <a:cxnLst/>
              <a:rect l="l" t="t" r="r" b="b"/>
              <a:pathLst>
                <a:path w="2024" h="2025" extrusionOk="0">
                  <a:moveTo>
                    <a:pt x="525" y="565"/>
                  </a:moveTo>
                  <a:cubicBezTo>
                    <a:pt x="543" y="585"/>
                    <a:pt x="537" y="585"/>
                    <a:pt x="506" y="585"/>
                  </a:cubicBezTo>
                  <a:lnTo>
                    <a:pt x="525" y="565"/>
                  </a:lnTo>
                  <a:close/>
                  <a:moveTo>
                    <a:pt x="428" y="857"/>
                  </a:moveTo>
                  <a:lnTo>
                    <a:pt x="428" y="857"/>
                  </a:lnTo>
                  <a:cubicBezTo>
                    <a:pt x="463" y="892"/>
                    <a:pt x="467" y="896"/>
                    <a:pt x="439" y="924"/>
                  </a:cubicBezTo>
                  <a:lnTo>
                    <a:pt x="439" y="924"/>
                  </a:lnTo>
                  <a:lnTo>
                    <a:pt x="428" y="857"/>
                  </a:lnTo>
                  <a:close/>
                  <a:moveTo>
                    <a:pt x="428" y="896"/>
                  </a:moveTo>
                  <a:cubicBezTo>
                    <a:pt x="428" y="909"/>
                    <a:pt x="429" y="922"/>
                    <a:pt x="429" y="934"/>
                  </a:cubicBezTo>
                  <a:lnTo>
                    <a:pt x="429" y="934"/>
                  </a:lnTo>
                  <a:cubicBezTo>
                    <a:pt x="429" y="934"/>
                    <a:pt x="429" y="935"/>
                    <a:pt x="428" y="935"/>
                  </a:cubicBezTo>
                  <a:lnTo>
                    <a:pt x="428" y="896"/>
                  </a:lnTo>
                  <a:close/>
                  <a:moveTo>
                    <a:pt x="1012" y="1"/>
                  </a:moveTo>
                  <a:lnTo>
                    <a:pt x="779" y="40"/>
                  </a:lnTo>
                  <a:cubicBezTo>
                    <a:pt x="740" y="40"/>
                    <a:pt x="701" y="79"/>
                    <a:pt x="662" y="118"/>
                  </a:cubicBezTo>
                  <a:cubicBezTo>
                    <a:pt x="584" y="118"/>
                    <a:pt x="545" y="118"/>
                    <a:pt x="506" y="157"/>
                  </a:cubicBezTo>
                  <a:cubicBezTo>
                    <a:pt x="467" y="196"/>
                    <a:pt x="389" y="234"/>
                    <a:pt x="350" y="312"/>
                  </a:cubicBezTo>
                  <a:lnTo>
                    <a:pt x="273" y="351"/>
                  </a:lnTo>
                  <a:cubicBezTo>
                    <a:pt x="234" y="429"/>
                    <a:pt x="195" y="468"/>
                    <a:pt x="117" y="546"/>
                  </a:cubicBezTo>
                  <a:cubicBezTo>
                    <a:pt x="78" y="662"/>
                    <a:pt x="39" y="740"/>
                    <a:pt x="0" y="857"/>
                  </a:cubicBezTo>
                  <a:cubicBezTo>
                    <a:pt x="0" y="857"/>
                    <a:pt x="0" y="896"/>
                    <a:pt x="0" y="896"/>
                  </a:cubicBezTo>
                  <a:cubicBezTo>
                    <a:pt x="0" y="935"/>
                    <a:pt x="0" y="1013"/>
                    <a:pt x="0" y="1052"/>
                  </a:cubicBezTo>
                  <a:lnTo>
                    <a:pt x="0" y="1129"/>
                  </a:lnTo>
                  <a:cubicBezTo>
                    <a:pt x="0" y="1246"/>
                    <a:pt x="0" y="1363"/>
                    <a:pt x="78" y="1441"/>
                  </a:cubicBezTo>
                  <a:cubicBezTo>
                    <a:pt x="78" y="1480"/>
                    <a:pt x="117" y="1519"/>
                    <a:pt x="117" y="1557"/>
                  </a:cubicBezTo>
                  <a:cubicBezTo>
                    <a:pt x="156" y="1635"/>
                    <a:pt x="195" y="1674"/>
                    <a:pt x="273" y="1752"/>
                  </a:cubicBezTo>
                  <a:lnTo>
                    <a:pt x="312" y="1791"/>
                  </a:lnTo>
                  <a:lnTo>
                    <a:pt x="467" y="1908"/>
                  </a:lnTo>
                  <a:lnTo>
                    <a:pt x="506" y="1908"/>
                  </a:lnTo>
                  <a:cubicBezTo>
                    <a:pt x="584" y="1947"/>
                    <a:pt x="623" y="1986"/>
                    <a:pt x="701" y="2024"/>
                  </a:cubicBezTo>
                  <a:lnTo>
                    <a:pt x="1012" y="2024"/>
                  </a:lnTo>
                  <a:lnTo>
                    <a:pt x="1246" y="1986"/>
                  </a:lnTo>
                  <a:cubicBezTo>
                    <a:pt x="1401" y="1947"/>
                    <a:pt x="1557" y="1869"/>
                    <a:pt x="1674" y="1752"/>
                  </a:cubicBezTo>
                  <a:cubicBezTo>
                    <a:pt x="1751" y="1674"/>
                    <a:pt x="1790" y="1635"/>
                    <a:pt x="1829" y="1557"/>
                  </a:cubicBezTo>
                  <a:cubicBezTo>
                    <a:pt x="1829" y="1557"/>
                    <a:pt x="1868" y="1519"/>
                    <a:pt x="1868" y="1519"/>
                  </a:cubicBezTo>
                  <a:cubicBezTo>
                    <a:pt x="2024" y="1207"/>
                    <a:pt x="2024" y="818"/>
                    <a:pt x="1868" y="507"/>
                  </a:cubicBezTo>
                  <a:cubicBezTo>
                    <a:pt x="1851" y="472"/>
                    <a:pt x="1825" y="437"/>
                    <a:pt x="1796" y="402"/>
                  </a:cubicBezTo>
                  <a:lnTo>
                    <a:pt x="1796" y="402"/>
                  </a:lnTo>
                  <a:cubicBezTo>
                    <a:pt x="1768" y="349"/>
                    <a:pt x="1740" y="301"/>
                    <a:pt x="1712" y="273"/>
                  </a:cubicBezTo>
                  <a:cubicBezTo>
                    <a:pt x="1635" y="234"/>
                    <a:pt x="1596" y="196"/>
                    <a:pt x="1518" y="118"/>
                  </a:cubicBezTo>
                  <a:lnTo>
                    <a:pt x="1323" y="40"/>
                  </a:lnTo>
                  <a:lnTo>
                    <a:pt x="1284" y="40"/>
                  </a:lnTo>
                  <a:cubicBezTo>
                    <a:pt x="1168" y="40"/>
                    <a:pt x="1090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42"/>
            <p:cNvSpPr/>
            <p:nvPr/>
          </p:nvSpPr>
          <p:spPr>
            <a:xfrm>
              <a:off x="3650131" y="5129558"/>
              <a:ext cx="37517" cy="37688"/>
            </a:xfrm>
            <a:custGeom>
              <a:avLst/>
              <a:gdLst/>
              <a:ahLst/>
              <a:cxnLst/>
              <a:rect l="l" t="t" r="r" b="b"/>
              <a:pathLst>
                <a:path w="3503" h="3519" extrusionOk="0">
                  <a:moveTo>
                    <a:pt x="1578" y="1767"/>
                  </a:moveTo>
                  <a:cubicBezTo>
                    <a:pt x="1574" y="1770"/>
                    <a:pt x="1568" y="1774"/>
                    <a:pt x="1563" y="1777"/>
                  </a:cubicBezTo>
                  <a:lnTo>
                    <a:pt x="1563" y="1777"/>
                  </a:lnTo>
                  <a:lnTo>
                    <a:pt x="1574" y="1768"/>
                  </a:lnTo>
                  <a:lnTo>
                    <a:pt x="1574" y="1768"/>
                  </a:lnTo>
                  <a:lnTo>
                    <a:pt x="1578" y="1767"/>
                  </a:lnTo>
                  <a:close/>
                  <a:moveTo>
                    <a:pt x="1895" y="1814"/>
                  </a:moveTo>
                  <a:lnTo>
                    <a:pt x="1896" y="1815"/>
                  </a:lnTo>
                  <a:lnTo>
                    <a:pt x="1896" y="1815"/>
                  </a:lnTo>
                  <a:cubicBezTo>
                    <a:pt x="1895" y="1815"/>
                    <a:pt x="1895" y="1815"/>
                    <a:pt x="1895" y="1816"/>
                  </a:cubicBezTo>
                  <a:lnTo>
                    <a:pt x="1895" y="1816"/>
                  </a:lnTo>
                  <a:cubicBezTo>
                    <a:pt x="1895" y="1816"/>
                    <a:pt x="1895" y="1815"/>
                    <a:pt x="1895" y="1815"/>
                  </a:cubicBezTo>
                  <a:lnTo>
                    <a:pt x="1895" y="1815"/>
                  </a:lnTo>
                  <a:cubicBezTo>
                    <a:pt x="1895" y="1815"/>
                    <a:pt x="1895" y="1814"/>
                    <a:pt x="1895" y="1814"/>
                  </a:cubicBezTo>
                  <a:close/>
                  <a:moveTo>
                    <a:pt x="1464" y="1851"/>
                  </a:moveTo>
                  <a:lnTo>
                    <a:pt x="1464" y="1851"/>
                  </a:lnTo>
                  <a:cubicBezTo>
                    <a:pt x="1464" y="1851"/>
                    <a:pt x="1464" y="1851"/>
                    <a:pt x="1464" y="1851"/>
                  </a:cubicBezTo>
                  <a:lnTo>
                    <a:pt x="1464" y="1851"/>
                  </a:lnTo>
                  <a:cubicBezTo>
                    <a:pt x="1464" y="1851"/>
                    <a:pt x="1464" y="1851"/>
                    <a:pt x="1464" y="1851"/>
                  </a:cubicBezTo>
                  <a:lnTo>
                    <a:pt x="1464" y="1851"/>
                  </a:lnTo>
                  <a:lnTo>
                    <a:pt x="1464" y="1851"/>
                  </a:lnTo>
                  <a:close/>
                  <a:moveTo>
                    <a:pt x="1439" y="1870"/>
                  </a:moveTo>
                  <a:cubicBezTo>
                    <a:pt x="1439" y="1871"/>
                    <a:pt x="1440" y="1872"/>
                    <a:pt x="1441" y="1873"/>
                  </a:cubicBezTo>
                  <a:lnTo>
                    <a:pt x="1441" y="1873"/>
                  </a:lnTo>
                  <a:cubicBezTo>
                    <a:pt x="1441" y="1875"/>
                    <a:pt x="1441" y="1876"/>
                    <a:pt x="1441" y="1878"/>
                  </a:cubicBezTo>
                  <a:lnTo>
                    <a:pt x="1441" y="1878"/>
                  </a:lnTo>
                  <a:lnTo>
                    <a:pt x="1436" y="1873"/>
                  </a:lnTo>
                  <a:lnTo>
                    <a:pt x="1439" y="1870"/>
                  </a:lnTo>
                  <a:close/>
                  <a:moveTo>
                    <a:pt x="1426" y="1883"/>
                  </a:moveTo>
                  <a:lnTo>
                    <a:pt x="1426" y="1883"/>
                  </a:lnTo>
                  <a:cubicBezTo>
                    <a:pt x="1429" y="1884"/>
                    <a:pt x="1431" y="1886"/>
                    <a:pt x="1434" y="1888"/>
                  </a:cubicBezTo>
                  <a:lnTo>
                    <a:pt x="1434" y="1888"/>
                  </a:lnTo>
                  <a:cubicBezTo>
                    <a:pt x="1432" y="1889"/>
                    <a:pt x="1431" y="1890"/>
                    <a:pt x="1430" y="1891"/>
                  </a:cubicBezTo>
                  <a:lnTo>
                    <a:pt x="1430" y="1891"/>
                  </a:lnTo>
                  <a:lnTo>
                    <a:pt x="1423" y="1886"/>
                  </a:lnTo>
                  <a:lnTo>
                    <a:pt x="1423" y="1886"/>
                  </a:lnTo>
                  <a:lnTo>
                    <a:pt x="1426" y="1883"/>
                  </a:lnTo>
                  <a:close/>
                  <a:moveTo>
                    <a:pt x="1674" y="1"/>
                  </a:moveTo>
                  <a:cubicBezTo>
                    <a:pt x="1402" y="39"/>
                    <a:pt x="1129" y="117"/>
                    <a:pt x="896" y="234"/>
                  </a:cubicBezTo>
                  <a:cubicBezTo>
                    <a:pt x="779" y="312"/>
                    <a:pt x="701" y="390"/>
                    <a:pt x="585" y="468"/>
                  </a:cubicBezTo>
                  <a:cubicBezTo>
                    <a:pt x="546" y="506"/>
                    <a:pt x="507" y="545"/>
                    <a:pt x="468" y="584"/>
                  </a:cubicBezTo>
                  <a:cubicBezTo>
                    <a:pt x="390" y="701"/>
                    <a:pt x="312" y="779"/>
                    <a:pt x="234" y="896"/>
                  </a:cubicBezTo>
                  <a:cubicBezTo>
                    <a:pt x="195" y="1012"/>
                    <a:pt x="118" y="1129"/>
                    <a:pt x="79" y="1285"/>
                  </a:cubicBezTo>
                  <a:cubicBezTo>
                    <a:pt x="79" y="1324"/>
                    <a:pt x="40" y="1363"/>
                    <a:pt x="40" y="1440"/>
                  </a:cubicBezTo>
                  <a:cubicBezTo>
                    <a:pt x="1" y="1557"/>
                    <a:pt x="1" y="1713"/>
                    <a:pt x="1" y="1830"/>
                  </a:cubicBezTo>
                  <a:cubicBezTo>
                    <a:pt x="1" y="2102"/>
                    <a:pt x="79" y="2374"/>
                    <a:pt x="195" y="2608"/>
                  </a:cubicBezTo>
                  <a:cubicBezTo>
                    <a:pt x="234" y="2647"/>
                    <a:pt x="273" y="2686"/>
                    <a:pt x="273" y="2763"/>
                  </a:cubicBezTo>
                  <a:cubicBezTo>
                    <a:pt x="429" y="2958"/>
                    <a:pt x="623" y="3114"/>
                    <a:pt x="818" y="3269"/>
                  </a:cubicBezTo>
                  <a:cubicBezTo>
                    <a:pt x="935" y="3347"/>
                    <a:pt x="1051" y="3386"/>
                    <a:pt x="1168" y="3425"/>
                  </a:cubicBezTo>
                  <a:cubicBezTo>
                    <a:pt x="1333" y="3488"/>
                    <a:pt x="1506" y="3519"/>
                    <a:pt x="1679" y="3519"/>
                  </a:cubicBezTo>
                  <a:cubicBezTo>
                    <a:pt x="2025" y="3519"/>
                    <a:pt x="2372" y="3398"/>
                    <a:pt x="2655" y="3177"/>
                  </a:cubicBezTo>
                  <a:lnTo>
                    <a:pt x="2655" y="3177"/>
                  </a:lnTo>
                  <a:cubicBezTo>
                    <a:pt x="2677" y="3169"/>
                    <a:pt x="2700" y="3161"/>
                    <a:pt x="2725" y="3153"/>
                  </a:cubicBezTo>
                  <a:cubicBezTo>
                    <a:pt x="2725" y="3153"/>
                    <a:pt x="2764" y="3153"/>
                    <a:pt x="2803" y="3114"/>
                  </a:cubicBezTo>
                  <a:cubicBezTo>
                    <a:pt x="2958" y="2997"/>
                    <a:pt x="3114" y="2841"/>
                    <a:pt x="3231" y="2686"/>
                  </a:cubicBezTo>
                  <a:cubicBezTo>
                    <a:pt x="3308" y="2569"/>
                    <a:pt x="3347" y="2452"/>
                    <a:pt x="3386" y="2335"/>
                  </a:cubicBezTo>
                  <a:cubicBezTo>
                    <a:pt x="3425" y="2258"/>
                    <a:pt x="3425" y="2219"/>
                    <a:pt x="3464" y="2180"/>
                  </a:cubicBezTo>
                  <a:cubicBezTo>
                    <a:pt x="3464" y="2024"/>
                    <a:pt x="3503" y="1868"/>
                    <a:pt x="3503" y="1752"/>
                  </a:cubicBezTo>
                  <a:cubicBezTo>
                    <a:pt x="3464" y="1479"/>
                    <a:pt x="3386" y="1207"/>
                    <a:pt x="3270" y="934"/>
                  </a:cubicBezTo>
                  <a:cubicBezTo>
                    <a:pt x="3192" y="779"/>
                    <a:pt x="3075" y="623"/>
                    <a:pt x="2919" y="506"/>
                  </a:cubicBezTo>
                  <a:cubicBezTo>
                    <a:pt x="2725" y="312"/>
                    <a:pt x="2491" y="156"/>
                    <a:pt x="2219" y="78"/>
                  </a:cubicBezTo>
                  <a:cubicBezTo>
                    <a:pt x="2063" y="1"/>
                    <a:pt x="1869" y="1"/>
                    <a:pt x="1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42"/>
            <p:cNvSpPr/>
            <p:nvPr/>
          </p:nvSpPr>
          <p:spPr>
            <a:xfrm>
              <a:off x="3665971" y="5072463"/>
              <a:ext cx="25019" cy="25019"/>
            </a:xfrm>
            <a:custGeom>
              <a:avLst/>
              <a:gdLst/>
              <a:ahLst/>
              <a:cxnLst/>
              <a:rect l="l" t="t" r="r" b="b"/>
              <a:pathLst>
                <a:path w="2336" h="2336" extrusionOk="0">
                  <a:moveTo>
                    <a:pt x="671" y="663"/>
                  </a:moveTo>
                  <a:cubicBezTo>
                    <a:pt x="660" y="680"/>
                    <a:pt x="652" y="694"/>
                    <a:pt x="636" y="699"/>
                  </a:cubicBezTo>
                  <a:lnTo>
                    <a:pt x="636" y="699"/>
                  </a:lnTo>
                  <a:cubicBezTo>
                    <a:pt x="641" y="692"/>
                    <a:pt x="647" y="685"/>
                    <a:pt x="652" y="677"/>
                  </a:cubicBezTo>
                  <a:lnTo>
                    <a:pt x="652" y="677"/>
                  </a:lnTo>
                  <a:lnTo>
                    <a:pt x="671" y="663"/>
                  </a:lnTo>
                  <a:close/>
                  <a:moveTo>
                    <a:pt x="818" y="0"/>
                  </a:moveTo>
                  <a:lnTo>
                    <a:pt x="545" y="117"/>
                  </a:lnTo>
                  <a:lnTo>
                    <a:pt x="429" y="195"/>
                  </a:lnTo>
                  <a:lnTo>
                    <a:pt x="312" y="273"/>
                  </a:lnTo>
                  <a:lnTo>
                    <a:pt x="156" y="506"/>
                  </a:lnTo>
                  <a:lnTo>
                    <a:pt x="156" y="545"/>
                  </a:lnTo>
                  <a:cubicBezTo>
                    <a:pt x="78" y="662"/>
                    <a:pt x="39" y="779"/>
                    <a:pt x="39" y="895"/>
                  </a:cubicBezTo>
                  <a:cubicBezTo>
                    <a:pt x="1" y="1051"/>
                    <a:pt x="1" y="1168"/>
                    <a:pt x="39" y="1323"/>
                  </a:cubicBezTo>
                  <a:cubicBezTo>
                    <a:pt x="74" y="1428"/>
                    <a:pt x="109" y="1532"/>
                    <a:pt x="199" y="1609"/>
                  </a:cubicBezTo>
                  <a:lnTo>
                    <a:pt x="199" y="1609"/>
                  </a:lnTo>
                  <a:cubicBezTo>
                    <a:pt x="237" y="1718"/>
                    <a:pt x="274" y="1793"/>
                    <a:pt x="312" y="1868"/>
                  </a:cubicBezTo>
                  <a:lnTo>
                    <a:pt x="390" y="1946"/>
                  </a:lnTo>
                  <a:cubicBezTo>
                    <a:pt x="429" y="2024"/>
                    <a:pt x="506" y="2102"/>
                    <a:pt x="545" y="2141"/>
                  </a:cubicBezTo>
                  <a:lnTo>
                    <a:pt x="662" y="2218"/>
                  </a:lnTo>
                  <a:lnTo>
                    <a:pt x="896" y="2296"/>
                  </a:lnTo>
                  <a:cubicBezTo>
                    <a:pt x="973" y="2335"/>
                    <a:pt x="1090" y="2335"/>
                    <a:pt x="1168" y="2335"/>
                  </a:cubicBezTo>
                  <a:lnTo>
                    <a:pt x="1479" y="2335"/>
                  </a:lnTo>
                  <a:cubicBezTo>
                    <a:pt x="1596" y="2296"/>
                    <a:pt x="1674" y="2296"/>
                    <a:pt x="1752" y="2218"/>
                  </a:cubicBezTo>
                  <a:lnTo>
                    <a:pt x="1791" y="2218"/>
                  </a:lnTo>
                  <a:lnTo>
                    <a:pt x="1907" y="2141"/>
                  </a:lnTo>
                  <a:lnTo>
                    <a:pt x="2024" y="2063"/>
                  </a:lnTo>
                  <a:lnTo>
                    <a:pt x="2024" y="2024"/>
                  </a:lnTo>
                  <a:cubicBezTo>
                    <a:pt x="2102" y="1985"/>
                    <a:pt x="2141" y="1907"/>
                    <a:pt x="2219" y="1829"/>
                  </a:cubicBezTo>
                  <a:cubicBezTo>
                    <a:pt x="2219" y="1829"/>
                    <a:pt x="2219" y="1790"/>
                    <a:pt x="2219" y="1790"/>
                  </a:cubicBezTo>
                  <a:cubicBezTo>
                    <a:pt x="2219" y="1752"/>
                    <a:pt x="2257" y="1713"/>
                    <a:pt x="2257" y="1635"/>
                  </a:cubicBezTo>
                  <a:cubicBezTo>
                    <a:pt x="2296" y="1596"/>
                    <a:pt x="2335" y="1557"/>
                    <a:pt x="2335" y="1479"/>
                  </a:cubicBezTo>
                  <a:cubicBezTo>
                    <a:pt x="2335" y="1479"/>
                    <a:pt x="2335" y="1479"/>
                    <a:pt x="2335" y="1440"/>
                  </a:cubicBezTo>
                  <a:lnTo>
                    <a:pt x="2335" y="1323"/>
                  </a:lnTo>
                  <a:lnTo>
                    <a:pt x="2335" y="1168"/>
                  </a:lnTo>
                  <a:lnTo>
                    <a:pt x="2335" y="1129"/>
                  </a:lnTo>
                  <a:cubicBezTo>
                    <a:pt x="2335" y="1051"/>
                    <a:pt x="2296" y="895"/>
                    <a:pt x="2296" y="856"/>
                  </a:cubicBezTo>
                  <a:cubicBezTo>
                    <a:pt x="2296" y="856"/>
                    <a:pt x="2296" y="818"/>
                    <a:pt x="2296" y="818"/>
                  </a:cubicBezTo>
                  <a:lnTo>
                    <a:pt x="2296" y="779"/>
                  </a:lnTo>
                  <a:cubicBezTo>
                    <a:pt x="2296" y="740"/>
                    <a:pt x="2219" y="623"/>
                    <a:pt x="2180" y="545"/>
                  </a:cubicBezTo>
                  <a:lnTo>
                    <a:pt x="2180" y="506"/>
                  </a:lnTo>
                  <a:cubicBezTo>
                    <a:pt x="2180" y="467"/>
                    <a:pt x="2141" y="428"/>
                    <a:pt x="2102" y="428"/>
                  </a:cubicBezTo>
                  <a:lnTo>
                    <a:pt x="2024" y="312"/>
                  </a:lnTo>
                  <a:lnTo>
                    <a:pt x="2024" y="273"/>
                  </a:lnTo>
                  <a:lnTo>
                    <a:pt x="1907" y="195"/>
                  </a:lnTo>
                  <a:cubicBezTo>
                    <a:pt x="1868" y="156"/>
                    <a:pt x="1829" y="156"/>
                    <a:pt x="1791" y="117"/>
                  </a:cubicBez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42"/>
            <p:cNvSpPr/>
            <p:nvPr/>
          </p:nvSpPr>
          <p:spPr>
            <a:xfrm>
              <a:off x="3693474" y="5037034"/>
              <a:ext cx="21270" cy="22309"/>
            </a:xfrm>
            <a:custGeom>
              <a:avLst/>
              <a:gdLst/>
              <a:ahLst/>
              <a:cxnLst/>
              <a:rect l="l" t="t" r="r" b="b"/>
              <a:pathLst>
                <a:path w="1986" h="2083" extrusionOk="0">
                  <a:moveTo>
                    <a:pt x="1480" y="180"/>
                  </a:moveTo>
                  <a:lnTo>
                    <a:pt x="1518" y="195"/>
                  </a:lnTo>
                  <a:lnTo>
                    <a:pt x="1499" y="195"/>
                  </a:lnTo>
                  <a:lnTo>
                    <a:pt x="1480" y="180"/>
                  </a:lnTo>
                  <a:close/>
                  <a:moveTo>
                    <a:pt x="691" y="378"/>
                  </a:moveTo>
                  <a:lnTo>
                    <a:pt x="691" y="378"/>
                  </a:lnTo>
                  <a:cubicBezTo>
                    <a:pt x="680" y="390"/>
                    <a:pt x="662" y="390"/>
                    <a:pt x="662" y="390"/>
                  </a:cubicBezTo>
                  <a:lnTo>
                    <a:pt x="691" y="378"/>
                  </a:lnTo>
                  <a:close/>
                  <a:moveTo>
                    <a:pt x="1752" y="1363"/>
                  </a:moveTo>
                  <a:lnTo>
                    <a:pt x="1713" y="1479"/>
                  </a:lnTo>
                  <a:cubicBezTo>
                    <a:pt x="1713" y="1479"/>
                    <a:pt x="1713" y="1441"/>
                    <a:pt x="1713" y="1441"/>
                  </a:cubicBezTo>
                  <a:cubicBezTo>
                    <a:pt x="1726" y="1415"/>
                    <a:pt x="1739" y="1389"/>
                    <a:pt x="1752" y="1363"/>
                  </a:cubicBezTo>
                  <a:close/>
                  <a:moveTo>
                    <a:pt x="974" y="1"/>
                  </a:moveTo>
                  <a:cubicBezTo>
                    <a:pt x="896" y="1"/>
                    <a:pt x="818" y="1"/>
                    <a:pt x="740" y="40"/>
                  </a:cubicBezTo>
                  <a:cubicBezTo>
                    <a:pt x="662" y="79"/>
                    <a:pt x="585" y="79"/>
                    <a:pt x="507" y="117"/>
                  </a:cubicBezTo>
                  <a:cubicBezTo>
                    <a:pt x="351" y="195"/>
                    <a:pt x="234" y="351"/>
                    <a:pt x="156" y="468"/>
                  </a:cubicBezTo>
                  <a:cubicBezTo>
                    <a:pt x="40" y="662"/>
                    <a:pt x="1" y="857"/>
                    <a:pt x="1" y="1051"/>
                  </a:cubicBezTo>
                  <a:cubicBezTo>
                    <a:pt x="1" y="1051"/>
                    <a:pt x="1" y="1090"/>
                    <a:pt x="1" y="1090"/>
                  </a:cubicBezTo>
                  <a:cubicBezTo>
                    <a:pt x="1" y="1207"/>
                    <a:pt x="1" y="1285"/>
                    <a:pt x="40" y="1402"/>
                  </a:cubicBezTo>
                  <a:cubicBezTo>
                    <a:pt x="79" y="1635"/>
                    <a:pt x="234" y="1830"/>
                    <a:pt x="468" y="1946"/>
                  </a:cubicBezTo>
                  <a:cubicBezTo>
                    <a:pt x="507" y="1985"/>
                    <a:pt x="585" y="2024"/>
                    <a:pt x="662" y="2024"/>
                  </a:cubicBezTo>
                  <a:lnTo>
                    <a:pt x="701" y="2024"/>
                  </a:lnTo>
                  <a:cubicBezTo>
                    <a:pt x="799" y="2063"/>
                    <a:pt x="896" y="2083"/>
                    <a:pt x="988" y="2083"/>
                  </a:cubicBezTo>
                  <a:cubicBezTo>
                    <a:pt x="1081" y="2083"/>
                    <a:pt x="1168" y="2063"/>
                    <a:pt x="1246" y="2024"/>
                  </a:cubicBezTo>
                  <a:lnTo>
                    <a:pt x="1480" y="1946"/>
                  </a:lnTo>
                  <a:cubicBezTo>
                    <a:pt x="1518" y="1908"/>
                    <a:pt x="1557" y="1869"/>
                    <a:pt x="1596" y="1869"/>
                  </a:cubicBezTo>
                  <a:cubicBezTo>
                    <a:pt x="1635" y="1830"/>
                    <a:pt x="1674" y="1791"/>
                    <a:pt x="1713" y="1752"/>
                  </a:cubicBezTo>
                  <a:cubicBezTo>
                    <a:pt x="1752" y="1713"/>
                    <a:pt x="1830" y="1635"/>
                    <a:pt x="1869" y="1596"/>
                  </a:cubicBezTo>
                  <a:cubicBezTo>
                    <a:pt x="1869" y="1557"/>
                    <a:pt x="1869" y="1557"/>
                    <a:pt x="1869" y="1557"/>
                  </a:cubicBezTo>
                  <a:cubicBezTo>
                    <a:pt x="1908" y="1479"/>
                    <a:pt x="1908" y="1402"/>
                    <a:pt x="1946" y="1285"/>
                  </a:cubicBezTo>
                  <a:cubicBezTo>
                    <a:pt x="1946" y="1246"/>
                    <a:pt x="1946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46" y="857"/>
                    <a:pt x="1946" y="779"/>
                  </a:cubicBezTo>
                  <a:cubicBezTo>
                    <a:pt x="1946" y="779"/>
                    <a:pt x="1946" y="740"/>
                    <a:pt x="1946" y="740"/>
                  </a:cubicBezTo>
                  <a:cubicBezTo>
                    <a:pt x="1946" y="701"/>
                    <a:pt x="1908" y="662"/>
                    <a:pt x="1908" y="662"/>
                  </a:cubicBezTo>
                  <a:cubicBezTo>
                    <a:pt x="1908" y="623"/>
                    <a:pt x="1869" y="584"/>
                    <a:pt x="1869" y="546"/>
                  </a:cubicBezTo>
                  <a:lnTo>
                    <a:pt x="1869" y="507"/>
                  </a:lnTo>
                  <a:lnTo>
                    <a:pt x="1713" y="312"/>
                  </a:lnTo>
                  <a:cubicBezTo>
                    <a:pt x="1623" y="222"/>
                    <a:pt x="1521" y="159"/>
                    <a:pt x="1406" y="121"/>
                  </a:cubicBezTo>
                  <a:lnTo>
                    <a:pt x="1406" y="121"/>
                  </a:lnTo>
                  <a:lnTo>
                    <a:pt x="1402" y="117"/>
                  </a:lnTo>
                  <a:cubicBezTo>
                    <a:pt x="1285" y="40"/>
                    <a:pt x="1129" y="1"/>
                    <a:pt x="9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42"/>
            <p:cNvSpPr/>
            <p:nvPr/>
          </p:nvSpPr>
          <p:spPr>
            <a:xfrm>
              <a:off x="3617626" y="5100801"/>
              <a:ext cx="20852" cy="20852"/>
            </a:xfrm>
            <a:custGeom>
              <a:avLst/>
              <a:gdLst/>
              <a:ahLst/>
              <a:cxnLst/>
              <a:rect l="l" t="t" r="r" b="b"/>
              <a:pathLst>
                <a:path w="1947" h="1947" extrusionOk="0">
                  <a:moveTo>
                    <a:pt x="234" y="273"/>
                  </a:moveTo>
                  <a:cubicBezTo>
                    <a:pt x="234" y="273"/>
                    <a:pt x="156" y="390"/>
                    <a:pt x="117" y="429"/>
                  </a:cubicBezTo>
                  <a:cubicBezTo>
                    <a:pt x="117" y="429"/>
                    <a:pt x="117" y="467"/>
                    <a:pt x="117" y="467"/>
                  </a:cubicBezTo>
                  <a:lnTo>
                    <a:pt x="234" y="273"/>
                  </a:lnTo>
                  <a:close/>
                  <a:moveTo>
                    <a:pt x="1635" y="1168"/>
                  </a:moveTo>
                  <a:lnTo>
                    <a:pt x="1615" y="1202"/>
                  </a:lnTo>
                  <a:lnTo>
                    <a:pt x="1615" y="1202"/>
                  </a:lnTo>
                  <a:cubicBezTo>
                    <a:pt x="1598" y="1191"/>
                    <a:pt x="1605" y="1168"/>
                    <a:pt x="1635" y="1168"/>
                  </a:cubicBezTo>
                  <a:close/>
                  <a:moveTo>
                    <a:pt x="1539" y="1328"/>
                  </a:moveTo>
                  <a:lnTo>
                    <a:pt x="1518" y="1363"/>
                  </a:lnTo>
                  <a:cubicBezTo>
                    <a:pt x="1518" y="1342"/>
                    <a:pt x="1529" y="1332"/>
                    <a:pt x="1539" y="1328"/>
                  </a:cubicBezTo>
                  <a:close/>
                  <a:moveTo>
                    <a:pt x="896" y="1"/>
                  </a:moveTo>
                  <a:cubicBezTo>
                    <a:pt x="818" y="1"/>
                    <a:pt x="740" y="1"/>
                    <a:pt x="662" y="39"/>
                  </a:cubicBezTo>
                  <a:cubicBezTo>
                    <a:pt x="623" y="39"/>
                    <a:pt x="584" y="39"/>
                    <a:pt x="545" y="78"/>
                  </a:cubicBezTo>
                  <a:cubicBezTo>
                    <a:pt x="468" y="78"/>
                    <a:pt x="390" y="117"/>
                    <a:pt x="351" y="195"/>
                  </a:cubicBezTo>
                  <a:cubicBezTo>
                    <a:pt x="273" y="234"/>
                    <a:pt x="273" y="234"/>
                    <a:pt x="234" y="273"/>
                  </a:cubicBezTo>
                  <a:lnTo>
                    <a:pt x="234" y="273"/>
                  </a:lnTo>
                  <a:lnTo>
                    <a:pt x="234" y="273"/>
                  </a:lnTo>
                  <a:cubicBezTo>
                    <a:pt x="195" y="351"/>
                    <a:pt x="156" y="429"/>
                    <a:pt x="117" y="467"/>
                  </a:cubicBezTo>
                  <a:lnTo>
                    <a:pt x="117" y="506"/>
                  </a:lnTo>
                  <a:cubicBezTo>
                    <a:pt x="78" y="584"/>
                    <a:pt x="39" y="623"/>
                    <a:pt x="1" y="740"/>
                  </a:cubicBezTo>
                  <a:lnTo>
                    <a:pt x="1" y="779"/>
                  </a:lnTo>
                  <a:cubicBezTo>
                    <a:pt x="1" y="857"/>
                    <a:pt x="1" y="934"/>
                    <a:pt x="1" y="1012"/>
                  </a:cubicBezTo>
                  <a:lnTo>
                    <a:pt x="1" y="1051"/>
                  </a:lnTo>
                  <a:cubicBezTo>
                    <a:pt x="1" y="1129"/>
                    <a:pt x="1" y="1207"/>
                    <a:pt x="1" y="1285"/>
                  </a:cubicBezTo>
                  <a:cubicBezTo>
                    <a:pt x="1" y="1285"/>
                    <a:pt x="1" y="1324"/>
                    <a:pt x="1" y="1324"/>
                  </a:cubicBezTo>
                  <a:cubicBezTo>
                    <a:pt x="39" y="1440"/>
                    <a:pt x="78" y="1518"/>
                    <a:pt x="156" y="1596"/>
                  </a:cubicBezTo>
                  <a:cubicBezTo>
                    <a:pt x="234" y="1713"/>
                    <a:pt x="312" y="1791"/>
                    <a:pt x="390" y="1829"/>
                  </a:cubicBezTo>
                  <a:cubicBezTo>
                    <a:pt x="506" y="1907"/>
                    <a:pt x="623" y="1907"/>
                    <a:pt x="740" y="1946"/>
                  </a:cubicBezTo>
                  <a:lnTo>
                    <a:pt x="1051" y="1946"/>
                  </a:lnTo>
                  <a:lnTo>
                    <a:pt x="1285" y="1868"/>
                  </a:lnTo>
                  <a:cubicBezTo>
                    <a:pt x="1289" y="1865"/>
                    <a:pt x="1294" y="1862"/>
                    <a:pt x="1298" y="1859"/>
                  </a:cubicBezTo>
                  <a:lnTo>
                    <a:pt x="1298" y="1859"/>
                  </a:lnTo>
                  <a:cubicBezTo>
                    <a:pt x="1660" y="1732"/>
                    <a:pt x="1946" y="1395"/>
                    <a:pt x="1946" y="934"/>
                  </a:cubicBezTo>
                  <a:cubicBezTo>
                    <a:pt x="1946" y="779"/>
                    <a:pt x="1907" y="623"/>
                    <a:pt x="1829" y="467"/>
                  </a:cubicBezTo>
                  <a:cubicBezTo>
                    <a:pt x="1752" y="312"/>
                    <a:pt x="1635" y="195"/>
                    <a:pt x="1479" y="117"/>
                  </a:cubicBezTo>
                  <a:lnTo>
                    <a:pt x="1440" y="117"/>
                  </a:lnTo>
                  <a:cubicBezTo>
                    <a:pt x="1363" y="78"/>
                    <a:pt x="1285" y="39"/>
                    <a:pt x="1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42"/>
            <p:cNvSpPr/>
            <p:nvPr/>
          </p:nvSpPr>
          <p:spPr>
            <a:xfrm>
              <a:off x="3779743" y="5098713"/>
              <a:ext cx="30856" cy="33362"/>
            </a:xfrm>
            <a:custGeom>
              <a:avLst/>
              <a:gdLst/>
              <a:ahLst/>
              <a:cxnLst/>
              <a:rect l="l" t="t" r="r" b="b"/>
              <a:pathLst>
                <a:path w="2881" h="3115" extrusionOk="0">
                  <a:moveTo>
                    <a:pt x="235" y="1090"/>
                  </a:moveTo>
                  <a:cubicBezTo>
                    <a:pt x="235" y="1090"/>
                    <a:pt x="235" y="1090"/>
                    <a:pt x="235" y="1090"/>
                  </a:cubicBezTo>
                  <a:lnTo>
                    <a:pt x="235" y="1090"/>
                  </a:lnTo>
                  <a:cubicBezTo>
                    <a:pt x="234" y="1090"/>
                    <a:pt x="234" y="1090"/>
                    <a:pt x="234" y="1091"/>
                  </a:cubicBezTo>
                  <a:lnTo>
                    <a:pt x="235" y="1090"/>
                  </a:lnTo>
                  <a:close/>
                  <a:moveTo>
                    <a:pt x="1879" y="1347"/>
                  </a:moveTo>
                  <a:lnTo>
                    <a:pt x="1879" y="1347"/>
                  </a:lnTo>
                  <a:cubicBezTo>
                    <a:pt x="1880" y="1351"/>
                    <a:pt x="1881" y="1356"/>
                    <a:pt x="1882" y="1360"/>
                  </a:cubicBezTo>
                  <a:lnTo>
                    <a:pt x="1882" y="1360"/>
                  </a:lnTo>
                  <a:cubicBezTo>
                    <a:pt x="1881" y="1363"/>
                    <a:pt x="1880" y="1366"/>
                    <a:pt x="1879" y="1369"/>
                  </a:cubicBezTo>
                  <a:lnTo>
                    <a:pt x="1879" y="1369"/>
                  </a:lnTo>
                  <a:cubicBezTo>
                    <a:pt x="1878" y="1362"/>
                    <a:pt x="1879" y="1354"/>
                    <a:pt x="1879" y="1347"/>
                  </a:cubicBezTo>
                  <a:close/>
                  <a:moveTo>
                    <a:pt x="1886" y="1378"/>
                  </a:moveTo>
                  <a:lnTo>
                    <a:pt x="1885" y="1380"/>
                  </a:lnTo>
                  <a:lnTo>
                    <a:pt x="1883" y="1392"/>
                  </a:lnTo>
                  <a:lnTo>
                    <a:pt x="1883" y="1392"/>
                  </a:lnTo>
                  <a:cubicBezTo>
                    <a:pt x="1885" y="1390"/>
                    <a:pt x="1887" y="1388"/>
                    <a:pt x="1888" y="1385"/>
                  </a:cubicBezTo>
                  <a:lnTo>
                    <a:pt x="1888" y="1385"/>
                  </a:lnTo>
                  <a:cubicBezTo>
                    <a:pt x="1888" y="1386"/>
                    <a:pt x="1889" y="1386"/>
                    <a:pt x="1889" y="1387"/>
                  </a:cubicBezTo>
                  <a:lnTo>
                    <a:pt x="1889" y="1387"/>
                  </a:lnTo>
                  <a:lnTo>
                    <a:pt x="1892" y="1383"/>
                  </a:lnTo>
                  <a:lnTo>
                    <a:pt x="1892" y="1383"/>
                  </a:lnTo>
                  <a:lnTo>
                    <a:pt x="1891" y="1382"/>
                  </a:lnTo>
                  <a:lnTo>
                    <a:pt x="1891" y="1382"/>
                  </a:lnTo>
                  <a:cubicBezTo>
                    <a:pt x="1890" y="1383"/>
                    <a:pt x="1889" y="1384"/>
                    <a:pt x="1888" y="1385"/>
                  </a:cubicBezTo>
                  <a:lnTo>
                    <a:pt x="1888" y="1385"/>
                  </a:lnTo>
                  <a:cubicBezTo>
                    <a:pt x="1888" y="1383"/>
                    <a:pt x="1887" y="1380"/>
                    <a:pt x="1886" y="1378"/>
                  </a:cubicBezTo>
                  <a:close/>
                  <a:moveTo>
                    <a:pt x="1873" y="1390"/>
                  </a:moveTo>
                  <a:cubicBezTo>
                    <a:pt x="1874" y="1394"/>
                    <a:pt x="1875" y="1398"/>
                    <a:pt x="1876" y="1402"/>
                  </a:cubicBezTo>
                  <a:lnTo>
                    <a:pt x="1876" y="1402"/>
                  </a:lnTo>
                  <a:lnTo>
                    <a:pt x="1871" y="1409"/>
                  </a:lnTo>
                  <a:lnTo>
                    <a:pt x="1871" y="1409"/>
                  </a:lnTo>
                  <a:cubicBezTo>
                    <a:pt x="1871" y="1403"/>
                    <a:pt x="1872" y="1396"/>
                    <a:pt x="1873" y="1390"/>
                  </a:cubicBezTo>
                  <a:close/>
                  <a:moveTo>
                    <a:pt x="1908" y="1246"/>
                  </a:moveTo>
                  <a:lnTo>
                    <a:pt x="1891" y="1343"/>
                  </a:lnTo>
                  <a:lnTo>
                    <a:pt x="1891" y="1343"/>
                  </a:lnTo>
                  <a:cubicBezTo>
                    <a:pt x="1896" y="1337"/>
                    <a:pt x="1901" y="1330"/>
                    <a:pt x="1908" y="1324"/>
                  </a:cubicBezTo>
                  <a:lnTo>
                    <a:pt x="1908" y="1324"/>
                  </a:lnTo>
                  <a:lnTo>
                    <a:pt x="1889" y="1370"/>
                  </a:lnTo>
                  <a:lnTo>
                    <a:pt x="1889" y="1370"/>
                  </a:lnTo>
                  <a:lnTo>
                    <a:pt x="1891" y="1382"/>
                  </a:lnTo>
                  <a:lnTo>
                    <a:pt x="1891" y="1382"/>
                  </a:lnTo>
                  <a:cubicBezTo>
                    <a:pt x="1897" y="1375"/>
                    <a:pt x="1902" y="1368"/>
                    <a:pt x="1908" y="1363"/>
                  </a:cubicBezTo>
                  <a:lnTo>
                    <a:pt x="1908" y="1363"/>
                  </a:lnTo>
                  <a:lnTo>
                    <a:pt x="1892" y="1383"/>
                  </a:lnTo>
                  <a:lnTo>
                    <a:pt x="1892" y="1383"/>
                  </a:lnTo>
                  <a:lnTo>
                    <a:pt x="1897" y="1413"/>
                  </a:lnTo>
                  <a:lnTo>
                    <a:pt x="1897" y="1413"/>
                  </a:lnTo>
                  <a:cubicBezTo>
                    <a:pt x="1894" y="1404"/>
                    <a:pt x="1891" y="1396"/>
                    <a:pt x="1889" y="1387"/>
                  </a:cubicBezTo>
                  <a:lnTo>
                    <a:pt x="1889" y="1387"/>
                  </a:lnTo>
                  <a:lnTo>
                    <a:pt x="1883" y="1394"/>
                  </a:lnTo>
                  <a:lnTo>
                    <a:pt x="1882" y="1402"/>
                  </a:lnTo>
                  <a:cubicBezTo>
                    <a:pt x="1881" y="1400"/>
                    <a:pt x="1881" y="1398"/>
                    <a:pt x="1881" y="1396"/>
                  </a:cubicBezTo>
                  <a:lnTo>
                    <a:pt x="1881" y="1396"/>
                  </a:lnTo>
                  <a:lnTo>
                    <a:pt x="1877" y="1401"/>
                  </a:lnTo>
                  <a:lnTo>
                    <a:pt x="1877" y="1401"/>
                  </a:lnTo>
                  <a:cubicBezTo>
                    <a:pt x="1878" y="1399"/>
                    <a:pt x="1880" y="1398"/>
                    <a:pt x="1881" y="1396"/>
                  </a:cubicBezTo>
                  <a:lnTo>
                    <a:pt x="1881" y="1396"/>
                  </a:lnTo>
                  <a:cubicBezTo>
                    <a:pt x="1881" y="1396"/>
                    <a:pt x="1881" y="1396"/>
                    <a:pt x="1881" y="1396"/>
                  </a:cubicBezTo>
                  <a:lnTo>
                    <a:pt x="1881" y="1396"/>
                  </a:lnTo>
                  <a:lnTo>
                    <a:pt x="1883" y="1394"/>
                  </a:lnTo>
                  <a:lnTo>
                    <a:pt x="1883" y="1392"/>
                  </a:lnTo>
                  <a:lnTo>
                    <a:pt x="1883" y="1392"/>
                  </a:lnTo>
                  <a:cubicBezTo>
                    <a:pt x="1882" y="1393"/>
                    <a:pt x="1882" y="1395"/>
                    <a:pt x="1881" y="1396"/>
                  </a:cubicBezTo>
                  <a:lnTo>
                    <a:pt x="1881" y="1396"/>
                  </a:lnTo>
                  <a:cubicBezTo>
                    <a:pt x="1881" y="1395"/>
                    <a:pt x="1880" y="1393"/>
                    <a:pt x="1880" y="1392"/>
                  </a:cubicBezTo>
                  <a:lnTo>
                    <a:pt x="1880" y="1392"/>
                  </a:lnTo>
                  <a:lnTo>
                    <a:pt x="1877" y="1402"/>
                  </a:lnTo>
                  <a:lnTo>
                    <a:pt x="1877" y="1402"/>
                  </a:lnTo>
                  <a:cubicBezTo>
                    <a:pt x="1875" y="1398"/>
                    <a:pt x="1874" y="1394"/>
                    <a:pt x="1873" y="1390"/>
                  </a:cubicBezTo>
                  <a:lnTo>
                    <a:pt x="1873" y="1390"/>
                  </a:lnTo>
                  <a:cubicBezTo>
                    <a:pt x="1874" y="1383"/>
                    <a:pt x="1876" y="1376"/>
                    <a:pt x="1879" y="1369"/>
                  </a:cubicBezTo>
                  <a:lnTo>
                    <a:pt x="1879" y="1369"/>
                  </a:lnTo>
                  <a:cubicBezTo>
                    <a:pt x="1879" y="1377"/>
                    <a:pt x="1879" y="1385"/>
                    <a:pt x="1880" y="1392"/>
                  </a:cubicBezTo>
                  <a:lnTo>
                    <a:pt x="1880" y="1392"/>
                  </a:lnTo>
                  <a:lnTo>
                    <a:pt x="1885" y="1380"/>
                  </a:lnTo>
                  <a:lnTo>
                    <a:pt x="1886" y="1377"/>
                  </a:lnTo>
                  <a:lnTo>
                    <a:pt x="1886" y="1377"/>
                  </a:lnTo>
                  <a:cubicBezTo>
                    <a:pt x="1886" y="1377"/>
                    <a:pt x="1886" y="1377"/>
                    <a:pt x="1886" y="1378"/>
                  </a:cubicBezTo>
                  <a:lnTo>
                    <a:pt x="1886" y="1378"/>
                  </a:lnTo>
                  <a:lnTo>
                    <a:pt x="1889" y="1370"/>
                  </a:lnTo>
                  <a:lnTo>
                    <a:pt x="1889" y="1370"/>
                  </a:lnTo>
                  <a:lnTo>
                    <a:pt x="1888" y="1363"/>
                  </a:lnTo>
                  <a:lnTo>
                    <a:pt x="1888" y="1363"/>
                  </a:lnTo>
                  <a:lnTo>
                    <a:pt x="1891" y="1343"/>
                  </a:lnTo>
                  <a:lnTo>
                    <a:pt x="1891" y="1343"/>
                  </a:lnTo>
                  <a:cubicBezTo>
                    <a:pt x="1890" y="1346"/>
                    <a:pt x="1888" y="1349"/>
                    <a:pt x="1886" y="1352"/>
                  </a:cubicBezTo>
                  <a:lnTo>
                    <a:pt x="1886" y="1352"/>
                  </a:lnTo>
                  <a:lnTo>
                    <a:pt x="1882" y="1324"/>
                  </a:lnTo>
                  <a:lnTo>
                    <a:pt x="1882" y="1324"/>
                  </a:lnTo>
                  <a:cubicBezTo>
                    <a:pt x="1880" y="1332"/>
                    <a:pt x="1880" y="1339"/>
                    <a:pt x="1879" y="1347"/>
                  </a:cubicBezTo>
                  <a:lnTo>
                    <a:pt x="1879" y="1347"/>
                  </a:lnTo>
                  <a:cubicBezTo>
                    <a:pt x="1873" y="1316"/>
                    <a:pt x="1869" y="1283"/>
                    <a:pt x="1869" y="1246"/>
                  </a:cubicBezTo>
                  <a:lnTo>
                    <a:pt x="1869" y="1246"/>
                  </a:lnTo>
                  <a:lnTo>
                    <a:pt x="1882" y="1324"/>
                  </a:lnTo>
                  <a:cubicBezTo>
                    <a:pt x="1886" y="1298"/>
                    <a:pt x="1895" y="1272"/>
                    <a:pt x="1908" y="1246"/>
                  </a:cubicBezTo>
                  <a:close/>
                  <a:moveTo>
                    <a:pt x="1876" y="1402"/>
                  </a:moveTo>
                  <a:lnTo>
                    <a:pt x="1870" y="1419"/>
                  </a:lnTo>
                  <a:lnTo>
                    <a:pt x="1870" y="1419"/>
                  </a:lnTo>
                  <a:cubicBezTo>
                    <a:pt x="1870" y="1416"/>
                    <a:pt x="1870" y="1414"/>
                    <a:pt x="1870" y="1412"/>
                  </a:cubicBezTo>
                  <a:lnTo>
                    <a:pt x="1870" y="1412"/>
                  </a:lnTo>
                  <a:cubicBezTo>
                    <a:pt x="1872" y="1409"/>
                    <a:pt x="1874" y="1405"/>
                    <a:pt x="1876" y="1402"/>
                  </a:cubicBezTo>
                  <a:close/>
                  <a:moveTo>
                    <a:pt x="1381" y="1747"/>
                  </a:moveTo>
                  <a:lnTo>
                    <a:pt x="1383" y="1747"/>
                  </a:lnTo>
                  <a:lnTo>
                    <a:pt x="1383" y="1747"/>
                  </a:lnTo>
                  <a:cubicBezTo>
                    <a:pt x="1382" y="1748"/>
                    <a:pt x="1382" y="1749"/>
                    <a:pt x="1382" y="1750"/>
                  </a:cubicBezTo>
                  <a:lnTo>
                    <a:pt x="1382" y="1750"/>
                  </a:lnTo>
                  <a:cubicBezTo>
                    <a:pt x="1381" y="1749"/>
                    <a:pt x="1380" y="1749"/>
                    <a:pt x="1380" y="1749"/>
                  </a:cubicBezTo>
                  <a:lnTo>
                    <a:pt x="1380" y="1749"/>
                  </a:lnTo>
                  <a:lnTo>
                    <a:pt x="1381" y="1747"/>
                  </a:lnTo>
                  <a:close/>
                  <a:moveTo>
                    <a:pt x="1441" y="1"/>
                  </a:moveTo>
                  <a:cubicBezTo>
                    <a:pt x="1363" y="1"/>
                    <a:pt x="1246" y="1"/>
                    <a:pt x="1168" y="40"/>
                  </a:cubicBezTo>
                  <a:cubicBezTo>
                    <a:pt x="1052" y="79"/>
                    <a:pt x="935" y="118"/>
                    <a:pt x="857" y="157"/>
                  </a:cubicBezTo>
                  <a:cubicBezTo>
                    <a:pt x="779" y="196"/>
                    <a:pt x="740" y="234"/>
                    <a:pt x="701" y="273"/>
                  </a:cubicBezTo>
                  <a:cubicBezTo>
                    <a:pt x="662" y="312"/>
                    <a:pt x="585" y="351"/>
                    <a:pt x="546" y="390"/>
                  </a:cubicBezTo>
                  <a:cubicBezTo>
                    <a:pt x="429" y="507"/>
                    <a:pt x="351" y="701"/>
                    <a:pt x="273" y="857"/>
                  </a:cubicBezTo>
                  <a:cubicBezTo>
                    <a:pt x="244" y="915"/>
                    <a:pt x="237" y="994"/>
                    <a:pt x="235" y="1063"/>
                  </a:cubicBezTo>
                  <a:lnTo>
                    <a:pt x="235" y="1063"/>
                  </a:lnTo>
                  <a:cubicBezTo>
                    <a:pt x="158" y="1165"/>
                    <a:pt x="99" y="1283"/>
                    <a:pt x="40" y="1402"/>
                  </a:cubicBezTo>
                  <a:cubicBezTo>
                    <a:pt x="1" y="1558"/>
                    <a:pt x="1" y="1713"/>
                    <a:pt x="40" y="1830"/>
                  </a:cubicBezTo>
                  <a:cubicBezTo>
                    <a:pt x="40" y="2063"/>
                    <a:pt x="79" y="2219"/>
                    <a:pt x="157" y="2414"/>
                  </a:cubicBezTo>
                  <a:cubicBezTo>
                    <a:pt x="234" y="2491"/>
                    <a:pt x="273" y="2569"/>
                    <a:pt x="351" y="2647"/>
                  </a:cubicBezTo>
                  <a:cubicBezTo>
                    <a:pt x="351" y="2686"/>
                    <a:pt x="390" y="2725"/>
                    <a:pt x="429" y="2764"/>
                  </a:cubicBezTo>
                  <a:cubicBezTo>
                    <a:pt x="701" y="2997"/>
                    <a:pt x="1052" y="3114"/>
                    <a:pt x="1402" y="3114"/>
                  </a:cubicBezTo>
                  <a:cubicBezTo>
                    <a:pt x="1557" y="3114"/>
                    <a:pt x="1713" y="3075"/>
                    <a:pt x="1869" y="3036"/>
                  </a:cubicBezTo>
                  <a:cubicBezTo>
                    <a:pt x="2063" y="2958"/>
                    <a:pt x="2219" y="2881"/>
                    <a:pt x="2375" y="2725"/>
                  </a:cubicBezTo>
                  <a:cubicBezTo>
                    <a:pt x="2491" y="2647"/>
                    <a:pt x="2608" y="2530"/>
                    <a:pt x="2686" y="2375"/>
                  </a:cubicBezTo>
                  <a:cubicBezTo>
                    <a:pt x="2764" y="2258"/>
                    <a:pt x="2803" y="2102"/>
                    <a:pt x="2842" y="1947"/>
                  </a:cubicBezTo>
                  <a:cubicBezTo>
                    <a:pt x="2880" y="1791"/>
                    <a:pt x="2880" y="1635"/>
                    <a:pt x="2880" y="1480"/>
                  </a:cubicBezTo>
                  <a:cubicBezTo>
                    <a:pt x="2880" y="1324"/>
                    <a:pt x="2842" y="1168"/>
                    <a:pt x="2803" y="1013"/>
                  </a:cubicBezTo>
                  <a:cubicBezTo>
                    <a:pt x="2725" y="818"/>
                    <a:pt x="2608" y="624"/>
                    <a:pt x="2452" y="468"/>
                  </a:cubicBezTo>
                  <a:cubicBezTo>
                    <a:pt x="2414" y="429"/>
                    <a:pt x="2375" y="390"/>
                    <a:pt x="2336" y="351"/>
                  </a:cubicBezTo>
                  <a:cubicBezTo>
                    <a:pt x="2180" y="196"/>
                    <a:pt x="1947" y="79"/>
                    <a:pt x="1713" y="40"/>
                  </a:cubicBezTo>
                  <a:cubicBezTo>
                    <a:pt x="1635" y="40"/>
                    <a:pt x="1557" y="1"/>
                    <a:pt x="1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42"/>
            <p:cNvSpPr/>
            <p:nvPr/>
          </p:nvSpPr>
          <p:spPr>
            <a:xfrm>
              <a:off x="3792670" y="5176649"/>
              <a:ext cx="30845" cy="28253"/>
            </a:xfrm>
            <a:custGeom>
              <a:avLst/>
              <a:gdLst/>
              <a:ahLst/>
              <a:cxnLst/>
              <a:rect l="l" t="t" r="r" b="b"/>
              <a:pathLst>
                <a:path w="2880" h="2638" extrusionOk="0">
                  <a:moveTo>
                    <a:pt x="1669" y="1368"/>
                  </a:moveTo>
                  <a:lnTo>
                    <a:pt x="1669" y="1368"/>
                  </a:lnTo>
                  <a:cubicBezTo>
                    <a:pt x="1669" y="1368"/>
                    <a:pt x="1669" y="1369"/>
                    <a:pt x="1668" y="1369"/>
                  </a:cubicBezTo>
                  <a:lnTo>
                    <a:pt x="1668" y="1369"/>
                  </a:lnTo>
                  <a:lnTo>
                    <a:pt x="1648" y="1397"/>
                  </a:lnTo>
                  <a:lnTo>
                    <a:pt x="1648" y="1397"/>
                  </a:lnTo>
                  <a:cubicBezTo>
                    <a:pt x="1654" y="1387"/>
                    <a:pt x="1660" y="1377"/>
                    <a:pt x="1669" y="1368"/>
                  </a:cubicBezTo>
                  <a:close/>
                  <a:moveTo>
                    <a:pt x="1640" y="1413"/>
                  </a:moveTo>
                  <a:lnTo>
                    <a:pt x="1637" y="1429"/>
                  </a:lnTo>
                  <a:lnTo>
                    <a:pt x="1637" y="1429"/>
                  </a:lnTo>
                  <a:lnTo>
                    <a:pt x="1635" y="1430"/>
                  </a:lnTo>
                  <a:lnTo>
                    <a:pt x="1635" y="1430"/>
                  </a:lnTo>
                  <a:cubicBezTo>
                    <a:pt x="1636" y="1424"/>
                    <a:pt x="1638" y="1419"/>
                    <a:pt x="1640" y="1413"/>
                  </a:cubicBezTo>
                  <a:close/>
                  <a:moveTo>
                    <a:pt x="1632" y="1453"/>
                  </a:moveTo>
                  <a:cubicBezTo>
                    <a:pt x="1631" y="1455"/>
                    <a:pt x="1630" y="1457"/>
                    <a:pt x="1629" y="1459"/>
                  </a:cubicBezTo>
                  <a:lnTo>
                    <a:pt x="1629" y="1459"/>
                  </a:lnTo>
                  <a:lnTo>
                    <a:pt x="1621" y="1462"/>
                  </a:lnTo>
                  <a:lnTo>
                    <a:pt x="1621" y="1462"/>
                  </a:lnTo>
                  <a:cubicBezTo>
                    <a:pt x="1621" y="1460"/>
                    <a:pt x="1622" y="1459"/>
                    <a:pt x="1622" y="1458"/>
                  </a:cubicBezTo>
                  <a:lnTo>
                    <a:pt x="1622" y="1458"/>
                  </a:lnTo>
                  <a:cubicBezTo>
                    <a:pt x="1626" y="1456"/>
                    <a:pt x="1629" y="1454"/>
                    <a:pt x="1632" y="1453"/>
                  </a:cubicBezTo>
                  <a:close/>
                  <a:moveTo>
                    <a:pt x="1617" y="1480"/>
                  </a:moveTo>
                  <a:cubicBezTo>
                    <a:pt x="1616" y="1481"/>
                    <a:pt x="1615" y="1482"/>
                    <a:pt x="1615" y="1483"/>
                  </a:cubicBezTo>
                  <a:lnTo>
                    <a:pt x="1615" y="1483"/>
                  </a:lnTo>
                  <a:lnTo>
                    <a:pt x="1612" y="1483"/>
                  </a:lnTo>
                  <a:lnTo>
                    <a:pt x="1612" y="1483"/>
                  </a:lnTo>
                  <a:cubicBezTo>
                    <a:pt x="1612" y="1482"/>
                    <a:pt x="1613" y="1481"/>
                    <a:pt x="1613" y="1480"/>
                  </a:cubicBezTo>
                  <a:lnTo>
                    <a:pt x="1613" y="1480"/>
                  </a:lnTo>
                  <a:cubicBezTo>
                    <a:pt x="1614" y="1480"/>
                    <a:pt x="1616" y="1480"/>
                    <a:pt x="1617" y="1480"/>
                  </a:cubicBezTo>
                  <a:close/>
                  <a:moveTo>
                    <a:pt x="1383" y="1482"/>
                  </a:moveTo>
                  <a:lnTo>
                    <a:pt x="1383" y="1482"/>
                  </a:lnTo>
                  <a:cubicBezTo>
                    <a:pt x="1386" y="1483"/>
                    <a:pt x="1389" y="1483"/>
                    <a:pt x="1393" y="1484"/>
                  </a:cubicBezTo>
                  <a:lnTo>
                    <a:pt x="1393" y="1484"/>
                  </a:lnTo>
                  <a:cubicBezTo>
                    <a:pt x="1393" y="1485"/>
                    <a:pt x="1393" y="1485"/>
                    <a:pt x="1393" y="1486"/>
                  </a:cubicBezTo>
                  <a:lnTo>
                    <a:pt x="1393" y="1486"/>
                  </a:lnTo>
                  <a:lnTo>
                    <a:pt x="1384" y="1484"/>
                  </a:lnTo>
                  <a:lnTo>
                    <a:pt x="1384" y="1484"/>
                  </a:lnTo>
                  <a:lnTo>
                    <a:pt x="1383" y="1482"/>
                  </a:lnTo>
                  <a:close/>
                  <a:moveTo>
                    <a:pt x="1446" y="1494"/>
                  </a:moveTo>
                  <a:cubicBezTo>
                    <a:pt x="1448" y="1495"/>
                    <a:pt x="1451" y="1496"/>
                    <a:pt x="1453" y="1498"/>
                  </a:cubicBezTo>
                  <a:lnTo>
                    <a:pt x="1453" y="1498"/>
                  </a:lnTo>
                  <a:lnTo>
                    <a:pt x="1451" y="1497"/>
                  </a:lnTo>
                  <a:lnTo>
                    <a:pt x="1451" y="1497"/>
                  </a:lnTo>
                  <a:lnTo>
                    <a:pt x="1446" y="1494"/>
                  </a:lnTo>
                  <a:lnTo>
                    <a:pt x="1446" y="1494"/>
                  </a:lnTo>
                  <a:cubicBezTo>
                    <a:pt x="1446" y="1494"/>
                    <a:pt x="1446" y="1494"/>
                    <a:pt x="1446" y="1494"/>
                  </a:cubicBezTo>
                  <a:close/>
                  <a:moveTo>
                    <a:pt x="1463" y="1507"/>
                  </a:moveTo>
                  <a:cubicBezTo>
                    <a:pt x="1464" y="1507"/>
                    <a:pt x="1465" y="1507"/>
                    <a:pt x="1466" y="1508"/>
                  </a:cubicBezTo>
                  <a:lnTo>
                    <a:pt x="1466" y="1508"/>
                  </a:lnTo>
                  <a:lnTo>
                    <a:pt x="1465" y="1508"/>
                  </a:lnTo>
                  <a:lnTo>
                    <a:pt x="1465" y="1508"/>
                  </a:lnTo>
                  <a:lnTo>
                    <a:pt x="1463" y="1507"/>
                  </a:lnTo>
                  <a:close/>
                  <a:moveTo>
                    <a:pt x="1565" y="1483"/>
                  </a:moveTo>
                  <a:lnTo>
                    <a:pt x="1562" y="1485"/>
                  </a:lnTo>
                  <a:lnTo>
                    <a:pt x="1562" y="1485"/>
                  </a:lnTo>
                  <a:lnTo>
                    <a:pt x="1535" y="1496"/>
                  </a:lnTo>
                  <a:lnTo>
                    <a:pt x="1535" y="1496"/>
                  </a:lnTo>
                  <a:lnTo>
                    <a:pt x="1525" y="1498"/>
                  </a:lnTo>
                  <a:lnTo>
                    <a:pt x="1525" y="1498"/>
                  </a:lnTo>
                  <a:cubicBezTo>
                    <a:pt x="1522" y="1497"/>
                    <a:pt x="1519" y="1496"/>
                    <a:pt x="1517" y="1495"/>
                  </a:cubicBezTo>
                  <a:lnTo>
                    <a:pt x="1517" y="1495"/>
                  </a:lnTo>
                  <a:cubicBezTo>
                    <a:pt x="1512" y="1497"/>
                    <a:pt x="1507" y="1499"/>
                    <a:pt x="1502" y="1502"/>
                  </a:cubicBezTo>
                  <a:lnTo>
                    <a:pt x="1502" y="1502"/>
                  </a:lnTo>
                  <a:lnTo>
                    <a:pt x="1525" y="1498"/>
                  </a:lnTo>
                  <a:lnTo>
                    <a:pt x="1525" y="1498"/>
                  </a:lnTo>
                  <a:cubicBezTo>
                    <a:pt x="1526" y="1498"/>
                    <a:pt x="1527" y="1499"/>
                    <a:pt x="1528" y="1499"/>
                  </a:cubicBezTo>
                  <a:lnTo>
                    <a:pt x="1528" y="1499"/>
                  </a:lnTo>
                  <a:lnTo>
                    <a:pt x="1505" y="1508"/>
                  </a:lnTo>
                  <a:lnTo>
                    <a:pt x="1505" y="1508"/>
                  </a:lnTo>
                  <a:lnTo>
                    <a:pt x="1495" y="1506"/>
                  </a:lnTo>
                  <a:lnTo>
                    <a:pt x="1495" y="1506"/>
                  </a:lnTo>
                  <a:cubicBezTo>
                    <a:pt x="1497" y="1504"/>
                    <a:pt x="1499" y="1503"/>
                    <a:pt x="1502" y="1502"/>
                  </a:cubicBezTo>
                  <a:lnTo>
                    <a:pt x="1502" y="1502"/>
                  </a:lnTo>
                  <a:lnTo>
                    <a:pt x="1486" y="1504"/>
                  </a:lnTo>
                  <a:lnTo>
                    <a:pt x="1479" y="1503"/>
                  </a:lnTo>
                  <a:lnTo>
                    <a:pt x="1479" y="1503"/>
                  </a:lnTo>
                  <a:lnTo>
                    <a:pt x="1452" y="1492"/>
                  </a:lnTo>
                  <a:lnTo>
                    <a:pt x="1452" y="1492"/>
                  </a:lnTo>
                  <a:cubicBezTo>
                    <a:pt x="1461" y="1490"/>
                    <a:pt x="1470" y="1489"/>
                    <a:pt x="1479" y="1489"/>
                  </a:cubicBezTo>
                  <a:cubicBezTo>
                    <a:pt x="1492" y="1489"/>
                    <a:pt x="1505" y="1491"/>
                    <a:pt x="1517" y="1495"/>
                  </a:cubicBezTo>
                  <a:lnTo>
                    <a:pt x="1517" y="1495"/>
                  </a:lnTo>
                  <a:cubicBezTo>
                    <a:pt x="1532" y="1489"/>
                    <a:pt x="1549" y="1485"/>
                    <a:pt x="1565" y="1483"/>
                  </a:cubicBezTo>
                  <a:close/>
                  <a:moveTo>
                    <a:pt x="1440" y="1"/>
                  </a:moveTo>
                  <a:cubicBezTo>
                    <a:pt x="1207" y="1"/>
                    <a:pt x="1012" y="40"/>
                    <a:pt x="817" y="156"/>
                  </a:cubicBezTo>
                  <a:cubicBezTo>
                    <a:pt x="701" y="195"/>
                    <a:pt x="623" y="234"/>
                    <a:pt x="545" y="312"/>
                  </a:cubicBezTo>
                  <a:cubicBezTo>
                    <a:pt x="506" y="351"/>
                    <a:pt x="467" y="390"/>
                    <a:pt x="428" y="429"/>
                  </a:cubicBezTo>
                  <a:cubicBezTo>
                    <a:pt x="312" y="585"/>
                    <a:pt x="195" y="779"/>
                    <a:pt x="117" y="1013"/>
                  </a:cubicBezTo>
                  <a:cubicBezTo>
                    <a:pt x="0" y="1441"/>
                    <a:pt x="117" y="1908"/>
                    <a:pt x="428" y="2219"/>
                  </a:cubicBezTo>
                  <a:cubicBezTo>
                    <a:pt x="506" y="2297"/>
                    <a:pt x="623" y="2375"/>
                    <a:pt x="701" y="2413"/>
                  </a:cubicBezTo>
                  <a:lnTo>
                    <a:pt x="778" y="2452"/>
                  </a:lnTo>
                  <a:cubicBezTo>
                    <a:pt x="856" y="2491"/>
                    <a:pt x="934" y="2530"/>
                    <a:pt x="1012" y="2569"/>
                  </a:cubicBezTo>
                  <a:cubicBezTo>
                    <a:pt x="1071" y="2584"/>
                    <a:pt x="1137" y="2593"/>
                    <a:pt x="1203" y="2597"/>
                  </a:cubicBezTo>
                  <a:lnTo>
                    <a:pt x="1203" y="2597"/>
                  </a:lnTo>
                  <a:cubicBezTo>
                    <a:pt x="1217" y="2601"/>
                    <a:pt x="1231" y="2604"/>
                    <a:pt x="1245" y="2608"/>
                  </a:cubicBezTo>
                  <a:cubicBezTo>
                    <a:pt x="1323" y="2627"/>
                    <a:pt x="1401" y="2637"/>
                    <a:pt x="1479" y="2637"/>
                  </a:cubicBezTo>
                  <a:cubicBezTo>
                    <a:pt x="1557" y="2637"/>
                    <a:pt x="1635" y="2627"/>
                    <a:pt x="1712" y="2608"/>
                  </a:cubicBezTo>
                  <a:cubicBezTo>
                    <a:pt x="1868" y="2569"/>
                    <a:pt x="2024" y="2530"/>
                    <a:pt x="2179" y="2452"/>
                  </a:cubicBezTo>
                  <a:cubicBezTo>
                    <a:pt x="2296" y="2413"/>
                    <a:pt x="2413" y="2336"/>
                    <a:pt x="2491" y="2258"/>
                  </a:cubicBezTo>
                  <a:cubicBezTo>
                    <a:pt x="2607" y="2102"/>
                    <a:pt x="2724" y="1946"/>
                    <a:pt x="2763" y="1752"/>
                  </a:cubicBezTo>
                  <a:cubicBezTo>
                    <a:pt x="2880" y="1402"/>
                    <a:pt x="2841" y="1051"/>
                    <a:pt x="2646" y="740"/>
                  </a:cubicBezTo>
                  <a:cubicBezTo>
                    <a:pt x="2607" y="662"/>
                    <a:pt x="2569" y="623"/>
                    <a:pt x="2530" y="585"/>
                  </a:cubicBezTo>
                  <a:cubicBezTo>
                    <a:pt x="2491" y="507"/>
                    <a:pt x="2452" y="429"/>
                    <a:pt x="2413" y="390"/>
                  </a:cubicBezTo>
                  <a:cubicBezTo>
                    <a:pt x="2296" y="273"/>
                    <a:pt x="2179" y="195"/>
                    <a:pt x="2024" y="156"/>
                  </a:cubicBezTo>
                  <a:cubicBezTo>
                    <a:pt x="1829" y="40"/>
                    <a:pt x="1635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42"/>
            <p:cNvSpPr/>
            <p:nvPr/>
          </p:nvSpPr>
          <p:spPr>
            <a:xfrm>
              <a:off x="3779047" y="5147036"/>
              <a:ext cx="78644" cy="12541"/>
            </a:xfrm>
            <a:custGeom>
              <a:avLst/>
              <a:gdLst/>
              <a:ahLst/>
              <a:cxnLst/>
              <a:rect l="l" t="t" r="r" b="b"/>
              <a:pathLst>
                <a:path w="7343" h="1171" extrusionOk="0">
                  <a:moveTo>
                    <a:pt x="384" y="1"/>
                  </a:moveTo>
                  <a:cubicBezTo>
                    <a:pt x="132" y="1"/>
                    <a:pt x="0" y="434"/>
                    <a:pt x="299" y="509"/>
                  </a:cubicBezTo>
                  <a:cubicBezTo>
                    <a:pt x="2517" y="781"/>
                    <a:pt x="4774" y="1015"/>
                    <a:pt x="6992" y="1170"/>
                  </a:cubicBezTo>
                  <a:cubicBezTo>
                    <a:pt x="7343" y="1170"/>
                    <a:pt x="7304" y="664"/>
                    <a:pt x="6992" y="664"/>
                  </a:cubicBezTo>
                  <a:cubicBezTo>
                    <a:pt x="4813" y="509"/>
                    <a:pt x="2634" y="314"/>
                    <a:pt x="416" y="3"/>
                  </a:cubicBezTo>
                  <a:cubicBezTo>
                    <a:pt x="405" y="1"/>
                    <a:pt x="395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42"/>
            <p:cNvSpPr/>
            <p:nvPr/>
          </p:nvSpPr>
          <p:spPr>
            <a:xfrm>
              <a:off x="3795958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53" y="0"/>
                  </a:moveTo>
                  <a:cubicBezTo>
                    <a:pt x="140" y="0"/>
                    <a:pt x="1" y="330"/>
                    <a:pt x="199" y="462"/>
                  </a:cubicBezTo>
                  <a:cubicBezTo>
                    <a:pt x="1950" y="1629"/>
                    <a:pt x="3623" y="2875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3" y="4041"/>
                    <a:pt x="5608" y="3886"/>
                  </a:cubicBezTo>
                  <a:cubicBezTo>
                    <a:pt x="3974" y="2524"/>
                    <a:pt x="2223" y="1240"/>
                    <a:pt x="471" y="34"/>
                  </a:cubicBezTo>
                  <a:cubicBezTo>
                    <a:pt x="431" y="11"/>
                    <a:pt x="39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42"/>
            <p:cNvSpPr/>
            <p:nvPr/>
          </p:nvSpPr>
          <p:spPr>
            <a:xfrm>
              <a:off x="3811348" y="5073416"/>
              <a:ext cx="23251" cy="65202"/>
            </a:xfrm>
            <a:custGeom>
              <a:avLst/>
              <a:gdLst/>
              <a:ahLst/>
              <a:cxnLst/>
              <a:rect l="l" t="t" r="r" b="b"/>
              <a:pathLst>
                <a:path w="2171" h="6088" extrusionOk="0">
                  <a:moveTo>
                    <a:pt x="286" y="1"/>
                  </a:moveTo>
                  <a:cubicBezTo>
                    <a:pt x="144" y="1"/>
                    <a:pt x="0" y="117"/>
                    <a:pt x="46" y="301"/>
                  </a:cubicBezTo>
                  <a:cubicBezTo>
                    <a:pt x="708" y="2129"/>
                    <a:pt x="1253" y="3997"/>
                    <a:pt x="1681" y="5904"/>
                  </a:cubicBezTo>
                  <a:cubicBezTo>
                    <a:pt x="1697" y="6032"/>
                    <a:pt x="1784" y="6087"/>
                    <a:pt x="1879" y="6087"/>
                  </a:cubicBezTo>
                  <a:cubicBezTo>
                    <a:pt x="2017" y="6087"/>
                    <a:pt x="2171" y="5971"/>
                    <a:pt x="2148" y="5787"/>
                  </a:cubicBezTo>
                  <a:lnTo>
                    <a:pt x="2109" y="5787"/>
                  </a:lnTo>
                  <a:cubicBezTo>
                    <a:pt x="1720" y="3881"/>
                    <a:pt x="1175" y="201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42"/>
            <p:cNvSpPr/>
            <p:nvPr/>
          </p:nvSpPr>
          <p:spPr>
            <a:xfrm>
              <a:off x="3837181" y="5107591"/>
              <a:ext cx="20927" cy="50733"/>
            </a:xfrm>
            <a:custGeom>
              <a:avLst/>
              <a:gdLst/>
              <a:ahLst/>
              <a:cxnLst/>
              <a:rect l="l" t="t" r="r" b="b"/>
              <a:pathLst>
                <a:path w="1954" h="4737" extrusionOk="0">
                  <a:moveTo>
                    <a:pt x="295" y="1"/>
                  </a:moveTo>
                  <a:cubicBezTo>
                    <a:pt x="145" y="1"/>
                    <a:pt x="1" y="117"/>
                    <a:pt x="47" y="300"/>
                  </a:cubicBezTo>
                  <a:cubicBezTo>
                    <a:pt x="319" y="1001"/>
                    <a:pt x="553" y="1740"/>
                    <a:pt x="786" y="2441"/>
                  </a:cubicBezTo>
                  <a:cubicBezTo>
                    <a:pt x="903" y="2791"/>
                    <a:pt x="1020" y="3141"/>
                    <a:pt x="1136" y="3491"/>
                  </a:cubicBezTo>
                  <a:lnTo>
                    <a:pt x="1331" y="3997"/>
                  </a:lnTo>
                  <a:cubicBezTo>
                    <a:pt x="1370" y="4153"/>
                    <a:pt x="1409" y="4309"/>
                    <a:pt x="1448" y="4503"/>
                  </a:cubicBezTo>
                  <a:cubicBezTo>
                    <a:pt x="1428" y="4659"/>
                    <a:pt x="1535" y="4737"/>
                    <a:pt x="1652" y="4737"/>
                  </a:cubicBezTo>
                  <a:cubicBezTo>
                    <a:pt x="1769" y="4737"/>
                    <a:pt x="1895" y="4659"/>
                    <a:pt x="1915" y="4503"/>
                  </a:cubicBezTo>
                  <a:lnTo>
                    <a:pt x="1954" y="4503"/>
                  </a:lnTo>
                  <a:cubicBezTo>
                    <a:pt x="1915" y="4153"/>
                    <a:pt x="1837" y="3803"/>
                    <a:pt x="1681" y="3491"/>
                  </a:cubicBezTo>
                  <a:lnTo>
                    <a:pt x="1292" y="2402"/>
                  </a:lnTo>
                  <a:cubicBezTo>
                    <a:pt x="1059" y="1662"/>
                    <a:pt x="825" y="92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42"/>
            <p:cNvSpPr/>
            <p:nvPr/>
          </p:nvSpPr>
          <p:spPr>
            <a:xfrm>
              <a:off x="3808585" y="5159599"/>
              <a:ext cx="57459" cy="33672"/>
            </a:xfrm>
            <a:custGeom>
              <a:avLst/>
              <a:gdLst/>
              <a:ahLst/>
              <a:cxnLst/>
              <a:rect l="l" t="t" r="r" b="b"/>
              <a:pathLst>
                <a:path w="5365" h="3144" extrusionOk="0">
                  <a:moveTo>
                    <a:pt x="5045" y="0"/>
                  </a:moveTo>
                  <a:cubicBezTo>
                    <a:pt x="5010" y="0"/>
                    <a:pt x="4972" y="11"/>
                    <a:pt x="4935" y="36"/>
                  </a:cubicBezTo>
                  <a:cubicBezTo>
                    <a:pt x="3495" y="1126"/>
                    <a:pt x="1822" y="1865"/>
                    <a:pt x="265" y="2682"/>
                  </a:cubicBezTo>
                  <a:cubicBezTo>
                    <a:pt x="1" y="2815"/>
                    <a:pt x="158" y="3144"/>
                    <a:pt x="378" y="3144"/>
                  </a:cubicBezTo>
                  <a:cubicBezTo>
                    <a:pt x="417" y="3144"/>
                    <a:pt x="458" y="3134"/>
                    <a:pt x="499" y="3110"/>
                  </a:cubicBezTo>
                  <a:cubicBezTo>
                    <a:pt x="2094" y="2293"/>
                    <a:pt x="3729" y="1554"/>
                    <a:pt x="5168" y="464"/>
                  </a:cubicBezTo>
                  <a:cubicBezTo>
                    <a:pt x="5364" y="301"/>
                    <a:pt x="5231" y="0"/>
                    <a:pt x="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42"/>
            <p:cNvSpPr/>
            <p:nvPr/>
          </p:nvSpPr>
          <p:spPr>
            <a:xfrm>
              <a:off x="3846456" y="5150699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304" y="1"/>
                  </a:moveTo>
                  <a:cubicBezTo>
                    <a:pt x="124" y="1"/>
                    <a:pt x="1" y="318"/>
                    <a:pt x="193" y="478"/>
                  </a:cubicBezTo>
                  <a:lnTo>
                    <a:pt x="8092" y="6549"/>
                  </a:lnTo>
                  <a:cubicBezTo>
                    <a:pt x="8134" y="6583"/>
                    <a:pt x="8175" y="6598"/>
                    <a:pt x="8214" y="6598"/>
                  </a:cubicBezTo>
                  <a:cubicBezTo>
                    <a:pt x="8394" y="6598"/>
                    <a:pt x="8517" y="6281"/>
                    <a:pt x="8326" y="6121"/>
                  </a:cubicBezTo>
                  <a:lnTo>
                    <a:pt x="426" y="50"/>
                  </a:lnTo>
                  <a:cubicBezTo>
                    <a:pt x="385" y="15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42"/>
            <p:cNvSpPr/>
            <p:nvPr/>
          </p:nvSpPr>
          <p:spPr>
            <a:xfrm>
              <a:off x="3887636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33" y="0"/>
                  </a:moveTo>
                  <a:cubicBezTo>
                    <a:pt x="171" y="0"/>
                    <a:pt x="1" y="193"/>
                    <a:pt x="83" y="386"/>
                  </a:cubicBezTo>
                  <a:cubicBezTo>
                    <a:pt x="1017" y="2370"/>
                    <a:pt x="1367" y="4549"/>
                    <a:pt x="2340" y="6495"/>
                  </a:cubicBezTo>
                  <a:cubicBezTo>
                    <a:pt x="2389" y="6581"/>
                    <a:pt x="2465" y="6617"/>
                    <a:pt x="2542" y="6617"/>
                  </a:cubicBezTo>
                  <a:cubicBezTo>
                    <a:pt x="2708" y="6617"/>
                    <a:pt x="2875" y="6448"/>
                    <a:pt x="2768" y="6262"/>
                  </a:cubicBezTo>
                  <a:cubicBezTo>
                    <a:pt x="1796" y="4316"/>
                    <a:pt x="1445" y="2098"/>
                    <a:pt x="511" y="113"/>
                  </a:cubicBezTo>
                  <a:cubicBezTo>
                    <a:pt x="466" y="33"/>
                    <a:pt x="400" y="0"/>
                    <a:pt x="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42"/>
            <p:cNvSpPr/>
            <p:nvPr/>
          </p:nvSpPr>
          <p:spPr>
            <a:xfrm>
              <a:off x="3766409" y="5137890"/>
              <a:ext cx="22105" cy="21270"/>
            </a:xfrm>
            <a:custGeom>
              <a:avLst/>
              <a:gdLst/>
              <a:ahLst/>
              <a:cxnLst/>
              <a:rect l="l" t="t" r="r" b="b"/>
              <a:pathLst>
                <a:path w="2064" h="1986" extrusionOk="0">
                  <a:moveTo>
                    <a:pt x="701" y="637"/>
                  </a:moveTo>
                  <a:cubicBezTo>
                    <a:pt x="701" y="659"/>
                    <a:pt x="697" y="665"/>
                    <a:pt x="676" y="687"/>
                  </a:cubicBezTo>
                  <a:lnTo>
                    <a:pt x="676" y="687"/>
                  </a:lnTo>
                  <a:cubicBezTo>
                    <a:pt x="678" y="681"/>
                    <a:pt x="680" y="674"/>
                    <a:pt x="683" y="667"/>
                  </a:cubicBezTo>
                  <a:lnTo>
                    <a:pt x="683" y="667"/>
                  </a:lnTo>
                  <a:lnTo>
                    <a:pt x="701" y="637"/>
                  </a:lnTo>
                  <a:close/>
                  <a:moveTo>
                    <a:pt x="1690" y="733"/>
                  </a:moveTo>
                  <a:lnTo>
                    <a:pt x="1713" y="779"/>
                  </a:lnTo>
                  <a:cubicBezTo>
                    <a:pt x="1685" y="779"/>
                    <a:pt x="1677" y="759"/>
                    <a:pt x="1690" y="733"/>
                  </a:cubicBezTo>
                  <a:close/>
                  <a:moveTo>
                    <a:pt x="1713" y="896"/>
                  </a:moveTo>
                  <a:lnTo>
                    <a:pt x="1713" y="1013"/>
                  </a:lnTo>
                  <a:lnTo>
                    <a:pt x="1712" y="1014"/>
                  </a:lnTo>
                  <a:lnTo>
                    <a:pt x="1712" y="1014"/>
                  </a:lnTo>
                  <a:cubicBezTo>
                    <a:pt x="1713" y="1001"/>
                    <a:pt x="1713" y="988"/>
                    <a:pt x="1713" y="974"/>
                  </a:cubicBezTo>
                  <a:cubicBezTo>
                    <a:pt x="1713" y="960"/>
                    <a:pt x="1712" y="947"/>
                    <a:pt x="1711" y="934"/>
                  </a:cubicBezTo>
                  <a:lnTo>
                    <a:pt x="1711" y="934"/>
                  </a:lnTo>
                  <a:cubicBezTo>
                    <a:pt x="1712" y="922"/>
                    <a:pt x="1713" y="909"/>
                    <a:pt x="1713" y="896"/>
                  </a:cubicBezTo>
                  <a:close/>
                  <a:moveTo>
                    <a:pt x="640" y="1268"/>
                  </a:moveTo>
                  <a:cubicBezTo>
                    <a:pt x="650" y="1282"/>
                    <a:pt x="657" y="1295"/>
                    <a:pt x="660" y="1308"/>
                  </a:cubicBezTo>
                  <a:lnTo>
                    <a:pt x="660" y="1308"/>
                  </a:lnTo>
                  <a:lnTo>
                    <a:pt x="651" y="1296"/>
                  </a:lnTo>
                  <a:lnTo>
                    <a:pt x="651" y="1296"/>
                  </a:lnTo>
                  <a:lnTo>
                    <a:pt x="640" y="1268"/>
                  </a:lnTo>
                  <a:close/>
                  <a:moveTo>
                    <a:pt x="1431" y="1285"/>
                  </a:moveTo>
                  <a:lnTo>
                    <a:pt x="1418" y="1302"/>
                  </a:lnTo>
                  <a:lnTo>
                    <a:pt x="1418" y="1302"/>
                  </a:lnTo>
                  <a:lnTo>
                    <a:pt x="1402" y="1314"/>
                  </a:lnTo>
                  <a:lnTo>
                    <a:pt x="1402" y="1314"/>
                  </a:lnTo>
                  <a:cubicBezTo>
                    <a:pt x="1402" y="1288"/>
                    <a:pt x="1404" y="1285"/>
                    <a:pt x="1431" y="1285"/>
                  </a:cubicBezTo>
                  <a:close/>
                  <a:moveTo>
                    <a:pt x="701" y="1"/>
                  </a:moveTo>
                  <a:lnTo>
                    <a:pt x="507" y="79"/>
                  </a:lnTo>
                  <a:lnTo>
                    <a:pt x="468" y="79"/>
                  </a:lnTo>
                  <a:cubicBezTo>
                    <a:pt x="351" y="156"/>
                    <a:pt x="195" y="273"/>
                    <a:pt x="117" y="429"/>
                  </a:cubicBezTo>
                  <a:cubicBezTo>
                    <a:pt x="117" y="429"/>
                    <a:pt x="117" y="429"/>
                    <a:pt x="78" y="468"/>
                  </a:cubicBezTo>
                  <a:lnTo>
                    <a:pt x="1" y="662"/>
                  </a:lnTo>
                  <a:lnTo>
                    <a:pt x="1" y="701"/>
                  </a:lnTo>
                  <a:cubicBezTo>
                    <a:pt x="1" y="740"/>
                    <a:pt x="1" y="818"/>
                    <a:pt x="1" y="896"/>
                  </a:cubicBezTo>
                  <a:cubicBezTo>
                    <a:pt x="1" y="896"/>
                    <a:pt x="1" y="935"/>
                    <a:pt x="1" y="935"/>
                  </a:cubicBezTo>
                  <a:cubicBezTo>
                    <a:pt x="1" y="1013"/>
                    <a:pt x="1" y="1090"/>
                    <a:pt x="1" y="1168"/>
                  </a:cubicBezTo>
                  <a:cubicBezTo>
                    <a:pt x="40" y="1207"/>
                    <a:pt x="78" y="1285"/>
                    <a:pt x="117" y="1363"/>
                  </a:cubicBezTo>
                  <a:cubicBezTo>
                    <a:pt x="156" y="1402"/>
                    <a:pt x="195" y="1480"/>
                    <a:pt x="234" y="1518"/>
                  </a:cubicBezTo>
                  <a:cubicBezTo>
                    <a:pt x="273" y="1557"/>
                    <a:pt x="312" y="1596"/>
                    <a:pt x="351" y="1635"/>
                  </a:cubicBezTo>
                  <a:cubicBezTo>
                    <a:pt x="355" y="1635"/>
                    <a:pt x="359" y="1636"/>
                    <a:pt x="363" y="1636"/>
                  </a:cubicBezTo>
                  <a:lnTo>
                    <a:pt x="363" y="1636"/>
                  </a:lnTo>
                  <a:cubicBezTo>
                    <a:pt x="382" y="1662"/>
                    <a:pt x="403" y="1688"/>
                    <a:pt x="429" y="1713"/>
                  </a:cubicBezTo>
                  <a:cubicBezTo>
                    <a:pt x="468" y="1713"/>
                    <a:pt x="468" y="1752"/>
                    <a:pt x="545" y="1791"/>
                  </a:cubicBezTo>
                  <a:cubicBezTo>
                    <a:pt x="545" y="1830"/>
                    <a:pt x="584" y="1830"/>
                    <a:pt x="623" y="1869"/>
                  </a:cubicBezTo>
                  <a:cubicBezTo>
                    <a:pt x="662" y="1869"/>
                    <a:pt x="701" y="1908"/>
                    <a:pt x="740" y="1908"/>
                  </a:cubicBezTo>
                  <a:cubicBezTo>
                    <a:pt x="779" y="1947"/>
                    <a:pt x="857" y="1947"/>
                    <a:pt x="896" y="1985"/>
                  </a:cubicBezTo>
                  <a:lnTo>
                    <a:pt x="1402" y="1985"/>
                  </a:lnTo>
                  <a:lnTo>
                    <a:pt x="1596" y="1869"/>
                  </a:lnTo>
                  <a:cubicBezTo>
                    <a:pt x="1674" y="1830"/>
                    <a:pt x="1713" y="1791"/>
                    <a:pt x="1791" y="1752"/>
                  </a:cubicBezTo>
                  <a:lnTo>
                    <a:pt x="1830" y="1713"/>
                  </a:lnTo>
                  <a:cubicBezTo>
                    <a:pt x="1869" y="1635"/>
                    <a:pt x="1907" y="1596"/>
                    <a:pt x="1946" y="1518"/>
                  </a:cubicBezTo>
                  <a:cubicBezTo>
                    <a:pt x="2024" y="1402"/>
                    <a:pt x="2063" y="1324"/>
                    <a:pt x="2063" y="1207"/>
                  </a:cubicBezTo>
                  <a:lnTo>
                    <a:pt x="2063" y="1090"/>
                  </a:lnTo>
                  <a:lnTo>
                    <a:pt x="2024" y="896"/>
                  </a:lnTo>
                  <a:cubicBezTo>
                    <a:pt x="2024" y="857"/>
                    <a:pt x="2024" y="857"/>
                    <a:pt x="2024" y="818"/>
                  </a:cubicBezTo>
                  <a:cubicBezTo>
                    <a:pt x="1985" y="740"/>
                    <a:pt x="1946" y="662"/>
                    <a:pt x="1946" y="585"/>
                  </a:cubicBezTo>
                  <a:cubicBezTo>
                    <a:pt x="1869" y="507"/>
                    <a:pt x="1830" y="429"/>
                    <a:pt x="1752" y="351"/>
                  </a:cubicBezTo>
                  <a:lnTo>
                    <a:pt x="1713" y="273"/>
                  </a:lnTo>
                  <a:lnTo>
                    <a:pt x="1674" y="273"/>
                  </a:lnTo>
                  <a:cubicBezTo>
                    <a:pt x="1635" y="234"/>
                    <a:pt x="1557" y="195"/>
                    <a:pt x="1479" y="156"/>
                  </a:cubicBezTo>
                  <a:lnTo>
                    <a:pt x="1440" y="118"/>
                  </a:lnTo>
                  <a:cubicBezTo>
                    <a:pt x="1363" y="79"/>
                    <a:pt x="1285" y="40"/>
                    <a:pt x="1207" y="40"/>
                  </a:cubicBezTo>
                  <a:cubicBezTo>
                    <a:pt x="1129" y="1"/>
                    <a:pt x="1051" y="1"/>
                    <a:pt x="9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42"/>
            <p:cNvSpPr/>
            <p:nvPr/>
          </p:nvSpPr>
          <p:spPr>
            <a:xfrm>
              <a:off x="3830594" y="5155229"/>
              <a:ext cx="37935" cy="37581"/>
            </a:xfrm>
            <a:custGeom>
              <a:avLst/>
              <a:gdLst/>
              <a:ahLst/>
              <a:cxnLst/>
              <a:rect l="l" t="t" r="r" b="b"/>
              <a:pathLst>
                <a:path w="3542" h="3509" extrusionOk="0">
                  <a:moveTo>
                    <a:pt x="1886" y="1782"/>
                  </a:moveTo>
                  <a:lnTo>
                    <a:pt x="1890" y="1784"/>
                  </a:lnTo>
                  <a:lnTo>
                    <a:pt x="1890" y="1784"/>
                  </a:lnTo>
                  <a:lnTo>
                    <a:pt x="1902" y="1793"/>
                  </a:lnTo>
                  <a:lnTo>
                    <a:pt x="1902" y="1793"/>
                  </a:lnTo>
                  <a:cubicBezTo>
                    <a:pt x="1896" y="1789"/>
                    <a:pt x="1891" y="1786"/>
                    <a:pt x="1886" y="1782"/>
                  </a:cubicBezTo>
                  <a:close/>
                  <a:moveTo>
                    <a:pt x="1994" y="1936"/>
                  </a:moveTo>
                  <a:lnTo>
                    <a:pt x="1992" y="1951"/>
                  </a:lnTo>
                  <a:lnTo>
                    <a:pt x="1992" y="1951"/>
                  </a:lnTo>
                  <a:lnTo>
                    <a:pt x="1990" y="1955"/>
                  </a:lnTo>
                  <a:lnTo>
                    <a:pt x="1990" y="1955"/>
                  </a:lnTo>
                  <a:cubicBezTo>
                    <a:pt x="1991" y="1948"/>
                    <a:pt x="1992" y="1942"/>
                    <a:pt x="1994" y="1936"/>
                  </a:cubicBezTo>
                  <a:close/>
                  <a:moveTo>
                    <a:pt x="1989" y="1969"/>
                  </a:moveTo>
                  <a:lnTo>
                    <a:pt x="1989" y="1972"/>
                  </a:lnTo>
                  <a:lnTo>
                    <a:pt x="1989" y="1972"/>
                  </a:lnTo>
                  <a:lnTo>
                    <a:pt x="1987" y="1974"/>
                  </a:lnTo>
                  <a:lnTo>
                    <a:pt x="1987" y="1974"/>
                  </a:lnTo>
                  <a:cubicBezTo>
                    <a:pt x="1987" y="1973"/>
                    <a:pt x="1987" y="1972"/>
                    <a:pt x="1987" y="1971"/>
                  </a:cubicBezTo>
                  <a:lnTo>
                    <a:pt x="1987" y="1971"/>
                  </a:lnTo>
                  <a:cubicBezTo>
                    <a:pt x="1988" y="1970"/>
                    <a:pt x="1989" y="1970"/>
                    <a:pt x="1989" y="1969"/>
                  </a:cubicBezTo>
                  <a:close/>
                  <a:moveTo>
                    <a:pt x="1985" y="1975"/>
                  </a:moveTo>
                  <a:lnTo>
                    <a:pt x="1976" y="1981"/>
                  </a:lnTo>
                  <a:lnTo>
                    <a:pt x="1976" y="1981"/>
                  </a:lnTo>
                  <a:cubicBezTo>
                    <a:pt x="1977" y="1979"/>
                    <a:pt x="1979" y="1978"/>
                    <a:pt x="1981" y="1976"/>
                  </a:cubicBezTo>
                  <a:lnTo>
                    <a:pt x="1981" y="1976"/>
                  </a:lnTo>
                  <a:cubicBezTo>
                    <a:pt x="1982" y="1976"/>
                    <a:pt x="1984" y="1975"/>
                    <a:pt x="1985" y="1975"/>
                  </a:cubicBezTo>
                  <a:close/>
                  <a:moveTo>
                    <a:pt x="1983" y="1932"/>
                  </a:moveTo>
                  <a:cubicBezTo>
                    <a:pt x="1979" y="1948"/>
                    <a:pt x="1974" y="1964"/>
                    <a:pt x="1969" y="1981"/>
                  </a:cubicBezTo>
                  <a:lnTo>
                    <a:pt x="1969" y="1981"/>
                  </a:lnTo>
                  <a:cubicBezTo>
                    <a:pt x="1971" y="1980"/>
                    <a:pt x="1972" y="1979"/>
                    <a:pt x="1974" y="1979"/>
                  </a:cubicBezTo>
                  <a:lnTo>
                    <a:pt x="1974" y="1979"/>
                  </a:lnTo>
                  <a:lnTo>
                    <a:pt x="1969" y="1985"/>
                  </a:lnTo>
                  <a:lnTo>
                    <a:pt x="1967" y="1986"/>
                  </a:lnTo>
                  <a:lnTo>
                    <a:pt x="1967" y="1986"/>
                  </a:lnTo>
                  <a:cubicBezTo>
                    <a:pt x="1968" y="1985"/>
                    <a:pt x="1969" y="1983"/>
                    <a:pt x="1969" y="1981"/>
                  </a:cubicBezTo>
                  <a:lnTo>
                    <a:pt x="1969" y="1981"/>
                  </a:lnTo>
                  <a:cubicBezTo>
                    <a:pt x="1964" y="1983"/>
                    <a:pt x="1959" y="1985"/>
                    <a:pt x="1953" y="1988"/>
                  </a:cubicBezTo>
                  <a:lnTo>
                    <a:pt x="1953" y="1988"/>
                  </a:lnTo>
                  <a:cubicBezTo>
                    <a:pt x="1959" y="1968"/>
                    <a:pt x="1969" y="1950"/>
                    <a:pt x="1983" y="1932"/>
                  </a:cubicBezTo>
                  <a:close/>
                  <a:moveTo>
                    <a:pt x="1989" y="1974"/>
                  </a:moveTo>
                  <a:lnTo>
                    <a:pt x="1987" y="1987"/>
                  </a:lnTo>
                  <a:lnTo>
                    <a:pt x="1987" y="1987"/>
                  </a:lnTo>
                  <a:lnTo>
                    <a:pt x="1985" y="1988"/>
                  </a:lnTo>
                  <a:lnTo>
                    <a:pt x="1985" y="1988"/>
                  </a:lnTo>
                  <a:cubicBezTo>
                    <a:pt x="1986" y="1983"/>
                    <a:pt x="1986" y="1979"/>
                    <a:pt x="1986" y="1974"/>
                  </a:cubicBezTo>
                  <a:lnTo>
                    <a:pt x="1986" y="1974"/>
                  </a:lnTo>
                  <a:cubicBezTo>
                    <a:pt x="1987" y="1974"/>
                    <a:pt x="1988" y="1974"/>
                    <a:pt x="1989" y="1974"/>
                  </a:cubicBezTo>
                  <a:close/>
                  <a:moveTo>
                    <a:pt x="1965" y="1992"/>
                  </a:moveTo>
                  <a:lnTo>
                    <a:pt x="1965" y="1992"/>
                  </a:lnTo>
                  <a:cubicBezTo>
                    <a:pt x="1964" y="1993"/>
                    <a:pt x="1963" y="1994"/>
                    <a:pt x="1961" y="1996"/>
                  </a:cubicBezTo>
                  <a:lnTo>
                    <a:pt x="1961" y="1996"/>
                  </a:lnTo>
                  <a:lnTo>
                    <a:pt x="1963" y="1995"/>
                  </a:lnTo>
                  <a:lnTo>
                    <a:pt x="1963" y="1995"/>
                  </a:lnTo>
                  <a:lnTo>
                    <a:pt x="1965" y="1992"/>
                  </a:lnTo>
                  <a:close/>
                  <a:moveTo>
                    <a:pt x="1967" y="1986"/>
                  </a:moveTo>
                  <a:lnTo>
                    <a:pt x="1967" y="1986"/>
                  </a:lnTo>
                  <a:cubicBezTo>
                    <a:pt x="1967" y="1988"/>
                    <a:pt x="1967" y="1989"/>
                    <a:pt x="1966" y="1990"/>
                  </a:cubicBezTo>
                  <a:lnTo>
                    <a:pt x="1966" y="1990"/>
                  </a:lnTo>
                  <a:lnTo>
                    <a:pt x="1965" y="1992"/>
                  </a:lnTo>
                  <a:lnTo>
                    <a:pt x="1965" y="1992"/>
                  </a:lnTo>
                  <a:cubicBezTo>
                    <a:pt x="1966" y="1991"/>
                    <a:pt x="1966" y="1991"/>
                    <a:pt x="1966" y="1990"/>
                  </a:cubicBezTo>
                  <a:lnTo>
                    <a:pt x="1966" y="1990"/>
                  </a:lnTo>
                  <a:cubicBezTo>
                    <a:pt x="1966" y="1992"/>
                    <a:pt x="1965" y="1993"/>
                    <a:pt x="1965" y="1995"/>
                  </a:cubicBezTo>
                  <a:lnTo>
                    <a:pt x="1965" y="1995"/>
                  </a:lnTo>
                  <a:lnTo>
                    <a:pt x="1963" y="1995"/>
                  </a:lnTo>
                  <a:lnTo>
                    <a:pt x="1963" y="1995"/>
                  </a:lnTo>
                  <a:lnTo>
                    <a:pt x="1956" y="2005"/>
                  </a:lnTo>
                  <a:lnTo>
                    <a:pt x="1956" y="2005"/>
                  </a:lnTo>
                  <a:cubicBezTo>
                    <a:pt x="1958" y="2005"/>
                    <a:pt x="1960" y="2004"/>
                    <a:pt x="1961" y="2004"/>
                  </a:cubicBezTo>
                  <a:lnTo>
                    <a:pt x="1961" y="2004"/>
                  </a:lnTo>
                  <a:cubicBezTo>
                    <a:pt x="1961" y="2004"/>
                    <a:pt x="1961" y="2004"/>
                    <a:pt x="1961" y="2005"/>
                  </a:cubicBezTo>
                  <a:lnTo>
                    <a:pt x="1961" y="2005"/>
                  </a:lnTo>
                  <a:lnTo>
                    <a:pt x="1956" y="2006"/>
                  </a:lnTo>
                  <a:lnTo>
                    <a:pt x="1956" y="2006"/>
                  </a:lnTo>
                  <a:lnTo>
                    <a:pt x="1947" y="2019"/>
                  </a:lnTo>
                  <a:lnTo>
                    <a:pt x="1947" y="2019"/>
                  </a:lnTo>
                  <a:cubicBezTo>
                    <a:pt x="1947" y="2016"/>
                    <a:pt x="1948" y="2014"/>
                    <a:pt x="1948" y="2012"/>
                  </a:cubicBezTo>
                  <a:lnTo>
                    <a:pt x="1948" y="2012"/>
                  </a:lnTo>
                  <a:cubicBezTo>
                    <a:pt x="1949" y="2010"/>
                    <a:pt x="1951" y="2008"/>
                    <a:pt x="1952" y="2006"/>
                  </a:cubicBezTo>
                  <a:lnTo>
                    <a:pt x="1952" y="2006"/>
                  </a:lnTo>
                  <a:lnTo>
                    <a:pt x="1952" y="2006"/>
                  </a:lnTo>
                  <a:lnTo>
                    <a:pt x="1952" y="2006"/>
                  </a:lnTo>
                  <a:cubicBezTo>
                    <a:pt x="1952" y="2006"/>
                    <a:pt x="1952" y="2006"/>
                    <a:pt x="1952" y="2006"/>
                  </a:cubicBezTo>
                  <a:lnTo>
                    <a:pt x="1952" y="2006"/>
                  </a:lnTo>
                  <a:cubicBezTo>
                    <a:pt x="1952" y="2006"/>
                    <a:pt x="1952" y="2006"/>
                    <a:pt x="1952" y="2006"/>
                  </a:cubicBezTo>
                  <a:lnTo>
                    <a:pt x="1952" y="2006"/>
                  </a:lnTo>
                  <a:lnTo>
                    <a:pt x="1956" y="2006"/>
                  </a:lnTo>
                  <a:lnTo>
                    <a:pt x="1956" y="2006"/>
                  </a:lnTo>
                  <a:lnTo>
                    <a:pt x="1956" y="2005"/>
                  </a:lnTo>
                  <a:lnTo>
                    <a:pt x="1956" y="2005"/>
                  </a:lnTo>
                  <a:cubicBezTo>
                    <a:pt x="1955" y="2006"/>
                    <a:pt x="1954" y="2006"/>
                    <a:pt x="1952" y="2006"/>
                  </a:cubicBezTo>
                  <a:lnTo>
                    <a:pt x="1952" y="2006"/>
                  </a:lnTo>
                  <a:cubicBezTo>
                    <a:pt x="1955" y="2003"/>
                    <a:pt x="1958" y="1999"/>
                    <a:pt x="1961" y="1996"/>
                  </a:cubicBezTo>
                  <a:lnTo>
                    <a:pt x="1961" y="1996"/>
                  </a:lnTo>
                  <a:lnTo>
                    <a:pt x="1950" y="1999"/>
                  </a:lnTo>
                  <a:lnTo>
                    <a:pt x="1950" y="1999"/>
                  </a:lnTo>
                  <a:cubicBezTo>
                    <a:pt x="1950" y="1999"/>
                    <a:pt x="1950" y="1998"/>
                    <a:pt x="1951" y="1998"/>
                  </a:cubicBezTo>
                  <a:lnTo>
                    <a:pt x="1951" y="1998"/>
                  </a:lnTo>
                  <a:lnTo>
                    <a:pt x="1946" y="2001"/>
                  </a:lnTo>
                  <a:lnTo>
                    <a:pt x="1946" y="2001"/>
                  </a:lnTo>
                  <a:lnTo>
                    <a:pt x="1907" y="2014"/>
                  </a:lnTo>
                  <a:lnTo>
                    <a:pt x="1907" y="2014"/>
                  </a:lnTo>
                  <a:cubicBezTo>
                    <a:pt x="1922" y="2004"/>
                    <a:pt x="1938" y="1995"/>
                    <a:pt x="1953" y="1988"/>
                  </a:cubicBezTo>
                  <a:lnTo>
                    <a:pt x="1953" y="1988"/>
                  </a:lnTo>
                  <a:cubicBezTo>
                    <a:pt x="1952" y="1991"/>
                    <a:pt x="1951" y="1994"/>
                    <a:pt x="1951" y="1998"/>
                  </a:cubicBezTo>
                  <a:lnTo>
                    <a:pt x="1951" y="1998"/>
                  </a:lnTo>
                  <a:lnTo>
                    <a:pt x="1967" y="1986"/>
                  </a:lnTo>
                  <a:close/>
                  <a:moveTo>
                    <a:pt x="1723" y="0"/>
                  </a:moveTo>
                  <a:cubicBezTo>
                    <a:pt x="1655" y="0"/>
                    <a:pt x="1586" y="5"/>
                    <a:pt x="1518" y="16"/>
                  </a:cubicBezTo>
                  <a:cubicBezTo>
                    <a:pt x="1284" y="55"/>
                    <a:pt x="1090" y="133"/>
                    <a:pt x="895" y="250"/>
                  </a:cubicBezTo>
                  <a:cubicBezTo>
                    <a:pt x="701" y="366"/>
                    <a:pt x="545" y="522"/>
                    <a:pt x="389" y="717"/>
                  </a:cubicBezTo>
                  <a:cubicBezTo>
                    <a:pt x="234" y="911"/>
                    <a:pt x="156" y="1106"/>
                    <a:pt x="78" y="1339"/>
                  </a:cubicBezTo>
                  <a:cubicBezTo>
                    <a:pt x="0" y="1612"/>
                    <a:pt x="0" y="1884"/>
                    <a:pt x="78" y="2156"/>
                  </a:cubicBezTo>
                  <a:cubicBezTo>
                    <a:pt x="117" y="2312"/>
                    <a:pt x="156" y="2429"/>
                    <a:pt x="234" y="2585"/>
                  </a:cubicBezTo>
                  <a:cubicBezTo>
                    <a:pt x="273" y="2701"/>
                    <a:pt x="351" y="2818"/>
                    <a:pt x="467" y="2896"/>
                  </a:cubicBezTo>
                  <a:cubicBezTo>
                    <a:pt x="467" y="2935"/>
                    <a:pt x="506" y="2935"/>
                    <a:pt x="545" y="2974"/>
                  </a:cubicBezTo>
                  <a:cubicBezTo>
                    <a:pt x="623" y="3051"/>
                    <a:pt x="701" y="3090"/>
                    <a:pt x="779" y="3168"/>
                  </a:cubicBezTo>
                  <a:cubicBezTo>
                    <a:pt x="831" y="3199"/>
                    <a:pt x="883" y="3225"/>
                    <a:pt x="936" y="3246"/>
                  </a:cubicBezTo>
                  <a:lnTo>
                    <a:pt x="936" y="3246"/>
                  </a:lnTo>
                  <a:cubicBezTo>
                    <a:pt x="973" y="3272"/>
                    <a:pt x="1012" y="3298"/>
                    <a:pt x="1051" y="3324"/>
                  </a:cubicBezTo>
                  <a:cubicBezTo>
                    <a:pt x="1129" y="3402"/>
                    <a:pt x="1246" y="3441"/>
                    <a:pt x="1401" y="3480"/>
                  </a:cubicBezTo>
                  <a:cubicBezTo>
                    <a:pt x="1518" y="3499"/>
                    <a:pt x="1644" y="3509"/>
                    <a:pt x="1771" y="3509"/>
                  </a:cubicBezTo>
                  <a:cubicBezTo>
                    <a:pt x="1897" y="3509"/>
                    <a:pt x="2024" y="3499"/>
                    <a:pt x="2141" y="3480"/>
                  </a:cubicBezTo>
                  <a:lnTo>
                    <a:pt x="2296" y="3441"/>
                  </a:lnTo>
                  <a:cubicBezTo>
                    <a:pt x="2413" y="3363"/>
                    <a:pt x="2530" y="3324"/>
                    <a:pt x="2646" y="3246"/>
                  </a:cubicBezTo>
                  <a:cubicBezTo>
                    <a:pt x="2880" y="3129"/>
                    <a:pt x="3036" y="2935"/>
                    <a:pt x="3191" y="2740"/>
                  </a:cubicBezTo>
                  <a:cubicBezTo>
                    <a:pt x="3308" y="2585"/>
                    <a:pt x="3386" y="2429"/>
                    <a:pt x="3425" y="2234"/>
                  </a:cubicBezTo>
                  <a:cubicBezTo>
                    <a:pt x="3541" y="1806"/>
                    <a:pt x="3464" y="1300"/>
                    <a:pt x="3269" y="911"/>
                  </a:cubicBezTo>
                  <a:cubicBezTo>
                    <a:pt x="3191" y="833"/>
                    <a:pt x="3152" y="756"/>
                    <a:pt x="3075" y="678"/>
                  </a:cubicBezTo>
                  <a:cubicBezTo>
                    <a:pt x="3036" y="600"/>
                    <a:pt x="2958" y="522"/>
                    <a:pt x="2919" y="483"/>
                  </a:cubicBezTo>
                  <a:cubicBezTo>
                    <a:pt x="2685" y="289"/>
                    <a:pt x="2491" y="133"/>
                    <a:pt x="2218" y="55"/>
                  </a:cubicBezTo>
                  <a:cubicBezTo>
                    <a:pt x="2053" y="28"/>
                    <a:pt x="1888" y="0"/>
                    <a:pt x="1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42"/>
            <p:cNvSpPr/>
            <p:nvPr/>
          </p:nvSpPr>
          <p:spPr>
            <a:xfrm>
              <a:off x="3827263" y="5098306"/>
              <a:ext cx="25426" cy="24590"/>
            </a:xfrm>
            <a:custGeom>
              <a:avLst/>
              <a:gdLst/>
              <a:ahLst/>
              <a:cxnLst/>
              <a:rect l="l" t="t" r="r" b="b"/>
              <a:pathLst>
                <a:path w="2374" h="2296" extrusionOk="0">
                  <a:moveTo>
                    <a:pt x="428" y="1479"/>
                  </a:moveTo>
                  <a:cubicBezTo>
                    <a:pt x="467" y="1479"/>
                    <a:pt x="467" y="1518"/>
                    <a:pt x="467" y="1518"/>
                  </a:cubicBezTo>
                  <a:lnTo>
                    <a:pt x="467" y="1518"/>
                  </a:lnTo>
                  <a:lnTo>
                    <a:pt x="428" y="1479"/>
                  </a:lnTo>
                  <a:close/>
                  <a:moveTo>
                    <a:pt x="1129" y="0"/>
                  </a:moveTo>
                  <a:lnTo>
                    <a:pt x="856" y="39"/>
                  </a:lnTo>
                  <a:lnTo>
                    <a:pt x="817" y="39"/>
                  </a:lnTo>
                  <a:lnTo>
                    <a:pt x="700" y="78"/>
                  </a:lnTo>
                  <a:lnTo>
                    <a:pt x="584" y="156"/>
                  </a:lnTo>
                  <a:lnTo>
                    <a:pt x="545" y="156"/>
                  </a:lnTo>
                  <a:cubicBezTo>
                    <a:pt x="506" y="156"/>
                    <a:pt x="389" y="272"/>
                    <a:pt x="350" y="311"/>
                  </a:cubicBezTo>
                  <a:lnTo>
                    <a:pt x="311" y="311"/>
                  </a:lnTo>
                  <a:cubicBezTo>
                    <a:pt x="272" y="350"/>
                    <a:pt x="195" y="467"/>
                    <a:pt x="156" y="506"/>
                  </a:cubicBezTo>
                  <a:cubicBezTo>
                    <a:pt x="156" y="545"/>
                    <a:pt x="156" y="545"/>
                    <a:pt x="156" y="545"/>
                  </a:cubicBezTo>
                  <a:lnTo>
                    <a:pt x="39" y="778"/>
                  </a:lnTo>
                  <a:cubicBezTo>
                    <a:pt x="39" y="895"/>
                    <a:pt x="39" y="973"/>
                    <a:pt x="0" y="1051"/>
                  </a:cubicBezTo>
                  <a:cubicBezTo>
                    <a:pt x="0" y="1090"/>
                    <a:pt x="0" y="1090"/>
                    <a:pt x="0" y="1090"/>
                  </a:cubicBezTo>
                  <a:lnTo>
                    <a:pt x="0" y="1129"/>
                  </a:lnTo>
                  <a:cubicBezTo>
                    <a:pt x="0" y="1206"/>
                    <a:pt x="0" y="1323"/>
                    <a:pt x="39" y="1401"/>
                  </a:cubicBezTo>
                  <a:cubicBezTo>
                    <a:pt x="39" y="1440"/>
                    <a:pt x="39" y="1440"/>
                    <a:pt x="39" y="1479"/>
                  </a:cubicBezTo>
                  <a:cubicBezTo>
                    <a:pt x="78" y="1557"/>
                    <a:pt x="117" y="1634"/>
                    <a:pt x="156" y="1712"/>
                  </a:cubicBezTo>
                  <a:cubicBezTo>
                    <a:pt x="156" y="1712"/>
                    <a:pt x="156" y="1751"/>
                    <a:pt x="156" y="1751"/>
                  </a:cubicBezTo>
                  <a:cubicBezTo>
                    <a:pt x="195" y="1829"/>
                    <a:pt x="272" y="1907"/>
                    <a:pt x="311" y="1946"/>
                  </a:cubicBezTo>
                  <a:lnTo>
                    <a:pt x="350" y="1985"/>
                  </a:lnTo>
                  <a:cubicBezTo>
                    <a:pt x="428" y="2024"/>
                    <a:pt x="467" y="2101"/>
                    <a:pt x="545" y="2140"/>
                  </a:cubicBezTo>
                  <a:lnTo>
                    <a:pt x="584" y="2140"/>
                  </a:lnTo>
                  <a:cubicBezTo>
                    <a:pt x="623" y="2179"/>
                    <a:pt x="662" y="2179"/>
                    <a:pt x="739" y="2218"/>
                  </a:cubicBezTo>
                  <a:lnTo>
                    <a:pt x="856" y="2257"/>
                  </a:lnTo>
                  <a:lnTo>
                    <a:pt x="895" y="2257"/>
                  </a:lnTo>
                  <a:lnTo>
                    <a:pt x="1167" y="2296"/>
                  </a:lnTo>
                  <a:lnTo>
                    <a:pt x="1440" y="2296"/>
                  </a:lnTo>
                  <a:lnTo>
                    <a:pt x="1673" y="2218"/>
                  </a:lnTo>
                  <a:lnTo>
                    <a:pt x="1868" y="2062"/>
                  </a:lnTo>
                  <a:lnTo>
                    <a:pt x="2024" y="1829"/>
                  </a:lnTo>
                  <a:cubicBezTo>
                    <a:pt x="2049" y="1803"/>
                    <a:pt x="2075" y="1744"/>
                    <a:pt x="2089" y="1684"/>
                  </a:cubicBezTo>
                  <a:lnTo>
                    <a:pt x="2089" y="1684"/>
                  </a:lnTo>
                  <a:cubicBezTo>
                    <a:pt x="2191" y="1571"/>
                    <a:pt x="2263" y="1428"/>
                    <a:pt x="2335" y="1284"/>
                  </a:cubicBezTo>
                  <a:lnTo>
                    <a:pt x="2374" y="1012"/>
                  </a:lnTo>
                  <a:cubicBezTo>
                    <a:pt x="2335" y="817"/>
                    <a:pt x="2296" y="623"/>
                    <a:pt x="2218" y="506"/>
                  </a:cubicBezTo>
                  <a:cubicBezTo>
                    <a:pt x="2179" y="428"/>
                    <a:pt x="2140" y="428"/>
                    <a:pt x="2140" y="389"/>
                  </a:cubicBezTo>
                  <a:lnTo>
                    <a:pt x="2024" y="272"/>
                  </a:lnTo>
                  <a:lnTo>
                    <a:pt x="1790" y="78"/>
                  </a:lnTo>
                  <a:lnTo>
                    <a:pt x="1751" y="78"/>
                  </a:lnTo>
                  <a:cubicBezTo>
                    <a:pt x="1673" y="39"/>
                    <a:pt x="1595" y="0"/>
                    <a:pt x="1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42"/>
            <p:cNvSpPr/>
            <p:nvPr/>
          </p:nvSpPr>
          <p:spPr>
            <a:xfrm>
              <a:off x="3803091" y="5062042"/>
              <a:ext cx="22095" cy="22095"/>
            </a:xfrm>
            <a:custGeom>
              <a:avLst/>
              <a:gdLst/>
              <a:ahLst/>
              <a:cxnLst/>
              <a:rect l="l" t="t" r="r" b="b"/>
              <a:pathLst>
                <a:path w="2063" h="2063" extrusionOk="0">
                  <a:moveTo>
                    <a:pt x="739" y="78"/>
                  </a:moveTo>
                  <a:cubicBezTo>
                    <a:pt x="733" y="80"/>
                    <a:pt x="727" y="82"/>
                    <a:pt x="722" y="85"/>
                  </a:cubicBezTo>
                  <a:lnTo>
                    <a:pt x="722" y="85"/>
                  </a:lnTo>
                  <a:cubicBezTo>
                    <a:pt x="663" y="97"/>
                    <a:pt x="604" y="127"/>
                    <a:pt x="545" y="156"/>
                  </a:cubicBezTo>
                  <a:lnTo>
                    <a:pt x="506" y="156"/>
                  </a:lnTo>
                  <a:lnTo>
                    <a:pt x="700" y="78"/>
                  </a:lnTo>
                  <a:close/>
                  <a:moveTo>
                    <a:pt x="1706" y="935"/>
                  </a:moveTo>
                  <a:lnTo>
                    <a:pt x="1709" y="952"/>
                  </a:lnTo>
                  <a:lnTo>
                    <a:pt x="1705" y="973"/>
                  </a:lnTo>
                  <a:lnTo>
                    <a:pt x="1705" y="973"/>
                  </a:lnTo>
                  <a:cubicBezTo>
                    <a:pt x="1675" y="968"/>
                    <a:pt x="1676" y="939"/>
                    <a:pt x="1706" y="935"/>
                  </a:cubicBezTo>
                  <a:close/>
                  <a:moveTo>
                    <a:pt x="265" y="1281"/>
                  </a:moveTo>
                  <a:lnTo>
                    <a:pt x="272" y="1324"/>
                  </a:lnTo>
                  <a:cubicBezTo>
                    <a:pt x="272" y="1301"/>
                    <a:pt x="272" y="1292"/>
                    <a:pt x="265" y="1281"/>
                  </a:cubicBezTo>
                  <a:close/>
                  <a:moveTo>
                    <a:pt x="234" y="1246"/>
                  </a:moveTo>
                  <a:cubicBezTo>
                    <a:pt x="250" y="1263"/>
                    <a:pt x="260" y="1272"/>
                    <a:pt x="265" y="1281"/>
                  </a:cubicBezTo>
                  <a:lnTo>
                    <a:pt x="265" y="1281"/>
                  </a:lnTo>
                  <a:lnTo>
                    <a:pt x="263" y="1265"/>
                  </a:lnTo>
                  <a:lnTo>
                    <a:pt x="350" y="1440"/>
                  </a:lnTo>
                  <a:lnTo>
                    <a:pt x="350" y="1479"/>
                  </a:lnTo>
                  <a:cubicBezTo>
                    <a:pt x="311" y="1401"/>
                    <a:pt x="272" y="1324"/>
                    <a:pt x="234" y="1246"/>
                  </a:cubicBezTo>
                  <a:close/>
                  <a:moveTo>
                    <a:pt x="1090" y="1"/>
                  </a:moveTo>
                  <a:cubicBezTo>
                    <a:pt x="1013" y="1"/>
                    <a:pt x="937" y="17"/>
                    <a:pt x="861" y="40"/>
                  </a:cubicBezTo>
                  <a:lnTo>
                    <a:pt x="861" y="40"/>
                  </a:lnTo>
                  <a:cubicBezTo>
                    <a:pt x="794" y="40"/>
                    <a:pt x="728" y="45"/>
                    <a:pt x="662" y="78"/>
                  </a:cubicBezTo>
                  <a:lnTo>
                    <a:pt x="584" y="117"/>
                  </a:lnTo>
                  <a:cubicBezTo>
                    <a:pt x="545" y="117"/>
                    <a:pt x="506" y="156"/>
                    <a:pt x="467" y="156"/>
                  </a:cubicBezTo>
                  <a:cubicBezTo>
                    <a:pt x="350" y="234"/>
                    <a:pt x="234" y="351"/>
                    <a:pt x="156" y="506"/>
                  </a:cubicBezTo>
                  <a:cubicBezTo>
                    <a:pt x="156" y="506"/>
                    <a:pt x="117" y="506"/>
                    <a:pt x="117" y="545"/>
                  </a:cubicBezTo>
                  <a:cubicBezTo>
                    <a:pt x="117" y="623"/>
                    <a:pt x="78" y="662"/>
                    <a:pt x="39" y="740"/>
                  </a:cubicBezTo>
                  <a:lnTo>
                    <a:pt x="39" y="779"/>
                  </a:lnTo>
                  <a:cubicBezTo>
                    <a:pt x="0" y="973"/>
                    <a:pt x="0" y="1129"/>
                    <a:pt x="39" y="1324"/>
                  </a:cubicBezTo>
                  <a:cubicBezTo>
                    <a:pt x="156" y="1674"/>
                    <a:pt x="428" y="1946"/>
                    <a:pt x="778" y="2063"/>
                  </a:cubicBezTo>
                  <a:lnTo>
                    <a:pt x="1323" y="2063"/>
                  </a:lnTo>
                  <a:cubicBezTo>
                    <a:pt x="1440" y="2024"/>
                    <a:pt x="1518" y="1985"/>
                    <a:pt x="1596" y="1946"/>
                  </a:cubicBezTo>
                  <a:lnTo>
                    <a:pt x="1790" y="1791"/>
                  </a:lnTo>
                  <a:cubicBezTo>
                    <a:pt x="1868" y="1713"/>
                    <a:pt x="1946" y="1635"/>
                    <a:pt x="1946" y="1518"/>
                  </a:cubicBezTo>
                  <a:cubicBezTo>
                    <a:pt x="1985" y="1479"/>
                    <a:pt x="1985" y="1440"/>
                    <a:pt x="2024" y="1401"/>
                  </a:cubicBezTo>
                  <a:cubicBezTo>
                    <a:pt x="2024" y="1363"/>
                    <a:pt x="2024" y="1363"/>
                    <a:pt x="2024" y="1363"/>
                  </a:cubicBezTo>
                  <a:cubicBezTo>
                    <a:pt x="2024" y="1285"/>
                    <a:pt x="2024" y="1207"/>
                    <a:pt x="2062" y="1129"/>
                  </a:cubicBezTo>
                  <a:cubicBezTo>
                    <a:pt x="2062" y="1090"/>
                    <a:pt x="2062" y="1090"/>
                    <a:pt x="2062" y="1090"/>
                  </a:cubicBezTo>
                  <a:cubicBezTo>
                    <a:pt x="2024" y="973"/>
                    <a:pt x="2024" y="896"/>
                    <a:pt x="2024" y="779"/>
                  </a:cubicBezTo>
                  <a:lnTo>
                    <a:pt x="2024" y="701"/>
                  </a:lnTo>
                  <a:cubicBezTo>
                    <a:pt x="1985" y="623"/>
                    <a:pt x="1946" y="584"/>
                    <a:pt x="1907" y="506"/>
                  </a:cubicBezTo>
                  <a:cubicBezTo>
                    <a:pt x="1829" y="351"/>
                    <a:pt x="1712" y="234"/>
                    <a:pt x="1557" y="156"/>
                  </a:cubicBezTo>
                  <a:cubicBezTo>
                    <a:pt x="1440" y="78"/>
                    <a:pt x="1245" y="39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42"/>
            <p:cNvSpPr/>
            <p:nvPr/>
          </p:nvSpPr>
          <p:spPr>
            <a:xfrm>
              <a:off x="3879775" y="5126227"/>
              <a:ext cx="21677" cy="20842"/>
            </a:xfrm>
            <a:custGeom>
              <a:avLst/>
              <a:gdLst/>
              <a:ahLst/>
              <a:cxnLst/>
              <a:rect l="l" t="t" r="r" b="b"/>
              <a:pathLst>
                <a:path w="2024" h="1946" extrusionOk="0">
                  <a:moveTo>
                    <a:pt x="321" y="1031"/>
                  </a:moveTo>
                  <a:lnTo>
                    <a:pt x="321" y="1031"/>
                  </a:lnTo>
                  <a:cubicBezTo>
                    <a:pt x="321" y="1051"/>
                    <a:pt x="322" y="1070"/>
                    <a:pt x="324" y="1090"/>
                  </a:cubicBezTo>
                  <a:lnTo>
                    <a:pt x="318" y="1051"/>
                  </a:lnTo>
                  <a:lnTo>
                    <a:pt x="321" y="1031"/>
                  </a:lnTo>
                  <a:close/>
                  <a:moveTo>
                    <a:pt x="1912" y="1176"/>
                  </a:moveTo>
                  <a:lnTo>
                    <a:pt x="1907" y="1207"/>
                  </a:lnTo>
                  <a:lnTo>
                    <a:pt x="1907" y="1192"/>
                  </a:lnTo>
                  <a:lnTo>
                    <a:pt x="1907" y="1192"/>
                  </a:lnTo>
                  <a:cubicBezTo>
                    <a:pt x="1909" y="1187"/>
                    <a:pt x="1910" y="1181"/>
                    <a:pt x="1912" y="1176"/>
                  </a:cubicBezTo>
                  <a:close/>
                  <a:moveTo>
                    <a:pt x="334" y="1148"/>
                  </a:moveTo>
                  <a:cubicBezTo>
                    <a:pt x="338" y="1168"/>
                    <a:pt x="344" y="1187"/>
                    <a:pt x="350" y="1207"/>
                  </a:cubicBezTo>
                  <a:lnTo>
                    <a:pt x="350" y="1245"/>
                  </a:lnTo>
                  <a:lnTo>
                    <a:pt x="334" y="1148"/>
                  </a:lnTo>
                  <a:close/>
                  <a:moveTo>
                    <a:pt x="1051" y="0"/>
                  </a:moveTo>
                  <a:cubicBezTo>
                    <a:pt x="973" y="0"/>
                    <a:pt x="856" y="39"/>
                    <a:pt x="778" y="39"/>
                  </a:cubicBezTo>
                  <a:lnTo>
                    <a:pt x="739" y="39"/>
                  </a:lnTo>
                  <a:cubicBezTo>
                    <a:pt x="662" y="39"/>
                    <a:pt x="584" y="117"/>
                    <a:pt x="506" y="156"/>
                  </a:cubicBezTo>
                  <a:lnTo>
                    <a:pt x="467" y="156"/>
                  </a:lnTo>
                  <a:cubicBezTo>
                    <a:pt x="311" y="234"/>
                    <a:pt x="195" y="350"/>
                    <a:pt x="117" y="467"/>
                  </a:cubicBezTo>
                  <a:cubicBezTo>
                    <a:pt x="39" y="623"/>
                    <a:pt x="0" y="817"/>
                    <a:pt x="0" y="973"/>
                  </a:cubicBezTo>
                  <a:cubicBezTo>
                    <a:pt x="0" y="1323"/>
                    <a:pt x="195" y="1635"/>
                    <a:pt x="467" y="1790"/>
                  </a:cubicBezTo>
                  <a:cubicBezTo>
                    <a:pt x="616" y="1883"/>
                    <a:pt x="782" y="1932"/>
                    <a:pt x="944" y="1936"/>
                  </a:cubicBezTo>
                  <a:lnTo>
                    <a:pt x="944" y="1936"/>
                  </a:lnTo>
                  <a:cubicBezTo>
                    <a:pt x="954" y="1939"/>
                    <a:pt x="963" y="1943"/>
                    <a:pt x="973" y="1946"/>
                  </a:cubicBezTo>
                  <a:lnTo>
                    <a:pt x="1206" y="1946"/>
                  </a:lnTo>
                  <a:cubicBezTo>
                    <a:pt x="1362" y="1946"/>
                    <a:pt x="1479" y="1907"/>
                    <a:pt x="1634" y="1829"/>
                  </a:cubicBezTo>
                  <a:lnTo>
                    <a:pt x="1790" y="1712"/>
                  </a:lnTo>
                  <a:cubicBezTo>
                    <a:pt x="1907" y="1596"/>
                    <a:pt x="1985" y="1479"/>
                    <a:pt x="2024" y="1323"/>
                  </a:cubicBezTo>
                  <a:lnTo>
                    <a:pt x="1946" y="1284"/>
                  </a:lnTo>
                  <a:lnTo>
                    <a:pt x="1946" y="1245"/>
                  </a:lnTo>
                  <a:cubicBezTo>
                    <a:pt x="1946" y="1207"/>
                    <a:pt x="1946" y="1168"/>
                    <a:pt x="1946" y="1129"/>
                  </a:cubicBezTo>
                  <a:lnTo>
                    <a:pt x="1946" y="1012"/>
                  </a:lnTo>
                  <a:lnTo>
                    <a:pt x="1946" y="973"/>
                  </a:lnTo>
                  <a:cubicBezTo>
                    <a:pt x="1946" y="895"/>
                    <a:pt x="1946" y="817"/>
                    <a:pt x="1907" y="740"/>
                  </a:cubicBezTo>
                  <a:lnTo>
                    <a:pt x="1907" y="701"/>
                  </a:lnTo>
                  <a:cubicBezTo>
                    <a:pt x="1907" y="662"/>
                    <a:pt x="1907" y="623"/>
                    <a:pt x="1868" y="584"/>
                  </a:cubicBezTo>
                  <a:lnTo>
                    <a:pt x="1829" y="467"/>
                  </a:lnTo>
                  <a:cubicBezTo>
                    <a:pt x="1810" y="448"/>
                    <a:pt x="1790" y="419"/>
                    <a:pt x="1771" y="389"/>
                  </a:cubicBezTo>
                  <a:lnTo>
                    <a:pt x="1771" y="389"/>
                  </a:lnTo>
                  <a:lnTo>
                    <a:pt x="1829" y="467"/>
                  </a:lnTo>
                  <a:cubicBezTo>
                    <a:pt x="1790" y="389"/>
                    <a:pt x="1751" y="312"/>
                    <a:pt x="1673" y="273"/>
                  </a:cubicBezTo>
                  <a:lnTo>
                    <a:pt x="1518" y="117"/>
                  </a:lnTo>
                  <a:cubicBezTo>
                    <a:pt x="1440" y="78"/>
                    <a:pt x="1362" y="39"/>
                    <a:pt x="1284" y="3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42"/>
            <p:cNvSpPr/>
            <p:nvPr/>
          </p:nvSpPr>
          <p:spPr>
            <a:xfrm>
              <a:off x="4081487" y="5074230"/>
              <a:ext cx="30427" cy="33233"/>
            </a:xfrm>
            <a:custGeom>
              <a:avLst/>
              <a:gdLst/>
              <a:ahLst/>
              <a:cxnLst/>
              <a:rect l="l" t="t" r="r" b="b"/>
              <a:pathLst>
                <a:path w="2841" h="3103" extrusionOk="0">
                  <a:moveTo>
                    <a:pt x="973" y="1197"/>
                  </a:moveTo>
                  <a:cubicBezTo>
                    <a:pt x="985" y="1221"/>
                    <a:pt x="993" y="1245"/>
                    <a:pt x="998" y="1268"/>
                  </a:cubicBezTo>
                  <a:lnTo>
                    <a:pt x="998" y="1268"/>
                  </a:lnTo>
                  <a:lnTo>
                    <a:pt x="1012" y="1197"/>
                  </a:lnTo>
                  <a:lnTo>
                    <a:pt x="1012" y="1197"/>
                  </a:lnTo>
                  <a:cubicBezTo>
                    <a:pt x="1012" y="1223"/>
                    <a:pt x="1008" y="1253"/>
                    <a:pt x="1001" y="1284"/>
                  </a:cubicBezTo>
                  <a:lnTo>
                    <a:pt x="1001" y="1284"/>
                  </a:lnTo>
                  <a:cubicBezTo>
                    <a:pt x="1000" y="1279"/>
                    <a:pt x="999" y="1273"/>
                    <a:pt x="998" y="1268"/>
                  </a:cubicBezTo>
                  <a:lnTo>
                    <a:pt x="998" y="1268"/>
                  </a:lnTo>
                  <a:lnTo>
                    <a:pt x="995" y="1281"/>
                  </a:lnTo>
                  <a:lnTo>
                    <a:pt x="995" y="1281"/>
                  </a:lnTo>
                  <a:cubicBezTo>
                    <a:pt x="992" y="1275"/>
                    <a:pt x="989" y="1269"/>
                    <a:pt x="986" y="1262"/>
                  </a:cubicBezTo>
                  <a:lnTo>
                    <a:pt x="986" y="1262"/>
                  </a:lnTo>
                  <a:lnTo>
                    <a:pt x="973" y="1197"/>
                  </a:lnTo>
                  <a:close/>
                  <a:moveTo>
                    <a:pt x="989" y="1333"/>
                  </a:moveTo>
                  <a:lnTo>
                    <a:pt x="989" y="1334"/>
                  </a:lnTo>
                  <a:lnTo>
                    <a:pt x="989" y="1334"/>
                  </a:lnTo>
                  <a:lnTo>
                    <a:pt x="989" y="1334"/>
                  </a:lnTo>
                  <a:cubicBezTo>
                    <a:pt x="989" y="1333"/>
                    <a:pt x="989" y="1333"/>
                    <a:pt x="989" y="1333"/>
                  </a:cubicBezTo>
                  <a:close/>
                  <a:moveTo>
                    <a:pt x="1001" y="1303"/>
                  </a:moveTo>
                  <a:lnTo>
                    <a:pt x="1001" y="1303"/>
                  </a:lnTo>
                  <a:cubicBezTo>
                    <a:pt x="1001" y="1305"/>
                    <a:pt x="1002" y="1307"/>
                    <a:pt x="1002" y="1309"/>
                  </a:cubicBezTo>
                  <a:lnTo>
                    <a:pt x="1002" y="1309"/>
                  </a:lnTo>
                  <a:cubicBezTo>
                    <a:pt x="1002" y="1317"/>
                    <a:pt x="1002" y="1326"/>
                    <a:pt x="1000" y="1334"/>
                  </a:cubicBezTo>
                  <a:lnTo>
                    <a:pt x="1000" y="1334"/>
                  </a:lnTo>
                  <a:lnTo>
                    <a:pt x="996" y="1314"/>
                  </a:lnTo>
                  <a:lnTo>
                    <a:pt x="1001" y="1303"/>
                  </a:lnTo>
                  <a:close/>
                  <a:moveTo>
                    <a:pt x="988" y="1333"/>
                  </a:moveTo>
                  <a:cubicBezTo>
                    <a:pt x="987" y="1336"/>
                    <a:pt x="986" y="1340"/>
                    <a:pt x="984" y="1344"/>
                  </a:cubicBezTo>
                  <a:lnTo>
                    <a:pt x="984" y="1344"/>
                  </a:lnTo>
                  <a:lnTo>
                    <a:pt x="989" y="1334"/>
                  </a:lnTo>
                  <a:lnTo>
                    <a:pt x="988" y="1333"/>
                  </a:lnTo>
                  <a:close/>
                  <a:moveTo>
                    <a:pt x="984" y="1344"/>
                  </a:moveTo>
                  <a:lnTo>
                    <a:pt x="981" y="1353"/>
                  </a:lnTo>
                  <a:lnTo>
                    <a:pt x="980" y="1359"/>
                  </a:lnTo>
                  <a:lnTo>
                    <a:pt x="980" y="1359"/>
                  </a:lnTo>
                  <a:cubicBezTo>
                    <a:pt x="981" y="1354"/>
                    <a:pt x="983" y="1349"/>
                    <a:pt x="984" y="1344"/>
                  </a:cubicBezTo>
                  <a:close/>
                  <a:moveTo>
                    <a:pt x="987" y="1266"/>
                  </a:moveTo>
                  <a:cubicBezTo>
                    <a:pt x="990" y="1272"/>
                    <a:pt x="992" y="1279"/>
                    <a:pt x="994" y="1285"/>
                  </a:cubicBezTo>
                  <a:lnTo>
                    <a:pt x="994" y="1285"/>
                  </a:lnTo>
                  <a:lnTo>
                    <a:pt x="995" y="1281"/>
                  </a:lnTo>
                  <a:lnTo>
                    <a:pt x="995" y="1281"/>
                  </a:lnTo>
                  <a:cubicBezTo>
                    <a:pt x="997" y="1284"/>
                    <a:pt x="998" y="1287"/>
                    <a:pt x="999" y="1290"/>
                  </a:cubicBezTo>
                  <a:lnTo>
                    <a:pt x="999" y="1290"/>
                  </a:lnTo>
                  <a:cubicBezTo>
                    <a:pt x="1000" y="1288"/>
                    <a:pt x="1000" y="1286"/>
                    <a:pt x="1001" y="1284"/>
                  </a:cubicBezTo>
                  <a:lnTo>
                    <a:pt x="1001" y="1284"/>
                  </a:lnTo>
                  <a:cubicBezTo>
                    <a:pt x="1001" y="1288"/>
                    <a:pt x="1001" y="1291"/>
                    <a:pt x="1002" y="1295"/>
                  </a:cubicBezTo>
                  <a:lnTo>
                    <a:pt x="1002" y="1295"/>
                  </a:lnTo>
                  <a:cubicBezTo>
                    <a:pt x="1001" y="1293"/>
                    <a:pt x="1000" y="1292"/>
                    <a:pt x="999" y="1290"/>
                  </a:cubicBezTo>
                  <a:lnTo>
                    <a:pt x="999" y="1290"/>
                  </a:lnTo>
                  <a:cubicBezTo>
                    <a:pt x="999" y="1292"/>
                    <a:pt x="999" y="1293"/>
                    <a:pt x="998" y="1295"/>
                  </a:cubicBezTo>
                  <a:lnTo>
                    <a:pt x="998" y="1295"/>
                  </a:lnTo>
                  <a:cubicBezTo>
                    <a:pt x="997" y="1292"/>
                    <a:pt x="996" y="1288"/>
                    <a:pt x="994" y="1285"/>
                  </a:cubicBezTo>
                  <a:lnTo>
                    <a:pt x="994" y="1285"/>
                  </a:lnTo>
                  <a:lnTo>
                    <a:pt x="993" y="1295"/>
                  </a:lnTo>
                  <a:lnTo>
                    <a:pt x="995" y="1307"/>
                  </a:lnTo>
                  <a:lnTo>
                    <a:pt x="995" y="1307"/>
                  </a:lnTo>
                  <a:cubicBezTo>
                    <a:pt x="996" y="1303"/>
                    <a:pt x="997" y="1299"/>
                    <a:pt x="998" y="1295"/>
                  </a:cubicBezTo>
                  <a:lnTo>
                    <a:pt x="998" y="1295"/>
                  </a:lnTo>
                  <a:cubicBezTo>
                    <a:pt x="999" y="1297"/>
                    <a:pt x="1000" y="1300"/>
                    <a:pt x="1000" y="1302"/>
                  </a:cubicBezTo>
                  <a:lnTo>
                    <a:pt x="1000" y="1302"/>
                  </a:lnTo>
                  <a:cubicBezTo>
                    <a:pt x="999" y="1305"/>
                    <a:pt x="997" y="1309"/>
                    <a:pt x="996" y="1312"/>
                  </a:cubicBezTo>
                  <a:lnTo>
                    <a:pt x="996" y="1312"/>
                  </a:lnTo>
                  <a:lnTo>
                    <a:pt x="995" y="1307"/>
                  </a:lnTo>
                  <a:lnTo>
                    <a:pt x="995" y="1307"/>
                  </a:lnTo>
                  <a:cubicBezTo>
                    <a:pt x="993" y="1315"/>
                    <a:pt x="991" y="1323"/>
                    <a:pt x="988" y="1331"/>
                  </a:cubicBezTo>
                  <a:lnTo>
                    <a:pt x="988" y="1331"/>
                  </a:lnTo>
                  <a:cubicBezTo>
                    <a:pt x="988" y="1330"/>
                    <a:pt x="987" y="1329"/>
                    <a:pt x="986" y="1328"/>
                  </a:cubicBezTo>
                  <a:lnTo>
                    <a:pt x="986" y="1328"/>
                  </a:lnTo>
                  <a:lnTo>
                    <a:pt x="986" y="1330"/>
                  </a:lnTo>
                  <a:lnTo>
                    <a:pt x="988" y="1333"/>
                  </a:lnTo>
                  <a:lnTo>
                    <a:pt x="988" y="1333"/>
                  </a:lnTo>
                  <a:cubicBezTo>
                    <a:pt x="988" y="1332"/>
                    <a:pt x="988" y="1332"/>
                    <a:pt x="988" y="1331"/>
                  </a:cubicBezTo>
                  <a:lnTo>
                    <a:pt x="988" y="1331"/>
                  </a:lnTo>
                  <a:cubicBezTo>
                    <a:pt x="989" y="1332"/>
                    <a:pt x="989" y="1332"/>
                    <a:pt x="989" y="1332"/>
                  </a:cubicBezTo>
                  <a:lnTo>
                    <a:pt x="989" y="1332"/>
                  </a:lnTo>
                  <a:cubicBezTo>
                    <a:pt x="989" y="1333"/>
                    <a:pt x="989" y="1333"/>
                    <a:pt x="989" y="1333"/>
                  </a:cubicBezTo>
                  <a:lnTo>
                    <a:pt x="989" y="1333"/>
                  </a:lnTo>
                  <a:lnTo>
                    <a:pt x="989" y="1332"/>
                  </a:lnTo>
                  <a:lnTo>
                    <a:pt x="989" y="1332"/>
                  </a:lnTo>
                  <a:cubicBezTo>
                    <a:pt x="992" y="1336"/>
                    <a:pt x="995" y="1340"/>
                    <a:pt x="998" y="1345"/>
                  </a:cubicBezTo>
                  <a:lnTo>
                    <a:pt x="998" y="1345"/>
                  </a:lnTo>
                  <a:cubicBezTo>
                    <a:pt x="998" y="1345"/>
                    <a:pt x="998" y="1345"/>
                    <a:pt x="998" y="1345"/>
                  </a:cubicBezTo>
                  <a:lnTo>
                    <a:pt x="998" y="1345"/>
                  </a:lnTo>
                  <a:lnTo>
                    <a:pt x="989" y="1334"/>
                  </a:lnTo>
                  <a:lnTo>
                    <a:pt x="989" y="1334"/>
                  </a:lnTo>
                  <a:cubicBezTo>
                    <a:pt x="984" y="1348"/>
                    <a:pt x="980" y="1362"/>
                    <a:pt x="976" y="1375"/>
                  </a:cubicBezTo>
                  <a:lnTo>
                    <a:pt x="976" y="1375"/>
                  </a:lnTo>
                  <a:lnTo>
                    <a:pt x="980" y="1359"/>
                  </a:lnTo>
                  <a:lnTo>
                    <a:pt x="980" y="1359"/>
                  </a:lnTo>
                  <a:cubicBezTo>
                    <a:pt x="966" y="1399"/>
                    <a:pt x="950" y="1438"/>
                    <a:pt x="934" y="1470"/>
                  </a:cubicBezTo>
                  <a:lnTo>
                    <a:pt x="981" y="1353"/>
                  </a:lnTo>
                  <a:lnTo>
                    <a:pt x="986" y="1330"/>
                  </a:lnTo>
                  <a:lnTo>
                    <a:pt x="973" y="1314"/>
                  </a:lnTo>
                  <a:lnTo>
                    <a:pt x="973" y="1314"/>
                  </a:lnTo>
                  <a:cubicBezTo>
                    <a:pt x="977" y="1318"/>
                    <a:pt x="982" y="1323"/>
                    <a:pt x="986" y="1328"/>
                  </a:cubicBezTo>
                  <a:lnTo>
                    <a:pt x="986" y="1328"/>
                  </a:lnTo>
                  <a:lnTo>
                    <a:pt x="993" y="1295"/>
                  </a:lnTo>
                  <a:lnTo>
                    <a:pt x="987" y="1266"/>
                  </a:lnTo>
                  <a:close/>
                  <a:moveTo>
                    <a:pt x="1440" y="1548"/>
                  </a:moveTo>
                  <a:lnTo>
                    <a:pt x="1440" y="1548"/>
                  </a:lnTo>
                  <a:lnTo>
                    <a:pt x="1440" y="1548"/>
                  </a:lnTo>
                  <a:cubicBezTo>
                    <a:pt x="1440" y="1548"/>
                    <a:pt x="1440" y="1548"/>
                    <a:pt x="1440" y="1548"/>
                  </a:cubicBezTo>
                  <a:close/>
                  <a:moveTo>
                    <a:pt x="1440" y="1548"/>
                  </a:moveTo>
                  <a:lnTo>
                    <a:pt x="1446" y="1575"/>
                  </a:lnTo>
                  <a:lnTo>
                    <a:pt x="1446" y="1575"/>
                  </a:lnTo>
                  <a:lnTo>
                    <a:pt x="1442" y="1577"/>
                  </a:lnTo>
                  <a:lnTo>
                    <a:pt x="1442" y="1577"/>
                  </a:lnTo>
                  <a:cubicBezTo>
                    <a:pt x="1441" y="1568"/>
                    <a:pt x="1440" y="1558"/>
                    <a:pt x="1440" y="1548"/>
                  </a:cubicBezTo>
                  <a:close/>
                  <a:moveTo>
                    <a:pt x="1447" y="1582"/>
                  </a:moveTo>
                  <a:lnTo>
                    <a:pt x="1448" y="1587"/>
                  </a:lnTo>
                  <a:lnTo>
                    <a:pt x="1444" y="1587"/>
                  </a:lnTo>
                  <a:cubicBezTo>
                    <a:pt x="1444" y="1586"/>
                    <a:pt x="1443" y="1585"/>
                    <a:pt x="1443" y="1585"/>
                  </a:cubicBezTo>
                  <a:lnTo>
                    <a:pt x="1443" y="1585"/>
                  </a:lnTo>
                  <a:cubicBezTo>
                    <a:pt x="1445" y="1584"/>
                    <a:pt x="1446" y="1583"/>
                    <a:pt x="1447" y="1582"/>
                  </a:cubicBezTo>
                  <a:close/>
                  <a:moveTo>
                    <a:pt x="1459" y="1630"/>
                  </a:moveTo>
                  <a:lnTo>
                    <a:pt x="1459" y="1630"/>
                  </a:lnTo>
                  <a:lnTo>
                    <a:pt x="1459" y="1630"/>
                  </a:lnTo>
                  <a:lnTo>
                    <a:pt x="1459" y="1630"/>
                  </a:lnTo>
                  <a:cubicBezTo>
                    <a:pt x="1459" y="1630"/>
                    <a:pt x="1459" y="1630"/>
                    <a:pt x="1459" y="1630"/>
                  </a:cubicBezTo>
                  <a:lnTo>
                    <a:pt x="1459" y="1630"/>
                  </a:lnTo>
                  <a:cubicBezTo>
                    <a:pt x="1459" y="1630"/>
                    <a:pt x="1459" y="1630"/>
                    <a:pt x="1459" y="1630"/>
                  </a:cubicBezTo>
                  <a:close/>
                  <a:moveTo>
                    <a:pt x="1479" y="1645"/>
                  </a:moveTo>
                  <a:lnTo>
                    <a:pt x="1483" y="1654"/>
                  </a:lnTo>
                  <a:lnTo>
                    <a:pt x="1483" y="1654"/>
                  </a:lnTo>
                  <a:cubicBezTo>
                    <a:pt x="1482" y="1654"/>
                    <a:pt x="1482" y="1654"/>
                    <a:pt x="1482" y="1654"/>
                  </a:cubicBezTo>
                  <a:lnTo>
                    <a:pt x="1482" y="1654"/>
                  </a:lnTo>
                  <a:cubicBezTo>
                    <a:pt x="1481" y="1651"/>
                    <a:pt x="1480" y="1648"/>
                    <a:pt x="1479" y="1645"/>
                  </a:cubicBezTo>
                  <a:close/>
                  <a:moveTo>
                    <a:pt x="1421" y="1"/>
                  </a:moveTo>
                  <a:cubicBezTo>
                    <a:pt x="1323" y="1"/>
                    <a:pt x="1226" y="11"/>
                    <a:pt x="1129" y="30"/>
                  </a:cubicBezTo>
                  <a:cubicBezTo>
                    <a:pt x="1051" y="69"/>
                    <a:pt x="973" y="69"/>
                    <a:pt x="895" y="108"/>
                  </a:cubicBezTo>
                  <a:cubicBezTo>
                    <a:pt x="817" y="147"/>
                    <a:pt x="701" y="225"/>
                    <a:pt x="623" y="302"/>
                  </a:cubicBezTo>
                  <a:cubicBezTo>
                    <a:pt x="467" y="419"/>
                    <a:pt x="312" y="536"/>
                    <a:pt x="234" y="691"/>
                  </a:cubicBezTo>
                  <a:cubicBezTo>
                    <a:pt x="156" y="808"/>
                    <a:pt x="117" y="886"/>
                    <a:pt x="78" y="1003"/>
                  </a:cubicBezTo>
                  <a:cubicBezTo>
                    <a:pt x="78" y="1042"/>
                    <a:pt x="39" y="1081"/>
                    <a:pt x="39" y="1120"/>
                  </a:cubicBezTo>
                  <a:cubicBezTo>
                    <a:pt x="0" y="1275"/>
                    <a:pt x="0" y="1470"/>
                    <a:pt x="0" y="1625"/>
                  </a:cubicBezTo>
                  <a:cubicBezTo>
                    <a:pt x="0" y="1781"/>
                    <a:pt x="39" y="1937"/>
                    <a:pt x="78" y="2092"/>
                  </a:cubicBezTo>
                  <a:cubicBezTo>
                    <a:pt x="156" y="2287"/>
                    <a:pt x="234" y="2443"/>
                    <a:pt x="389" y="2637"/>
                  </a:cubicBezTo>
                  <a:lnTo>
                    <a:pt x="467" y="2715"/>
                  </a:lnTo>
                  <a:cubicBezTo>
                    <a:pt x="545" y="2793"/>
                    <a:pt x="662" y="2832"/>
                    <a:pt x="740" y="2910"/>
                  </a:cubicBezTo>
                  <a:cubicBezTo>
                    <a:pt x="856" y="2987"/>
                    <a:pt x="1012" y="3026"/>
                    <a:pt x="1168" y="3065"/>
                  </a:cubicBezTo>
                  <a:cubicBezTo>
                    <a:pt x="1279" y="3090"/>
                    <a:pt x="1389" y="3103"/>
                    <a:pt x="1499" y="3103"/>
                  </a:cubicBezTo>
                  <a:cubicBezTo>
                    <a:pt x="1736" y="3103"/>
                    <a:pt x="1967" y="3043"/>
                    <a:pt x="2179" y="2910"/>
                  </a:cubicBezTo>
                  <a:cubicBezTo>
                    <a:pt x="2530" y="2754"/>
                    <a:pt x="2724" y="2404"/>
                    <a:pt x="2802" y="2053"/>
                  </a:cubicBezTo>
                  <a:cubicBezTo>
                    <a:pt x="2841" y="1859"/>
                    <a:pt x="2841" y="1664"/>
                    <a:pt x="2802" y="1431"/>
                  </a:cubicBezTo>
                  <a:cubicBezTo>
                    <a:pt x="2778" y="1311"/>
                    <a:pt x="2739" y="1206"/>
                    <a:pt x="2677" y="1116"/>
                  </a:cubicBezTo>
                  <a:lnTo>
                    <a:pt x="2677" y="1116"/>
                  </a:lnTo>
                  <a:cubicBezTo>
                    <a:pt x="2662" y="1023"/>
                    <a:pt x="2639" y="932"/>
                    <a:pt x="2607" y="847"/>
                  </a:cubicBezTo>
                  <a:cubicBezTo>
                    <a:pt x="2569" y="769"/>
                    <a:pt x="2530" y="653"/>
                    <a:pt x="2491" y="575"/>
                  </a:cubicBezTo>
                  <a:cubicBezTo>
                    <a:pt x="2413" y="497"/>
                    <a:pt x="2374" y="419"/>
                    <a:pt x="2296" y="380"/>
                  </a:cubicBezTo>
                  <a:cubicBezTo>
                    <a:pt x="2218" y="263"/>
                    <a:pt x="2141" y="225"/>
                    <a:pt x="2024" y="147"/>
                  </a:cubicBezTo>
                  <a:cubicBezTo>
                    <a:pt x="1946" y="108"/>
                    <a:pt x="1829" y="69"/>
                    <a:pt x="1712" y="30"/>
                  </a:cubicBezTo>
                  <a:cubicBezTo>
                    <a:pt x="1615" y="11"/>
                    <a:pt x="1518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42"/>
            <p:cNvSpPr/>
            <p:nvPr/>
          </p:nvSpPr>
          <p:spPr>
            <a:xfrm>
              <a:off x="4068977" y="5151749"/>
              <a:ext cx="29185" cy="28253"/>
            </a:xfrm>
            <a:custGeom>
              <a:avLst/>
              <a:gdLst/>
              <a:ahLst/>
              <a:cxnLst/>
              <a:rect l="l" t="t" r="r" b="b"/>
              <a:pathLst>
                <a:path w="2725" h="2638" extrusionOk="0">
                  <a:moveTo>
                    <a:pt x="1328" y="1160"/>
                  </a:moveTo>
                  <a:lnTo>
                    <a:pt x="1363" y="1178"/>
                  </a:lnTo>
                  <a:lnTo>
                    <a:pt x="1363" y="1178"/>
                  </a:lnTo>
                  <a:lnTo>
                    <a:pt x="1386" y="1195"/>
                  </a:lnTo>
                  <a:lnTo>
                    <a:pt x="1386" y="1195"/>
                  </a:lnTo>
                  <a:cubicBezTo>
                    <a:pt x="1381" y="1194"/>
                    <a:pt x="1376" y="1192"/>
                    <a:pt x="1372" y="1190"/>
                  </a:cubicBezTo>
                  <a:lnTo>
                    <a:pt x="1372" y="1190"/>
                  </a:lnTo>
                  <a:lnTo>
                    <a:pt x="1331" y="1163"/>
                  </a:lnTo>
                  <a:lnTo>
                    <a:pt x="1331" y="1163"/>
                  </a:lnTo>
                  <a:cubicBezTo>
                    <a:pt x="1330" y="1162"/>
                    <a:pt x="1329" y="1161"/>
                    <a:pt x="1328" y="1160"/>
                  </a:cubicBezTo>
                  <a:close/>
                  <a:moveTo>
                    <a:pt x="1402" y="1207"/>
                  </a:moveTo>
                  <a:lnTo>
                    <a:pt x="1404" y="1209"/>
                  </a:lnTo>
                  <a:lnTo>
                    <a:pt x="1404" y="1209"/>
                  </a:lnTo>
                  <a:lnTo>
                    <a:pt x="1405" y="1212"/>
                  </a:lnTo>
                  <a:lnTo>
                    <a:pt x="1402" y="1210"/>
                  </a:lnTo>
                  <a:lnTo>
                    <a:pt x="1402" y="1210"/>
                  </a:lnTo>
                  <a:cubicBezTo>
                    <a:pt x="1402" y="1209"/>
                    <a:pt x="1402" y="1208"/>
                    <a:pt x="1402" y="1207"/>
                  </a:cubicBezTo>
                  <a:close/>
                  <a:moveTo>
                    <a:pt x="1417" y="1282"/>
                  </a:moveTo>
                  <a:lnTo>
                    <a:pt x="1419" y="1286"/>
                  </a:lnTo>
                  <a:lnTo>
                    <a:pt x="1419" y="1286"/>
                  </a:lnTo>
                  <a:lnTo>
                    <a:pt x="1420" y="1288"/>
                  </a:lnTo>
                  <a:lnTo>
                    <a:pt x="1420" y="1288"/>
                  </a:lnTo>
                  <a:cubicBezTo>
                    <a:pt x="1419" y="1286"/>
                    <a:pt x="1418" y="1284"/>
                    <a:pt x="1417" y="1282"/>
                  </a:cubicBezTo>
                  <a:close/>
                  <a:moveTo>
                    <a:pt x="1869" y="1314"/>
                  </a:moveTo>
                  <a:lnTo>
                    <a:pt x="1869" y="1314"/>
                  </a:lnTo>
                  <a:cubicBezTo>
                    <a:pt x="1869" y="1314"/>
                    <a:pt x="1869" y="1314"/>
                    <a:pt x="1869" y="1314"/>
                  </a:cubicBezTo>
                  <a:lnTo>
                    <a:pt x="1869" y="1314"/>
                  </a:lnTo>
                  <a:cubicBezTo>
                    <a:pt x="1869" y="1314"/>
                    <a:pt x="1869" y="1314"/>
                    <a:pt x="1869" y="1314"/>
                  </a:cubicBezTo>
                  <a:close/>
                  <a:moveTo>
                    <a:pt x="1451" y="1397"/>
                  </a:moveTo>
                  <a:lnTo>
                    <a:pt x="1451" y="1397"/>
                  </a:lnTo>
                  <a:cubicBezTo>
                    <a:pt x="1453" y="1405"/>
                    <a:pt x="1455" y="1413"/>
                    <a:pt x="1458" y="1421"/>
                  </a:cubicBezTo>
                  <a:lnTo>
                    <a:pt x="1458" y="1421"/>
                  </a:lnTo>
                  <a:lnTo>
                    <a:pt x="1455" y="1435"/>
                  </a:lnTo>
                  <a:lnTo>
                    <a:pt x="1455" y="1435"/>
                  </a:lnTo>
                  <a:cubicBezTo>
                    <a:pt x="1451" y="1423"/>
                    <a:pt x="1450" y="1411"/>
                    <a:pt x="1451" y="1397"/>
                  </a:cubicBezTo>
                  <a:close/>
                  <a:moveTo>
                    <a:pt x="1165" y="1264"/>
                  </a:moveTo>
                  <a:cubicBezTo>
                    <a:pt x="1163" y="1280"/>
                    <a:pt x="1160" y="1297"/>
                    <a:pt x="1154" y="1312"/>
                  </a:cubicBezTo>
                  <a:lnTo>
                    <a:pt x="1154" y="1312"/>
                  </a:lnTo>
                  <a:cubicBezTo>
                    <a:pt x="1153" y="1309"/>
                    <a:pt x="1152" y="1306"/>
                    <a:pt x="1151" y="1304"/>
                  </a:cubicBezTo>
                  <a:lnTo>
                    <a:pt x="1151" y="1304"/>
                  </a:lnTo>
                  <a:lnTo>
                    <a:pt x="1146" y="1330"/>
                  </a:lnTo>
                  <a:lnTo>
                    <a:pt x="1146" y="1330"/>
                  </a:lnTo>
                  <a:cubicBezTo>
                    <a:pt x="1149" y="1324"/>
                    <a:pt x="1152" y="1318"/>
                    <a:pt x="1154" y="1312"/>
                  </a:cubicBezTo>
                  <a:lnTo>
                    <a:pt x="1154" y="1312"/>
                  </a:lnTo>
                  <a:cubicBezTo>
                    <a:pt x="1161" y="1331"/>
                    <a:pt x="1160" y="1353"/>
                    <a:pt x="1151" y="1381"/>
                  </a:cubicBezTo>
                  <a:lnTo>
                    <a:pt x="1151" y="1381"/>
                  </a:lnTo>
                  <a:cubicBezTo>
                    <a:pt x="1149" y="1378"/>
                    <a:pt x="1147" y="1375"/>
                    <a:pt x="1146" y="1372"/>
                  </a:cubicBezTo>
                  <a:lnTo>
                    <a:pt x="1146" y="1372"/>
                  </a:lnTo>
                  <a:lnTo>
                    <a:pt x="1148" y="1388"/>
                  </a:lnTo>
                  <a:lnTo>
                    <a:pt x="1148" y="1388"/>
                  </a:lnTo>
                  <a:cubicBezTo>
                    <a:pt x="1149" y="1386"/>
                    <a:pt x="1150" y="1383"/>
                    <a:pt x="1151" y="1381"/>
                  </a:cubicBezTo>
                  <a:lnTo>
                    <a:pt x="1151" y="1381"/>
                  </a:lnTo>
                  <a:cubicBezTo>
                    <a:pt x="1161" y="1400"/>
                    <a:pt x="1166" y="1421"/>
                    <a:pt x="1167" y="1448"/>
                  </a:cubicBezTo>
                  <a:lnTo>
                    <a:pt x="1167" y="1448"/>
                  </a:lnTo>
                  <a:lnTo>
                    <a:pt x="1152" y="1409"/>
                  </a:lnTo>
                  <a:lnTo>
                    <a:pt x="1148" y="1388"/>
                  </a:lnTo>
                  <a:lnTo>
                    <a:pt x="1148" y="1388"/>
                  </a:lnTo>
                  <a:cubicBezTo>
                    <a:pt x="1147" y="1390"/>
                    <a:pt x="1147" y="1392"/>
                    <a:pt x="1146" y="1394"/>
                  </a:cubicBezTo>
                  <a:lnTo>
                    <a:pt x="1146" y="1394"/>
                  </a:lnTo>
                  <a:lnTo>
                    <a:pt x="1139" y="1376"/>
                  </a:lnTo>
                  <a:lnTo>
                    <a:pt x="1139" y="1376"/>
                  </a:lnTo>
                  <a:lnTo>
                    <a:pt x="1140" y="1365"/>
                  </a:lnTo>
                  <a:lnTo>
                    <a:pt x="1140" y="1365"/>
                  </a:lnTo>
                  <a:cubicBezTo>
                    <a:pt x="1142" y="1368"/>
                    <a:pt x="1144" y="1370"/>
                    <a:pt x="1146" y="1372"/>
                  </a:cubicBezTo>
                  <a:lnTo>
                    <a:pt x="1146" y="1372"/>
                  </a:lnTo>
                  <a:lnTo>
                    <a:pt x="1142" y="1353"/>
                  </a:lnTo>
                  <a:lnTo>
                    <a:pt x="1146" y="1330"/>
                  </a:lnTo>
                  <a:lnTo>
                    <a:pt x="1146" y="1330"/>
                  </a:lnTo>
                  <a:cubicBezTo>
                    <a:pt x="1144" y="1333"/>
                    <a:pt x="1142" y="1337"/>
                    <a:pt x="1140" y="1340"/>
                  </a:cubicBezTo>
                  <a:lnTo>
                    <a:pt x="1140" y="1340"/>
                  </a:lnTo>
                  <a:lnTo>
                    <a:pt x="1139" y="1330"/>
                  </a:lnTo>
                  <a:lnTo>
                    <a:pt x="1139" y="1330"/>
                  </a:lnTo>
                  <a:lnTo>
                    <a:pt x="1150" y="1302"/>
                  </a:lnTo>
                  <a:lnTo>
                    <a:pt x="1150" y="1302"/>
                  </a:lnTo>
                  <a:cubicBezTo>
                    <a:pt x="1150" y="1302"/>
                    <a:pt x="1150" y="1303"/>
                    <a:pt x="1151" y="1304"/>
                  </a:cubicBezTo>
                  <a:lnTo>
                    <a:pt x="1151" y="1304"/>
                  </a:lnTo>
                  <a:lnTo>
                    <a:pt x="1152" y="1297"/>
                  </a:lnTo>
                  <a:lnTo>
                    <a:pt x="1152" y="1297"/>
                  </a:lnTo>
                  <a:lnTo>
                    <a:pt x="1165" y="1264"/>
                  </a:lnTo>
                  <a:close/>
                  <a:moveTo>
                    <a:pt x="1474" y="1458"/>
                  </a:moveTo>
                  <a:lnTo>
                    <a:pt x="1474" y="1458"/>
                  </a:lnTo>
                  <a:cubicBezTo>
                    <a:pt x="1475" y="1459"/>
                    <a:pt x="1475" y="1461"/>
                    <a:pt x="1476" y="1463"/>
                  </a:cubicBezTo>
                  <a:lnTo>
                    <a:pt x="1476" y="1463"/>
                  </a:lnTo>
                  <a:lnTo>
                    <a:pt x="1474" y="1464"/>
                  </a:lnTo>
                  <a:lnTo>
                    <a:pt x="1474" y="1464"/>
                  </a:lnTo>
                  <a:cubicBezTo>
                    <a:pt x="1473" y="1463"/>
                    <a:pt x="1473" y="1462"/>
                    <a:pt x="1472" y="1462"/>
                  </a:cubicBezTo>
                  <a:lnTo>
                    <a:pt x="1472" y="1462"/>
                  </a:lnTo>
                  <a:cubicBezTo>
                    <a:pt x="1473" y="1460"/>
                    <a:pt x="1473" y="1459"/>
                    <a:pt x="1474" y="1458"/>
                  </a:cubicBezTo>
                  <a:close/>
                  <a:moveTo>
                    <a:pt x="1207" y="1509"/>
                  </a:moveTo>
                  <a:cubicBezTo>
                    <a:pt x="1214" y="1509"/>
                    <a:pt x="1221" y="1510"/>
                    <a:pt x="1227" y="1512"/>
                  </a:cubicBezTo>
                  <a:lnTo>
                    <a:pt x="1227" y="1512"/>
                  </a:lnTo>
                  <a:cubicBezTo>
                    <a:pt x="1228" y="1512"/>
                    <a:pt x="1228" y="1512"/>
                    <a:pt x="1229" y="1513"/>
                  </a:cubicBezTo>
                  <a:lnTo>
                    <a:pt x="1229" y="1513"/>
                  </a:lnTo>
                  <a:lnTo>
                    <a:pt x="1207" y="1509"/>
                  </a:lnTo>
                  <a:close/>
                  <a:moveTo>
                    <a:pt x="1394" y="1524"/>
                  </a:moveTo>
                  <a:lnTo>
                    <a:pt x="1391" y="1526"/>
                  </a:lnTo>
                  <a:lnTo>
                    <a:pt x="1391" y="1526"/>
                  </a:lnTo>
                  <a:lnTo>
                    <a:pt x="1388" y="1527"/>
                  </a:lnTo>
                  <a:lnTo>
                    <a:pt x="1388" y="1527"/>
                  </a:lnTo>
                  <a:cubicBezTo>
                    <a:pt x="1389" y="1526"/>
                    <a:pt x="1390" y="1526"/>
                    <a:pt x="1391" y="1525"/>
                  </a:cubicBezTo>
                  <a:lnTo>
                    <a:pt x="1391" y="1525"/>
                  </a:lnTo>
                  <a:cubicBezTo>
                    <a:pt x="1392" y="1525"/>
                    <a:pt x="1393" y="1525"/>
                    <a:pt x="1394" y="1524"/>
                  </a:cubicBezTo>
                  <a:close/>
                  <a:moveTo>
                    <a:pt x="1402" y="1"/>
                  </a:moveTo>
                  <a:cubicBezTo>
                    <a:pt x="1295" y="1"/>
                    <a:pt x="1188" y="10"/>
                    <a:pt x="1090" y="30"/>
                  </a:cubicBezTo>
                  <a:cubicBezTo>
                    <a:pt x="974" y="69"/>
                    <a:pt x="896" y="108"/>
                    <a:pt x="818" y="147"/>
                  </a:cubicBezTo>
                  <a:cubicBezTo>
                    <a:pt x="740" y="147"/>
                    <a:pt x="701" y="186"/>
                    <a:pt x="662" y="224"/>
                  </a:cubicBezTo>
                  <a:cubicBezTo>
                    <a:pt x="546" y="302"/>
                    <a:pt x="429" y="380"/>
                    <a:pt x="351" y="497"/>
                  </a:cubicBezTo>
                  <a:cubicBezTo>
                    <a:pt x="234" y="653"/>
                    <a:pt x="118" y="847"/>
                    <a:pt x="40" y="1042"/>
                  </a:cubicBezTo>
                  <a:cubicBezTo>
                    <a:pt x="40" y="1119"/>
                    <a:pt x="1" y="1236"/>
                    <a:pt x="1" y="1314"/>
                  </a:cubicBezTo>
                  <a:cubicBezTo>
                    <a:pt x="1" y="1431"/>
                    <a:pt x="1" y="1548"/>
                    <a:pt x="40" y="1664"/>
                  </a:cubicBezTo>
                  <a:cubicBezTo>
                    <a:pt x="79" y="1976"/>
                    <a:pt x="273" y="2248"/>
                    <a:pt x="546" y="2404"/>
                  </a:cubicBezTo>
                  <a:lnTo>
                    <a:pt x="662" y="2481"/>
                  </a:lnTo>
                  <a:cubicBezTo>
                    <a:pt x="740" y="2520"/>
                    <a:pt x="857" y="2559"/>
                    <a:pt x="935" y="2598"/>
                  </a:cubicBezTo>
                  <a:cubicBezTo>
                    <a:pt x="1052" y="2637"/>
                    <a:pt x="1207" y="2637"/>
                    <a:pt x="1363" y="2637"/>
                  </a:cubicBezTo>
                  <a:cubicBezTo>
                    <a:pt x="1414" y="2637"/>
                    <a:pt x="1481" y="2620"/>
                    <a:pt x="1544" y="2598"/>
                  </a:cubicBezTo>
                  <a:lnTo>
                    <a:pt x="1544" y="2598"/>
                  </a:lnTo>
                  <a:cubicBezTo>
                    <a:pt x="1766" y="2595"/>
                    <a:pt x="1954" y="2555"/>
                    <a:pt x="2141" y="2443"/>
                  </a:cubicBezTo>
                  <a:cubicBezTo>
                    <a:pt x="2336" y="2326"/>
                    <a:pt x="2491" y="2170"/>
                    <a:pt x="2569" y="1976"/>
                  </a:cubicBezTo>
                  <a:cubicBezTo>
                    <a:pt x="2686" y="1781"/>
                    <a:pt x="2725" y="1548"/>
                    <a:pt x="2725" y="1314"/>
                  </a:cubicBezTo>
                  <a:cubicBezTo>
                    <a:pt x="2725" y="1236"/>
                    <a:pt x="2725" y="1119"/>
                    <a:pt x="2686" y="1003"/>
                  </a:cubicBezTo>
                  <a:cubicBezTo>
                    <a:pt x="2686" y="886"/>
                    <a:pt x="2647" y="808"/>
                    <a:pt x="2569" y="691"/>
                  </a:cubicBezTo>
                  <a:cubicBezTo>
                    <a:pt x="2530" y="614"/>
                    <a:pt x="2452" y="536"/>
                    <a:pt x="2375" y="458"/>
                  </a:cubicBezTo>
                  <a:cubicBezTo>
                    <a:pt x="2375" y="419"/>
                    <a:pt x="2336" y="380"/>
                    <a:pt x="2297" y="341"/>
                  </a:cubicBezTo>
                  <a:cubicBezTo>
                    <a:pt x="2141" y="186"/>
                    <a:pt x="1947" y="69"/>
                    <a:pt x="1713" y="30"/>
                  </a:cubicBezTo>
                  <a:cubicBezTo>
                    <a:pt x="1616" y="10"/>
                    <a:pt x="1509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42"/>
            <p:cNvSpPr/>
            <p:nvPr/>
          </p:nvSpPr>
          <p:spPr>
            <a:xfrm>
              <a:off x="4033977" y="5121643"/>
              <a:ext cx="78354" cy="12509"/>
            </a:xfrm>
            <a:custGeom>
              <a:avLst/>
              <a:gdLst/>
              <a:ahLst/>
              <a:cxnLst/>
              <a:rect l="l" t="t" r="r" b="b"/>
              <a:pathLst>
                <a:path w="7316" h="1168" extrusionOk="0">
                  <a:moveTo>
                    <a:pt x="6888" y="0"/>
                  </a:moveTo>
                  <a:cubicBezTo>
                    <a:pt x="4709" y="312"/>
                    <a:pt x="2529" y="545"/>
                    <a:pt x="311" y="662"/>
                  </a:cubicBezTo>
                  <a:cubicBezTo>
                    <a:pt x="0" y="662"/>
                    <a:pt x="0" y="1168"/>
                    <a:pt x="311" y="1168"/>
                  </a:cubicBezTo>
                  <a:cubicBezTo>
                    <a:pt x="2568" y="1012"/>
                    <a:pt x="4786" y="778"/>
                    <a:pt x="7043" y="467"/>
                  </a:cubicBezTo>
                  <a:cubicBezTo>
                    <a:pt x="7316" y="428"/>
                    <a:pt x="7199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42"/>
            <p:cNvSpPr/>
            <p:nvPr/>
          </p:nvSpPr>
          <p:spPr>
            <a:xfrm>
              <a:off x="4033324" y="5088185"/>
              <a:ext cx="62236" cy="45742"/>
            </a:xfrm>
            <a:custGeom>
              <a:avLst/>
              <a:gdLst/>
              <a:ahLst/>
              <a:cxnLst/>
              <a:rect l="l" t="t" r="r" b="b"/>
              <a:pathLst>
                <a:path w="5811" h="4271" extrusionOk="0">
                  <a:moveTo>
                    <a:pt x="5479" y="0"/>
                  </a:moveTo>
                  <a:cubicBezTo>
                    <a:pt x="5438" y="0"/>
                    <a:pt x="5395" y="15"/>
                    <a:pt x="5353" y="50"/>
                  </a:cubicBezTo>
                  <a:cubicBezTo>
                    <a:pt x="3563" y="1217"/>
                    <a:pt x="1851" y="2502"/>
                    <a:pt x="217" y="3864"/>
                  </a:cubicBezTo>
                  <a:cubicBezTo>
                    <a:pt x="0" y="4018"/>
                    <a:pt x="177" y="4271"/>
                    <a:pt x="376" y="4271"/>
                  </a:cubicBezTo>
                  <a:cubicBezTo>
                    <a:pt x="427" y="4271"/>
                    <a:pt x="480" y="4254"/>
                    <a:pt x="528" y="4214"/>
                  </a:cubicBezTo>
                  <a:cubicBezTo>
                    <a:pt x="2162" y="2891"/>
                    <a:pt x="3836" y="1645"/>
                    <a:pt x="5587" y="439"/>
                  </a:cubicBezTo>
                  <a:cubicBezTo>
                    <a:pt x="5810" y="311"/>
                    <a:pt x="5667" y="0"/>
                    <a:pt x="5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42"/>
            <p:cNvSpPr/>
            <p:nvPr/>
          </p:nvSpPr>
          <p:spPr>
            <a:xfrm>
              <a:off x="4057218" y="5048119"/>
              <a:ext cx="23369" cy="65342"/>
            </a:xfrm>
            <a:custGeom>
              <a:avLst/>
              <a:gdLst/>
              <a:ahLst/>
              <a:cxnLst/>
              <a:rect l="l" t="t" r="r" b="b"/>
              <a:pathLst>
                <a:path w="2182" h="6101" extrusionOk="0">
                  <a:moveTo>
                    <a:pt x="1876" y="0"/>
                  </a:moveTo>
                  <a:cubicBezTo>
                    <a:pt x="1774" y="0"/>
                    <a:pt x="1666" y="50"/>
                    <a:pt x="1605" y="172"/>
                  </a:cubicBezTo>
                  <a:lnTo>
                    <a:pt x="1644" y="172"/>
                  </a:lnTo>
                  <a:cubicBezTo>
                    <a:pt x="982" y="2001"/>
                    <a:pt x="437" y="3869"/>
                    <a:pt x="48" y="5776"/>
                  </a:cubicBezTo>
                  <a:cubicBezTo>
                    <a:pt x="0" y="5968"/>
                    <a:pt x="160" y="6101"/>
                    <a:pt x="308" y="6101"/>
                  </a:cubicBezTo>
                  <a:cubicBezTo>
                    <a:pt x="399" y="6101"/>
                    <a:pt x="485" y="6050"/>
                    <a:pt x="515" y="5931"/>
                  </a:cubicBezTo>
                  <a:cubicBezTo>
                    <a:pt x="943" y="4025"/>
                    <a:pt x="1449" y="2118"/>
                    <a:pt x="2111" y="289"/>
                  </a:cubicBezTo>
                  <a:cubicBezTo>
                    <a:pt x="2182" y="123"/>
                    <a:pt x="2036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42"/>
            <p:cNvSpPr/>
            <p:nvPr/>
          </p:nvSpPr>
          <p:spPr>
            <a:xfrm>
              <a:off x="4033559" y="5082294"/>
              <a:ext cx="20520" cy="50605"/>
            </a:xfrm>
            <a:custGeom>
              <a:avLst/>
              <a:gdLst/>
              <a:ahLst/>
              <a:cxnLst/>
              <a:rect l="l" t="t" r="r" b="b"/>
              <a:pathLst>
                <a:path w="1916" h="4725" extrusionOk="0">
                  <a:moveTo>
                    <a:pt x="1606" y="0"/>
                  </a:moveTo>
                  <a:cubicBezTo>
                    <a:pt x="1507" y="0"/>
                    <a:pt x="1408" y="50"/>
                    <a:pt x="1362" y="172"/>
                  </a:cubicBezTo>
                  <a:lnTo>
                    <a:pt x="1401" y="172"/>
                  </a:lnTo>
                  <a:lnTo>
                    <a:pt x="623" y="2390"/>
                  </a:lnTo>
                  <a:lnTo>
                    <a:pt x="273" y="3480"/>
                  </a:lnTo>
                  <a:cubicBezTo>
                    <a:pt x="117" y="3791"/>
                    <a:pt x="39" y="4141"/>
                    <a:pt x="0" y="4491"/>
                  </a:cubicBezTo>
                  <a:cubicBezTo>
                    <a:pt x="20" y="4647"/>
                    <a:pt x="146" y="4725"/>
                    <a:pt x="268" y="4725"/>
                  </a:cubicBezTo>
                  <a:cubicBezTo>
                    <a:pt x="389" y="4725"/>
                    <a:pt x="506" y="4647"/>
                    <a:pt x="506" y="4491"/>
                  </a:cubicBezTo>
                  <a:cubicBezTo>
                    <a:pt x="506" y="4336"/>
                    <a:pt x="545" y="4180"/>
                    <a:pt x="584" y="4024"/>
                  </a:cubicBezTo>
                  <a:cubicBezTo>
                    <a:pt x="662" y="3869"/>
                    <a:pt x="701" y="3713"/>
                    <a:pt x="778" y="3519"/>
                  </a:cubicBezTo>
                  <a:cubicBezTo>
                    <a:pt x="895" y="3168"/>
                    <a:pt x="1012" y="2818"/>
                    <a:pt x="1129" y="2429"/>
                  </a:cubicBezTo>
                  <a:lnTo>
                    <a:pt x="1868" y="289"/>
                  </a:lnTo>
                  <a:cubicBezTo>
                    <a:pt x="1915" y="123"/>
                    <a:pt x="1761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42"/>
            <p:cNvSpPr/>
            <p:nvPr/>
          </p:nvSpPr>
          <p:spPr>
            <a:xfrm>
              <a:off x="4025666" y="5134441"/>
              <a:ext cx="57063" cy="33415"/>
            </a:xfrm>
            <a:custGeom>
              <a:avLst/>
              <a:gdLst/>
              <a:ahLst/>
              <a:cxnLst/>
              <a:rect l="l" t="t" r="r" b="b"/>
              <a:pathLst>
                <a:path w="5328" h="3120" extrusionOk="0">
                  <a:moveTo>
                    <a:pt x="304" y="1"/>
                  </a:moveTo>
                  <a:cubicBezTo>
                    <a:pt x="124" y="1"/>
                    <a:pt x="1" y="319"/>
                    <a:pt x="192" y="478"/>
                  </a:cubicBezTo>
                  <a:cubicBezTo>
                    <a:pt x="1632" y="1568"/>
                    <a:pt x="3267" y="2269"/>
                    <a:pt x="4862" y="3086"/>
                  </a:cubicBezTo>
                  <a:cubicBezTo>
                    <a:pt x="4903" y="3109"/>
                    <a:pt x="4943" y="3119"/>
                    <a:pt x="4980" y="3119"/>
                  </a:cubicBezTo>
                  <a:cubicBezTo>
                    <a:pt x="5193" y="3119"/>
                    <a:pt x="5327" y="2790"/>
                    <a:pt x="5096" y="2658"/>
                  </a:cubicBezTo>
                  <a:cubicBezTo>
                    <a:pt x="3500" y="1840"/>
                    <a:pt x="1866" y="1140"/>
                    <a:pt x="426" y="50"/>
                  </a:cubicBezTo>
                  <a:cubicBezTo>
                    <a:pt x="384" y="16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42"/>
            <p:cNvSpPr/>
            <p:nvPr/>
          </p:nvSpPr>
          <p:spPr>
            <a:xfrm>
              <a:off x="3953984" y="5125274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8214" y="1"/>
                  </a:moveTo>
                  <a:cubicBezTo>
                    <a:pt x="8175" y="1"/>
                    <a:pt x="8133" y="16"/>
                    <a:pt x="8092" y="50"/>
                  </a:cubicBezTo>
                  <a:lnTo>
                    <a:pt x="192" y="6121"/>
                  </a:lnTo>
                  <a:cubicBezTo>
                    <a:pt x="0" y="6281"/>
                    <a:pt x="124" y="6598"/>
                    <a:pt x="304" y="6598"/>
                  </a:cubicBezTo>
                  <a:cubicBezTo>
                    <a:pt x="343" y="6598"/>
                    <a:pt x="384" y="6584"/>
                    <a:pt x="426" y="6549"/>
                  </a:cubicBezTo>
                  <a:lnTo>
                    <a:pt x="8325" y="478"/>
                  </a:lnTo>
                  <a:cubicBezTo>
                    <a:pt x="8517" y="318"/>
                    <a:pt x="8394" y="1"/>
                    <a:pt x="8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42"/>
            <p:cNvSpPr/>
            <p:nvPr/>
          </p:nvSpPr>
          <p:spPr>
            <a:xfrm>
              <a:off x="3973241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1" y="1"/>
                  </a:moveTo>
                  <a:cubicBezTo>
                    <a:pt x="2469" y="1"/>
                    <a:pt x="2400" y="41"/>
                    <a:pt x="2363" y="139"/>
                  </a:cubicBezTo>
                  <a:cubicBezTo>
                    <a:pt x="1430" y="2085"/>
                    <a:pt x="1079" y="4303"/>
                    <a:pt x="106" y="6249"/>
                  </a:cubicBezTo>
                  <a:cubicBezTo>
                    <a:pt x="0" y="6435"/>
                    <a:pt x="166" y="6621"/>
                    <a:pt x="332" y="6621"/>
                  </a:cubicBezTo>
                  <a:cubicBezTo>
                    <a:pt x="409" y="6621"/>
                    <a:pt x="485" y="6581"/>
                    <a:pt x="535" y="6482"/>
                  </a:cubicBezTo>
                  <a:cubicBezTo>
                    <a:pt x="1507" y="4537"/>
                    <a:pt x="1858" y="2358"/>
                    <a:pt x="2792" y="373"/>
                  </a:cubicBezTo>
                  <a:cubicBezTo>
                    <a:pt x="2871" y="187"/>
                    <a:pt x="2697" y="1"/>
                    <a:pt x="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42"/>
            <p:cNvSpPr/>
            <p:nvPr/>
          </p:nvSpPr>
          <p:spPr>
            <a:xfrm>
              <a:off x="4103153" y="5113300"/>
              <a:ext cx="21688" cy="21688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507" y="1052"/>
                  </a:moveTo>
                  <a:cubicBezTo>
                    <a:pt x="541" y="1052"/>
                    <a:pt x="545" y="1052"/>
                    <a:pt x="518" y="1079"/>
                  </a:cubicBezTo>
                  <a:lnTo>
                    <a:pt x="518" y="1079"/>
                  </a:lnTo>
                  <a:lnTo>
                    <a:pt x="507" y="1052"/>
                  </a:lnTo>
                  <a:close/>
                  <a:moveTo>
                    <a:pt x="390" y="1441"/>
                  </a:moveTo>
                  <a:cubicBezTo>
                    <a:pt x="409" y="1460"/>
                    <a:pt x="429" y="1489"/>
                    <a:pt x="448" y="1519"/>
                  </a:cubicBezTo>
                  <a:lnTo>
                    <a:pt x="448" y="1519"/>
                  </a:lnTo>
                  <a:lnTo>
                    <a:pt x="390" y="1441"/>
                  </a:lnTo>
                  <a:close/>
                  <a:moveTo>
                    <a:pt x="1013" y="1"/>
                  </a:moveTo>
                  <a:lnTo>
                    <a:pt x="779" y="40"/>
                  </a:lnTo>
                  <a:cubicBezTo>
                    <a:pt x="740" y="40"/>
                    <a:pt x="701" y="79"/>
                    <a:pt x="623" y="118"/>
                  </a:cubicBezTo>
                  <a:cubicBezTo>
                    <a:pt x="584" y="118"/>
                    <a:pt x="546" y="118"/>
                    <a:pt x="507" y="157"/>
                  </a:cubicBezTo>
                  <a:cubicBezTo>
                    <a:pt x="429" y="196"/>
                    <a:pt x="351" y="234"/>
                    <a:pt x="312" y="312"/>
                  </a:cubicBezTo>
                  <a:lnTo>
                    <a:pt x="273" y="351"/>
                  </a:lnTo>
                  <a:cubicBezTo>
                    <a:pt x="234" y="429"/>
                    <a:pt x="156" y="468"/>
                    <a:pt x="118" y="546"/>
                  </a:cubicBezTo>
                  <a:cubicBezTo>
                    <a:pt x="79" y="662"/>
                    <a:pt x="1" y="740"/>
                    <a:pt x="1" y="857"/>
                  </a:cubicBezTo>
                  <a:cubicBezTo>
                    <a:pt x="1" y="857"/>
                    <a:pt x="1" y="896"/>
                    <a:pt x="1" y="896"/>
                  </a:cubicBezTo>
                  <a:cubicBezTo>
                    <a:pt x="1" y="935"/>
                    <a:pt x="1" y="1013"/>
                    <a:pt x="1" y="1052"/>
                  </a:cubicBezTo>
                  <a:lnTo>
                    <a:pt x="1" y="1129"/>
                  </a:lnTo>
                  <a:cubicBezTo>
                    <a:pt x="1" y="1246"/>
                    <a:pt x="1" y="1363"/>
                    <a:pt x="40" y="1441"/>
                  </a:cubicBezTo>
                  <a:cubicBezTo>
                    <a:pt x="40" y="1480"/>
                    <a:pt x="79" y="1519"/>
                    <a:pt x="79" y="1557"/>
                  </a:cubicBezTo>
                  <a:cubicBezTo>
                    <a:pt x="156" y="1635"/>
                    <a:pt x="195" y="1674"/>
                    <a:pt x="234" y="1752"/>
                  </a:cubicBezTo>
                  <a:lnTo>
                    <a:pt x="273" y="1791"/>
                  </a:lnTo>
                  <a:lnTo>
                    <a:pt x="468" y="1908"/>
                  </a:lnTo>
                  <a:lnTo>
                    <a:pt x="662" y="2024"/>
                  </a:lnTo>
                  <a:lnTo>
                    <a:pt x="935" y="2024"/>
                  </a:lnTo>
                  <a:lnTo>
                    <a:pt x="1168" y="1947"/>
                  </a:lnTo>
                  <a:cubicBezTo>
                    <a:pt x="1324" y="1908"/>
                    <a:pt x="1479" y="1830"/>
                    <a:pt x="1635" y="1713"/>
                  </a:cubicBezTo>
                  <a:cubicBezTo>
                    <a:pt x="1657" y="1669"/>
                    <a:pt x="1691" y="1638"/>
                    <a:pt x="1724" y="1604"/>
                  </a:cubicBezTo>
                  <a:lnTo>
                    <a:pt x="1724" y="1604"/>
                  </a:lnTo>
                  <a:cubicBezTo>
                    <a:pt x="1800" y="1543"/>
                    <a:pt x="1861" y="1472"/>
                    <a:pt x="1908" y="1402"/>
                  </a:cubicBezTo>
                  <a:lnTo>
                    <a:pt x="1985" y="1207"/>
                  </a:lnTo>
                  <a:cubicBezTo>
                    <a:pt x="1985" y="1129"/>
                    <a:pt x="1985" y="1052"/>
                    <a:pt x="2024" y="974"/>
                  </a:cubicBezTo>
                  <a:cubicBezTo>
                    <a:pt x="2024" y="818"/>
                    <a:pt x="1985" y="624"/>
                    <a:pt x="1908" y="507"/>
                  </a:cubicBezTo>
                  <a:cubicBezTo>
                    <a:pt x="1908" y="468"/>
                    <a:pt x="1869" y="468"/>
                    <a:pt x="1869" y="468"/>
                  </a:cubicBezTo>
                  <a:cubicBezTo>
                    <a:pt x="1830" y="390"/>
                    <a:pt x="1791" y="312"/>
                    <a:pt x="1752" y="273"/>
                  </a:cubicBezTo>
                  <a:cubicBezTo>
                    <a:pt x="1674" y="234"/>
                    <a:pt x="1635" y="196"/>
                    <a:pt x="1557" y="118"/>
                  </a:cubicBezTo>
                  <a:cubicBezTo>
                    <a:pt x="1479" y="118"/>
                    <a:pt x="1402" y="79"/>
                    <a:pt x="1324" y="40"/>
                  </a:cubicBezTo>
                  <a:lnTo>
                    <a:pt x="1285" y="40"/>
                  </a:lnTo>
                  <a:cubicBezTo>
                    <a:pt x="1207" y="40"/>
                    <a:pt x="1090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42"/>
            <p:cNvSpPr/>
            <p:nvPr/>
          </p:nvSpPr>
          <p:spPr>
            <a:xfrm>
              <a:off x="4023139" y="5129815"/>
              <a:ext cx="37099" cy="37849"/>
            </a:xfrm>
            <a:custGeom>
              <a:avLst/>
              <a:gdLst/>
              <a:ahLst/>
              <a:cxnLst/>
              <a:rect l="l" t="t" r="r" b="b"/>
              <a:pathLst>
                <a:path w="3464" h="3534" extrusionOk="0">
                  <a:moveTo>
                    <a:pt x="2082" y="1347"/>
                  </a:moveTo>
                  <a:lnTo>
                    <a:pt x="2187" y="1362"/>
                  </a:lnTo>
                  <a:lnTo>
                    <a:pt x="2187" y="1362"/>
                  </a:lnTo>
                  <a:lnTo>
                    <a:pt x="2203" y="1370"/>
                  </a:lnTo>
                  <a:lnTo>
                    <a:pt x="2203" y="1370"/>
                  </a:lnTo>
                  <a:cubicBezTo>
                    <a:pt x="2161" y="1363"/>
                    <a:pt x="2123" y="1354"/>
                    <a:pt x="2082" y="1347"/>
                  </a:cubicBezTo>
                  <a:lnTo>
                    <a:pt x="2082" y="1347"/>
                  </a:lnTo>
                  <a:lnTo>
                    <a:pt x="2082" y="1347"/>
                  </a:lnTo>
                  <a:close/>
                  <a:moveTo>
                    <a:pt x="1717" y="1714"/>
                  </a:moveTo>
                  <a:cubicBezTo>
                    <a:pt x="1710" y="1717"/>
                    <a:pt x="1703" y="1720"/>
                    <a:pt x="1696" y="1722"/>
                  </a:cubicBezTo>
                  <a:lnTo>
                    <a:pt x="1696" y="1722"/>
                  </a:lnTo>
                  <a:lnTo>
                    <a:pt x="1707" y="1716"/>
                  </a:lnTo>
                  <a:lnTo>
                    <a:pt x="1707" y="1716"/>
                  </a:lnTo>
                  <a:lnTo>
                    <a:pt x="1717" y="1714"/>
                  </a:lnTo>
                  <a:close/>
                  <a:moveTo>
                    <a:pt x="1852" y="1962"/>
                  </a:moveTo>
                  <a:lnTo>
                    <a:pt x="1851" y="1964"/>
                  </a:lnTo>
                  <a:lnTo>
                    <a:pt x="1851" y="1964"/>
                  </a:lnTo>
                  <a:lnTo>
                    <a:pt x="1846" y="1964"/>
                  </a:lnTo>
                  <a:lnTo>
                    <a:pt x="1846" y="1964"/>
                  </a:lnTo>
                  <a:cubicBezTo>
                    <a:pt x="1847" y="1964"/>
                    <a:pt x="1847" y="1963"/>
                    <a:pt x="1848" y="1962"/>
                  </a:cubicBezTo>
                  <a:lnTo>
                    <a:pt x="1848" y="1962"/>
                  </a:lnTo>
                  <a:cubicBezTo>
                    <a:pt x="1849" y="1962"/>
                    <a:pt x="1851" y="1962"/>
                    <a:pt x="1852" y="1962"/>
                  </a:cubicBezTo>
                  <a:close/>
                  <a:moveTo>
                    <a:pt x="1550" y="1971"/>
                  </a:moveTo>
                  <a:lnTo>
                    <a:pt x="1550" y="1971"/>
                  </a:lnTo>
                  <a:lnTo>
                    <a:pt x="1550" y="1971"/>
                  </a:lnTo>
                  <a:lnTo>
                    <a:pt x="1551" y="1971"/>
                  </a:lnTo>
                  <a:lnTo>
                    <a:pt x="1551" y="1971"/>
                  </a:lnTo>
                  <a:cubicBezTo>
                    <a:pt x="1551" y="1971"/>
                    <a:pt x="1550" y="1971"/>
                    <a:pt x="1550" y="1971"/>
                  </a:cubicBezTo>
                  <a:close/>
                  <a:moveTo>
                    <a:pt x="1516" y="1932"/>
                  </a:moveTo>
                  <a:cubicBezTo>
                    <a:pt x="1531" y="1944"/>
                    <a:pt x="1543" y="1957"/>
                    <a:pt x="1555" y="1972"/>
                  </a:cubicBezTo>
                  <a:lnTo>
                    <a:pt x="1555" y="1972"/>
                  </a:lnTo>
                  <a:lnTo>
                    <a:pt x="1551" y="1971"/>
                  </a:lnTo>
                  <a:lnTo>
                    <a:pt x="1551" y="1971"/>
                  </a:lnTo>
                  <a:cubicBezTo>
                    <a:pt x="1553" y="1972"/>
                    <a:pt x="1554" y="1972"/>
                    <a:pt x="1555" y="1973"/>
                  </a:cubicBezTo>
                  <a:lnTo>
                    <a:pt x="1555" y="1973"/>
                  </a:lnTo>
                  <a:cubicBezTo>
                    <a:pt x="1557" y="1975"/>
                    <a:pt x="1559" y="1977"/>
                    <a:pt x="1561" y="1980"/>
                  </a:cubicBezTo>
                  <a:lnTo>
                    <a:pt x="1561" y="1980"/>
                  </a:lnTo>
                  <a:lnTo>
                    <a:pt x="1550" y="1971"/>
                  </a:lnTo>
                  <a:lnTo>
                    <a:pt x="1550" y="1971"/>
                  </a:lnTo>
                  <a:lnTo>
                    <a:pt x="1541" y="1970"/>
                  </a:lnTo>
                  <a:lnTo>
                    <a:pt x="1541" y="1970"/>
                  </a:lnTo>
                  <a:lnTo>
                    <a:pt x="1539" y="1968"/>
                  </a:lnTo>
                  <a:lnTo>
                    <a:pt x="1539" y="1968"/>
                  </a:lnTo>
                  <a:cubicBezTo>
                    <a:pt x="1543" y="1969"/>
                    <a:pt x="1546" y="1970"/>
                    <a:pt x="1550" y="1971"/>
                  </a:cubicBezTo>
                  <a:lnTo>
                    <a:pt x="1550" y="1971"/>
                  </a:lnTo>
                  <a:lnTo>
                    <a:pt x="1527" y="1953"/>
                  </a:lnTo>
                  <a:lnTo>
                    <a:pt x="1517" y="1941"/>
                  </a:lnTo>
                  <a:lnTo>
                    <a:pt x="1517" y="1941"/>
                  </a:lnTo>
                  <a:cubicBezTo>
                    <a:pt x="1517" y="1938"/>
                    <a:pt x="1517" y="1935"/>
                    <a:pt x="1516" y="1932"/>
                  </a:cubicBezTo>
                  <a:close/>
                  <a:moveTo>
                    <a:pt x="1829" y="0"/>
                  </a:moveTo>
                  <a:cubicBezTo>
                    <a:pt x="1778" y="0"/>
                    <a:pt x="1726" y="5"/>
                    <a:pt x="1674" y="15"/>
                  </a:cubicBezTo>
                  <a:cubicBezTo>
                    <a:pt x="1401" y="15"/>
                    <a:pt x="1129" y="93"/>
                    <a:pt x="895" y="249"/>
                  </a:cubicBezTo>
                  <a:cubicBezTo>
                    <a:pt x="779" y="288"/>
                    <a:pt x="662" y="366"/>
                    <a:pt x="584" y="482"/>
                  </a:cubicBezTo>
                  <a:cubicBezTo>
                    <a:pt x="545" y="521"/>
                    <a:pt x="506" y="560"/>
                    <a:pt x="467" y="599"/>
                  </a:cubicBezTo>
                  <a:cubicBezTo>
                    <a:pt x="390" y="677"/>
                    <a:pt x="312" y="794"/>
                    <a:pt x="234" y="910"/>
                  </a:cubicBezTo>
                  <a:cubicBezTo>
                    <a:pt x="156" y="1027"/>
                    <a:pt x="117" y="1144"/>
                    <a:pt x="78" y="1261"/>
                  </a:cubicBezTo>
                  <a:cubicBezTo>
                    <a:pt x="78" y="1339"/>
                    <a:pt x="39" y="1377"/>
                    <a:pt x="39" y="1455"/>
                  </a:cubicBezTo>
                  <a:cubicBezTo>
                    <a:pt x="0" y="1572"/>
                    <a:pt x="0" y="1689"/>
                    <a:pt x="0" y="1844"/>
                  </a:cubicBezTo>
                  <a:cubicBezTo>
                    <a:pt x="0" y="2117"/>
                    <a:pt x="78" y="2389"/>
                    <a:pt x="195" y="2623"/>
                  </a:cubicBezTo>
                  <a:cubicBezTo>
                    <a:pt x="234" y="2662"/>
                    <a:pt x="273" y="2701"/>
                    <a:pt x="273" y="2739"/>
                  </a:cubicBezTo>
                  <a:cubicBezTo>
                    <a:pt x="351" y="2856"/>
                    <a:pt x="428" y="2934"/>
                    <a:pt x="545" y="3051"/>
                  </a:cubicBezTo>
                  <a:cubicBezTo>
                    <a:pt x="701" y="3206"/>
                    <a:pt x="934" y="3362"/>
                    <a:pt x="1168" y="3440"/>
                  </a:cubicBezTo>
                  <a:cubicBezTo>
                    <a:pt x="1333" y="3503"/>
                    <a:pt x="1506" y="3534"/>
                    <a:pt x="1679" y="3534"/>
                  </a:cubicBezTo>
                  <a:cubicBezTo>
                    <a:pt x="2037" y="3534"/>
                    <a:pt x="2397" y="3404"/>
                    <a:pt x="2685" y="3167"/>
                  </a:cubicBezTo>
                  <a:cubicBezTo>
                    <a:pt x="2724" y="3167"/>
                    <a:pt x="2763" y="3129"/>
                    <a:pt x="2802" y="3129"/>
                  </a:cubicBezTo>
                  <a:cubicBezTo>
                    <a:pt x="2958" y="3012"/>
                    <a:pt x="3113" y="2856"/>
                    <a:pt x="3230" y="2701"/>
                  </a:cubicBezTo>
                  <a:cubicBezTo>
                    <a:pt x="3308" y="2584"/>
                    <a:pt x="3347" y="2428"/>
                    <a:pt x="3386" y="2311"/>
                  </a:cubicBezTo>
                  <a:cubicBezTo>
                    <a:pt x="3425" y="2272"/>
                    <a:pt x="3425" y="2195"/>
                    <a:pt x="3425" y="2156"/>
                  </a:cubicBezTo>
                  <a:cubicBezTo>
                    <a:pt x="3464" y="2039"/>
                    <a:pt x="3464" y="1883"/>
                    <a:pt x="3464" y="1728"/>
                  </a:cubicBezTo>
                  <a:cubicBezTo>
                    <a:pt x="3464" y="1455"/>
                    <a:pt x="3386" y="1183"/>
                    <a:pt x="3269" y="949"/>
                  </a:cubicBezTo>
                  <a:cubicBezTo>
                    <a:pt x="3191" y="794"/>
                    <a:pt x="3075" y="638"/>
                    <a:pt x="2919" y="521"/>
                  </a:cubicBezTo>
                  <a:cubicBezTo>
                    <a:pt x="2724" y="327"/>
                    <a:pt x="2491" y="171"/>
                    <a:pt x="2218" y="93"/>
                  </a:cubicBezTo>
                  <a:cubicBezTo>
                    <a:pt x="2104" y="36"/>
                    <a:pt x="1970" y="0"/>
                    <a:pt x="1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42"/>
            <p:cNvSpPr/>
            <p:nvPr/>
          </p:nvSpPr>
          <p:spPr>
            <a:xfrm>
              <a:off x="4039803" y="5073298"/>
              <a:ext cx="25019" cy="25019"/>
            </a:xfrm>
            <a:custGeom>
              <a:avLst/>
              <a:gdLst/>
              <a:ahLst/>
              <a:cxnLst/>
              <a:rect l="l" t="t" r="r" b="b"/>
              <a:pathLst>
                <a:path w="2336" h="2336" extrusionOk="0">
                  <a:moveTo>
                    <a:pt x="1869" y="1440"/>
                  </a:moveTo>
                  <a:lnTo>
                    <a:pt x="1833" y="1483"/>
                  </a:lnTo>
                  <a:lnTo>
                    <a:pt x="1833" y="1483"/>
                  </a:lnTo>
                  <a:cubicBezTo>
                    <a:pt x="1837" y="1472"/>
                    <a:pt x="1847" y="1462"/>
                    <a:pt x="1869" y="1440"/>
                  </a:cubicBezTo>
                  <a:close/>
                  <a:moveTo>
                    <a:pt x="1129" y="0"/>
                  </a:moveTo>
                  <a:cubicBezTo>
                    <a:pt x="1013" y="0"/>
                    <a:pt x="935" y="39"/>
                    <a:pt x="857" y="39"/>
                  </a:cubicBezTo>
                  <a:lnTo>
                    <a:pt x="818" y="39"/>
                  </a:lnTo>
                  <a:lnTo>
                    <a:pt x="546" y="156"/>
                  </a:lnTo>
                  <a:cubicBezTo>
                    <a:pt x="468" y="156"/>
                    <a:pt x="429" y="195"/>
                    <a:pt x="429" y="234"/>
                  </a:cubicBezTo>
                  <a:lnTo>
                    <a:pt x="312" y="312"/>
                  </a:lnTo>
                  <a:lnTo>
                    <a:pt x="157" y="506"/>
                  </a:lnTo>
                  <a:lnTo>
                    <a:pt x="157" y="545"/>
                  </a:lnTo>
                  <a:cubicBezTo>
                    <a:pt x="79" y="662"/>
                    <a:pt x="40" y="778"/>
                    <a:pt x="40" y="934"/>
                  </a:cubicBezTo>
                  <a:cubicBezTo>
                    <a:pt x="1" y="1051"/>
                    <a:pt x="1" y="1207"/>
                    <a:pt x="40" y="1323"/>
                  </a:cubicBezTo>
                  <a:cubicBezTo>
                    <a:pt x="40" y="1479"/>
                    <a:pt x="118" y="1596"/>
                    <a:pt x="195" y="1674"/>
                  </a:cubicBezTo>
                  <a:cubicBezTo>
                    <a:pt x="215" y="1702"/>
                    <a:pt x="236" y="1729"/>
                    <a:pt x="259" y="1753"/>
                  </a:cubicBezTo>
                  <a:lnTo>
                    <a:pt x="259" y="1753"/>
                  </a:lnTo>
                  <a:cubicBezTo>
                    <a:pt x="274" y="1791"/>
                    <a:pt x="293" y="1830"/>
                    <a:pt x="312" y="1868"/>
                  </a:cubicBezTo>
                  <a:lnTo>
                    <a:pt x="390" y="1946"/>
                  </a:lnTo>
                  <a:cubicBezTo>
                    <a:pt x="429" y="2024"/>
                    <a:pt x="507" y="2102"/>
                    <a:pt x="585" y="2140"/>
                  </a:cubicBezTo>
                  <a:lnTo>
                    <a:pt x="662" y="2218"/>
                  </a:lnTo>
                  <a:lnTo>
                    <a:pt x="896" y="2296"/>
                  </a:lnTo>
                  <a:cubicBezTo>
                    <a:pt x="1013" y="2335"/>
                    <a:pt x="1090" y="2335"/>
                    <a:pt x="1207" y="2335"/>
                  </a:cubicBezTo>
                  <a:lnTo>
                    <a:pt x="1519" y="2335"/>
                  </a:lnTo>
                  <a:cubicBezTo>
                    <a:pt x="1596" y="2296"/>
                    <a:pt x="1674" y="2296"/>
                    <a:pt x="1752" y="2218"/>
                  </a:cubicBezTo>
                  <a:lnTo>
                    <a:pt x="1791" y="2218"/>
                  </a:lnTo>
                  <a:lnTo>
                    <a:pt x="1908" y="2140"/>
                  </a:lnTo>
                  <a:lnTo>
                    <a:pt x="2024" y="2063"/>
                  </a:lnTo>
                  <a:lnTo>
                    <a:pt x="2063" y="2024"/>
                  </a:lnTo>
                  <a:lnTo>
                    <a:pt x="2219" y="1829"/>
                  </a:lnTo>
                  <a:cubicBezTo>
                    <a:pt x="2219" y="1829"/>
                    <a:pt x="2219" y="1790"/>
                    <a:pt x="2219" y="1790"/>
                  </a:cubicBezTo>
                  <a:cubicBezTo>
                    <a:pt x="2258" y="1751"/>
                    <a:pt x="2258" y="1674"/>
                    <a:pt x="2297" y="1635"/>
                  </a:cubicBezTo>
                  <a:cubicBezTo>
                    <a:pt x="2297" y="1596"/>
                    <a:pt x="2336" y="1557"/>
                    <a:pt x="2336" y="1479"/>
                  </a:cubicBezTo>
                  <a:lnTo>
                    <a:pt x="2336" y="1440"/>
                  </a:lnTo>
                  <a:lnTo>
                    <a:pt x="2336" y="1323"/>
                  </a:lnTo>
                  <a:cubicBezTo>
                    <a:pt x="2336" y="1284"/>
                    <a:pt x="2336" y="1207"/>
                    <a:pt x="2336" y="1168"/>
                  </a:cubicBezTo>
                  <a:cubicBezTo>
                    <a:pt x="2336" y="1168"/>
                    <a:pt x="2336" y="1168"/>
                    <a:pt x="2336" y="1129"/>
                  </a:cubicBezTo>
                  <a:cubicBezTo>
                    <a:pt x="2336" y="1090"/>
                    <a:pt x="2336" y="934"/>
                    <a:pt x="2297" y="856"/>
                  </a:cubicBezTo>
                  <a:lnTo>
                    <a:pt x="2297" y="817"/>
                  </a:lnTo>
                  <a:cubicBezTo>
                    <a:pt x="2297" y="778"/>
                    <a:pt x="2219" y="623"/>
                    <a:pt x="2219" y="584"/>
                  </a:cubicBezTo>
                  <a:cubicBezTo>
                    <a:pt x="2219" y="584"/>
                    <a:pt x="2219" y="545"/>
                    <a:pt x="2219" y="545"/>
                  </a:cubicBezTo>
                  <a:lnTo>
                    <a:pt x="2141" y="428"/>
                  </a:lnTo>
                  <a:lnTo>
                    <a:pt x="2063" y="312"/>
                  </a:lnTo>
                  <a:lnTo>
                    <a:pt x="2024" y="312"/>
                  </a:lnTo>
                  <a:lnTo>
                    <a:pt x="1908" y="234"/>
                  </a:lnTo>
                  <a:cubicBezTo>
                    <a:pt x="1869" y="195"/>
                    <a:pt x="1830" y="156"/>
                    <a:pt x="1791" y="117"/>
                  </a:cubicBezTo>
                  <a:lnTo>
                    <a:pt x="1752" y="117"/>
                  </a:lnTo>
                  <a:lnTo>
                    <a:pt x="1519" y="39"/>
                  </a:lnTo>
                  <a:lnTo>
                    <a:pt x="1324" y="3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42"/>
            <p:cNvSpPr/>
            <p:nvPr/>
          </p:nvSpPr>
          <p:spPr>
            <a:xfrm>
              <a:off x="4066482" y="5037034"/>
              <a:ext cx="21259" cy="22309"/>
            </a:xfrm>
            <a:custGeom>
              <a:avLst/>
              <a:gdLst/>
              <a:ahLst/>
              <a:cxnLst/>
              <a:rect l="l" t="t" r="r" b="b"/>
              <a:pathLst>
                <a:path w="1985" h="2083" extrusionOk="0">
                  <a:moveTo>
                    <a:pt x="762" y="365"/>
                  </a:moveTo>
                  <a:lnTo>
                    <a:pt x="762" y="365"/>
                  </a:lnTo>
                  <a:cubicBezTo>
                    <a:pt x="759" y="368"/>
                    <a:pt x="755" y="370"/>
                    <a:pt x="752" y="372"/>
                  </a:cubicBezTo>
                  <a:lnTo>
                    <a:pt x="752" y="372"/>
                  </a:lnTo>
                  <a:lnTo>
                    <a:pt x="759" y="367"/>
                  </a:lnTo>
                  <a:lnTo>
                    <a:pt x="759" y="367"/>
                  </a:lnTo>
                  <a:lnTo>
                    <a:pt x="762" y="365"/>
                  </a:lnTo>
                  <a:close/>
                  <a:moveTo>
                    <a:pt x="357" y="935"/>
                  </a:moveTo>
                  <a:cubicBezTo>
                    <a:pt x="358" y="935"/>
                    <a:pt x="360" y="935"/>
                    <a:pt x="361" y="936"/>
                  </a:cubicBezTo>
                  <a:lnTo>
                    <a:pt x="361" y="936"/>
                  </a:lnTo>
                  <a:cubicBezTo>
                    <a:pt x="362" y="948"/>
                    <a:pt x="363" y="960"/>
                    <a:pt x="365" y="971"/>
                  </a:cubicBezTo>
                  <a:lnTo>
                    <a:pt x="365" y="971"/>
                  </a:lnTo>
                  <a:cubicBezTo>
                    <a:pt x="363" y="972"/>
                    <a:pt x="361" y="973"/>
                    <a:pt x="358" y="973"/>
                  </a:cubicBezTo>
                  <a:lnTo>
                    <a:pt x="358" y="973"/>
                  </a:lnTo>
                  <a:lnTo>
                    <a:pt x="354" y="952"/>
                  </a:lnTo>
                  <a:lnTo>
                    <a:pt x="357" y="935"/>
                  </a:lnTo>
                  <a:close/>
                  <a:moveTo>
                    <a:pt x="443" y="1185"/>
                  </a:moveTo>
                  <a:lnTo>
                    <a:pt x="443" y="1185"/>
                  </a:lnTo>
                  <a:cubicBezTo>
                    <a:pt x="457" y="1204"/>
                    <a:pt x="463" y="1222"/>
                    <a:pt x="465" y="1241"/>
                  </a:cubicBezTo>
                  <a:lnTo>
                    <a:pt x="465" y="1241"/>
                  </a:lnTo>
                  <a:lnTo>
                    <a:pt x="443" y="1185"/>
                  </a:lnTo>
                  <a:close/>
                  <a:moveTo>
                    <a:pt x="1845" y="1114"/>
                  </a:moveTo>
                  <a:lnTo>
                    <a:pt x="1859" y="1147"/>
                  </a:lnTo>
                  <a:lnTo>
                    <a:pt x="1829" y="1324"/>
                  </a:lnTo>
                  <a:cubicBezTo>
                    <a:pt x="1829" y="1324"/>
                    <a:pt x="1829" y="1285"/>
                    <a:pt x="1829" y="1246"/>
                  </a:cubicBezTo>
                  <a:cubicBezTo>
                    <a:pt x="1828" y="1249"/>
                    <a:pt x="1826" y="1253"/>
                    <a:pt x="1824" y="1256"/>
                  </a:cubicBezTo>
                  <a:lnTo>
                    <a:pt x="1824" y="1256"/>
                  </a:lnTo>
                  <a:cubicBezTo>
                    <a:pt x="1828" y="1240"/>
                    <a:pt x="1829" y="1224"/>
                    <a:pt x="1829" y="1207"/>
                  </a:cubicBezTo>
                  <a:lnTo>
                    <a:pt x="1845" y="1114"/>
                  </a:lnTo>
                  <a:close/>
                  <a:moveTo>
                    <a:pt x="1757" y="1391"/>
                  </a:moveTo>
                  <a:cubicBezTo>
                    <a:pt x="1742" y="1421"/>
                    <a:pt x="1727" y="1450"/>
                    <a:pt x="1713" y="1479"/>
                  </a:cubicBezTo>
                  <a:lnTo>
                    <a:pt x="1713" y="1441"/>
                  </a:lnTo>
                  <a:cubicBezTo>
                    <a:pt x="1729" y="1424"/>
                    <a:pt x="1744" y="1408"/>
                    <a:pt x="1757" y="1391"/>
                  </a:cubicBezTo>
                  <a:close/>
                  <a:moveTo>
                    <a:pt x="1012" y="1"/>
                  </a:moveTo>
                  <a:cubicBezTo>
                    <a:pt x="895" y="1"/>
                    <a:pt x="818" y="1"/>
                    <a:pt x="740" y="40"/>
                  </a:cubicBezTo>
                  <a:cubicBezTo>
                    <a:pt x="662" y="79"/>
                    <a:pt x="584" y="79"/>
                    <a:pt x="545" y="117"/>
                  </a:cubicBezTo>
                  <a:cubicBezTo>
                    <a:pt x="390" y="195"/>
                    <a:pt x="234" y="351"/>
                    <a:pt x="156" y="468"/>
                  </a:cubicBezTo>
                  <a:cubicBezTo>
                    <a:pt x="78" y="662"/>
                    <a:pt x="0" y="857"/>
                    <a:pt x="0" y="1051"/>
                  </a:cubicBezTo>
                  <a:cubicBezTo>
                    <a:pt x="0" y="1051"/>
                    <a:pt x="0" y="1090"/>
                    <a:pt x="0" y="1090"/>
                  </a:cubicBezTo>
                  <a:cubicBezTo>
                    <a:pt x="0" y="1207"/>
                    <a:pt x="39" y="1285"/>
                    <a:pt x="39" y="1402"/>
                  </a:cubicBezTo>
                  <a:cubicBezTo>
                    <a:pt x="117" y="1635"/>
                    <a:pt x="273" y="1830"/>
                    <a:pt x="467" y="1946"/>
                  </a:cubicBezTo>
                  <a:cubicBezTo>
                    <a:pt x="545" y="1985"/>
                    <a:pt x="623" y="2024"/>
                    <a:pt x="701" y="2024"/>
                  </a:cubicBezTo>
                  <a:lnTo>
                    <a:pt x="740" y="2024"/>
                  </a:lnTo>
                  <a:cubicBezTo>
                    <a:pt x="818" y="2063"/>
                    <a:pt x="905" y="2083"/>
                    <a:pt x="998" y="2083"/>
                  </a:cubicBezTo>
                  <a:cubicBezTo>
                    <a:pt x="1090" y="2083"/>
                    <a:pt x="1187" y="2063"/>
                    <a:pt x="1285" y="2024"/>
                  </a:cubicBezTo>
                  <a:lnTo>
                    <a:pt x="1518" y="1946"/>
                  </a:lnTo>
                  <a:cubicBezTo>
                    <a:pt x="1557" y="1908"/>
                    <a:pt x="1596" y="1869"/>
                    <a:pt x="1635" y="1869"/>
                  </a:cubicBezTo>
                  <a:cubicBezTo>
                    <a:pt x="1674" y="1830"/>
                    <a:pt x="1713" y="1791"/>
                    <a:pt x="1751" y="1752"/>
                  </a:cubicBezTo>
                  <a:cubicBezTo>
                    <a:pt x="1790" y="1713"/>
                    <a:pt x="1829" y="1635"/>
                    <a:pt x="1868" y="1596"/>
                  </a:cubicBezTo>
                  <a:lnTo>
                    <a:pt x="1868" y="1557"/>
                  </a:lnTo>
                  <a:cubicBezTo>
                    <a:pt x="1907" y="1479"/>
                    <a:pt x="1946" y="1402"/>
                    <a:pt x="1985" y="1285"/>
                  </a:cubicBezTo>
                  <a:cubicBezTo>
                    <a:pt x="1985" y="1246"/>
                    <a:pt x="1985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85" y="857"/>
                    <a:pt x="1985" y="779"/>
                  </a:cubicBezTo>
                  <a:cubicBezTo>
                    <a:pt x="1971" y="750"/>
                    <a:pt x="1967" y="743"/>
                    <a:pt x="1968" y="743"/>
                  </a:cubicBezTo>
                  <a:lnTo>
                    <a:pt x="1968" y="743"/>
                  </a:lnTo>
                  <a:cubicBezTo>
                    <a:pt x="1969" y="743"/>
                    <a:pt x="1976" y="752"/>
                    <a:pt x="1980" y="752"/>
                  </a:cubicBezTo>
                  <a:cubicBezTo>
                    <a:pt x="1983" y="752"/>
                    <a:pt x="1985" y="749"/>
                    <a:pt x="1985" y="740"/>
                  </a:cubicBezTo>
                  <a:cubicBezTo>
                    <a:pt x="1985" y="740"/>
                    <a:pt x="1946" y="662"/>
                    <a:pt x="1907" y="662"/>
                  </a:cubicBezTo>
                  <a:lnTo>
                    <a:pt x="1868" y="546"/>
                  </a:lnTo>
                  <a:lnTo>
                    <a:pt x="1868" y="507"/>
                  </a:lnTo>
                  <a:lnTo>
                    <a:pt x="1751" y="312"/>
                  </a:lnTo>
                  <a:cubicBezTo>
                    <a:pt x="1669" y="230"/>
                    <a:pt x="1565" y="169"/>
                    <a:pt x="1456" y="130"/>
                  </a:cubicBezTo>
                  <a:lnTo>
                    <a:pt x="1456" y="130"/>
                  </a:lnTo>
                  <a:lnTo>
                    <a:pt x="1440" y="117"/>
                  </a:lnTo>
                  <a:cubicBezTo>
                    <a:pt x="1323" y="40"/>
                    <a:pt x="1168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42"/>
            <p:cNvSpPr/>
            <p:nvPr/>
          </p:nvSpPr>
          <p:spPr>
            <a:xfrm>
              <a:off x="3991051" y="5100801"/>
              <a:ext cx="21259" cy="20852"/>
            </a:xfrm>
            <a:custGeom>
              <a:avLst/>
              <a:gdLst/>
              <a:ahLst/>
              <a:cxnLst/>
              <a:rect l="l" t="t" r="r" b="b"/>
              <a:pathLst>
                <a:path w="1985" h="1947" extrusionOk="0">
                  <a:moveTo>
                    <a:pt x="1518" y="117"/>
                  </a:moveTo>
                  <a:lnTo>
                    <a:pt x="1615" y="195"/>
                  </a:lnTo>
                  <a:cubicBezTo>
                    <a:pt x="1576" y="166"/>
                    <a:pt x="1537" y="137"/>
                    <a:pt x="1518" y="117"/>
                  </a:cubicBezTo>
                  <a:close/>
                  <a:moveTo>
                    <a:pt x="1634" y="818"/>
                  </a:moveTo>
                  <a:lnTo>
                    <a:pt x="1641" y="860"/>
                  </a:lnTo>
                  <a:lnTo>
                    <a:pt x="1641" y="860"/>
                  </a:lnTo>
                  <a:lnTo>
                    <a:pt x="1634" y="857"/>
                  </a:lnTo>
                  <a:lnTo>
                    <a:pt x="1634" y="818"/>
                  </a:lnTo>
                  <a:close/>
                  <a:moveTo>
                    <a:pt x="1572" y="1324"/>
                  </a:moveTo>
                  <a:lnTo>
                    <a:pt x="1557" y="1363"/>
                  </a:lnTo>
                  <a:cubicBezTo>
                    <a:pt x="1557" y="1334"/>
                    <a:pt x="1557" y="1326"/>
                    <a:pt x="1572" y="1324"/>
                  </a:cubicBezTo>
                  <a:close/>
                  <a:moveTo>
                    <a:pt x="934" y="1"/>
                  </a:moveTo>
                  <a:cubicBezTo>
                    <a:pt x="856" y="1"/>
                    <a:pt x="778" y="1"/>
                    <a:pt x="700" y="39"/>
                  </a:cubicBezTo>
                  <a:cubicBezTo>
                    <a:pt x="662" y="39"/>
                    <a:pt x="623" y="39"/>
                    <a:pt x="584" y="78"/>
                  </a:cubicBezTo>
                  <a:cubicBezTo>
                    <a:pt x="506" y="78"/>
                    <a:pt x="428" y="117"/>
                    <a:pt x="389" y="195"/>
                  </a:cubicBezTo>
                  <a:cubicBezTo>
                    <a:pt x="311" y="234"/>
                    <a:pt x="311" y="234"/>
                    <a:pt x="272" y="273"/>
                  </a:cubicBezTo>
                  <a:lnTo>
                    <a:pt x="156" y="429"/>
                  </a:lnTo>
                  <a:lnTo>
                    <a:pt x="156" y="467"/>
                  </a:lnTo>
                  <a:lnTo>
                    <a:pt x="272" y="273"/>
                  </a:lnTo>
                  <a:lnTo>
                    <a:pt x="272" y="273"/>
                  </a:lnTo>
                  <a:cubicBezTo>
                    <a:pt x="234" y="351"/>
                    <a:pt x="195" y="429"/>
                    <a:pt x="156" y="467"/>
                  </a:cubicBezTo>
                  <a:lnTo>
                    <a:pt x="156" y="506"/>
                  </a:lnTo>
                  <a:cubicBezTo>
                    <a:pt x="117" y="584"/>
                    <a:pt x="78" y="623"/>
                    <a:pt x="39" y="740"/>
                  </a:cubicBezTo>
                  <a:lnTo>
                    <a:pt x="39" y="779"/>
                  </a:lnTo>
                  <a:cubicBezTo>
                    <a:pt x="39" y="857"/>
                    <a:pt x="39" y="934"/>
                    <a:pt x="0" y="1012"/>
                  </a:cubicBezTo>
                  <a:lnTo>
                    <a:pt x="0" y="1051"/>
                  </a:lnTo>
                  <a:cubicBezTo>
                    <a:pt x="0" y="1129"/>
                    <a:pt x="0" y="1207"/>
                    <a:pt x="39" y="1285"/>
                  </a:cubicBezTo>
                  <a:cubicBezTo>
                    <a:pt x="53" y="1313"/>
                    <a:pt x="57" y="1321"/>
                    <a:pt x="56" y="1321"/>
                  </a:cubicBezTo>
                  <a:cubicBezTo>
                    <a:pt x="55" y="1321"/>
                    <a:pt x="48" y="1312"/>
                    <a:pt x="44" y="1312"/>
                  </a:cubicBezTo>
                  <a:cubicBezTo>
                    <a:pt x="41" y="1312"/>
                    <a:pt x="39" y="1315"/>
                    <a:pt x="39" y="1324"/>
                  </a:cubicBezTo>
                  <a:cubicBezTo>
                    <a:pt x="117" y="1674"/>
                    <a:pt x="428" y="1907"/>
                    <a:pt x="778" y="1946"/>
                  </a:cubicBezTo>
                  <a:lnTo>
                    <a:pt x="1090" y="1946"/>
                  </a:lnTo>
                  <a:lnTo>
                    <a:pt x="1323" y="1868"/>
                  </a:lnTo>
                  <a:cubicBezTo>
                    <a:pt x="1328" y="1865"/>
                    <a:pt x="1332" y="1862"/>
                    <a:pt x="1337" y="1859"/>
                  </a:cubicBezTo>
                  <a:lnTo>
                    <a:pt x="1337" y="1859"/>
                  </a:lnTo>
                  <a:cubicBezTo>
                    <a:pt x="1699" y="1732"/>
                    <a:pt x="1985" y="1395"/>
                    <a:pt x="1985" y="934"/>
                  </a:cubicBezTo>
                  <a:cubicBezTo>
                    <a:pt x="1985" y="779"/>
                    <a:pt x="1946" y="623"/>
                    <a:pt x="1868" y="467"/>
                  </a:cubicBezTo>
                  <a:cubicBezTo>
                    <a:pt x="1790" y="312"/>
                    <a:pt x="1673" y="195"/>
                    <a:pt x="1518" y="117"/>
                  </a:cubicBezTo>
                  <a:lnTo>
                    <a:pt x="1479" y="117"/>
                  </a:lnTo>
                  <a:cubicBezTo>
                    <a:pt x="1401" y="78"/>
                    <a:pt x="1323" y="39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42"/>
            <p:cNvSpPr/>
            <p:nvPr/>
          </p:nvSpPr>
          <p:spPr>
            <a:xfrm>
              <a:off x="4153586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1841" y="1407"/>
                  </a:moveTo>
                  <a:lnTo>
                    <a:pt x="1841" y="1408"/>
                  </a:lnTo>
                  <a:lnTo>
                    <a:pt x="1841" y="1408"/>
                  </a:lnTo>
                  <a:lnTo>
                    <a:pt x="1841" y="1408"/>
                  </a:lnTo>
                  <a:lnTo>
                    <a:pt x="1841" y="1408"/>
                  </a:lnTo>
                  <a:cubicBezTo>
                    <a:pt x="1841" y="1408"/>
                    <a:pt x="1841" y="1408"/>
                    <a:pt x="1841" y="1407"/>
                  </a:cubicBezTo>
                  <a:close/>
                  <a:moveTo>
                    <a:pt x="1378" y="1595"/>
                  </a:moveTo>
                  <a:cubicBezTo>
                    <a:pt x="1382" y="1606"/>
                    <a:pt x="1385" y="1616"/>
                    <a:pt x="1387" y="1627"/>
                  </a:cubicBezTo>
                  <a:lnTo>
                    <a:pt x="1387" y="1627"/>
                  </a:lnTo>
                  <a:cubicBezTo>
                    <a:pt x="1382" y="1624"/>
                    <a:pt x="1378" y="1621"/>
                    <a:pt x="1373" y="1618"/>
                  </a:cubicBezTo>
                  <a:lnTo>
                    <a:pt x="1373" y="1618"/>
                  </a:lnTo>
                  <a:cubicBezTo>
                    <a:pt x="1373" y="1619"/>
                    <a:pt x="1373" y="1619"/>
                    <a:pt x="1373" y="1619"/>
                  </a:cubicBezTo>
                  <a:lnTo>
                    <a:pt x="1373" y="1619"/>
                  </a:lnTo>
                  <a:lnTo>
                    <a:pt x="1372" y="1618"/>
                  </a:lnTo>
                  <a:lnTo>
                    <a:pt x="1372" y="1618"/>
                  </a:lnTo>
                  <a:cubicBezTo>
                    <a:pt x="1373" y="1618"/>
                    <a:pt x="1373" y="1618"/>
                    <a:pt x="1373" y="1618"/>
                  </a:cubicBezTo>
                  <a:lnTo>
                    <a:pt x="1373" y="1618"/>
                  </a:lnTo>
                  <a:cubicBezTo>
                    <a:pt x="1375" y="1611"/>
                    <a:pt x="1376" y="1603"/>
                    <a:pt x="1378" y="1595"/>
                  </a:cubicBezTo>
                  <a:close/>
                  <a:moveTo>
                    <a:pt x="1401" y="1596"/>
                  </a:moveTo>
                  <a:cubicBezTo>
                    <a:pt x="1401" y="1610"/>
                    <a:pt x="1400" y="1623"/>
                    <a:pt x="1398" y="1635"/>
                  </a:cubicBezTo>
                  <a:lnTo>
                    <a:pt x="1398" y="1635"/>
                  </a:lnTo>
                  <a:cubicBezTo>
                    <a:pt x="1397" y="1634"/>
                    <a:pt x="1395" y="1633"/>
                    <a:pt x="1394" y="1632"/>
                  </a:cubicBezTo>
                  <a:lnTo>
                    <a:pt x="1394" y="1632"/>
                  </a:lnTo>
                  <a:lnTo>
                    <a:pt x="1393" y="1635"/>
                  </a:lnTo>
                  <a:lnTo>
                    <a:pt x="1398" y="1635"/>
                  </a:lnTo>
                  <a:cubicBezTo>
                    <a:pt x="1398" y="1635"/>
                    <a:pt x="1398" y="1635"/>
                    <a:pt x="1398" y="1635"/>
                  </a:cubicBezTo>
                  <a:lnTo>
                    <a:pt x="1398" y="1635"/>
                  </a:lnTo>
                  <a:cubicBezTo>
                    <a:pt x="1398" y="1635"/>
                    <a:pt x="1398" y="1635"/>
                    <a:pt x="1398" y="1635"/>
                  </a:cubicBezTo>
                  <a:lnTo>
                    <a:pt x="1398" y="1635"/>
                  </a:lnTo>
                  <a:cubicBezTo>
                    <a:pt x="1397" y="1637"/>
                    <a:pt x="1397" y="1639"/>
                    <a:pt x="1397" y="1641"/>
                  </a:cubicBezTo>
                  <a:lnTo>
                    <a:pt x="1397" y="1641"/>
                  </a:lnTo>
                  <a:lnTo>
                    <a:pt x="1396" y="1641"/>
                  </a:lnTo>
                  <a:lnTo>
                    <a:pt x="1396" y="1641"/>
                  </a:lnTo>
                  <a:lnTo>
                    <a:pt x="1393" y="1639"/>
                  </a:lnTo>
                  <a:lnTo>
                    <a:pt x="1393" y="1639"/>
                  </a:lnTo>
                  <a:lnTo>
                    <a:pt x="1393" y="1635"/>
                  </a:lnTo>
                  <a:lnTo>
                    <a:pt x="1382" y="1635"/>
                  </a:lnTo>
                  <a:lnTo>
                    <a:pt x="1375" y="1633"/>
                  </a:lnTo>
                  <a:lnTo>
                    <a:pt x="1375" y="1633"/>
                  </a:lnTo>
                  <a:lnTo>
                    <a:pt x="1373" y="1624"/>
                  </a:lnTo>
                  <a:lnTo>
                    <a:pt x="1373" y="1624"/>
                  </a:lnTo>
                  <a:lnTo>
                    <a:pt x="1372" y="1623"/>
                  </a:lnTo>
                  <a:lnTo>
                    <a:pt x="1372" y="1623"/>
                  </a:lnTo>
                  <a:cubicBezTo>
                    <a:pt x="1372" y="1622"/>
                    <a:pt x="1372" y="1621"/>
                    <a:pt x="1373" y="1619"/>
                  </a:cubicBezTo>
                  <a:lnTo>
                    <a:pt x="1373" y="1619"/>
                  </a:lnTo>
                  <a:lnTo>
                    <a:pt x="1373" y="1624"/>
                  </a:lnTo>
                  <a:lnTo>
                    <a:pt x="1373" y="1624"/>
                  </a:lnTo>
                  <a:lnTo>
                    <a:pt x="1388" y="1635"/>
                  </a:lnTo>
                  <a:cubicBezTo>
                    <a:pt x="1388" y="1633"/>
                    <a:pt x="1387" y="1630"/>
                    <a:pt x="1387" y="1627"/>
                  </a:cubicBezTo>
                  <a:lnTo>
                    <a:pt x="1387" y="1627"/>
                  </a:lnTo>
                  <a:cubicBezTo>
                    <a:pt x="1389" y="1629"/>
                    <a:pt x="1392" y="1631"/>
                    <a:pt x="1394" y="1632"/>
                  </a:cubicBezTo>
                  <a:lnTo>
                    <a:pt x="1394" y="1632"/>
                  </a:lnTo>
                  <a:lnTo>
                    <a:pt x="1401" y="1596"/>
                  </a:lnTo>
                  <a:close/>
                  <a:moveTo>
                    <a:pt x="1390" y="1652"/>
                  </a:moveTo>
                  <a:lnTo>
                    <a:pt x="1390" y="1652"/>
                  </a:lnTo>
                  <a:lnTo>
                    <a:pt x="1390" y="1652"/>
                  </a:lnTo>
                  <a:cubicBezTo>
                    <a:pt x="1391" y="1655"/>
                    <a:pt x="1391" y="1658"/>
                    <a:pt x="1391" y="1661"/>
                  </a:cubicBezTo>
                  <a:lnTo>
                    <a:pt x="1391" y="1661"/>
                  </a:lnTo>
                  <a:lnTo>
                    <a:pt x="1389" y="1658"/>
                  </a:lnTo>
                  <a:lnTo>
                    <a:pt x="1389" y="1658"/>
                  </a:lnTo>
                  <a:lnTo>
                    <a:pt x="1390" y="1652"/>
                  </a:lnTo>
                  <a:close/>
                  <a:moveTo>
                    <a:pt x="1388" y="1661"/>
                  </a:moveTo>
                  <a:lnTo>
                    <a:pt x="1388" y="1661"/>
                  </a:lnTo>
                  <a:cubicBezTo>
                    <a:pt x="1389" y="1662"/>
                    <a:pt x="1390" y="1663"/>
                    <a:pt x="1391" y="1664"/>
                  </a:cubicBezTo>
                  <a:lnTo>
                    <a:pt x="1391" y="1664"/>
                  </a:lnTo>
                  <a:cubicBezTo>
                    <a:pt x="1390" y="1668"/>
                    <a:pt x="1389" y="1673"/>
                    <a:pt x="1387" y="1677"/>
                  </a:cubicBezTo>
                  <a:lnTo>
                    <a:pt x="1387" y="1677"/>
                  </a:lnTo>
                  <a:cubicBezTo>
                    <a:pt x="1386" y="1677"/>
                    <a:pt x="1386" y="1678"/>
                    <a:pt x="1385" y="1679"/>
                  </a:cubicBezTo>
                  <a:lnTo>
                    <a:pt x="1385" y="1679"/>
                  </a:lnTo>
                  <a:lnTo>
                    <a:pt x="1388" y="1661"/>
                  </a:lnTo>
                  <a:close/>
                  <a:moveTo>
                    <a:pt x="1386" y="1702"/>
                  </a:moveTo>
                  <a:lnTo>
                    <a:pt x="1386" y="1702"/>
                  </a:lnTo>
                  <a:cubicBezTo>
                    <a:pt x="1386" y="1702"/>
                    <a:pt x="1386" y="1702"/>
                    <a:pt x="1387" y="1702"/>
                  </a:cubicBezTo>
                  <a:lnTo>
                    <a:pt x="1387" y="1702"/>
                  </a:lnTo>
                  <a:cubicBezTo>
                    <a:pt x="1386" y="1702"/>
                    <a:pt x="1386" y="1703"/>
                    <a:pt x="1386" y="1703"/>
                  </a:cubicBezTo>
                  <a:lnTo>
                    <a:pt x="1386" y="1703"/>
                  </a:lnTo>
                  <a:lnTo>
                    <a:pt x="1386" y="1702"/>
                  </a:lnTo>
                  <a:close/>
                  <a:moveTo>
                    <a:pt x="1294" y="1709"/>
                  </a:moveTo>
                  <a:lnTo>
                    <a:pt x="1302" y="1713"/>
                  </a:lnTo>
                  <a:lnTo>
                    <a:pt x="1302" y="1713"/>
                  </a:lnTo>
                  <a:cubicBezTo>
                    <a:pt x="1302" y="1713"/>
                    <a:pt x="1302" y="1713"/>
                    <a:pt x="1302" y="1713"/>
                  </a:cubicBezTo>
                  <a:lnTo>
                    <a:pt x="1302" y="1713"/>
                  </a:lnTo>
                  <a:cubicBezTo>
                    <a:pt x="1300" y="1712"/>
                    <a:pt x="1297" y="1711"/>
                    <a:pt x="1295" y="1710"/>
                  </a:cubicBezTo>
                  <a:lnTo>
                    <a:pt x="1295" y="1710"/>
                  </a:lnTo>
                  <a:lnTo>
                    <a:pt x="1294" y="1709"/>
                  </a:lnTo>
                  <a:close/>
                  <a:moveTo>
                    <a:pt x="1332" y="1738"/>
                  </a:moveTo>
                  <a:lnTo>
                    <a:pt x="1336" y="1739"/>
                  </a:lnTo>
                  <a:lnTo>
                    <a:pt x="1336" y="1739"/>
                  </a:lnTo>
                  <a:cubicBezTo>
                    <a:pt x="1336" y="1740"/>
                    <a:pt x="1335" y="1740"/>
                    <a:pt x="1335" y="1741"/>
                  </a:cubicBezTo>
                  <a:lnTo>
                    <a:pt x="1335" y="1741"/>
                  </a:lnTo>
                  <a:cubicBezTo>
                    <a:pt x="1335" y="1740"/>
                    <a:pt x="1335" y="1740"/>
                    <a:pt x="1334" y="1740"/>
                  </a:cubicBezTo>
                  <a:lnTo>
                    <a:pt x="1334" y="1740"/>
                  </a:lnTo>
                  <a:cubicBezTo>
                    <a:pt x="1334" y="1740"/>
                    <a:pt x="1333" y="1739"/>
                    <a:pt x="1332" y="1738"/>
                  </a:cubicBezTo>
                  <a:close/>
                  <a:moveTo>
                    <a:pt x="1336" y="1739"/>
                  </a:moveTo>
                  <a:lnTo>
                    <a:pt x="1346" y="1741"/>
                  </a:lnTo>
                  <a:lnTo>
                    <a:pt x="1346" y="1741"/>
                  </a:lnTo>
                  <a:lnTo>
                    <a:pt x="1354" y="1747"/>
                  </a:lnTo>
                  <a:lnTo>
                    <a:pt x="1354" y="1747"/>
                  </a:lnTo>
                  <a:cubicBezTo>
                    <a:pt x="1347" y="1745"/>
                    <a:pt x="1341" y="1743"/>
                    <a:pt x="1335" y="1741"/>
                  </a:cubicBezTo>
                  <a:lnTo>
                    <a:pt x="1335" y="1741"/>
                  </a:lnTo>
                  <a:lnTo>
                    <a:pt x="1336" y="1739"/>
                  </a:lnTo>
                  <a:close/>
                  <a:moveTo>
                    <a:pt x="1380" y="1748"/>
                  </a:moveTo>
                  <a:lnTo>
                    <a:pt x="1380" y="1748"/>
                  </a:lnTo>
                  <a:lnTo>
                    <a:pt x="1380" y="1748"/>
                  </a:lnTo>
                  <a:cubicBezTo>
                    <a:pt x="1380" y="1749"/>
                    <a:pt x="1379" y="1750"/>
                    <a:pt x="1379" y="1751"/>
                  </a:cubicBezTo>
                  <a:lnTo>
                    <a:pt x="1379" y="1751"/>
                  </a:lnTo>
                  <a:cubicBezTo>
                    <a:pt x="1379" y="1751"/>
                    <a:pt x="1378" y="1751"/>
                    <a:pt x="1378" y="1751"/>
                  </a:cubicBezTo>
                  <a:lnTo>
                    <a:pt x="1378" y="1751"/>
                  </a:lnTo>
                  <a:lnTo>
                    <a:pt x="1380" y="1748"/>
                  </a:lnTo>
                  <a:close/>
                  <a:moveTo>
                    <a:pt x="1394" y="1751"/>
                  </a:moveTo>
                  <a:lnTo>
                    <a:pt x="1398" y="1751"/>
                  </a:lnTo>
                  <a:lnTo>
                    <a:pt x="1398" y="1751"/>
                  </a:lnTo>
                  <a:cubicBezTo>
                    <a:pt x="1398" y="1752"/>
                    <a:pt x="1398" y="1752"/>
                    <a:pt x="1398" y="1752"/>
                  </a:cubicBezTo>
                  <a:lnTo>
                    <a:pt x="1398" y="1752"/>
                  </a:lnTo>
                  <a:cubicBezTo>
                    <a:pt x="1397" y="1752"/>
                    <a:pt x="1396" y="1752"/>
                    <a:pt x="1395" y="1752"/>
                  </a:cubicBezTo>
                  <a:lnTo>
                    <a:pt x="1395" y="1752"/>
                  </a:lnTo>
                  <a:lnTo>
                    <a:pt x="1394" y="1751"/>
                  </a:lnTo>
                  <a:close/>
                  <a:moveTo>
                    <a:pt x="1440" y="1"/>
                  </a:moveTo>
                  <a:cubicBezTo>
                    <a:pt x="1323" y="1"/>
                    <a:pt x="1246" y="1"/>
                    <a:pt x="1129" y="40"/>
                  </a:cubicBezTo>
                  <a:cubicBezTo>
                    <a:pt x="1051" y="79"/>
                    <a:pt x="934" y="118"/>
                    <a:pt x="817" y="157"/>
                  </a:cubicBezTo>
                  <a:cubicBezTo>
                    <a:pt x="779" y="196"/>
                    <a:pt x="740" y="234"/>
                    <a:pt x="662" y="273"/>
                  </a:cubicBezTo>
                  <a:cubicBezTo>
                    <a:pt x="623" y="312"/>
                    <a:pt x="584" y="312"/>
                    <a:pt x="545" y="390"/>
                  </a:cubicBezTo>
                  <a:cubicBezTo>
                    <a:pt x="428" y="507"/>
                    <a:pt x="312" y="701"/>
                    <a:pt x="234" y="857"/>
                  </a:cubicBezTo>
                  <a:cubicBezTo>
                    <a:pt x="234" y="927"/>
                    <a:pt x="202" y="1028"/>
                    <a:pt x="196" y="1104"/>
                  </a:cubicBezTo>
                  <a:lnTo>
                    <a:pt x="196" y="1104"/>
                  </a:lnTo>
                  <a:cubicBezTo>
                    <a:pt x="125" y="1196"/>
                    <a:pt x="65" y="1299"/>
                    <a:pt x="39" y="1402"/>
                  </a:cubicBezTo>
                  <a:cubicBezTo>
                    <a:pt x="0" y="1558"/>
                    <a:pt x="0" y="1713"/>
                    <a:pt x="0" y="1830"/>
                  </a:cubicBezTo>
                  <a:cubicBezTo>
                    <a:pt x="0" y="2063"/>
                    <a:pt x="78" y="2219"/>
                    <a:pt x="156" y="2414"/>
                  </a:cubicBezTo>
                  <a:cubicBezTo>
                    <a:pt x="195" y="2491"/>
                    <a:pt x="273" y="2569"/>
                    <a:pt x="312" y="2647"/>
                  </a:cubicBezTo>
                  <a:cubicBezTo>
                    <a:pt x="351" y="2686"/>
                    <a:pt x="389" y="2725"/>
                    <a:pt x="428" y="2764"/>
                  </a:cubicBezTo>
                  <a:cubicBezTo>
                    <a:pt x="701" y="2997"/>
                    <a:pt x="1051" y="3114"/>
                    <a:pt x="1401" y="3114"/>
                  </a:cubicBezTo>
                  <a:cubicBezTo>
                    <a:pt x="1557" y="3114"/>
                    <a:pt x="1674" y="3075"/>
                    <a:pt x="1829" y="3036"/>
                  </a:cubicBezTo>
                  <a:cubicBezTo>
                    <a:pt x="2024" y="2958"/>
                    <a:pt x="2218" y="2881"/>
                    <a:pt x="2374" y="2725"/>
                  </a:cubicBezTo>
                  <a:cubicBezTo>
                    <a:pt x="2491" y="2647"/>
                    <a:pt x="2569" y="2530"/>
                    <a:pt x="2646" y="2375"/>
                  </a:cubicBezTo>
                  <a:cubicBezTo>
                    <a:pt x="2724" y="2258"/>
                    <a:pt x="2763" y="2102"/>
                    <a:pt x="2802" y="1947"/>
                  </a:cubicBezTo>
                  <a:cubicBezTo>
                    <a:pt x="2841" y="1791"/>
                    <a:pt x="2880" y="1635"/>
                    <a:pt x="2841" y="1480"/>
                  </a:cubicBezTo>
                  <a:cubicBezTo>
                    <a:pt x="2841" y="1324"/>
                    <a:pt x="2802" y="1168"/>
                    <a:pt x="2763" y="1013"/>
                  </a:cubicBezTo>
                  <a:cubicBezTo>
                    <a:pt x="2685" y="818"/>
                    <a:pt x="2569" y="624"/>
                    <a:pt x="2413" y="468"/>
                  </a:cubicBezTo>
                  <a:cubicBezTo>
                    <a:pt x="2413" y="429"/>
                    <a:pt x="2374" y="390"/>
                    <a:pt x="2335" y="351"/>
                  </a:cubicBezTo>
                  <a:cubicBezTo>
                    <a:pt x="2257" y="273"/>
                    <a:pt x="2141" y="196"/>
                    <a:pt x="2024" y="157"/>
                  </a:cubicBezTo>
                  <a:cubicBezTo>
                    <a:pt x="1946" y="118"/>
                    <a:pt x="1829" y="79"/>
                    <a:pt x="1712" y="40"/>
                  </a:cubicBezTo>
                  <a:cubicBezTo>
                    <a:pt x="1596" y="40"/>
                    <a:pt x="1518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2"/>
            <p:cNvSpPr/>
            <p:nvPr/>
          </p:nvSpPr>
          <p:spPr>
            <a:xfrm>
              <a:off x="4166920" y="5176649"/>
              <a:ext cx="30020" cy="28253"/>
            </a:xfrm>
            <a:custGeom>
              <a:avLst/>
              <a:gdLst/>
              <a:ahLst/>
              <a:cxnLst/>
              <a:rect l="l" t="t" r="r" b="b"/>
              <a:pathLst>
                <a:path w="2803" h="2638" extrusionOk="0">
                  <a:moveTo>
                    <a:pt x="1679" y="1266"/>
                  </a:moveTo>
                  <a:lnTo>
                    <a:pt x="1686" y="1276"/>
                  </a:lnTo>
                  <a:lnTo>
                    <a:pt x="1686" y="1276"/>
                  </a:lnTo>
                  <a:cubicBezTo>
                    <a:pt x="1686" y="1275"/>
                    <a:pt x="1685" y="1274"/>
                    <a:pt x="1684" y="1274"/>
                  </a:cubicBezTo>
                  <a:lnTo>
                    <a:pt x="1684" y="1274"/>
                  </a:lnTo>
                  <a:cubicBezTo>
                    <a:pt x="1683" y="1271"/>
                    <a:pt x="1681" y="1269"/>
                    <a:pt x="1679" y="1266"/>
                  </a:cubicBezTo>
                  <a:close/>
                  <a:moveTo>
                    <a:pt x="1354" y="1484"/>
                  </a:moveTo>
                  <a:lnTo>
                    <a:pt x="1354" y="1484"/>
                  </a:lnTo>
                  <a:cubicBezTo>
                    <a:pt x="1354" y="1485"/>
                    <a:pt x="1354" y="1485"/>
                    <a:pt x="1355" y="1486"/>
                  </a:cubicBezTo>
                  <a:lnTo>
                    <a:pt x="1355" y="1486"/>
                  </a:lnTo>
                  <a:lnTo>
                    <a:pt x="1354" y="1486"/>
                  </a:lnTo>
                  <a:lnTo>
                    <a:pt x="1354" y="1484"/>
                  </a:lnTo>
                  <a:close/>
                  <a:moveTo>
                    <a:pt x="1413" y="1497"/>
                  </a:moveTo>
                  <a:cubicBezTo>
                    <a:pt x="1414" y="1497"/>
                    <a:pt x="1414" y="1497"/>
                    <a:pt x="1415" y="1498"/>
                  </a:cubicBezTo>
                  <a:lnTo>
                    <a:pt x="1415" y="1498"/>
                  </a:lnTo>
                  <a:lnTo>
                    <a:pt x="1412" y="1497"/>
                  </a:lnTo>
                  <a:lnTo>
                    <a:pt x="1412" y="1497"/>
                  </a:lnTo>
                  <a:cubicBezTo>
                    <a:pt x="1413" y="1497"/>
                    <a:pt x="1413" y="1497"/>
                    <a:pt x="1413" y="1497"/>
                  </a:cubicBezTo>
                  <a:close/>
                  <a:moveTo>
                    <a:pt x="1424" y="1507"/>
                  </a:moveTo>
                  <a:lnTo>
                    <a:pt x="1424" y="1507"/>
                  </a:lnTo>
                  <a:cubicBezTo>
                    <a:pt x="1426" y="1507"/>
                    <a:pt x="1427" y="1507"/>
                    <a:pt x="1428" y="1508"/>
                  </a:cubicBezTo>
                  <a:lnTo>
                    <a:pt x="1428" y="1508"/>
                  </a:lnTo>
                  <a:lnTo>
                    <a:pt x="1426" y="1508"/>
                  </a:lnTo>
                  <a:lnTo>
                    <a:pt x="1426" y="1508"/>
                  </a:lnTo>
                  <a:lnTo>
                    <a:pt x="1424" y="1507"/>
                  </a:lnTo>
                  <a:close/>
                  <a:moveTo>
                    <a:pt x="1515" y="1489"/>
                  </a:moveTo>
                  <a:lnTo>
                    <a:pt x="1496" y="1496"/>
                  </a:lnTo>
                  <a:lnTo>
                    <a:pt x="1490" y="1497"/>
                  </a:lnTo>
                  <a:lnTo>
                    <a:pt x="1490" y="1497"/>
                  </a:lnTo>
                  <a:cubicBezTo>
                    <a:pt x="1490" y="1497"/>
                    <a:pt x="1489" y="1497"/>
                    <a:pt x="1489" y="1497"/>
                  </a:cubicBezTo>
                  <a:lnTo>
                    <a:pt x="1489" y="1497"/>
                  </a:lnTo>
                  <a:cubicBezTo>
                    <a:pt x="1489" y="1497"/>
                    <a:pt x="1488" y="1497"/>
                    <a:pt x="1487" y="1498"/>
                  </a:cubicBezTo>
                  <a:lnTo>
                    <a:pt x="1487" y="1498"/>
                  </a:lnTo>
                  <a:lnTo>
                    <a:pt x="1490" y="1497"/>
                  </a:lnTo>
                  <a:lnTo>
                    <a:pt x="1490" y="1497"/>
                  </a:lnTo>
                  <a:cubicBezTo>
                    <a:pt x="1490" y="1497"/>
                    <a:pt x="1491" y="1498"/>
                    <a:pt x="1491" y="1498"/>
                  </a:cubicBezTo>
                  <a:lnTo>
                    <a:pt x="1491" y="1498"/>
                  </a:lnTo>
                  <a:lnTo>
                    <a:pt x="1466" y="1508"/>
                  </a:lnTo>
                  <a:lnTo>
                    <a:pt x="1466" y="1508"/>
                  </a:lnTo>
                  <a:lnTo>
                    <a:pt x="1463" y="1507"/>
                  </a:lnTo>
                  <a:lnTo>
                    <a:pt x="1463" y="1507"/>
                  </a:lnTo>
                  <a:cubicBezTo>
                    <a:pt x="1472" y="1504"/>
                    <a:pt x="1480" y="1500"/>
                    <a:pt x="1487" y="1498"/>
                  </a:cubicBezTo>
                  <a:lnTo>
                    <a:pt x="1487" y="1498"/>
                  </a:lnTo>
                  <a:lnTo>
                    <a:pt x="1450" y="1504"/>
                  </a:lnTo>
                  <a:lnTo>
                    <a:pt x="1450" y="1504"/>
                  </a:lnTo>
                  <a:lnTo>
                    <a:pt x="1428" y="1493"/>
                  </a:lnTo>
                  <a:lnTo>
                    <a:pt x="1428" y="1493"/>
                  </a:lnTo>
                  <a:cubicBezTo>
                    <a:pt x="1438" y="1490"/>
                    <a:pt x="1447" y="1489"/>
                    <a:pt x="1455" y="1489"/>
                  </a:cubicBezTo>
                  <a:cubicBezTo>
                    <a:pt x="1467" y="1489"/>
                    <a:pt x="1479" y="1492"/>
                    <a:pt x="1489" y="1497"/>
                  </a:cubicBezTo>
                  <a:lnTo>
                    <a:pt x="1489" y="1497"/>
                  </a:lnTo>
                  <a:cubicBezTo>
                    <a:pt x="1498" y="1494"/>
                    <a:pt x="1507" y="1491"/>
                    <a:pt x="1515" y="1489"/>
                  </a:cubicBezTo>
                  <a:close/>
                  <a:moveTo>
                    <a:pt x="1362" y="1"/>
                  </a:moveTo>
                  <a:cubicBezTo>
                    <a:pt x="1168" y="1"/>
                    <a:pt x="934" y="40"/>
                    <a:pt x="740" y="156"/>
                  </a:cubicBezTo>
                  <a:cubicBezTo>
                    <a:pt x="662" y="195"/>
                    <a:pt x="584" y="234"/>
                    <a:pt x="506" y="312"/>
                  </a:cubicBezTo>
                  <a:cubicBezTo>
                    <a:pt x="467" y="351"/>
                    <a:pt x="429" y="390"/>
                    <a:pt x="390" y="429"/>
                  </a:cubicBezTo>
                  <a:cubicBezTo>
                    <a:pt x="234" y="585"/>
                    <a:pt x="117" y="779"/>
                    <a:pt x="78" y="1013"/>
                  </a:cubicBezTo>
                  <a:cubicBezTo>
                    <a:pt x="1" y="1207"/>
                    <a:pt x="1" y="1441"/>
                    <a:pt x="78" y="1674"/>
                  </a:cubicBezTo>
                  <a:cubicBezTo>
                    <a:pt x="117" y="1869"/>
                    <a:pt x="234" y="2063"/>
                    <a:pt x="390" y="2219"/>
                  </a:cubicBezTo>
                  <a:cubicBezTo>
                    <a:pt x="467" y="2297"/>
                    <a:pt x="545" y="2375"/>
                    <a:pt x="623" y="2413"/>
                  </a:cubicBezTo>
                  <a:lnTo>
                    <a:pt x="701" y="2452"/>
                  </a:lnTo>
                  <a:cubicBezTo>
                    <a:pt x="779" y="2491"/>
                    <a:pt x="857" y="2530"/>
                    <a:pt x="934" y="2569"/>
                  </a:cubicBezTo>
                  <a:cubicBezTo>
                    <a:pt x="1002" y="2583"/>
                    <a:pt x="1066" y="2592"/>
                    <a:pt x="1128" y="2596"/>
                  </a:cubicBezTo>
                  <a:lnTo>
                    <a:pt x="1128" y="2596"/>
                  </a:lnTo>
                  <a:cubicBezTo>
                    <a:pt x="1141" y="2600"/>
                    <a:pt x="1154" y="2604"/>
                    <a:pt x="1168" y="2608"/>
                  </a:cubicBezTo>
                  <a:cubicBezTo>
                    <a:pt x="1265" y="2627"/>
                    <a:pt x="1353" y="2637"/>
                    <a:pt x="1435" y="2637"/>
                  </a:cubicBezTo>
                  <a:cubicBezTo>
                    <a:pt x="1518" y="2637"/>
                    <a:pt x="1596" y="2627"/>
                    <a:pt x="1674" y="2608"/>
                  </a:cubicBezTo>
                  <a:cubicBezTo>
                    <a:pt x="1829" y="2569"/>
                    <a:pt x="1985" y="2530"/>
                    <a:pt x="2141" y="2452"/>
                  </a:cubicBezTo>
                  <a:cubicBezTo>
                    <a:pt x="2219" y="2413"/>
                    <a:pt x="2335" y="2336"/>
                    <a:pt x="2413" y="2258"/>
                  </a:cubicBezTo>
                  <a:cubicBezTo>
                    <a:pt x="2569" y="2102"/>
                    <a:pt x="2647" y="1946"/>
                    <a:pt x="2724" y="1752"/>
                  </a:cubicBezTo>
                  <a:cubicBezTo>
                    <a:pt x="2802" y="1402"/>
                    <a:pt x="2763" y="1051"/>
                    <a:pt x="2608" y="740"/>
                  </a:cubicBezTo>
                  <a:cubicBezTo>
                    <a:pt x="2569" y="662"/>
                    <a:pt x="2530" y="623"/>
                    <a:pt x="2491" y="585"/>
                  </a:cubicBezTo>
                  <a:cubicBezTo>
                    <a:pt x="2452" y="507"/>
                    <a:pt x="2374" y="429"/>
                    <a:pt x="2335" y="390"/>
                  </a:cubicBezTo>
                  <a:cubicBezTo>
                    <a:pt x="2219" y="273"/>
                    <a:pt x="2102" y="195"/>
                    <a:pt x="1985" y="156"/>
                  </a:cubicBezTo>
                  <a:cubicBezTo>
                    <a:pt x="1791" y="40"/>
                    <a:pt x="1596" y="1"/>
                    <a:pt x="1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2"/>
            <p:cNvSpPr/>
            <p:nvPr/>
          </p:nvSpPr>
          <p:spPr>
            <a:xfrm>
              <a:off x="4152880" y="5147036"/>
              <a:ext cx="78237" cy="12541"/>
            </a:xfrm>
            <a:custGeom>
              <a:avLst/>
              <a:gdLst/>
              <a:ahLst/>
              <a:cxnLst/>
              <a:rect l="l" t="t" r="r" b="b"/>
              <a:pathLst>
                <a:path w="7305" h="1171" extrusionOk="0">
                  <a:moveTo>
                    <a:pt x="380" y="1"/>
                  </a:moveTo>
                  <a:cubicBezTo>
                    <a:pt x="97" y="1"/>
                    <a:pt x="1" y="434"/>
                    <a:pt x="300" y="509"/>
                  </a:cubicBezTo>
                  <a:cubicBezTo>
                    <a:pt x="2518" y="781"/>
                    <a:pt x="4736" y="1015"/>
                    <a:pt x="6993" y="1170"/>
                  </a:cubicBezTo>
                  <a:cubicBezTo>
                    <a:pt x="7304" y="1170"/>
                    <a:pt x="7304" y="664"/>
                    <a:pt x="6993" y="664"/>
                  </a:cubicBezTo>
                  <a:cubicBezTo>
                    <a:pt x="4775" y="509"/>
                    <a:pt x="2596" y="314"/>
                    <a:pt x="417" y="3"/>
                  </a:cubicBezTo>
                  <a:cubicBezTo>
                    <a:pt x="404" y="1"/>
                    <a:pt x="392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2"/>
            <p:cNvSpPr/>
            <p:nvPr/>
          </p:nvSpPr>
          <p:spPr>
            <a:xfrm>
              <a:off x="4169791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17" y="0"/>
                  </a:moveTo>
                  <a:cubicBezTo>
                    <a:pt x="112" y="0"/>
                    <a:pt x="1" y="330"/>
                    <a:pt x="199" y="462"/>
                  </a:cubicBezTo>
                  <a:cubicBezTo>
                    <a:pt x="1951" y="1629"/>
                    <a:pt x="3624" y="2875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4" y="4041"/>
                    <a:pt x="5608" y="3886"/>
                  </a:cubicBezTo>
                  <a:cubicBezTo>
                    <a:pt x="3935" y="2524"/>
                    <a:pt x="2223" y="1240"/>
                    <a:pt x="433" y="34"/>
                  </a:cubicBezTo>
                  <a:cubicBezTo>
                    <a:pt x="392" y="11"/>
                    <a:pt x="353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2"/>
            <p:cNvSpPr/>
            <p:nvPr/>
          </p:nvSpPr>
          <p:spPr>
            <a:xfrm>
              <a:off x="4184763" y="5073416"/>
              <a:ext cx="23262" cy="65202"/>
            </a:xfrm>
            <a:custGeom>
              <a:avLst/>
              <a:gdLst/>
              <a:ahLst/>
              <a:cxnLst/>
              <a:rect l="l" t="t" r="r" b="b"/>
              <a:pathLst>
                <a:path w="2172" h="6088" extrusionOk="0">
                  <a:moveTo>
                    <a:pt x="295" y="1"/>
                  </a:moveTo>
                  <a:cubicBezTo>
                    <a:pt x="145" y="1"/>
                    <a:pt x="1" y="117"/>
                    <a:pt x="47" y="301"/>
                  </a:cubicBezTo>
                  <a:cubicBezTo>
                    <a:pt x="708" y="2129"/>
                    <a:pt x="1214" y="3997"/>
                    <a:pt x="1642" y="5904"/>
                  </a:cubicBezTo>
                  <a:cubicBezTo>
                    <a:pt x="1674" y="6032"/>
                    <a:pt x="1771" y="6087"/>
                    <a:pt x="1872" y="6087"/>
                  </a:cubicBezTo>
                  <a:cubicBezTo>
                    <a:pt x="2018" y="6087"/>
                    <a:pt x="2171" y="5971"/>
                    <a:pt x="2148" y="5787"/>
                  </a:cubicBezTo>
                  <a:cubicBezTo>
                    <a:pt x="1720" y="3881"/>
                    <a:pt x="1175" y="201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2"/>
            <p:cNvSpPr/>
            <p:nvPr/>
          </p:nvSpPr>
          <p:spPr>
            <a:xfrm>
              <a:off x="4211024" y="5107591"/>
              <a:ext cx="20510" cy="50733"/>
            </a:xfrm>
            <a:custGeom>
              <a:avLst/>
              <a:gdLst/>
              <a:ahLst/>
              <a:cxnLst/>
              <a:rect l="l" t="t" r="r" b="b"/>
              <a:pathLst>
                <a:path w="1915" h="4737" extrusionOk="0">
                  <a:moveTo>
                    <a:pt x="286" y="1"/>
                  </a:moveTo>
                  <a:cubicBezTo>
                    <a:pt x="144" y="1"/>
                    <a:pt x="0" y="117"/>
                    <a:pt x="46" y="300"/>
                  </a:cubicBezTo>
                  <a:cubicBezTo>
                    <a:pt x="280" y="1001"/>
                    <a:pt x="513" y="1740"/>
                    <a:pt x="786" y="2441"/>
                  </a:cubicBezTo>
                  <a:cubicBezTo>
                    <a:pt x="902" y="2791"/>
                    <a:pt x="1019" y="3141"/>
                    <a:pt x="1136" y="3491"/>
                  </a:cubicBezTo>
                  <a:lnTo>
                    <a:pt x="1291" y="3997"/>
                  </a:lnTo>
                  <a:cubicBezTo>
                    <a:pt x="1369" y="4153"/>
                    <a:pt x="1408" y="4309"/>
                    <a:pt x="1408" y="4503"/>
                  </a:cubicBezTo>
                  <a:cubicBezTo>
                    <a:pt x="1389" y="4659"/>
                    <a:pt x="1506" y="4737"/>
                    <a:pt x="1632" y="4737"/>
                  </a:cubicBezTo>
                  <a:cubicBezTo>
                    <a:pt x="1758" y="4737"/>
                    <a:pt x="1895" y="4659"/>
                    <a:pt x="1914" y="4503"/>
                  </a:cubicBezTo>
                  <a:cubicBezTo>
                    <a:pt x="1914" y="4153"/>
                    <a:pt x="1797" y="3803"/>
                    <a:pt x="1642" y="3491"/>
                  </a:cubicBezTo>
                  <a:cubicBezTo>
                    <a:pt x="1525" y="3102"/>
                    <a:pt x="1408" y="2752"/>
                    <a:pt x="1291" y="2402"/>
                  </a:cubicBezTo>
                  <a:lnTo>
                    <a:pt x="513" y="184"/>
                  </a:ln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2"/>
            <p:cNvSpPr/>
            <p:nvPr/>
          </p:nvSpPr>
          <p:spPr>
            <a:xfrm>
              <a:off x="4182364" y="5159599"/>
              <a:ext cx="57448" cy="33672"/>
            </a:xfrm>
            <a:custGeom>
              <a:avLst/>
              <a:gdLst/>
              <a:ahLst/>
              <a:cxnLst/>
              <a:rect l="l" t="t" r="r" b="b"/>
              <a:pathLst>
                <a:path w="5364" h="3144" extrusionOk="0">
                  <a:moveTo>
                    <a:pt x="5014" y="0"/>
                  </a:moveTo>
                  <a:cubicBezTo>
                    <a:pt x="4977" y="0"/>
                    <a:pt x="4939" y="11"/>
                    <a:pt x="4901" y="36"/>
                  </a:cubicBezTo>
                  <a:cubicBezTo>
                    <a:pt x="3462" y="1126"/>
                    <a:pt x="1827" y="1865"/>
                    <a:pt x="232" y="2682"/>
                  </a:cubicBezTo>
                  <a:cubicBezTo>
                    <a:pt x="0" y="2815"/>
                    <a:pt x="134" y="3144"/>
                    <a:pt x="347" y="3144"/>
                  </a:cubicBezTo>
                  <a:cubicBezTo>
                    <a:pt x="385" y="3144"/>
                    <a:pt x="424" y="3134"/>
                    <a:pt x="465" y="3110"/>
                  </a:cubicBezTo>
                  <a:cubicBezTo>
                    <a:pt x="2061" y="2293"/>
                    <a:pt x="3734" y="1554"/>
                    <a:pt x="5135" y="464"/>
                  </a:cubicBezTo>
                  <a:cubicBezTo>
                    <a:pt x="5364" y="301"/>
                    <a:pt x="5208" y="0"/>
                    <a:pt x="5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2"/>
            <p:cNvSpPr/>
            <p:nvPr/>
          </p:nvSpPr>
          <p:spPr>
            <a:xfrm>
              <a:off x="4219881" y="5150699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325" y="1"/>
                  </a:moveTo>
                  <a:cubicBezTo>
                    <a:pt x="124" y="1"/>
                    <a:pt x="0" y="318"/>
                    <a:pt x="192" y="478"/>
                  </a:cubicBezTo>
                  <a:lnTo>
                    <a:pt x="8092" y="6549"/>
                  </a:lnTo>
                  <a:cubicBezTo>
                    <a:pt x="8133" y="6583"/>
                    <a:pt x="8176" y="6598"/>
                    <a:pt x="8217" y="6598"/>
                  </a:cubicBezTo>
                  <a:cubicBezTo>
                    <a:pt x="8405" y="6598"/>
                    <a:pt x="8549" y="6281"/>
                    <a:pt x="8325" y="6121"/>
                  </a:cubicBezTo>
                  <a:lnTo>
                    <a:pt x="464" y="50"/>
                  </a:lnTo>
                  <a:cubicBezTo>
                    <a:pt x="416" y="15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2"/>
            <p:cNvSpPr/>
            <p:nvPr/>
          </p:nvSpPr>
          <p:spPr>
            <a:xfrm>
              <a:off x="4261061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50" y="0"/>
                  </a:moveTo>
                  <a:cubicBezTo>
                    <a:pt x="190" y="0"/>
                    <a:pt x="0" y="193"/>
                    <a:pt x="83" y="386"/>
                  </a:cubicBezTo>
                  <a:cubicBezTo>
                    <a:pt x="1017" y="2370"/>
                    <a:pt x="1406" y="4549"/>
                    <a:pt x="2379" y="6495"/>
                  </a:cubicBezTo>
                  <a:cubicBezTo>
                    <a:pt x="2415" y="6581"/>
                    <a:pt x="2483" y="6617"/>
                    <a:pt x="2554" y="6617"/>
                  </a:cubicBezTo>
                  <a:cubicBezTo>
                    <a:pt x="2707" y="6617"/>
                    <a:pt x="2874" y="6448"/>
                    <a:pt x="2768" y="6262"/>
                  </a:cubicBezTo>
                  <a:cubicBezTo>
                    <a:pt x="1795" y="4316"/>
                    <a:pt x="1445" y="2098"/>
                    <a:pt x="511" y="113"/>
                  </a:cubicBezTo>
                  <a:cubicBezTo>
                    <a:pt x="477" y="33"/>
                    <a:pt x="416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2"/>
            <p:cNvSpPr/>
            <p:nvPr/>
          </p:nvSpPr>
          <p:spPr>
            <a:xfrm>
              <a:off x="4139417" y="5137890"/>
              <a:ext cx="22512" cy="21270"/>
            </a:xfrm>
            <a:custGeom>
              <a:avLst/>
              <a:gdLst/>
              <a:ahLst/>
              <a:cxnLst/>
              <a:rect l="l" t="t" r="r" b="b"/>
              <a:pathLst>
                <a:path w="2102" h="1986" extrusionOk="0">
                  <a:moveTo>
                    <a:pt x="1597" y="517"/>
                  </a:moveTo>
                  <a:lnTo>
                    <a:pt x="1612" y="529"/>
                  </a:lnTo>
                  <a:lnTo>
                    <a:pt x="1624" y="544"/>
                  </a:lnTo>
                  <a:lnTo>
                    <a:pt x="1624" y="544"/>
                  </a:lnTo>
                  <a:cubicBezTo>
                    <a:pt x="1614" y="541"/>
                    <a:pt x="1601" y="535"/>
                    <a:pt x="1597" y="517"/>
                  </a:cubicBezTo>
                  <a:close/>
                  <a:moveTo>
                    <a:pt x="1790" y="1013"/>
                  </a:moveTo>
                  <a:cubicBezTo>
                    <a:pt x="1786" y="1013"/>
                    <a:pt x="1782" y="1013"/>
                    <a:pt x="1778" y="1014"/>
                  </a:cubicBezTo>
                  <a:lnTo>
                    <a:pt x="1778" y="1014"/>
                  </a:lnTo>
                  <a:cubicBezTo>
                    <a:pt x="1776" y="1026"/>
                    <a:pt x="1773" y="1038"/>
                    <a:pt x="1770" y="1050"/>
                  </a:cubicBezTo>
                  <a:lnTo>
                    <a:pt x="1770" y="1050"/>
                  </a:lnTo>
                  <a:cubicBezTo>
                    <a:pt x="1777" y="1039"/>
                    <a:pt x="1783" y="1026"/>
                    <a:pt x="1790" y="1013"/>
                  </a:cubicBezTo>
                  <a:close/>
                  <a:moveTo>
                    <a:pt x="1789" y="930"/>
                  </a:moveTo>
                  <a:lnTo>
                    <a:pt x="1790" y="935"/>
                  </a:lnTo>
                  <a:lnTo>
                    <a:pt x="1790" y="1090"/>
                  </a:lnTo>
                  <a:cubicBezTo>
                    <a:pt x="1780" y="1080"/>
                    <a:pt x="1772" y="1070"/>
                    <a:pt x="1768" y="1060"/>
                  </a:cubicBezTo>
                  <a:lnTo>
                    <a:pt x="1768" y="1060"/>
                  </a:lnTo>
                  <a:cubicBezTo>
                    <a:pt x="1768" y="1057"/>
                    <a:pt x="1769" y="1054"/>
                    <a:pt x="1770" y="1050"/>
                  </a:cubicBezTo>
                  <a:lnTo>
                    <a:pt x="1770" y="1050"/>
                  </a:lnTo>
                  <a:cubicBezTo>
                    <a:pt x="1769" y="1053"/>
                    <a:pt x="1767" y="1055"/>
                    <a:pt x="1766" y="1057"/>
                  </a:cubicBezTo>
                  <a:lnTo>
                    <a:pt x="1766" y="1057"/>
                  </a:lnTo>
                  <a:cubicBezTo>
                    <a:pt x="1757" y="1036"/>
                    <a:pt x="1761" y="1019"/>
                    <a:pt x="1778" y="1014"/>
                  </a:cubicBezTo>
                  <a:lnTo>
                    <a:pt x="1778" y="1014"/>
                  </a:lnTo>
                  <a:cubicBezTo>
                    <a:pt x="1784" y="987"/>
                    <a:pt x="1787" y="958"/>
                    <a:pt x="1789" y="930"/>
                  </a:cubicBezTo>
                  <a:close/>
                  <a:moveTo>
                    <a:pt x="1480" y="1595"/>
                  </a:moveTo>
                  <a:lnTo>
                    <a:pt x="1479" y="1596"/>
                  </a:lnTo>
                  <a:cubicBezTo>
                    <a:pt x="1479" y="1596"/>
                    <a:pt x="1479" y="1596"/>
                    <a:pt x="1479" y="1596"/>
                  </a:cubicBezTo>
                  <a:lnTo>
                    <a:pt x="1479" y="1596"/>
                  </a:lnTo>
                  <a:cubicBezTo>
                    <a:pt x="1479" y="1596"/>
                    <a:pt x="1479" y="1596"/>
                    <a:pt x="1480" y="1595"/>
                  </a:cubicBezTo>
                  <a:close/>
                  <a:moveTo>
                    <a:pt x="701" y="1"/>
                  </a:moveTo>
                  <a:lnTo>
                    <a:pt x="506" y="79"/>
                  </a:lnTo>
                  <a:lnTo>
                    <a:pt x="467" y="79"/>
                  </a:lnTo>
                  <a:cubicBezTo>
                    <a:pt x="350" y="156"/>
                    <a:pt x="195" y="273"/>
                    <a:pt x="117" y="429"/>
                  </a:cubicBezTo>
                  <a:cubicBezTo>
                    <a:pt x="117" y="429"/>
                    <a:pt x="117" y="429"/>
                    <a:pt x="78" y="468"/>
                  </a:cubicBezTo>
                  <a:cubicBezTo>
                    <a:pt x="78" y="507"/>
                    <a:pt x="39" y="623"/>
                    <a:pt x="0" y="662"/>
                  </a:cubicBezTo>
                  <a:cubicBezTo>
                    <a:pt x="0" y="662"/>
                    <a:pt x="0" y="662"/>
                    <a:pt x="0" y="701"/>
                  </a:cubicBezTo>
                  <a:cubicBezTo>
                    <a:pt x="0" y="740"/>
                    <a:pt x="0" y="818"/>
                    <a:pt x="0" y="896"/>
                  </a:cubicBezTo>
                  <a:lnTo>
                    <a:pt x="0" y="935"/>
                  </a:lnTo>
                  <a:lnTo>
                    <a:pt x="0" y="1168"/>
                  </a:lnTo>
                  <a:cubicBezTo>
                    <a:pt x="39" y="1246"/>
                    <a:pt x="78" y="1324"/>
                    <a:pt x="117" y="1363"/>
                  </a:cubicBezTo>
                  <a:cubicBezTo>
                    <a:pt x="156" y="1441"/>
                    <a:pt x="195" y="1480"/>
                    <a:pt x="234" y="1557"/>
                  </a:cubicBezTo>
                  <a:cubicBezTo>
                    <a:pt x="273" y="1557"/>
                    <a:pt x="312" y="1596"/>
                    <a:pt x="350" y="1635"/>
                  </a:cubicBezTo>
                  <a:cubicBezTo>
                    <a:pt x="389" y="1674"/>
                    <a:pt x="428" y="1713"/>
                    <a:pt x="467" y="1713"/>
                  </a:cubicBezTo>
                  <a:cubicBezTo>
                    <a:pt x="500" y="1746"/>
                    <a:pt x="540" y="1772"/>
                    <a:pt x="584" y="1791"/>
                  </a:cubicBezTo>
                  <a:lnTo>
                    <a:pt x="584" y="1791"/>
                  </a:lnTo>
                  <a:cubicBezTo>
                    <a:pt x="623" y="1830"/>
                    <a:pt x="662" y="1830"/>
                    <a:pt x="701" y="1869"/>
                  </a:cubicBezTo>
                  <a:cubicBezTo>
                    <a:pt x="740" y="1869"/>
                    <a:pt x="779" y="1908"/>
                    <a:pt x="817" y="1908"/>
                  </a:cubicBezTo>
                  <a:cubicBezTo>
                    <a:pt x="856" y="1947"/>
                    <a:pt x="895" y="1947"/>
                    <a:pt x="934" y="1985"/>
                  </a:cubicBezTo>
                  <a:lnTo>
                    <a:pt x="1479" y="1985"/>
                  </a:lnTo>
                  <a:lnTo>
                    <a:pt x="1674" y="1869"/>
                  </a:lnTo>
                  <a:cubicBezTo>
                    <a:pt x="1712" y="1830"/>
                    <a:pt x="1790" y="1791"/>
                    <a:pt x="1829" y="1752"/>
                  </a:cubicBezTo>
                  <a:lnTo>
                    <a:pt x="1907" y="1713"/>
                  </a:lnTo>
                  <a:cubicBezTo>
                    <a:pt x="1946" y="1635"/>
                    <a:pt x="1985" y="1596"/>
                    <a:pt x="2024" y="1518"/>
                  </a:cubicBezTo>
                  <a:cubicBezTo>
                    <a:pt x="2063" y="1402"/>
                    <a:pt x="2102" y="1324"/>
                    <a:pt x="2102" y="1207"/>
                  </a:cubicBezTo>
                  <a:lnTo>
                    <a:pt x="2102" y="1090"/>
                  </a:lnTo>
                  <a:lnTo>
                    <a:pt x="2102" y="896"/>
                  </a:lnTo>
                  <a:cubicBezTo>
                    <a:pt x="2102" y="857"/>
                    <a:pt x="2102" y="857"/>
                    <a:pt x="2102" y="818"/>
                  </a:cubicBezTo>
                  <a:cubicBezTo>
                    <a:pt x="2063" y="740"/>
                    <a:pt x="2024" y="662"/>
                    <a:pt x="1985" y="585"/>
                  </a:cubicBezTo>
                  <a:cubicBezTo>
                    <a:pt x="1946" y="507"/>
                    <a:pt x="1868" y="390"/>
                    <a:pt x="1790" y="351"/>
                  </a:cubicBezTo>
                  <a:lnTo>
                    <a:pt x="1751" y="273"/>
                  </a:lnTo>
                  <a:cubicBezTo>
                    <a:pt x="1674" y="234"/>
                    <a:pt x="1635" y="195"/>
                    <a:pt x="1557" y="156"/>
                  </a:cubicBezTo>
                  <a:lnTo>
                    <a:pt x="1518" y="118"/>
                  </a:lnTo>
                  <a:cubicBezTo>
                    <a:pt x="1440" y="79"/>
                    <a:pt x="1362" y="40"/>
                    <a:pt x="1284" y="40"/>
                  </a:cubicBezTo>
                  <a:cubicBezTo>
                    <a:pt x="1168" y="1"/>
                    <a:pt x="1090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42"/>
            <p:cNvSpPr/>
            <p:nvPr/>
          </p:nvSpPr>
          <p:spPr>
            <a:xfrm>
              <a:off x="4204427" y="5155229"/>
              <a:ext cx="37110" cy="37581"/>
            </a:xfrm>
            <a:custGeom>
              <a:avLst/>
              <a:gdLst/>
              <a:ahLst/>
              <a:cxnLst/>
              <a:rect l="l" t="t" r="r" b="b"/>
              <a:pathLst>
                <a:path w="3465" h="3509" extrusionOk="0">
                  <a:moveTo>
                    <a:pt x="1752" y="1456"/>
                  </a:moveTo>
                  <a:lnTo>
                    <a:pt x="1776" y="1475"/>
                  </a:lnTo>
                  <a:lnTo>
                    <a:pt x="1776" y="1475"/>
                  </a:lnTo>
                  <a:cubicBezTo>
                    <a:pt x="1762" y="1466"/>
                    <a:pt x="1752" y="1456"/>
                    <a:pt x="1752" y="1456"/>
                  </a:cubicBezTo>
                  <a:close/>
                  <a:moveTo>
                    <a:pt x="1634" y="1755"/>
                  </a:moveTo>
                  <a:cubicBezTo>
                    <a:pt x="1634" y="1755"/>
                    <a:pt x="1633" y="1756"/>
                    <a:pt x="1633" y="1756"/>
                  </a:cubicBezTo>
                  <a:lnTo>
                    <a:pt x="1633" y="1756"/>
                  </a:lnTo>
                  <a:cubicBezTo>
                    <a:pt x="1633" y="1756"/>
                    <a:pt x="1632" y="1757"/>
                    <a:pt x="1631" y="1757"/>
                  </a:cubicBezTo>
                  <a:lnTo>
                    <a:pt x="1631" y="1757"/>
                  </a:lnTo>
                  <a:lnTo>
                    <a:pt x="1631" y="1755"/>
                  </a:lnTo>
                  <a:lnTo>
                    <a:pt x="1631" y="1755"/>
                  </a:lnTo>
                  <a:lnTo>
                    <a:pt x="1634" y="1755"/>
                  </a:lnTo>
                  <a:close/>
                  <a:moveTo>
                    <a:pt x="1627" y="1790"/>
                  </a:moveTo>
                  <a:cubicBezTo>
                    <a:pt x="1627" y="1791"/>
                    <a:pt x="1626" y="1792"/>
                    <a:pt x="1626" y="1793"/>
                  </a:cubicBezTo>
                  <a:lnTo>
                    <a:pt x="1626" y="1793"/>
                  </a:lnTo>
                  <a:lnTo>
                    <a:pt x="1626" y="1790"/>
                  </a:lnTo>
                  <a:lnTo>
                    <a:pt x="1626" y="1790"/>
                  </a:lnTo>
                  <a:lnTo>
                    <a:pt x="1627" y="1790"/>
                  </a:lnTo>
                  <a:close/>
                  <a:moveTo>
                    <a:pt x="1611" y="1802"/>
                  </a:moveTo>
                  <a:cubicBezTo>
                    <a:pt x="1612" y="1804"/>
                    <a:pt x="1612" y="1806"/>
                    <a:pt x="1613" y="1807"/>
                  </a:cubicBezTo>
                  <a:lnTo>
                    <a:pt x="1613" y="1807"/>
                  </a:lnTo>
                  <a:cubicBezTo>
                    <a:pt x="1610" y="1810"/>
                    <a:pt x="1606" y="1813"/>
                    <a:pt x="1603" y="1815"/>
                  </a:cubicBezTo>
                  <a:lnTo>
                    <a:pt x="1603" y="1815"/>
                  </a:lnTo>
                  <a:lnTo>
                    <a:pt x="1602" y="1809"/>
                  </a:lnTo>
                  <a:lnTo>
                    <a:pt x="1611" y="1802"/>
                  </a:lnTo>
                  <a:close/>
                  <a:moveTo>
                    <a:pt x="1622" y="1845"/>
                  </a:moveTo>
                  <a:lnTo>
                    <a:pt x="1622" y="1845"/>
                  </a:lnTo>
                  <a:cubicBezTo>
                    <a:pt x="1627" y="1872"/>
                    <a:pt x="1626" y="1899"/>
                    <a:pt x="1622" y="1926"/>
                  </a:cubicBezTo>
                  <a:lnTo>
                    <a:pt x="1622" y="1926"/>
                  </a:lnTo>
                  <a:lnTo>
                    <a:pt x="1621" y="1925"/>
                  </a:lnTo>
                  <a:lnTo>
                    <a:pt x="1621" y="1925"/>
                  </a:lnTo>
                  <a:cubicBezTo>
                    <a:pt x="1620" y="1921"/>
                    <a:pt x="1618" y="1917"/>
                    <a:pt x="1617" y="1914"/>
                  </a:cubicBezTo>
                  <a:lnTo>
                    <a:pt x="1617" y="1914"/>
                  </a:lnTo>
                  <a:lnTo>
                    <a:pt x="1613" y="1884"/>
                  </a:lnTo>
                  <a:lnTo>
                    <a:pt x="1616" y="1865"/>
                  </a:lnTo>
                  <a:lnTo>
                    <a:pt x="1622" y="1845"/>
                  </a:lnTo>
                  <a:close/>
                  <a:moveTo>
                    <a:pt x="1966" y="1991"/>
                  </a:moveTo>
                  <a:lnTo>
                    <a:pt x="1963" y="1995"/>
                  </a:lnTo>
                  <a:lnTo>
                    <a:pt x="1957" y="1997"/>
                  </a:lnTo>
                  <a:lnTo>
                    <a:pt x="1957" y="1997"/>
                  </a:lnTo>
                  <a:cubicBezTo>
                    <a:pt x="1960" y="1995"/>
                    <a:pt x="1963" y="1993"/>
                    <a:pt x="1966" y="1991"/>
                  </a:cubicBezTo>
                  <a:close/>
                  <a:moveTo>
                    <a:pt x="1724" y="0"/>
                  </a:moveTo>
                  <a:cubicBezTo>
                    <a:pt x="1655" y="0"/>
                    <a:pt x="1587" y="5"/>
                    <a:pt x="1518" y="16"/>
                  </a:cubicBezTo>
                  <a:cubicBezTo>
                    <a:pt x="1285" y="55"/>
                    <a:pt x="1090" y="133"/>
                    <a:pt x="896" y="250"/>
                  </a:cubicBezTo>
                  <a:cubicBezTo>
                    <a:pt x="701" y="366"/>
                    <a:pt x="546" y="522"/>
                    <a:pt x="390" y="717"/>
                  </a:cubicBezTo>
                  <a:cubicBezTo>
                    <a:pt x="234" y="911"/>
                    <a:pt x="156" y="1106"/>
                    <a:pt x="79" y="1339"/>
                  </a:cubicBezTo>
                  <a:cubicBezTo>
                    <a:pt x="1" y="1612"/>
                    <a:pt x="1" y="1884"/>
                    <a:pt x="79" y="2156"/>
                  </a:cubicBezTo>
                  <a:cubicBezTo>
                    <a:pt x="117" y="2312"/>
                    <a:pt x="156" y="2429"/>
                    <a:pt x="234" y="2546"/>
                  </a:cubicBezTo>
                  <a:cubicBezTo>
                    <a:pt x="273" y="2701"/>
                    <a:pt x="351" y="2818"/>
                    <a:pt x="468" y="2896"/>
                  </a:cubicBezTo>
                  <a:lnTo>
                    <a:pt x="546" y="2974"/>
                  </a:lnTo>
                  <a:cubicBezTo>
                    <a:pt x="584" y="3051"/>
                    <a:pt x="701" y="3090"/>
                    <a:pt x="779" y="3168"/>
                  </a:cubicBezTo>
                  <a:cubicBezTo>
                    <a:pt x="823" y="3195"/>
                    <a:pt x="868" y="3218"/>
                    <a:pt x="913" y="3237"/>
                  </a:cubicBezTo>
                  <a:lnTo>
                    <a:pt x="913" y="3237"/>
                  </a:lnTo>
                  <a:cubicBezTo>
                    <a:pt x="949" y="3266"/>
                    <a:pt x="983" y="3295"/>
                    <a:pt x="1012" y="3324"/>
                  </a:cubicBezTo>
                  <a:cubicBezTo>
                    <a:pt x="1129" y="3402"/>
                    <a:pt x="1246" y="3441"/>
                    <a:pt x="1363" y="3480"/>
                  </a:cubicBezTo>
                  <a:cubicBezTo>
                    <a:pt x="1499" y="3499"/>
                    <a:pt x="1625" y="3509"/>
                    <a:pt x="1752" y="3509"/>
                  </a:cubicBezTo>
                  <a:cubicBezTo>
                    <a:pt x="1878" y="3509"/>
                    <a:pt x="2005" y="3499"/>
                    <a:pt x="2141" y="3480"/>
                  </a:cubicBezTo>
                  <a:lnTo>
                    <a:pt x="2297" y="3441"/>
                  </a:lnTo>
                  <a:cubicBezTo>
                    <a:pt x="2413" y="3363"/>
                    <a:pt x="2530" y="3324"/>
                    <a:pt x="2647" y="3246"/>
                  </a:cubicBezTo>
                  <a:cubicBezTo>
                    <a:pt x="2841" y="3129"/>
                    <a:pt x="3036" y="2935"/>
                    <a:pt x="3192" y="2740"/>
                  </a:cubicBezTo>
                  <a:cubicBezTo>
                    <a:pt x="3269" y="2585"/>
                    <a:pt x="3347" y="2429"/>
                    <a:pt x="3425" y="2234"/>
                  </a:cubicBezTo>
                  <a:cubicBezTo>
                    <a:pt x="3464" y="1962"/>
                    <a:pt x="3464" y="1690"/>
                    <a:pt x="3425" y="1417"/>
                  </a:cubicBezTo>
                  <a:cubicBezTo>
                    <a:pt x="3386" y="1261"/>
                    <a:pt x="3308" y="1067"/>
                    <a:pt x="3231" y="911"/>
                  </a:cubicBezTo>
                  <a:cubicBezTo>
                    <a:pt x="3153" y="833"/>
                    <a:pt x="3114" y="756"/>
                    <a:pt x="3075" y="678"/>
                  </a:cubicBezTo>
                  <a:cubicBezTo>
                    <a:pt x="2997" y="600"/>
                    <a:pt x="2958" y="522"/>
                    <a:pt x="2919" y="483"/>
                  </a:cubicBezTo>
                  <a:cubicBezTo>
                    <a:pt x="2686" y="289"/>
                    <a:pt x="2491" y="133"/>
                    <a:pt x="2219" y="55"/>
                  </a:cubicBezTo>
                  <a:cubicBezTo>
                    <a:pt x="2054" y="28"/>
                    <a:pt x="1889" y="0"/>
                    <a:pt x="1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42"/>
            <p:cNvSpPr/>
            <p:nvPr/>
          </p:nvSpPr>
          <p:spPr>
            <a:xfrm>
              <a:off x="4200261" y="5097888"/>
              <a:ext cx="25854" cy="24601"/>
            </a:xfrm>
            <a:custGeom>
              <a:avLst/>
              <a:gdLst/>
              <a:ahLst/>
              <a:cxnLst/>
              <a:rect l="l" t="t" r="r" b="b"/>
              <a:pathLst>
                <a:path w="2414" h="2297" extrusionOk="0">
                  <a:moveTo>
                    <a:pt x="1833" y="717"/>
                  </a:moveTo>
                  <a:cubicBezTo>
                    <a:pt x="1834" y="718"/>
                    <a:pt x="1835" y="719"/>
                    <a:pt x="1836" y="719"/>
                  </a:cubicBezTo>
                  <a:lnTo>
                    <a:pt x="1836" y="719"/>
                  </a:lnTo>
                  <a:lnTo>
                    <a:pt x="1838" y="726"/>
                  </a:lnTo>
                  <a:lnTo>
                    <a:pt x="1838" y="726"/>
                  </a:lnTo>
                  <a:cubicBezTo>
                    <a:pt x="1836" y="723"/>
                    <a:pt x="1834" y="720"/>
                    <a:pt x="1833" y="717"/>
                  </a:cubicBezTo>
                  <a:close/>
                  <a:moveTo>
                    <a:pt x="468" y="1440"/>
                  </a:moveTo>
                  <a:cubicBezTo>
                    <a:pt x="506" y="1440"/>
                    <a:pt x="506" y="1440"/>
                    <a:pt x="506" y="1479"/>
                  </a:cubicBezTo>
                  <a:lnTo>
                    <a:pt x="468" y="1440"/>
                  </a:lnTo>
                  <a:close/>
                  <a:moveTo>
                    <a:pt x="818" y="0"/>
                  </a:moveTo>
                  <a:lnTo>
                    <a:pt x="701" y="39"/>
                  </a:lnTo>
                  <a:lnTo>
                    <a:pt x="545" y="78"/>
                  </a:lnTo>
                  <a:lnTo>
                    <a:pt x="312" y="234"/>
                  </a:lnTo>
                  <a:lnTo>
                    <a:pt x="312" y="273"/>
                  </a:lnTo>
                  <a:cubicBezTo>
                    <a:pt x="273" y="311"/>
                    <a:pt x="195" y="428"/>
                    <a:pt x="156" y="467"/>
                  </a:cubicBezTo>
                  <a:cubicBezTo>
                    <a:pt x="156" y="506"/>
                    <a:pt x="156" y="506"/>
                    <a:pt x="156" y="506"/>
                  </a:cubicBezTo>
                  <a:lnTo>
                    <a:pt x="40" y="739"/>
                  </a:lnTo>
                  <a:lnTo>
                    <a:pt x="40" y="778"/>
                  </a:lnTo>
                  <a:cubicBezTo>
                    <a:pt x="40" y="856"/>
                    <a:pt x="1" y="973"/>
                    <a:pt x="1" y="1051"/>
                  </a:cubicBezTo>
                  <a:cubicBezTo>
                    <a:pt x="1" y="1051"/>
                    <a:pt x="1" y="1090"/>
                    <a:pt x="1" y="1090"/>
                  </a:cubicBezTo>
                  <a:lnTo>
                    <a:pt x="1" y="1129"/>
                  </a:lnTo>
                  <a:cubicBezTo>
                    <a:pt x="1" y="1206"/>
                    <a:pt x="40" y="1323"/>
                    <a:pt x="40" y="1401"/>
                  </a:cubicBezTo>
                  <a:cubicBezTo>
                    <a:pt x="40" y="1401"/>
                    <a:pt x="40" y="1440"/>
                    <a:pt x="40" y="1479"/>
                  </a:cubicBezTo>
                  <a:cubicBezTo>
                    <a:pt x="78" y="1557"/>
                    <a:pt x="117" y="1635"/>
                    <a:pt x="156" y="1712"/>
                  </a:cubicBezTo>
                  <a:lnTo>
                    <a:pt x="156" y="1751"/>
                  </a:lnTo>
                  <a:lnTo>
                    <a:pt x="312" y="1946"/>
                  </a:lnTo>
                  <a:lnTo>
                    <a:pt x="351" y="1985"/>
                  </a:lnTo>
                  <a:lnTo>
                    <a:pt x="545" y="2140"/>
                  </a:lnTo>
                  <a:lnTo>
                    <a:pt x="584" y="2140"/>
                  </a:lnTo>
                  <a:lnTo>
                    <a:pt x="701" y="2179"/>
                  </a:lnTo>
                  <a:lnTo>
                    <a:pt x="818" y="2257"/>
                  </a:lnTo>
                  <a:lnTo>
                    <a:pt x="857" y="2257"/>
                  </a:lnTo>
                  <a:lnTo>
                    <a:pt x="1129" y="2296"/>
                  </a:lnTo>
                  <a:lnTo>
                    <a:pt x="1440" y="2296"/>
                  </a:lnTo>
                  <a:lnTo>
                    <a:pt x="1713" y="2179"/>
                  </a:lnTo>
                  <a:lnTo>
                    <a:pt x="1907" y="2024"/>
                  </a:lnTo>
                  <a:lnTo>
                    <a:pt x="2063" y="1829"/>
                  </a:lnTo>
                  <a:cubicBezTo>
                    <a:pt x="2063" y="1776"/>
                    <a:pt x="2081" y="1724"/>
                    <a:pt x="2105" y="1671"/>
                  </a:cubicBezTo>
                  <a:lnTo>
                    <a:pt x="2105" y="1671"/>
                  </a:lnTo>
                  <a:cubicBezTo>
                    <a:pt x="2220" y="1554"/>
                    <a:pt x="2297" y="1400"/>
                    <a:pt x="2374" y="1245"/>
                  </a:cubicBezTo>
                  <a:lnTo>
                    <a:pt x="2413" y="973"/>
                  </a:lnTo>
                  <a:cubicBezTo>
                    <a:pt x="2413" y="778"/>
                    <a:pt x="2335" y="623"/>
                    <a:pt x="2258" y="467"/>
                  </a:cubicBezTo>
                  <a:lnTo>
                    <a:pt x="2258" y="545"/>
                  </a:lnTo>
                  <a:lnTo>
                    <a:pt x="2180" y="428"/>
                  </a:lnTo>
                  <a:lnTo>
                    <a:pt x="2102" y="311"/>
                  </a:lnTo>
                  <a:lnTo>
                    <a:pt x="2063" y="311"/>
                  </a:lnTo>
                  <a:lnTo>
                    <a:pt x="1830" y="117"/>
                  </a:lnTo>
                  <a:cubicBezTo>
                    <a:pt x="1752" y="78"/>
                    <a:pt x="1635" y="39"/>
                    <a:pt x="1557" y="39"/>
                  </a:cubicBezTo>
                  <a:lnTo>
                    <a:pt x="1207" y="39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2"/>
            <p:cNvSpPr/>
            <p:nvPr/>
          </p:nvSpPr>
          <p:spPr>
            <a:xfrm>
              <a:off x="4176088" y="5062042"/>
              <a:ext cx="22930" cy="22095"/>
            </a:xfrm>
            <a:custGeom>
              <a:avLst/>
              <a:gdLst/>
              <a:ahLst/>
              <a:cxnLst/>
              <a:rect l="l" t="t" r="r" b="b"/>
              <a:pathLst>
                <a:path w="2141" h="2063" extrusionOk="0">
                  <a:moveTo>
                    <a:pt x="1547" y="1363"/>
                  </a:moveTo>
                  <a:lnTo>
                    <a:pt x="1535" y="1379"/>
                  </a:lnTo>
                  <a:lnTo>
                    <a:pt x="1535" y="1379"/>
                  </a:lnTo>
                  <a:lnTo>
                    <a:pt x="1518" y="1392"/>
                  </a:lnTo>
                  <a:lnTo>
                    <a:pt x="1518" y="1392"/>
                  </a:lnTo>
                  <a:cubicBezTo>
                    <a:pt x="1519" y="1365"/>
                    <a:pt x="1521" y="1363"/>
                    <a:pt x="1547" y="1363"/>
                  </a:cubicBezTo>
                  <a:close/>
                  <a:moveTo>
                    <a:pt x="285" y="1102"/>
                  </a:moveTo>
                  <a:cubicBezTo>
                    <a:pt x="291" y="1135"/>
                    <a:pt x="299" y="1169"/>
                    <a:pt x="312" y="1207"/>
                  </a:cubicBezTo>
                  <a:lnTo>
                    <a:pt x="390" y="1401"/>
                  </a:lnTo>
                  <a:lnTo>
                    <a:pt x="390" y="1440"/>
                  </a:lnTo>
                  <a:lnTo>
                    <a:pt x="312" y="1246"/>
                  </a:lnTo>
                  <a:cubicBezTo>
                    <a:pt x="312" y="1246"/>
                    <a:pt x="312" y="1285"/>
                    <a:pt x="312" y="1324"/>
                  </a:cubicBezTo>
                  <a:lnTo>
                    <a:pt x="278" y="1118"/>
                  </a:lnTo>
                  <a:lnTo>
                    <a:pt x="285" y="1102"/>
                  </a:lnTo>
                  <a:close/>
                  <a:moveTo>
                    <a:pt x="1129" y="1"/>
                  </a:moveTo>
                  <a:cubicBezTo>
                    <a:pt x="1053" y="1"/>
                    <a:pt x="977" y="17"/>
                    <a:pt x="911" y="40"/>
                  </a:cubicBezTo>
                  <a:lnTo>
                    <a:pt x="911" y="40"/>
                  </a:lnTo>
                  <a:cubicBezTo>
                    <a:pt x="842" y="40"/>
                    <a:pt x="775" y="43"/>
                    <a:pt x="740" y="78"/>
                  </a:cubicBezTo>
                  <a:lnTo>
                    <a:pt x="818" y="78"/>
                  </a:lnTo>
                  <a:cubicBezTo>
                    <a:pt x="740" y="78"/>
                    <a:pt x="662" y="117"/>
                    <a:pt x="584" y="156"/>
                  </a:cubicBezTo>
                  <a:lnTo>
                    <a:pt x="740" y="78"/>
                  </a:lnTo>
                  <a:lnTo>
                    <a:pt x="623" y="117"/>
                  </a:lnTo>
                  <a:cubicBezTo>
                    <a:pt x="584" y="117"/>
                    <a:pt x="545" y="156"/>
                    <a:pt x="545" y="156"/>
                  </a:cubicBezTo>
                  <a:cubicBezTo>
                    <a:pt x="390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lnTo>
                    <a:pt x="78" y="740"/>
                  </a:lnTo>
                  <a:lnTo>
                    <a:pt x="78" y="779"/>
                  </a:lnTo>
                  <a:cubicBezTo>
                    <a:pt x="1" y="1129"/>
                    <a:pt x="78" y="1518"/>
                    <a:pt x="351" y="1791"/>
                  </a:cubicBezTo>
                  <a:cubicBezTo>
                    <a:pt x="468" y="1907"/>
                    <a:pt x="662" y="1985"/>
                    <a:pt x="857" y="2063"/>
                  </a:cubicBezTo>
                  <a:lnTo>
                    <a:pt x="1402" y="2063"/>
                  </a:lnTo>
                  <a:cubicBezTo>
                    <a:pt x="1518" y="2024"/>
                    <a:pt x="1596" y="1985"/>
                    <a:pt x="1674" y="1946"/>
                  </a:cubicBezTo>
                  <a:lnTo>
                    <a:pt x="1868" y="1791"/>
                  </a:lnTo>
                  <a:cubicBezTo>
                    <a:pt x="1946" y="1713"/>
                    <a:pt x="1985" y="1635"/>
                    <a:pt x="2024" y="1518"/>
                  </a:cubicBezTo>
                  <a:cubicBezTo>
                    <a:pt x="2063" y="1479"/>
                    <a:pt x="2063" y="1440"/>
                    <a:pt x="2102" y="1401"/>
                  </a:cubicBezTo>
                  <a:cubicBezTo>
                    <a:pt x="2102" y="1363"/>
                    <a:pt x="2102" y="1363"/>
                    <a:pt x="2102" y="1363"/>
                  </a:cubicBezTo>
                  <a:cubicBezTo>
                    <a:pt x="2102" y="1285"/>
                    <a:pt x="2102" y="1207"/>
                    <a:pt x="2141" y="1129"/>
                  </a:cubicBezTo>
                  <a:lnTo>
                    <a:pt x="2141" y="1051"/>
                  </a:lnTo>
                  <a:cubicBezTo>
                    <a:pt x="2102" y="973"/>
                    <a:pt x="2102" y="857"/>
                    <a:pt x="2102" y="779"/>
                  </a:cubicBezTo>
                  <a:cubicBezTo>
                    <a:pt x="2102" y="740"/>
                    <a:pt x="2102" y="740"/>
                    <a:pt x="2102" y="701"/>
                  </a:cubicBezTo>
                  <a:cubicBezTo>
                    <a:pt x="2063" y="623"/>
                    <a:pt x="2024" y="545"/>
                    <a:pt x="1985" y="468"/>
                  </a:cubicBezTo>
                  <a:cubicBezTo>
                    <a:pt x="1907" y="351"/>
                    <a:pt x="1791" y="234"/>
                    <a:pt x="1674" y="156"/>
                  </a:cubicBezTo>
                  <a:lnTo>
                    <a:pt x="1635" y="156"/>
                  </a:lnTo>
                  <a:cubicBezTo>
                    <a:pt x="1479" y="39"/>
                    <a:pt x="1324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2"/>
            <p:cNvSpPr/>
            <p:nvPr/>
          </p:nvSpPr>
          <p:spPr>
            <a:xfrm>
              <a:off x="4253189" y="5126227"/>
              <a:ext cx="21688" cy="20842"/>
            </a:xfrm>
            <a:custGeom>
              <a:avLst/>
              <a:gdLst/>
              <a:ahLst/>
              <a:cxnLst/>
              <a:rect l="l" t="t" r="r" b="b"/>
              <a:pathLst>
                <a:path w="2025" h="1946" extrusionOk="0">
                  <a:moveTo>
                    <a:pt x="351" y="857"/>
                  </a:moveTo>
                  <a:cubicBezTo>
                    <a:pt x="337" y="940"/>
                    <a:pt x="328" y="1024"/>
                    <a:pt x="328" y="1106"/>
                  </a:cubicBezTo>
                  <a:lnTo>
                    <a:pt x="328" y="1106"/>
                  </a:lnTo>
                  <a:lnTo>
                    <a:pt x="318" y="1051"/>
                  </a:lnTo>
                  <a:lnTo>
                    <a:pt x="351" y="857"/>
                  </a:lnTo>
                  <a:close/>
                  <a:moveTo>
                    <a:pt x="1946" y="973"/>
                  </a:moveTo>
                  <a:cubicBezTo>
                    <a:pt x="1946" y="1032"/>
                    <a:pt x="1946" y="1090"/>
                    <a:pt x="1930" y="1148"/>
                  </a:cubicBezTo>
                  <a:lnTo>
                    <a:pt x="1930" y="1148"/>
                  </a:lnTo>
                  <a:cubicBezTo>
                    <a:pt x="1941" y="1089"/>
                    <a:pt x="1946" y="1028"/>
                    <a:pt x="1946" y="973"/>
                  </a:cubicBezTo>
                  <a:close/>
                  <a:moveTo>
                    <a:pt x="1834" y="1389"/>
                  </a:moveTo>
                  <a:lnTo>
                    <a:pt x="1830" y="1401"/>
                  </a:lnTo>
                  <a:cubicBezTo>
                    <a:pt x="1830" y="1399"/>
                    <a:pt x="1830" y="1397"/>
                    <a:pt x="1830" y="1395"/>
                  </a:cubicBezTo>
                  <a:lnTo>
                    <a:pt x="1830" y="1395"/>
                  </a:lnTo>
                  <a:cubicBezTo>
                    <a:pt x="1831" y="1393"/>
                    <a:pt x="1832" y="1391"/>
                    <a:pt x="1834" y="1389"/>
                  </a:cubicBezTo>
                  <a:close/>
                  <a:moveTo>
                    <a:pt x="1090" y="0"/>
                  </a:moveTo>
                  <a:cubicBezTo>
                    <a:pt x="973" y="0"/>
                    <a:pt x="896" y="39"/>
                    <a:pt x="818" y="39"/>
                  </a:cubicBezTo>
                  <a:lnTo>
                    <a:pt x="740" y="39"/>
                  </a:lnTo>
                  <a:cubicBezTo>
                    <a:pt x="662" y="39"/>
                    <a:pt x="584" y="117"/>
                    <a:pt x="506" y="156"/>
                  </a:cubicBezTo>
                  <a:lnTo>
                    <a:pt x="468" y="156"/>
                  </a:lnTo>
                  <a:cubicBezTo>
                    <a:pt x="351" y="234"/>
                    <a:pt x="234" y="350"/>
                    <a:pt x="117" y="467"/>
                  </a:cubicBezTo>
                  <a:cubicBezTo>
                    <a:pt x="40" y="623"/>
                    <a:pt x="1" y="817"/>
                    <a:pt x="1" y="973"/>
                  </a:cubicBezTo>
                  <a:cubicBezTo>
                    <a:pt x="1" y="1507"/>
                    <a:pt x="427" y="1899"/>
                    <a:pt x="899" y="1929"/>
                  </a:cubicBezTo>
                  <a:lnTo>
                    <a:pt x="899" y="1929"/>
                  </a:lnTo>
                  <a:cubicBezTo>
                    <a:pt x="911" y="1935"/>
                    <a:pt x="923" y="1940"/>
                    <a:pt x="935" y="1946"/>
                  </a:cubicBezTo>
                  <a:lnTo>
                    <a:pt x="1168" y="1946"/>
                  </a:lnTo>
                  <a:cubicBezTo>
                    <a:pt x="1324" y="1946"/>
                    <a:pt x="1479" y="1907"/>
                    <a:pt x="1596" y="1829"/>
                  </a:cubicBezTo>
                  <a:lnTo>
                    <a:pt x="1791" y="1712"/>
                  </a:lnTo>
                  <a:cubicBezTo>
                    <a:pt x="1868" y="1596"/>
                    <a:pt x="1946" y="1479"/>
                    <a:pt x="2024" y="1323"/>
                  </a:cubicBezTo>
                  <a:lnTo>
                    <a:pt x="1985" y="1284"/>
                  </a:lnTo>
                  <a:lnTo>
                    <a:pt x="1985" y="1245"/>
                  </a:lnTo>
                  <a:cubicBezTo>
                    <a:pt x="1985" y="1207"/>
                    <a:pt x="1985" y="1168"/>
                    <a:pt x="1985" y="1129"/>
                  </a:cubicBezTo>
                  <a:lnTo>
                    <a:pt x="1985" y="1012"/>
                  </a:lnTo>
                  <a:lnTo>
                    <a:pt x="1985" y="973"/>
                  </a:lnTo>
                  <a:lnTo>
                    <a:pt x="1946" y="740"/>
                  </a:lnTo>
                  <a:cubicBezTo>
                    <a:pt x="1946" y="740"/>
                    <a:pt x="1946" y="701"/>
                    <a:pt x="1946" y="701"/>
                  </a:cubicBezTo>
                  <a:cubicBezTo>
                    <a:pt x="1907" y="662"/>
                    <a:pt x="1907" y="623"/>
                    <a:pt x="1907" y="584"/>
                  </a:cubicBezTo>
                  <a:lnTo>
                    <a:pt x="1868" y="467"/>
                  </a:lnTo>
                  <a:cubicBezTo>
                    <a:pt x="1791" y="389"/>
                    <a:pt x="1713" y="273"/>
                    <a:pt x="1713" y="273"/>
                  </a:cubicBezTo>
                  <a:lnTo>
                    <a:pt x="1518" y="117"/>
                  </a:lnTo>
                  <a:cubicBezTo>
                    <a:pt x="1479" y="78"/>
                    <a:pt x="1402" y="39"/>
                    <a:pt x="1324" y="39"/>
                  </a:cubicBezTo>
                  <a:lnTo>
                    <a:pt x="10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1" name="Google Shape;4691;p42"/>
          <p:cNvGrpSpPr/>
          <p:nvPr/>
        </p:nvGrpSpPr>
        <p:grpSpPr>
          <a:xfrm>
            <a:off x="653380" y="4204316"/>
            <a:ext cx="1489692" cy="280407"/>
            <a:chOff x="1674590" y="1628882"/>
            <a:chExt cx="753016" cy="150296"/>
          </a:xfrm>
        </p:grpSpPr>
        <p:sp>
          <p:nvSpPr>
            <p:cNvPr id="4692" name="Google Shape;4692;p42"/>
            <p:cNvSpPr/>
            <p:nvPr/>
          </p:nvSpPr>
          <p:spPr>
            <a:xfrm>
              <a:off x="1678930" y="1708015"/>
              <a:ext cx="654798" cy="4411"/>
            </a:xfrm>
            <a:custGeom>
              <a:avLst/>
              <a:gdLst/>
              <a:ahLst/>
              <a:cxnLst/>
              <a:rect l="l" t="t" r="r" b="b"/>
              <a:pathLst>
                <a:path w="55374" h="373" extrusionOk="0">
                  <a:moveTo>
                    <a:pt x="13865" y="0"/>
                  </a:moveTo>
                  <a:cubicBezTo>
                    <a:pt x="8284" y="0"/>
                    <a:pt x="1" y="221"/>
                    <a:pt x="1" y="221"/>
                  </a:cubicBezTo>
                  <a:lnTo>
                    <a:pt x="38896" y="197"/>
                  </a:lnTo>
                  <a:lnTo>
                    <a:pt x="38896" y="197"/>
                  </a:lnTo>
                  <a:cubicBezTo>
                    <a:pt x="41889" y="283"/>
                    <a:pt x="45757" y="373"/>
                    <a:pt x="48334" y="373"/>
                  </a:cubicBezTo>
                  <a:cubicBezTo>
                    <a:pt x="48984" y="373"/>
                    <a:pt x="49552" y="367"/>
                    <a:pt x="50003" y="354"/>
                  </a:cubicBezTo>
                  <a:cubicBezTo>
                    <a:pt x="53505" y="221"/>
                    <a:pt x="55373" y="187"/>
                    <a:pt x="55373" y="187"/>
                  </a:cubicBezTo>
                  <a:lnTo>
                    <a:pt x="55373" y="187"/>
                  </a:lnTo>
                  <a:lnTo>
                    <a:pt x="38896" y="197"/>
                  </a:lnTo>
                  <a:lnTo>
                    <a:pt x="38896" y="197"/>
                  </a:lnTo>
                  <a:cubicBezTo>
                    <a:pt x="36783" y="137"/>
                    <a:pt x="35106" y="78"/>
                    <a:pt x="34625" y="54"/>
                  </a:cubicBezTo>
                  <a:cubicBezTo>
                    <a:pt x="34327" y="39"/>
                    <a:pt x="33532" y="34"/>
                    <a:pt x="32420" y="34"/>
                  </a:cubicBezTo>
                  <a:cubicBezTo>
                    <a:pt x="29940" y="34"/>
                    <a:pt x="25879" y="59"/>
                    <a:pt x="22204" y="59"/>
                  </a:cubicBezTo>
                  <a:cubicBezTo>
                    <a:pt x="19974" y="59"/>
                    <a:pt x="17886" y="50"/>
                    <a:pt x="16379" y="21"/>
                  </a:cubicBezTo>
                  <a:cubicBezTo>
                    <a:pt x="15650" y="6"/>
                    <a:pt x="14795" y="0"/>
                    <a:pt x="13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693" name="Google Shape;4693;p42"/>
            <p:cNvSpPr/>
            <p:nvPr/>
          </p:nvSpPr>
          <p:spPr>
            <a:xfrm>
              <a:off x="1678930" y="1707069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75" y="0"/>
                    <a:pt x="16379" y="101"/>
                  </a:cubicBezTo>
                  <a:cubicBezTo>
                    <a:pt x="21483" y="201"/>
                    <a:pt x="33258" y="67"/>
                    <a:pt x="34625" y="134"/>
                  </a:cubicBezTo>
                  <a:cubicBezTo>
                    <a:pt x="35960" y="201"/>
                    <a:pt x="46500" y="534"/>
                    <a:pt x="50003" y="434"/>
                  </a:cubicBezTo>
                  <a:cubicBezTo>
                    <a:pt x="53505" y="301"/>
                    <a:pt x="55373" y="267"/>
                    <a:pt x="55373" y="267"/>
                  </a:cubicBezTo>
                </a:path>
              </a:pathLst>
            </a:custGeom>
            <a:noFill/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694" name="Google Shape;4694;p42"/>
            <p:cNvSpPr/>
            <p:nvPr/>
          </p:nvSpPr>
          <p:spPr>
            <a:xfrm>
              <a:off x="1710491" y="1712201"/>
              <a:ext cx="72582" cy="62105"/>
            </a:xfrm>
            <a:custGeom>
              <a:avLst/>
              <a:gdLst/>
              <a:ahLst/>
              <a:cxnLst/>
              <a:rect l="l" t="t" r="r" b="b"/>
              <a:pathLst>
                <a:path w="6138" h="5252" extrusionOk="0">
                  <a:moveTo>
                    <a:pt x="0" y="0"/>
                  </a:moveTo>
                  <a:lnTo>
                    <a:pt x="2002" y="2902"/>
                  </a:lnTo>
                  <a:cubicBezTo>
                    <a:pt x="2368" y="3436"/>
                    <a:pt x="2769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3" y="1901"/>
                    <a:pt x="2335" y="1001"/>
                    <a:pt x="50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695" name="Google Shape;4695;p42"/>
            <p:cNvSpPr/>
            <p:nvPr/>
          </p:nvSpPr>
          <p:spPr>
            <a:xfrm>
              <a:off x="1703798" y="1707625"/>
              <a:ext cx="85199" cy="71553"/>
            </a:xfrm>
            <a:custGeom>
              <a:avLst/>
              <a:gdLst/>
              <a:ahLst/>
              <a:cxnLst/>
              <a:rect l="l" t="t" r="r" b="b"/>
              <a:pathLst>
                <a:path w="7205" h="6051" extrusionOk="0">
                  <a:moveTo>
                    <a:pt x="1716" y="1290"/>
                  </a:moveTo>
                  <a:cubicBezTo>
                    <a:pt x="3151" y="1979"/>
                    <a:pt x="4590" y="2748"/>
                    <a:pt x="5703" y="3890"/>
                  </a:cubicBezTo>
                  <a:cubicBezTo>
                    <a:pt x="5937" y="4123"/>
                    <a:pt x="6470" y="4657"/>
                    <a:pt x="6203" y="5024"/>
                  </a:cubicBezTo>
                  <a:cubicBezTo>
                    <a:pt x="6099" y="5163"/>
                    <a:pt x="5903" y="5212"/>
                    <a:pt x="5701" y="5212"/>
                  </a:cubicBezTo>
                  <a:cubicBezTo>
                    <a:pt x="5518" y="5212"/>
                    <a:pt x="5330" y="5172"/>
                    <a:pt x="5203" y="5124"/>
                  </a:cubicBezTo>
                  <a:cubicBezTo>
                    <a:pt x="4269" y="4857"/>
                    <a:pt x="3635" y="4023"/>
                    <a:pt x="3101" y="3289"/>
                  </a:cubicBezTo>
                  <a:cubicBezTo>
                    <a:pt x="2632" y="2628"/>
                    <a:pt x="2176" y="1952"/>
                    <a:pt x="1716" y="1290"/>
                  </a:cubicBezTo>
                  <a:close/>
                  <a:moveTo>
                    <a:pt x="581" y="0"/>
                  </a:moveTo>
                  <a:cubicBezTo>
                    <a:pt x="285" y="0"/>
                    <a:pt x="1" y="286"/>
                    <a:pt x="233" y="587"/>
                  </a:cubicBezTo>
                  <a:lnTo>
                    <a:pt x="199" y="587"/>
                  </a:lnTo>
                  <a:cubicBezTo>
                    <a:pt x="933" y="1688"/>
                    <a:pt x="1700" y="2755"/>
                    <a:pt x="2467" y="3823"/>
                  </a:cubicBezTo>
                  <a:cubicBezTo>
                    <a:pt x="3101" y="4757"/>
                    <a:pt x="3902" y="5691"/>
                    <a:pt x="5069" y="5958"/>
                  </a:cubicBezTo>
                  <a:cubicBezTo>
                    <a:pt x="5246" y="6021"/>
                    <a:pt x="5431" y="6050"/>
                    <a:pt x="5620" y="6050"/>
                  </a:cubicBezTo>
                  <a:cubicBezTo>
                    <a:pt x="5930" y="6050"/>
                    <a:pt x="6246" y="5970"/>
                    <a:pt x="6537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470" y="3423"/>
                    <a:pt x="6037" y="3056"/>
                  </a:cubicBezTo>
                  <a:cubicBezTo>
                    <a:pt x="5603" y="2689"/>
                    <a:pt x="5169" y="2322"/>
                    <a:pt x="4702" y="1988"/>
                  </a:cubicBezTo>
                  <a:cubicBezTo>
                    <a:pt x="3602" y="1288"/>
                    <a:pt x="2467" y="687"/>
                    <a:pt x="1267" y="154"/>
                  </a:cubicBezTo>
                  <a:cubicBezTo>
                    <a:pt x="1204" y="122"/>
                    <a:pt x="1142" y="108"/>
                    <a:pt x="1082" y="108"/>
                  </a:cubicBezTo>
                  <a:cubicBezTo>
                    <a:pt x="1019" y="108"/>
                    <a:pt x="960" y="124"/>
                    <a:pt x="906" y="151"/>
                  </a:cubicBezTo>
                  <a:lnTo>
                    <a:pt x="906" y="151"/>
                  </a:lnTo>
                  <a:cubicBezTo>
                    <a:pt x="816" y="45"/>
                    <a:pt x="698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696" name="Google Shape;4696;p42"/>
            <p:cNvSpPr/>
            <p:nvPr/>
          </p:nvSpPr>
          <p:spPr>
            <a:xfrm>
              <a:off x="1711673" y="1644255"/>
              <a:ext cx="77324" cy="64009"/>
            </a:xfrm>
            <a:custGeom>
              <a:avLst/>
              <a:gdLst/>
              <a:ahLst/>
              <a:cxnLst/>
              <a:rect l="l" t="t" r="r" b="b"/>
              <a:pathLst>
                <a:path w="6539" h="5413" extrusionOk="0">
                  <a:moveTo>
                    <a:pt x="5617" y="0"/>
                  </a:moveTo>
                  <a:cubicBezTo>
                    <a:pt x="5471" y="0"/>
                    <a:pt x="5321" y="25"/>
                    <a:pt x="5171" y="75"/>
                  </a:cubicBezTo>
                  <a:cubicBezTo>
                    <a:pt x="4503" y="309"/>
                    <a:pt x="3870" y="676"/>
                    <a:pt x="3303" y="1176"/>
                  </a:cubicBezTo>
                  <a:cubicBezTo>
                    <a:pt x="1902" y="2310"/>
                    <a:pt x="767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71" y="1009"/>
                  </a:cubicBezTo>
                  <a:cubicBezTo>
                    <a:pt x="6538" y="642"/>
                    <a:pt x="6371" y="275"/>
                    <a:pt x="6038" y="75"/>
                  </a:cubicBezTo>
                  <a:cubicBezTo>
                    <a:pt x="5904" y="25"/>
                    <a:pt x="5763" y="0"/>
                    <a:pt x="5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697" name="Google Shape;4697;p42"/>
            <p:cNvSpPr/>
            <p:nvPr/>
          </p:nvSpPr>
          <p:spPr>
            <a:xfrm>
              <a:off x="1705832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204" y="0"/>
                  </a:moveTo>
                  <a:cubicBezTo>
                    <a:pt x="5925" y="0"/>
                    <a:pt x="5633" y="72"/>
                    <a:pt x="5364" y="167"/>
                  </a:cubicBezTo>
                  <a:cubicBezTo>
                    <a:pt x="4230" y="668"/>
                    <a:pt x="3229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4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64" y="968"/>
                    <a:pt x="6065" y="868"/>
                  </a:cubicBezTo>
                  <a:cubicBezTo>
                    <a:pt x="6107" y="860"/>
                    <a:pt x="6146" y="856"/>
                    <a:pt x="6182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6" y="4437"/>
                    <a:pt x="2429" y="4971"/>
                    <a:pt x="1395" y="5438"/>
                  </a:cubicBezTo>
                  <a:cubicBezTo>
                    <a:pt x="964" y="5639"/>
                    <a:pt x="1225" y="6185"/>
                    <a:pt x="1604" y="6185"/>
                  </a:cubicBezTo>
                  <a:cubicBezTo>
                    <a:pt x="1665" y="6185"/>
                    <a:pt x="1730" y="6171"/>
                    <a:pt x="1795" y="6138"/>
                  </a:cubicBezTo>
                  <a:cubicBezTo>
                    <a:pt x="2896" y="5671"/>
                    <a:pt x="3963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332" y="1802"/>
                  </a:cubicBezTo>
                  <a:cubicBezTo>
                    <a:pt x="7499" y="1302"/>
                    <a:pt x="7399" y="734"/>
                    <a:pt x="7032" y="334"/>
                  </a:cubicBezTo>
                  <a:cubicBezTo>
                    <a:pt x="6804" y="89"/>
                    <a:pt x="6512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698" name="Google Shape;4698;p42"/>
            <p:cNvSpPr/>
            <p:nvPr/>
          </p:nvSpPr>
          <p:spPr>
            <a:xfrm>
              <a:off x="1773991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803" y="3936"/>
                    <a:pt x="3270" y="4403"/>
                  </a:cubicBezTo>
                  <a:cubicBezTo>
                    <a:pt x="3737" y="4870"/>
                    <a:pt x="4370" y="5170"/>
                    <a:pt x="5004" y="5237"/>
                  </a:cubicBezTo>
                  <a:cubicBezTo>
                    <a:pt x="5063" y="5247"/>
                    <a:pt x="5122" y="5252"/>
                    <a:pt x="5179" y="5252"/>
                  </a:cubicBezTo>
                  <a:cubicBezTo>
                    <a:pt x="5510" y="5252"/>
                    <a:pt x="5806" y="5093"/>
                    <a:pt x="6005" y="4837"/>
                  </a:cubicBezTo>
                  <a:cubicBezTo>
                    <a:pt x="6138" y="4603"/>
                    <a:pt x="6172" y="4303"/>
                    <a:pt x="6072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37" y="1901"/>
                    <a:pt x="2336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699" name="Google Shape;4699;p42"/>
            <p:cNvSpPr/>
            <p:nvPr/>
          </p:nvSpPr>
          <p:spPr>
            <a:xfrm>
              <a:off x="1767310" y="1707625"/>
              <a:ext cx="85187" cy="71553"/>
            </a:xfrm>
            <a:custGeom>
              <a:avLst/>
              <a:gdLst/>
              <a:ahLst/>
              <a:cxnLst/>
              <a:rect l="l" t="t" r="r" b="b"/>
              <a:pathLst>
                <a:path w="7204" h="6051" extrusionOk="0">
                  <a:moveTo>
                    <a:pt x="1710" y="1282"/>
                  </a:moveTo>
                  <a:cubicBezTo>
                    <a:pt x="3162" y="1972"/>
                    <a:pt x="4585" y="2744"/>
                    <a:pt x="5703" y="3890"/>
                  </a:cubicBezTo>
                  <a:cubicBezTo>
                    <a:pt x="5936" y="4123"/>
                    <a:pt x="6470" y="4657"/>
                    <a:pt x="6203" y="5024"/>
                  </a:cubicBezTo>
                  <a:cubicBezTo>
                    <a:pt x="6103" y="5174"/>
                    <a:pt x="5919" y="5224"/>
                    <a:pt x="5728" y="5224"/>
                  </a:cubicBezTo>
                  <a:cubicBezTo>
                    <a:pt x="5536" y="5224"/>
                    <a:pt x="5336" y="5174"/>
                    <a:pt x="5202" y="5124"/>
                  </a:cubicBezTo>
                  <a:cubicBezTo>
                    <a:pt x="4268" y="4857"/>
                    <a:pt x="3634" y="4023"/>
                    <a:pt x="3101" y="3289"/>
                  </a:cubicBezTo>
                  <a:cubicBezTo>
                    <a:pt x="2629" y="2625"/>
                    <a:pt x="2172" y="1947"/>
                    <a:pt x="1710" y="1282"/>
                  </a:cubicBezTo>
                  <a:close/>
                  <a:moveTo>
                    <a:pt x="580" y="0"/>
                  </a:moveTo>
                  <a:cubicBezTo>
                    <a:pt x="284" y="0"/>
                    <a:pt x="0" y="286"/>
                    <a:pt x="232" y="587"/>
                  </a:cubicBezTo>
                  <a:lnTo>
                    <a:pt x="199" y="587"/>
                  </a:lnTo>
                  <a:cubicBezTo>
                    <a:pt x="966" y="1688"/>
                    <a:pt x="1700" y="2755"/>
                    <a:pt x="2467" y="3823"/>
                  </a:cubicBezTo>
                  <a:cubicBezTo>
                    <a:pt x="3134" y="4757"/>
                    <a:pt x="3935" y="5691"/>
                    <a:pt x="5069" y="5958"/>
                  </a:cubicBezTo>
                  <a:cubicBezTo>
                    <a:pt x="5258" y="6021"/>
                    <a:pt x="5451" y="6050"/>
                    <a:pt x="5644" y="6050"/>
                  </a:cubicBezTo>
                  <a:cubicBezTo>
                    <a:pt x="5963" y="6050"/>
                    <a:pt x="6279" y="5970"/>
                    <a:pt x="6570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503" y="3423"/>
                    <a:pt x="6036" y="3056"/>
                  </a:cubicBezTo>
                  <a:cubicBezTo>
                    <a:pt x="5636" y="2689"/>
                    <a:pt x="5202" y="2322"/>
                    <a:pt x="4702" y="1988"/>
                  </a:cubicBezTo>
                  <a:cubicBezTo>
                    <a:pt x="3634" y="1288"/>
                    <a:pt x="2467" y="687"/>
                    <a:pt x="1299" y="154"/>
                  </a:cubicBezTo>
                  <a:cubicBezTo>
                    <a:pt x="1232" y="122"/>
                    <a:pt x="1166" y="108"/>
                    <a:pt x="1103" y="108"/>
                  </a:cubicBezTo>
                  <a:cubicBezTo>
                    <a:pt x="1033" y="108"/>
                    <a:pt x="968" y="126"/>
                    <a:pt x="909" y="155"/>
                  </a:cubicBezTo>
                  <a:lnTo>
                    <a:pt x="909" y="155"/>
                  </a:lnTo>
                  <a:cubicBezTo>
                    <a:pt x="819" y="46"/>
                    <a:pt x="699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0" name="Google Shape;4700;p42"/>
            <p:cNvSpPr/>
            <p:nvPr/>
          </p:nvSpPr>
          <p:spPr>
            <a:xfrm>
              <a:off x="1775576" y="1643959"/>
              <a:ext cx="76922" cy="64304"/>
            </a:xfrm>
            <a:custGeom>
              <a:avLst/>
              <a:gdLst/>
              <a:ahLst/>
              <a:cxnLst/>
              <a:rect l="l" t="t" r="r" b="b"/>
              <a:pathLst>
                <a:path w="6505" h="5438" extrusionOk="0">
                  <a:moveTo>
                    <a:pt x="5604" y="0"/>
                  </a:moveTo>
                  <a:cubicBezTo>
                    <a:pt x="5454" y="0"/>
                    <a:pt x="5304" y="34"/>
                    <a:pt x="5170" y="100"/>
                  </a:cubicBezTo>
                  <a:cubicBezTo>
                    <a:pt x="4470" y="334"/>
                    <a:pt x="3836" y="701"/>
                    <a:pt x="3269" y="1201"/>
                  </a:cubicBezTo>
                  <a:cubicBezTo>
                    <a:pt x="1868" y="2335"/>
                    <a:pt x="734" y="3770"/>
                    <a:pt x="0" y="5438"/>
                  </a:cubicBezTo>
                  <a:lnTo>
                    <a:pt x="1067" y="5371"/>
                  </a:lnTo>
                  <a:cubicBezTo>
                    <a:pt x="2869" y="4504"/>
                    <a:pt x="4737" y="3570"/>
                    <a:pt x="5971" y="2002"/>
                  </a:cubicBezTo>
                  <a:cubicBezTo>
                    <a:pt x="6204" y="1735"/>
                    <a:pt x="6371" y="1401"/>
                    <a:pt x="6438" y="1034"/>
                  </a:cubicBezTo>
                  <a:cubicBezTo>
                    <a:pt x="6505" y="667"/>
                    <a:pt x="6371" y="267"/>
                    <a:pt x="6038" y="100"/>
                  </a:cubicBezTo>
                  <a:cubicBezTo>
                    <a:pt x="5904" y="34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1" name="Google Shape;4701;p42"/>
            <p:cNvSpPr/>
            <p:nvPr/>
          </p:nvSpPr>
          <p:spPr>
            <a:xfrm>
              <a:off x="1769722" y="1638827"/>
              <a:ext cx="88297" cy="74249"/>
            </a:xfrm>
            <a:custGeom>
              <a:avLst/>
              <a:gdLst/>
              <a:ahLst/>
              <a:cxnLst/>
              <a:rect l="l" t="t" r="r" b="b"/>
              <a:pathLst>
                <a:path w="7467" h="6279" extrusionOk="0">
                  <a:moveTo>
                    <a:pt x="6180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396" y="2302"/>
                  </a:cubicBezTo>
                  <a:cubicBezTo>
                    <a:pt x="1462" y="3270"/>
                    <a:pt x="695" y="4404"/>
                    <a:pt x="161" y="5638"/>
                  </a:cubicBezTo>
                  <a:cubicBezTo>
                    <a:pt x="1" y="5982"/>
                    <a:pt x="282" y="6279"/>
                    <a:pt x="549" y="6279"/>
                  </a:cubicBezTo>
                  <a:cubicBezTo>
                    <a:pt x="671" y="6279"/>
                    <a:pt x="789" y="6218"/>
                    <a:pt x="862" y="6072"/>
                  </a:cubicBezTo>
                  <a:cubicBezTo>
                    <a:pt x="1663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5" y="860"/>
                    <a:pt x="6114" y="856"/>
                    <a:pt x="6150" y="856"/>
                  </a:cubicBezTo>
                  <a:cubicBezTo>
                    <a:pt x="6575" y="856"/>
                    <a:pt x="6620" y="1364"/>
                    <a:pt x="6466" y="1702"/>
                  </a:cubicBezTo>
                  <a:cubicBezTo>
                    <a:pt x="6199" y="2136"/>
                    <a:pt x="5866" y="2536"/>
                    <a:pt x="5499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62" y="5438"/>
                  </a:cubicBezTo>
                  <a:cubicBezTo>
                    <a:pt x="961" y="5639"/>
                    <a:pt x="1201" y="6185"/>
                    <a:pt x="1594" y="6185"/>
                  </a:cubicBezTo>
                  <a:cubicBezTo>
                    <a:pt x="1658" y="6185"/>
                    <a:pt x="1726" y="6171"/>
                    <a:pt x="1796" y="6138"/>
                  </a:cubicBezTo>
                  <a:cubicBezTo>
                    <a:pt x="2897" y="5671"/>
                    <a:pt x="3931" y="5071"/>
                    <a:pt x="4932" y="4404"/>
                  </a:cubicBezTo>
                  <a:cubicBezTo>
                    <a:pt x="5399" y="4070"/>
                    <a:pt x="5866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467" y="1302"/>
                    <a:pt x="7367" y="734"/>
                    <a:pt x="7033" y="334"/>
                  </a:cubicBezTo>
                  <a:cubicBezTo>
                    <a:pt x="6788" y="89"/>
                    <a:pt x="6487" y="0"/>
                    <a:pt x="6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2" name="Google Shape;4702;p42"/>
            <p:cNvSpPr/>
            <p:nvPr/>
          </p:nvSpPr>
          <p:spPr>
            <a:xfrm>
              <a:off x="1839076" y="1712201"/>
              <a:ext cx="71411" cy="62105"/>
            </a:xfrm>
            <a:custGeom>
              <a:avLst/>
              <a:gdLst/>
              <a:ahLst/>
              <a:cxnLst/>
              <a:rect l="l" t="t" r="r" b="b"/>
              <a:pathLst>
                <a:path w="6039" h="5252" extrusionOk="0">
                  <a:moveTo>
                    <a:pt x="1" y="0"/>
                  </a:moveTo>
                  <a:lnTo>
                    <a:pt x="1" y="0"/>
                  </a:lnTo>
                  <a:cubicBezTo>
                    <a:pt x="668" y="967"/>
                    <a:pt x="1235" y="1935"/>
                    <a:pt x="1902" y="2902"/>
                  </a:cubicBezTo>
                  <a:cubicBezTo>
                    <a:pt x="2269" y="3436"/>
                    <a:pt x="2669" y="3936"/>
                    <a:pt x="3169" y="4403"/>
                  </a:cubicBezTo>
                  <a:cubicBezTo>
                    <a:pt x="3636" y="4870"/>
                    <a:pt x="4237" y="5170"/>
                    <a:pt x="4904" y="5237"/>
                  </a:cubicBezTo>
                  <a:cubicBezTo>
                    <a:pt x="4958" y="5247"/>
                    <a:pt x="5012" y="5252"/>
                    <a:pt x="5066" y="5252"/>
                  </a:cubicBezTo>
                  <a:cubicBezTo>
                    <a:pt x="5377" y="5252"/>
                    <a:pt x="5677" y="5093"/>
                    <a:pt x="5905" y="4837"/>
                  </a:cubicBezTo>
                  <a:cubicBezTo>
                    <a:pt x="6038" y="4603"/>
                    <a:pt x="6038" y="4303"/>
                    <a:pt x="5938" y="4036"/>
                  </a:cubicBezTo>
                  <a:cubicBezTo>
                    <a:pt x="5838" y="3803"/>
                    <a:pt x="5671" y="3569"/>
                    <a:pt x="5471" y="3369"/>
                  </a:cubicBezTo>
                  <a:cubicBezTo>
                    <a:pt x="4103" y="1901"/>
                    <a:pt x="2235" y="1001"/>
                    <a:pt x="4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3" name="Google Shape;4703;p42"/>
            <p:cNvSpPr/>
            <p:nvPr/>
          </p:nvSpPr>
          <p:spPr>
            <a:xfrm>
              <a:off x="1832277" y="1707447"/>
              <a:ext cx="84123" cy="71719"/>
            </a:xfrm>
            <a:custGeom>
              <a:avLst/>
              <a:gdLst/>
              <a:ahLst/>
              <a:cxnLst/>
              <a:rect l="l" t="t" r="r" b="b"/>
              <a:pathLst>
                <a:path w="7114" h="6065" extrusionOk="0">
                  <a:moveTo>
                    <a:pt x="1718" y="1351"/>
                  </a:moveTo>
                  <a:cubicBezTo>
                    <a:pt x="3113" y="2027"/>
                    <a:pt x="4490" y="2782"/>
                    <a:pt x="5579" y="3871"/>
                  </a:cubicBezTo>
                  <a:cubicBezTo>
                    <a:pt x="5813" y="4138"/>
                    <a:pt x="6280" y="4572"/>
                    <a:pt x="6146" y="4972"/>
                  </a:cubicBezTo>
                  <a:cubicBezTo>
                    <a:pt x="6057" y="5187"/>
                    <a:pt x="5851" y="5248"/>
                    <a:pt x="5639" y="5248"/>
                  </a:cubicBezTo>
                  <a:cubicBezTo>
                    <a:pt x="5457" y="5248"/>
                    <a:pt x="5269" y="5203"/>
                    <a:pt x="5145" y="5172"/>
                  </a:cubicBezTo>
                  <a:cubicBezTo>
                    <a:pt x="4211" y="4905"/>
                    <a:pt x="3544" y="4105"/>
                    <a:pt x="3011" y="3338"/>
                  </a:cubicBezTo>
                  <a:cubicBezTo>
                    <a:pt x="2567" y="2683"/>
                    <a:pt x="2150" y="2015"/>
                    <a:pt x="1718" y="1351"/>
                  </a:cubicBezTo>
                  <a:close/>
                  <a:moveTo>
                    <a:pt x="587" y="0"/>
                  </a:moveTo>
                  <a:cubicBezTo>
                    <a:pt x="290" y="0"/>
                    <a:pt x="0" y="301"/>
                    <a:pt x="209" y="602"/>
                  </a:cubicBezTo>
                  <a:cubicBezTo>
                    <a:pt x="976" y="1703"/>
                    <a:pt x="1610" y="2804"/>
                    <a:pt x="2377" y="3871"/>
                  </a:cubicBezTo>
                  <a:cubicBezTo>
                    <a:pt x="3044" y="4805"/>
                    <a:pt x="3878" y="5739"/>
                    <a:pt x="5045" y="6006"/>
                  </a:cubicBezTo>
                  <a:cubicBezTo>
                    <a:pt x="5195" y="6046"/>
                    <a:pt x="5347" y="6065"/>
                    <a:pt x="5499" y="6065"/>
                  </a:cubicBezTo>
                  <a:cubicBezTo>
                    <a:pt x="5855" y="6065"/>
                    <a:pt x="6209" y="5960"/>
                    <a:pt x="6513" y="5773"/>
                  </a:cubicBezTo>
                  <a:cubicBezTo>
                    <a:pt x="6947" y="5439"/>
                    <a:pt x="7114" y="4839"/>
                    <a:pt x="6913" y="4338"/>
                  </a:cubicBezTo>
                  <a:cubicBezTo>
                    <a:pt x="6680" y="3838"/>
                    <a:pt x="6346" y="3404"/>
                    <a:pt x="5913" y="3037"/>
                  </a:cubicBezTo>
                  <a:cubicBezTo>
                    <a:pt x="5512" y="2670"/>
                    <a:pt x="5045" y="2337"/>
                    <a:pt x="4578" y="2003"/>
                  </a:cubicBezTo>
                  <a:cubicBezTo>
                    <a:pt x="3511" y="1303"/>
                    <a:pt x="2377" y="702"/>
                    <a:pt x="1176" y="169"/>
                  </a:cubicBezTo>
                  <a:cubicBezTo>
                    <a:pt x="1113" y="137"/>
                    <a:pt x="1051" y="123"/>
                    <a:pt x="992" y="123"/>
                  </a:cubicBezTo>
                  <a:cubicBezTo>
                    <a:pt x="958" y="123"/>
                    <a:pt x="924" y="128"/>
                    <a:pt x="892" y="136"/>
                  </a:cubicBezTo>
                  <a:lnTo>
                    <a:pt x="892" y="136"/>
                  </a:lnTo>
                  <a:cubicBezTo>
                    <a:pt x="806" y="41"/>
                    <a:pt x="696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4" name="Google Shape;4704;p42"/>
            <p:cNvSpPr/>
            <p:nvPr/>
          </p:nvSpPr>
          <p:spPr>
            <a:xfrm>
              <a:off x="1839076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605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72" y="275"/>
                    <a:pt x="6038" y="75"/>
                  </a:cubicBezTo>
                  <a:cubicBezTo>
                    <a:pt x="5905" y="25"/>
                    <a:pt x="5755" y="0"/>
                    <a:pt x="5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5" name="Google Shape;4705;p42"/>
            <p:cNvSpPr/>
            <p:nvPr/>
          </p:nvSpPr>
          <p:spPr>
            <a:xfrm>
              <a:off x="1833234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1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5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31" y="968"/>
                    <a:pt x="6065" y="868"/>
                  </a:cubicBezTo>
                  <a:cubicBezTo>
                    <a:pt x="6107" y="860"/>
                    <a:pt x="6146" y="856"/>
                    <a:pt x="6183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7" y="4437"/>
                    <a:pt x="2429" y="4971"/>
                    <a:pt x="1395" y="5438"/>
                  </a:cubicBezTo>
                  <a:cubicBezTo>
                    <a:pt x="965" y="5639"/>
                    <a:pt x="1226" y="6185"/>
                    <a:pt x="1604" y="6185"/>
                  </a:cubicBezTo>
                  <a:cubicBezTo>
                    <a:pt x="1666" y="6185"/>
                    <a:pt x="1730" y="6171"/>
                    <a:pt x="1795" y="6138"/>
                  </a:cubicBezTo>
                  <a:cubicBezTo>
                    <a:pt x="2896" y="5671"/>
                    <a:pt x="3964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299" y="1802"/>
                  </a:cubicBezTo>
                  <a:cubicBezTo>
                    <a:pt x="7500" y="1302"/>
                    <a:pt x="7399" y="734"/>
                    <a:pt x="7033" y="334"/>
                  </a:cubicBezTo>
                  <a:cubicBezTo>
                    <a:pt x="6787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6" name="Google Shape;4706;p42"/>
            <p:cNvSpPr/>
            <p:nvPr/>
          </p:nvSpPr>
          <p:spPr>
            <a:xfrm>
              <a:off x="1902186" y="1711019"/>
              <a:ext cx="72203" cy="63287"/>
            </a:xfrm>
            <a:custGeom>
              <a:avLst/>
              <a:gdLst/>
              <a:ahLst/>
              <a:cxnLst/>
              <a:rect l="l" t="t" r="r" b="b"/>
              <a:pathLst>
                <a:path w="6106" h="5352" extrusionOk="0">
                  <a:moveTo>
                    <a:pt x="1" y="0"/>
                  </a:moveTo>
                  <a:cubicBezTo>
                    <a:pt x="668" y="967"/>
                    <a:pt x="1268" y="2035"/>
                    <a:pt x="1935" y="3002"/>
                  </a:cubicBezTo>
                  <a:cubicBezTo>
                    <a:pt x="2302" y="3536"/>
                    <a:pt x="2736" y="4036"/>
                    <a:pt x="3203" y="4503"/>
                  </a:cubicBezTo>
                  <a:cubicBezTo>
                    <a:pt x="3670" y="4970"/>
                    <a:pt x="4270" y="5270"/>
                    <a:pt x="4938" y="5337"/>
                  </a:cubicBezTo>
                  <a:cubicBezTo>
                    <a:pt x="4992" y="5347"/>
                    <a:pt x="5047" y="5352"/>
                    <a:pt x="5101" y="5352"/>
                  </a:cubicBezTo>
                  <a:cubicBezTo>
                    <a:pt x="5419" y="5352"/>
                    <a:pt x="5739" y="5193"/>
                    <a:pt x="5938" y="4937"/>
                  </a:cubicBezTo>
                  <a:cubicBezTo>
                    <a:pt x="6072" y="4703"/>
                    <a:pt x="6105" y="4403"/>
                    <a:pt x="5972" y="4136"/>
                  </a:cubicBezTo>
                  <a:cubicBezTo>
                    <a:pt x="5872" y="3903"/>
                    <a:pt x="5705" y="3669"/>
                    <a:pt x="5505" y="3469"/>
                  </a:cubicBezTo>
                  <a:cubicBezTo>
                    <a:pt x="4137" y="2001"/>
                    <a:pt x="2269" y="1101"/>
                    <a:pt x="468" y="2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7" name="Google Shape;4707;p42"/>
            <p:cNvSpPr/>
            <p:nvPr/>
          </p:nvSpPr>
          <p:spPr>
            <a:xfrm>
              <a:off x="1895458" y="1706123"/>
              <a:ext cx="84454" cy="72960"/>
            </a:xfrm>
            <a:custGeom>
              <a:avLst/>
              <a:gdLst/>
              <a:ahLst/>
              <a:cxnLst/>
              <a:rect l="l" t="t" r="r" b="b"/>
              <a:pathLst>
                <a:path w="7142" h="6170" extrusionOk="0">
                  <a:moveTo>
                    <a:pt x="1799" y="1488"/>
                  </a:moveTo>
                  <a:lnTo>
                    <a:pt x="1799" y="1488"/>
                  </a:lnTo>
                  <a:cubicBezTo>
                    <a:pt x="3231" y="2181"/>
                    <a:pt x="4623" y="2945"/>
                    <a:pt x="5707" y="4083"/>
                  </a:cubicBezTo>
                  <a:cubicBezTo>
                    <a:pt x="5940" y="4317"/>
                    <a:pt x="6407" y="4817"/>
                    <a:pt x="6140" y="5151"/>
                  </a:cubicBezTo>
                  <a:cubicBezTo>
                    <a:pt x="6010" y="5310"/>
                    <a:pt x="5842" y="5363"/>
                    <a:pt x="5668" y="5363"/>
                  </a:cubicBezTo>
                  <a:cubicBezTo>
                    <a:pt x="5443" y="5363"/>
                    <a:pt x="5209" y="5274"/>
                    <a:pt x="5040" y="5217"/>
                  </a:cubicBezTo>
                  <a:cubicBezTo>
                    <a:pt x="4106" y="4917"/>
                    <a:pt x="3505" y="4050"/>
                    <a:pt x="2971" y="3283"/>
                  </a:cubicBezTo>
                  <a:cubicBezTo>
                    <a:pt x="2567" y="2705"/>
                    <a:pt x="2185" y="2094"/>
                    <a:pt x="1799" y="1488"/>
                  </a:cubicBezTo>
                  <a:close/>
                  <a:moveTo>
                    <a:pt x="599" y="1"/>
                  </a:moveTo>
                  <a:cubicBezTo>
                    <a:pt x="298" y="1"/>
                    <a:pt x="0" y="308"/>
                    <a:pt x="236" y="614"/>
                  </a:cubicBezTo>
                  <a:lnTo>
                    <a:pt x="203" y="614"/>
                  </a:lnTo>
                  <a:cubicBezTo>
                    <a:pt x="937" y="1682"/>
                    <a:pt x="1570" y="2782"/>
                    <a:pt x="2304" y="3816"/>
                  </a:cubicBezTo>
                  <a:cubicBezTo>
                    <a:pt x="2971" y="4784"/>
                    <a:pt x="3739" y="5718"/>
                    <a:pt x="4906" y="6051"/>
                  </a:cubicBezTo>
                  <a:cubicBezTo>
                    <a:pt x="5135" y="6128"/>
                    <a:pt x="5371" y="6169"/>
                    <a:pt x="5605" y="6169"/>
                  </a:cubicBezTo>
                  <a:cubicBezTo>
                    <a:pt x="5881" y="6169"/>
                    <a:pt x="6154" y="6111"/>
                    <a:pt x="6407" y="5985"/>
                  </a:cubicBezTo>
                  <a:cubicBezTo>
                    <a:pt x="6908" y="5684"/>
                    <a:pt x="7141" y="5117"/>
                    <a:pt x="6974" y="4584"/>
                  </a:cubicBezTo>
                  <a:cubicBezTo>
                    <a:pt x="6807" y="4050"/>
                    <a:pt x="6474" y="3583"/>
                    <a:pt x="6007" y="3216"/>
                  </a:cubicBezTo>
                  <a:cubicBezTo>
                    <a:pt x="5607" y="2849"/>
                    <a:pt x="5173" y="2482"/>
                    <a:pt x="4673" y="2149"/>
                  </a:cubicBezTo>
                  <a:cubicBezTo>
                    <a:pt x="3572" y="1448"/>
                    <a:pt x="2438" y="814"/>
                    <a:pt x="1237" y="281"/>
                  </a:cubicBezTo>
                  <a:cubicBezTo>
                    <a:pt x="1170" y="249"/>
                    <a:pt x="1104" y="235"/>
                    <a:pt x="1041" y="235"/>
                  </a:cubicBezTo>
                  <a:cubicBezTo>
                    <a:pt x="1020" y="235"/>
                    <a:pt x="999" y="237"/>
                    <a:pt x="978" y="240"/>
                  </a:cubicBezTo>
                  <a:lnTo>
                    <a:pt x="978" y="240"/>
                  </a:lnTo>
                  <a:cubicBezTo>
                    <a:pt x="964" y="220"/>
                    <a:pt x="950" y="200"/>
                    <a:pt x="937" y="181"/>
                  </a:cubicBezTo>
                  <a:cubicBezTo>
                    <a:pt x="849" y="53"/>
                    <a:pt x="724" y="1"/>
                    <a:pt x="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8" name="Google Shape;4708;p42"/>
            <p:cNvSpPr/>
            <p:nvPr/>
          </p:nvSpPr>
          <p:spPr>
            <a:xfrm>
              <a:off x="1902978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8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30" y="0"/>
                    <a:pt x="5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09" name="Google Shape;4709;p42"/>
            <p:cNvSpPr/>
            <p:nvPr/>
          </p:nvSpPr>
          <p:spPr>
            <a:xfrm>
              <a:off x="1897007" y="1638827"/>
              <a:ext cx="88427" cy="74249"/>
            </a:xfrm>
            <a:custGeom>
              <a:avLst/>
              <a:gdLst/>
              <a:ahLst/>
              <a:cxnLst/>
              <a:rect l="l" t="t" r="r" b="b"/>
              <a:pathLst>
                <a:path w="7478" h="6279" extrusionOk="0">
                  <a:moveTo>
                    <a:pt x="6181" y="0"/>
                  </a:moveTo>
                  <a:cubicBezTo>
                    <a:pt x="5903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7" y="2302"/>
                  </a:cubicBezTo>
                  <a:cubicBezTo>
                    <a:pt x="1473" y="3270"/>
                    <a:pt x="706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lnTo>
                    <a:pt x="839" y="6072"/>
                  </a:lnTo>
                  <a:cubicBezTo>
                    <a:pt x="1673" y="4204"/>
                    <a:pt x="2974" y="2636"/>
                    <a:pt x="4642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0" y="856"/>
                    <a:pt x="6597" y="1364"/>
                    <a:pt x="6443" y="1702"/>
                  </a:cubicBezTo>
                  <a:cubicBezTo>
                    <a:pt x="6209" y="2136"/>
                    <a:pt x="5876" y="2536"/>
                    <a:pt x="5476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42" y="5639"/>
                    <a:pt x="1203" y="6185"/>
                    <a:pt x="1603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874" y="5671"/>
                    <a:pt x="3941" y="5071"/>
                    <a:pt x="4942" y="4404"/>
                  </a:cubicBezTo>
                  <a:cubicBezTo>
                    <a:pt x="5409" y="4070"/>
                    <a:pt x="5843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10" y="334"/>
                  </a:cubicBezTo>
                  <a:cubicBezTo>
                    <a:pt x="6782" y="89"/>
                    <a:pt x="6490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0" name="Google Shape;4710;p42"/>
            <p:cNvSpPr/>
            <p:nvPr/>
          </p:nvSpPr>
          <p:spPr>
            <a:xfrm>
              <a:off x="1965698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301" y="2035"/>
                    <a:pt x="1968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303" y="5270"/>
                    <a:pt x="4970" y="5337"/>
                  </a:cubicBezTo>
                  <a:cubicBezTo>
                    <a:pt x="5025" y="5347"/>
                    <a:pt x="5079" y="5352"/>
                    <a:pt x="5132" y="5352"/>
                  </a:cubicBezTo>
                  <a:cubicBezTo>
                    <a:pt x="5443" y="5352"/>
                    <a:pt x="5744" y="5193"/>
                    <a:pt x="5971" y="4937"/>
                  </a:cubicBezTo>
                  <a:cubicBezTo>
                    <a:pt x="6105" y="4703"/>
                    <a:pt x="6105" y="4403"/>
                    <a:pt x="6004" y="4136"/>
                  </a:cubicBezTo>
                  <a:cubicBezTo>
                    <a:pt x="5871" y="3903"/>
                    <a:pt x="5738" y="3669"/>
                    <a:pt x="5537" y="3469"/>
                  </a:cubicBezTo>
                  <a:cubicBezTo>
                    <a:pt x="4170" y="2001"/>
                    <a:pt x="2302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1" name="Google Shape;4711;p42"/>
            <p:cNvSpPr/>
            <p:nvPr/>
          </p:nvSpPr>
          <p:spPr>
            <a:xfrm>
              <a:off x="1958840" y="1706123"/>
              <a:ext cx="84572" cy="72960"/>
            </a:xfrm>
            <a:custGeom>
              <a:avLst/>
              <a:gdLst/>
              <a:ahLst/>
              <a:cxnLst/>
              <a:rect l="l" t="t" r="r" b="b"/>
              <a:pathLst>
                <a:path w="7152" h="6170" extrusionOk="0">
                  <a:moveTo>
                    <a:pt x="1811" y="1480"/>
                  </a:moveTo>
                  <a:lnTo>
                    <a:pt x="1811" y="1480"/>
                  </a:lnTo>
                  <a:cubicBezTo>
                    <a:pt x="3232" y="2175"/>
                    <a:pt x="4635" y="2941"/>
                    <a:pt x="5751" y="4083"/>
                  </a:cubicBezTo>
                  <a:cubicBezTo>
                    <a:pt x="5951" y="4317"/>
                    <a:pt x="6451" y="4817"/>
                    <a:pt x="6151" y="5151"/>
                  </a:cubicBezTo>
                  <a:cubicBezTo>
                    <a:pt x="6035" y="5310"/>
                    <a:pt x="5868" y="5363"/>
                    <a:pt x="5693" y="5363"/>
                  </a:cubicBezTo>
                  <a:cubicBezTo>
                    <a:pt x="5464" y="5363"/>
                    <a:pt x="5220" y="5274"/>
                    <a:pt x="5050" y="5217"/>
                  </a:cubicBezTo>
                  <a:cubicBezTo>
                    <a:pt x="4116" y="4917"/>
                    <a:pt x="3516" y="4050"/>
                    <a:pt x="2982" y="3283"/>
                  </a:cubicBezTo>
                  <a:cubicBezTo>
                    <a:pt x="2578" y="2686"/>
                    <a:pt x="2196" y="2079"/>
                    <a:pt x="1811" y="1480"/>
                  </a:cubicBezTo>
                  <a:close/>
                  <a:moveTo>
                    <a:pt x="609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82" y="4784"/>
                    <a:pt x="3782" y="5718"/>
                    <a:pt x="4917" y="6051"/>
                  </a:cubicBezTo>
                  <a:cubicBezTo>
                    <a:pt x="5146" y="6128"/>
                    <a:pt x="5389" y="6169"/>
                    <a:pt x="5630" y="6169"/>
                  </a:cubicBezTo>
                  <a:cubicBezTo>
                    <a:pt x="5915" y="6169"/>
                    <a:pt x="6198" y="6111"/>
                    <a:pt x="6451" y="5985"/>
                  </a:cubicBezTo>
                  <a:cubicBezTo>
                    <a:pt x="6918" y="5684"/>
                    <a:pt x="7152" y="5117"/>
                    <a:pt x="7018" y="4584"/>
                  </a:cubicBezTo>
                  <a:cubicBezTo>
                    <a:pt x="6818" y="4050"/>
                    <a:pt x="6484" y="3583"/>
                    <a:pt x="6051" y="3216"/>
                  </a:cubicBezTo>
                  <a:cubicBezTo>
                    <a:pt x="5617" y="2849"/>
                    <a:pt x="5183" y="2482"/>
                    <a:pt x="4716" y="2149"/>
                  </a:cubicBezTo>
                  <a:cubicBezTo>
                    <a:pt x="3616" y="1448"/>
                    <a:pt x="2448" y="814"/>
                    <a:pt x="1247" y="281"/>
                  </a:cubicBezTo>
                  <a:cubicBezTo>
                    <a:pt x="1185" y="249"/>
                    <a:pt x="1122" y="235"/>
                    <a:pt x="1063" y="235"/>
                  </a:cubicBezTo>
                  <a:cubicBezTo>
                    <a:pt x="1038" y="235"/>
                    <a:pt x="1014" y="238"/>
                    <a:pt x="990" y="242"/>
                  </a:cubicBezTo>
                  <a:lnTo>
                    <a:pt x="990" y="242"/>
                  </a:lnTo>
                  <a:cubicBezTo>
                    <a:pt x="976" y="222"/>
                    <a:pt x="962" y="201"/>
                    <a:pt x="947" y="181"/>
                  </a:cubicBezTo>
                  <a:cubicBezTo>
                    <a:pt x="859" y="53"/>
                    <a:pt x="734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2" name="Google Shape;4712;p42"/>
            <p:cNvSpPr/>
            <p:nvPr/>
          </p:nvSpPr>
          <p:spPr>
            <a:xfrm>
              <a:off x="1966479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92" y="0"/>
                  </a:moveTo>
                  <a:cubicBezTo>
                    <a:pt x="5446" y="0"/>
                    <a:pt x="5305" y="25"/>
                    <a:pt x="5171" y="75"/>
                  </a:cubicBezTo>
                  <a:cubicBezTo>
                    <a:pt x="4471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70" y="4479"/>
                    <a:pt x="4738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6" y="642"/>
                    <a:pt x="6339" y="275"/>
                    <a:pt x="6039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3" name="Google Shape;4713;p42"/>
            <p:cNvSpPr/>
            <p:nvPr/>
          </p:nvSpPr>
          <p:spPr>
            <a:xfrm>
              <a:off x="1960637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30" y="2302"/>
                  </a:cubicBezTo>
                  <a:cubicBezTo>
                    <a:pt x="1496" y="3270"/>
                    <a:pt x="728" y="4404"/>
                    <a:pt x="161" y="5638"/>
                  </a:cubicBezTo>
                  <a:cubicBezTo>
                    <a:pt x="1" y="5982"/>
                    <a:pt x="298" y="6279"/>
                    <a:pt x="564" y="6279"/>
                  </a:cubicBezTo>
                  <a:cubicBezTo>
                    <a:pt x="685" y="6279"/>
                    <a:pt x="799" y="6218"/>
                    <a:pt x="862" y="6072"/>
                  </a:cubicBezTo>
                  <a:cubicBezTo>
                    <a:pt x="1662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4" y="860"/>
                    <a:pt x="6114" y="856"/>
                    <a:pt x="6150" y="856"/>
                  </a:cubicBezTo>
                  <a:cubicBezTo>
                    <a:pt x="6575" y="856"/>
                    <a:pt x="6619" y="1364"/>
                    <a:pt x="6466" y="1702"/>
                  </a:cubicBezTo>
                  <a:cubicBezTo>
                    <a:pt x="6199" y="2136"/>
                    <a:pt x="5899" y="2536"/>
                    <a:pt x="5498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96" y="5438"/>
                  </a:cubicBezTo>
                  <a:cubicBezTo>
                    <a:pt x="965" y="5639"/>
                    <a:pt x="1226" y="6185"/>
                    <a:pt x="1605" y="6185"/>
                  </a:cubicBezTo>
                  <a:cubicBezTo>
                    <a:pt x="1666" y="6185"/>
                    <a:pt x="1731" y="6171"/>
                    <a:pt x="1796" y="6138"/>
                  </a:cubicBezTo>
                  <a:cubicBezTo>
                    <a:pt x="2897" y="5671"/>
                    <a:pt x="3931" y="5071"/>
                    <a:pt x="4931" y="4404"/>
                  </a:cubicBezTo>
                  <a:cubicBezTo>
                    <a:pt x="5432" y="4070"/>
                    <a:pt x="5865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500" y="1302"/>
                    <a:pt x="7366" y="734"/>
                    <a:pt x="7033" y="334"/>
                  </a:cubicBezTo>
                  <a:cubicBezTo>
                    <a:pt x="6788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4" name="Google Shape;4714;p42"/>
            <p:cNvSpPr/>
            <p:nvPr/>
          </p:nvSpPr>
          <p:spPr>
            <a:xfrm>
              <a:off x="2029600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268" y="2035"/>
                    <a:pt x="1935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270" y="5270"/>
                    <a:pt x="4937" y="5337"/>
                  </a:cubicBezTo>
                  <a:cubicBezTo>
                    <a:pt x="4991" y="5347"/>
                    <a:pt x="5046" y="5352"/>
                    <a:pt x="5101" y="5352"/>
                  </a:cubicBezTo>
                  <a:cubicBezTo>
                    <a:pt x="5418" y="5352"/>
                    <a:pt x="5739" y="5193"/>
                    <a:pt x="5938" y="4937"/>
                  </a:cubicBezTo>
                  <a:cubicBezTo>
                    <a:pt x="6071" y="4703"/>
                    <a:pt x="6104" y="4403"/>
                    <a:pt x="5971" y="4136"/>
                  </a:cubicBezTo>
                  <a:cubicBezTo>
                    <a:pt x="5871" y="3903"/>
                    <a:pt x="5704" y="3669"/>
                    <a:pt x="5504" y="3469"/>
                  </a:cubicBezTo>
                  <a:cubicBezTo>
                    <a:pt x="4136" y="2001"/>
                    <a:pt x="2268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5" name="Google Shape;4715;p42"/>
            <p:cNvSpPr/>
            <p:nvPr/>
          </p:nvSpPr>
          <p:spPr>
            <a:xfrm>
              <a:off x="2022742" y="1706123"/>
              <a:ext cx="84182" cy="72830"/>
            </a:xfrm>
            <a:custGeom>
              <a:avLst/>
              <a:gdLst/>
              <a:ahLst/>
              <a:cxnLst/>
              <a:rect l="l" t="t" r="r" b="b"/>
              <a:pathLst>
                <a:path w="7119" h="6159" extrusionOk="0">
                  <a:moveTo>
                    <a:pt x="1798" y="1490"/>
                  </a:moveTo>
                  <a:cubicBezTo>
                    <a:pt x="3211" y="2183"/>
                    <a:pt x="4607" y="2946"/>
                    <a:pt x="5717" y="4083"/>
                  </a:cubicBezTo>
                  <a:cubicBezTo>
                    <a:pt x="5917" y="4317"/>
                    <a:pt x="6418" y="4817"/>
                    <a:pt x="6117" y="5151"/>
                  </a:cubicBezTo>
                  <a:cubicBezTo>
                    <a:pt x="6001" y="5310"/>
                    <a:pt x="5835" y="5363"/>
                    <a:pt x="5662" y="5363"/>
                  </a:cubicBezTo>
                  <a:cubicBezTo>
                    <a:pt x="5437" y="5363"/>
                    <a:pt x="5201" y="5274"/>
                    <a:pt x="5050" y="5217"/>
                  </a:cubicBezTo>
                  <a:cubicBezTo>
                    <a:pt x="4116" y="4917"/>
                    <a:pt x="3482" y="4050"/>
                    <a:pt x="2948" y="3283"/>
                  </a:cubicBezTo>
                  <a:cubicBezTo>
                    <a:pt x="2544" y="2706"/>
                    <a:pt x="2174" y="2095"/>
                    <a:pt x="1798" y="1490"/>
                  </a:cubicBezTo>
                  <a:close/>
                  <a:moveTo>
                    <a:pt x="608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48" y="4784"/>
                    <a:pt x="3749" y="5718"/>
                    <a:pt x="4916" y="6051"/>
                  </a:cubicBezTo>
                  <a:cubicBezTo>
                    <a:pt x="5118" y="6123"/>
                    <a:pt x="5339" y="6158"/>
                    <a:pt x="5562" y="6158"/>
                  </a:cubicBezTo>
                  <a:cubicBezTo>
                    <a:pt x="5855" y="6158"/>
                    <a:pt x="6152" y="6098"/>
                    <a:pt x="6418" y="5985"/>
                  </a:cubicBezTo>
                  <a:cubicBezTo>
                    <a:pt x="6885" y="5684"/>
                    <a:pt x="7118" y="5117"/>
                    <a:pt x="6985" y="4584"/>
                  </a:cubicBezTo>
                  <a:cubicBezTo>
                    <a:pt x="6784" y="4050"/>
                    <a:pt x="6451" y="3583"/>
                    <a:pt x="6017" y="3216"/>
                  </a:cubicBezTo>
                  <a:cubicBezTo>
                    <a:pt x="5584" y="2849"/>
                    <a:pt x="5150" y="2482"/>
                    <a:pt x="4683" y="2149"/>
                  </a:cubicBezTo>
                  <a:cubicBezTo>
                    <a:pt x="3582" y="1448"/>
                    <a:pt x="2415" y="814"/>
                    <a:pt x="1214" y="281"/>
                  </a:cubicBezTo>
                  <a:cubicBezTo>
                    <a:pt x="1151" y="249"/>
                    <a:pt x="1089" y="235"/>
                    <a:pt x="1030" y="235"/>
                  </a:cubicBezTo>
                  <a:cubicBezTo>
                    <a:pt x="1015" y="235"/>
                    <a:pt x="1001" y="236"/>
                    <a:pt x="987" y="238"/>
                  </a:cubicBezTo>
                  <a:lnTo>
                    <a:pt x="987" y="238"/>
                  </a:lnTo>
                  <a:cubicBezTo>
                    <a:pt x="974" y="219"/>
                    <a:pt x="960" y="200"/>
                    <a:pt x="947" y="181"/>
                  </a:cubicBezTo>
                  <a:cubicBezTo>
                    <a:pt x="859" y="53"/>
                    <a:pt x="734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6" name="Google Shape;4716;p42"/>
            <p:cNvSpPr/>
            <p:nvPr/>
          </p:nvSpPr>
          <p:spPr>
            <a:xfrm>
              <a:off x="2030381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4" y="0"/>
                  </a:moveTo>
                  <a:cubicBezTo>
                    <a:pt x="5438" y="0"/>
                    <a:pt x="5288" y="25"/>
                    <a:pt x="5138" y="75"/>
                  </a:cubicBezTo>
                  <a:cubicBezTo>
                    <a:pt x="4471" y="309"/>
                    <a:pt x="3837" y="676"/>
                    <a:pt x="3270" y="1176"/>
                  </a:cubicBezTo>
                  <a:cubicBezTo>
                    <a:pt x="1869" y="2310"/>
                    <a:pt x="735" y="3745"/>
                    <a:pt x="1" y="5413"/>
                  </a:cubicBezTo>
                  <a:lnTo>
                    <a:pt x="1035" y="5379"/>
                  </a:lnTo>
                  <a:cubicBezTo>
                    <a:pt x="2869" y="4479"/>
                    <a:pt x="4704" y="3578"/>
                    <a:pt x="5938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9" y="275"/>
                    <a:pt x="6005" y="75"/>
                  </a:cubicBezTo>
                  <a:cubicBezTo>
                    <a:pt x="5872" y="25"/>
                    <a:pt x="5730" y="0"/>
                    <a:pt x="5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7" name="Google Shape;4717;p42"/>
            <p:cNvSpPr/>
            <p:nvPr/>
          </p:nvSpPr>
          <p:spPr>
            <a:xfrm>
              <a:off x="20244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81" y="0"/>
                  </a:moveTo>
                  <a:cubicBezTo>
                    <a:pt x="5902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0" y="5982"/>
                    <a:pt x="288" y="6279"/>
                    <a:pt x="558" y="6279"/>
                  </a:cubicBezTo>
                  <a:cubicBezTo>
                    <a:pt x="680" y="6279"/>
                    <a:pt x="799" y="6218"/>
                    <a:pt x="872" y="6072"/>
                  </a:cubicBezTo>
                  <a:lnTo>
                    <a:pt x="838" y="6072"/>
                  </a:lnTo>
                  <a:cubicBezTo>
                    <a:pt x="1672" y="4204"/>
                    <a:pt x="2973" y="2636"/>
                    <a:pt x="4641" y="1468"/>
                  </a:cubicBezTo>
                  <a:cubicBezTo>
                    <a:pt x="5041" y="1168"/>
                    <a:pt x="5542" y="968"/>
                    <a:pt x="6042" y="868"/>
                  </a:cubicBezTo>
                  <a:cubicBezTo>
                    <a:pt x="6084" y="860"/>
                    <a:pt x="6123" y="856"/>
                    <a:pt x="6159" y="856"/>
                  </a:cubicBezTo>
                  <a:cubicBezTo>
                    <a:pt x="6580" y="856"/>
                    <a:pt x="6596" y="1364"/>
                    <a:pt x="6442" y="1702"/>
                  </a:cubicBezTo>
                  <a:cubicBezTo>
                    <a:pt x="6209" y="2136"/>
                    <a:pt x="5875" y="2536"/>
                    <a:pt x="5475" y="2903"/>
                  </a:cubicBezTo>
                  <a:cubicBezTo>
                    <a:pt x="5141" y="3236"/>
                    <a:pt x="4741" y="3537"/>
                    <a:pt x="4341" y="3803"/>
                  </a:cubicBezTo>
                  <a:cubicBezTo>
                    <a:pt x="3407" y="4437"/>
                    <a:pt x="2406" y="4971"/>
                    <a:pt x="1372" y="5438"/>
                  </a:cubicBezTo>
                  <a:cubicBezTo>
                    <a:pt x="942" y="5639"/>
                    <a:pt x="1202" y="6185"/>
                    <a:pt x="1581" y="6185"/>
                  </a:cubicBezTo>
                  <a:cubicBezTo>
                    <a:pt x="1643" y="6185"/>
                    <a:pt x="1707" y="6171"/>
                    <a:pt x="1772" y="6138"/>
                  </a:cubicBezTo>
                  <a:cubicBezTo>
                    <a:pt x="2873" y="5671"/>
                    <a:pt x="3941" y="5071"/>
                    <a:pt x="4941" y="4404"/>
                  </a:cubicBezTo>
                  <a:cubicBezTo>
                    <a:pt x="5408" y="4070"/>
                    <a:pt x="5842" y="3703"/>
                    <a:pt x="6242" y="3303"/>
                  </a:cubicBezTo>
                  <a:cubicBezTo>
                    <a:pt x="6709" y="2869"/>
                    <a:pt x="7076" y="2369"/>
                    <a:pt x="7310" y="1802"/>
                  </a:cubicBezTo>
                  <a:cubicBezTo>
                    <a:pt x="7476" y="1302"/>
                    <a:pt x="7376" y="734"/>
                    <a:pt x="7009" y="334"/>
                  </a:cubicBezTo>
                  <a:cubicBezTo>
                    <a:pt x="6782" y="89"/>
                    <a:pt x="6489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8" name="Google Shape;4718;p42"/>
            <p:cNvSpPr/>
            <p:nvPr/>
          </p:nvSpPr>
          <p:spPr>
            <a:xfrm>
              <a:off x="2093491" y="1711799"/>
              <a:ext cx="71801" cy="62401"/>
            </a:xfrm>
            <a:custGeom>
              <a:avLst/>
              <a:gdLst/>
              <a:ahLst/>
              <a:cxnLst/>
              <a:rect l="l" t="t" r="r" b="b"/>
              <a:pathLst>
                <a:path w="6072" h="5277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968"/>
                    <a:pt x="1235" y="1969"/>
                    <a:pt x="1936" y="2903"/>
                  </a:cubicBezTo>
                  <a:cubicBezTo>
                    <a:pt x="2269" y="3470"/>
                    <a:pt x="2703" y="3970"/>
                    <a:pt x="3170" y="4437"/>
                  </a:cubicBezTo>
                  <a:cubicBezTo>
                    <a:pt x="3637" y="4904"/>
                    <a:pt x="4271" y="5171"/>
                    <a:pt x="4904" y="5271"/>
                  </a:cubicBezTo>
                  <a:cubicBezTo>
                    <a:pt x="4944" y="5275"/>
                    <a:pt x="4984" y="5276"/>
                    <a:pt x="5023" y="5276"/>
                  </a:cubicBezTo>
                  <a:cubicBezTo>
                    <a:pt x="5377" y="5276"/>
                    <a:pt x="5695" y="5141"/>
                    <a:pt x="5905" y="4871"/>
                  </a:cubicBezTo>
                  <a:cubicBezTo>
                    <a:pt x="6072" y="4637"/>
                    <a:pt x="6072" y="4337"/>
                    <a:pt x="5972" y="4070"/>
                  </a:cubicBezTo>
                  <a:cubicBezTo>
                    <a:pt x="5838" y="3803"/>
                    <a:pt x="5705" y="3603"/>
                    <a:pt x="5505" y="3403"/>
                  </a:cubicBezTo>
                  <a:cubicBezTo>
                    <a:pt x="4137" y="1902"/>
                    <a:pt x="2269" y="1035"/>
                    <a:pt x="435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19" name="Google Shape;4719;p42"/>
            <p:cNvSpPr/>
            <p:nvPr/>
          </p:nvSpPr>
          <p:spPr>
            <a:xfrm>
              <a:off x="2086656" y="1706904"/>
              <a:ext cx="84159" cy="71979"/>
            </a:xfrm>
            <a:custGeom>
              <a:avLst/>
              <a:gdLst/>
              <a:ahLst/>
              <a:cxnLst/>
              <a:rect l="l" t="t" r="r" b="b"/>
              <a:pathLst>
                <a:path w="7117" h="6087" extrusionOk="0">
                  <a:moveTo>
                    <a:pt x="1746" y="1382"/>
                  </a:moveTo>
                  <a:cubicBezTo>
                    <a:pt x="3165" y="2077"/>
                    <a:pt x="4562" y="2842"/>
                    <a:pt x="5649" y="3984"/>
                  </a:cubicBezTo>
                  <a:cubicBezTo>
                    <a:pt x="5883" y="4217"/>
                    <a:pt x="6383" y="4718"/>
                    <a:pt x="6116" y="5051"/>
                  </a:cubicBezTo>
                  <a:cubicBezTo>
                    <a:pt x="6007" y="5222"/>
                    <a:pt x="5834" y="5277"/>
                    <a:pt x="5652" y="5277"/>
                  </a:cubicBezTo>
                  <a:cubicBezTo>
                    <a:pt x="5443" y="5277"/>
                    <a:pt x="5225" y="5205"/>
                    <a:pt x="5082" y="5151"/>
                  </a:cubicBezTo>
                  <a:cubicBezTo>
                    <a:pt x="4148" y="4885"/>
                    <a:pt x="3514" y="4051"/>
                    <a:pt x="2981" y="3283"/>
                  </a:cubicBezTo>
                  <a:cubicBezTo>
                    <a:pt x="2555" y="2655"/>
                    <a:pt x="2153" y="2013"/>
                    <a:pt x="1746" y="1382"/>
                  </a:cubicBezTo>
                  <a:close/>
                  <a:moveTo>
                    <a:pt x="604" y="1"/>
                  </a:moveTo>
                  <a:cubicBezTo>
                    <a:pt x="302" y="1"/>
                    <a:pt x="0" y="299"/>
                    <a:pt x="212" y="582"/>
                  </a:cubicBezTo>
                  <a:lnTo>
                    <a:pt x="212" y="615"/>
                  </a:lnTo>
                  <a:cubicBezTo>
                    <a:pt x="946" y="1649"/>
                    <a:pt x="1613" y="2783"/>
                    <a:pt x="2347" y="3817"/>
                  </a:cubicBezTo>
                  <a:cubicBezTo>
                    <a:pt x="3014" y="4751"/>
                    <a:pt x="3815" y="5719"/>
                    <a:pt x="4982" y="6019"/>
                  </a:cubicBezTo>
                  <a:cubicBezTo>
                    <a:pt x="5154" y="6065"/>
                    <a:pt x="5329" y="6087"/>
                    <a:pt x="5505" y="6087"/>
                  </a:cubicBezTo>
                  <a:cubicBezTo>
                    <a:pt x="5841" y="6087"/>
                    <a:pt x="6176" y="6005"/>
                    <a:pt x="6483" y="5852"/>
                  </a:cubicBezTo>
                  <a:cubicBezTo>
                    <a:pt x="6917" y="5552"/>
                    <a:pt x="7117" y="4985"/>
                    <a:pt x="6950" y="4451"/>
                  </a:cubicBezTo>
                  <a:cubicBezTo>
                    <a:pt x="6750" y="3951"/>
                    <a:pt x="6416" y="3484"/>
                    <a:pt x="6016" y="3150"/>
                  </a:cubicBezTo>
                  <a:cubicBezTo>
                    <a:pt x="5582" y="2750"/>
                    <a:pt x="5149" y="2383"/>
                    <a:pt x="4682" y="2083"/>
                  </a:cubicBezTo>
                  <a:cubicBezTo>
                    <a:pt x="3581" y="1349"/>
                    <a:pt x="2414" y="748"/>
                    <a:pt x="1213" y="215"/>
                  </a:cubicBezTo>
                  <a:cubicBezTo>
                    <a:pt x="1145" y="183"/>
                    <a:pt x="1080" y="169"/>
                    <a:pt x="1018" y="169"/>
                  </a:cubicBezTo>
                  <a:cubicBezTo>
                    <a:pt x="992" y="169"/>
                    <a:pt x="967" y="172"/>
                    <a:pt x="942" y="176"/>
                  </a:cubicBezTo>
                  <a:lnTo>
                    <a:pt x="942" y="176"/>
                  </a:lnTo>
                  <a:cubicBezTo>
                    <a:pt x="854" y="52"/>
                    <a:pt x="729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0" name="Google Shape;4720;p42"/>
            <p:cNvSpPr/>
            <p:nvPr/>
          </p:nvSpPr>
          <p:spPr>
            <a:xfrm>
              <a:off x="2093893" y="1644255"/>
              <a:ext cx="76922" cy="64009"/>
            </a:xfrm>
            <a:custGeom>
              <a:avLst/>
              <a:gdLst/>
              <a:ahLst/>
              <a:cxnLst/>
              <a:rect l="l" t="t" r="r" b="b"/>
              <a:pathLst>
                <a:path w="6505" h="5413" extrusionOk="0">
                  <a:moveTo>
                    <a:pt x="5583" y="0"/>
                  </a:moveTo>
                  <a:cubicBezTo>
                    <a:pt x="5437" y="0"/>
                    <a:pt x="5287" y="25"/>
                    <a:pt x="5137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34" y="5379"/>
                  </a:lnTo>
                  <a:cubicBezTo>
                    <a:pt x="2836" y="4479"/>
                    <a:pt x="4704" y="3578"/>
                    <a:pt x="5938" y="1977"/>
                  </a:cubicBezTo>
                  <a:cubicBezTo>
                    <a:pt x="6171" y="1710"/>
                    <a:pt x="6338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29" y="0"/>
                    <a:pt x="5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1" name="Google Shape;4721;p42"/>
            <p:cNvSpPr/>
            <p:nvPr/>
          </p:nvSpPr>
          <p:spPr>
            <a:xfrm>
              <a:off x="20879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90" y="0"/>
                  </a:moveTo>
                  <a:cubicBezTo>
                    <a:pt x="5912" y="0"/>
                    <a:pt x="5629" y="72"/>
                    <a:pt x="5375" y="167"/>
                  </a:cubicBezTo>
                  <a:cubicBezTo>
                    <a:pt x="4241" y="668"/>
                    <a:pt x="3241" y="1402"/>
                    <a:pt x="2407" y="2302"/>
                  </a:cubicBezTo>
                  <a:cubicBezTo>
                    <a:pt x="1473" y="3270"/>
                    <a:pt x="705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cubicBezTo>
                    <a:pt x="1673" y="4204"/>
                    <a:pt x="3007" y="2636"/>
                    <a:pt x="4675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1" y="856"/>
                    <a:pt x="6599" y="1364"/>
                    <a:pt x="6476" y="1702"/>
                  </a:cubicBezTo>
                  <a:cubicBezTo>
                    <a:pt x="6209" y="2136"/>
                    <a:pt x="5876" y="2536"/>
                    <a:pt x="5509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71" y="5639"/>
                    <a:pt x="1211" y="6185"/>
                    <a:pt x="1605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907" y="5671"/>
                    <a:pt x="3941" y="5071"/>
                    <a:pt x="4942" y="4404"/>
                  </a:cubicBezTo>
                  <a:cubicBezTo>
                    <a:pt x="5409" y="4070"/>
                    <a:pt x="5842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43" y="334"/>
                  </a:cubicBezTo>
                  <a:cubicBezTo>
                    <a:pt x="6798" y="89"/>
                    <a:pt x="6497" y="0"/>
                    <a:pt x="6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2" name="Google Shape;4722;p42"/>
            <p:cNvSpPr/>
            <p:nvPr/>
          </p:nvSpPr>
          <p:spPr>
            <a:xfrm>
              <a:off x="2156211" y="1712201"/>
              <a:ext cx="72594" cy="62105"/>
            </a:xfrm>
            <a:custGeom>
              <a:avLst/>
              <a:gdLst/>
              <a:ahLst/>
              <a:cxnLst/>
              <a:rect l="l" t="t" r="r" b="b"/>
              <a:pathLst>
                <a:path w="6139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769" y="3936"/>
                    <a:pt x="3270" y="4403"/>
                  </a:cubicBezTo>
                  <a:cubicBezTo>
                    <a:pt x="3737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6" y="5252"/>
                    <a:pt x="5806" y="5093"/>
                    <a:pt x="6005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4" y="1901"/>
                    <a:pt x="2336" y="1001"/>
                    <a:pt x="5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3" name="Google Shape;4723;p42"/>
            <p:cNvSpPr/>
            <p:nvPr/>
          </p:nvSpPr>
          <p:spPr>
            <a:xfrm>
              <a:off x="2149400" y="1707625"/>
              <a:ext cx="85317" cy="71553"/>
            </a:xfrm>
            <a:custGeom>
              <a:avLst/>
              <a:gdLst/>
              <a:ahLst/>
              <a:cxnLst/>
              <a:rect l="l" t="t" r="r" b="b"/>
              <a:pathLst>
                <a:path w="7215" h="6051" extrusionOk="0">
                  <a:moveTo>
                    <a:pt x="1727" y="1290"/>
                  </a:moveTo>
                  <a:cubicBezTo>
                    <a:pt x="3161" y="1979"/>
                    <a:pt x="4600" y="2748"/>
                    <a:pt x="5714" y="3890"/>
                  </a:cubicBezTo>
                  <a:cubicBezTo>
                    <a:pt x="5947" y="4123"/>
                    <a:pt x="6481" y="4657"/>
                    <a:pt x="6214" y="5024"/>
                  </a:cubicBezTo>
                  <a:cubicBezTo>
                    <a:pt x="6109" y="5163"/>
                    <a:pt x="5913" y="5212"/>
                    <a:pt x="5707" y="5212"/>
                  </a:cubicBezTo>
                  <a:cubicBezTo>
                    <a:pt x="5519" y="5212"/>
                    <a:pt x="5323" y="5172"/>
                    <a:pt x="5180" y="5124"/>
                  </a:cubicBezTo>
                  <a:cubicBezTo>
                    <a:pt x="4279" y="4857"/>
                    <a:pt x="3646" y="4023"/>
                    <a:pt x="3112" y="3289"/>
                  </a:cubicBezTo>
                  <a:cubicBezTo>
                    <a:pt x="2642" y="2628"/>
                    <a:pt x="2187" y="1952"/>
                    <a:pt x="1727" y="1290"/>
                  </a:cubicBezTo>
                  <a:close/>
                  <a:moveTo>
                    <a:pt x="590" y="0"/>
                  </a:moveTo>
                  <a:cubicBezTo>
                    <a:pt x="292" y="0"/>
                    <a:pt x="1" y="286"/>
                    <a:pt x="210" y="587"/>
                  </a:cubicBezTo>
                  <a:cubicBezTo>
                    <a:pt x="944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80" y="5958"/>
                  </a:cubicBezTo>
                  <a:cubicBezTo>
                    <a:pt x="5256" y="6021"/>
                    <a:pt x="5442" y="6050"/>
                    <a:pt x="5630" y="6050"/>
                  </a:cubicBezTo>
                  <a:cubicBezTo>
                    <a:pt x="5940" y="6050"/>
                    <a:pt x="6257" y="5970"/>
                    <a:pt x="6548" y="5824"/>
                  </a:cubicBezTo>
                  <a:cubicBezTo>
                    <a:pt x="7015" y="5491"/>
                    <a:pt x="7215" y="4924"/>
                    <a:pt x="7048" y="4423"/>
                  </a:cubicBezTo>
                  <a:cubicBezTo>
                    <a:pt x="6814" y="3890"/>
                    <a:pt x="6481" y="3423"/>
                    <a:pt x="6047" y="3056"/>
                  </a:cubicBezTo>
                  <a:cubicBezTo>
                    <a:pt x="5614" y="2689"/>
                    <a:pt x="5180" y="2322"/>
                    <a:pt x="4713" y="1988"/>
                  </a:cubicBezTo>
                  <a:cubicBezTo>
                    <a:pt x="3612" y="1288"/>
                    <a:pt x="2478" y="687"/>
                    <a:pt x="1277" y="154"/>
                  </a:cubicBezTo>
                  <a:cubicBezTo>
                    <a:pt x="1214" y="122"/>
                    <a:pt x="1152" y="108"/>
                    <a:pt x="1093" y="108"/>
                  </a:cubicBezTo>
                  <a:cubicBezTo>
                    <a:pt x="1030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7" y="45"/>
                    <a:pt x="708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4" name="Google Shape;4724;p42"/>
            <p:cNvSpPr/>
            <p:nvPr/>
          </p:nvSpPr>
          <p:spPr>
            <a:xfrm>
              <a:off x="2157393" y="1644255"/>
              <a:ext cx="77324" cy="65191"/>
            </a:xfrm>
            <a:custGeom>
              <a:avLst/>
              <a:gdLst/>
              <a:ahLst/>
              <a:cxnLst/>
              <a:rect l="l" t="t" r="r" b="b"/>
              <a:pathLst>
                <a:path w="6539" h="5513" extrusionOk="0">
                  <a:moveTo>
                    <a:pt x="5626" y="0"/>
                  </a:moveTo>
                  <a:cubicBezTo>
                    <a:pt x="5480" y="0"/>
                    <a:pt x="5338" y="25"/>
                    <a:pt x="5204" y="75"/>
                  </a:cubicBezTo>
                  <a:cubicBezTo>
                    <a:pt x="4504" y="309"/>
                    <a:pt x="3870" y="676"/>
                    <a:pt x="3336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635" y="5513"/>
                  </a:lnTo>
                  <a:cubicBezTo>
                    <a:pt x="2436" y="4645"/>
                    <a:pt x="4737" y="3578"/>
                    <a:pt x="6005" y="1977"/>
                  </a:cubicBezTo>
                  <a:cubicBezTo>
                    <a:pt x="6239" y="1710"/>
                    <a:pt x="6405" y="1376"/>
                    <a:pt x="6472" y="1009"/>
                  </a:cubicBezTo>
                  <a:cubicBezTo>
                    <a:pt x="6539" y="642"/>
                    <a:pt x="6372" y="275"/>
                    <a:pt x="6072" y="75"/>
                  </a:cubicBezTo>
                  <a:cubicBezTo>
                    <a:pt x="5922" y="25"/>
                    <a:pt x="5772" y="0"/>
                    <a:pt x="5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5" name="Google Shape;4725;p42"/>
            <p:cNvSpPr/>
            <p:nvPr/>
          </p:nvSpPr>
          <p:spPr>
            <a:xfrm>
              <a:off x="2151433" y="1638993"/>
              <a:ext cx="88416" cy="75219"/>
            </a:xfrm>
            <a:custGeom>
              <a:avLst/>
              <a:gdLst/>
              <a:ahLst/>
              <a:cxnLst/>
              <a:rect l="l" t="t" r="r" b="b"/>
              <a:pathLst>
                <a:path w="7477" h="6361" extrusionOk="0">
                  <a:moveTo>
                    <a:pt x="6134" y="837"/>
                  </a:moveTo>
                  <a:cubicBezTo>
                    <a:pt x="6259" y="837"/>
                    <a:pt x="6367" y="871"/>
                    <a:pt x="6442" y="954"/>
                  </a:cubicBezTo>
                  <a:cubicBezTo>
                    <a:pt x="6776" y="1288"/>
                    <a:pt x="6376" y="1888"/>
                    <a:pt x="6142" y="2188"/>
                  </a:cubicBezTo>
                  <a:cubicBezTo>
                    <a:pt x="5508" y="2922"/>
                    <a:pt x="4741" y="3556"/>
                    <a:pt x="3907" y="4056"/>
                  </a:cubicBezTo>
                  <a:cubicBezTo>
                    <a:pt x="3020" y="4576"/>
                    <a:pt x="2104" y="5012"/>
                    <a:pt x="1161" y="5467"/>
                  </a:cubicBezTo>
                  <a:lnTo>
                    <a:pt x="1161" y="5467"/>
                  </a:lnTo>
                  <a:cubicBezTo>
                    <a:pt x="2042" y="3783"/>
                    <a:pt x="3364" y="2214"/>
                    <a:pt x="5008" y="1288"/>
                  </a:cubicBezTo>
                  <a:cubicBezTo>
                    <a:pt x="5233" y="1137"/>
                    <a:pt x="5759" y="837"/>
                    <a:pt x="6134" y="837"/>
                  </a:cubicBezTo>
                  <a:close/>
                  <a:moveTo>
                    <a:pt x="6111" y="0"/>
                  </a:moveTo>
                  <a:cubicBezTo>
                    <a:pt x="5988" y="0"/>
                    <a:pt x="5863" y="18"/>
                    <a:pt x="5742" y="53"/>
                  </a:cubicBezTo>
                  <a:cubicBezTo>
                    <a:pt x="4508" y="354"/>
                    <a:pt x="3440" y="1288"/>
                    <a:pt x="2573" y="2155"/>
                  </a:cubicBezTo>
                  <a:cubicBezTo>
                    <a:pt x="1572" y="3156"/>
                    <a:pt x="738" y="4323"/>
                    <a:pt x="138" y="5624"/>
                  </a:cubicBezTo>
                  <a:cubicBezTo>
                    <a:pt x="0" y="5968"/>
                    <a:pt x="288" y="6265"/>
                    <a:pt x="558" y="6265"/>
                  </a:cubicBezTo>
                  <a:cubicBezTo>
                    <a:pt x="642" y="6265"/>
                    <a:pt x="725" y="6236"/>
                    <a:pt x="792" y="6170"/>
                  </a:cubicBezTo>
                  <a:lnTo>
                    <a:pt x="792" y="6170"/>
                  </a:lnTo>
                  <a:cubicBezTo>
                    <a:pt x="875" y="6280"/>
                    <a:pt x="1007" y="6360"/>
                    <a:pt x="1161" y="6360"/>
                  </a:cubicBezTo>
                  <a:cubicBezTo>
                    <a:pt x="1218" y="6360"/>
                    <a:pt x="1277" y="6349"/>
                    <a:pt x="1339" y="6325"/>
                  </a:cubicBezTo>
                  <a:cubicBezTo>
                    <a:pt x="2406" y="5824"/>
                    <a:pt x="3440" y="5290"/>
                    <a:pt x="4441" y="4690"/>
                  </a:cubicBezTo>
                  <a:cubicBezTo>
                    <a:pt x="5475" y="4090"/>
                    <a:pt x="6376" y="3322"/>
                    <a:pt x="7043" y="2355"/>
                  </a:cubicBezTo>
                  <a:cubicBezTo>
                    <a:pt x="7410" y="1855"/>
                    <a:pt x="7476" y="1221"/>
                    <a:pt x="7243" y="654"/>
                  </a:cubicBezTo>
                  <a:cubicBezTo>
                    <a:pt x="7007" y="234"/>
                    <a:pt x="6565" y="0"/>
                    <a:pt x="6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6" name="Google Shape;4726;p42"/>
            <p:cNvSpPr/>
            <p:nvPr/>
          </p:nvSpPr>
          <p:spPr>
            <a:xfrm>
              <a:off x="22197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0" y="0"/>
                  </a:moveTo>
                  <a:lnTo>
                    <a:pt x="2035" y="2902"/>
                  </a:lnTo>
                  <a:cubicBezTo>
                    <a:pt x="2369" y="3436"/>
                    <a:pt x="2802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71" y="4303"/>
                    <a:pt x="6071" y="4036"/>
                  </a:cubicBezTo>
                  <a:cubicBezTo>
                    <a:pt x="5938" y="3803"/>
                    <a:pt x="5771" y="3569"/>
                    <a:pt x="5604" y="3369"/>
                  </a:cubicBezTo>
                  <a:cubicBezTo>
                    <a:pt x="4203" y="1901"/>
                    <a:pt x="2335" y="1001"/>
                    <a:pt x="534" y="1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7" name="Google Shape;4727;p42"/>
            <p:cNvSpPr/>
            <p:nvPr/>
          </p:nvSpPr>
          <p:spPr>
            <a:xfrm>
              <a:off x="2213302" y="1707625"/>
              <a:ext cx="84927" cy="71553"/>
            </a:xfrm>
            <a:custGeom>
              <a:avLst/>
              <a:gdLst/>
              <a:ahLst/>
              <a:cxnLst/>
              <a:rect l="l" t="t" r="r" b="b"/>
              <a:pathLst>
                <a:path w="7182" h="6051" extrusionOk="0">
                  <a:moveTo>
                    <a:pt x="1700" y="1287"/>
                  </a:moveTo>
                  <a:cubicBezTo>
                    <a:pt x="3148" y="1977"/>
                    <a:pt x="4565" y="2747"/>
                    <a:pt x="5680" y="3890"/>
                  </a:cubicBezTo>
                  <a:cubicBezTo>
                    <a:pt x="5914" y="4123"/>
                    <a:pt x="6447" y="4657"/>
                    <a:pt x="6181" y="5024"/>
                  </a:cubicBezTo>
                  <a:cubicBezTo>
                    <a:pt x="6076" y="5163"/>
                    <a:pt x="5880" y="5212"/>
                    <a:pt x="5679" y="5212"/>
                  </a:cubicBezTo>
                  <a:cubicBezTo>
                    <a:pt x="5495" y="5212"/>
                    <a:pt x="5307" y="5172"/>
                    <a:pt x="5180" y="5124"/>
                  </a:cubicBezTo>
                  <a:cubicBezTo>
                    <a:pt x="4246" y="4857"/>
                    <a:pt x="3612" y="4023"/>
                    <a:pt x="3078" y="3289"/>
                  </a:cubicBezTo>
                  <a:cubicBezTo>
                    <a:pt x="2630" y="2627"/>
                    <a:pt x="2167" y="1951"/>
                    <a:pt x="1700" y="1287"/>
                  </a:cubicBezTo>
                  <a:close/>
                  <a:moveTo>
                    <a:pt x="564" y="0"/>
                  </a:moveTo>
                  <a:cubicBezTo>
                    <a:pt x="276" y="0"/>
                    <a:pt x="1" y="286"/>
                    <a:pt x="210" y="587"/>
                  </a:cubicBezTo>
                  <a:lnTo>
                    <a:pt x="176" y="587"/>
                  </a:lnTo>
                  <a:cubicBezTo>
                    <a:pt x="943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46" y="5958"/>
                  </a:cubicBezTo>
                  <a:cubicBezTo>
                    <a:pt x="5235" y="6021"/>
                    <a:pt x="5429" y="6050"/>
                    <a:pt x="5622" y="6050"/>
                  </a:cubicBezTo>
                  <a:cubicBezTo>
                    <a:pt x="5940" y="6050"/>
                    <a:pt x="6257" y="5970"/>
                    <a:pt x="6547" y="5824"/>
                  </a:cubicBezTo>
                  <a:cubicBezTo>
                    <a:pt x="6981" y="5491"/>
                    <a:pt x="7181" y="4924"/>
                    <a:pt x="7014" y="4423"/>
                  </a:cubicBezTo>
                  <a:cubicBezTo>
                    <a:pt x="6814" y="3890"/>
                    <a:pt x="6481" y="3423"/>
                    <a:pt x="6014" y="3056"/>
                  </a:cubicBezTo>
                  <a:cubicBezTo>
                    <a:pt x="5613" y="2689"/>
                    <a:pt x="5146" y="2322"/>
                    <a:pt x="4679" y="1988"/>
                  </a:cubicBezTo>
                  <a:cubicBezTo>
                    <a:pt x="3612" y="1288"/>
                    <a:pt x="2445" y="687"/>
                    <a:pt x="1277" y="154"/>
                  </a:cubicBezTo>
                  <a:cubicBezTo>
                    <a:pt x="1210" y="122"/>
                    <a:pt x="1144" y="108"/>
                    <a:pt x="1083" y="108"/>
                  </a:cubicBezTo>
                  <a:cubicBezTo>
                    <a:pt x="1012" y="108"/>
                    <a:pt x="946" y="126"/>
                    <a:pt x="888" y="157"/>
                  </a:cubicBezTo>
                  <a:lnTo>
                    <a:pt x="888" y="157"/>
                  </a:lnTo>
                  <a:cubicBezTo>
                    <a:pt x="799" y="47"/>
                    <a:pt x="680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8" name="Google Shape;4728;p42"/>
            <p:cNvSpPr/>
            <p:nvPr/>
          </p:nvSpPr>
          <p:spPr>
            <a:xfrm>
              <a:off x="2221296" y="1644255"/>
              <a:ext cx="76933" cy="66374"/>
            </a:xfrm>
            <a:custGeom>
              <a:avLst/>
              <a:gdLst/>
              <a:ahLst/>
              <a:cxnLst/>
              <a:rect l="l" t="t" r="r" b="b"/>
              <a:pathLst>
                <a:path w="6506" h="5613" extrusionOk="0">
                  <a:moveTo>
                    <a:pt x="5592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234" y="5613"/>
                  </a:lnTo>
                  <a:cubicBezTo>
                    <a:pt x="2035" y="4745"/>
                    <a:pt x="4737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29" name="Google Shape;4729;p42"/>
            <p:cNvSpPr/>
            <p:nvPr/>
          </p:nvSpPr>
          <p:spPr>
            <a:xfrm>
              <a:off x="2215383" y="1639146"/>
              <a:ext cx="87576" cy="75964"/>
            </a:xfrm>
            <a:custGeom>
              <a:avLst/>
              <a:gdLst/>
              <a:ahLst/>
              <a:cxnLst/>
              <a:rect l="l" t="t" r="r" b="b"/>
              <a:pathLst>
                <a:path w="7406" h="6424" extrusionOk="0">
                  <a:moveTo>
                    <a:pt x="6121" y="836"/>
                  </a:moveTo>
                  <a:cubicBezTo>
                    <a:pt x="6312" y="836"/>
                    <a:pt x="6465" y="914"/>
                    <a:pt x="6505" y="1141"/>
                  </a:cubicBezTo>
                  <a:cubicBezTo>
                    <a:pt x="6605" y="1642"/>
                    <a:pt x="6171" y="2109"/>
                    <a:pt x="5871" y="2442"/>
                  </a:cubicBezTo>
                  <a:cubicBezTo>
                    <a:pt x="5204" y="3109"/>
                    <a:pt x="4403" y="3710"/>
                    <a:pt x="3503" y="4177"/>
                  </a:cubicBezTo>
                  <a:cubicBezTo>
                    <a:pt x="2752" y="4591"/>
                    <a:pt x="1982" y="4965"/>
                    <a:pt x="1207" y="5330"/>
                  </a:cubicBezTo>
                  <a:lnTo>
                    <a:pt x="1207" y="5330"/>
                  </a:lnTo>
                  <a:cubicBezTo>
                    <a:pt x="1606" y="4576"/>
                    <a:pt x="2108" y="3880"/>
                    <a:pt x="2669" y="3243"/>
                  </a:cubicBezTo>
                  <a:cubicBezTo>
                    <a:pt x="3369" y="2375"/>
                    <a:pt x="4270" y="1642"/>
                    <a:pt x="5271" y="1108"/>
                  </a:cubicBezTo>
                  <a:cubicBezTo>
                    <a:pt x="5470" y="1008"/>
                    <a:pt x="5837" y="836"/>
                    <a:pt x="6121" y="836"/>
                  </a:cubicBezTo>
                  <a:close/>
                  <a:moveTo>
                    <a:pt x="6160" y="0"/>
                  </a:moveTo>
                  <a:cubicBezTo>
                    <a:pt x="6120" y="0"/>
                    <a:pt x="6079" y="2"/>
                    <a:pt x="6038" y="7"/>
                  </a:cubicBezTo>
                  <a:cubicBezTo>
                    <a:pt x="4770" y="107"/>
                    <a:pt x="3569" y="1141"/>
                    <a:pt x="2702" y="2008"/>
                  </a:cubicBezTo>
                  <a:cubicBezTo>
                    <a:pt x="1635" y="3043"/>
                    <a:pt x="767" y="4277"/>
                    <a:pt x="134" y="5611"/>
                  </a:cubicBezTo>
                  <a:cubicBezTo>
                    <a:pt x="0" y="5897"/>
                    <a:pt x="183" y="6162"/>
                    <a:pt x="408" y="6242"/>
                  </a:cubicBezTo>
                  <a:lnTo>
                    <a:pt x="408" y="6242"/>
                  </a:lnTo>
                  <a:cubicBezTo>
                    <a:pt x="488" y="6348"/>
                    <a:pt x="612" y="6424"/>
                    <a:pt x="750" y="6424"/>
                  </a:cubicBezTo>
                  <a:cubicBezTo>
                    <a:pt x="809" y="6424"/>
                    <a:pt x="872" y="6410"/>
                    <a:pt x="934" y="6378"/>
                  </a:cubicBezTo>
                  <a:cubicBezTo>
                    <a:pt x="2002" y="5878"/>
                    <a:pt x="3036" y="5378"/>
                    <a:pt x="4070" y="4810"/>
                  </a:cubicBezTo>
                  <a:cubicBezTo>
                    <a:pt x="5071" y="4277"/>
                    <a:pt x="6005" y="3576"/>
                    <a:pt x="6772" y="2709"/>
                  </a:cubicBezTo>
                  <a:cubicBezTo>
                    <a:pt x="7205" y="2242"/>
                    <a:pt x="7406" y="1608"/>
                    <a:pt x="7339" y="974"/>
                  </a:cubicBezTo>
                  <a:cubicBezTo>
                    <a:pt x="7215" y="415"/>
                    <a:pt x="6714" y="0"/>
                    <a:pt x="6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0" name="Google Shape;4730;p42"/>
            <p:cNvSpPr/>
            <p:nvPr/>
          </p:nvSpPr>
          <p:spPr>
            <a:xfrm>
              <a:off x="22832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36" y="2902"/>
                  </a:lnTo>
                  <a:cubicBezTo>
                    <a:pt x="2402" y="3436"/>
                    <a:pt x="2803" y="3936"/>
                    <a:pt x="3270" y="4403"/>
                  </a:cubicBezTo>
                  <a:cubicBezTo>
                    <a:pt x="3770" y="4870"/>
                    <a:pt x="4371" y="5170"/>
                    <a:pt x="5038" y="5237"/>
                  </a:cubicBezTo>
                  <a:cubicBezTo>
                    <a:pt x="5092" y="5247"/>
                    <a:pt x="5146" y="5252"/>
                    <a:pt x="5200" y="5252"/>
                  </a:cubicBezTo>
                  <a:cubicBezTo>
                    <a:pt x="5511" y="5252"/>
                    <a:pt x="5811" y="5093"/>
                    <a:pt x="6038" y="4837"/>
                  </a:cubicBezTo>
                  <a:cubicBezTo>
                    <a:pt x="6172" y="4603"/>
                    <a:pt x="6172" y="4303"/>
                    <a:pt x="6072" y="4036"/>
                  </a:cubicBezTo>
                  <a:cubicBezTo>
                    <a:pt x="5972" y="3803"/>
                    <a:pt x="5805" y="3569"/>
                    <a:pt x="5605" y="3369"/>
                  </a:cubicBezTo>
                  <a:cubicBezTo>
                    <a:pt x="4237" y="1901"/>
                    <a:pt x="2369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1" name="Google Shape;4731;p42"/>
            <p:cNvSpPr/>
            <p:nvPr/>
          </p:nvSpPr>
          <p:spPr>
            <a:xfrm>
              <a:off x="2276814" y="1707625"/>
              <a:ext cx="84915" cy="71553"/>
            </a:xfrm>
            <a:custGeom>
              <a:avLst/>
              <a:gdLst/>
              <a:ahLst/>
              <a:cxnLst/>
              <a:rect l="l" t="t" r="r" b="b"/>
              <a:pathLst>
                <a:path w="7181" h="6051" extrusionOk="0">
                  <a:moveTo>
                    <a:pt x="1705" y="1281"/>
                  </a:moveTo>
                  <a:cubicBezTo>
                    <a:pt x="3139" y="1972"/>
                    <a:pt x="4567" y="2743"/>
                    <a:pt x="5713" y="3890"/>
                  </a:cubicBezTo>
                  <a:cubicBezTo>
                    <a:pt x="5947" y="4123"/>
                    <a:pt x="6480" y="4657"/>
                    <a:pt x="6213" y="5024"/>
                  </a:cubicBezTo>
                  <a:cubicBezTo>
                    <a:pt x="6091" y="5163"/>
                    <a:pt x="5896" y="5212"/>
                    <a:pt x="5695" y="5212"/>
                  </a:cubicBezTo>
                  <a:cubicBezTo>
                    <a:pt x="5511" y="5212"/>
                    <a:pt x="5323" y="5172"/>
                    <a:pt x="5179" y="5124"/>
                  </a:cubicBezTo>
                  <a:cubicBezTo>
                    <a:pt x="4245" y="4857"/>
                    <a:pt x="3612" y="4023"/>
                    <a:pt x="3111" y="3289"/>
                  </a:cubicBezTo>
                  <a:cubicBezTo>
                    <a:pt x="2640" y="2625"/>
                    <a:pt x="2168" y="1946"/>
                    <a:pt x="1705" y="1281"/>
                  </a:cubicBezTo>
                  <a:close/>
                  <a:moveTo>
                    <a:pt x="590" y="0"/>
                  </a:moveTo>
                  <a:cubicBezTo>
                    <a:pt x="292" y="0"/>
                    <a:pt x="0" y="286"/>
                    <a:pt x="209" y="587"/>
                  </a:cubicBezTo>
                  <a:cubicBezTo>
                    <a:pt x="943" y="1688"/>
                    <a:pt x="1677" y="2755"/>
                    <a:pt x="2444" y="3823"/>
                  </a:cubicBezTo>
                  <a:cubicBezTo>
                    <a:pt x="3111" y="4757"/>
                    <a:pt x="3912" y="5691"/>
                    <a:pt x="5046" y="5958"/>
                  </a:cubicBezTo>
                  <a:cubicBezTo>
                    <a:pt x="5235" y="6021"/>
                    <a:pt x="5428" y="6050"/>
                    <a:pt x="5621" y="6050"/>
                  </a:cubicBezTo>
                  <a:cubicBezTo>
                    <a:pt x="5940" y="6050"/>
                    <a:pt x="6256" y="5970"/>
                    <a:pt x="6547" y="5824"/>
                  </a:cubicBezTo>
                  <a:cubicBezTo>
                    <a:pt x="6981" y="5491"/>
                    <a:pt x="7181" y="4924"/>
                    <a:pt x="7047" y="4423"/>
                  </a:cubicBezTo>
                  <a:cubicBezTo>
                    <a:pt x="6814" y="3890"/>
                    <a:pt x="6480" y="3423"/>
                    <a:pt x="6047" y="3056"/>
                  </a:cubicBezTo>
                  <a:cubicBezTo>
                    <a:pt x="5613" y="2689"/>
                    <a:pt x="5179" y="2322"/>
                    <a:pt x="4712" y="1988"/>
                  </a:cubicBezTo>
                  <a:cubicBezTo>
                    <a:pt x="3612" y="1288"/>
                    <a:pt x="2477" y="687"/>
                    <a:pt x="1277" y="154"/>
                  </a:cubicBezTo>
                  <a:cubicBezTo>
                    <a:pt x="1214" y="122"/>
                    <a:pt x="1152" y="108"/>
                    <a:pt x="1092" y="108"/>
                  </a:cubicBezTo>
                  <a:cubicBezTo>
                    <a:pt x="1029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6" y="45"/>
                    <a:pt x="707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2" name="Google Shape;4732;p42"/>
            <p:cNvSpPr/>
            <p:nvPr/>
          </p:nvSpPr>
          <p:spPr>
            <a:xfrm>
              <a:off x="2319514" y="1698661"/>
              <a:ext cx="103362" cy="27552"/>
            </a:xfrm>
            <a:custGeom>
              <a:avLst/>
              <a:gdLst/>
              <a:ahLst/>
              <a:cxnLst/>
              <a:rect l="l" t="t" r="r" b="b"/>
              <a:pathLst>
                <a:path w="8741" h="2330" extrusionOk="0">
                  <a:moveTo>
                    <a:pt x="6296" y="0"/>
                  </a:moveTo>
                  <a:cubicBezTo>
                    <a:pt x="4364" y="0"/>
                    <a:pt x="1917" y="501"/>
                    <a:pt x="301" y="912"/>
                  </a:cubicBezTo>
                  <a:lnTo>
                    <a:pt x="1" y="1012"/>
                  </a:lnTo>
                  <a:cubicBezTo>
                    <a:pt x="1869" y="1379"/>
                    <a:pt x="3270" y="1579"/>
                    <a:pt x="4404" y="1912"/>
                  </a:cubicBezTo>
                  <a:cubicBezTo>
                    <a:pt x="5004" y="2112"/>
                    <a:pt x="5671" y="2246"/>
                    <a:pt x="6305" y="2313"/>
                  </a:cubicBezTo>
                  <a:cubicBezTo>
                    <a:pt x="6415" y="2324"/>
                    <a:pt x="6524" y="2329"/>
                    <a:pt x="6634" y="2329"/>
                  </a:cubicBezTo>
                  <a:cubicBezTo>
                    <a:pt x="7188" y="2329"/>
                    <a:pt x="7727" y="2186"/>
                    <a:pt x="8173" y="1879"/>
                  </a:cubicBezTo>
                  <a:cubicBezTo>
                    <a:pt x="8507" y="1679"/>
                    <a:pt x="8740" y="1345"/>
                    <a:pt x="8740" y="945"/>
                  </a:cubicBezTo>
                  <a:cubicBezTo>
                    <a:pt x="8673" y="678"/>
                    <a:pt x="8507" y="445"/>
                    <a:pt x="8273" y="311"/>
                  </a:cubicBezTo>
                  <a:cubicBezTo>
                    <a:pt x="8006" y="178"/>
                    <a:pt x="7739" y="78"/>
                    <a:pt x="7473" y="78"/>
                  </a:cubicBezTo>
                  <a:cubicBezTo>
                    <a:pt x="7114" y="24"/>
                    <a:pt x="6717" y="0"/>
                    <a:pt x="6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3" name="Google Shape;4733;p42"/>
            <p:cNvSpPr/>
            <p:nvPr/>
          </p:nvSpPr>
          <p:spPr>
            <a:xfrm>
              <a:off x="2312490" y="1693092"/>
              <a:ext cx="115116" cy="37994"/>
            </a:xfrm>
            <a:custGeom>
              <a:avLst/>
              <a:gdLst/>
              <a:ahLst/>
              <a:cxnLst/>
              <a:rect l="l" t="t" r="r" b="b"/>
              <a:pathLst>
                <a:path w="9735" h="3213" extrusionOk="0">
                  <a:moveTo>
                    <a:pt x="7427" y="879"/>
                  </a:moveTo>
                  <a:cubicBezTo>
                    <a:pt x="7943" y="879"/>
                    <a:pt x="8600" y="919"/>
                    <a:pt x="8834" y="1283"/>
                  </a:cubicBezTo>
                  <a:cubicBezTo>
                    <a:pt x="9267" y="1983"/>
                    <a:pt x="7766" y="2350"/>
                    <a:pt x="7333" y="2350"/>
                  </a:cubicBezTo>
                  <a:cubicBezTo>
                    <a:pt x="6499" y="2350"/>
                    <a:pt x="5665" y="2183"/>
                    <a:pt x="4898" y="1883"/>
                  </a:cubicBezTo>
                  <a:cubicBezTo>
                    <a:pt x="4158" y="1684"/>
                    <a:pt x="3398" y="1535"/>
                    <a:pt x="2640" y="1397"/>
                  </a:cubicBezTo>
                  <a:lnTo>
                    <a:pt x="2640" y="1397"/>
                  </a:lnTo>
                  <a:cubicBezTo>
                    <a:pt x="3406" y="1245"/>
                    <a:pt x="4185" y="1113"/>
                    <a:pt x="4964" y="1016"/>
                  </a:cubicBezTo>
                  <a:cubicBezTo>
                    <a:pt x="5632" y="916"/>
                    <a:pt x="6332" y="882"/>
                    <a:pt x="7033" y="882"/>
                  </a:cubicBezTo>
                  <a:cubicBezTo>
                    <a:pt x="7144" y="882"/>
                    <a:pt x="7280" y="879"/>
                    <a:pt x="7427" y="879"/>
                  </a:cubicBezTo>
                  <a:close/>
                  <a:moveTo>
                    <a:pt x="7045" y="1"/>
                  </a:moveTo>
                  <a:cubicBezTo>
                    <a:pt x="6350" y="1"/>
                    <a:pt x="5646" y="91"/>
                    <a:pt x="5031" y="182"/>
                  </a:cubicBezTo>
                  <a:cubicBezTo>
                    <a:pt x="3597" y="349"/>
                    <a:pt x="2196" y="615"/>
                    <a:pt x="795" y="949"/>
                  </a:cubicBezTo>
                  <a:cubicBezTo>
                    <a:pt x="719" y="968"/>
                    <a:pt x="659" y="1000"/>
                    <a:pt x="613" y="1041"/>
                  </a:cubicBezTo>
                  <a:lnTo>
                    <a:pt x="613" y="1041"/>
                  </a:lnTo>
                  <a:cubicBezTo>
                    <a:pt x="164" y="1065"/>
                    <a:pt x="1" y="1757"/>
                    <a:pt x="495" y="1850"/>
                  </a:cubicBezTo>
                  <a:lnTo>
                    <a:pt x="495" y="1883"/>
                  </a:lnTo>
                  <a:cubicBezTo>
                    <a:pt x="1829" y="2150"/>
                    <a:pt x="3196" y="2317"/>
                    <a:pt x="4497" y="2684"/>
                  </a:cubicBezTo>
                  <a:cubicBezTo>
                    <a:pt x="5380" y="2904"/>
                    <a:pt x="6306" y="3212"/>
                    <a:pt x="7228" y="3212"/>
                  </a:cubicBezTo>
                  <a:cubicBezTo>
                    <a:pt x="7700" y="3212"/>
                    <a:pt x="8171" y="3132"/>
                    <a:pt x="8634" y="2917"/>
                  </a:cubicBezTo>
                  <a:cubicBezTo>
                    <a:pt x="9167" y="2684"/>
                    <a:pt x="9734" y="2183"/>
                    <a:pt x="9734" y="1549"/>
                  </a:cubicBezTo>
                  <a:cubicBezTo>
                    <a:pt x="9701" y="949"/>
                    <a:pt x="9301" y="415"/>
                    <a:pt x="8734" y="248"/>
                  </a:cubicBezTo>
                  <a:cubicBezTo>
                    <a:pt x="8215" y="65"/>
                    <a:pt x="7633" y="1"/>
                    <a:pt x="7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4" name="Google Shape;4734;p42"/>
            <p:cNvSpPr/>
            <p:nvPr/>
          </p:nvSpPr>
          <p:spPr>
            <a:xfrm>
              <a:off x="2284808" y="1644255"/>
              <a:ext cx="76922" cy="66764"/>
            </a:xfrm>
            <a:custGeom>
              <a:avLst/>
              <a:gdLst/>
              <a:ahLst/>
              <a:cxnLst/>
              <a:rect l="l" t="t" r="r" b="b"/>
              <a:pathLst>
                <a:path w="6505" h="5646" extrusionOk="0">
                  <a:moveTo>
                    <a:pt x="5604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303" y="1176"/>
                  </a:cubicBezTo>
                  <a:cubicBezTo>
                    <a:pt x="1868" y="2310"/>
                    <a:pt x="767" y="3745"/>
                    <a:pt x="0" y="5413"/>
                  </a:cubicBezTo>
                  <a:lnTo>
                    <a:pt x="601" y="5646"/>
                  </a:lnTo>
                  <a:cubicBezTo>
                    <a:pt x="2402" y="47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38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904" y="25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5" name="Google Shape;4735;p42"/>
            <p:cNvSpPr/>
            <p:nvPr/>
          </p:nvSpPr>
          <p:spPr>
            <a:xfrm>
              <a:off x="2278564" y="1639170"/>
              <a:ext cx="88688" cy="76614"/>
            </a:xfrm>
            <a:custGeom>
              <a:avLst/>
              <a:gdLst/>
              <a:ahLst/>
              <a:cxnLst/>
              <a:rect l="l" t="t" r="r" b="b"/>
              <a:pathLst>
                <a:path w="7500" h="6479" extrusionOk="0">
                  <a:moveTo>
                    <a:pt x="6143" y="822"/>
                  </a:moveTo>
                  <a:cubicBezTo>
                    <a:pt x="6270" y="822"/>
                    <a:pt x="6382" y="856"/>
                    <a:pt x="6466" y="939"/>
                  </a:cubicBezTo>
                  <a:cubicBezTo>
                    <a:pt x="6799" y="1273"/>
                    <a:pt x="6399" y="1873"/>
                    <a:pt x="6166" y="2173"/>
                  </a:cubicBezTo>
                  <a:cubicBezTo>
                    <a:pt x="5532" y="2940"/>
                    <a:pt x="4765" y="3574"/>
                    <a:pt x="3931" y="4075"/>
                  </a:cubicBezTo>
                  <a:cubicBezTo>
                    <a:pt x="3014" y="4644"/>
                    <a:pt x="2067" y="5183"/>
                    <a:pt x="1090" y="5635"/>
                  </a:cubicBezTo>
                  <a:lnTo>
                    <a:pt x="1090" y="5635"/>
                  </a:lnTo>
                  <a:cubicBezTo>
                    <a:pt x="1970" y="3882"/>
                    <a:pt x="3328" y="2233"/>
                    <a:pt x="5031" y="1273"/>
                  </a:cubicBezTo>
                  <a:cubicBezTo>
                    <a:pt x="5257" y="1122"/>
                    <a:pt x="5763" y="822"/>
                    <a:pt x="6143" y="822"/>
                  </a:cubicBezTo>
                  <a:close/>
                  <a:moveTo>
                    <a:pt x="6174" y="1"/>
                  </a:moveTo>
                  <a:cubicBezTo>
                    <a:pt x="6039" y="1"/>
                    <a:pt x="5901" y="24"/>
                    <a:pt x="5765" y="72"/>
                  </a:cubicBezTo>
                  <a:cubicBezTo>
                    <a:pt x="4531" y="372"/>
                    <a:pt x="3464" y="1306"/>
                    <a:pt x="2596" y="2173"/>
                  </a:cubicBezTo>
                  <a:cubicBezTo>
                    <a:pt x="1596" y="3174"/>
                    <a:pt x="762" y="4341"/>
                    <a:pt x="161" y="5609"/>
                  </a:cubicBezTo>
                  <a:cubicBezTo>
                    <a:pt x="1" y="5953"/>
                    <a:pt x="297" y="6265"/>
                    <a:pt x="573" y="6265"/>
                  </a:cubicBezTo>
                  <a:cubicBezTo>
                    <a:pt x="637" y="6265"/>
                    <a:pt x="699" y="6248"/>
                    <a:pt x="755" y="6212"/>
                  </a:cubicBezTo>
                  <a:lnTo>
                    <a:pt x="755" y="6212"/>
                  </a:lnTo>
                  <a:cubicBezTo>
                    <a:pt x="832" y="6360"/>
                    <a:pt x="993" y="6478"/>
                    <a:pt x="1183" y="6478"/>
                  </a:cubicBezTo>
                  <a:cubicBezTo>
                    <a:pt x="1240" y="6478"/>
                    <a:pt x="1301" y="6467"/>
                    <a:pt x="1362" y="6443"/>
                  </a:cubicBezTo>
                  <a:cubicBezTo>
                    <a:pt x="2430" y="5943"/>
                    <a:pt x="3464" y="5342"/>
                    <a:pt x="4464" y="4708"/>
                  </a:cubicBezTo>
                  <a:cubicBezTo>
                    <a:pt x="5498" y="4108"/>
                    <a:pt x="6366" y="3307"/>
                    <a:pt x="7066" y="2340"/>
                  </a:cubicBezTo>
                  <a:cubicBezTo>
                    <a:pt x="7433" y="1840"/>
                    <a:pt x="7500" y="1206"/>
                    <a:pt x="7266" y="639"/>
                  </a:cubicBezTo>
                  <a:cubicBezTo>
                    <a:pt x="7013" y="233"/>
                    <a:pt x="6605" y="1"/>
                    <a:pt x="6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6" name="Google Shape;4736;p42"/>
            <p:cNvSpPr/>
            <p:nvPr/>
          </p:nvSpPr>
          <p:spPr>
            <a:xfrm>
              <a:off x="1674590" y="1697207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42" y="1"/>
                    <a:pt x="16379" y="67"/>
                  </a:cubicBezTo>
                  <a:cubicBezTo>
                    <a:pt x="21483" y="167"/>
                    <a:pt x="33258" y="34"/>
                    <a:pt x="34592" y="101"/>
                  </a:cubicBezTo>
                  <a:cubicBezTo>
                    <a:pt x="35960" y="201"/>
                    <a:pt x="46500" y="534"/>
                    <a:pt x="50003" y="401"/>
                  </a:cubicBezTo>
                  <a:cubicBezTo>
                    <a:pt x="53506" y="267"/>
                    <a:pt x="55374" y="234"/>
                    <a:pt x="55374" y="2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7" name="Google Shape;4737;p42"/>
            <p:cNvSpPr/>
            <p:nvPr/>
          </p:nvSpPr>
          <p:spPr>
            <a:xfrm>
              <a:off x="1699293" y="1697621"/>
              <a:ext cx="84963" cy="71399"/>
            </a:xfrm>
            <a:custGeom>
              <a:avLst/>
              <a:gdLst/>
              <a:ahLst/>
              <a:cxnLst/>
              <a:rect l="l" t="t" r="r" b="b"/>
              <a:pathLst>
                <a:path w="7185" h="6038" extrusionOk="0">
                  <a:moveTo>
                    <a:pt x="1718" y="1287"/>
                  </a:moveTo>
                  <a:cubicBezTo>
                    <a:pt x="3161" y="1994"/>
                    <a:pt x="4573" y="2763"/>
                    <a:pt x="5684" y="3902"/>
                  </a:cubicBezTo>
                  <a:cubicBezTo>
                    <a:pt x="5917" y="4135"/>
                    <a:pt x="6451" y="4636"/>
                    <a:pt x="6184" y="5002"/>
                  </a:cubicBezTo>
                  <a:cubicBezTo>
                    <a:pt x="6079" y="5160"/>
                    <a:pt x="5883" y="5207"/>
                    <a:pt x="5682" y="5207"/>
                  </a:cubicBezTo>
                  <a:cubicBezTo>
                    <a:pt x="5498" y="5207"/>
                    <a:pt x="5311" y="5168"/>
                    <a:pt x="5183" y="5136"/>
                  </a:cubicBezTo>
                  <a:cubicBezTo>
                    <a:pt x="4249" y="4869"/>
                    <a:pt x="3616" y="4035"/>
                    <a:pt x="3115" y="3268"/>
                  </a:cubicBezTo>
                  <a:cubicBezTo>
                    <a:pt x="2647" y="2608"/>
                    <a:pt x="2178" y="1947"/>
                    <a:pt x="1718" y="1287"/>
                  </a:cubicBezTo>
                  <a:close/>
                  <a:moveTo>
                    <a:pt x="597" y="1"/>
                  </a:moveTo>
                  <a:cubicBezTo>
                    <a:pt x="291" y="1"/>
                    <a:pt x="0" y="292"/>
                    <a:pt x="213" y="599"/>
                  </a:cubicBezTo>
                  <a:lnTo>
                    <a:pt x="180" y="599"/>
                  </a:lnTo>
                  <a:cubicBezTo>
                    <a:pt x="947" y="1667"/>
                    <a:pt x="1681" y="2768"/>
                    <a:pt x="2448" y="3835"/>
                  </a:cubicBezTo>
                  <a:cubicBezTo>
                    <a:pt x="3115" y="4736"/>
                    <a:pt x="3916" y="5670"/>
                    <a:pt x="5050" y="5970"/>
                  </a:cubicBezTo>
                  <a:cubicBezTo>
                    <a:pt x="5222" y="6016"/>
                    <a:pt x="5397" y="6038"/>
                    <a:pt x="5573" y="6038"/>
                  </a:cubicBezTo>
                  <a:cubicBezTo>
                    <a:pt x="5909" y="6038"/>
                    <a:pt x="6244" y="5956"/>
                    <a:pt x="6551" y="5803"/>
                  </a:cubicBezTo>
                  <a:cubicBezTo>
                    <a:pt x="6985" y="5503"/>
                    <a:pt x="7185" y="4936"/>
                    <a:pt x="7018" y="4402"/>
                  </a:cubicBezTo>
                  <a:cubicBezTo>
                    <a:pt x="6818" y="3868"/>
                    <a:pt x="6484" y="3401"/>
                    <a:pt x="6017" y="3068"/>
                  </a:cubicBezTo>
                  <a:cubicBezTo>
                    <a:pt x="5617" y="2667"/>
                    <a:pt x="5183" y="2301"/>
                    <a:pt x="4683" y="2000"/>
                  </a:cubicBezTo>
                  <a:cubicBezTo>
                    <a:pt x="3616" y="1300"/>
                    <a:pt x="2448" y="666"/>
                    <a:pt x="1281" y="166"/>
                  </a:cubicBezTo>
                  <a:cubicBezTo>
                    <a:pt x="1211" y="133"/>
                    <a:pt x="1143" y="119"/>
                    <a:pt x="1079" y="119"/>
                  </a:cubicBezTo>
                  <a:cubicBezTo>
                    <a:pt x="1026" y="119"/>
                    <a:pt x="976" y="129"/>
                    <a:pt x="930" y="146"/>
                  </a:cubicBezTo>
                  <a:lnTo>
                    <a:pt x="930" y="146"/>
                  </a:lnTo>
                  <a:cubicBezTo>
                    <a:pt x="835" y="44"/>
                    <a:pt x="71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8" name="Google Shape;4738;p42"/>
            <p:cNvSpPr/>
            <p:nvPr/>
          </p:nvSpPr>
          <p:spPr>
            <a:xfrm>
              <a:off x="1701374" y="1628965"/>
              <a:ext cx="88404" cy="74048"/>
            </a:xfrm>
            <a:custGeom>
              <a:avLst/>
              <a:gdLst/>
              <a:ahLst/>
              <a:cxnLst/>
              <a:rect l="l" t="t" r="r" b="b"/>
              <a:pathLst>
                <a:path w="7476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4" y="167"/>
                  </a:cubicBezTo>
                  <a:cubicBezTo>
                    <a:pt x="4240" y="634"/>
                    <a:pt x="3240" y="1368"/>
                    <a:pt x="2406" y="2302"/>
                  </a:cubicBezTo>
                  <a:cubicBezTo>
                    <a:pt x="1472" y="3270"/>
                    <a:pt x="704" y="4404"/>
                    <a:pt x="137" y="5638"/>
                  </a:cubicBezTo>
                  <a:cubicBezTo>
                    <a:pt x="0" y="5958"/>
                    <a:pt x="285" y="6261"/>
                    <a:pt x="553" y="6261"/>
                  </a:cubicBezTo>
                  <a:cubicBezTo>
                    <a:pt x="677" y="6261"/>
                    <a:pt x="797" y="6196"/>
                    <a:pt x="871" y="6038"/>
                  </a:cubicBezTo>
                  <a:cubicBezTo>
                    <a:pt x="1672" y="4204"/>
                    <a:pt x="3006" y="2603"/>
                    <a:pt x="4674" y="1468"/>
                  </a:cubicBezTo>
                  <a:cubicBezTo>
                    <a:pt x="5074" y="1168"/>
                    <a:pt x="5541" y="935"/>
                    <a:pt x="6042" y="835"/>
                  </a:cubicBezTo>
                  <a:cubicBezTo>
                    <a:pt x="6072" y="831"/>
                    <a:pt x="6102" y="829"/>
                    <a:pt x="6129" y="829"/>
                  </a:cubicBezTo>
                  <a:cubicBezTo>
                    <a:pt x="6582" y="829"/>
                    <a:pt x="6632" y="1323"/>
                    <a:pt x="6475" y="1669"/>
                  </a:cubicBezTo>
                  <a:cubicBezTo>
                    <a:pt x="6208" y="2136"/>
                    <a:pt x="5875" y="2536"/>
                    <a:pt x="5508" y="2869"/>
                  </a:cubicBezTo>
                  <a:cubicBezTo>
                    <a:pt x="5141" y="3203"/>
                    <a:pt x="4774" y="3503"/>
                    <a:pt x="4340" y="3803"/>
                  </a:cubicBezTo>
                  <a:cubicBezTo>
                    <a:pt x="3406" y="4404"/>
                    <a:pt x="2406" y="4938"/>
                    <a:pt x="1372" y="5405"/>
                  </a:cubicBezTo>
                  <a:cubicBezTo>
                    <a:pt x="967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5" y="6138"/>
                  </a:cubicBezTo>
                  <a:cubicBezTo>
                    <a:pt x="2906" y="5638"/>
                    <a:pt x="3940" y="5071"/>
                    <a:pt x="4941" y="4404"/>
                  </a:cubicBezTo>
                  <a:cubicBezTo>
                    <a:pt x="5408" y="4070"/>
                    <a:pt x="5841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2" y="334"/>
                  </a:cubicBezTo>
                  <a:cubicBezTo>
                    <a:pt x="6797" y="89"/>
                    <a:pt x="6496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39" name="Google Shape;4739;p42"/>
            <p:cNvSpPr/>
            <p:nvPr/>
          </p:nvSpPr>
          <p:spPr>
            <a:xfrm>
              <a:off x="1762793" y="1697621"/>
              <a:ext cx="85365" cy="71399"/>
            </a:xfrm>
            <a:custGeom>
              <a:avLst/>
              <a:gdLst/>
              <a:ahLst/>
              <a:cxnLst/>
              <a:rect l="l" t="t" r="r" b="b"/>
              <a:pathLst>
                <a:path w="7219" h="6038" extrusionOk="0">
                  <a:moveTo>
                    <a:pt x="1730" y="1282"/>
                  </a:moveTo>
                  <a:cubicBezTo>
                    <a:pt x="3165" y="1990"/>
                    <a:pt x="4604" y="2760"/>
                    <a:pt x="5718" y="3902"/>
                  </a:cubicBezTo>
                  <a:cubicBezTo>
                    <a:pt x="5951" y="4135"/>
                    <a:pt x="6485" y="4636"/>
                    <a:pt x="6218" y="5002"/>
                  </a:cubicBezTo>
                  <a:cubicBezTo>
                    <a:pt x="6113" y="5160"/>
                    <a:pt x="5917" y="5207"/>
                    <a:pt x="5711" y="5207"/>
                  </a:cubicBezTo>
                  <a:cubicBezTo>
                    <a:pt x="5523" y="5207"/>
                    <a:pt x="5327" y="5168"/>
                    <a:pt x="5184" y="5136"/>
                  </a:cubicBezTo>
                  <a:cubicBezTo>
                    <a:pt x="4250" y="4869"/>
                    <a:pt x="3616" y="4035"/>
                    <a:pt x="3116" y="3268"/>
                  </a:cubicBezTo>
                  <a:cubicBezTo>
                    <a:pt x="2646" y="2606"/>
                    <a:pt x="2190" y="1944"/>
                    <a:pt x="1730" y="1282"/>
                  </a:cubicBezTo>
                  <a:close/>
                  <a:moveTo>
                    <a:pt x="612" y="1"/>
                  </a:moveTo>
                  <a:cubicBezTo>
                    <a:pt x="308" y="1"/>
                    <a:pt x="1" y="292"/>
                    <a:pt x="214" y="599"/>
                  </a:cubicBezTo>
                  <a:cubicBezTo>
                    <a:pt x="948" y="1667"/>
                    <a:pt x="1715" y="2768"/>
                    <a:pt x="2449" y="3835"/>
                  </a:cubicBezTo>
                  <a:cubicBezTo>
                    <a:pt x="3116" y="4736"/>
                    <a:pt x="3916" y="5670"/>
                    <a:pt x="5084" y="5970"/>
                  </a:cubicBezTo>
                  <a:cubicBezTo>
                    <a:pt x="5244" y="6016"/>
                    <a:pt x="5412" y="6038"/>
                    <a:pt x="5583" y="6038"/>
                  </a:cubicBezTo>
                  <a:cubicBezTo>
                    <a:pt x="5909" y="6038"/>
                    <a:pt x="6245" y="5956"/>
                    <a:pt x="6552" y="5803"/>
                  </a:cubicBezTo>
                  <a:cubicBezTo>
                    <a:pt x="7019" y="5503"/>
                    <a:pt x="7219" y="4936"/>
                    <a:pt x="7052" y="4402"/>
                  </a:cubicBezTo>
                  <a:cubicBezTo>
                    <a:pt x="6818" y="3868"/>
                    <a:pt x="6485" y="3401"/>
                    <a:pt x="6051" y="3068"/>
                  </a:cubicBezTo>
                  <a:cubicBezTo>
                    <a:pt x="5618" y="2667"/>
                    <a:pt x="5184" y="2301"/>
                    <a:pt x="4717" y="2000"/>
                  </a:cubicBezTo>
                  <a:cubicBezTo>
                    <a:pt x="3616" y="1300"/>
                    <a:pt x="2482" y="666"/>
                    <a:pt x="1281" y="166"/>
                  </a:cubicBezTo>
                  <a:cubicBezTo>
                    <a:pt x="1216" y="133"/>
                    <a:pt x="1151" y="119"/>
                    <a:pt x="1090" y="119"/>
                  </a:cubicBezTo>
                  <a:cubicBezTo>
                    <a:pt x="1035" y="119"/>
                    <a:pt x="983" y="130"/>
                    <a:pt x="935" y="150"/>
                  </a:cubicBezTo>
                  <a:lnTo>
                    <a:pt x="935" y="150"/>
                  </a:lnTo>
                  <a:cubicBezTo>
                    <a:pt x="849" y="45"/>
                    <a:pt x="731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0" name="Google Shape;4740;p42"/>
            <p:cNvSpPr/>
            <p:nvPr/>
          </p:nvSpPr>
          <p:spPr>
            <a:xfrm>
              <a:off x="1765004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1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7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5" y="4204"/>
                    <a:pt x="2996" y="2603"/>
                    <a:pt x="4663" y="1468"/>
                  </a:cubicBezTo>
                  <a:cubicBezTo>
                    <a:pt x="5064" y="1168"/>
                    <a:pt x="5531" y="935"/>
                    <a:pt x="6064" y="835"/>
                  </a:cubicBezTo>
                  <a:cubicBezTo>
                    <a:pt x="6093" y="831"/>
                    <a:pt x="6121" y="829"/>
                    <a:pt x="6147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786" y="89"/>
                    <a:pt x="6486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1" name="Google Shape;4741;p42"/>
            <p:cNvSpPr/>
            <p:nvPr/>
          </p:nvSpPr>
          <p:spPr>
            <a:xfrm>
              <a:off x="1827878" y="1697621"/>
              <a:ext cx="83792" cy="71388"/>
            </a:xfrm>
            <a:custGeom>
              <a:avLst/>
              <a:gdLst/>
              <a:ahLst/>
              <a:cxnLst/>
              <a:rect l="l" t="t" r="r" b="b"/>
              <a:pathLst>
                <a:path w="7086" h="6037" extrusionOk="0">
                  <a:moveTo>
                    <a:pt x="1684" y="1312"/>
                  </a:moveTo>
                  <a:lnTo>
                    <a:pt x="1684" y="1312"/>
                  </a:lnTo>
                  <a:cubicBezTo>
                    <a:pt x="3081" y="1990"/>
                    <a:pt x="4461" y="2751"/>
                    <a:pt x="5551" y="3868"/>
                  </a:cubicBezTo>
                  <a:cubicBezTo>
                    <a:pt x="5784" y="4102"/>
                    <a:pt x="6285" y="4535"/>
                    <a:pt x="6118" y="4936"/>
                  </a:cubicBezTo>
                  <a:cubicBezTo>
                    <a:pt x="6028" y="5151"/>
                    <a:pt x="5823" y="5212"/>
                    <a:pt x="5611" y="5212"/>
                  </a:cubicBezTo>
                  <a:cubicBezTo>
                    <a:pt x="5428" y="5212"/>
                    <a:pt x="5241" y="5167"/>
                    <a:pt x="5117" y="5136"/>
                  </a:cubicBezTo>
                  <a:cubicBezTo>
                    <a:pt x="4183" y="4902"/>
                    <a:pt x="3549" y="4068"/>
                    <a:pt x="3016" y="3301"/>
                  </a:cubicBezTo>
                  <a:cubicBezTo>
                    <a:pt x="2549" y="2664"/>
                    <a:pt x="2122" y="1987"/>
                    <a:pt x="1684" y="1312"/>
                  </a:cubicBezTo>
                  <a:close/>
                  <a:moveTo>
                    <a:pt x="586" y="1"/>
                  </a:moveTo>
                  <a:cubicBezTo>
                    <a:pt x="292" y="1"/>
                    <a:pt x="1" y="292"/>
                    <a:pt x="214" y="599"/>
                  </a:cubicBezTo>
                  <a:cubicBezTo>
                    <a:pt x="948" y="1667"/>
                    <a:pt x="1615" y="2801"/>
                    <a:pt x="2382" y="3868"/>
                  </a:cubicBezTo>
                  <a:cubicBezTo>
                    <a:pt x="3049" y="4802"/>
                    <a:pt x="3850" y="5736"/>
                    <a:pt x="5050" y="5970"/>
                  </a:cubicBezTo>
                  <a:cubicBezTo>
                    <a:pt x="5217" y="6014"/>
                    <a:pt x="5384" y="6037"/>
                    <a:pt x="5548" y="6037"/>
                  </a:cubicBezTo>
                  <a:cubicBezTo>
                    <a:pt x="5877" y="6037"/>
                    <a:pt x="6196" y="5948"/>
                    <a:pt x="6485" y="5770"/>
                  </a:cubicBezTo>
                  <a:cubicBezTo>
                    <a:pt x="6918" y="5403"/>
                    <a:pt x="7085" y="4836"/>
                    <a:pt x="6885" y="4302"/>
                  </a:cubicBezTo>
                  <a:cubicBezTo>
                    <a:pt x="6652" y="3802"/>
                    <a:pt x="6318" y="3368"/>
                    <a:pt x="5884" y="3034"/>
                  </a:cubicBezTo>
                  <a:cubicBezTo>
                    <a:pt x="5484" y="2634"/>
                    <a:pt x="5050" y="2301"/>
                    <a:pt x="4583" y="2000"/>
                  </a:cubicBezTo>
                  <a:cubicBezTo>
                    <a:pt x="3483" y="1300"/>
                    <a:pt x="2349" y="666"/>
                    <a:pt x="1181" y="166"/>
                  </a:cubicBezTo>
                  <a:cubicBezTo>
                    <a:pt x="1114" y="134"/>
                    <a:pt x="1047" y="120"/>
                    <a:pt x="984" y="120"/>
                  </a:cubicBezTo>
                  <a:cubicBezTo>
                    <a:pt x="951" y="120"/>
                    <a:pt x="918" y="124"/>
                    <a:pt x="886" y="132"/>
                  </a:cubicBezTo>
                  <a:lnTo>
                    <a:pt x="886" y="132"/>
                  </a:lnTo>
                  <a:cubicBezTo>
                    <a:pt x="802" y="40"/>
                    <a:pt x="694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2" name="Google Shape;4742;p42"/>
            <p:cNvSpPr/>
            <p:nvPr/>
          </p:nvSpPr>
          <p:spPr>
            <a:xfrm>
              <a:off x="1828776" y="1628965"/>
              <a:ext cx="88416" cy="74048"/>
            </a:xfrm>
            <a:custGeom>
              <a:avLst/>
              <a:gdLst/>
              <a:ahLst/>
              <a:cxnLst/>
              <a:rect l="l" t="t" r="r" b="b"/>
              <a:pathLst>
                <a:path w="7477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5" y="167"/>
                  </a:cubicBezTo>
                  <a:cubicBezTo>
                    <a:pt x="4241" y="634"/>
                    <a:pt x="3240" y="1368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1" y="5958"/>
                    <a:pt x="285" y="6261"/>
                    <a:pt x="553" y="6261"/>
                  </a:cubicBezTo>
                  <a:cubicBezTo>
                    <a:pt x="677" y="6261"/>
                    <a:pt x="798" y="6196"/>
                    <a:pt x="872" y="6038"/>
                  </a:cubicBezTo>
                  <a:cubicBezTo>
                    <a:pt x="1672" y="4204"/>
                    <a:pt x="2973" y="2603"/>
                    <a:pt x="4641" y="1468"/>
                  </a:cubicBezTo>
                  <a:cubicBezTo>
                    <a:pt x="5075" y="1168"/>
                    <a:pt x="5542" y="935"/>
                    <a:pt x="6042" y="835"/>
                  </a:cubicBezTo>
                  <a:cubicBezTo>
                    <a:pt x="6073" y="831"/>
                    <a:pt x="6102" y="829"/>
                    <a:pt x="6129" y="829"/>
                  </a:cubicBezTo>
                  <a:cubicBezTo>
                    <a:pt x="6579" y="829"/>
                    <a:pt x="6601" y="1323"/>
                    <a:pt x="6476" y="1669"/>
                  </a:cubicBezTo>
                  <a:cubicBezTo>
                    <a:pt x="6209" y="2136"/>
                    <a:pt x="5875" y="2536"/>
                    <a:pt x="5508" y="2869"/>
                  </a:cubicBezTo>
                  <a:cubicBezTo>
                    <a:pt x="5141" y="3203"/>
                    <a:pt x="4741" y="3503"/>
                    <a:pt x="4341" y="3803"/>
                  </a:cubicBezTo>
                  <a:cubicBezTo>
                    <a:pt x="3407" y="4404"/>
                    <a:pt x="2406" y="4938"/>
                    <a:pt x="1372" y="5405"/>
                  </a:cubicBezTo>
                  <a:cubicBezTo>
                    <a:pt x="968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6" y="6138"/>
                  </a:cubicBezTo>
                  <a:cubicBezTo>
                    <a:pt x="2873" y="5638"/>
                    <a:pt x="3940" y="5071"/>
                    <a:pt x="4941" y="4404"/>
                  </a:cubicBezTo>
                  <a:cubicBezTo>
                    <a:pt x="5408" y="4070"/>
                    <a:pt x="5842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3" y="334"/>
                  </a:cubicBezTo>
                  <a:cubicBezTo>
                    <a:pt x="6797" y="89"/>
                    <a:pt x="6497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3" name="Google Shape;4743;p42"/>
            <p:cNvSpPr/>
            <p:nvPr/>
          </p:nvSpPr>
          <p:spPr>
            <a:xfrm>
              <a:off x="1890763" y="1696178"/>
              <a:ext cx="84407" cy="72877"/>
            </a:xfrm>
            <a:custGeom>
              <a:avLst/>
              <a:gdLst/>
              <a:ahLst/>
              <a:cxnLst/>
              <a:rect l="l" t="t" r="r" b="b"/>
              <a:pathLst>
                <a:path w="7138" h="6163" extrusionOk="0">
                  <a:moveTo>
                    <a:pt x="1768" y="1454"/>
                  </a:moveTo>
                  <a:cubicBezTo>
                    <a:pt x="3195" y="2151"/>
                    <a:pt x="4616" y="2921"/>
                    <a:pt x="5703" y="4090"/>
                  </a:cubicBezTo>
                  <a:cubicBezTo>
                    <a:pt x="5937" y="4324"/>
                    <a:pt x="6404" y="4824"/>
                    <a:pt x="6137" y="5158"/>
                  </a:cubicBezTo>
                  <a:cubicBezTo>
                    <a:pt x="6003" y="5307"/>
                    <a:pt x="5829" y="5356"/>
                    <a:pt x="5651" y="5356"/>
                  </a:cubicBezTo>
                  <a:cubicBezTo>
                    <a:pt x="5430" y="5356"/>
                    <a:pt x="5203" y="5280"/>
                    <a:pt x="5036" y="5225"/>
                  </a:cubicBezTo>
                  <a:cubicBezTo>
                    <a:pt x="4102" y="4891"/>
                    <a:pt x="3468" y="4024"/>
                    <a:pt x="2968" y="3256"/>
                  </a:cubicBezTo>
                  <a:cubicBezTo>
                    <a:pt x="2538" y="2670"/>
                    <a:pt x="2153" y="2060"/>
                    <a:pt x="1768" y="1454"/>
                  </a:cubicBezTo>
                  <a:close/>
                  <a:moveTo>
                    <a:pt x="581" y="1"/>
                  </a:moveTo>
                  <a:cubicBezTo>
                    <a:pt x="285" y="1"/>
                    <a:pt x="1" y="286"/>
                    <a:pt x="233" y="588"/>
                  </a:cubicBezTo>
                  <a:lnTo>
                    <a:pt x="199" y="621"/>
                  </a:lnTo>
                  <a:cubicBezTo>
                    <a:pt x="933" y="1655"/>
                    <a:pt x="1567" y="2756"/>
                    <a:pt x="2301" y="3824"/>
                  </a:cubicBezTo>
                  <a:cubicBezTo>
                    <a:pt x="2968" y="4758"/>
                    <a:pt x="3735" y="5725"/>
                    <a:pt x="4903" y="6058"/>
                  </a:cubicBezTo>
                  <a:cubicBezTo>
                    <a:pt x="5111" y="6128"/>
                    <a:pt x="5326" y="6163"/>
                    <a:pt x="5538" y="6163"/>
                  </a:cubicBezTo>
                  <a:cubicBezTo>
                    <a:pt x="5836" y="6163"/>
                    <a:pt x="6132" y="6095"/>
                    <a:pt x="6404" y="5958"/>
                  </a:cubicBezTo>
                  <a:cubicBezTo>
                    <a:pt x="6904" y="5692"/>
                    <a:pt x="7138" y="5124"/>
                    <a:pt x="6971" y="4557"/>
                  </a:cubicBezTo>
                  <a:cubicBezTo>
                    <a:pt x="6771" y="4024"/>
                    <a:pt x="6437" y="3557"/>
                    <a:pt x="6004" y="3223"/>
                  </a:cubicBezTo>
                  <a:cubicBezTo>
                    <a:pt x="5603" y="2823"/>
                    <a:pt x="5136" y="2456"/>
                    <a:pt x="4669" y="2156"/>
                  </a:cubicBezTo>
                  <a:cubicBezTo>
                    <a:pt x="3569" y="1422"/>
                    <a:pt x="2434" y="821"/>
                    <a:pt x="1234" y="288"/>
                  </a:cubicBezTo>
                  <a:cubicBezTo>
                    <a:pt x="1164" y="255"/>
                    <a:pt x="1095" y="241"/>
                    <a:pt x="1030" y="241"/>
                  </a:cubicBezTo>
                  <a:cubicBezTo>
                    <a:pt x="1011" y="241"/>
                    <a:pt x="992" y="242"/>
                    <a:pt x="973" y="244"/>
                  </a:cubicBezTo>
                  <a:lnTo>
                    <a:pt x="973" y="244"/>
                  </a:lnTo>
                  <a:cubicBezTo>
                    <a:pt x="960" y="225"/>
                    <a:pt x="947" y="207"/>
                    <a:pt x="933" y="188"/>
                  </a:cubicBezTo>
                  <a:cubicBezTo>
                    <a:pt x="842" y="56"/>
                    <a:pt x="710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4" name="Google Shape;4744;p42"/>
            <p:cNvSpPr/>
            <p:nvPr/>
          </p:nvSpPr>
          <p:spPr>
            <a:xfrm>
              <a:off x="1892407" y="1628965"/>
              <a:ext cx="88688" cy="74048"/>
            </a:xfrm>
            <a:custGeom>
              <a:avLst/>
              <a:gdLst/>
              <a:ahLst/>
              <a:cxnLst/>
              <a:rect l="l" t="t" r="r" b="b"/>
              <a:pathLst>
                <a:path w="7500" h="6262" extrusionOk="0">
                  <a:moveTo>
                    <a:pt x="6179" y="0"/>
                  </a:moveTo>
                  <a:cubicBezTo>
                    <a:pt x="5901" y="0"/>
                    <a:pt x="5618" y="73"/>
                    <a:pt x="5364" y="167"/>
                  </a:cubicBezTo>
                  <a:cubicBezTo>
                    <a:pt x="4230" y="634"/>
                    <a:pt x="3229" y="1368"/>
                    <a:pt x="2395" y="2302"/>
                  </a:cubicBezTo>
                  <a:cubicBezTo>
                    <a:pt x="1461" y="3270"/>
                    <a:pt x="694" y="4404"/>
                    <a:pt x="161" y="5638"/>
                  </a:cubicBezTo>
                  <a:cubicBezTo>
                    <a:pt x="1" y="5958"/>
                    <a:pt x="278" y="6261"/>
                    <a:pt x="544" y="6261"/>
                  </a:cubicBezTo>
                  <a:cubicBezTo>
                    <a:pt x="667" y="6261"/>
                    <a:pt x="787" y="6196"/>
                    <a:pt x="861" y="6038"/>
                  </a:cubicBezTo>
                  <a:cubicBezTo>
                    <a:pt x="1662" y="4204"/>
                    <a:pt x="2996" y="2603"/>
                    <a:pt x="4664" y="1468"/>
                  </a:cubicBezTo>
                  <a:cubicBezTo>
                    <a:pt x="5064" y="1168"/>
                    <a:pt x="5531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198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4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30" y="5071"/>
                    <a:pt x="4931" y="4404"/>
                  </a:cubicBezTo>
                  <a:cubicBezTo>
                    <a:pt x="5398" y="4070"/>
                    <a:pt x="5865" y="3703"/>
                    <a:pt x="6265" y="3270"/>
                  </a:cubicBezTo>
                  <a:cubicBezTo>
                    <a:pt x="6699" y="2869"/>
                    <a:pt x="7065" y="2369"/>
                    <a:pt x="7299" y="1802"/>
                  </a:cubicBezTo>
                  <a:cubicBezTo>
                    <a:pt x="7499" y="1302"/>
                    <a:pt x="7366" y="735"/>
                    <a:pt x="7032" y="334"/>
                  </a:cubicBezTo>
                  <a:cubicBezTo>
                    <a:pt x="6787" y="89"/>
                    <a:pt x="6486" y="0"/>
                    <a:pt x="6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5" name="Google Shape;4745;p42"/>
            <p:cNvSpPr/>
            <p:nvPr/>
          </p:nvSpPr>
          <p:spPr>
            <a:xfrm>
              <a:off x="1954547" y="1696178"/>
              <a:ext cx="84525" cy="72877"/>
            </a:xfrm>
            <a:custGeom>
              <a:avLst/>
              <a:gdLst/>
              <a:ahLst/>
              <a:cxnLst/>
              <a:rect l="l" t="t" r="r" b="b"/>
              <a:pathLst>
                <a:path w="7148" h="6163" extrusionOk="0">
                  <a:moveTo>
                    <a:pt x="1778" y="1454"/>
                  </a:moveTo>
                  <a:cubicBezTo>
                    <a:pt x="3205" y="2151"/>
                    <a:pt x="4625" y="2921"/>
                    <a:pt x="5713" y="4090"/>
                  </a:cubicBezTo>
                  <a:cubicBezTo>
                    <a:pt x="5947" y="4324"/>
                    <a:pt x="6414" y="4824"/>
                    <a:pt x="6147" y="5158"/>
                  </a:cubicBezTo>
                  <a:cubicBezTo>
                    <a:pt x="6013" y="5307"/>
                    <a:pt x="5839" y="5356"/>
                    <a:pt x="5661" y="5356"/>
                  </a:cubicBezTo>
                  <a:cubicBezTo>
                    <a:pt x="5440" y="5356"/>
                    <a:pt x="5212" y="5280"/>
                    <a:pt x="5046" y="5225"/>
                  </a:cubicBezTo>
                  <a:cubicBezTo>
                    <a:pt x="4112" y="4891"/>
                    <a:pt x="3478" y="4024"/>
                    <a:pt x="2978" y="3256"/>
                  </a:cubicBezTo>
                  <a:cubicBezTo>
                    <a:pt x="2548" y="2670"/>
                    <a:pt x="2163" y="2060"/>
                    <a:pt x="1778" y="1454"/>
                  </a:cubicBezTo>
                  <a:close/>
                  <a:moveTo>
                    <a:pt x="590" y="1"/>
                  </a:moveTo>
                  <a:cubicBezTo>
                    <a:pt x="292" y="1"/>
                    <a:pt x="1" y="286"/>
                    <a:pt x="209" y="588"/>
                  </a:cubicBezTo>
                  <a:lnTo>
                    <a:pt x="176" y="621"/>
                  </a:lnTo>
                  <a:cubicBezTo>
                    <a:pt x="910" y="1655"/>
                    <a:pt x="1577" y="2756"/>
                    <a:pt x="2311" y="3824"/>
                  </a:cubicBezTo>
                  <a:cubicBezTo>
                    <a:pt x="2978" y="4758"/>
                    <a:pt x="3745" y="5725"/>
                    <a:pt x="4913" y="6058"/>
                  </a:cubicBezTo>
                  <a:cubicBezTo>
                    <a:pt x="5121" y="6128"/>
                    <a:pt x="5335" y="6163"/>
                    <a:pt x="5548" y="6163"/>
                  </a:cubicBezTo>
                  <a:cubicBezTo>
                    <a:pt x="5846" y="6163"/>
                    <a:pt x="6141" y="6095"/>
                    <a:pt x="6414" y="5958"/>
                  </a:cubicBezTo>
                  <a:cubicBezTo>
                    <a:pt x="6914" y="5692"/>
                    <a:pt x="7148" y="5124"/>
                    <a:pt x="6981" y="4557"/>
                  </a:cubicBezTo>
                  <a:cubicBezTo>
                    <a:pt x="6814" y="4024"/>
                    <a:pt x="6447" y="3557"/>
                    <a:pt x="6013" y="3223"/>
                  </a:cubicBezTo>
                  <a:cubicBezTo>
                    <a:pt x="5613" y="2823"/>
                    <a:pt x="5146" y="2456"/>
                    <a:pt x="4679" y="2156"/>
                  </a:cubicBezTo>
                  <a:cubicBezTo>
                    <a:pt x="3578" y="1422"/>
                    <a:pt x="2444" y="821"/>
                    <a:pt x="1243" y="288"/>
                  </a:cubicBezTo>
                  <a:cubicBezTo>
                    <a:pt x="1174" y="255"/>
                    <a:pt x="1105" y="241"/>
                    <a:pt x="1040" y="241"/>
                  </a:cubicBezTo>
                  <a:cubicBezTo>
                    <a:pt x="1021" y="241"/>
                    <a:pt x="1002" y="242"/>
                    <a:pt x="983" y="244"/>
                  </a:cubicBezTo>
                  <a:lnTo>
                    <a:pt x="983" y="244"/>
                  </a:lnTo>
                  <a:cubicBezTo>
                    <a:pt x="970" y="225"/>
                    <a:pt x="956" y="207"/>
                    <a:pt x="943" y="188"/>
                  </a:cubicBezTo>
                  <a:cubicBezTo>
                    <a:pt x="852" y="56"/>
                    <a:pt x="720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6" name="Google Shape;4746;p42"/>
            <p:cNvSpPr/>
            <p:nvPr/>
          </p:nvSpPr>
          <p:spPr>
            <a:xfrm>
              <a:off x="1955919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203" y="0"/>
                  </a:moveTo>
                  <a:cubicBezTo>
                    <a:pt x="5925" y="0"/>
                    <a:pt x="5633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6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4" y="4204"/>
                    <a:pt x="2995" y="2603"/>
                    <a:pt x="4663" y="1468"/>
                  </a:cubicBezTo>
                  <a:cubicBezTo>
                    <a:pt x="5097" y="1168"/>
                    <a:pt x="5564" y="935"/>
                    <a:pt x="6064" y="835"/>
                  </a:cubicBezTo>
                  <a:cubicBezTo>
                    <a:pt x="6095" y="831"/>
                    <a:pt x="6124" y="829"/>
                    <a:pt x="6152" y="829"/>
                  </a:cubicBezTo>
                  <a:cubicBezTo>
                    <a:pt x="6601" y="829"/>
                    <a:pt x="6622" y="1323"/>
                    <a:pt x="6465" y="1669"/>
                  </a:cubicBezTo>
                  <a:cubicBezTo>
                    <a:pt x="6231" y="2136"/>
                    <a:pt x="5897" y="2536"/>
                    <a:pt x="5497" y="2869"/>
                  </a:cubicBezTo>
                  <a:cubicBezTo>
                    <a:pt x="5164" y="3203"/>
                    <a:pt x="4763" y="3503"/>
                    <a:pt x="4363" y="3803"/>
                  </a:cubicBezTo>
                  <a:cubicBezTo>
                    <a:pt x="3429" y="4404"/>
                    <a:pt x="2428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3" y="4404"/>
                  </a:cubicBezTo>
                  <a:cubicBezTo>
                    <a:pt x="5430" y="4070"/>
                    <a:pt x="5864" y="3703"/>
                    <a:pt x="6264" y="3270"/>
                  </a:cubicBezTo>
                  <a:cubicBezTo>
                    <a:pt x="6731" y="2869"/>
                    <a:pt x="7065" y="2369"/>
                    <a:pt x="7332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11" y="0"/>
                    <a:pt x="6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7" name="Google Shape;4747;p42"/>
            <p:cNvSpPr/>
            <p:nvPr/>
          </p:nvSpPr>
          <p:spPr>
            <a:xfrm>
              <a:off x="2018449" y="1696178"/>
              <a:ext cx="84135" cy="72877"/>
            </a:xfrm>
            <a:custGeom>
              <a:avLst/>
              <a:gdLst/>
              <a:ahLst/>
              <a:cxnLst/>
              <a:rect l="l" t="t" r="r" b="b"/>
              <a:pathLst>
                <a:path w="7115" h="6163" extrusionOk="0">
                  <a:moveTo>
                    <a:pt x="1744" y="1454"/>
                  </a:moveTo>
                  <a:cubicBezTo>
                    <a:pt x="3172" y="2151"/>
                    <a:pt x="4592" y="2921"/>
                    <a:pt x="5680" y="4090"/>
                  </a:cubicBezTo>
                  <a:cubicBezTo>
                    <a:pt x="5913" y="4324"/>
                    <a:pt x="6380" y="4824"/>
                    <a:pt x="6113" y="5158"/>
                  </a:cubicBezTo>
                  <a:cubicBezTo>
                    <a:pt x="5979" y="5307"/>
                    <a:pt x="5806" y="5356"/>
                    <a:pt x="5628" y="5356"/>
                  </a:cubicBezTo>
                  <a:cubicBezTo>
                    <a:pt x="5407" y="5356"/>
                    <a:pt x="5179" y="5280"/>
                    <a:pt x="5013" y="5225"/>
                  </a:cubicBezTo>
                  <a:cubicBezTo>
                    <a:pt x="4079" y="4891"/>
                    <a:pt x="3445" y="4024"/>
                    <a:pt x="2944" y="3256"/>
                  </a:cubicBezTo>
                  <a:cubicBezTo>
                    <a:pt x="2514" y="2670"/>
                    <a:pt x="2130" y="2060"/>
                    <a:pt x="1744" y="1454"/>
                  </a:cubicBezTo>
                  <a:close/>
                  <a:moveTo>
                    <a:pt x="564" y="1"/>
                  </a:moveTo>
                  <a:cubicBezTo>
                    <a:pt x="276" y="1"/>
                    <a:pt x="0" y="286"/>
                    <a:pt x="209" y="588"/>
                  </a:cubicBezTo>
                  <a:lnTo>
                    <a:pt x="209" y="621"/>
                  </a:lnTo>
                  <a:cubicBezTo>
                    <a:pt x="910" y="1655"/>
                    <a:pt x="1543" y="2756"/>
                    <a:pt x="2277" y="3824"/>
                  </a:cubicBezTo>
                  <a:cubicBezTo>
                    <a:pt x="2944" y="4758"/>
                    <a:pt x="3712" y="5725"/>
                    <a:pt x="4879" y="6058"/>
                  </a:cubicBezTo>
                  <a:cubicBezTo>
                    <a:pt x="5088" y="6128"/>
                    <a:pt x="5302" y="6163"/>
                    <a:pt x="5515" y="6163"/>
                  </a:cubicBezTo>
                  <a:cubicBezTo>
                    <a:pt x="5813" y="6163"/>
                    <a:pt x="6108" y="6095"/>
                    <a:pt x="6380" y="5958"/>
                  </a:cubicBezTo>
                  <a:cubicBezTo>
                    <a:pt x="6881" y="5692"/>
                    <a:pt x="7114" y="5124"/>
                    <a:pt x="6947" y="4557"/>
                  </a:cubicBezTo>
                  <a:cubicBezTo>
                    <a:pt x="6781" y="4024"/>
                    <a:pt x="6447" y="3557"/>
                    <a:pt x="5980" y="3223"/>
                  </a:cubicBezTo>
                  <a:cubicBezTo>
                    <a:pt x="5580" y="2823"/>
                    <a:pt x="5113" y="2456"/>
                    <a:pt x="4646" y="2156"/>
                  </a:cubicBezTo>
                  <a:cubicBezTo>
                    <a:pt x="3545" y="1422"/>
                    <a:pt x="2411" y="821"/>
                    <a:pt x="1210" y="288"/>
                  </a:cubicBezTo>
                  <a:cubicBezTo>
                    <a:pt x="1140" y="255"/>
                    <a:pt x="1072" y="241"/>
                    <a:pt x="1007" y="241"/>
                  </a:cubicBezTo>
                  <a:cubicBezTo>
                    <a:pt x="987" y="241"/>
                    <a:pt x="968" y="242"/>
                    <a:pt x="949" y="244"/>
                  </a:cubicBezTo>
                  <a:lnTo>
                    <a:pt x="949" y="244"/>
                  </a:lnTo>
                  <a:cubicBezTo>
                    <a:pt x="936" y="225"/>
                    <a:pt x="923" y="207"/>
                    <a:pt x="910" y="188"/>
                  </a:cubicBezTo>
                  <a:cubicBezTo>
                    <a:pt x="818" y="56"/>
                    <a:pt x="690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8" name="Google Shape;4748;p42"/>
            <p:cNvSpPr/>
            <p:nvPr/>
          </p:nvSpPr>
          <p:spPr>
            <a:xfrm>
              <a:off x="20198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0" y="0"/>
                    <a:pt x="5617" y="73"/>
                    <a:pt x="5364" y="167"/>
                  </a:cubicBezTo>
                  <a:cubicBezTo>
                    <a:pt x="4229" y="634"/>
                    <a:pt x="3229" y="1368"/>
                    <a:pt x="2395" y="2302"/>
                  </a:cubicBezTo>
                  <a:cubicBezTo>
                    <a:pt x="1461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58" y="6261"/>
                  </a:cubicBezTo>
                  <a:cubicBezTo>
                    <a:pt x="681" y="6261"/>
                    <a:pt x="797" y="6196"/>
                    <a:pt x="860" y="6038"/>
                  </a:cubicBezTo>
                  <a:cubicBezTo>
                    <a:pt x="1661" y="4204"/>
                    <a:pt x="2995" y="2603"/>
                    <a:pt x="4663" y="1468"/>
                  </a:cubicBezTo>
                  <a:cubicBezTo>
                    <a:pt x="5063" y="1168"/>
                    <a:pt x="5530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1" y="829"/>
                    <a:pt x="6622" y="1323"/>
                    <a:pt x="6464" y="1669"/>
                  </a:cubicBezTo>
                  <a:cubicBezTo>
                    <a:pt x="6198" y="2136"/>
                    <a:pt x="5897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7" y="6184"/>
                    <a:pt x="1610" y="6184"/>
                  </a:cubicBezTo>
                  <a:cubicBezTo>
                    <a:pt x="1670" y="6184"/>
                    <a:pt x="1732" y="6170"/>
                    <a:pt x="1794" y="6138"/>
                  </a:cubicBezTo>
                  <a:cubicBezTo>
                    <a:pt x="2895" y="5638"/>
                    <a:pt x="3929" y="5071"/>
                    <a:pt x="4930" y="4404"/>
                  </a:cubicBezTo>
                  <a:cubicBezTo>
                    <a:pt x="5397" y="4070"/>
                    <a:pt x="5864" y="3703"/>
                    <a:pt x="6264" y="3270"/>
                  </a:cubicBezTo>
                  <a:cubicBezTo>
                    <a:pt x="6698" y="2869"/>
                    <a:pt x="7065" y="2369"/>
                    <a:pt x="7298" y="1802"/>
                  </a:cubicBezTo>
                  <a:cubicBezTo>
                    <a:pt x="7498" y="1302"/>
                    <a:pt x="7365" y="735"/>
                    <a:pt x="7031" y="334"/>
                  </a:cubicBezTo>
                  <a:cubicBezTo>
                    <a:pt x="6786" y="89"/>
                    <a:pt x="6485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49" name="Google Shape;4749;p42"/>
            <p:cNvSpPr/>
            <p:nvPr/>
          </p:nvSpPr>
          <p:spPr>
            <a:xfrm>
              <a:off x="2082080" y="1696971"/>
              <a:ext cx="84395" cy="72050"/>
            </a:xfrm>
            <a:custGeom>
              <a:avLst/>
              <a:gdLst/>
              <a:ahLst/>
              <a:cxnLst/>
              <a:rect l="l" t="t" r="r" b="b"/>
              <a:pathLst>
                <a:path w="7137" h="6093" extrusionOk="0">
                  <a:moveTo>
                    <a:pt x="1722" y="1368"/>
                  </a:moveTo>
                  <a:cubicBezTo>
                    <a:pt x="3148" y="2068"/>
                    <a:pt x="4544" y="2837"/>
                    <a:pt x="5669" y="3990"/>
                  </a:cubicBezTo>
                  <a:cubicBezTo>
                    <a:pt x="5903" y="4224"/>
                    <a:pt x="6370" y="4724"/>
                    <a:pt x="6136" y="5057"/>
                  </a:cubicBezTo>
                  <a:cubicBezTo>
                    <a:pt x="6012" y="5228"/>
                    <a:pt x="5837" y="5283"/>
                    <a:pt x="5655" y="5283"/>
                  </a:cubicBezTo>
                  <a:cubicBezTo>
                    <a:pt x="5447" y="5283"/>
                    <a:pt x="5229" y="5211"/>
                    <a:pt x="5069" y="5158"/>
                  </a:cubicBezTo>
                  <a:cubicBezTo>
                    <a:pt x="4135" y="4891"/>
                    <a:pt x="3534" y="4057"/>
                    <a:pt x="3001" y="3290"/>
                  </a:cubicBezTo>
                  <a:cubicBezTo>
                    <a:pt x="2549" y="2654"/>
                    <a:pt x="2136" y="2005"/>
                    <a:pt x="1722" y="1368"/>
                  </a:cubicBezTo>
                  <a:close/>
                  <a:moveTo>
                    <a:pt x="580" y="1"/>
                  </a:moveTo>
                  <a:cubicBezTo>
                    <a:pt x="284" y="1"/>
                    <a:pt x="0" y="286"/>
                    <a:pt x="232" y="588"/>
                  </a:cubicBezTo>
                  <a:lnTo>
                    <a:pt x="199" y="621"/>
                  </a:lnTo>
                  <a:cubicBezTo>
                    <a:pt x="966" y="1655"/>
                    <a:pt x="1600" y="2789"/>
                    <a:pt x="2367" y="3823"/>
                  </a:cubicBezTo>
                  <a:cubicBezTo>
                    <a:pt x="3034" y="4757"/>
                    <a:pt x="3835" y="5725"/>
                    <a:pt x="5002" y="6025"/>
                  </a:cubicBezTo>
                  <a:cubicBezTo>
                    <a:pt x="5162" y="6071"/>
                    <a:pt x="5330" y="6093"/>
                    <a:pt x="5501" y="6093"/>
                  </a:cubicBezTo>
                  <a:cubicBezTo>
                    <a:pt x="5828" y="6093"/>
                    <a:pt x="6163" y="6011"/>
                    <a:pt x="6470" y="5858"/>
                  </a:cubicBezTo>
                  <a:cubicBezTo>
                    <a:pt x="6937" y="5558"/>
                    <a:pt x="7137" y="4991"/>
                    <a:pt x="6970" y="4457"/>
                  </a:cubicBezTo>
                  <a:cubicBezTo>
                    <a:pt x="6770" y="3957"/>
                    <a:pt x="6436" y="3490"/>
                    <a:pt x="6003" y="3156"/>
                  </a:cubicBezTo>
                  <a:cubicBezTo>
                    <a:pt x="5603" y="2756"/>
                    <a:pt x="5136" y="2389"/>
                    <a:pt x="4669" y="2089"/>
                  </a:cubicBezTo>
                  <a:cubicBezTo>
                    <a:pt x="3568" y="1355"/>
                    <a:pt x="2400" y="754"/>
                    <a:pt x="1199" y="221"/>
                  </a:cubicBezTo>
                  <a:cubicBezTo>
                    <a:pt x="1136" y="189"/>
                    <a:pt x="1074" y="175"/>
                    <a:pt x="1015" y="175"/>
                  </a:cubicBezTo>
                  <a:cubicBezTo>
                    <a:pt x="986" y="175"/>
                    <a:pt x="958" y="179"/>
                    <a:pt x="931" y="185"/>
                  </a:cubicBezTo>
                  <a:lnTo>
                    <a:pt x="931" y="185"/>
                  </a:lnTo>
                  <a:cubicBezTo>
                    <a:pt x="839" y="54"/>
                    <a:pt x="709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50" name="Google Shape;4750;p42"/>
            <p:cNvSpPr/>
            <p:nvPr/>
          </p:nvSpPr>
          <p:spPr>
            <a:xfrm>
              <a:off x="20833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90" y="0"/>
                  </a:moveTo>
                  <a:cubicBezTo>
                    <a:pt x="5908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9" y="2302"/>
                  </a:cubicBezTo>
                  <a:cubicBezTo>
                    <a:pt x="1495" y="3270"/>
                    <a:pt x="727" y="4404"/>
                    <a:pt x="160" y="5638"/>
                  </a:cubicBezTo>
                  <a:cubicBezTo>
                    <a:pt x="1" y="5958"/>
                    <a:pt x="294" y="6261"/>
                    <a:pt x="559" y="6261"/>
                  </a:cubicBezTo>
                  <a:cubicBezTo>
                    <a:pt x="681" y="6261"/>
                    <a:pt x="798" y="6196"/>
                    <a:pt x="861" y="6038"/>
                  </a:cubicBezTo>
                  <a:cubicBezTo>
                    <a:pt x="1695" y="4204"/>
                    <a:pt x="2996" y="2603"/>
                    <a:pt x="4664" y="1468"/>
                  </a:cubicBezTo>
                  <a:cubicBezTo>
                    <a:pt x="5064" y="1168"/>
                    <a:pt x="5564" y="935"/>
                    <a:pt x="6065" y="835"/>
                  </a:cubicBezTo>
                  <a:cubicBezTo>
                    <a:pt x="6095" y="831"/>
                    <a:pt x="6125" y="829"/>
                    <a:pt x="6152" y="829"/>
                  </a:cubicBezTo>
                  <a:cubicBezTo>
                    <a:pt x="660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3" y="3803"/>
                  </a:cubicBezTo>
                  <a:cubicBezTo>
                    <a:pt x="3396" y="4404"/>
                    <a:pt x="2429" y="4938"/>
                    <a:pt x="1395" y="5405"/>
                  </a:cubicBezTo>
                  <a:cubicBezTo>
                    <a:pt x="962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03" y="0"/>
                    <a:pt x="6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51" name="Google Shape;4751;p42"/>
            <p:cNvSpPr/>
            <p:nvPr/>
          </p:nvSpPr>
          <p:spPr>
            <a:xfrm>
              <a:off x="21450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718" y="1289"/>
                  </a:moveTo>
                  <a:lnTo>
                    <a:pt x="1718" y="1289"/>
                  </a:lnTo>
                  <a:cubicBezTo>
                    <a:pt x="3160" y="1977"/>
                    <a:pt x="4572" y="2750"/>
                    <a:pt x="5682" y="3917"/>
                  </a:cubicBezTo>
                  <a:cubicBezTo>
                    <a:pt x="5916" y="4150"/>
                    <a:pt x="6450" y="4651"/>
                    <a:pt x="6183" y="5017"/>
                  </a:cubicBezTo>
                  <a:cubicBezTo>
                    <a:pt x="6083" y="5168"/>
                    <a:pt x="5908" y="5218"/>
                    <a:pt x="5720" y="5218"/>
                  </a:cubicBezTo>
                  <a:cubicBezTo>
                    <a:pt x="5532" y="5218"/>
                    <a:pt x="5332" y="5168"/>
                    <a:pt x="5182" y="5118"/>
                  </a:cubicBezTo>
                  <a:cubicBezTo>
                    <a:pt x="4248" y="4851"/>
                    <a:pt x="3614" y="4050"/>
                    <a:pt x="3114" y="3283"/>
                  </a:cubicBezTo>
                  <a:cubicBezTo>
                    <a:pt x="2646" y="2623"/>
                    <a:pt x="2177" y="1950"/>
                    <a:pt x="1718" y="1289"/>
                  </a:cubicBezTo>
                  <a:close/>
                  <a:moveTo>
                    <a:pt x="589" y="0"/>
                  </a:moveTo>
                  <a:cubicBezTo>
                    <a:pt x="286" y="0"/>
                    <a:pt x="0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4" y="5685"/>
                    <a:pt x="5049" y="5985"/>
                  </a:cubicBezTo>
                  <a:cubicBezTo>
                    <a:pt x="5220" y="6031"/>
                    <a:pt x="5396" y="6053"/>
                    <a:pt x="5571" y="6053"/>
                  </a:cubicBezTo>
                  <a:cubicBezTo>
                    <a:pt x="5907" y="6053"/>
                    <a:pt x="6243" y="5971"/>
                    <a:pt x="6550" y="5818"/>
                  </a:cubicBezTo>
                  <a:cubicBezTo>
                    <a:pt x="6983" y="5518"/>
                    <a:pt x="7183" y="4951"/>
                    <a:pt x="7017" y="4417"/>
                  </a:cubicBezTo>
                  <a:cubicBezTo>
                    <a:pt x="6817" y="3883"/>
                    <a:pt x="6483" y="3416"/>
                    <a:pt x="6049" y="3083"/>
                  </a:cubicBezTo>
                  <a:cubicBezTo>
                    <a:pt x="5616" y="2682"/>
                    <a:pt x="5182" y="2316"/>
                    <a:pt x="4682" y="2015"/>
                  </a:cubicBezTo>
                  <a:cubicBezTo>
                    <a:pt x="3614" y="1315"/>
                    <a:pt x="2447" y="681"/>
                    <a:pt x="1279" y="181"/>
                  </a:cubicBezTo>
                  <a:cubicBezTo>
                    <a:pt x="1209" y="148"/>
                    <a:pt x="1142" y="134"/>
                    <a:pt x="1078" y="134"/>
                  </a:cubicBezTo>
                  <a:cubicBezTo>
                    <a:pt x="1025" y="134"/>
                    <a:pt x="975" y="143"/>
                    <a:pt x="930" y="161"/>
                  </a:cubicBezTo>
                  <a:lnTo>
                    <a:pt x="930" y="161"/>
                  </a:lnTo>
                  <a:cubicBezTo>
                    <a:pt x="833" y="47"/>
                    <a:pt x="710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52" name="Google Shape;4752;p42"/>
            <p:cNvSpPr/>
            <p:nvPr/>
          </p:nvSpPr>
          <p:spPr>
            <a:xfrm>
              <a:off x="2146833" y="1628918"/>
              <a:ext cx="88676" cy="75148"/>
            </a:xfrm>
            <a:custGeom>
              <a:avLst/>
              <a:gdLst/>
              <a:ahLst/>
              <a:cxnLst/>
              <a:rect l="l" t="t" r="r" b="b"/>
              <a:pathLst>
                <a:path w="7499" h="6355" extrusionOk="0">
                  <a:moveTo>
                    <a:pt x="6151" y="827"/>
                  </a:moveTo>
                  <a:cubicBezTo>
                    <a:pt x="6275" y="827"/>
                    <a:pt x="6384" y="858"/>
                    <a:pt x="6464" y="939"/>
                  </a:cubicBezTo>
                  <a:cubicBezTo>
                    <a:pt x="6765" y="1272"/>
                    <a:pt x="6364" y="1906"/>
                    <a:pt x="6131" y="2206"/>
                  </a:cubicBezTo>
                  <a:cubicBezTo>
                    <a:pt x="5497" y="2940"/>
                    <a:pt x="4763" y="3574"/>
                    <a:pt x="3896" y="4041"/>
                  </a:cubicBezTo>
                  <a:cubicBezTo>
                    <a:pt x="3012" y="4559"/>
                    <a:pt x="2100" y="5022"/>
                    <a:pt x="1186" y="5454"/>
                  </a:cubicBezTo>
                  <a:lnTo>
                    <a:pt x="1186" y="5454"/>
                  </a:lnTo>
                  <a:cubicBezTo>
                    <a:pt x="2061" y="3796"/>
                    <a:pt x="3355" y="2227"/>
                    <a:pt x="4997" y="1272"/>
                  </a:cubicBezTo>
                  <a:cubicBezTo>
                    <a:pt x="5225" y="1146"/>
                    <a:pt x="5761" y="827"/>
                    <a:pt x="6151" y="827"/>
                  </a:cubicBezTo>
                  <a:close/>
                  <a:moveTo>
                    <a:pt x="6144" y="0"/>
                  </a:moveTo>
                  <a:cubicBezTo>
                    <a:pt x="6006" y="0"/>
                    <a:pt x="5866" y="23"/>
                    <a:pt x="5731" y="71"/>
                  </a:cubicBezTo>
                  <a:cubicBezTo>
                    <a:pt x="4496" y="372"/>
                    <a:pt x="3429" y="1306"/>
                    <a:pt x="2562" y="2140"/>
                  </a:cubicBezTo>
                  <a:cubicBezTo>
                    <a:pt x="1561" y="3174"/>
                    <a:pt x="760" y="4341"/>
                    <a:pt x="160" y="5642"/>
                  </a:cubicBezTo>
                  <a:cubicBezTo>
                    <a:pt x="0" y="5962"/>
                    <a:pt x="293" y="6265"/>
                    <a:pt x="558" y="6265"/>
                  </a:cubicBezTo>
                  <a:cubicBezTo>
                    <a:pt x="644" y="6265"/>
                    <a:pt x="727" y="6233"/>
                    <a:pt x="791" y="6159"/>
                  </a:cubicBezTo>
                  <a:lnTo>
                    <a:pt x="791" y="6159"/>
                  </a:lnTo>
                  <a:cubicBezTo>
                    <a:pt x="871" y="6272"/>
                    <a:pt x="999" y="6355"/>
                    <a:pt x="1143" y="6355"/>
                  </a:cubicBezTo>
                  <a:cubicBezTo>
                    <a:pt x="1203" y="6355"/>
                    <a:pt x="1265" y="6341"/>
                    <a:pt x="1327" y="6309"/>
                  </a:cubicBezTo>
                  <a:cubicBezTo>
                    <a:pt x="2395" y="5809"/>
                    <a:pt x="3429" y="5275"/>
                    <a:pt x="4463" y="4675"/>
                  </a:cubicBezTo>
                  <a:cubicBezTo>
                    <a:pt x="5464" y="4108"/>
                    <a:pt x="6364" y="3307"/>
                    <a:pt x="7065" y="2340"/>
                  </a:cubicBezTo>
                  <a:cubicBezTo>
                    <a:pt x="7432" y="1873"/>
                    <a:pt x="7498" y="1206"/>
                    <a:pt x="7232" y="638"/>
                  </a:cubicBezTo>
                  <a:cubicBezTo>
                    <a:pt x="7003" y="233"/>
                    <a:pt x="6582" y="0"/>
                    <a:pt x="6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53" name="Google Shape;4753;p42"/>
            <p:cNvSpPr/>
            <p:nvPr/>
          </p:nvSpPr>
          <p:spPr>
            <a:xfrm>
              <a:off x="22085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692" y="1266"/>
                  </a:moveTo>
                  <a:cubicBezTo>
                    <a:pt x="3139" y="1960"/>
                    <a:pt x="4593" y="2737"/>
                    <a:pt x="5716" y="3917"/>
                  </a:cubicBezTo>
                  <a:cubicBezTo>
                    <a:pt x="5950" y="4150"/>
                    <a:pt x="6483" y="4651"/>
                    <a:pt x="6217" y="5017"/>
                  </a:cubicBezTo>
                  <a:cubicBezTo>
                    <a:pt x="6100" y="5168"/>
                    <a:pt x="5916" y="5218"/>
                    <a:pt x="5725" y="5218"/>
                  </a:cubicBezTo>
                  <a:cubicBezTo>
                    <a:pt x="5533" y="5218"/>
                    <a:pt x="5333" y="5168"/>
                    <a:pt x="5183" y="5118"/>
                  </a:cubicBezTo>
                  <a:cubicBezTo>
                    <a:pt x="4249" y="4851"/>
                    <a:pt x="3615" y="4050"/>
                    <a:pt x="3081" y="3283"/>
                  </a:cubicBezTo>
                  <a:cubicBezTo>
                    <a:pt x="2629" y="2615"/>
                    <a:pt x="2163" y="1934"/>
                    <a:pt x="1692" y="1266"/>
                  </a:cubicBezTo>
                  <a:close/>
                  <a:moveTo>
                    <a:pt x="578" y="0"/>
                  </a:moveTo>
                  <a:cubicBezTo>
                    <a:pt x="286" y="0"/>
                    <a:pt x="1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5" y="5685"/>
                    <a:pt x="5049" y="5985"/>
                  </a:cubicBezTo>
                  <a:cubicBezTo>
                    <a:pt x="5221" y="6031"/>
                    <a:pt x="5396" y="6053"/>
                    <a:pt x="5572" y="6053"/>
                  </a:cubicBezTo>
                  <a:cubicBezTo>
                    <a:pt x="5908" y="6053"/>
                    <a:pt x="6243" y="5971"/>
                    <a:pt x="6550" y="5818"/>
                  </a:cubicBezTo>
                  <a:cubicBezTo>
                    <a:pt x="7017" y="5518"/>
                    <a:pt x="7184" y="4951"/>
                    <a:pt x="7051" y="4417"/>
                  </a:cubicBezTo>
                  <a:cubicBezTo>
                    <a:pt x="6817" y="3883"/>
                    <a:pt x="6483" y="3416"/>
                    <a:pt x="6050" y="3083"/>
                  </a:cubicBezTo>
                  <a:cubicBezTo>
                    <a:pt x="5616" y="2682"/>
                    <a:pt x="5183" y="2316"/>
                    <a:pt x="4716" y="2015"/>
                  </a:cubicBezTo>
                  <a:cubicBezTo>
                    <a:pt x="3615" y="1315"/>
                    <a:pt x="2481" y="681"/>
                    <a:pt x="1280" y="181"/>
                  </a:cubicBezTo>
                  <a:cubicBezTo>
                    <a:pt x="1215" y="148"/>
                    <a:pt x="1150" y="134"/>
                    <a:pt x="1089" y="134"/>
                  </a:cubicBezTo>
                  <a:cubicBezTo>
                    <a:pt x="1025" y="134"/>
                    <a:pt x="964" y="149"/>
                    <a:pt x="910" y="176"/>
                  </a:cubicBezTo>
                  <a:lnTo>
                    <a:pt x="910" y="176"/>
                  </a:lnTo>
                  <a:cubicBezTo>
                    <a:pt x="821" y="51"/>
                    <a:pt x="69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54" name="Google Shape;4754;p42"/>
            <p:cNvSpPr/>
            <p:nvPr/>
          </p:nvSpPr>
          <p:spPr>
            <a:xfrm>
              <a:off x="2210878" y="1628882"/>
              <a:ext cx="87351" cy="75987"/>
            </a:xfrm>
            <a:custGeom>
              <a:avLst/>
              <a:gdLst/>
              <a:ahLst/>
              <a:cxnLst/>
              <a:rect l="l" t="t" r="r" b="b"/>
              <a:pathLst>
                <a:path w="7387" h="6426" extrusionOk="0">
                  <a:moveTo>
                    <a:pt x="6110" y="846"/>
                  </a:moveTo>
                  <a:cubicBezTo>
                    <a:pt x="6305" y="846"/>
                    <a:pt x="6465" y="930"/>
                    <a:pt x="6519" y="1175"/>
                  </a:cubicBezTo>
                  <a:cubicBezTo>
                    <a:pt x="6619" y="1642"/>
                    <a:pt x="6185" y="2109"/>
                    <a:pt x="5885" y="2443"/>
                  </a:cubicBezTo>
                  <a:cubicBezTo>
                    <a:pt x="5185" y="3143"/>
                    <a:pt x="4384" y="3744"/>
                    <a:pt x="3517" y="4177"/>
                  </a:cubicBezTo>
                  <a:cubicBezTo>
                    <a:pt x="2771" y="4589"/>
                    <a:pt x="1986" y="4961"/>
                    <a:pt x="1206" y="5339"/>
                  </a:cubicBezTo>
                  <a:lnTo>
                    <a:pt x="1206" y="5339"/>
                  </a:lnTo>
                  <a:cubicBezTo>
                    <a:pt x="1610" y="4602"/>
                    <a:pt x="2091" y="3903"/>
                    <a:pt x="2650" y="3243"/>
                  </a:cubicBezTo>
                  <a:cubicBezTo>
                    <a:pt x="3383" y="2376"/>
                    <a:pt x="4251" y="1676"/>
                    <a:pt x="5251" y="1142"/>
                  </a:cubicBezTo>
                  <a:cubicBezTo>
                    <a:pt x="5469" y="1023"/>
                    <a:pt x="5826" y="846"/>
                    <a:pt x="6110" y="846"/>
                  </a:cubicBezTo>
                  <a:close/>
                  <a:moveTo>
                    <a:pt x="6141" y="1"/>
                  </a:moveTo>
                  <a:cubicBezTo>
                    <a:pt x="6100" y="1"/>
                    <a:pt x="6060" y="3"/>
                    <a:pt x="6019" y="8"/>
                  </a:cubicBezTo>
                  <a:cubicBezTo>
                    <a:pt x="4751" y="141"/>
                    <a:pt x="3550" y="1175"/>
                    <a:pt x="2683" y="2009"/>
                  </a:cubicBezTo>
                  <a:cubicBezTo>
                    <a:pt x="1615" y="3043"/>
                    <a:pt x="748" y="4277"/>
                    <a:pt x="114" y="5645"/>
                  </a:cubicBezTo>
                  <a:cubicBezTo>
                    <a:pt x="1" y="5911"/>
                    <a:pt x="178" y="6166"/>
                    <a:pt x="396" y="6244"/>
                  </a:cubicBezTo>
                  <a:lnTo>
                    <a:pt x="396" y="6244"/>
                  </a:lnTo>
                  <a:cubicBezTo>
                    <a:pt x="474" y="6350"/>
                    <a:pt x="600" y="6426"/>
                    <a:pt x="747" y="6426"/>
                  </a:cubicBezTo>
                  <a:cubicBezTo>
                    <a:pt x="811" y="6426"/>
                    <a:pt x="878" y="6412"/>
                    <a:pt x="948" y="6379"/>
                  </a:cubicBezTo>
                  <a:cubicBezTo>
                    <a:pt x="1982" y="5879"/>
                    <a:pt x="3050" y="5412"/>
                    <a:pt x="4051" y="4811"/>
                  </a:cubicBezTo>
                  <a:cubicBezTo>
                    <a:pt x="5085" y="4311"/>
                    <a:pt x="5985" y="3577"/>
                    <a:pt x="6752" y="2710"/>
                  </a:cubicBezTo>
                  <a:cubicBezTo>
                    <a:pt x="7186" y="2243"/>
                    <a:pt x="7386" y="1609"/>
                    <a:pt x="7320" y="975"/>
                  </a:cubicBezTo>
                  <a:cubicBezTo>
                    <a:pt x="7195" y="416"/>
                    <a:pt x="6694" y="1"/>
                    <a:pt x="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55" name="Google Shape;4755;p42"/>
            <p:cNvSpPr/>
            <p:nvPr/>
          </p:nvSpPr>
          <p:spPr>
            <a:xfrm>
              <a:off x="2272143" y="1697621"/>
              <a:ext cx="85246" cy="71399"/>
            </a:xfrm>
            <a:custGeom>
              <a:avLst/>
              <a:gdLst/>
              <a:ahLst/>
              <a:cxnLst/>
              <a:rect l="l" t="t" r="r" b="b"/>
              <a:pathLst>
                <a:path w="7209" h="6038" extrusionOk="0">
                  <a:moveTo>
                    <a:pt x="1714" y="1273"/>
                  </a:moveTo>
                  <a:cubicBezTo>
                    <a:pt x="3167" y="1984"/>
                    <a:pt x="4590" y="2755"/>
                    <a:pt x="5708" y="3902"/>
                  </a:cubicBezTo>
                  <a:cubicBezTo>
                    <a:pt x="5941" y="4135"/>
                    <a:pt x="6475" y="4636"/>
                    <a:pt x="6208" y="5002"/>
                  </a:cubicBezTo>
                  <a:cubicBezTo>
                    <a:pt x="6103" y="5160"/>
                    <a:pt x="5907" y="5207"/>
                    <a:pt x="5706" y="5207"/>
                  </a:cubicBezTo>
                  <a:cubicBezTo>
                    <a:pt x="5522" y="5207"/>
                    <a:pt x="5335" y="5168"/>
                    <a:pt x="5207" y="5136"/>
                  </a:cubicBezTo>
                  <a:cubicBezTo>
                    <a:pt x="4273" y="4869"/>
                    <a:pt x="3640" y="4035"/>
                    <a:pt x="3106" y="3268"/>
                  </a:cubicBezTo>
                  <a:cubicBezTo>
                    <a:pt x="2634" y="2603"/>
                    <a:pt x="2176" y="1938"/>
                    <a:pt x="1714" y="1273"/>
                  </a:cubicBezTo>
                  <a:close/>
                  <a:moveTo>
                    <a:pt x="603" y="1"/>
                  </a:moveTo>
                  <a:cubicBezTo>
                    <a:pt x="301" y="1"/>
                    <a:pt x="1" y="292"/>
                    <a:pt x="237" y="599"/>
                  </a:cubicBezTo>
                  <a:lnTo>
                    <a:pt x="204" y="599"/>
                  </a:lnTo>
                  <a:cubicBezTo>
                    <a:pt x="971" y="1667"/>
                    <a:pt x="1705" y="2768"/>
                    <a:pt x="2472" y="3835"/>
                  </a:cubicBezTo>
                  <a:cubicBezTo>
                    <a:pt x="3139" y="4736"/>
                    <a:pt x="3907" y="5670"/>
                    <a:pt x="5074" y="5970"/>
                  </a:cubicBezTo>
                  <a:cubicBezTo>
                    <a:pt x="5246" y="6016"/>
                    <a:pt x="5421" y="6038"/>
                    <a:pt x="5595" y="6038"/>
                  </a:cubicBezTo>
                  <a:cubicBezTo>
                    <a:pt x="5929" y="6038"/>
                    <a:pt x="6257" y="5956"/>
                    <a:pt x="6542" y="5803"/>
                  </a:cubicBezTo>
                  <a:cubicBezTo>
                    <a:pt x="7009" y="5503"/>
                    <a:pt x="7209" y="4936"/>
                    <a:pt x="7042" y="4402"/>
                  </a:cubicBezTo>
                  <a:cubicBezTo>
                    <a:pt x="6842" y="3868"/>
                    <a:pt x="6475" y="3401"/>
                    <a:pt x="6041" y="3068"/>
                  </a:cubicBezTo>
                  <a:cubicBezTo>
                    <a:pt x="5641" y="2667"/>
                    <a:pt x="5174" y="2301"/>
                    <a:pt x="4707" y="2000"/>
                  </a:cubicBezTo>
                  <a:cubicBezTo>
                    <a:pt x="3606" y="1300"/>
                    <a:pt x="2472" y="666"/>
                    <a:pt x="1305" y="166"/>
                  </a:cubicBezTo>
                  <a:cubicBezTo>
                    <a:pt x="1235" y="133"/>
                    <a:pt x="1166" y="119"/>
                    <a:pt x="1101" y="119"/>
                  </a:cubicBezTo>
                  <a:cubicBezTo>
                    <a:pt x="1040" y="119"/>
                    <a:pt x="982" y="132"/>
                    <a:pt x="929" y="154"/>
                  </a:cubicBezTo>
                  <a:lnTo>
                    <a:pt x="929" y="154"/>
                  </a:lnTo>
                  <a:cubicBezTo>
                    <a:pt x="842" y="46"/>
                    <a:pt x="723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56" name="Google Shape;4756;p42"/>
            <p:cNvSpPr/>
            <p:nvPr/>
          </p:nvSpPr>
          <p:spPr>
            <a:xfrm>
              <a:off x="2307772" y="1683194"/>
              <a:ext cx="115495" cy="37722"/>
            </a:xfrm>
            <a:custGeom>
              <a:avLst/>
              <a:gdLst/>
              <a:ahLst/>
              <a:cxnLst/>
              <a:rect l="l" t="t" r="r" b="b"/>
              <a:pathLst>
                <a:path w="9767" h="3190" extrusionOk="0">
                  <a:moveTo>
                    <a:pt x="7241" y="851"/>
                  </a:moveTo>
                  <a:cubicBezTo>
                    <a:pt x="7778" y="851"/>
                    <a:pt x="8599" y="877"/>
                    <a:pt x="8833" y="1286"/>
                  </a:cubicBezTo>
                  <a:cubicBezTo>
                    <a:pt x="9266" y="1953"/>
                    <a:pt x="7765" y="2320"/>
                    <a:pt x="7331" y="2353"/>
                  </a:cubicBezTo>
                  <a:cubicBezTo>
                    <a:pt x="6498" y="2320"/>
                    <a:pt x="5664" y="2153"/>
                    <a:pt x="4896" y="1886"/>
                  </a:cubicBezTo>
                  <a:cubicBezTo>
                    <a:pt x="4145" y="1684"/>
                    <a:pt x="3373" y="1533"/>
                    <a:pt x="2603" y="1393"/>
                  </a:cubicBezTo>
                  <a:lnTo>
                    <a:pt x="2603" y="1393"/>
                  </a:lnTo>
                  <a:cubicBezTo>
                    <a:pt x="3383" y="1236"/>
                    <a:pt x="4167" y="1105"/>
                    <a:pt x="4963" y="985"/>
                  </a:cubicBezTo>
                  <a:cubicBezTo>
                    <a:pt x="5664" y="885"/>
                    <a:pt x="6364" y="852"/>
                    <a:pt x="7031" y="852"/>
                  </a:cubicBezTo>
                  <a:cubicBezTo>
                    <a:pt x="7094" y="852"/>
                    <a:pt x="7165" y="851"/>
                    <a:pt x="7241" y="851"/>
                  </a:cubicBezTo>
                  <a:close/>
                  <a:moveTo>
                    <a:pt x="7009" y="1"/>
                  </a:moveTo>
                  <a:cubicBezTo>
                    <a:pt x="6334" y="1"/>
                    <a:pt x="5649" y="81"/>
                    <a:pt x="5030" y="151"/>
                  </a:cubicBezTo>
                  <a:cubicBezTo>
                    <a:pt x="3595" y="318"/>
                    <a:pt x="2194" y="585"/>
                    <a:pt x="793" y="952"/>
                  </a:cubicBezTo>
                  <a:cubicBezTo>
                    <a:pt x="715" y="968"/>
                    <a:pt x="654" y="1000"/>
                    <a:pt x="609" y="1044"/>
                  </a:cubicBezTo>
                  <a:lnTo>
                    <a:pt x="609" y="1044"/>
                  </a:lnTo>
                  <a:cubicBezTo>
                    <a:pt x="162" y="1072"/>
                    <a:pt x="1" y="1760"/>
                    <a:pt x="493" y="1853"/>
                  </a:cubicBezTo>
                  <a:cubicBezTo>
                    <a:pt x="1828" y="2120"/>
                    <a:pt x="3195" y="2320"/>
                    <a:pt x="4529" y="2653"/>
                  </a:cubicBezTo>
                  <a:cubicBezTo>
                    <a:pt x="5401" y="2893"/>
                    <a:pt x="6316" y="3190"/>
                    <a:pt x="7218" y="3190"/>
                  </a:cubicBezTo>
                  <a:cubicBezTo>
                    <a:pt x="7696" y="3190"/>
                    <a:pt x="8170" y="3106"/>
                    <a:pt x="8632" y="2887"/>
                  </a:cubicBezTo>
                  <a:cubicBezTo>
                    <a:pt x="9166" y="2653"/>
                    <a:pt x="9733" y="2186"/>
                    <a:pt x="9767" y="1519"/>
                  </a:cubicBezTo>
                  <a:cubicBezTo>
                    <a:pt x="9733" y="919"/>
                    <a:pt x="9333" y="385"/>
                    <a:pt x="8732" y="252"/>
                  </a:cubicBezTo>
                  <a:cubicBezTo>
                    <a:pt x="8200" y="63"/>
                    <a:pt x="7608" y="1"/>
                    <a:pt x="7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57" name="Google Shape;4757;p42"/>
            <p:cNvSpPr/>
            <p:nvPr/>
          </p:nvSpPr>
          <p:spPr>
            <a:xfrm>
              <a:off x="2274236" y="1628918"/>
              <a:ext cx="88676" cy="76721"/>
            </a:xfrm>
            <a:custGeom>
              <a:avLst/>
              <a:gdLst/>
              <a:ahLst/>
              <a:cxnLst/>
              <a:rect l="l" t="t" r="r" b="b"/>
              <a:pathLst>
                <a:path w="7499" h="6488" extrusionOk="0">
                  <a:moveTo>
                    <a:pt x="6152" y="827"/>
                  </a:moveTo>
                  <a:cubicBezTo>
                    <a:pt x="6275" y="827"/>
                    <a:pt x="6385" y="858"/>
                    <a:pt x="6465" y="939"/>
                  </a:cubicBezTo>
                  <a:cubicBezTo>
                    <a:pt x="6765" y="1272"/>
                    <a:pt x="6365" y="1906"/>
                    <a:pt x="6131" y="2206"/>
                  </a:cubicBezTo>
                  <a:cubicBezTo>
                    <a:pt x="5497" y="2940"/>
                    <a:pt x="4764" y="3607"/>
                    <a:pt x="3896" y="4108"/>
                  </a:cubicBezTo>
                  <a:cubicBezTo>
                    <a:pt x="2981" y="4676"/>
                    <a:pt x="2035" y="5184"/>
                    <a:pt x="1060" y="5633"/>
                  </a:cubicBezTo>
                  <a:lnTo>
                    <a:pt x="1060" y="5633"/>
                  </a:lnTo>
                  <a:cubicBezTo>
                    <a:pt x="1940" y="3910"/>
                    <a:pt x="3297" y="2262"/>
                    <a:pt x="4997" y="1272"/>
                  </a:cubicBezTo>
                  <a:cubicBezTo>
                    <a:pt x="5225" y="1146"/>
                    <a:pt x="5761" y="827"/>
                    <a:pt x="6152" y="827"/>
                  </a:cubicBezTo>
                  <a:close/>
                  <a:moveTo>
                    <a:pt x="6145" y="0"/>
                  </a:moveTo>
                  <a:cubicBezTo>
                    <a:pt x="6007" y="0"/>
                    <a:pt x="5867" y="23"/>
                    <a:pt x="5731" y="71"/>
                  </a:cubicBezTo>
                  <a:cubicBezTo>
                    <a:pt x="4497" y="372"/>
                    <a:pt x="3429" y="1306"/>
                    <a:pt x="2562" y="2173"/>
                  </a:cubicBezTo>
                  <a:cubicBezTo>
                    <a:pt x="1561" y="3174"/>
                    <a:pt x="761" y="4341"/>
                    <a:pt x="160" y="5642"/>
                  </a:cubicBezTo>
                  <a:cubicBezTo>
                    <a:pt x="1" y="5962"/>
                    <a:pt x="293" y="6265"/>
                    <a:pt x="559" y="6265"/>
                  </a:cubicBezTo>
                  <a:cubicBezTo>
                    <a:pt x="622" y="6265"/>
                    <a:pt x="684" y="6248"/>
                    <a:pt x="738" y="6209"/>
                  </a:cubicBezTo>
                  <a:lnTo>
                    <a:pt x="738" y="6209"/>
                  </a:lnTo>
                  <a:cubicBezTo>
                    <a:pt x="811" y="6363"/>
                    <a:pt x="965" y="6488"/>
                    <a:pt x="1143" y="6488"/>
                  </a:cubicBezTo>
                  <a:cubicBezTo>
                    <a:pt x="1203" y="6488"/>
                    <a:pt x="1265" y="6474"/>
                    <a:pt x="1328" y="6443"/>
                  </a:cubicBezTo>
                  <a:cubicBezTo>
                    <a:pt x="2395" y="5942"/>
                    <a:pt x="3429" y="5375"/>
                    <a:pt x="4463" y="4741"/>
                  </a:cubicBezTo>
                  <a:cubicBezTo>
                    <a:pt x="5464" y="4141"/>
                    <a:pt x="6365" y="3307"/>
                    <a:pt x="7032" y="2373"/>
                  </a:cubicBezTo>
                  <a:cubicBezTo>
                    <a:pt x="7399" y="1873"/>
                    <a:pt x="7499" y="1206"/>
                    <a:pt x="7232" y="638"/>
                  </a:cubicBezTo>
                  <a:cubicBezTo>
                    <a:pt x="7004" y="233"/>
                    <a:pt x="6583" y="0"/>
                    <a:pt x="6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4759" name="Google Shape;4759;p42"/>
          <p:cNvSpPr/>
          <p:nvPr/>
        </p:nvSpPr>
        <p:spPr>
          <a:xfrm rot="5400000">
            <a:off x="8340925" y="33651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0" name="Google Shape;4760;p42"/>
          <p:cNvSpPr txBox="1"/>
          <p:nvPr/>
        </p:nvSpPr>
        <p:spPr>
          <a:xfrm rot="-5400000">
            <a:off x="8340325" y="342787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FRI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761" name="Google Shape;4761;p42"/>
          <p:cNvSpPr/>
          <p:nvPr/>
        </p:nvSpPr>
        <p:spPr>
          <a:xfrm rot="5400000">
            <a:off x="8340925" y="4038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2" name="Google Shape;4762;p42"/>
          <p:cNvSpPr txBox="1"/>
          <p:nvPr/>
        </p:nvSpPr>
        <p:spPr>
          <a:xfrm rot="-5400000">
            <a:off x="8340325" y="410162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WKND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763" name="Google Shape;4763;p42"/>
          <p:cNvSpPr/>
          <p:nvPr/>
        </p:nvSpPr>
        <p:spPr>
          <a:xfrm rot="-5400000">
            <a:off x="176000" y="690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42863" dist="28575" dir="636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4" name="Google Shape;4764;p42"/>
          <p:cNvSpPr/>
          <p:nvPr/>
        </p:nvSpPr>
        <p:spPr>
          <a:xfrm rot="-5400000">
            <a:off x="176000" y="1367750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5" name="Google Shape;4765;p42"/>
          <p:cNvSpPr/>
          <p:nvPr/>
        </p:nvSpPr>
        <p:spPr>
          <a:xfrm rot="-5400000">
            <a:off x="176000" y="20452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6" name="Google Shape;4766;p42"/>
          <p:cNvSpPr/>
          <p:nvPr/>
        </p:nvSpPr>
        <p:spPr>
          <a:xfrm rot="5400000">
            <a:off x="8340925" y="26926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7" name="Google Shape;4767;p42"/>
          <p:cNvSpPr txBox="1"/>
          <p:nvPr/>
        </p:nvSpPr>
        <p:spPr>
          <a:xfrm rot="-5400000">
            <a:off x="8342575" y="2757575"/>
            <a:ext cx="638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4" action="ppaction://hlinksldjump"/>
              </a:rPr>
              <a:t>THU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14" name="Kotak Teks 213">
            <a:extLst>
              <a:ext uri="{FF2B5EF4-FFF2-40B4-BE49-F238E27FC236}">
                <a16:creationId xmlns:a16="http://schemas.microsoft.com/office/drawing/2014/main" id="{5C9EE492-2AA0-4530-AD57-A2E40CC684CA}"/>
              </a:ext>
            </a:extLst>
          </p:cNvPr>
          <p:cNvSpPr txBox="1"/>
          <p:nvPr/>
        </p:nvSpPr>
        <p:spPr>
          <a:xfrm>
            <a:off x="5110685" y="1008341"/>
            <a:ext cx="3336905" cy="329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Cara lain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membangun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hubungan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kerja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efektif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rekan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kerja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adalah</a:t>
            </a:r>
            <a:r>
              <a:rPr lang="id-ID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melihat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mereka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dari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perspektif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Teori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Y. Ketika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seseorang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menganggap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bahwa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orang lain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kompeten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dipercaya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mau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bekerja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sama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jika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mereka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bisa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dan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bangga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pekerjaan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mereka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rekan-rekan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akan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melihat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orang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itu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cahaya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sama.Berlatih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Teori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bukan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berarti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melihat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dunia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melalui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kacamata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berwarna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mawar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tapi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itu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melakukan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berarti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mengalkui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kekuatan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kelemahan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orang lain.</a:t>
            </a:r>
            <a:endParaRPr lang="id-ID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3" name="Google Shape;4559;p42">
            <a:extLst>
              <a:ext uri="{FF2B5EF4-FFF2-40B4-BE49-F238E27FC236}">
                <a16:creationId xmlns:a16="http://schemas.microsoft.com/office/drawing/2014/main" id="{3DD71BE9-CF7C-4306-86DF-BFD251FE5DA7}"/>
              </a:ext>
            </a:extLst>
          </p:cNvPr>
          <p:cNvSpPr/>
          <p:nvPr/>
        </p:nvSpPr>
        <p:spPr>
          <a:xfrm>
            <a:off x="790969" y="605787"/>
            <a:ext cx="870950" cy="876958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5"/>
              </a:solidFill>
            </a:endParaRPr>
          </a:p>
        </p:txBody>
      </p:sp>
      <p:sp>
        <p:nvSpPr>
          <p:cNvPr id="204" name="Google Shape;4576;p42">
            <a:extLst>
              <a:ext uri="{FF2B5EF4-FFF2-40B4-BE49-F238E27FC236}">
                <a16:creationId xmlns:a16="http://schemas.microsoft.com/office/drawing/2014/main" id="{FEFC38B0-4AAA-4497-87A3-858E06BA657A}"/>
              </a:ext>
            </a:extLst>
          </p:cNvPr>
          <p:cNvSpPr/>
          <p:nvPr/>
        </p:nvSpPr>
        <p:spPr>
          <a:xfrm>
            <a:off x="839815" y="609871"/>
            <a:ext cx="870950" cy="876958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4570;p42">
            <a:extLst>
              <a:ext uri="{FF2B5EF4-FFF2-40B4-BE49-F238E27FC236}">
                <a16:creationId xmlns:a16="http://schemas.microsoft.com/office/drawing/2014/main" id="{D0EC1350-4FD3-45DE-BC45-EC52D0C85E82}"/>
              </a:ext>
            </a:extLst>
          </p:cNvPr>
          <p:cNvSpPr/>
          <p:nvPr/>
        </p:nvSpPr>
        <p:spPr>
          <a:xfrm>
            <a:off x="1021562" y="840932"/>
            <a:ext cx="518124" cy="427621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4241;p37">
            <a:extLst>
              <a:ext uri="{FF2B5EF4-FFF2-40B4-BE49-F238E27FC236}">
                <a16:creationId xmlns:a16="http://schemas.microsoft.com/office/drawing/2014/main" id="{C7E23DBD-583B-4480-AA3F-DDD35C41DD27}"/>
              </a:ext>
            </a:extLst>
          </p:cNvPr>
          <p:cNvGrpSpPr/>
          <p:nvPr/>
        </p:nvGrpSpPr>
        <p:grpSpPr>
          <a:xfrm rot="10800000">
            <a:off x="3787043" y="526204"/>
            <a:ext cx="437584" cy="708176"/>
            <a:chOff x="3603164" y="1505744"/>
            <a:chExt cx="221203" cy="350687"/>
          </a:xfrm>
        </p:grpSpPr>
        <p:sp>
          <p:nvSpPr>
            <p:cNvPr id="207" name="Google Shape;4242;p37">
              <a:extLst>
                <a:ext uri="{FF2B5EF4-FFF2-40B4-BE49-F238E27FC236}">
                  <a16:creationId xmlns:a16="http://schemas.microsoft.com/office/drawing/2014/main" id="{B08096BC-C678-4330-BF32-94CDCD9099E4}"/>
                </a:ext>
              </a:extLst>
            </p:cNvPr>
            <p:cNvSpPr/>
            <p:nvPr/>
          </p:nvSpPr>
          <p:spPr>
            <a:xfrm>
              <a:off x="3643912" y="1519207"/>
              <a:ext cx="172487" cy="150210"/>
            </a:xfrm>
            <a:custGeom>
              <a:avLst/>
              <a:gdLst/>
              <a:ahLst/>
              <a:cxnLst/>
              <a:rect l="l" t="t" r="r" b="b"/>
              <a:pathLst>
                <a:path w="13465" h="11726" extrusionOk="0">
                  <a:moveTo>
                    <a:pt x="4281" y="0"/>
                  </a:moveTo>
                  <a:cubicBezTo>
                    <a:pt x="4008" y="0"/>
                    <a:pt x="3775" y="156"/>
                    <a:pt x="3658" y="350"/>
                  </a:cubicBezTo>
                  <a:cubicBezTo>
                    <a:pt x="2997" y="1284"/>
                    <a:pt x="3230" y="2530"/>
                    <a:pt x="3464" y="3619"/>
                  </a:cubicBezTo>
                  <a:cubicBezTo>
                    <a:pt x="2695" y="3496"/>
                    <a:pt x="1951" y="2937"/>
                    <a:pt x="1251" y="2937"/>
                  </a:cubicBezTo>
                  <a:cubicBezTo>
                    <a:pt x="1064" y="2937"/>
                    <a:pt x="881" y="2976"/>
                    <a:pt x="701" y="3074"/>
                  </a:cubicBezTo>
                  <a:cubicBezTo>
                    <a:pt x="234" y="3386"/>
                    <a:pt x="0" y="3931"/>
                    <a:pt x="117" y="4475"/>
                  </a:cubicBezTo>
                  <a:cubicBezTo>
                    <a:pt x="234" y="5020"/>
                    <a:pt x="467" y="5526"/>
                    <a:pt x="779" y="5954"/>
                  </a:cubicBezTo>
                  <a:cubicBezTo>
                    <a:pt x="1790" y="7394"/>
                    <a:pt x="2919" y="8756"/>
                    <a:pt x="4242" y="10001"/>
                  </a:cubicBezTo>
                  <a:lnTo>
                    <a:pt x="4086" y="9768"/>
                  </a:lnTo>
                  <a:lnTo>
                    <a:pt x="4086" y="9768"/>
                  </a:lnTo>
                  <a:cubicBezTo>
                    <a:pt x="5059" y="10507"/>
                    <a:pt x="6110" y="11091"/>
                    <a:pt x="7199" y="11597"/>
                  </a:cubicBezTo>
                  <a:cubicBezTo>
                    <a:pt x="7336" y="11688"/>
                    <a:pt x="7486" y="11725"/>
                    <a:pt x="7634" y="11725"/>
                  </a:cubicBezTo>
                  <a:cubicBezTo>
                    <a:pt x="7739" y="11725"/>
                    <a:pt x="7842" y="11707"/>
                    <a:pt x="7939" y="11674"/>
                  </a:cubicBezTo>
                  <a:cubicBezTo>
                    <a:pt x="8444" y="11441"/>
                    <a:pt x="8211" y="10468"/>
                    <a:pt x="8756" y="10312"/>
                  </a:cubicBezTo>
                  <a:cubicBezTo>
                    <a:pt x="8929" y="10971"/>
                    <a:pt x="9450" y="11274"/>
                    <a:pt x="9974" y="11274"/>
                  </a:cubicBezTo>
                  <a:cubicBezTo>
                    <a:pt x="10627" y="11274"/>
                    <a:pt x="11285" y="10804"/>
                    <a:pt x="11285" y="9962"/>
                  </a:cubicBezTo>
                  <a:cubicBezTo>
                    <a:pt x="11207" y="9690"/>
                    <a:pt x="11246" y="9378"/>
                    <a:pt x="11324" y="9106"/>
                  </a:cubicBezTo>
                  <a:cubicBezTo>
                    <a:pt x="11519" y="8678"/>
                    <a:pt x="12180" y="8756"/>
                    <a:pt x="12647" y="8561"/>
                  </a:cubicBezTo>
                  <a:cubicBezTo>
                    <a:pt x="13464" y="8172"/>
                    <a:pt x="13309" y="6849"/>
                    <a:pt x="12608" y="6265"/>
                  </a:cubicBezTo>
                  <a:cubicBezTo>
                    <a:pt x="12180" y="5954"/>
                    <a:pt x="11596" y="5721"/>
                    <a:pt x="11441" y="5176"/>
                  </a:cubicBezTo>
                  <a:cubicBezTo>
                    <a:pt x="11285" y="4670"/>
                    <a:pt x="11635" y="4164"/>
                    <a:pt x="11674" y="3619"/>
                  </a:cubicBezTo>
                  <a:cubicBezTo>
                    <a:pt x="11700" y="2798"/>
                    <a:pt x="11065" y="2264"/>
                    <a:pt x="10396" y="2264"/>
                  </a:cubicBezTo>
                  <a:cubicBezTo>
                    <a:pt x="10050" y="2264"/>
                    <a:pt x="9695" y="2406"/>
                    <a:pt x="9417" y="2724"/>
                  </a:cubicBezTo>
                  <a:cubicBezTo>
                    <a:pt x="9184" y="2218"/>
                    <a:pt x="8989" y="1751"/>
                    <a:pt x="8834" y="1245"/>
                  </a:cubicBezTo>
                  <a:cubicBezTo>
                    <a:pt x="8678" y="701"/>
                    <a:pt x="8289" y="312"/>
                    <a:pt x="7744" y="156"/>
                  </a:cubicBezTo>
                  <a:cubicBezTo>
                    <a:pt x="7693" y="149"/>
                    <a:pt x="7644" y="145"/>
                    <a:pt x="7595" y="145"/>
                  </a:cubicBezTo>
                  <a:cubicBezTo>
                    <a:pt x="6860" y="145"/>
                    <a:pt x="6360" y="941"/>
                    <a:pt x="6032" y="1635"/>
                  </a:cubicBezTo>
                  <a:lnTo>
                    <a:pt x="4709" y="273"/>
                  </a:lnTo>
                  <a:cubicBezTo>
                    <a:pt x="4592" y="156"/>
                    <a:pt x="4436" y="39"/>
                    <a:pt x="4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243;p37">
              <a:extLst>
                <a:ext uri="{FF2B5EF4-FFF2-40B4-BE49-F238E27FC236}">
                  <a16:creationId xmlns:a16="http://schemas.microsoft.com/office/drawing/2014/main" id="{05ED83BD-84D6-457F-865B-75A272DE706B}"/>
                </a:ext>
              </a:extLst>
            </p:cNvPr>
            <p:cNvSpPr/>
            <p:nvPr/>
          </p:nvSpPr>
          <p:spPr>
            <a:xfrm>
              <a:off x="3635932" y="1512315"/>
              <a:ext cx="186949" cy="163673"/>
            </a:xfrm>
            <a:custGeom>
              <a:avLst/>
              <a:gdLst/>
              <a:ahLst/>
              <a:cxnLst/>
              <a:rect l="l" t="t" r="r" b="b"/>
              <a:pathLst>
                <a:path w="14594" h="12777" extrusionOk="0">
                  <a:moveTo>
                    <a:pt x="5212" y="10186"/>
                  </a:moveTo>
                  <a:lnTo>
                    <a:pt x="5215" y="10189"/>
                  </a:lnTo>
                  <a:cubicBezTo>
                    <a:pt x="5214" y="10188"/>
                    <a:pt x="5214" y="10188"/>
                    <a:pt x="5213" y="10187"/>
                  </a:cubicBezTo>
                  <a:lnTo>
                    <a:pt x="5213" y="10187"/>
                  </a:lnTo>
                  <a:cubicBezTo>
                    <a:pt x="5213" y="10187"/>
                    <a:pt x="5212" y="10186"/>
                    <a:pt x="5212" y="10186"/>
                  </a:cubicBezTo>
                  <a:close/>
                  <a:moveTo>
                    <a:pt x="9576" y="11302"/>
                  </a:moveTo>
                  <a:cubicBezTo>
                    <a:pt x="9584" y="11302"/>
                    <a:pt x="9579" y="11327"/>
                    <a:pt x="9549" y="11348"/>
                  </a:cubicBezTo>
                  <a:lnTo>
                    <a:pt x="9549" y="11348"/>
                  </a:lnTo>
                  <a:cubicBezTo>
                    <a:pt x="9561" y="11314"/>
                    <a:pt x="9572" y="11302"/>
                    <a:pt x="9576" y="11302"/>
                  </a:cubicBezTo>
                  <a:close/>
                  <a:moveTo>
                    <a:pt x="4844" y="1099"/>
                  </a:moveTo>
                  <a:lnTo>
                    <a:pt x="5137" y="1355"/>
                  </a:lnTo>
                  <a:lnTo>
                    <a:pt x="6266" y="2523"/>
                  </a:lnTo>
                  <a:cubicBezTo>
                    <a:pt x="6380" y="2637"/>
                    <a:pt x="6514" y="2689"/>
                    <a:pt x="6646" y="2689"/>
                  </a:cubicBezTo>
                  <a:cubicBezTo>
                    <a:pt x="6829" y="2689"/>
                    <a:pt x="7009" y="2587"/>
                    <a:pt x="7122" y="2406"/>
                  </a:cubicBezTo>
                  <a:cubicBezTo>
                    <a:pt x="7295" y="2061"/>
                    <a:pt x="7712" y="1194"/>
                    <a:pt x="8240" y="1194"/>
                  </a:cubicBezTo>
                  <a:cubicBezTo>
                    <a:pt x="8306" y="1194"/>
                    <a:pt x="8375" y="1208"/>
                    <a:pt x="8445" y="1239"/>
                  </a:cubicBezTo>
                  <a:cubicBezTo>
                    <a:pt x="8756" y="1472"/>
                    <a:pt x="8990" y="1783"/>
                    <a:pt x="9067" y="2173"/>
                  </a:cubicBezTo>
                  <a:cubicBezTo>
                    <a:pt x="9184" y="2640"/>
                    <a:pt x="9379" y="3068"/>
                    <a:pt x="9612" y="3496"/>
                  </a:cubicBezTo>
                  <a:cubicBezTo>
                    <a:pt x="9701" y="3674"/>
                    <a:pt x="9879" y="3763"/>
                    <a:pt x="10066" y="3763"/>
                  </a:cubicBezTo>
                  <a:cubicBezTo>
                    <a:pt x="10206" y="3763"/>
                    <a:pt x="10352" y="3712"/>
                    <a:pt x="10468" y="3612"/>
                  </a:cubicBezTo>
                  <a:cubicBezTo>
                    <a:pt x="10610" y="3424"/>
                    <a:pt x="10822" y="3321"/>
                    <a:pt x="11046" y="3321"/>
                  </a:cubicBezTo>
                  <a:cubicBezTo>
                    <a:pt x="11192" y="3321"/>
                    <a:pt x="11342" y="3365"/>
                    <a:pt x="11480" y="3457"/>
                  </a:cubicBezTo>
                  <a:cubicBezTo>
                    <a:pt x="11830" y="3729"/>
                    <a:pt x="11791" y="4157"/>
                    <a:pt x="11675" y="4546"/>
                  </a:cubicBezTo>
                  <a:cubicBezTo>
                    <a:pt x="11441" y="5052"/>
                    <a:pt x="11441" y="5636"/>
                    <a:pt x="11675" y="6142"/>
                  </a:cubicBezTo>
                  <a:cubicBezTo>
                    <a:pt x="11947" y="6531"/>
                    <a:pt x="12297" y="6881"/>
                    <a:pt x="12725" y="7115"/>
                  </a:cubicBezTo>
                  <a:cubicBezTo>
                    <a:pt x="12998" y="7270"/>
                    <a:pt x="13192" y="7543"/>
                    <a:pt x="13270" y="7854"/>
                  </a:cubicBezTo>
                  <a:cubicBezTo>
                    <a:pt x="13270" y="7971"/>
                    <a:pt x="13270" y="8087"/>
                    <a:pt x="13270" y="8204"/>
                  </a:cubicBezTo>
                  <a:cubicBezTo>
                    <a:pt x="13231" y="8321"/>
                    <a:pt x="13192" y="8438"/>
                    <a:pt x="13114" y="8516"/>
                  </a:cubicBezTo>
                  <a:cubicBezTo>
                    <a:pt x="12842" y="8710"/>
                    <a:pt x="12336" y="8671"/>
                    <a:pt x="12025" y="8827"/>
                  </a:cubicBezTo>
                  <a:cubicBezTo>
                    <a:pt x="11519" y="9060"/>
                    <a:pt x="11247" y="9605"/>
                    <a:pt x="11324" y="10150"/>
                  </a:cubicBezTo>
                  <a:cubicBezTo>
                    <a:pt x="11363" y="10578"/>
                    <a:pt x="11324" y="11006"/>
                    <a:pt x="10858" y="11162"/>
                  </a:cubicBezTo>
                  <a:cubicBezTo>
                    <a:pt x="10782" y="11184"/>
                    <a:pt x="10705" y="11195"/>
                    <a:pt x="10628" y="11195"/>
                  </a:cubicBezTo>
                  <a:cubicBezTo>
                    <a:pt x="10314" y="11195"/>
                    <a:pt x="10018" y="11008"/>
                    <a:pt x="9924" y="10695"/>
                  </a:cubicBezTo>
                  <a:cubicBezTo>
                    <a:pt x="9859" y="10437"/>
                    <a:pt x="9634" y="10286"/>
                    <a:pt x="9404" y="10286"/>
                  </a:cubicBezTo>
                  <a:cubicBezTo>
                    <a:pt x="9357" y="10286"/>
                    <a:pt x="9309" y="10292"/>
                    <a:pt x="9262" y="10306"/>
                  </a:cubicBezTo>
                  <a:cubicBezTo>
                    <a:pt x="8834" y="10461"/>
                    <a:pt x="8523" y="10811"/>
                    <a:pt x="8445" y="11239"/>
                  </a:cubicBezTo>
                  <a:cubicBezTo>
                    <a:pt x="8406" y="11356"/>
                    <a:pt x="8328" y="11590"/>
                    <a:pt x="8328" y="11668"/>
                  </a:cubicBezTo>
                  <a:cubicBezTo>
                    <a:pt x="8328" y="11706"/>
                    <a:pt x="8324" y="11719"/>
                    <a:pt x="8319" y="11719"/>
                  </a:cubicBezTo>
                  <a:cubicBezTo>
                    <a:pt x="8311" y="11719"/>
                    <a:pt x="8302" y="11668"/>
                    <a:pt x="8328" y="11668"/>
                  </a:cubicBezTo>
                  <a:cubicBezTo>
                    <a:pt x="8250" y="11668"/>
                    <a:pt x="8172" y="11668"/>
                    <a:pt x="8134" y="11629"/>
                  </a:cubicBezTo>
                  <a:cubicBezTo>
                    <a:pt x="7005" y="11123"/>
                    <a:pt x="5954" y="10500"/>
                    <a:pt x="4982" y="9800"/>
                  </a:cubicBezTo>
                  <a:cubicBezTo>
                    <a:pt x="4904" y="9758"/>
                    <a:pt x="4827" y="9738"/>
                    <a:pt x="4753" y="9736"/>
                  </a:cubicBezTo>
                  <a:lnTo>
                    <a:pt x="4753" y="9736"/>
                  </a:lnTo>
                  <a:cubicBezTo>
                    <a:pt x="4222" y="9198"/>
                    <a:pt x="3714" y="8623"/>
                    <a:pt x="3230" y="8049"/>
                  </a:cubicBezTo>
                  <a:cubicBezTo>
                    <a:pt x="2608" y="7309"/>
                    <a:pt x="2063" y="6531"/>
                    <a:pt x="1596" y="5753"/>
                  </a:cubicBezTo>
                  <a:cubicBezTo>
                    <a:pt x="1324" y="5286"/>
                    <a:pt x="935" y="4157"/>
                    <a:pt x="1791" y="4002"/>
                  </a:cubicBezTo>
                  <a:cubicBezTo>
                    <a:pt x="2102" y="4002"/>
                    <a:pt x="2452" y="4079"/>
                    <a:pt x="2764" y="4274"/>
                  </a:cubicBezTo>
                  <a:cubicBezTo>
                    <a:pt x="3153" y="4430"/>
                    <a:pt x="3542" y="4585"/>
                    <a:pt x="3970" y="4663"/>
                  </a:cubicBezTo>
                  <a:cubicBezTo>
                    <a:pt x="4022" y="4679"/>
                    <a:pt x="4073" y="4686"/>
                    <a:pt x="4124" y="4686"/>
                  </a:cubicBezTo>
                  <a:cubicBezTo>
                    <a:pt x="4454" y="4686"/>
                    <a:pt x="4733" y="4378"/>
                    <a:pt x="4631" y="4040"/>
                  </a:cubicBezTo>
                  <a:cubicBezTo>
                    <a:pt x="4437" y="3223"/>
                    <a:pt x="4203" y="2289"/>
                    <a:pt x="4554" y="1511"/>
                  </a:cubicBezTo>
                  <a:cubicBezTo>
                    <a:pt x="4591" y="1325"/>
                    <a:pt x="4699" y="1210"/>
                    <a:pt x="4844" y="1099"/>
                  </a:cubicBezTo>
                  <a:close/>
                  <a:moveTo>
                    <a:pt x="4821" y="0"/>
                  </a:moveTo>
                  <a:cubicBezTo>
                    <a:pt x="4429" y="0"/>
                    <a:pt x="4047" y="245"/>
                    <a:pt x="3775" y="616"/>
                  </a:cubicBezTo>
                  <a:cubicBezTo>
                    <a:pt x="3221" y="1404"/>
                    <a:pt x="3235" y="2411"/>
                    <a:pt x="3392" y="3358"/>
                  </a:cubicBezTo>
                  <a:lnTo>
                    <a:pt x="3392" y="3358"/>
                  </a:lnTo>
                  <a:cubicBezTo>
                    <a:pt x="2885" y="3160"/>
                    <a:pt x="2388" y="2930"/>
                    <a:pt x="1856" y="2930"/>
                  </a:cubicBezTo>
                  <a:cubicBezTo>
                    <a:pt x="1708" y="2930"/>
                    <a:pt x="1556" y="2948"/>
                    <a:pt x="1402" y="2990"/>
                  </a:cubicBezTo>
                  <a:cubicBezTo>
                    <a:pt x="390" y="3262"/>
                    <a:pt x="1" y="4507"/>
                    <a:pt x="312" y="5480"/>
                  </a:cubicBezTo>
                  <a:cubicBezTo>
                    <a:pt x="507" y="5986"/>
                    <a:pt x="740" y="6453"/>
                    <a:pt x="1090" y="6881"/>
                  </a:cubicBezTo>
                  <a:cubicBezTo>
                    <a:pt x="1402" y="7387"/>
                    <a:pt x="1752" y="7854"/>
                    <a:pt x="2141" y="8282"/>
                  </a:cubicBezTo>
                  <a:cubicBezTo>
                    <a:pt x="2880" y="9177"/>
                    <a:pt x="3659" y="10033"/>
                    <a:pt x="4515" y="10850"/>
                  </a:cubicBezTo>
                  <a:cubicBezTo>
                    <a:pt x="4607" y="10943"/>
                    <a:pt x="4712" y="10982"/>
                    <a:pt x="4815" y="10984"/>
                  </a:cubicBezTo>
                  <a:lnTo>
                    <a:pt x="4815" y="10984"/>
                  </a:lnTo>
                  <a:cubicBezTo>
                    <a:pt x="5188" y="11270"/>
                    <a:pt x="5581" y="11537"/>
                    <a:pt x="5993" y="11784"/>
                  </a:cubicBezTo>
                  <a:cubicBezTo>
                    <a:pt x="6577" y="12135"/>
                    <a:pt x="7200" y="12446"/>
                    <a:pt x="7822" y="12679"/>
                  </a:cubicBezTo>
                  <a:cubicBezTo>
                    <a:pt x="7975" y="12745"/>
                    <a:pt x="8133" y="12776"/>
                    <a:pt x="8289" y="12776"/>
                  </a:cubicBezTo>
                  <a:cubicBezTo>
                    <a:pt x="8691" y="12776"/>
                    <a:pt x="9077" y="12566"/>
                    <a:pt x="9301" y="12173"/>
                  </a:cubicBezTo>
                  <a:cubicBezTo>
                    <a:pt x="9344" y="12066"/>
                    <a:pt x="9387" y="11958"/>
                    <a:pt x="9424" y="11851"/>
                  </a:cubicBezTo>
                  <a:lnTo>
                    <a:pt x="9424" y="11851"/>
                  </a:lnTo>
                  <a:cubicBezTo>
                    <a:pt x="9763" y="12151"/>
                    <a:pt x="10203" y="12312"/>
                    <a:pt x="10651" y="12312"/>
                  </a:cubicBezTo>
                  <a:cubicBezTo>
                    <a:pt x="11108" y="12312"/>
                    <a:pt x="11573" y="12144"/>
                    <a:pt x="11947" y="11784"/>
                  </a:cubicBezTo>
                  <a:cubicBezTo>
                    <a:pt x="12375" y="11278"/>
                    <a:pt x="12570" y="10617"/>
                    <a:pt x="12414" y="9994"/>
                  </a:cubicBezTo>
                  <a:cubicBezTo>
                    <a:pt x="12414" y="9878"/>
                    <a:pt x="12414" y="9916"/>
                    <a:pt x="12453" y="9878"/>
                  </a:cubicBezTo>
                  <a:cubicBezTo>
                    <a:pt x="12570" y="9839"/>
                    <a:pt x="12648" y="9800"/>
                    <a:pt x="12725" y="9800"/>
                  </a:cubicBezTo>
                  <a:cubicBezTo>
                    <a:pt x="13037" y="9761"/>
                    <a:pt x="13270" y="9644"/>
                    <a:pt x="13543" y="9566"/>
                  </a:cubicBezTo>
                  <a:cubicBezTo>
                    <a:pt x="14593" y="9060"/>
                    <a:pt x="14554" y="7582"/>
                    <a:pt x="13971" y="6726"/>
                  </a:cubicBezTo>
                  <a:cubicBezTo>
                    <a:pt x="13776" y="6531"/>
                    <a:pt x="13581" y="6336"/>
                    <a:pt x="13348" y="6181"/>
                  </a:cubicBezTo>
                  <a:cubicBezTo>
                    <a:pt x="13114" y="6025"/>
                    <a:pt x="12920" y="5869"/>
                    <a:pt x="12725" y="5675"/>
                  </a:cubicBezTo>
                  <a:cubicBezTo>
                    <a:pt x="12609" y="5519"/>
                    <a:pt x="12570" y="5325"/>
                    <a:pt x="12648" y="5130"/>
                  </a:cubicBezTo>
                  <a:cubicBezTo>
                    <a:pt x="12764" y="4780"/>
                    <a:pt x="12842" y="4430"/>
                    <a:pt x="12842" y="4079"/>
                  </a:cubicBezTo>
                  <a:cubicBezTo>
                    <a:pt x="12894" y="2938"/>
                    <a:pt x="11977" y="2194"/>
                    <a:pt x="11015" y="2194"/>
                  </a:cubicBezTo>
                  <a:cubicBezTo>
                    <a:pt x="10764" y="2194"/>
                    <a:pt x="10510" y="2245"/>
                    <a:pt x="10269" y="2352"/>
                  </a:cubicBezTo>
                  <a:lnTo>
                    <a:pt x="10269" y="2352"/>
                  </a:lnTo>
                  <a:cubicBezTo>
                    <a:pt x="10118" y="1994"/>
                    <a:pt x="9974" y="1636"/>
                    <a:pt x="9846" y="1278"/>
                  </a:cubicBezTo>
                  <a:cubicBezTo>
                    <a:pt x="9612" y="733"/>
                    <a:pt x="9184" y="344"/>
                    <a:pt x="8601" y="149"/>
                  </a:cubicBezTo>
                  <a:cubicBezTo>
                    <a:pt x="8473" y="119"/>
                    <a:pt x="8349" y="105"/>
                    <a:pt x="8230" y="105"/>
                  </a:cubicBezTo>
                  <a:cubicBezTo>
                    <a:pt x="7499" y="105"/>
                    <a:pt x="6928" y="629"/>
                    <a:pt x="6527" y="1242"/>
                  </a:cubicBezTo>
                  <a:lnTo>
                    <a:pt x="6527" y="1242"/>
                  </a:lnTo>
                  <a:cubicBezTo>
                    <a:pt x="6198" y="907"/>
                    <a:pt x="5851" y="578"/>
                    <a:pt x="5487" y="266"/>
                  </a:cubicBezTo>
                  <a:cubicBezTo>
                    <a:pt x="5274" y="81"/>
                    <a:pt x="5046" y="0"/>
                    <a:pt x="48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244;p37">
              <a:extLst>
                <a:ext uri="{FF2B5EF4-FFF2-40B4-BE49-F238E27FC236}">
                  <a16:creationId xmlns:a16="http://schemas.microsoft.com/office/drawing/2014/main" id="{0D82BEB6-041F-44FF-91D7-55B251C3E383}"/>
                </a:ext>
              </a:extLst>
            </p:cNvPr>
            <p:cNvSpPr/>
            <p:nvPr/>
          </p:nvSpPr>
          <p:spPr>
            <a:xfrm>
              <a:off x="3660860" y="1539575"/>
              <a:ext cx="63819" cy="90759"/>
            </a:xfrm>
            <a:custGeom>
              <a:avLst/>
              <a:gdLst/>
              <a:ahLst/>
              <a:cxnLst/>
              <a:rect l="l" t="t" r="r" b="b"/>
              <a:pathLst>
                <a:path w="4982" h="7085" extrusionOk="0">
                  <a:moveTo>
                    <a:pt x="3240" y="493"/>
                  </a:moveTo>
                  <a:cubicBezTo>
                    <a:pt x="3286" y="493"/>
                    <a:pt x="3335" y="499"/>
                    <a:pt x="3386" y="512"/>
                  </a:cubicBezTo>
                  <a:cubicBezTo>
                    <a:pt x="3814" y="628"/>
                    <a:pt x="4125" y="979"/>
                    <a:pt x="4203" y="1407"/>
                  </a:cubicBezTo>
                  <a:cubicBezTo>
                    <a:pt x="4242" y="2029"/>
                    <a:pt x="4086" y="2613"/>
                    <a:pt x="3775" y="3119"/>
                  </a:cubicBezTo>
                  <a:cubicBezTo>
                    <a:pt x="3233" y="4239"/>
                    <a:pt x="2691" y="5326"/>
                    <a:pt x="2117" y="6442"/>
                  </a:cubicBezTo>
                  <a:lnTo>
                    <a:pt x="2117" y="6442"/>
                  </a:lnTo>
                  <a:cubicBezTo>
                    <a:pt x="1745" y="5369"/>
                    <a:pt x="1342" y="4265"/>
                    <a:pt x="973" y="3197"/>
                  </a:cubicBezTo>
                  <a:cubicBezTo>
                    <a:pt x="740" y="2691"/>
                    <a:pt x="584" y="2185"/>
                    <a:pt x="545" y="1640"/>
                  </a:cubicBezTo>
                  <a:cubicBezTo>
                    <a:pt x="506" y="1407"/>
                    <a:pt x="584" y="1173"/>
                    <a:pt x="701" y="940"/>
                  </a:cubicBezTo>
                  <a:cubicBezTo>
                    <a:pt x="779" y="803"/>
                    <a:pt x="856" y="755"/>
                    <a:pt x="949" y="755"/>
                  </a:cubicBezTo>
                  <a:cubicBezTo>
                    <a:pt x="1041" y="755"/>
                    <a:pt x="1148" y="803"/>
                    <a:pt x="1284" y="862"/>
                  </a:cubicBezTo>
                  <a:cubicBezTo>
                    <a:pt x="1452" y="1029"/>
                    <a:pt x="1664" y="1108"/>
                    <a:pt x="1883" y="1108"/>
                  </a:cubicBezTo>
                  <a:cubicBezTo>
                    <a:pt x="2021" y="1108"/>
                    <a:pt x="2161" y="1077"/>
                    <a:pt x="2296" y="1017"/>
                  </a:cubicBezTo>
                  <a:cubicBezTo>
                    <a:pt x="2608" y="879"/>
                    <a:pt x="2858" y="493"/>
                    <a:pt x="3240" y="493"/>
                  </a:cubicBezTo>
                  <a:close/>
                  <a:moveTo>
                    <a:pt x="3252" y="1"/>
                  </a:moveTo>
                  <a:cubicBezTo>
                    <a:pt x="3069" y="1"/>
                    <a:pt x="2886" y="41"/>
                    <a:pt x="2724" y="122"/>
                  </a:cubicBezTo>
                  <a:cubicBezTo>
                    <a:pt x="2491" y="239"/>
                    <a:pt x="2335" y="434"/>
                    <a:pt x="2102" y="550"/>
                  </a:cubicBezTo>
                  <a:cubicBezTo>
                    <a:pt x="2053" y="580"/>
                    <a:pt x="2000" y="592"/>
                    <a:pt x="1943" y="592"/>
                  </a:cubicBezTo>
                  <a:cubicBezTo>
                    <a:pt x="1773" y="592"/>
                    <a:pt x="1576" y="482"/>
                    <a:pt x="1401" y="395"/>
                  </a:cubicBezTo>
                  <a:cubicBezTo>
                    <a:pt x="1274" y="296"/>
                    <a:pt x="1121" y="248"/>
                    <a:pt x="969" y="248"/>
                  </a:cubicBezTo>
                  <a:cubicBezTo>
                    <a:pt x="701" y="248"/>
                    <a:pt x="436" y="395"/>
                    <a:pt x="312" y="667"/>
                  </a:cubicBezTo>
                  <a:cubicBezTo>
                    <a:pt x="39" y="1134"/>
                    <a:pt x="0" y="1679"/>
                    <a:pt x="156" y="2185"/>
                  </a:cubicBezTo>
                  <a:cubicBezTo>
                    <a:pt x="351" y="2924"/>
                    <a:pt x="584" y="3664"/>
                    <a:pt x="856" y="4325"/>
                  </a:cubicBezTo>
                  <a:lnTo>
                    <a:pt x="1713" y="6699"/>
                  </a:lnTo>
                  <a:cubicBezTo>
                    <a:pt x="1758" y="6820"/>
                    <a:pt x="1857" y="6871"/>
                    <a:pt x="1956" y="6871"/>
                  </a:cubicBezTo>
                  <a:cubicBezTo>
                    <a:pt x="1963" y="6871"/>
                    <a:pt x="1970" y="6871"/>
                    <a:pt x="1977" y="6870"/>
                  </a:cubicBezTo>
                  <a:lnTo>
                    <a:pt x="1977" y="6870"/>
                  </a:lnTo>
                  <a:cubicBezTo>
                    <a:pt x="2016" y="6991"/>
                    <a:pt x="2141" y="7084"/>
                    <a:pt x="2252" y="7084"/>
                  </a:cubicBezTo>
                  <a:cubicBezTo>
                    <a:pt x="2318" y="7084"/>
                    <a:pt x="2379" y="7051"/>
                    <a:pt x="2413" y="6971"/>
                  </a:cubicBezTo>
                  <a:cubicBezTo>
                    <a:pt x="3036" y="5687"/>
                    <a:pt x="3736" y="4442"/>
                    <a:pt x="4320" y="3158"/>
                  </a:cubicBezTo>
                  <a:cubicBezTo>
                    <a:pt x="4748" y="2185"/>
                    <a:pt x="4981" y="940"/>
                    <a:pt x="3969" y="239"/>
                  </a:cubicBezTo>
                  <a:cubicBezTo>
                    <a:pt x="3765" y="80"/>
                    <a:pt x="3508" y="1"/>
                    <a:pt x="3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245;p37">
              <a:extLst>
                <a:ext uri="{FF2B5EF4-FFF2-40B4-BE49-F238E27FC236}">
                  <a16:creationId xmlns:a16="http://schemas.microsoft.com/office/drawing/2014/main" id="{57B6440F-243E-4968-96FA-CD7F82950C61}"/>
                </a:ext>
              </a:extLst>
            </p:cNvPr>
            <p:cNvSpPr/>
            <p:nvPr/>
          </p:nvSpPr>
          <p:spPr>
            <a:xfrm>
              <a:off x="3686275" y="1519220"/>
              <a:ext cx="107694" cy="138143"/>
            </a:xfrm>
            <a:custGeom>
              <a:avLst/>
              <a:gdLst/>
              <a:ahLst/>
              <a:cxnLst/>
              <a:rect l="l" t="t" r="r" b="b"/>
              <a:pathLst>
                <a:path w="8407" h="10784" extrusionOk="0">
                  <a:moveTo>
                    <a:pt x="1455" y="0"/>
                  </a:moveTo>
                  <a:cubicBezTo>
                    <a:pt x="1326" y="0"/>
                    <a:pt x="1192" y="24"/>
                    <a:pt x="1052" y="77"/>
                  </a:cubicBezTo>
                  <a:cubicBezTo>
                    <a:pt x="351" y="349"/>
                    <a:pt x="1" y="1128"/>
                    <a:pt x="234" y="1828"/>
                  </a:cubicBezTo>
                  <a:cubicBezTo>
                    <a:pt x="280" y="1934"/>
                    <a:pt x="377" y="1981"/>
                    <a:pt x="476" y="1981"/>
                  </a:cubicBezTo>
                  <a:cubicBezTo>
                    <a:pt x="631" y="1981"/>
                    <a:pt x="788" y="1863"/>
                    <a:pt x="740" y="1673"/>
                  </a:cubicBezTo>
                  <a:lnTo>
                    <a:pt x="740" y="1673"/>
                  </a:lnTo>
                  <a:lnTo>
                    <a:pt x="701" y="1711"/>
                  </a:lnTo>
                  <a:cubicBezTo>
                    <a:pt x="455" y="1097"/>
                    <a:pt x="938" y="531"/>
                    <a:pt x="1496" y="531"/>
                  </a:cubicBezTo>
                  <a:cubicBezTo>
                    <a:pt x="1645" y="531"/>
                    <a:pt x="1799" y="571"/>
                    <a:pt x="1947" y="661"/>
                  </a:cubicBezTo>
                  <a:cubicBezTo>
                    <a:pt x="2414" y="933"/>
                    <a:pt x="2686" y="1478"/>
                    <a:pt x="3153" y="1789"/>
                  </a:cubicBezTo>
                  <a:cubicBezTo>
                    <a:pt x="3540" y="2043"/>
                    <a:pt x="3951" y="2119"/>
                    <a:pt x="4373" y="2119"/>
                  </a:cubicBezTo>
                  <a:cubicBezTo>
                    <a:pt x="5014" y="2119"/>
                    <a:pt x="5683" y="1943"/>
                    <a:pt x="6341" y="1943"/>
                  </a:cubicBezTo>
                  <a:cubicBezTo>
                    <a:pt x="6381" y="1943"/>
                    <a:pt x="6421" y="1944"/>
                    <a:pt x="6461" y="1945"/>
                  </a:cubicBezTo>
                  <a:cubicBezTo>
                    <a:pt x="6483" y="1944"/>
                    <a:pt x="6504" y="1943"/>
                    <a:pt x="6526" y="1943"/>
                  </a:cubicBezTo>
                  <a:cubicBezTo>
                    <a:pt x="7236" y="1943"/>
                    <a:pt x="7821" y="2551"/>
                    <a:pt x="7784" y="3268"/>
                  </a:cubicBezTo>
                  <a:cubicBezTo>
                    <a:pt x="7784" y="4046"/>
                    <a:pt x="7200" y="4708"/>
                    <a:pt x="6655" y="5214"/>
                  </a:cubicBezTo>
                  <a:cubicBezTo>
                    <a:pt x="5604" y="6148"/>
                    <a:pt x="4359" y="6848"/>
                    <a:pt x="3503" y="7977"/>
                  </a:cubicBezTo>
                  <a:cubicBezTo>
                    <a:pt x="3075" y="8716"/>
                    <a:pt x="2491" y="9377"/>
                    <a:pt x="1830" y="9922"/>
                  </a:cubicBezTo>
                  <a:cubicBezTo>
                    <a:pt x="1674" y="10039"/>
                    <a:pt x="1480" y="10117"/>
                    <a:pt x="1285" y="10195"/>
                  </a:cubicBezTo>
                  <a:lnTo>
                    <a:pt x="1207" y="10272"/>
                  </a:lnTo>
                  <a:lnTo>
                    <a:pt x="896" y="10000"/>
                  </a:lnTo>
                  <a:cubicBezTo>
                    <a:pt x="818" y="9844"/>
                    <a:pt x="779" y="9689"/>
                    <a:pt x="740" y="9533"/>
                  </a:cubicBezTo>
                  <a:cubicBezTo>
                    <a:pt x="624" y="9066"/>
                    <a:pt x="585" y="8560"/>
                    <a:pt x="585" y="8054"/>
                  </a:cubicBezTo>
                  <a:cubicBezTo>
                    <a:pt x="585" y="7879"/>
                    <a:pt x="458" y="7792"/>
                    <a:pt x="332" y="7792"/>
                  </a:cubicBezTo>
                  <a:cubicBezTo>
                    <a:pt x="205" y="7792"/>
                    <a:pt x="79" y="7879"/>
                    <a:pt x="79" y="8054"/>
                  </a:cubicBezTo>
                  <a:cubicBezTo>
                    <a:pt x="79" y="8560"/>
                    <a:pt x="118" y="9066"/>
                    <a:pt x="273" y="9572"/>
                  </a:cubicBezTo>
                  <a:cubicBezTo>
                    <a:pt x="351" y="9922"/>
                    <a:pt x="429" y="10467"/>
                    <a:pt x="740" y="10700"/>
                  </a:cubicBezTo>
                  <a:cubicBezTo>
                    <a:pt x="836" y="10758"/>
                    <a:pt x="942" y="10783"/>
                    <a:pt x="1052" y="10783"/>
                  </a:cubicBezTo>
                  <a:cubicBezTo>
                    <a:pt x="1616" y="10783"/>
                    <a:pt x="2322" y="10137"/>
                    <a:pt x="2647" y="9844"/>
                  </a:cubicBezTo>
                  <a:cubicBezTo>
                    <a:pt x="3386" y="9144"/>
                    <a:pt x="3814" y="8249"/>
                    <a:pt x="4515" y="7548"/>
                  </a:cubicBezTo>
                  <a:cubicBezTo>
                    <a:pt x="5215" y="6848"/>
                    <a:pt x="6033" y="6342"/>
                    <a:pt x="6772" y="5720"/>
                  </a:cubicBezTo>
                  <a:cubicBezTo>
                    <a:pt x="7511" y="5214"/>
                    <a:pt x="8017" y="4474"/>
                    <a:pt x="8251" y="3618"/>
                  </a:cubicBezTo>
                  <a:cubicBezTo>
                    <a:pt x="8406" y="2879"/>
                    <a:pt x="8095" y="2101"/>
                    <a:pt x="7472" y="1711"/>
                  </a:cubicBezTo>
                  <a:cubicBezTo>
                    <a:pt x="7149" y="1509"/>
                    <a:pt x="6783" y="1444"/>
                    <a:pt x="6408" y="1444"/>
                  </a:cubicBezTo>
                  <a:cubicBezTo>
                    <a:pt x="6062" y="1444"/>
                    <a:pt x="5707" y="1500"/>
                    <a:pt x="5371" y="1556"/>
                  </a:cubicBezTo>
                  <a:cubicBezTo>
                    <a:pt x="5112" y="1590"/>
                    <a:pt x="4865" y="1614"/>
                    <a:pt x="4629" y="1614"/>
                  </a:cubicBezTo>
                  <a:cubicBezTo>
                    <a:pt x="4051" y="1614"/>
                    <a:pt x="3534" y="1469"/>
                    <a:pt x="3036" y="972"/>
                  </a:cubicBezTo>
                  <a:cubicBezTo>
                    <a:pt x="2585" y="553"/>
                    <a:pt x="2080" y="0"/>
                    <a:pt x="1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246;p37">
              <a:extLst>
                <a:ext uri="{FF2B5EF4-FFF2-40B4-BE49-F238E27FC236}">
                  <a16:creationId xmlns:a16="http://schemas.microsoft.com/office/drawing/2014/main" id="{B22A5DB6-06C0-481D-83EB-9677DBDDA6F0}"/>
                </a:ext>
              </a:extLst>
            </p:cNvPr>
            <p:cNvSpPr/>
            <p:nvPr/>
          </p:nvSpPr>
          <p:spPr>
            <a:xfrm>
              <a:off x="3696536" y="1575481"/>
              <a:ext cx="121849" cy="80921"/>
            </a:xfrm>
            <a:custGeom>
              <a:avLst/>
              <a:gdLst/>
              <a:ahLst/>
              <a:cxnLst/>
              <a:rect l="l" t="t" r="r" b="b"/>
              <a:pathLst>
                <a:path w="9512" h="6317" extrusionOk="0">
                  <a:moveTo>
                    <a:pt x="6707" y="1"/>
                  </a:moveTo>
                  <a:cubicBezTo>
                    <a:pt x="6682" y="1"/>
                    <a:pt x="6657" y="2"/>
                    <a:pt x="6632" y="4"/>
                  </a:cubicBezTo>
                  <a:cubicBezTo>
                    <a:pt x="6333" y="42"/>
                    <a:pt x="6322" y="512"/>
                    <a:pt x="6599" y="512"/>
                  </a:cubicBezTo>
                  <a:cubicBezTo>
                    <a:pt x="6610" y="512"/>
                    <a:pt x="6621" y="512"/>
                    <a:pt x="6632" y="510"/>
                  </a:cubicBezTo>
                  <a:cubicBezTo>
                    <a:pt x="6659" y="506"/>
                    <a:pt x="6684" y="504"/>
                    <a:pt x="6708" y="504"/>
                  </a:cubicBezTo>
                  <a:cubicBezTo>
                    <a:pt x="7150" y="504"/>
                    <a:pt x="7259" y="1151"/>
                    <a:pt x="7333" y="1483"/>
                  </a:cubicBezTo>
                  <a:cubicBezTo>
                    <a:pt x="7411" y="1756"/>
                    <a:pt x="7605" y="2028"/>
                    <a:pt x="7839" y="2223"/>
                  </a:cubicBezTo>
                  <a:cubicBezTo>
                    <a:pt x="8111" y="2417"/>
                    <a:pt x="8539" y="2378"/>
                    <a:pt x="8773" y="2651"/>
                  </a:cubicBezTo>
                  <a:cubicBezTo>
                    <a:pt x="8974" y="2852"/>
                    <a:pt x="8915" y="3374"/>
                    <a:pt x="8945" y="3763"/>
                  </a:cubicBezTo>
                  <a:lnTo>
                    <a:pt x="8945" y="3763"/>
                  </a:lnTo>
                  <a:cubicBezTo>
                    <a:pt x="8380" y="4130"/>
                    <a:pt x="7665" y="4135"/>
                    <a:pt x="6983" y="4207"/>
                  </a:cubicBezTo>
                  <a:cubicBezTo>
                    <a:pt x="6321" y="4246"/>
                    <a:pt x="5660" y="4480"/>
                    <a:pt x="5076" y="4908"/>
                  </a:cubicBezTo>
                  <a:cubicBezTo>
                    <a:pt x="4803" y="5141"/>
                    <a:pt x="4531" y="5336"/>
                    <a:pt x="4220" y="5530"/>
                  </a:cubicBezTo>
                  <a:cubicBezTo>
                    <a:pt x="3948" y="5644"/>
                    <a:pt x="3649" y="5704"/>
                    <a:pt x="3347" y="5704"/>
                  </a:cubicBezTo>
                  <a:cubicBezTo>
                    <a:pt x="3131" y="5704"/>
                    <a:pt x="2913" y="5673"/>
                    <a:pt x="2702" y="5608"/>
                  </a:cubicBezTo>
                  <a:cubicBezTo>
                    <a:pt x="2449" y="5572"/>
                    <a:pt x="2196" y="5554"/>
                    <a:pt x="1944" y="5554"/>
                  </a:cubicBezTo>
                  <a:cubicBezTo>
                    <a:pt x="1383" y="5554"/>
                    <a:pt x="827" y="5641"/>
                    <a:pt x="289" y="5803"/>
                  </a:cubicBezTo>
                  <a:cubicBezTo>
                    <a:pt x="0" y="5875"/>
                    <a:pt x="80" y="6317"/>
                    <a:pt x="343" y="6317"/>
                  </a:cubicBezTo>
                  <a:cubicBezTo>
                    <a:pt x="363" y="6317"/>
                    <a:pt x="384" y="6314"/>
                    <a:pt x="406" y="6308"/>
                  </a:cubicBezTo>
                  <a:cubicBezTo>
                    <a:pt x="943" y="6168"/>
                    <a:pt x="1494" y="6098"/>
                    <a:pt x="2042" y="6098"/>
                  </a:cubicBezTo>
                  <a:cubicBezTo>
                    <a:pt x="2408" y="6098"/>
                    <a:pt x="2772" y="6129"/>
                    <a:pt x="3130" y="6192"/>
                  </a:cubicBezTo>
                  <a:cubicBezTo>
                    <a:pt x="3218" y="6201"/>
                    <a:pt x="3304" y="6205"/>
                    <a:pt x="3390" y="6205"/>
                  </a:cubicBezTo>
                  <a:cubicBezTo>
                    <a:pt x="4064" y="6205"/>
                    <a:pt x="4670" y="5936"/>
                    <a:pt x="5154" y="5452"/>
                  </a:cubicBezTo>
                  <a:cubicBezTo>
                    <a:pt x="5815" y="4985"/>
                    <a:pt x="6593" y="4713"/>
                    <a:pt x="7372" y="4674"/>
                  </a:cubicBezTo>
                  <a:cubicBezTo>
                    <a:pt x="8072" y="4674"/>
                    <a:pt x="8734" y="4480"/>
                    <a:pt x="9317" y="4090"/>
                  </a:cubicBezTo>
                  <a:cubicBezTo>
                    <a:pt x="9434" y="4052"/>
                    <a:pt x="9473" y="3935"/>
                    <a:pt x="9434" y="3818"/>
                  </a:cubicBezTo>
                  <a:cubicBezTo>
                    <a:pt x="9317" y="3351"/>
                    <a:pt x="9512" y="2845"/>
                    <a:pt x="9240" y="2456"/>
                  </a:cubicBezTo>
                  <a:cubicBezTo>
                    <a:pt x="8967" y="2028"/>
                    <a:pt x="8539" y="2106"/>
                    <a:pt x="8150" y="1872"/>
                  </a:cubicBezTo>
                  <a:cubicBezTo>
                    <a:pt x="7800" y="1639"/>
                    <a:pt x="7800" y="977"/>
                    <a:pt x="7566" y="588"/>
                  </a:cubicBezTo>
                  <a:cubicBezTo>
                    <a:pt x="7421" y="260"/>
                    <a:pt x="7070" y="1"/>
                    <a:pt x="6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247;p37">
              <a:extLst>
                <a:ext uri="{FF2B5EF4-FFF2-40B4-BE49-F238E27FC236}">
                  <a16:creationId xmlns:a16="http://schemas.microsoft.com/office/drawing/2014/main" id="{D799A96A-CD2B-44AB-9552-AE9F7210312E}"/>
                </a:ext>
              </a:extLst>
            </p:cNvPr>
            <p:cNvSpPr/>
            <p:nvPr/>
          </p:nvSpPr>
          <p:spPr>
            <a:xfrm>
              <a:off x="3639429" y="1551591"/>
              <a:ext cx="62103" cy="102941"/>
            </a:xfrm>
            <a:custGeom>
              <a:avLst/>
              <a:gdLst/>
              <a:ahLst/>
              <a:cxnLst/>
              <a:rect l="l" t="t" r="r" b="b"/>
              <a:pathLst>
                <a:path w="4848" h="8036" extrusionOk="0">
                  <a:moveTo>
                    <a:pt x="1895" y="1"/>
                  </a:moveTo>
                  <a:cubicBezTo>
                    <a:pt x="1312" y="1"/>
                    <a:pt x="744" y="303"/>
                    <a:pt x="389" y="819"/>
                  </a:cubicBezTo>
                  <a:cubicBezTo>
                    <a:pt x="0" y="1480"/>
                    <a:pt x="39" y="2336"/>
                    <a:pt x="545" y="2920"/>
                  </a:cubicBezTo>
                  <a:cubicBezTo>
                    <a:pt x="1129" y="3776"/>
                    <a:pt x="1751" y="4593"/>
                    <a:pt x="2374" y="5411"/>
                  </a:cubicBezTo>
                  <a:lnTo>
                    <a:pt x="4281" y="7940"/>
                  </a:lnTo>
                  <a:cubicBezTo>
                    <a:pt x="4337" y="8007"/>
                    <a:pt x="4412" y="8036"/>
                    <a:pt x="4486" y="8036"/>
                  </a:cubicBezTo>
                  <a:cubicBezTo>
                    <a:pt x="4670" y="8036"/>
                    <a:pt x="4847" y="7862"/>
                    <a:pt x="4709" y="7668"/>
                  </a:cubicBezTo>
                  <a:lnTo>
                    <a:pt x="4709" y="7668"/>
                  </a:lnTo>
                  <a:lnTo>
                    <a:pt x="4709" y="7707"/>
                  </a:lnTo>
                  <a:lnTo>
                    <a:pt x="1712" y="3737"/>
                  </a:lnTo>
                  <a:cubicBezTo>
                    <a:pt x="1323" y="3193"/>
                    <a:pt x="623" y="2531"/>
                    <a:pt x="623" y="1792"/>
                  </a:cubicBezTo>
                  <a:cubicBezTo>
                    <a:pt x="588" y="1060"/>
                    <a:pt x="1178" y="484"/>
                    <a:pt x="1888" y="484"/>
                  </a:cubicBezTo>
                  <a:cubicBezTo>
                    <a:pt x="1971" y="484"/>
                    <a:pt x="2055" y="491"/>
                    <a:pt x="2140" y="508"/>
                  </a:cubicBezTo>
                  <a:cubicBezTo>
                    <a:pt x="2164" y="513"/>
                    <a:pt x="2187" y="516"/>
                    <a:pt x="2208" y="516"/>
                  </a:cubicBezTo>
                  <a:cubicBezTo>
                    <a:pt x="2467" y="516"/>
                    <a:pt x="2545" y="112"/>
                    <a:pt x="2257" y="41"/>
                  </a:cubicBezTo>
                  <a:cubicBezTo>
                    <a:pt x="2137" y="14"/>
                    <a:pt x="2016" y="1"/>
                    <a:pt x="1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248;p37">
              <a:extLst>
                <a:ext uri="{FF2B5EF4-FFF2-40B4-BE49-F238E27FC236}">
                  <a16:creationId xmlns:a16="http://schemas.microsoft.com/office/drawing/2014/main" id="{037168B3-8909-4E8D-A9EB-1E016ABEF98D}"/>
                </a:ext>
              </a:extLst>
            </p:cNvPr>
            <p:cNvSpPr/>
            <p:nvPr/>
          </p:nvSpPr>
          <p:spPr>
            <a:xfrm>
              <a:off x="3728766" y="1505744"/>
              <a:ext cx="13361" cy="30770"/>
            </a:xfrm>
            <a:custGeom>
              <a:avLst/>
              <a:gdLst/>
              <a:ahLst/>
              <a:cxnLst/>
              <a:rect l="l" t="t" r="r" b="b"/>
              <a:pathLst>
                <a:path w="1043" h="2402" extrusionOk="0">
                  <a:moveTo>
                    <a:pt x="848" y="1"/>
                  </a:moveTo>
                  <a:cubicBezTo>
                    <a:pt x="692" y="1"/>
                    <a:pt x="575" y="78"/>
                    <a:pt x="536" y="195"/>
                  </a:cubicBezTo>
                  <a:cubicBezTo>
                    <a:pt x="342" y="818"/>
                    <a:pt x="147" y="1440"/>
                    <a:pt x="69" y="2102"/>
                  </a:cubicBezTo>
                  <a:cubicBezTo>
                    <a:pt x="0" y="2286"/>
                    <a:pt x="149" y="2402"/>
                    <a:pt x="298" y="2402"/>
                  </a:cubicBezTo>
                  <a:cubicBezTo>
                    <a:pt x="401" y="2402"/>
                    <a:pt x="504" y="2346"/>
                    <a:pt x="536" y="2219"/>
                  </a:cubicBezTo>
                  <a:cubicBezTo>
                    <a:pt x="614" y="1557"/>
                    <a:pt x="809" y="934"/>
                    <a:pt x="1003" y="312"/>
                  </a:cubicBezTo>
                  <a:cubicBezTo>
                    <a:pt x="1042" y="195"/>
                    <a:pt x="964" y="39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249;p37">
              <a:extLst>
                <a:ext uri="{FF2B5EF4-FFF2-40B4-BE49-F238E27FC236}">
                  <a16:creationId xmlns:a16="http://schemas.microsoft.com/office/drawing/2014/main" id="{340A7DFF-FFC2-4760-9B60-CA3288522980}"/>
                </a:ext>
              </a:extLst>
            </p:cNvPr>
            <p:cNvSpPr/>
            <p:nvPr/>
          </p:nvSpPr>
          <p:spPr>
            <a:xfrm>
              <a:off x="3743010" y="1517081"/>
              <a:ext cx="13566" cy="24634"/>
            </a:xfrm>
            <a:custGeom>
              <a:avLst/>
              <a:gdLst/>
              <a:ahLst/>
              <a:cxnLst/>
              <a:rect l="l" t="t" r="r" b="b"/>
              <a:pathLst>
                <a:path w="1059" h="1923" extrusionOk="0">
                  <a:moveTo>
                    <a:pt x="799" y="0"/>
                  </a:moveTo>
                  <a:cubicBezTo>
                    <a:pt x="696" y="0"/>
                    <a:pt x="585" y="70"/>
                    <a:pt x="553" y="166"/>
                  </a:cubicBezTo>
                  <a:lnTo>
                    <a:pt x="47" y="1606"/>
                  </a:lnTo>
                  <a:cubicBezTo>
                    <a:pt x="0" y="1792"/>
                    <a:pt x="149" y="1923"/>
                    <a:pt x="292" y="1923"/>
                  </a:cubicBezTo>
                  <a:cubicBezTo>
                    <a:pt x="388" y="1923"/>
                    <a:pt x="483" y="1864"/>
                    <a:pt x="514" y="1723"/>
                  </a:cubicBezTo>
                  <a:lnTo>
                    <a:pt x="1020" y="283"/>
                  </a:lnTo>
                  <a:cubicBezTo>
                    <a:pt x="1059" y="166"/>
                    <a:pt x="981" y="49"/>
                    <a:pt x="864" y="11"/>
                  </a:cubicBezTo>
                  <a:cubicBezTo>
                    <a:pt x="843" y="4"/>
                    <a:pt x="822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250;p37">
              <a:extLst>
                <a:ext uri="{FF2B5EF4-FFF2-40B4-BE49-F238E27FC236}">
                  <a16:creationId xmlns:a16="http://schemas.microsoft.com/office/drawing/2014/main" id="{94865872-8440-4EBE-9C50-4246C950D412}"/>
                </a:ext>
              </a:extLst>
            </p:cNvPr>
            <p:cNvSpPr/>
            <p:nvPr/>
          </p:nvSpPr>
          <p:spPr>
            <a:xfrm>
              <a:off x="3757563" y="1524062"/>
              <a:ext cx="13476" cy="19330"/>
            </a:xfrm>
            <a:custGeom>
              <a:avLst/>
              <a:gdLst/>
              <a:ahLst/>
              <a:cxnLst/>
              <a:rect l="l" t="t" r="r" b="b"/>
              <a:pathLst>
                <a:path w="1052" h="1509" extrusionOk="0">
                  <a:moveTo>
                    <a:pt x="778" y="0"/>
                  </a:moveTo>
                  <a:cubicBezTo>
                    <a:pt x="662" y="0"/>
                    <a:pt x="577" y="70"/>
                    <a:pt x="545" y="166"/>
                  </a:cubicBezTo>
                  <a:cubicBezTo>
                    <a:pt x="545" y="244"/>
                    <a:pt x="506" y="283"/>
                    <a:pt x="506" y="322"/>
                  </a:cubicBezTo>
                  <a:cubicBezTo>
                    <a:pt x="506" y="322"/>
                    <a:pt x="506" y="361"/>
                    <a:pt x="506" y="361"/>
                  </a:cubicBezTo>
                  <a:lnTo>
                    <a:pt x="506" y="400"/>
                  </a:lnTo>
                  <a:cubicBezTo>
                    <a:pt x="468" y="477"/>
                    <a:pt x="429" y="594"/>
                    <a:pt x="390" y="672"/>
                  </a:cubicBezTo>
                  <a:cubicBezTo>
                    <a:pt x="312" y="750"/>
                    <a:pt x="273" y="828"/>
                    <a:pt x="234" y="905"/>
                  </a:cubicBezTo>
                  <a:cubicBezTo>
                    <a:pt x="234" y="944"/>
                    <a:pt x="156" y="983"/>
                    <a:pt x="156" y="1022"/>
                  </a:cubicBezTo>
                  <a:lnTo>
                    <a:pt x="117" y="1100"/>
                  </a:lnTo>
                  <a:cubicBezTo>
                    <a:pt x="1" y="1178"/>
                    <a:pt x="1" y="1333"/>
                    <a:pt x="117" y="1450"/>
                  </a:cubicBezTo>
                  <a:cubicBezTo>
                    <a:pt x="156" y="1489"/>
                    <a:pt x="215" y="1509"/>
                    <a:pt x="273" y="1509"/>
                  </a:cubicBezTo>
                  <a:cubicBezTo>
                    <a:pt x="331" y="1509"/>
                    <a:pt x="390" y="1489"/>
                    <a:pt x="429" y="1450"/>
                  </a:cubicBezTo>
                  <a:lnTo>
                    <a:pt x="390" y="1411"/>
                  </a:lnTo>
                  <a:cubicBezTo>
                    <a:pt x="662" y="1100"/>
                    <a:pt x="857" y="711"/>
                    <a:pt x="1012" y="322"/>
                  </a:cubicBezTo>
                  <a:cubicBezTo>
                    <a:pt x="1051" y="166"/>
                    <a:pt x="973" y="49"/>
                    <a:pt x="857" y="10"/>
                  </a:cubicBezTo>
                  <a:cubicBezTo>
                    <a:pt x="829" y="3"/>
                    <a:pt x="803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251;p37">
              <a:extLst>
                <a:ext uri="{FF2B5EF4-FFF2-40B4-BE49-F238E27FC236}">
                  <a16:creationId xmlns:a16="http://schemas.microsoft.com/office/drawing/2014/main" id="{83694A8B-F0DE-4C7B-95A2-BA1B2D1B3878}"/>
                </a:ext>
              </a:extLst>
            </p:cNvPr>
            <p:cNvSpPr/>
            <p:nvPr/>
          </p:nvSpPr>
          <p:spPr>
            <a:xfrm>
              <a:off x="3695665" y="1610222"/>
              <a:ext cx="16166" cy="44438"/>
            </a:xfrm>
            <a:custGeom>
              <a:avLst/>
              <a:gdLst/>
              <a:ahLst/>
              <a:cxnLst/>
              <a:rect l="l" t="t" r="r" b="b"/>
              <a:pathLst>
                <a:path w="1262" h="3469" extrusionOk="0">
                  <a:moveTo>
                    <a:pt x="960" y="0"/>
                  </a:moveTo>
                  <a:cubicBezTo>
                    <a:pt x="867" y="0"/>
                    <a:pt x="777" y="51"/>
                    <a:pt x="747" y="172"/>
                  </a:cubicBezTo>
                  <a:cubicBezTo>
                    <a:pt x="513" y="1145"/>
                    <a:pt x="241" y="2157"/>
                    <a:pt x="46" y="3168"/>
                  </a:cubicBezTo>
                  <a:cubicBezTo>
                    <a:pt x="0" y="3352"/>
                    <a:pt x="144" y="3468"/>
                    <a:pt x="286" y="3468"/>
                  </a:cubicBezTo>
                  <a:cubicBezTo>
                    <a:pt x="384" y="3468"/>
                    <a:pt x="481" y="3413"/>
                    <a:pt x="513" y="3285"/>
                  </a:cubicBezTo>
                  <a:cubicBezTo>
                    <a:pt x="747" y="2312"/>
                    <a:pt x="980" y="1301"/>
                    <a:pt x="1214" y="289"/>
                  </a:cubicBezTo>
                  <a:cubicBezTo>
                    <a:pt x="1261" y="123"/>
                    <a:pt x="1106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252;p37">
              <a:extLst>
                <a:ext uri="{FF2B5EF4-FFF2-40B4-BE49-F238E27FC236}">
                  <a16:creationId xmlns:a16="http://schemas.microsoft.com/office/drawing/2014/main" id="{F46A0FB3-FC91-4A51-93A5-B4DE09F8A5C3}"/>
                </a:ext>
              </a:extLst>
            </p:cNvPr>
            <p:cNvSpPr/>
            <p:nvPr/>
          </p:nvSpPr>
          <p:spPr>
            <a:xfrm>
              <a:off x="3701314" y="1578735"/>
              <a:ext cx="43170" cy="73030"/>
            </a:xfrm>
            <a:custGeom>
              <a:avLst/>
              <a:gdLst/>
              <a:ahLst/>
              <a:cxnLst/>
              <a:rect l="l" t="t" r="r" b="b"/>
              <a:pathLst>
                <a:path w="3370" h="5701" extrusionOk="0">
                  <a:moveTo>
                    <a:pt x="3038" y="1"/>
                  </a:moveTo>
                  <a:cubicBezTo>
                    <a:pt x="2961" y="1"/>
                    <a:pt x="2884" y="41"/>
                    <a:pt x="2835" y="140"/>
                  </a:cubicBezTo>
                  <a:lnTo>
                    <a:pt x="111" y="5315"/>
                  </a:lnTo>
                  <a:cubicBezTo>
                    <a:pt x="1" y="5508"/>
                    <a:pt x="183" y="5700"/>
                    <a:pt x="354" y="5700"/>
                  </a:cubicBezTo>
                  <a:cubicBezTo>
                    <a:pt x="425" y="5700"/>
                    <a:pt x="494" y="5667"/>
                    <a:pt x="539" y="5588"/>
                  </a:cubicBezTo>
                  <a:lnTo>
                    <a:pt x="3263" y="373"/>
                  </a:lnTo>
                  <a:cubicBezTo>
                    <a:pt x="3369" y="187"/>
                    <a:pt x="3203" y="1"/>
                    <a:pt x="3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253;p37">
              <a:extLst>
                <a:ext uri="{FF2B5EF4-FFF2-40B4-BE49-F238E27FC236}">
                  <a16:creationId xmlns:a16="http://schemas.microsoft.com/office/drawing/2014/main" id="{6719F08C-FE9C-4B25-8C44-93DEAAD2FB26}"/>
                </a:ext>
              </a:extLst>
            </p:cNvPr>
            <p:cNvSpPr/>
            <p:nvPr/>
          </p:nvSpPr>
          <p:spPr>
            <a:xfrm>
              <a:off x="3715725" y="1612989"/>
              <a:ext cx="49882" cy="34472"/>
            </a:xfrm>
            <a:custGeom>
              <a:avLst/>
              <a:gdLst/>
              <a:ahLst/>
              <a:cxnLst/>
              <a:rect l="l" t="t" r="r" b="b"/>
              <a:pathLst>
                <a:path w="3894" h="2691" extrusionOk="0">
                  <a:moveTo>
                    <a:pt x="3541" y="0"/>
                  </a:moveTo>
                  <a:cubicBezTo>
                    <a:pt x="3503" y="0"/>
                    <a:pt x="3463" y="11"/>
                    <a:pt x="3422" y="34"/>
                  </a:cubicBezTo>
                  <a:lnTo>
                    <a:pt x="192" y="2213"/>
                  </a:lnTo>
                  <a:cubicBezTo>
                    <a:pt x="0" y="2373"/>
                    <a:pt x="124" y="2691"/>
                    <a:pt x="325" y="2691"/>
                  </a:cubicBezTo>
                  <a:cubicBezTo>
                    <a:pt x="369" y="2691"/>
                    <a:pt x="416" y="2676"/>
                    <a:pt x="465" y="2641"/>
                  </a:cubicBezTo>
                  <a:lnTo>
                    <a:pt x="3695" y="462"/>
                  </a:lnTo>
                  <a:cubicBezTo>
                    <a:pt x="3893" y="330"/>
                    <a:pt x="3754" y="0"/>
                    <a:pt x="3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254;p37">
              <a:extLst>
                <a:ext uri="{FF2B5EF4-FFF2-40B4-BE49-F238E27FC236}">
                  <a16:creationId xmlns:a16="http://schemas.microsoft.com/office/drawing/2014/main" id="{2E05F9F3-8396-4AEE-A37A-A63AAD827030}"/>
                </a:ext>
              </a:extLst>
            </p:cNvPr>
            <p:cNvSpPr/>
            <p:nvPr/>
          </p:nvSpPr>
          <p:spPr>
            <a:xfrm>
              <a:off x="3696254" y="1631397"/>
              <a:ext cx="97715" cy="46283"/>
            </a:xfrm>
            <a:custGeom>
              <a:avLst/>
              <a:gdLst/>
              <a:ahLst/>
              <a:cxnLst/>
              <a:rect l="l" t="t" r="r" b="b"/>
              <a:pathLst>
                <a:path w="7628" h="3613" extrusionOk="0">
                  <a:moveTo>
                    <a:pt x="6919" y="1"/>
                  </a:moveTo>
                  <a:cubicBezTo>
                    <a:pt x="6763" y="1"/>
                    <a:pt x="6607" y="118"/>
                    <a:pt x="6654" y="309"/>
                  </a:cubicBezTo>
                  <a:lnTo>
                    <a:pt x="6966" y="1087"/>
                  </a:lnTo>
                  <a:cubicBezTo>
                    <a:pt x="7044" y="1321"/>
                    <a:pt x="7238" y="1632"/>
                    <a:pt x="6966" y="1788"/>
                  </a:cubicBezTo>
                  <a:cubicBezTo>
                    <a:pt x="6874" y="1834"/>
                    <a:pt x="6769" y="1849"/>
                    <a:pt x="6657" y="1849"/>
                  </a:cubicBezTo>
                  <a:cubicBezTo>
                    <a:pt x="6425" y="1849"/>
                    <a:pt x="6165" y="1783"/>
                    <a:pt x="5939" y="1783"/>
                  </a:cubicBezTo>
                  <a:cubicBezTo>
                    <a:pt x="5904" y="1783"/>
                    <a:pt x="5870" y="1784"/>
                    <a:pt x="5837" y="1788"/>
                  </a:cubicBezTo>
                  <a:cubicBezTo>
                    <a:pt x="5526" y="1827"/>
                    <a:pt x="5292" y="2021"/>
                    <a:pt x="5176" y="2333"/>
                  </a:cubicBezTo>
                  <a:cubicBezTo>
                    <a:pt x="5020" y="2644"/>
                    <a:pt x="5059" y="3111"/>
                    <a:pt x="4592" y="3111"/>
                  </a:cubicBezTo>
                  <a:cubicBezTo>
                    <a:pt x="3814" y="3072"/>
                    <a:pt x="3113" y="2605"/>
                    <a:pt x="2452" y="2255"/>
                  </a:cubicBezTo>
                  <a:cubicBezTo>
                    <a:pt x="1829" y="1827"/>
                    <a:pt x="1090" y="1632"/>
                    <a:pt x="311" y="1632"/>
                  </a:cubicBezTo>
                  <a:cubicBezTo>
                    <a:pt x="12" y="1632"/>
                    <a:pt x="1" y="2101"/>
                    <a:pt x="278" y="2101"/>
                  </a:cubicBezTo>
                  <a:cubicBezTo>
                    <a:pt x="289" y="2101"/>
                    <a:pt x="300" y="2101"/>
                    <a:pt x="311" y="2099"/>
                  </a:cubicBezTo>
                  <a:lnTo>
                    <a:pt x="350" y="2138"/>
                  </a:lnTo>
                  <a:cubicBezTo>
                    <a:pt x="411" y="2133"/>
                    <a:pt x="471" y="2131"/>
                    <a:pt x="531" y="2131"/>
                  </a:cubicBezTo>
                  <a:cubicBezTo>
                    <a:pt x="1386" y="2131"/>
                    <a:pt x="2113" y="2630"/>
                    <a:pt x="2841" y="2994"/>
                  </a:cubicBezTo>
                  <a:cubicBezTo>
                    <a:pt x="3230" y="3228"/>
                    <a:pt x="3619" y="3383"/>
                    <a:pt x="4047" y="3500"/>
                  </a:cubicBezTo>
                  <a:cubicBezTo>
                    <a:pt x="4213" y="3574"/>
                    <a:pt x="4395" y="3612"/>
                    <a:pt x="4579" y="3612"/>
                  </a:cubicBezTo>
                  <a:cubicBezTo>
                    <a:pt x="4784" y="3612"/>
                    <a:pt x="4991" y="3564"/>
                    <a:pt x="5176" y="3461"/>
                  </a:cubicBezTo>
                  <a:cubicBezTo>
                    <a:pt x="5487" y="3267"/>
                    <a:pt x="5487" y="2916"/>
                    <a:pt x="5604" y="2605"/>
                  </a:cubicBezTo>
                  <a:cubicBezTo>
                    <a:pt x="5697" y="2343"/>
                    <a:pt x="5890" y="2279"/>
                    <a:pt x="6117" y="2279"/>
                  </a:cubicBezTo>
                  <a:cubicBezTo>
                    <a:pt x="6333" y="2279"/>
                    <a:pt x="6578" y="2336"/>
                    <a:pt x="6799" y="2336"/>
                  </a:cubicBezTo>
                  <a:cubicBezTo>
                    <a:pt x="6829" y="2336"/>
                    <a:pt x="6859" y="2335"/>
                    <a:pt x="6888" y="2333"/>
                  </a:cubicBezTo>
                  <a:cubicBezTo>
                    <a:pt x="7199" y="2294"/>
                    <a:pt x="7510" y="2099"/>
                    <a:pt x="7588" y="1788"/>
                  </a:cubicBezTo>
                  <a:cubicBezTo>
                    <a:pt x="7627" y="1554"/>
                    <a:pt x="7588" y="1282"/>
                    <a:pt x="7472" y="1087"/>
                  </a:cubicBezTo>
                  <a:lnTo>
                    <a:pt x="7160" y="153"/>
                  </a:lnTo>
                  <a:cubicBezTo>
                    <a:pt x="7115" y="48"/>
                    <a:pt x="7017" y="1"/>
                    <a:pt x="6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255;p37">
              <a:extLst>
                <a:ext uri="{FF2B5EF4-FFF2-40B4-BE49-F238E27FC236}">
                  <a16:creationId xmlns:a16="http://schemas.microsoft.com/office/drawing/2014/main" id="{776074C0-5FD1-4FCF-B7F1-A6C040CE7D41}"/>
                </a:ext>
              </a:extLst>
            </p:cNvPr>
            <p:cNvSpPr/>
            <p:nvPr/>
          </p:nvSpPr>
          <p:spPr>
            <a:xfrm>
              <a:off x="3627195" y="1648319"/>
              <a:ext cx="79832" cy="208111"/>
            </a:xfrm>
            <a:custGeom>
              <a:avLst/>
              <a:gdLst/>
              <a:ahLst/>
              <a:cxnLst/>
              <a:rect l="l" t="t" r="r" b="b"/>
              <a:pathLst>
                <a:path w="6232" h="16246" extrusionOk="0">
                  <a:moveTo>
                    <a:pt x="5893" y="1"/>
                  </a:moveTo>
                  <a:cubicBezTo>
                    <a:pt x="5840" y="1"/>
                    <a:pt x="5787" y="23"/>
                    <a:pt x="5741" y="78"/>
                  </a:cubicBezTo>
                  <a:cubicBezTo>
                    <a:pt x="4846" y="1089"/>
                    <a:pt x="4613" y="2413"/>
                    <a:pt x="4652" y="3736"/>
                  </a:cubicBezTo>
                  <a:cubicBezTo>
                    <a:pt x="4652" y="5370"/>
                    <a:pt x="4885" y="7004"/>
                    <a:pt x="4807" y="8639"/>
                  </a:cubicBezTo>
                  <a:cubicBezTo>
                    <a:pt x="4769" y="10273"/>
                    <a:pt x="4496" y="12258"/>
                    <a:pt x="3523" y="13659"/>
                  </a:cubicBezTo>
                  <a:cubicBezTo>
                    <a:pt x="2979" y="14281"/>
                    <a:pt x="2278" y="14748"/>
                    <a:pt x="1461" y="14982"/>
                  </a:cubicBezTo>
                  <a:cubicBezTo>
                    <a:pt x="955" y="15137"/>
                    <a:pt x="488" y="15449"/>
                    <a:pt x="138" y="15916"/>
                  </a:cubicBezTo>
                  <a:cubicBezTo>
                    <a:pt x="0" y="16081"/>
                    <a:pt x="174" y="16246"/>
                    <a:pt x="356" y="16246"/>
                  </a:cubicBezTo>
                  <a:cubicBezTo>
                    <a:pt x="432" y="16246"/>
                    <a:pt x="509" y="16217"/>
                    <a:pt x="566" y="16149"/>
                  </a:cubicBezTo>
                  <a:cubicBezTo>
                    <a:pt x="994" y="15526"/>
                    <a:pt x="1811" y="15410"/>
                    <a:pt x="2473" y="15137"/>
                  </a:cubicBezTo>
                  <a:cubicBezTo>
                    <a:pt x="3017" y="14904"/>
                    <a:pt x="3484" y="14515"/>
                    <a:pt x="3835" y="14048"/>
                  </a:cubicBezTo>
                  <a:cubicBezTo>
                    <a:pt x="4730" y="12841"/>
                    <a:pt x="5080" y="11246"/>
                    <a:pt x="5236" y="9767"/>
                  </a:cubicBezTo>
                  <a:cubicBezTo>
                    <a:pt x="5352" y="8094"/>
                    <a:pt x="5313" y="6382"/>
                    <a:pt x="5158" y="4747"/>
                  </a:cubicBezTo>
                  <a:cubicBezTo>
                    <a:pt x="5080" y="3269"/>
                    <a:pt x="5041" y="1595"/>
                    <a:pt x="6053" y="428"/>
                  </a:cubicBezTo>
                  <a:cubicBezTo>
                    <a:pt x="6232" y="249"/>
                    <a:pt x="6067" y="1"/>
                    <a:pt x="5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256;p37">
              <a:extLst>
                <a:ext uri="{FF2B5EF4-FFF2-40B4-BE49-F238E27FC236}">
                  <a16:creationId xmlns:a16="http://schemas.microsoft.com/office/drawing/2014/main" id="{D76F9EBA-7866-4502-BE7F-78CCC60D531F}"/>
                </a:ext>
              </a:extLst>
            </p:cNvPr>
            <p:cNvSpPr/>
            <p:nvPr/>
          </p:nvSpPr>
          <p:spPr>
            <a:xfrm>
              <a:off x="3603164" y="1643272"/>
              <a:ext cx="89606" cy="121938"/>
            </a:xfrm>
            <a:custGeom>
              <a:avLst/>
              <a:gdLst/>
              <a:ahLst/>
              <a:cxnLst/>
              <a:rect l="l" t="t" r="r" b="b"/>
              <a:pathLst>
                <a:path w="6995" h="9519" extrusionOk="0">
                  <a:moveTo>
                    <a:pt x="930" y="677"/>
                  </a:moveTo>
                  <a:lnTo>
                    <a:pt x="930" y="677"/>
                  </a:lnTo>
                  <a:cubicBezTo>
                    <a:pt x="2558" y="1199"/>
                    <a:pt x="4213" y="1910"/>
                    <a:pt x="5205" y="3312"/>
                  </a:cubicBezTo>
                  <a:cubicBezTo>
                    <a:pt x="6364" y="4935"/>
                    <a:pt x="6449" y="7055"/>
                    <a:pt x="6488" y="8990"/>
                  </a:cubicBezTo>
                  <a:lnTo>
                    <a:pt x="6488" y="8990"/>
                  </a:lnTo>
                  <a:cubicBezTo>
                    <a:pt x="5558" y="8641"/>
                    <a:pt x="4664" y="8151"/>
                    <a:pt x="3843" y="7554"/>
                  </a:cubicBezTo>
                  <a:cubicBezTo>
                    <a:pt x="3376" y="7243"/>
                    <a:pt x="2987" y="6854"/>
                    <a:pt x="2636" y="6425"/>
                  </a:cubicBezTo>
                  <a:cubicBezTo>
                    <a:pt x="2403" y="5997"/>
                    <a:pt x="2247" y="5492"/>
                    <a:pt x="2170" y="4986"/>
                  </a:cubicBezTo>
                  <a:cubicBezTo>
                    <a:pt x="1902" y="3512"/>
                    <a:pt x="1720" y="1952"/>
                    <a:pt x="930" y="677"/>
                  </a:cubicBezTo>
                  <a:close/>
                  <a:moveTo>
                    <a:pt x="335" y="1"/>
                  </a:moveTo>
                  <a:cubicBezTo>
                    <a:pt x="127" y="1"/>
                    <a:pt x="0" y="251"/>
                    <a:pt x="146" y="433"/>
                  </a:cubicBezTo>
                  <a:cubicBezTo>
                    <a:pt x="1547" y="1989"/>
                    <a:pt x="1313" y="4091"/>
                    <a:pt x="1897" y="5959"/>
                  </a:cubicBezTo>
                  <a:cubicBezTo>
                    <a:pt x="2247" y="6815"/>
                    <a:pt x="2831" y="7554"/>
                    <a:pt x="3648" y="8021"/>
                  </a:cubicBezTo>
                  <a:cubicBezTo>
                    <a:pt x="4504" y="8644"/>
                    <a:pt x="5477" y="9149"/>
                    <a:pt x="6489" y="9500"/>
                  </a:cubicBezTo>
                  <a:cubicBezTo>
                    <a:pt x="6519" y="9512"/>
                    <a:pt x="6547" y="9518"/>
                    <a:pt x="6574" y="9518"/>
                  </a:cubicBezTo>
                  <a:cubicBezTo>
                    <a:pt x="6698" y="9518"/>
                    <a:pt x="6782" y="9391"/>
                    <a:pt x="6777" y="9264"/>
                  </a:cubicBezTo>
                  <a:lnTo>
                    <a:pt x="6777" y="9264"/>
                  </a:lnTo>
                  <a:cubicBezTo>
                    <a:pt x="6891" y="9251"/>
                    <a:pt x="6995" y="9174"/>
                    <a:pt x="6995" y="9033"/>
                  </a:cubicBezTo>
                  <a:cubicBezTo>
                    <a:pt x="6917" y="6970"/>
                    <a:pt x="6839" y="4674"/>
                    <a:pt x="5555" y="2962"/>
                  </a:cubicBezTo>
                  <a:cubicBezTo>
                    <a:pt x="4271" y="1250"/>
                    <a:pt x="2286" y="588"/>
                    <a:pt x="379" y="5"/>
                  </a:cubicBezTo>
                  <a:cubicBezTo>
                    <a:pt x="364" y="2"/>
                    <a:pt x="349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257;p37">
              <a:extLst>
                <a:ext uri="{FF2B5EF4-FFF2-40B4-BE49-F238E27FC236}">
                  <a16:creationId xmlns:a16="http://schemas.microsoft.com/office/drawing/2014/main" id="{3F9B487E-20EB-4C45-BBDE-E57EE44284EF}"/>
                </a:ext>
              </a:extLst>
            </p:cNvPr>
            <p:cNvSpPr/>
            <p:nvPr/>
          </p:nvSpPr>
          <p:spPr>
            <a:xfrm>
              <a:off x="3678499" y="1699649"/>
              <a:ext cx="145867" cy="121144"/>
            </a:xfrm>
            <a:custGeom>
              <a:avLst/>
              <a:gdLst/>
              <a:ahLst/>
              <a:cxnLst/>
              <a:rect l="l" t="t" r="r" b="b"/>
              <a:pathLst>
                <a:path w="11387" h="9457" extrusionOk="0">
                  <a:moveTo>
                    <a:pt x="10692" y="561"/>
                  </a:moveTo>
                  <a:lnTo>
                    <a:pt x="10692" y="561"/>
                  </a:lnTo>
                  <a:cubicBezTo>
                    <a:pt x="9604" y="2826"/>
                    <a:pt x="9310" y="5599"/>
                    <a:pt x="7340" y="7278"/>
                  </a:cubicBezTo>
                  <a:cubicBezTo>
                    <a:pt x="6509" y="8026"/>
                    <a:pt x="5560" y="8182"/>
                    <a:pt x="4549" y="8182"/>
                  </a:cubicBezTo>
                  <a:cubicBezTo>
                    <a:pt x="4139" y="8182"/>
                    <a:pt x="3719" y="8156"/>
                    <a:pt x="3293" y="8134"/>
                  </a:cubicBezTo>
                  <a:cubicBezTo>
                    <a:pt x="3109" y="8121"/>
                    <a:pt x="2924" y="8114"/>
                    <a:pt x="2740" y="8114"/>
                  </a:cubicBezTo>
                  <a:cubicBezTo>
                    <a:pt x="2093" y="8114"/>
                    <a:pt x="1454" y="8206"/>
                    <a:pt x="896" y="8494"/>
                  </a:cubicBezTo>
                  <a:lnTo>
                    <a:pt x="896" y="8494"/>
                  </a:lnTo>
                  <a:cubicBezTo>
                    <a:pt x="1281" y="7415"/>
                    <a:pt x="2069" y="6767"/>
                    <a:pt x="3098" y="6149"/>
                  </a:cubicBezTo>
                  <a:cubicBezTo>
                    <a:pt x="4110" y="5566"/>
                    <a:pt x="4538" y="4632"/>
                    <a:pt x="5083" y="3620"/>
                  </a:cubicBezTo>
                  <a:cubicBezTo>
                    <a:pt x="6216" y="1574"/>
                    <a:pt x="8515" y="866"/>
                    <a:pt x="10692" y="561"/>
                  </a:cubicBezTo>
                  <a:close/>
                  <a:moveTo>
                    <a:pt x="11115" y="1"/>
                  </a:moveTo>
                  <a:cubicBezTo>
                    <a:pt x="8819" y="312"/>
                    <a:pt x="6250" y="935"/>
                    <a:pt x="4927" y="2958"/>
                  </a:cubicBezTo>
                  <a:cubicBezTo>
                    <a:pt x="4577" y="3503"/>
                    <a:pt x="4344" y="4087"/>
                    <a:pt x="3993" y="4593"/>
                  </a:cubicBezTo>
                  <a:cubicBezTo>
                    <a:pt x="3604" y="5215"/>
                    <a:pt x="3021" y="5682"/>
                    <a:pt x="2359" y="5994"/>
                  </a:cubicBezTo>
                  <a:cubicBezTo>
                    <a:pt x="1308" y="6616"/>
                    <a:pt x="530" y="7628"/>
                    <a:pt x="297" y="8834"/>
                  </a:cubicBezTo>
                  <a:cubicBezTo>
                    <a:pt x="289" y="8865"/>
                    <a:pt x="287" y="8894"/>
                    <a:pt x="289" y="8921"/>
                  </a:cubicBezTo>
                  <a:lnTo>
                    <a:pt x="289" y="8921"/>
                  </a:lnTo>
                  <a:cubicBezTo>
                    <a:pt x="252" y="8956"/>
                    <a:pt x="215" y="8992"/>
                    <a:pt x="180" y="9029"/>
                  </a:cubicBezTo>
                  <a:cubicBezTo>
                    <a:pt x="1" y="9208"/>
                    <a:pt x="165" y="9456"/>
                    <a:pt x="340" y="9456"/>
                  </a:cubicBezTo>
                  <a:cubicBezTo>
                    <a:pt x="392" y="9456"/>
                    <a:pt x="446" y="9433"/>
                    <a:pt x="491" y="9379"/>
                  </a:cubicBezTo>
                  <a:cubicBezTo>
                    <a:pt x="1111" y="8737"/>
                    <a:pt x="1919" y="8599"/>
                    <a:pt x="2752" y="8599"/>
                  </a:cubicBezTo>
                  <a:cubicBezTo>
                    <a:pt x="3383" y="8599"/>
                    <a:pt x="4028" y="8679"/>
                    <a:pt x="4616" y="8679"/>
                  </a:cubicBezTo>
                  <a:cubicBezTo>
                    <a:pt x="4707" y="8685"/>
                    <a:pt x="4797" y="8688"/>
                    <a:pt x="4888" y="8688"/>
                  </a:cubicBezTo>
                  <a:cubicBezTo>
                    <a:pt x="5963" y="8688"/>
                    <a:pt x="7017" y="8265"/>
                    <a:pt x="7807" y="7511"/>
                  </a:cubicBezTo>
                  <a:cubicBezTo>
                    <a:pt x="9830" y="5643"/>
                    <a:pt x="10025" y="2686"/>
                    <a:pt x="11309" y="390"/>
                  </a:cubicBezTo>
                  <a:cubicBezTo>
                    <a:pt x="11387" y="234"/>
                    <a:pt x="11309" y="1"/>
                    <a:pt x="11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258;p37">
              <a:extLst>
                <a:ext uri="{FF2B5EF4-FFF2-40B4-BE49-F238E27FC236}">
                  <a16:creationId xmlns:a16="http://schemas.microsoft.com/office/drawing/2014/main" id="{50B1DE74-A424-4EDC-A8D2-2F3123B26396}"/>
                </a:ext>
              </a:extLst>
            </p:cNvPr>
            <p:cNvSpPr/>
            <p:nvPr/>
          </p:nvSpPr>
          <p:spPr>
            <a:xfrm>
              <a:off x="3629437" y="1666791"/>
              <a:ext cx="66356" cy="100225"/>
            </a:xfrm>
            <a:custGeom>
              <a:avLst/>
              <a:gdLst/>
              <a:ahLst/>
              <a:cxnLst/>
              <a:rect l="l" t="t" r="r" b="b"/>
              <a:pathLst>
                <a:path w="5180" h="7824" extrusionOk="0">
                  <a:moveTo>
                    <a:pt x="319" y="1"/>
                  </a:moveTo>
                  <a:cubicBezTo>
                    <a:pt x="133" y="1"/>
                    <a:pt x="0" y="301"/>
                    <a:pt x="196" y="465"/>
                  </a:cubicBezTo>
                  <a:lnTo>
                    <a:pt x="196" y="504"/>
                  </a:lnTo>
                  <a:cubicBezTo>
                    <a:pt x="1325" y="1360"/>
                    <a:pt x="2259" y="2410"/>
                    <a:pt x="2959" y="3656"/>
                  </a:cubicBezTo>
                  <a:cubicBezTo>
                    <a:pt x="3699" y="4940"/>
                    <a:pt x="3932" y="6418"/>
                    <a:pt x="4671" y="7703"/>
                  </a:cubicBezTo>
                  <a:cubicBezTo>
                    <a:pt x="4720" y="7788"/>
                    <a:pt x="4793" y="7824"/>
                    <a:pt x="4865" y="7824"/>
                  </a:cubicBezTo>
                  <a:cubicBezTo>
                    <a:pt x="5022" y="7824"/>
                    <a:pt x="5179" y="7656"/>
                    <a:pt x="5099" y="7469"/>
                  </a:cubicBezTo>
                  <a:cubicBezTo>
                    <a:pt x="4710" y="6691"/>
                    <a:pt x="4399" y="5913"/>
                    <a:pt x="4166" y="5134"/>
                  </a:cubicBezTo>
                  <a:cubicBezTo>
                    <a:pt x="3932" y="4434"/>
                    <a:pt x="3621" y="3811"/>
                    <a:pt x="3271" y="3189"/>
                  </a:cubicBezTo>
                  <a:cubicBezTo>
                    <a:pt x="2531" y="1982"/>
                    <a:pt x="1558" y="893"/>
                    <a:pt x="430" y="37"/>
                  </a:cubicBezTo>
                  <a:cubicBezTo>
                    <a:pt x="392" y="12"/>
                    <a:pt x="355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259;p37">
              <a:extLst>
                <a:ext uri="{FF2B5EF4-FFF2-40B4-BE49-F238E27FC236}">
                  <a16:creationId xmlns:a16="http://schemas.microsoft.com/office/drawing/2014/main" id="{48F47339-70E6-4C24-B07B-9BE42D956472}"/>
                </a:ext>
              </a:extLst>
            </p:cNvPr>
            <p:cNvSpPr/>
            <p:nvPr/>
          </p:nvSpPr>
          <p:spPr>
            <a:xfrm>
              <a:off x="3676975" y="1725845"/>
              <a:ext cx="120760" cy="93244"/>
            </a:xfrm>
            <a:custGeom>
              <a:avLst/>
              <a:gdLst/>
              <a:ahLst/>
              <a:cxnLst/>
              <a:rect l="l" t="t" r="r" b="b"/>
              <a:pathLst>
                <a:path w="9427" h="7279" extrusionOk="0">
                  <a:moveTo>
                    <a:pt x="9066" y="0"/>
                  </a:moveTo>
                  <a:cubicBezTo>
                    <a:pt x="8991" y="0"/>
                    <a:pt x="8916" y="29"/>
                    <a:pt x="8860" y="96"/>
                  </a:cubicBezTo>
                  <a:cubicBezTo>
                    <a:pt x="8354" y="836"/>
                    <a:pt x="7926" y="1614"/>
                    <a:pt x="7420" y="2353"/>
                  </a:cubicBezTo>
                  <a:cubicBezTo>
                    <a:pt x="6914" y="3170"/>
                    <a:pt x="6136" y="3754"/>
                    <a:pt x="5241" y="4104"/>
                  </a:cubicBezTo>
                  <a:cubicBezTo>
                    <a:pt x="4346" y="4455"/>
                    <a:pt x="3451" y="4805"/>
                    <a:pt x="2634" y="5233"/>
                  </a:cubicBezTo>
                  <a:cubicBezTo>
                    <a:pt x="1739" y="5700"/>
                    <a:pt x="921" y="6245"/>
                    <a:pt x="182" y="6867"/>
                  </a:cubicBezTo>
                  <a:cubicBezTo>
                    <a:pt x="0" y="7049"/>
                    <a:pt x="173" y="7279"/>
                    <a:pt x="369" y="7279"/>
                  </a:cubicBezTo>
                  <a:cubicBezTo>
                    <a:pt x="424" y="7279"/>
                    <a:pt x="481" y="7260"/>
                    <a:pt x="532" y="7217"/>
                  </a:cubicBezTo>
                  <a:cubicBezTo>
                    <a:pt x="1311" y="6556"/>
                    <a:pt x="2206" y="5972"/>
                    <a:pt x="3140" y="5505"/>
                  </a:cubicBezTo>
                  <a:cubicBezTo>
                    <a:pt x="4035" y="5038"/>
                    <a:pt x="5046" y="4805"/>
                    <a:pt x="5941" y="4338"/>
                  </a:cubicBezTo>
                  <a:cubicBezTo>
                    <a:pt x="7615" y="3521"/>
                    <a:pt x="8276" y="1770"/>
                    <a:pt x="9288" y="369"/>
                  </a:cubicBezTo>
                  <a:cubicBezTo>
                    <a:pt x="9426" y="175"/>
                    <a:pt x="9249" y="0"/>
                    <a:pt x="9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260;p37">
              <a:extLst>
                <a:ext uri="{FF2B5EF4-FFF2-40B4-BE49-F238E27FC236}">
                  <a16:creationId xmlns:a16="http://schemas.microsoft.com/office/drawing/2014/main" id="{C4EA92E8-D7B9-42E4-91BA-330C107E18F6}"/>
                </a:ext>
              </a:extLst>
            </p:cNvPr>
            <p:cNvSpPr/>
            <p:nvPr/>
          </p:nvSpPr>
          <p:spPr>
            <a:xfrm>
              <a:off x="3768028" y="1702147"/>
              <a:ext cx="8493" cy="5995"/>
            </a:xfrm>
            <a:custGeom>
              <a:avLst/>
              <a:gdLst/>
              <a:ahLst/>
              <a:cxnLst/>
              <a:rect l="l" t="t" r="r" b="b"/>
              <a:pathLst>
                <a:path w="663" h="468" extrusionOk="0">
                  <a:moveTo>
                    <a:pt x="351" y="1"/>
                  </a:moveTo>
                  <a:cubicBezTo>
                    <a:pt x="1" y="1"/>
                    <a:pt x="1" y="468"/>
                    <a:pt x="351" y="468"/>
                  </a:cubicBezTo>
                  <a:cubicBezTo>
                    <a:pt x="662" y="468"/>
                    <a:pt x="662" y="1"/>
                    <a:pt x="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7475;p61">
            <a:extLst>
              <a:ext uri="{FF2B5EF4-FFF2-40B4-BE49-F238E27FC236}">
                <a16:creationId xmlns:a16="http://schemas.microsoft.com/office/drawing/2014/main" id="{FE2775A1-9311-4589-B7B3-00526EA60DCE}"/>
              </a:ext>
            </a:extLst>
          </p:cNvPr>
          <p:cNvGrpSpPr/>
          <p:nvPr/>
        </p:nvGrpSpPr>
        <p:grpSpPr>
          <a:xfrm rot="-1447348">
            <a:off x="656201" y="762953"/>
            <a:ext cx="1116723" cy="174841"/>
            <a:chOff x="4889606" y="2725005"/>
            <a:chExt cx="1116692" cy="174836"/>
          </a:xfrm>
        </p:grpSpPr>
        <p:sp>
          <p:nvSpPr>
            <p:cNvPr id="228" name="Google Shape;7476;p61">
              <a:extLst>
                <a:ext uri="{FF2B5EF4-FFF2-40B4-BE49-F238E27FC236}">
                  <a16:creationId xmlns:a16="http://schemas.microsoft.com/office/drawing/2014/main" id="{C4A60875-82C1-4E05-B7B4-986654565172}"/>
                </a:ext>
              </a:extLst>
            </p:cNvPr>
            <p:cNvSpPr/>
            <p:nvPr/>
          </p:nvSpPr>
          <p:spPr>
            <a:xfrm>
              <a:off x="5034331" y="2726433"/>
              <a:ext cx="200280" cy="164891"/>
            </a:xfrm>
            <a:custGeom>
              <a:avLst/>
              <a:gdLst/>
              <a:ahLst/>
              <a:cxnLst/>
              <a:rect l="l" t="t" r="r" b="b"/>
              <a:pathLst>
                <a:path w="18648" h="15353" extrusionOk="0">
                  <a:moveTo>
                    <a:pt x="1" y="1"/>
                  </a:moveTo>
                  <a:cubicBezTo>
                    <a:pt x="1568" y="2569"/>
                    <a:pt x="8840" y="14511"/>
                    <a:pt x="9574" y="15312"/>
                  </a:cubicBezTo>
                  <a:cubicBezTo>
                    <a:pt x="9599" y="15339"/>
                    <a:pt x="9630" y="15352"/>
                    <a:pt x="9667" y="15352"/>
                  </a:cubicBezTo>
                  <a:cubicBezTo>
                    <a:pt x="10750" y="15352"/>
                    <a:pt x="16743" y="3712"/>
                    <a:pt x="186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477;p61">
              <a:extLst>
                <a:ext uri="{FF2B5EF4-FFF2-40B4-BE49-F238E27FC236}">
                  <a16:creationId xmlns:a16="http://schemas.microsoft.com/office/drawing/2014/main" id="{13FD110D-232F-45C5-8328-AD663BF08AD1}"/>
                </a:ext>
              </a:extLst>
            </p:cNvPr>
            <p:cNvSpPr/>
            <p:nvPr/>
          </p:nvSpPr>
          <p:spPr>
            <a:xfrm>
              <a:off x="5005313" y="2726433"/>
              <a:ext cx="200634" cy="173408"/>
            </a:xfrm>
            <a:custGeom>
              <a:avLst/>
              <a:gdLst/>
              <a:ahLst/>
              <a:cxnLst/>
              <a:rect l="l" t="t" r="r" b="b"/>
              <a:pathLst>
                <a:path w="18681" h="16146" fill="none" extrusionOk="0">
                  <a:moveTo>
                    <a:pt x="1" y="1"/>
                  </a:moveTo>
                  <a:cubicBezTo>
                    <a:pt x="1602" y="2569"/>
                    <a:pt x="8874" y="14511"/>
                    <a:pt x="9608" y="15312"/>
                  </a:cubicBezTo>
                  <a:cubicBezTo>
                    <a:pt x="10341" y="16146"/>
                    <a:pt x="16679" y="3837"/>
                    <a:pt x="18681" y="1"/>
                  </a:cubicBezTo>
                  <a:close/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478;p61">
              <a:extLst>
                <a:ext uri="{FF2B5EF4-FFF2-40B4-BE49-F238E27FC236}">
                  <a16:creationId xmlns:a16="http://schemas.microsoft.com/office/drawing/2014/main" id="{9FE3D587-E0F8-4E78-853D-BC41BD0C09CF}"/>
                </a:ext>
              </a:extLst>
            </p:cNvPr>
            <p:cNvSpPr/>
            <p:nvPr/>
          </p:nvSpPr>
          <p:spPr>
            <a:xfrm>
              <a:off x="5495385" y="2726433"/>
              <a:ext cx="200634" cy="164891"/>
            </a:xfrm>
            <a:custGeom>
              <a:avLst/>
              <a:gdLst/>
              <a:ahLst/>
              <a:cxnLst/>
              <a:rect l="l" t="t" r="r" b="b"/>
              <a:pathLst>
                <a:path w="18681" h="15353" extrusionOk="0">
                  <a:moveTo>
                    <a:pt x="0" y="1"/>
                  </a:moveTo>
                  <a:cubicBezTo>
                    <a:pt x="1601" y="2569"/>
                    <a:pt x="8873" y="14511"/>
                    <a:pt x="9607" y="15312"/>
                  </a:cubicBezTo>
                  <a:cubicBezTo>
                    <a:pt x="9631" y="15339"/>
                    <a:pt x="9661" y="15352"/>
                    <a:pt x="9696" y="15352"/>
                  </a:cubicBezTo>
                  <a:cubicBezTo>
                    <a:pt x="10750" y="15352"/>
                    <a:pt x="16744" y="3712"/>
                    <a:pt x="18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479;p61">
              <a:extLst>
                <a:ext uri="{FF2B5EF4-FFF2-40B4-BE49-F238E27FC236}">
                  <a16:creationId xmlns:a16="http://schemas.microsoft.com/office/drawing/2014/main" id="{1042E672-A31A-4588-8F90-F768AC517D96}"/>
                </a:ext>
              </a:extLst>
            </p:cNvPr>
            <p:cNvSpPr/>
            <p:nvPr/>
          </p:nvSpPr>
          <p:spPr>
            <a:xfrm>
              <a:off x="5234943" y="2726433"/>
              <a:ext cx="200634" cy="164891"/>
            </a:xfrm>
            <a:custGeom>
              <a:avLst/>
              <a:gdLst/>
              <a:ahLst/>
              <a:cxnLst/>
              <a:rect l="l" t="t" r="r" b="b"/>
              <a:pathLst>
                <a:path w="18681" h="15353" extrusionOk="0">
                  <a:moveTo>
                    <a:pt x="1" y="1"/>
                  </a:moveTo>
                  <a:cubicBezTo>
                    <a:pt x="1568" y="2569"/>
                    <a:pt x="8840" y="14511"/>
                    <a:pt x="9608" y="15312"/>
                  </a:cubicBezTo>
                  <a:cubicBezTo>
                    <a:pt x="9633" y="15339"/>
                    <a:pt x="9663" y="15352"/>
                    <a:pt x="9700" y="15352"/>
                  </a:cubicBezTo>
                  <a:cubicBezTo>
                    <a:pt x="10783" y="15352"/>
                    <a:pt x="16777" y="3712"/>
                    <a:pt x="18681" y="1"/>
                  </a:cubicBezTo>
                  <a:close/>
                </a:path>
              </a:pathLst>
            </a:custGeom>
            <a:solidFill>
              <a:schemeClr val="dk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480;p61">
              <a:extLst>
                <a:ext uri="{FF2B5EF4-FFF2-40B4-BE49-F238E27FC236}">
                  <a16:creationId xmlns:a16="http://schemas.microsoft.com/office/drawing/2014/main" id="{F244F4BD-0E8E-48D0-8A66-36D8FF9F1BBE}"/>
                </a:ext>
              </a:extLst>
            </p:cNvPr>
            <p:cNvSpPr/>
            <p:nvPr/>
          </p:nvSpPr>
          <p:spPr>
            <a:xfrm>
              <a:off x="5460278" y="2726433"/>
              <a:ext cx="200634" cy="173408"/>
            </a:xfrm>
            <a:custGeom>
              <a:avLst/>
              <a:gdLst/>
              <a:ahLst/>
              <a:cxnLst/>
              <a:rect l="l" t="t" r="r" b="b"/>
              <a:pathLst>
                <a:path w="18681" h="16146" fill="none" extrusionOk="0">
                  <a:moveTo>
                    <a:pt x="0" y="1"/>
                  </a:moveTo>
                  <a:cubicBezTo>
                    <a:pt x="1601" y="2569"/>
                    <a:pt x="8873" y="14511"/>
                    <a:pt x="9607" y="15312"/>
                  </a:cubicBezTo>
                  <a:cubicBezTo>
                    <a:pt x="10341" y="16146"/>
                    <a:pt x="16679" y="3837"/>
                    <a:pt x="18680" y="1"/>
                  </a:cubicBezTo>
                  <a:close/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481;p61">
              <a:extLst>
                <a:ext uri="{FF2B5EF4-FFF2-40B4-BE49-F238E27FC236}">
                  <a16:creationId xmlns:a16="http://schemas.microsoft.com/office/drawing/2014/main" id="{5C76BEF2-DCEB-4EB9-8284-022F91FE18BA}"/>
                </a:ext>
              </a:extLst>
            </p:cNvPr>
            <p:cNvSpPr/>
            <p:nvPr/>
          </p:nvSpPr>
          <p:spPr>
            <a:xfrm>
              <a:off x="5689909" y="2726433"/>
              <a:ext cx="200634" cy="164891"/>
            </a:xfrm>
            <a:custGeom>
              <a:avLst/>
              <a:gdLst/>
              <a:ahLst/>
              <a:cxnLst/>
              <a:rect l="l" t="t" r="r" b="b"/>
              <a:pathLst>
                <a:path w="18681" h="15353" extrusionOk="0">
                  <a:moveTo>
                    <a:pt x="0" y="1"/>
                  </a:moveTo>
                  <a:cubicBezTo>
                    <a:pt x="1568" y="2569"/>
                    <a:pt x="8840" y="14511"/>
                    <a:pt x="9607" y="15312"/>
                  </a:cubicBezTo>
                  <a:cubicBezTo>
                    <a:pt x="9632" y="15339"/>
                    <a:pt x="9663" y="15352"/>
                    <a:pt x="9699" y="15352"/>
                  </a:cubicBezTo>
                  <a:cubicBezTo>
                    <a:pt x="10781" y="15352"/>
                    <a:pt x="16744" y="3712"/>
                    <a:pt x="18680" y="1"/>
                  </a:cubicBezTo>
                  <a:close/>
                </a:path>
              </a:pathLst>
            </a:custGeom>
            <a:solidFill>
              <a:schemeClr val="dk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482;p61">
              <a:extLst>
                <a:ext uri="{FF2B5EF4-FFF2-40B4-BE49-F238E27FC236}">
                  <a16:creationId xmlns:a16="http://schemas.microsoft.com/office/drawing/2014/main" id="{C2E2ABAC-611F-4BBB-856A-C10E9836B01F}"/>
                </a:ext>
              </a:extLst>
            </p:cNvPr>
            <p:cNvSpPr/>
            <p:nvPr/>
          </p:nvSpPr>
          <p:spPr>
            <a:xfrm>
              <a:off x="4889606" y="2725005"/>
              <a:ext cx="1116692" cy="11"/>
            </a:xfrm>
            <a:custGeom>
              <a:avLst/>
              <a:gdLst/>
              <a:ahLst/>
              <a:cxnLst/>
              <a:rect l="l" t="t" r="r" b="b"/>
              <a:pathLst>
                <a:path w="103975" h="1" extrusionOk="0">
                  <a:moveTo>
                    <a:pt x="0" y="0"/>
                  </a:moveTo>
                  <a:lnTo>
                    <a:pt x="103975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7483;p61">
              <a:extLst>
                <a:ext uri="{FF2B5EF4-FFF2-40B4-BE49-F238E27FC236}">
                  <a16:creationId xmlns:a16="http://schemas.microsoft.com/office/drawing/2014/main" id="{CF36602E-AE84-4965-9768-BFC541788212}"/>
                </a:ext>
              </a:extLst>
            </p:cNvPr>
            <p:cNvSpPr/>
            <p:nvPr/>
          </p:nvSpPr>
          <p:spPr>
            <a:xfrm>
              <a:off x="4889606" y="2725005"/>
              <a:ext cx="1116692" cy="11"/>
            </a:xfrm>
            <a:custGeom>
              <a:avLst/>
              <a:gdLst/>
              <a:ahLst/>
              <a:cxnLst/>
              <a:rect l="l" t="t" r="r" b="b"/>
              <a:pathLst>
                <a:path w="103975" h="1" fill="none" extrusionOk="0">
                  <a:moveTo>
                    <a:pt x="0" y="0"/>
                  </a:moveTo>
                  <a:lnTo>
                    <a:pt x="103975" y="0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2104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1" name="Google Shape;5221;p45"/>
          <p:cNvSpPr/>
          <p:nvPr/>
        </p:nvSpPr>
        <p:spPr>
          <a:xfrm rot="5400000">
            <a:off x="8340925" y="33651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2" name="Google Shape;5222;p45"/>
          <p:cNvSpPr txBox="1"/>
          <p:nvPr/>
        </p:nvSpPr>
        <p:spPr>
          <a:xfrm rot="-5400000">
            <a:off x="8340325" y="342787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FRI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5223" name="Google Shape;5223;p45"/>
          <p:cNvSpPr/>
          <p:nvPr/>
        </p:nvSpPr>
        <p:spPr>
          <a:xfrm rot="5400000">
            <a:off x="8340925" y="4038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4" name="Google Shape;5224;p45"/>
          <p:cNvSpPr txBox="1"/>
          <p:nvPr/>
        </p:nvSpPr>
        <p:spPr>
          <a:xfrm rot="-5400000">
            <a:off x="8340325" y="410162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WKND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5225" name="Google Shape;5225;p45"/>
          <p:cNvSpPr/>
          <p:nvPr/>
        </p:nvSpPr>
        <p:spPr>
          <a:xfrm rot="-5400000">
            <a:off x="176000" y="690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42863" dist="28575" dir="636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6" name="Google Shape;5226;p45"/>
          <p:cNvSpPr/>
          <p:nvPr/>
        </p:nvSpPr>
        <p:spPr>
          <a:xfrm rot="-5400000">
            <a:off x="176000" y="1367750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7" name="Google Shape;5227;p45"/>
          <p:cNvSpPr/>
          <p:nvPr/>
        </p:nvSpPr>
        <p:spPr>
          <a:xfrm rot="-5400000">
            <a:off x="176000" y="20452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8" name="Google Shape;5228;p45"/>
          <p:cNvSpPr/>
          <p:nvPr/>
        </p:nvSpPr>
        <p:spPr>
          <a:xfrm rot="-5400000">
            <a:off x="176000" y="2722700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3068;p32">
            <a:extLst>
              <a:ext uri="{FF2B5EF4-FFF2-40B4-BE49-F238E27FC236}">
                <a16:creationId xmlns:a16="http://schemas.microsoft.com/office/drawing/2014/main" id="{A2A540AD-3BDD-49CF-AEB0-42023DFA20D6}"/>
              </a:ext>
            </a:extLst>
          </p:cNvPr>
          <p:cNvSpPr txBox="1">
            <a:spLocks/>
          </p:cNvSpPr>
          <p:nvPr/>
        </p:nvSpPr>
        <p:spPr>
          <a:xfrm>
            <a:off x="898650" y="2596183"/>
            <a:ext cx="30795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pPr algn="ctr"/>
            <a:r>
              <a:rPr lang="id-ID" sz="2800" dirty="0"/>
              <a:t>PERENCANAAN PEMBANGUNAN</a:t>
            </a:r>
          </a:p>
        </p:txBody>
      </p:sp>
      <p:sp>
        <p:nvSpPr>
          <p:cNvPr id="62" name="Google Shape;3070;p32">
            <a:extLst>
              <a:ext uri="{FF2B5EF4-FFF2-40B4-BE49-F238E27FC236}">
                <a16:creationId xmlns:a16="http://schemas.microsoft.com/office/drawing/2014/main" id="{8AF9A458-A070-434E-BA76-6F3A0B040682}"/>
              </a:ext>
            </a:extLst>
          </p:cNvPr>
          <p:cNvSpPr txBox="1">
            <a:spLocks/>
          </p:cNvSpPr>
          <p:nvPr/>
        </p:nvSpPr>
        <p:spPr>
          <a:xfrm>
            <a:off x="1551677" y="1455175"/>
            <a:ext cx="17913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pPr algn="ctr"/>
            <a:r>
              <a:rPr lang="en" sz="11000" dirty="0">
                <a:solidFill>
                  <a:schemeClr val="accent1"/>
                </a:solidFill>
              </a:rPr>
              <a:t>0</a:t>
            </a:r>
            <a:r>
              <a:rPr lang="id-ID" sz="11000" dirty="0">
                <a:solidFill>
                  <a:schemeClr val="accent1"/>
                </a:solidFill>
              </a:rPr>
              <a:t>5</a:t>
            </a:r>
            <a:endParaRPr lang="en" sz="11000" dirty="0">
              <a:solidFill>
                <a:schemeClr val="accent1"/>
              </a:solidFill>
            </a:endParaRPr>
          </a:p>
        </p:txBody>
      </p:sp>
      <p:grpSp>
        <p:nvGrpSpPr>
          <p:cNvPr id="63" name="Google Shape;3190;p32">
            <a:extLst>
              <a:ext uri="{FF2B5EF4-FFF2-40B4-BE49-F238E27FC236}">
                <a16:creationId xmlns:a16="http://schemas.microsoft.com/office/drawing/2014/main" id="{29868BC0-A813-478C-9CBD-0C8EE20F41A3}"/>
              </a:ext>
            </a:extLst>
          </p:cNvPr>
          <p:cNvGrpSpPr/>
          <p:nvPr/>
        </p:nvGrpSpPr>
        <p:grpSpPr>
          <a:xfrm rot="10800000">
            <a:off x="712571" y="532471"/>
            <a:ext cx="3541269" cy="441532"/>
            <a:chOff x="2832893" y="5037034"/>
            <a:chExt cx="1478548" cy="184341"/>
          </a:xfrm>
        </p:grpSpPr>
        <p:sp>
          <p:nvSpPr>
            <p:cNvPr id="64" name="Google Shape;3191;p32">
              <a:extLst>
                <a:ext uri="{FF2B5EF4-FFF2-40B4-BE49-F238E27FC236}">
                  <a16:creationId xmlns:a16="http://schemas.microsoft.com/office/drawing/2014/main" id="{5D54270A-C367-49EF-AEB5-FE387DB60EE5}"/>
                </a:ext>
              </a:extLst>
            </p:cNvPr>
            <p:cNvSpPr/>
            <p:nvPr/>
          </p:nvSpPr>
          <p:spPr>
            <a:xfrm>
              <a:off x="2960385" y="5074230"/>
              <a:ext cx="30438" cy="33233"/>
            </a:xfrm>
            <a:custGeom>
              <a:avLst/>
              <a:gdLst/>
              <a:ahLst/>
              <a:cxnLst/>
              <a:rect l="l" t="t" r="r" b="b"/>
              <a:pathLst>
                <a:path w="2842" h="3103" extrusionOk="0">
                  <a:moveTo>
                    <a:pt x="1013" y="1275"/>
                  </a:moveTo>
                  <a:cubicBezTo>
                    <a:pt x="1013" y="1294"/>
                    <a:pt x="1010" y="1313"/>
                    <a:pt x="1006" y="1332"/>
                  </a:cubicBezTo>
                  <a:lnTo>
                    <a:pt x="1006" y="1332"/>
                  </a:lnTo>
                  <a:cubicBezTo>
                    <a:pt x="1005" y="1328"/>
                    <a:pt x="1004" y="1324"/>
                    <a:pt x="1003" y="1320"/>
                  </a:cubicBezTo>
                  <a:lnTo>
                    <a:pt x="1003" y="1320"/>
                  </a:lnTo>
                  <a:cubicBezTo>
                    <a:pt x="1003" y="1315"/>
                    <a:pt x="1003" y="1310"/>
                    <a:pt x="1003" y="1305"/>
                  </a:cubicBezTo>
                  <a:lnTo>
                    <a:pt x="1003" y="1305"/>
                  </a:lnTo>
                  <a:lnTo>
                    <a:pt x="1000" y="1313"/>
                  </a:lnTo>
                  <a:lnTo>
                    <a:pt x="1000" y="1313"/>
                  </a:lnTo>
                  <a:cubicBezTo>
                    <a:pt x="1000" y="1313"/>
                    <a:pt x="1000" y="1312"/>
                    <a:pt x="1000" y="1312"/>
                  </a:cubicBezTo>
                  <a:lnTo>
                    <a:pt x="1000" y="1312"/>
                  </a:lnTo>
                  <a:cubicBezTo>
                    <a:pt x="1001" y="1307"/>
                    <a:pt x="1002" y="1303"/>
                    <a:pt x="1002" y="1298"/>
                  </a:cubicBezTo>
                  <a:lnTo>
                    <a:pt x="1002" y="1298"/>
                  </a:lnTo>
                  <a:cubicBezTo>
                    <a:pt x="1003" y="1300"/>
                    <a:pt x="1003" y="1303"/>
                    <a:pt x="1003" y="1305"/>
                  </a:cubicBezTo>
                  <a:lnTo>
                    <a:pt x="1003" y="1305"/>
                  </a:lnTo>
                  <a:lnTo>
                    <a:pt x="1013" y="1275"/>
                  </a:lnTo>
                  <a:close/>
                  <a:moveTo>
                    <a:pt x="995" y="1329"/>
                  </a:moveTo>
                  <a:lnTo>
                    <a:pt x="996" y="1331"/>
                  </a:lnTo>
                  <a:lnTo>
                    <a:pt x="996" y="1331"/>
                  </a:lnTo>
                  <a:lnTo>
                    <a:pt x="998" y="1343"/>
                  </a:lnTo>
                  <a:lnTo>
                    <a:pt x="998" y="1343"/>
                  </a:lnTo>
                  <a:cubicBezTo>
                    <a:pt x="996" y="1341"/>
                    <a:pt x="995" y="1339"/>
                    <a:pt x="993" y="1337"/>
                  </a:cubicBezTo>
                  <a:lnTo>
                    <a:pt x="993" y="1337"/>
                  </a:lnTo>
                  <a:cubicBezTo>
                    <a:pt x="994" y="1334"/>
                    <a:pt x="995" y="1331"/>
                    <a:pt x="995" y="1329"/>
                  </a:cubicBezTo>
                  <a:close/>
                  <a:moveTo>
                    <a:pt x="1006" y="1332"/>
                  </a:moveTo>
                  <a:cubicBezTo>
                    <a:pt x="1009" y="1341"/>
                    <a:pt x="1010" y="1350"/>
                    <a:pt x="1011" y="1361"/>
                  </a:cubicBezTo>
                  <a:lnTo>
                    <a:pt x="1011" y="1361"/>
                  </a:lnTo>
                  <a:lnTo>
                    <a:pt x="1005" y="1353"/>
                  </a:lnTo>
                  <a:lnTo>
                    <a:pt x="1005" y="1353"/>
                  </a:lnTo>
                  <a:lnTo>
                    <a:pt x="1003" y="1347"/>
                  </a:lnTo>
                  <a:lnTo>
                    <a:pt x="1003" y="1347"/>
                  </a:lnTo>
                  <a:cubicBezTo>
                    <a:pt x="1002" y="1348"/>
                    <a:pt x="1002" y="1348"/>
                    <a:pt x="1002" y="1349"/>
                  </a:cubicBezTo>
                  <a:lnTo>
                    <a:pt x="1002" y="1349"/>
                  </a:lnTo>
                  <a:cubicBezTo>
                    <a:pt x="1002" y="1348"/>
                    <a:pt x="1001" y="1348"/>
                    <a:pt x="1001" y="1347"/>
                  </a:cubicBezTo>
                  <a:lnTo>
                    <a:pt x="1001" y="1347"/>
                  </a:lnTo>
                  <a:cubicBezTo>
                    <a:pt x="1001" y="1346"/>
                    <a:pt x="1001" y="1345"/>
                    <a:pt x="1001" y="1344"/>
                  </a:cubicBezTo>
                  <a:lnTo>
                    <a:pt x="1001" y="1344"/>
                  </a:lnTo>
                  <a:lnTo>
                    <a:pt x="1003" y="1347"/>
                  </a:lnTo>
                  <a:lnTo>
                    <a:pt x="1003" y="1347"/>
                  </a:lnTo>
                  <a:cubicBezTo>
                    <a:pt x="1004" y="1342"/>
                    <a:pt x="1005" y="1337"/>
                    <a:pt x="1006" y="1332"/>
                  </a:cubicBezTo>
                  <a:close/>
                  <a:moveTo>
                    <a:pt x="1005" y="1353"/>
                  </a:moveTo>
                  <a:lnTo>
                    <a:pt x="1005" y="1353"/>
                  </a:lnTo>
                  <a:cubicBezTo>
                    <a:pt x="1007" y="1357"/>
                    <a:pt x="1009" y="1360"/>
                    <a:pt x="1011" y="1363"/>
                  </a:cubicBezTo>
                  <a:lnTo>
                    <a:pt x="1011" y="1363"/>
                  </a:lnTo>
                  <a:cubicBezTo>
                    <a:pt x="1011" y="1365"/>
                    <a:pt x="1012" y="1367"/>
                    <a:pt x="1012" y="1370"/>
                  </a:cubicBezTo>
                  <a:lnTo>
                    <a:pt x="1012" y="1370"/>
                  </a:lnTo>
                  <a:lnTo>
                    <a:pt x="1005" y="1353"/>
                  </a:lnTo>
                  <a:close/>
                  <a:moveTo>
                    <a:pt x="974" y="1197"/>
                  </a:moveTo>
                  <a:cubicBezTo>
                    <a:pt x="987" y="1223"/>
                    <a:pt x="995" y="1249"/>
                    <a:pt x="1000" y="1275"/>
                  </a:cubicBezTo>
                  <a:lnTo>
                    <a:pt x="1000" y="1275"/>
                  </a:lnTo>
                  <a:lnTo>
                    <a:pt x="1013" y="1197"/>
                  </a:lnTo>
                  <a:lnTo>
                    <a:pt x="1013" y="1197"/>
                  </a:lnTo>
                  <a:cubicBezTo>
                    <a:pt x="1013" y="1234"/>
                    <a:pt x="1009" y="1267"/>
                    <a:pt x="1002" y="1298"/>
                  </a:cubicBezTo>
                  <a:lnTo>
                    <a:pt x="1002" y="1298"/>
                  </a:lnTo>
                  <a:cubicBezTo>
                    <a:pt x="1002" y="1290"/>
                    <a:pt x="1001" y="1283"/>
                    <a:pt x="1000" y="1275"/>
                  </a:cubicBezTo>
                  <a:lnTo>
                    <a:pt x="1000" y="1275"/>
                  </a:lnTo>
                  <a:lnTo>
                    <a:pt x="995" y="1303"/>
                  </a:lnTo>
                  <a:lnTo>
                    <a:pt x="995" y="1303"/>
                  </a:lnTo>
                  <a:cubicBezTo>
                    <a:pt x="994" y="1300"/>
                    <a:pt x="992" y="1297"/>
                    <a:pt x="990" y="1295"/>
                  </a:cubicBezTo>
                  <a:lnTo>
                    <a:pt x="990" y="1295"/>
                  </a:lnTo>
                  <a:lnTo>
                    <a:pt x="993" y="1314"/>
                  </a:lnTo>
                  <a:lnTo>
                    <a:pt x="992" y="1321"/>
                  </a:lnTo>
                  <a:lnTo>
                    <a:pt x="995" y="1328"/>
                  </a:lnTo>
                  <a:lnTo>
                    <a:pt x="995" y="1328"/>
                  </a:lnTo>
                  <a:lnTo>
                    <a:pt x="993" y="1336"/>
                  </a:lnTo>
                  <a:lnTo>
                    <a:pt x="993" y="1336"/>
                  </a:lnTo>
                  <a:cubicBezTo>
                    <a:pt x="992" y="1335"/>
                    <a:pt x="991" y="1334"/>
                    <a:pt x="990" y="1333"/>
                  </a:cubicBezTo>
                  <a:lnTo>
                    <a:pt x="990" y="1333"/>
                  </a:lnTo>
                  <a:lnTo>
                    <a:pt x="990" y="1334"/>
                  </a:lnTo>
                  <a:lnTo>
                    <a:pt x="990" y="1334"/>
                  </a:lnTo>
                  <a:lnTo>
                    <a:pt x="992" y="1337"/>
                  </a:lnTo>
                  <a:lnTo>
                    <a:pt x="992" y="1337"/>
                  </a:lnTo>
                  <a:lnTo>
                    <a:pt x="987" y="1353"/>
                  </a:lnTo>
                  <a:lnTo>
                    <a:pt x="985" y="1365"/>
                  </a:lnTo>
                  <a:lnTo>
                    <a:pt x="985" y="1365"/>
                  </a:lnTo>
                  <a:cubicBezTo>
                    <a:pt x="988" y="1356"/>
                    <a:pt x="990" y="1347"/>
                    <a:pt x="993" y="1338"/>
                  </a:cubicBezTo>
                  <a:lnTo>
                    <a:pt x="993" y="1338"/>
                  </a:lnTo>
                  <a:lnTo>
                    <a:pt x="998" y="1345"/>
                  </a:lnTo>
                  <a:lnTo>
                    <a:pt x="998" y="1345"/>
                  </a:lnTo>
                  <a:lnTo>
                    <a:pt x="1000" y="1353"/>
                  </a:lnTo>
                  <a:lnTo>
                    <a:pt x="1000" y="1353"/>
                  </a:lnTo>
                  <a:cubicBezTo>
                    <a:pt x="1000" y="1351"/>
                    <a:pt x="1000" y="1349"/>
                    <a:pt x="1001" y="1348"/>
                  </a:cubicBezTo>
                  <a:lnTo>
                    <a:pt x="1001" y="1348"/>
                  </a:lnTo>
                  <a:lnTo>
                    <a:pt x="1002" y="1349"/>
                  </a:lnTo>
                  <a:lnTo>
                    <a:pt x="1002" y="1349"/>
                  </a:lnTo>
                  <a:cubicBezTo>
                    <a:pt x="1002" y="1349"/>
                    <a:pt x="1002" y="1349"/>
                    <a:pt x="1002" y="1349"/>
                  </a:cubicBezTo>
                  <a:lnTo>
                    <a:pt x="1002" y="1349"/>
                  </a:lnTo>
                  <a:cubicBezTo>
                    <a:pt x="1003" y="1350"/>
                    <a:pt x="1004" y="1351"/>
                    <a:pt x="1004" y="1352"/>
                  </a:cubicBezTo>
                  <a:lnTo>
                    <a:pt x="1004" y="1352"/>
                  </a:lnTo>
                  <a:lnTo>
                    <a:pt x="1002" y="1349"/>
                  </a:lnTo>
                  <a:lnTo>
                    <a:pt x="1002" y="1349"/>
                  </a:lnTo>
                  <a:cubicBezTo>
                    <a:pt x="1001" y="1351"/>
                    <a:pt x="1001" y="1353"/>
                    <a:pt x="1000" y="1355"/>
                  </a:cubicBezTo>
                  <a:lnTo>
                    <a:pt x="1000" y="1355"/>
                  </a:lnTo>
                  <a:lnTo>
                    <a:pt x="1000" y="1353"/>
                  </a:lnTo>
                  <a:lnTo>
                    <a:pt x="1000" y="1353"/>
                  </a:lnTo>
                  <a:cubicBezTo>
                    <a:pt x="999" y="1356"/>
                    <a:pt x="999" y="1358"/>
                    <a:pt x="998" y="1361"/>
                  </a:cubicBezTo>
                  <a:lnTo>
                    <a:pt x="998" y="1361"/>
                  </a:lnTo>
                  <a:cubicBezTo>
                    <a:pt x="993" y="1378"/>
                    <a:pt x="985" y="1395"/>
                    <a:pt x="977" y="1411"/>
                  </a:cubicBezTo>
                  <a:lnTo>
                    <a:pt x="977" y="1411"/>
                  </a:lnTo>
                  <a:lnTo>
                    <a:pt x="985" y="1365"/>
                  </a:lnTo>
                  <a:lnTo>
                    <a:pt x="985" y="1365"/>
                  </a:lnTo>
                  <a:cubicBezTo>
                    <a:pt x="977" y="1390"/>
                    <a:pt x="968" y="1415"/>
                    <a:pt x="958" y="1441"/>
                  </a:cubicBezTo>
                  <a:lnTo>
                    <a:pt x="958" y="1441"/>
                  </a:lnTo>
                  <a:cubicBezTo>
                    <a:pt x="958" y="1442"/>
                    <a:pt x="957" y="1443"/>
                    <a:pt x="956" y="1444"/>
                  </a:cubicBezTo>
                  <a:lnTo>
                    <a:pt x="956" y="1444"/>
                  </a:lnTo>
                  <a:lnTo>
                    <a:pt x="987" y="1353"/>
                  </a:lnTo>
                  <a:lnTo>
                    <a:pt x="990" y="1334"/>
                  </a:lnTo>
                  <a:lnTo>
                    <a:pt x="990" y="1334"/>
                  </a:lnTo>
                  <a:lnTo>
                    <a:pt x="974" y="1314"/>
                  </a:lnTo>
                  <a:lnTo>
                    <a:pt x="974" y="1314"/>
                  </a:lnTo>
                  <a:cubicBezTo>
                    <a:pt x="979" y="1320"/>
                    <a:pt x="985" y="1326"/>
                    <a:pt x="990" y="1333"/>
                  </a:cubicBezTo>
                  <a:lnTo>
                    <a:pt x="990" y="1333"/>
                  </a:lnTo>
                  <a:lnTo>
                    <a:pt x="992" y="1321"/>
                  </a:lnTo>
                  <a:lnTo>
                    <a:pt x="974" y="1275"/>
                  </a:lnTo>
                  <a:lnTo>
                    <a:pt x="974" y="1275"/>
                  </a:lnTo>
                  <a:cubicBezTo>
                    <a:pt x="980" y="1282"/>
                    <a:pt x="986" y="1288"/>
                    <a:pt x="990" y="1295"/>
                  </a:cubicBezTo>
                  <a:lnTo>
                    <a:pt x="990" y="1295"/>
                  </a:lnTo>
                  <a:lnTo>
                    <a:pt x="974" y="1197"/>
                  </a:lnTo>
                  <a:close/>
                  <a:moveTo>
                    <a:pt x="1174" y="1522"/>
                  </a:moveTo>
                  <a:lnTo>
                    <a:pt x="1174" y="1522"/>
                  </a:lnTo>
                  <a:cubicBezTo>
                    <a:pt x="1180" y="1526"/>
                    <a:pt x="1185" y="1529"/>
                    <a:pt x="1189" y="1533"/>
                  </a:cubicBezTo>
                  <a:lnTo>
                    <a:pt x="1189" y="1533"/>
                  </a:lnTo>
                  <a:lnTo>
                    <a:pt x="1185" y="1531"/>
                  </a:lnTo>
                  <a:lnTo>
                    <a:pt x="1185" y="1531"/>
                  </a:lnTo>
                  <a:lnTo>
                    <a:pt x="1174" y="1522"/>
                  </a:lnTo>
                  <a:close/>
                  <a:moveTo>
                    <a:pt x="1456" y="1585"/>
                  </a:moveTo>
                  <a:lnTo>
                    <a:pt x="1456" y="1585"/>
                  </a:lnTo>
                  <a:lnTo>
                    <a:pt x="1456" y="1585"/>
                  </a:lnTo>
                  <a:lnTo>
                    <a:pt x="1454" y="1587"/>
                  </a:lnTo>
                  <a:lnTo>
                    <a:pt x="1453" y="1587"/>
                  </a:lnTo>
                  <a:cubicBezTo>
                    <a:pt x="1454" y="1586"/>
                    <a:pt x="1455" y="1586"/>
                    <a:pt x="1456" y="1585"/>
                  </a:cubicBezTo>
                  <a:close/>
                  <a:moveTo>
                    <a:pt x="1449" y="1590"/>
                  </a:moveTo>
                  <a:lnTo>
                    <a:pt x="1446" y="1592"/>
                  </a:lnTo>
                  <a:lnTo>
                    <a:pt x="1446" y="1592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2" y="1595"/>
                  </a:lnTo>
                  <a:lnTo>
                    <a:pt x="1442" y="1595"/>
                  </a:lnTo>
                  <a:cubicBezTo>
                    <a:pt x="1442" y="1595"/>
                    <a:pt x="1442" y="1594"/>
                    <a:pt x="1442" y="1594"/>
                  </a:cubicBezTo>
                  <a:lnTo>
                    <a:pt x="1442" y="1594"/>
                  </a:lnTo>
                  <a:lnTo>
                    <a:pt x="1441" y="1594"/>
                  </a:lnTo>
                  <a:lnTo>
                    <a:pt x="1441" y="1594"/>
                  </a:lnTo>
                  <a:cubicBezTo>
                    <a:pt x="1441" y="1594"/>
                    <a:pt x="1441" y="1594"/>
                    <a:pt x="1442" y="1594"/>
                  </a:cubicBezTo>
                  <a:lnTo>
                    <a:pt x="1442" y="1594"/>
                  </a:lnTo>
                  <a:cubicBezTo>
                    <a:pt x="1442" y="1594"/>
                    <a:pt x="1442" y="1594"/>
                    <a:pt x="1442" y="1594"/>
                  </a:cubicBezTo>
                  <a:lnTo>
                    <a:pt x="1442" y="1594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4" y="1592"/>
                  </a:lnTo>
                  <a:lnTo>
                    <a:pt x="1444" y="1592"/>
                  </a:lnTo>
                  <a:cubicBezTo>
                    <a:pt x="1444" y="1593"/>
                    <a:pt x="1443" y="1593"/>
                    <a:pt x="1442" y="1594"/>
                  </a:cubicBezTo>
                  <a:lnTo>
                    <a:pt x="1442" y="1594"/>
                  </a:lnTo>
                  <a:cubicBezTo>
                    <a:pt x="1441" y="1593"/>
                    <a:pt x="1441" y="1592"/>
                    <a:pt x="1441" y="1591"/>
                  </a:cubicBezTo>
                  <a:lnTo>
                    <a:pt x="1441" y="1591"/>
                  </a:lnTo>
                  <a:cubicBezTo>
                    <a:pt x="1442" y="1591"/>
                    <a:pt x="1443" y="1591"/>
                    <a:pt x="1444" y="1591"/>
                  </a:cubicBezTo>
                  <a:lnTo>
                    <a:pt x="1444" y="1591"/>
                  </a:lnTo>
                  <a:lnTo>
                    <a:pt x="1444" y="1592"/>
                  </a:lnTo>
                  <a:lnTo>
                    <a:pt x="1444" y="1592"/>
                  </a:lnTo>
                  <a:cubicBezTo>
                    <a:pt x="1445" y="1591"/>
                    <a:pt x="1446" y="1591"/>
                    <a:pt x="1447" y="1590"/>
                  </a:cubicBezTo>
                  <a:lnTo>
                    <a:pt x="1447" y="1590"/>
                  </a:lnTo>
                  <a:cubicBezTo>
                    <a:pt x="1448" y="1590"/>
                    <a:pt x="1448" y="1590"/>
                    <a:pt x="1449" y="1590"/>
                  </a:cubicBezTo>
                  <a:close/>
                  <a:moveTo>
                    <a:pt x="1416" y="1597"/>
                  </a:moveTo>
                  <a:lnTo>
                    <a:pt x="1422" y="1602"/>
                  </a:lnTo>
                  <a:lnTo>
                    <a:pt x="1422" y="1602"/>
                  </a:lnTo>
                  <a:lnTo>
                    <a:pt x="1420" y="1603"/>
                  </a:lnTo>
                  <a:lnTo>
                    <a:pt x="1420" y="1603"/>
                  </a:lnTo>
                  <a:cubicBezTo>
                    <a:pt x="1418" y="1601"/>
                    <a:pt x="1416" y="1599"/>
                    <a:pt x="1414" y="1597"/>
                  </a:cubicBezTo>
                  <a:lnTo>
                    <a:pt x="1414" y="1597"/>
                  </a:lnTo>
                  <a:cubicBezTo>
                    <a:pt x="1414" y="1597"/>
                    <a:pt x="1415" y="1597"/>
                    <a:pt x="1416" y="1597"/>
                  </a:cubicBezTo>
                  <a:close/>
                  <a:moveTo>
                    <a:pt x="1426" y="1605"/>
                  </a:moveTo>
                  <a:lnTo>
                    <a:pt x="1428" y="1606"/>
                  </a:lnTo>
                  <a:lnTo>
                    <a:pt x="1428" y="1606"/>
                  </a:lnTo>
                  <a:lnTo>
                    <a:pt x="1426" y="1607"/>
                  </a:lnTo>
                  <a:lnTo>
                    <a:pt x="1426" y="1607"/>
                  </a:lnTo>
                  <a:cubicBezTo>
                    <a:pt x="1426" y="1607"/>
                    <a:pt x="1425" y="1606"/>
                    <a:pt x="1424" y="1606"/>
                  </a:cubicBezTo>
                  <a:lnTo>
                    <a:pt x="1424" y="1606"/>
                  </a:lnTo>
                  <a:cubicBezTo>
                    <a:pt x="1425" y="1606"/>
                    <a:pt x="1426" y="1605"/>
                    <a:pt x="1426" y="1605"/>
                  </a:cubicBezTo>
                  <a:close/>
                  <a:moveTo>
                    <a:pt x="1577" y="1655"/>
                  </a:moveTo>
                  <a:lnTo>
                    <a:pt x="1577" y="1655"/>
                  </a:lnTo>
                  <a:cubicBezTo>
                    <a:pt x="1576" y="1655"/>
                    <a:pt x="1576" y="1655"/>
                    <a:pt x="1576" y="1656"/>
                  </a:cubicBezTo>
                  <a:lnTo>
                    <a:pt x="1576" y="1656"/>
                  </a:lnTo>
                  <a:cubicBezTo>
                    <a:pt x="1575" y="1656"/>
                    <a:pt x="1574" y="1656"/>
                    <a:pt x="1574" y="1656"/>
                  </a:cubicBezTo>
                  <a:lnTo>
                    <a:pt x="1574" y="1656"/>
                  </a:lnTo>
                  <a:lnTo>
                    <a:pt x="1577" y="1655"/>
                  </a:lnTo>
                  <a:close/>
                  <a:moveTo>
                    <a:pt x="1499" y="1694"/>
                  </a:moveTo>
                  <a:lnTo>
                    <a:pt x="1502" y="1701"/>
                  </a:lnTo>
                  <a:lnTo>
                    <a:pt x="1502" y="1701"/>
                  </a:lnTo>
                  <a:cubicBezTo>
                    <a:pt x="1502" y="1701"/>
                    <a:pt x="1501" y="1701"/>
                    <a:pt x="1500" y="1701"/>
                  </a:cubicBezTo>
                  <a:lnTo>
                    <a:pt x="1500" y="1701"/>
                  </a:lnTo>
                  <a:cubicBezTo>
                    <a:pt x="1499" y="1699"/>
                    <a:pt x="1499" y="1697"/>
                    <a:pt x="1498" y="1694"/>
                  </a:cubicBezTo>
                  <a:lnTo>
                    <a:pt x="1498" y="1694"/>
                  </a:lnTo>
                  <a:lnTo>
                    <a:pt x="1499" y="1694"/>
                  </a:lnTo>
                  <a:close/>
                  <a:moveTo>
                    <a:pt x="1421" y="1"/>
                  </a:moveTo>
                  <a:cubicBezTo>
                    <a:pt x="1324" y="1"/>
                    <a:pt x="1227" y="11"/>
                    <a:pt x="1129" y="30"/>
                  </a:cubicBezTo>
                  <a:cubicBezTo>
                    <a:pt x="1052" y="69"/>
                    <a:pt x="974" y="69"/>
                    <a:pt x="896" y="108"/>
                  </a:cubicBezTo>
                  <a:cubicBezTo>
                    <a:pt x="818" y="147"/>
                    <a:pt x="701" y="225"/>
                    <a:pt x="585" y="302"/>
                  </a:cubicBezTo>
                  <a:cubicBezTo>
                    <a:pt x="468" y="419"/>
                    <a:pt x="312" y="536"/>
                    <a:pt x="234" y="691"/>
                  </a:cubicBezTo>
                  <a:cubicBezTo>
                    <a:pt x="157" y="808"/>
                    <a:pt x="118" y="886"/>
                    <a:pt x="79" y="1003"/>
                  </a:cubicBezTo>
                  <a:cubicBezTo>
                    <a:pt x="79" y="1042"/>
                    <a:pt x="40" y="1081"/>
                    <a:pt x="40" y="1120"/>
                  </a:cubicBezTo>
                  <a:cubicBezTo>
                    <a:pt x="1" y="1314"/>
                    <a:pt x="1" y="1470"/>
                    <a:pt x="1" y="1625"/>
                  </a:cubicBezTo>
                  <a:cubicBezTo>
                    <a:pt x="1" y="1781"/>
                    <a:pt x="40" y="1937"/>
                    <a:pt x="79" y="2092"/>
                  </a:cubicBezTo>
                  <a:cubicBezTo>
                    <a:pt x="157" y="2287"/>
                    <a:pt x="234" y="2482"/>
                    <a:pt x="390" y="2637"/>
                  </a:cubicBezTo>
                  <a:cubicBezTo>
                    <a:pt x="429" y="2676"/>
                    <a:pt x="429" y="2676"/>
                    <a:pt x="468" y="2715"/>
                  </a:cubicBezTo>
                  <a:cubicBezTo>
                    <a:pt x="546" y="2793"/>
                    <a:pt x="663" y="2871"/>
                    <a:pt x="740" y="2910"/>
                  </a:cubicBezTo>
                  <a:cubicBezTo>
                    <a:pt x="857" y="2987"/>
                    <a:pt x="1013" y="3026"/>
                    <a:pt x="1129" y="3065"/>
                  </a:cubicBezTo>
                  <a:cubicBezTo>
                    <a:pt x="1253" y="3090"/>
                    <a:pt x="1372" y="3103"/>
                    <a:pt x="1487" y="3103"/>
                  </a:cubicBezTo>
                  <a:cubicBezTo>
                    <a:pt x="1736" y="3103"/>
                    <a:pt x="1967" y="3043"/>
                    <a:pt x="2180" y="2910"/>
                  </a:cubicBezTo>
                  <a:cubicBezTo>
                    <a:pt x="2491" y="2754"/>
                    <a:pt x="2725" y="2443"/>
                    <a:pt x="2803" y="2053"/>
                  </a:cubicBezTo>
                  <a:cubicBezTo>
                    <a:pt x="2842" y="1859"/>
                    <a:pt x="2842" y="1664"/>
                    <a:pt x="2803" y="1431"/>
                  </a:cubicBezTo>
                  <a:cubicBezTo>
                    <a:pt x="2775" y="1319"/>
                    <a:pt x="2727" y="1187"/>
                    <a:pt x="2644" y="1078"/>
                  </a:cubicBezTo>
                  <a:lnTo>
                    <a:pt x="2644" y="1078"/>
                  </a:lnTo>
                  <a:cubicBezTo>
                    <a:pt x="2617" y="908"/>
                    <a:pt x="2566" y="738"/>
                    <a:pt x="2491" y="575"/>
                  </a:cubicBezTo>
                  <a:cubicBezTo>
                    <a:pt x="2414" y="497"/>
                    <a:pt x="2375" y="458"/>
                    <a:pt x="2297" y="380"/>
                  </a:cubicBezTo>
                  <a:cubicBezTo>
                    <a:pt x="2219" y="302"/>
                    <a:pt x="2141" y="225"/>
                    <a:pt x="2024" y="147"/>
                  </a:cubicBezTo>
                  <a:cubicBezTo>
                    <a:pt x="1947" y="108"/>
                    <a:pt x="1830" y="69"/>
                    <a:pt x="1713" y="30"/>
                  </a:cubicBezTo>
                  <a:cubicBezTo>
                    <a:pt x="1616" y="11"/>
                    <a:pt x="1519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92;p32">
              <a:extLst>
                <a:ext uri="{FF2B5EF4-FFF2-40B4-BE49-F238E27FC236}">
                  <a16:creationId xmlns:a16="http://schemas.microsoft.com/office/drawing/2014/main" id="{8F38D903-B839-4ABB-979B-0EDFF0483132}"/>
                </a:ext>
              </a:extLst>
            </p:cNvPr>
            <p:cNvSpPr/>
            <p:nvPr/>
          </p:nvSpPr>
          <p:spPr>
            <a:xfrm>
              <a:off x="2947887" y="5151438"/>
              <a:ext cx="29602" cy="28146"/>
            </a:xfrm>
            <a:custGeom>
              <a:avLst/>
              <a:gdLst/>
              <a:ahLst/>
              <a:cxnLst/>
              <a:rect l="l" t="t" r="r" b="b"/>
              <a:pathLst>
                <a:path w="2764" h="2628" extrusionOk="0">
                  <a:moveTo>
                    <a:pt x="1254" y="1152"/>
                  </a:moveTo>
                  <a:lnTo>
                    <a:pt x="1266" y="1157"/>
                  </a:lnTo>
                  <a:lnTo>
                    <a:pt x="1266" y="1157"/>
                  </a:lnTo>
                  <a:cubicBezTo>
                    <a:pt x="1265" y="1158"/>
                    <a:pt x="1264" y="1160"/>
                    <a:pt x="1262" y="1161"/>
                  </a:cubicBezTo>
                  <a:lnTo>
                    <a:pt x="1262" y="1161"/>
                  </a:lnTo>
                  <a:cubicBezTo>
                    <a:pt x="1258" y="1159"/>
                    <a:pt x="1255" y="1157"/>
                    <a:pt x="1252" y="1154"/>
                  </a:cubicBezTo>
                  <a:lnTo>
                    <a:pt x="1252" y="1154"/>
                  </a:lnTo>
                  <a:lnTo>
                    <a:pt x="1254" y="1152"/>
                  </a:lnTo>
                  <a:close/>
                  <a:moveTo>
                    <a:pt x="1244" y="1164"/>
                  </a:moveTo>
                  <a:cubicBezTo>
                    <a:pt x="1243" y="1169"/>
                    <a:pt x="1241" y="1174"/>
                    <a:pt x="1238" y="1179"/>
                  </a:cubicBezTo>
                  <a:lnTo>
                    <a:pt x="1238" y="1179"/>
                  </a:lnTo>
                  <a:cubicBezTo>
                    <a:pt x="1236" y="1181"/>
                    <a:pt x="1233" y="1182"/>
                    <a:pt x="1230" y="1183"/>
                  </a:cubicBezTo>
                  <a:lnTo>
                    <a:pt x="1230" y="1183"/>
                  </a:lnTo>
                  <a:cubicBezTo>
                    <a:pt x="1230" y="1183"/>
                    <a:pt x="1230" y="1183"/>
                    <a:pt x="1230" y="1182"/>
                  </a:cubicBezTo>
                  <a:lnTo>
                    <a:pt x="1230" y="1182"/>
                  </a:lnTo>
                  <a:lnTo>
                    <a:pt x="1244" y="1164"/>
                  </a:lnTo>
                  <a:close/>
                  <a:moveTo>
                    <a:pt x="1312" y="1175"/>
                  </a:moveTo>
                  <a:lnTo>
                    <a:pt x="1329" y="1182"/>
                  </a:lnTo>
                  <a:lnTo>
                    <a:pt x="1329" y="1182"/>
                  </a:lnTo>
                  <a:lnTo>
                    <a:pt x="1332" y="1184"/>
                  </a:lnTo>
                  <a:lnTo>
                    <a:pt x="1332" y="1184"/>
                  </a:lnTo>
                  <a:cubicBezTo>
                    <a:pt x="1328" y="1183"/>
                    <a:pt x="1324" y="1183"/>
                    <a:pt x="1320" y="1182"/>
                  </a:cubicBezTo>
                  <a:lnTo>
                    <a:pt x="1320" y="1182"/>
                  </a:lnTo>
                  <a:cubicBezTo>
                    <a:pt x="1317" y="1180"/>
                    <a:pt x="1315" y="1177"/>
                    <a:pt x="1312" y="1175"/>
                  </a:cubicBezTo>
                  <a:close/>
                  <a:moveTo>
                    <a:pt x="1337" y="1187"/>
                  </a:moveTo>
                  <a:lnTo>
                    <a:pt x="1372" y="1214"/>
                  </a:lnTo>
                  <a:lnTo>
                    <a:pt x="1372" y="1214"/>
                  </a:lnTo>
                  <a:cubicBezTo>
                    <a:pt x="1355" y="1207"/>
                    <a:pt x="1340" y="1198"/>
                    <a:pt x="1327" y="1187"/>
                  </a:cubicBezTo>
                  <a:close/>
                  <a:moveTo>
                    <a:pt x="1402" y="1237"/>
                  </a:moveTo>
                  <a:lnTo>
                    <a:pt x="1407" y="1240"/>
                  </a:lnTo>
                  <a:lnTo>
                    <a:pt x="1407" y="1240"/>
                  </a:lnTo>
                  <a:lnTo>
                    <a:pt x="1415" y="1260"/>
                  </a:lnTo>
                  <a:lnTo>
                    <a:pt x="1415" y="1260"/>
                  </a:lnTo>
                  <a:cubicBezTo>
                    <a:pt x="1413" y="1259"/>
                    <a:pt x="1410" y="1258"/>
                    <a:pt x="1408" y="1257"/>
                  </a:cubicBezTo>
                  <a:lnTo>
                    <a:pt x="1408" y="1257"/>
                  </a:lnTo>
                  <a:cubicBezTo>
                    <a:pt x="1406" y="1250"/>
                    <a:pt x="1403" y="1244"/>
                    <a:pt x="1402" y="1237"/>
                  </a:cubicBezTo>
                  <a:close/>
                  <a:moveTo>
                    <a:pt x="1492" y="1448"/>
                  </a:moveTo>
                  <a:lnTo>
                    <a:pt x="1485" y="1465"/>
                  </a:lnTo>
                  <a:lnTo>
                    <a:pt x="1485" y="1465"/>
                  </a:lnTo>
                  <a:lnTo>
                    <a:pt x="1483" y="1468"/>
                  </a:lnTo>
                  <a:lnTo>
                    <a:pt x="1483" y="1468"/>
                  </a:lnTo>
                  <a:cubicBezTo>
                    <a:pt x="1483" y="1464"/>
                    <a:pt x="1484" y="1460"/>
                    <a:pt x="1485" y="1456"/>
                  </a:cubicBezTo>
                  <a:lnTo>
                    <a:pt x="1485" y="1456"/>
                  </a:lnTo>
                  <a:cubicBezTo>
                    <a:pt x="1487" y="1454"/>
                    <a:pt x="1489" y="1451"/>
                    <a:pt x="1492" y="1448"/>
                  </a:cubicBezTo>
                  <a:close/>
                  <a:moveTo>
                    <a:pt x="1477" y="1484"/>
                  </a:moveTo>
                  <a:lnTo>
                    <a:pt x="1477" y="1485"/>
                  </a:lnTo>
                  <a:lnTo>
                    <a:pt x="1474" y="1493"/>
                  </a:lnTo>
                  <a:lnTo>
                    <a:pt x="1460" y="1504"/>
                  </a:lnTo>
                  <a:lnTo>
                    <a:pt x="1460" y="1504"/>
                  </a:lnTo>
                  <a:cubicBezTo>
                    <a:pt x="1465" y="1496"/>
                    <a:pt x="1471" y="1490"/>
                    <a:pt x="1477" y="1484"/>
                  </a:cubicBezTo>
                  <a:close/>
                  <a:moveTo>
                    <a:pt x="1474" y="1469"/>
                  </a:moveTo>
                  <a:lnTo>
                    <a:pt x="1476" y="1477"/>
                  </a:lnTo>
                  <a:lnTo>
                    <a:pt x="1476" y="1477"/>
                  </a:lnTo>
                  <a:lnTo>
                    <a:pt x="1453" y="1508"/>
                  </a:lnTo>
                  <a:lnTo>
                    <a:pt x="1453" y="1508"/>
                  </a:lnTo>
                  <a:cubicBezTo>
                    <a:pt x="1458" y="1494"/>
                    <a:pt x="1466" y="1481"/>
                    <a:pt x="1474" y="1469"/>
                  </a:cubicBezTo>
                  <a:close/>
                  <a:moveTo>
                    <a:pt x="1464" y="1518"/>
                  </a:moveTo>
                  <a:lnTo>
                    <a:pt x="1463" y="1521"/>
                  </a:lnTo>
                  <a:lnTo>
                    <a:pt x="1463" y="1521"/>
                  </a:lnTo>
                  <a:lnTo>
                    <a:pt x="1450" y="1526"/>
                  </a:lnTo>
                  <a:lnTo>
                    <a:pt x="1450" y="1526"/>
                  </a:lnTo>
                  <a:cubicBezTo>
                    <a:pt x="1455" y="1523"/>
                    <a:pt x="1459" y="1520"/>
                    <a:pt x="1464" y="1518"/>
                  </a:cubicBezTo>
                  <a:close/>
                  <a:moveTo>
                    <a:pt x="1440" y="1"/>
                  </a:moveTo>
                  <a:cubicBezTo>
                    <a:pt x="1333" y="1"/>
                    <a:pt x="1226" y="20"/>
                    <a:pt x="1129" y="59"/>
                  </a:cubicBezTo>
                  <a:cubicBezTo>
                    <a:pt x="1012" y="59"/>
                    <a:pt x="934" y="98"/>
                    <a:pt x="857" y="137"/>
                  </a:cubicBezTo>
                  <a:cubicBezTo>
                    <a:pt x="779" y="176"/>
                    <a:pt x="740" y="176"/>
                    <a:pt x="701" y="215"/>
                  </a:cubicBezTo>
                  <a:cubicBezTo>
                    <a:pt x="429" y="409"/>
                    <a:pt x="195" y="682"/>
                    <a:pt x="78" y="1032"/>
                  </a:cubicBezTo>
                  <a:cubicBezTo>
                    <a:pt x="78" y="1148"/>
                    <a:pt x="39" y="1226"/>
                    <a:pt x="39" y="1343"/>
                  </a:cubicBezTo>
                  <a:cubicBezTo>
                    <a:pt x="1" y="1771"/>
                    <a:pt x="195" y="2160"/>
                    <a:pt x="584" y="2433"/>
                  </a:cubicBezTo>
                  <a:cubicBezTo>
                    <a:pt x="584" y="2433"/>
                    <a:pt x="623" y="2472"/>
                    <a:pt x="662" y="2472"/>
                  </a:cubicBezTo>
                  <a:cubicBezTo>
                    <a:pt x="740" y="2510"/>
                    <a:pt x="857" y="2549"/>
                    <a:pt x="934" y="2588"/>
                  </a:cubicBezTo>
                  <a:cubicBezTo>
                    <a:pt x="1051" y="2627"/>
                    <a:pt x="1207" y="2627"/>
                    <a:pt x="1363" y="2627"/>
                  </a:cubicBezTo>
                  <a:cubicBezTo>
                    <a:pt x="1392" y="2627"/>
                    <a:pt x="1427" y="2622"/>
                    <a:pt x="1463" y="2615"/>
                  </a:cubicBezTo>
                  <a:lnTo>
                    <a:pt x="1463" y="2615"/>
                  </a:lnTo>
                  <a:cubicBezTo>
                    <a:pt x="1498" y="2622"/>
                    <a:pt x="1530" y="2627"/>
                    <a:pt x="1557" y="2627"/>
                  </a:cubicBezTo>
                  <a:cubicBezTo>
                    <a:pt x="1791" y="2627"/>
                    <a:pt x="1985" y="2549"/>
                    <a:pt x="2180" y="2433"/>
                  </a:cubicBezTo>
                  <a:cubicBezTo>
                    <a:pt x="2374" y="2316"/>
                    <a:pt x="2491" y="2160"/>
                    <a:pt x="2608" y="1966"/>
                  </a:cubicBezTo>
                  <a:cubicBezTo>
                    <a:pt x="2725" y="1771"/>
                    <a:pt x="2763" y="1577"/>
                    <a:pt x="2763" y="1343"/>
                  </a:cubicBezTo>
                  <a:cubicBezTo>
                    <a:pt x="2763" y="1226"/>
                    <a:pt x="2763" y="1110"/>
                    <a:pt x="2725" y="1032"/>
                  </a:cubicBezTo>
                  <a:cubicBezTo>
                    <a:pt x="2725" y="915"/>
                    <a:pt x="2686" y="798"/>
                    <a:pt x="2608" y="720"/>
                  </a:cubicBezTo>
                  <a:cubicBezTo>
                    <a:pt x="2569" y="604"/>
                    <a:pt x="2491" y="526"/>
                    <a:pt x="2413" y="448"/>
                  </a:cubicBezTo>
                  <a:cubicBezTo>
                    <a:pt x="2413" y="409"/>
                    <a:pt x="2374" y="370"/>
                    <a:pt x="2335" y="331"/>
                  </a:cubicBezTo>
                  <a:cubicBezTo>
                    <a:pt x="2180" y="176"/>
                    <a:pt x="1985" y="98"/>
                    <a:pt x="1752" y="59"/>
                  </a:cubicBezTo>
                  <a:cubicBezTo>
                    <a:pt x="1654" y="20"/>
                    <a:pt x="1547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193;p32">
              <a:extLst>
                <a:ext uri="{FF2B5EF4-FFF2-40B4-BE49-F238E27FC236}">
                  <a16:creationId xmlns:a16="http://schemas.microsoft.com/office/drawing/2014/main" id="{F06E533E-9371-4221-8C5F-0D412D1C4BE1}"/>
                </a:ext>
              </a:extLst>
            </p:cNvPr>
            <p:cNvSpPr/>
            <p:nvPr/>
          </p:nvSpPr>
          <p:spPr>
            <a:xfrm>
              <a:off x="2913293" y="5121643"/>
              <a:ext cx="78365" cy="12509"/>
            </a:xfrm>
            <a:custGeom>
              <a:avLst/>
              <a:gdLst/>
              <a:ahLst/>
              <a:cxnLst/>
              <a:rect l="l" t="t" r="r" b="b"/>
              <a:pathLst>
                <a:path w="7317" h="1168" extrusionOk="0">
                  <a:moveTo>
                    <a:pt x="6888" y="0"/>
                  </a:moveTo>
                  <a:cubicBezTo>
                    <a:pt x="4709" y="312"/>
                    <a:pt x="2491" y="545"/>
                    <a:pt x="312" y="662"/>
                  </a:cubicBezTo>
                  <a:cubicBezTo>
                    <a:pt x="1" y="662"/>
                    <a:pt x="1" y="1168"/>
                    <a:pt x="312" y="1168"/>
                  </a:cubicBezTo>
                  <a:cubicBezTo>
                    <a:pt x="2530" y="1012"/>
                    <a:pt x="4787" y="778"/>
                    <a:pt x="7005" y="467"/>
                  </a:cubicBezTo>
                  <a:cubicBezTo>
                    <a:pt x="7316" y="428"/>
                    <a:pt x="7200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94;p32">
              <a:extLst>
                <a:ext uri="{FF2B5EF4-FFF2-40B4-BE49-F238E27FC236}">
                  <a16:creationId xmlns:a16="http://schemas.microsoft.com/office/drawing/2014/main" id="{5FA072F8-41FF-43DA-A249-B9E8B6A0414A}"/>
                </a:ext>
              </a:extLst>
            </p:cNvPr>
            <p:cNvSpPr/>
            <p:nvPr/>
          </p:nvSpPr>
          <p:spPr>
            <a:xfrm>
              <a:off x="2912565" y="5088185"/>
              <a:ext cx="62311" cy="45742"/>
            </a:xfrm>
            <a:custGeom>
              <a:avLst/>
              <a:gdLst/>
              <a:ahLst/>
              <a:cxnLst/>
              <a:rect l="l" t="t" r="r" b="b"/>
              <a:pathLst>
                <a:path w="5818" h="4271" extrusionOk="0">
                  <a:moveTo>
                    <a:pt x="5487" y="0"/>
                  </a:moveTo>
                  <a:cubicBezTo>
                    <a:pt x="5446" y="0"/>
                    <a:pt x="5403" y="15"/>
                    <a:pt x="5361" y="50"/>
                  </a:cubicBezTo>
                  <a:cubicBezTo>
                    <a:pt x="3571" y="1217"/>
                    <a:pt x="1859" y="2502"/>
                    <a:pt x="185" y="3864"/>
                  </a:cubicBezTo>
                  <a:cubicBezTo>
                    <a:pt x="0" y="4018"/>
                    <a:pt x="183" y="4271"/>
                    <a:pt x="383" y="4271"/>
                  </a:cubicBezTo>
                  <a:cubicBezTo>
                    <a:pt x="435" y="4271"/>
                    <a:pt x="488" y="4254"/>
                    <a:pt x="536" y="4214"/>
                  </a:cubicBezTo>
                  <a:cubicBezTo>
                    <a:pt x="2170" y="2891"/>
                    <a:pt x="3843" y="1645"/>
                    <a:pt x="5594" y="439"/>
                  </a:cubicBezTo>
                  <a:cubicBezTo>
                    <a:pt x="5818" y="311"/>
                    <a:pt x="5675" y="0"/>
                    <a:pt x="5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95;p32">
              <a:extLst>
                <a:ext uri="{FF2B5EF4-FFF2-40B4-BE49-F238E27FC236}">
                  <a16:creationId xmlns:a16="http://schemas.microsoft.com/office/drawing/2014/main" id="{B798B76C-DC31-4EAD-A887-00F58931709D}"/>
                </a:ext>
              </a:extLst>
            </p:cNvPr>
            <p:cNvSpPr/>
            <p:nvPr/>
          </p:nvSpPr>
          <p:spPr>
            <a:xfrm>
              <a:off x="2936534" y="5048119"/>
              <a:ext cx="23380" cy="65342"/>
            </a:xfrm>
            <a:custGeom>
              <a:avLst/>
              <a:gdLst/>
              <a:ahLst/>
              <a:cxnLst/>
              <a:rect l="l" t="t" r="r" b="b"/>
              <a:pathLst>
                <a:path w="2183" h="6101" extrusionOk="0">
                  <a:moveTo>
                    <a:pt x="1886" y="0"/>
                  </a:moveTo>
                  <a:cubicBezTo>
                    <a:pt x="1789" y="0"/>
                    <a:pt x="1690" y="50"/>
                    <a:pt x="1644" y="172"/>
                  </a:cubicBezTo>
                  <a:cubicBezTo>
                    <a:pt x="983" y="2001"/>
                    <a:pt x="438" y="3869"/>
                    <a:pt x="49" y="5776"/>
                  </a:cubicBezTo>
                  <a:cubicBezTo>
                    <a:pt x="1" y="5968"/>
                    <a:pt x="161" y="6101"/>
                    <a:pt x="308" y="6101"/>
                  </a:cubicBezTo>
                  <a:cubicBezTo>
                    <a:pt x="400" y="6101"/>
                    <a:pt x="486" y="6050"/>
                    <a:pt x="516" y="5931"/>
                  </a:cubicBezTo>
                  <a:cubicBezTo>
                    <a:pt x="944" y="4025"/>
                    <a:pt x="1450" y="2118"/>
                    <a:pt x="2111" y="289"/>
                  </a:cubicBezTo>
                  <a:cubicBezTo>
                    <a:pt x="2182" y="123"/>
                    <a:pt x="2037" y="0"/>
                    <a:pt x="1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96;p32">
              <a:extLst>
                <a:ext uri="{FF2B5EF4-FFF2-40B4-BE49-F238E27FC236}">
                  <a16:creationId xmlns:a16="http://schemas.microsoft.com/office/drawing/2014/main" id="{A6C8D6FE-BB2B-43DE-877C-ADBDD03564B0}"/>
                </a:ext>
              </a:extLst>
            </p:cNvPr>
            <p:cNvSpPr/>
            <p:nvPr/>
          </p:nvSpPr>
          <p:spPr>
            <a:xfrm>
              <a:off x="2912876" y="5082294"/>
              <a:ext cx="20777" cy="50605"/>
            </a:xfrm>
            <a:custGeom>
              <a:avLst/>
              <a:gdLst/>
              <a:ahLst/>
              <a:cxnLst/>
              <a:rect l="l" t="t" r="r" b="b"/>
              <a:pathLst>
                <a:path w="1940" h="4725" extrusionOk="0">
                  <a:moveTo>
                    <a:pt x="1617" y="0"/>
                  </a:moveTo>
                  <a:cubicBezTo>
                    <a:pt x="1513" y="0"/>
                    <a:pt x="1408" y="50"/>
                    <a:pt x="1363" y="172"/>
                  </a:cubicBezTo>
                  <a:lnTo>
                    <a:pt x="1402" y="172"/>
                  </a:lnTo>
                  <a:lnTo>
                    <a:pt x="662" y="2390"/>
                  </a:lnTo>
                  <a:cubicBezTo>
                    <a:pt x="546" y="2740"/>
                    <a:pt x="390" y="3129"/>
                    <a:pt x="273" y="3480"/>
                  </a:cubicBezTo>
                  <a:cubicBezTo>
                    <a:pt x="118" y="3791"/>
                    <a:pt x="40" y="4141"/>
                    <a:pt x="1" y="4491"/>
                  </a:cubicBezTo>
                  <a:cubicBezTo>
                    <a:pt x="1" y="4647"/>
                    <a:pt x="127" y="4725"/>
                    <a:pt x="254" y="4725"/>
                  </a:cubicBezTo>
                  <a:cubicBezTo>
                    <a:pt x="380" y="4725"/>
                    <a:pt x="507" y="4647"/>
                    <a:pt x="507" y="4491"/>
                  </a:cubicBezTo>
                  <a:cubicBezTo>
                    <a:pt x="507" y="4336"/>
                    <a:pt x="546" y="4180"/>
                    <a:pt x="623" y="4024"/>
                  </a:cubicBezTo>
                  <a:lnTo>
                    <a:pt x="779" y="3519"/>
                  </a:lnTo>
                  <a:cubicBezTo>
                    <a:pt x="896" y="3168"/>
                    <a:pt x="1013" y="2818"/>
                    <a:pt x="1129" y="2429"/>
                  </a:cubicBezTo>
                  <a:cubicBezTo>
                    <a:pt x="1402" y="1729"/>
                    <a:pt x="1635" y="1028"/>
                    <a:pt x="1869" y="289"/>
                  </a:cubicBezTo>
                  <a:cubicBezTo>
                    <a:pt x="1940" y="123"/>
                    <a:pt x="1780" y="0"/>
                    <a:pt x="1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197;p32">
              <a:extLst>
                <a:ext uri="{FF2B5EF4-FFF2-40B4-BE49-F238E27FC236}">
                  <a16:creationId xmlns:a16="http://schemas.microsoft.com/office/drawing/2014/main" id="{65934DD9-9B76-44B9-9E7F-214354A361E7}"/>
                </a:ext>
              </a:extLst>
            </p:cNvPr>
            <p:cNvSpPr/>
            <p:nvPr/>
          </p:nvSpPr>
          <p:spPr>
            <a:xfrm>
              <a:off x="2904993" y="5134441"/>
              <a:ext cx="57052" cy="33415"/>
            </a:xfrm>
            <a:custGeom>
              <a:avLst/>
              <a:gdLst/>
              <a:ahLst/>
              <a:cxnLst/>
              <a:rect l="l" t="t" r="r" b="b"/>
              <a:pathLst>
                <a:path w="5327" h="3120" extrusionOk="0">
                  <a:moveTo>
                    <a:pt x="303" y="1"/>
                  </a:moveTo>
                  <a:cubicBezTo>
                    <a:pt x="124" y="1"/>
                    <a:pt x="0" y="319"/>
                    <a:pt x="192" y="478"/>
                  </a:cubicBezTo>
                  <a:cubicBezTo>
                    <a:pt x="1632" y="1568"/>
                    <a:pt x="3266" y="2269"/>
                    <a:pt x="4862" y="3086"/>
                  </a:cubicBezTo>
                  <a:cubicBezTo>
                    <a:pt x="4902" y="3109"/>
                    <a:pt x="4942" y="3119"/>
                    <a:pt x="4980" y="3119"/>
                  </a:cubicBezTo>
                  <a:cubicBezTo>
                    <a:pt x="5193" y="3119"/>
                    <a:pt x="5327" y="2790"/>
                    <a:pt x="5095" y="2658"/>
                  </a:cubicBezTo>
                  <a:cubicBezTo>
                    <a:pt x="3539" y="1840"/>
                    <a:pt x="1865" y="1140"/>
                    <a:pt x="426" y="50"/>
                  </a:cubicBezTo>
                  <a:cubicBezTo>
                    <a:pt x="384" y="16"/>
                    <a:pt x="34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198;p32">
              <a:extLst>
                <a:ext uri="{FF2B5EF4-FFF2-40B4-BE49-F238E27FC236}">
                  <a16:creationId xmlns:a16="http://schemas.microsoft.com/office/drawing/2014/main" id="{10EC6CE9-942E-4C36-A8C0-EDAC2D87C21E}"/>
                </a:ext>
              </a:extLst>
            </p:cNvPr>
            <p:cNvSpPr/>
            <p:nvPr/>
          </p:nvSpPr>
          <p:spPr>
            <a:xfrm>
              <a:off x="2832893" y="5125274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8217" y="1"/>
                  </a:moveTo>
                  <a:cubicBezTo>
                    <a:pt x="8176" y="1"/>
                    <a:pt x="8133" y="16"/>
                    <a:pt x="8091" y="50"/>
                  </a:cubicBezTo>
                  <a:lnTo>
                    <a:pt x="192" y="6121"/>
                  </a:lnTo>
                  <a:cubicBezTo>
                    <a:pt x="0" y="6281"/>
                    <a:pt x="124" y="6598"/>
                    <a:pt x="325" y="6598"/>
                  </a:cubicBezTo>
                  <a:cubicBezTo>
                    <a:pt x="369" y="6598"/>
                    <a:pt x="416" y="6584"/>
                    <a:pt x="464" y="6549"/>
                  </a:cubicBezTo>
                  <a:lnTo>
                    <a:pt x="8325" y="478"/>
                  </a:lnTo>
                  <a:cubicBezTo>
                    <a:pt x="8549" y="318"/>
                    <a:pt x="8405" y="1"/>
                    <a:pt x="8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199;p32">
              <a:extLst>
                <a:ext uri="{FF2B5EF4-FFF2-40B4-BE49-F238E27FC236}">
                  <a16:creationId xmlns:a16="http://schemas.microsoft.com/office/drawing/2014/main" id="{4747E015-786B-4A0D-8B09-B5DA077A47FC}"/>
                </a:ext>
              </a:extLst>
            </p:cNvPr>
            <p:cNvSpPr/>
            <p:nvPr/>
          </p:nvSpPr>
          <p:spPr>
            <a:xfrm>
              <a:off x="2852429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52" y="1"/>
                  </a:moveTo>
                  <a:cubicBezTo>
                    <a:pt x="2481" y="1"/>
                    <a:pt x="2413" y="41"/>
                    <a:pt x="2376" y="139"/>
                  </a:cubicBezTo>
                  <a:cubicBezTo>
                    <a:pt x="1403" y="2085"/>
                    <a:pt x="1053" y="4303"/>
                    <a:pt x="80" y="6249"/>
                  </a:cubicBezTo>
                  <a:cubicBezTo>
                    <a:pt x="0" y="6435"/>
                    <a:pt x="175" y="6621"/>
                    <a:pt x="331" y="6621"/>
                  </a:cubicBezTo>
                  <a:cubicBezTo>
                    <a:pt x="403" y="6621"/>
                    <a:pt x="471" y="6581"/>
                    <a:pt x="508" y="6482"/>
                  </a:cubicBezTo>
                  <a:cubicBezTo>
                    <a:pt x="1481" y="4537"/>
                    <a:pt x="1831" y="2358"/>
                    <a:pt x="2765" y="373"/>
                  </a:cubicBezTo>
                  <a:cubicBezTo>
                    <a:pt x="2872" y="187"/>
                    <a:pt x="2706" y="1"/>
                    <a:pt x="2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00;p32">
              <a:extLst>
                <a:ext uri="{FF2B5EF4-FFF2-40B4-BE49-F238E27FC236}">
                  <a16:creationId xmlns:a16="http://schemas.microsoft.com/office/drawing/2014/main" id="{7F6F9B2A-FB1A-4ADF-A417-96B0B9AE3A3C}"/>
                </a:ext>
              </a:extLst>
            </p:cNvPr>
            <p:cNvSpPr/>
            <p:nvPr/>
          </p:nvSpPr>
          <p:spPr>
            <a:xfrm>
              <a:off x="2982062" y="5112893"/>
              <a:ext cx="22095" cy="21677"/>
            </a:xfrm>
            <a:custGeom>
              <a:avLst/>
              <a:gdLst/>
              <a:ahLst/>
              <a:cxnLst/>
              <a:rect l="l" t="t" r="r" b="b"/>
              <a:pathLst>
                <a:path w="2063" h="2024" extrusionOk="0">
                  <a:moveTo>
                    <a:pt x="387" y="1113"/>
                  </a:moveTo>
                  <a:cubicBezTo>
                    <a:pt x="388" y="1116"/>
                    <a:pt x="389" y="1119"/>
                    <a:pt x="390" y="1121"/>
                  </a:cubicBezTo>
                  <a:lnTo>
                    <a:pt x="390" y="1121"/>
                  </a:lnTo>
                  <a:cubicBezTo>
                    <a:pt x="390" y="1124"/>
                    <a:pt x="390" y="1126"/>
                    <a:pt x="390" y="1129"/>
                  </a:cubicBezTo>
                  <a:lnTo>
                    <a:pt x="387" y="1113"/>
                  </a:lnTo>
                  <a:close/>
                  <a:moveTo>
                    <a:pt x="1051" y="0"/>
                  </a:moveTo>
                  <a:lnTo>
                    <a:pt x="857" y="39"/>
                  </a:lnTo>
                  <a:cubicBezTo>
                    <a:pt x="779" y="39"/>
                    <a:pt x="740" y="78"/>
                    <a:pt x="701" y="117"/>
                  </a:cubicBezTo>
                  <a:cubicBezTo>
                    <a:pt x="662" y="117"/>
                    <a:pt x="584" y="156"/>
                    <a:pt x="545" y="156"/>
                  </a:cubicBezTo>
                  <a:lnTo>
                    <a:pt x="351" y="311"/>
                  </a:lnTo>
                  <a:lnTo>
                    <a:pt x="312" y="350"/>
                  </a:lnTo>
                  <a:cubicBezTo>
                    <a:pt x="234" y="428"/>
                    <a:pt x="195" y="467"/>
                    <a:pt x="156" y="545"/>
                  </a:cubicBezTo>
                  <a:cubicBezTo>
                    <a:pt x="117" y="662"/>
                    <a:pt x="39" y="739"/>
                    <a:pt x="39" y="856"/>
                  </a:cubicBezTo>
                  <a:lnTo>
                    <a:pt x="39" y="934"/>
                  </a:lnTo>
                  <a:cubicBezTo>
                    <a:pt x="0" y="973"/>
                    <a:pt x="0" y="1012"/>
                    <a:pt x="39" y="1051"/>
                  </a:cubicBezTo>
                  <a:lnTo>
                    <a:pt x="39" y="1167"/>
                  </a:lnTo>
                  <a:cubicBezTo>
                    <a:pt x="0" y="1245"/>
                    <a:pt x="39" y="1362"/>
                    <a:pt x="78" y="1440"/>
                  </a:cubicBezTo>
                  <a:cubicBezTo>
                    <a:pt x="78" y="1479"/>
                    <a:pt x="117" y="1518"/>
                    <a:pt x="117" y="1557"/>
                  </a:cubicBezTo>
                  <a:cubicBezTo>
                    <a:pt x="156" y="1634"/>
                    <a:pt x="234" y="1673"/>
                    <a:pt x="273" y="1751"/>
                  </a:cubicBezTo>
                  <a:lnTo>
                    <a:pt x="312" y="1790"/>
                  </a:lnTo>
                  <a:cubicBezTo>
                    <a:pt x="390" y="1829"/>
                    <a:pt x="429" y="1907"/>
                    <a:pt x="506" y="1946"/>
                  </a:cubicBezTo>
                  <a:cubicBezTo>
                    <a:pt x="584" y="1946"/>
                    <a:pt x="662" y="1985"/>
                    <a:pt x="740" y="2024"/>
                  </a:cubicBezTo>
                  <a:lnTo>
                    <a:pt x="1051" y="2024"/>
                  </a:lnTo>
                  <a:lnTo>
                    <a:pt x="1246" y="1985"/>
                  </a:lnTo>
                  <a:cubicBezTo>
                    <a:pt x="1440" y="1946"/>
                    <a:pt x="1596" y="1868"/>
                    <a:pt x="1713" y="1751"/>
                  </a:cubicBezTo>
                  <a:cubicBezTo>
                    <a:pt x="1713" y="1710"/>
                    <a:pt x="1724" y="1668"/>
                    <a:pt x="1734" y="1626"/>
                  </a:cubicBezTo>
                  <a:lnTo>
                    <a:pt x="1734" y="1626"/>
                  </a:lnTo>
                  <a:cubicBezTo>
                    <a:pt x="1823" y="1559"/>
                    <a:pt x="1893" y="1480"/>
                    <a:pt x="1946" y="1401"/>
                  </a:cubicBezTo>
                  <a:cubicBezTo>
                    <a:pt x="1946" y="1362"/>
                    <a:pt x="2024" y="1245"/>
                    <a:pt x="2024" y="1206"/>
                  </a:cubicBezTo>
                  <a:lnTo>
                    <a:pt x="2063" y="973"/>
                  </a:lnTo>
                  <a:cubicBezTo>
                    <a:pt x="2063" y="817"/>
                    <a:pt x="2024" y="623"/>
                    <a:pt x="1946" y="506"/>
                  </a:cubicBezTo>
                  <a:cubicBezTo>
                    <a:pt x="1946" y="467"/>
                    <a:pt x="1907" y="467"/>
                    <a:pt x="1907" y="467"/>
                  </a:cubicBezTo>
                  <a:cubicBezTo>
                    <a:pt x="1868" y="389"/>
                    <a:pt x="1829" y="311"/>
                    <a:pt x="1790" y="272"/>
                  </a:cubicBezTo>
                  <a:cubicBezTo>
                    <a:pt x="1713" y="234"/>
                    <a:pt x="1674" y="195"/>
                    <a:pt x="1596" y="156"/>
                  </a:cubicBezTo>
                  <a:lnTo>
                    <a:pt x="1401" y="39"/>
                  </a:lnTo>
                  <a:lnTo>
                    <a:pt x="1324" y="39"/>
                  </a:lnTo>
                  <a:cubicBezTo>
                    <a:pt x="1246" y="39"/>
                    <a:pt x="1168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01;p32">
              <a:extLst>
                <a:ext uri="{FF2B5EF4-FFF2-40B4-BE49-F238E27FC236}">
                  <a16:creationId xmlns:a16="http://schemas.microsoft.com/office/drawing/2014/main" id="{A50CB36B-BB0F-4533-A17B-8408F99F894F}"/>
                </a:ext>
              </a:extLst>
            </p:cNvPr>
            <p:cNvSpPr/>
            <p:nvPr/>
          </p:nvSpPr>
          <p:spPr>
            <a:xfrm>
              <a:off x="2902873" y="5129975"/>
              <a:ext cx="37110" cy="37688"/>
            </a:xfrm>
            <a:custGeom>
              <a:avLst/>
              <a:gdLst/>
              <a:ahLst/>
              <a:cxnLst/>
              <a:rect l="l" t="t" r="r" b="b"/>
              <a:pathLst>
                <a:path w="3465" h="3519" extrusionOk="0">
                  <a:moveTo>
                    <a:pt x="1518" y="1638"/>
                  </a:moveTo>
                  <a:cubicBezTo>
                    <a:pt x="1518" y="1643"/>
                    <a:pt x="1517" y="1649"/>
                    <a:pt x="1516" y="1655"/>
                  </a:cubicBezTo>
                  <a:lnTo>
                    <a:pt x="1516" y="1655"/>
                  </a:lnTo>
                  <a:cubicBezTo>
                    <a:pt x="1516" y="1655"/>
                    <a:pt x="1516" y="1655"/>
                    <a:pt x="1516" y="1655"/>
                  </a:cubicBezTo>
                  <a:lnTo>
                    <a:pt x="1516" y="1655"/>
                  </a:lnTo>
                  <a:lnTo>
                    <a:pt x="1518" y="1640"/>
                  </a:lnTo>
                  <a:lnTo>
                    <a:pt x="1518" y="1640"/>
                  </a:lnTo>
                  <a:cubicBezTo>
                    <a:pt x="1518" y="1639"/>
                    <a:pt x="1518" y="1639"/>
                    <a:pt x="1518" y="1638"/>
                  </a:cubicBezTo>
                  <a:close/>
                  <a:moveTo>
                    <a:pt x="1718" y="1699"/>
                  </a:moveTo>
                  <a:lnTo>
                    <a:pt x="1718" y="1699"/>
                  </a:lnTo>
                  <a:cubicBezTo>
                    <a:pt x="1711" y="1702"/>
                    <a:pt x="1704" y="1705"/>
                    <a:pt x="1697" y="1707"/>
                  </a:cubicBezTo>
                  <a:lnTo>
                    <a:pt x="1697" y="1707"/>
                  </a:lnTo>
                  <a:lnTo>
                    <a:pt x="1707" y="1701"/>
                  </a:lnTo>
                  <a:lnTo>
                    <a:pt x="1707" y="1701"/>
                  </a:lnTo>
                  <a:lnTo>
                    <a:pt x="1718" y="1699"/>
                  </a:lnTo>
                  <a:close/>
                  <a:moveTo>
                    <a:pt x="1557" y="1791"/>
                  </a:moveTo>
                  <a:lnTo>
                    <a:pt x="1514" y="1834"/>
                  </a:lnTo>
                  <a:lnTo>
                    <a:pt x="1514" y="1834"/>
                  </a:lnTo>
                  <a:lnTo>
                    <a:pt x="1519" y="1829"/>
                  </a:lnTo>
                  <a:lnTo>
                    <a:pt x="1519" y="1829"/>
                  </a:lnTo>
                  <a:lnTo>
                    <a:pt x="1557" y="1791"/>
                  </a:lnTo>
                  <a:close/>
                  <a:moveTo>
                    <a:pt x="1491" y="1857"/>
                  </a:moveTo>
                  <a:lnTo>
                    <a:pt x="1487" y="1861"/>
                  </a:lnTo>
                  <a:lnTo>
                    <a:pt x="1487" y="1861"/>
                  </a:lnTo>
                  <a:lnTo>
                    <a:pt x="1491" y="1857"/>
                  </a:lnTo>
                  <a:close/>
                  <a:moveTo>
                    <a:pt x="1466" y="1882"/>
                  </a:moveTo>
                  <a:lnTo>
                    <a:pt x="1462" y="1886"/>
                  </a:lnTo>
                  <a:lnTo>
                    <a:pt x="1462" y="1886"/>
                  </a:lnTo>
                  <a:lnTo>
                    <a:pt x="1466" y="1882"/>
                  </a:lnTo>
                  <a:close/>
                  <a:moveTo>
                    <a:pt x="1509" y="1910"/>
                  </a:moveTo>
                  <a:cubicBezTo>
                    <a:pt x="1510" y="1911"/>
                    <a:pt x="1511" y="1912"/>
                    <a:pt x="1513" y="1913"/>
                  </a:cubicBezTo>
                  <a:lnTo>
                    <a:pt x="1513" y="1913"/>
                  </a:lnTo>
                  <a:cubicBezTo>
                    <a:pt x="1514" y="1916"/>
                    <a:pt x="1514" y="1920"/>
                    <a:pt x="1515" y="1923"/>
                  </a:cubicBezTo>
                  <a:lnTo>
                    <a:pt x="1515" y="1923"/>
                  </a:lnTo>
                  <a:lnTo>
                    <a:pt x="1513" y="1919"/>
                  </a:lnTo>
                  <a:lnTo>
                    <a:pt x="1513" y="1919"/>
                  </a:lnTo>
                  <a:lnTo>
                    <a:pt x="1509" y="1910"/>
                  </a:lnTo>
                  <a:close/>
                  <a:moveTo>
                    <a:pt x="1851" y="1947"/>
                  </a:moveTo>
                  <a:lnTo>
                    <a:pt x="1851" y="1947"/>
                  </a:lnTo>
                  <a:cubicBezTo>
                    <a:pt x="1850" y="1948"/>
                    <a:pt x="1850" y="1948"/>
                    <a:pt x="1849" y="1949"/>
                  </a:cubicBezTo>
                  <a:lnTo>
                    <a:pt x="1849" y="1949"/>
                  </a:lnTo>
                  <a:lnTo>
                    <a:pt x="1846" y="1949"/>
                  </a:lnTo>
                  <a:lnTo>
                    <a:pt x="1846" y="1949"/>
                  </a:lnTo>
                  <a:cubicBezTo>
                    <a:pt x="1847" y="1949"/>
                    <a:pt x="1848" y="1948"/>
                    <a:pt x="1849" y="1947"/>
                  </a:cubicBezTo>
                  <a:lnTo>
                    <a:pt x="1849" y="1947"/>
                  </a:lnTo>
                  <a:cubicBezTo>
                    <a:pt x="1849" y="1947"/>
                    <a:pt x="1850" y="1947"/>
                    <a:pt x="1851" y="1947"/>
                  </a:cubicBezTo>
                  <a:close/>
                  <a:moveTo>
                    <a:pt x="1550" y="1956"/>
                  </a:moveTo>
                  <a:lnTo>
                    <a:pt x="1551" y="1956"/>
                  </a:lnTo>
                  <a:lnTo>
                    <a:pt x="1551" y="1956"/>
                  </a:lnTo>
                  <a:lnTo>
                    <a:pt x="1552" y="1956"/>
                  </a:lnTo>
                  <a:lnTo>
                    <a:pt x="1552" y="1956"/>
                  </a:lnTo>
                  <a:cubicBezTo>
                    <a:pt x="1551" y="1956"/>
                    <a:pt x="1551" y="1956"/>
                    <a:pt x="1550" y="1956"/>
                  </a:cubicBezTo>
                  <a:close/>
                  <a:moveTo>
                    <a:pt x="1518" y="1918"/>
                  </a:moveTo>
                  <a:cubicBezTo>
                    <a:pt x="1532" y="1930"/>
                    <a:pt x="1544" y="1942"/>
                    <a:pt x="1555" y="1957"/>
                  </a:cubicBezTo>
                  <a:lnTo>
                    <a:pt x="1555" y="1957"/>
                  </a:lnTo>
                  <a:lnTo>
                    <a:pt x="1552" y="1956"/>
                  </a:lnTo>
                  <a:lnTo>
                    <a:pt x="1552" y="1956"/>
                  </a:lnTo>
                  <a:cubicBezTo>
                    <a:pt x="1553" y="1957"/>
                    <a:pt x="1555" y="1957"/>
                    <a:pt x="1556" y="1958"/>
                  </a:cubicBezTo>
                  <a:lnTo>
                    <a:pt x="1556" y="1958"/>
                  </a:lnTo>
                  <a:cubicBezTo>
                    <a:pt x="1558" y="1960"/>
                    <a:pt x="1560" y="1962"/>
                    <a:pt x="1561" y="1965"/>
                  </a:cubicBezTo>
                  <a:lnTo>
                    <a:pt x="1561" y="1965"/>
                  </a:lnTo>
                  <a:lnTo>
                    <a:pt x="1551" y="1956"/>
                  </a:lnTo>
                  <a:lnTo>
                    <a:pt x="1551" y="1956"/>
                  </a:lnTo>
                  <a:lnTo>
                    <a:pt x="1541" y="1955"/>
                  </a:lnTo>
                  <a:lnTo>
                    <a:pt x="1541" y="1955"/>
                  </a:lnTo>
                  <a:lnTo>
                    <a:pt x="1540" y="1953"/>
                  </a:lnTo>
                  <a:lnTo>
                    <a:pt x="1540" y="1953"/>
                  </a:lnTo>
                  <a:cubicBezTo>
                    <a:pt x="1543" y="1954"/>
                    <a:pt x="1547" y="1955"/>
                    <a:pt x="1550" y="1956"/>
                  </a:cubicBezTo>
                  <a:lnTo>
                    <a:pt x="1550" y="1956"/>
                  </a:lnTo>
                  <a:lnTo>
                    <a:pt x="1527" y="1938"/>
                  </a:lnTo>
                  <a:lnTo>
                    <a:pt x="1527" y="1938"/>
                  </a:lnTo>
                  <a:lnTo>
                    <a:pt x="1519" y="1927"/>
                  </a:lnTo>
                  <a:lnTo>
                    <a:pt x="1519" y="1927"/>
                  </a:lnTo>
                  <a:cubicBezTo>
                    <a:pt x="1519" y="1924"/>
                    <a:pt x="1518" y="1921"/>
                    <a:pt x="1518" y="1918"/>
                  </a:cubicBezTo>
                  <a:close/>
                  <a:moveTo>
                    <a:pt x="1674" y="0"/>
                  </a:moveTo>
                  <a:cubicBezTo>
                    <a:pt x="1402" y="39"/>
                    <a:pt x="1129" y="78"/>
                    <a:pt x="896" y="234"/>
                  </a:cubicBezTo>
                  <a:cubicBezTo>
                    <a:pt x="779" y="312"/>
                    <a:pt x="662" y="390"/>
                    <a:pt x="585" y="467"/>
                  </a:cubicBezTo>
                  <a:cubicBezTo>
                    <a:pt x="546" y="506"/>
                    <a:pt x="507" y="545"/>
                    <a:pt x="468" y="584"/>
                  </a:cubicBezTo>
                  <a:cubicBezTo>
                    <a:pt x="390" y="701"/>
                    <a:pt x="312" y="779"/>
                    <a:pt x="234" y="895"/>
                  </a:cubicBezTo>
                  <a:cubicBezTo>
                    <a:pt x="157" y="1012"/>
                    <a:pt x="118" y="1129"/>
                    <a:pt x="79" y="1285"/>
                  </a:cubicBezTo>
                  <a:cubicBezTo>
                    <a:pt x="40" y="1324"/>
                    <a:pt x="40" y="1362"/>
                    <a:pt x="40" y="1440"/>
                  </a:cubicBezTo>
                  <a:cubicBezTo>
                    <a:pt x="1" y="1557"/>
                    <a:pt x="1" y="1713"/>
                    <a:pt x="1" y="1829"/>
                  </a:cubicBezTo>
                  <a:cubicBezTo>
                    <a:pt x="1" y="2102"/>
                    <a:pt x="79" y="2374"/>
                    <a:pt x="195" y="2608"/>
                  </a:cubicBezTo>
                  <a:cubicBezTo>
                    <a:pt x="234" y="2647"/>
                    <a:pt x="273" y="2686"/>
                    <a:pt x="273" y="2763"/>
                  </a:cubicBezTo>
                  <a:cubicBezTo>
                    <a:pt x="351" y="2841"/>
                    <a:pt x="429" y="2958"/>
                    <a:pt x="546" y="3036"/>
                  </a:cubicBezTo>
                  <a:cubicBezTo>
                    <a:pt x="624" y="3114"/>
                    <a:pt x="701" y="3191"/>
                    <a:pt x="818" y="3269"/>
                  </a:cubicBezTo>
                  <a:cubicBezTo>
                    <a:pt x="935" y="3347"/>
                    <a:pt x="1052" y="3386"/>
                    <a:pt x="1168" y="3425"/>
                  </a:cubicBezTo>
                  <a:cubicBezTo>
                    <a:pt x="1333" y="3488"/>
                    <a:pt x="1506" y="3519"/>
                    <a:pt x="1679" y="3519"/>
                  </a:cubicBezTo>
                  <a:cubicBezTo>
                    <a:pt x="2038" y="3519"/>
                    <a:pt x="2397" y="3389"/>
                    <a:pt x="2686" y="3152"/>
                  </a:cubicBezTo>
                  <a:cubicBezTo>
                    <a:pt x="2725" y="3152"/>
                    <a:pt x="2764" y="3152"/>
                    <a:pt x="2764" y="3114"/>
                  </a:cubicBezTo>
                  <a:cubicBezTo>
                    <a:pt x="2958" y="2997"/>
                    <a:pt x="3114" y="2841"/>
                    <a:pt x="3231" y="2686"/>
                  </a:cubicBezTo>
                  <a:cubicBezTo>
                    <a:pt x="3309" y="2569"/>
                    <a:pt x="3347" y="2452"/>
                    <a:pt x="3386" y="2335"/>
                  </a:cubicBezTo>
                  <a:cubicBezTo>
                    <a:pt x="3425" y="2257"/>
                    <a:pt x="3425" y="2219"/>
                    <a:pt x="3425" y="2180"/>
                  </a:cubicBezTo>
                  <a:cubicBezTo>
                    <a:pt x="3464" y="2024"/>
                    <a:pt x="3464" y="1868"/>
                    <a:pt x="3464" y="1752"/>
                  </a:cubicBezTo>
                  <a:cubicBezTo>
                    <a:pt x="3464" y="1479"/>
                    <a:pt x="3386" y="1207"/>
                    <a:pt x="3270" y="934"/>
                  </a:cubicBezTo>
                  <a:cubicBezTo>
                    <a:pt x="3192" y="779"/>
                    <a:pt x="3075" y="623"/>
                    <a:pt x="2919" y="506"/>
                  </a:cubicBezTo>
                  <a:cubicBezTo>
                    <a:pt x="2725" y="312"/>
                    <a:pt x="2491" y="156"/>
                    <a:pt x="2219" y="78"/>
                  </a:cubicBezTo>
                  <a:cubicBezTo>
                    <a:pt x="2063" y="0"/>
                    <a:pt x="1869" y="0"/>
                    <a:pt x="1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02;p32">
              <a:extLst>
                <a:ext uri="{FF2B5EF4-FFF2-40B4-BE49-F238E27FC236}">
                  <a16:creationId xmlns:a16="http://schemas.microsoft.com/office/drawing/2014/main" id="{8F776145-08D1-461F-83E0-E563FA33768E}"/>
                </a:ext>
              </a:extLst>
            </p:cNvPr>
            <p:cNvSpPr/>
            <p:nvPr/>
          </p:nvSpPr>
          <p:spPr>
            <a:xfrm>
              <a:off x="2919130" y="5072880"/>
              <a:ext cx="24601" cy="25436"/>
            </a:xfrm>
            <a:custGeom>
              <a:avLst/>
              <a:gdLst/>
              <a:ahLst/>
              <a:cxnLst/>
              <a:rect l="l" t="t" r="r" b="b"/>
              <a:pathLst>
                <a:path w="2297" h="2375" extrusionOk="0">
                  <a:moveTo>
                    <a:pt x="1700" y="1674"/>
                  </a:moveTo>
                  <a:lnTo>
                    <a:pt x="1689" y="1689"/>
                  </a:lnTo>
                  <a:lnTo>
                    <a:pt x="1689" y="1689"/>
                  </a:lnTo>
                  <a:lnTo>
                    <a:pt x="1674" y="1699"/>
                  </a:lnTo>
                  <a:lnTo>
                    <a:pt x="1674" y="1699"/>
                  </a:lnTo>
                  <a:cubicBezTo>
                    <a:pt x="1674" y="1677"/>
                    <a:pt x="1678" y="1674"/>
                    <a:pt x="1700" y="1674"/>
                  </a:cubicBezTo>
                  <a:close/>
                  <a:moveTo>
                    <a:pt x="1129" y="0"/>
                  </a:moveTo>
                  <a:cubicBezTo>
                    <a:pt x="1012" y="0"/>
                    <a:pt x="934" y="0"/>
                    <a:pt x="818" y="39"/>
                  </a:cubicBezTo>
                  <a:lnTo>
                    <a:pt x="545" y="117"/>
                  </a:lnTo>
                  <a:lnTo>
                    <a:pt x="506" y="117"/>
                  </a:lnTo>
                  <a:lnTo>
                    <a:pt x="429" y="234"/>
                  </a:lnTo>
                  <a:lnTo>
                    <a:pt x="312" y="312"/>
                  </a:lnTo>
                  <a:lnTo>
                    <a:pt x="156" y="506"/>
                  </a:lnTo>
                  <a:cubicBezTo>
                    <a:pt x="156" y="506"/>
                    <a:pt x="156" y="545"/>
                    <a:pt x="156" y="545"/>
                  </a:cubicBezTo>
                  <a:cubicBezTo>
                    <a:pt x="78" y="662"/>
                    <a:pt x="39" y="779"/>
                    <a:pt x="1" y="934"/>
                  </a:cubicBezTo>
                  <a:cubicBezTo>
                    <a:pt x="1" y="1051"/>
                    <a:pt x="1" y="1207"/>
                    <a:pt x="1" y="1323"/>
                  </a:cubicBezTo>
                  <a:cubicBezTo>
                    <a:pt x="46" y="1414"/>
                    <a:pt x="97" y="1504"/>
                    <a:pt x="156" y="1588"/>
                  </a:cubicBezTo>
                  <a:lnTo>
                    <a:pt x="156" y="1588"/>
                  </a:lnTo>
                  <a:cubicBezTo>
                    <a:pt x="156" y="1591"/>
                    <a:pt x="156" y="1593"/>
                    <a:pt x="156" y="1596"/>
                  </a:cubicBezTo>
                  <a:lnTo>
                    <a:pt x="156" y="1635"/>
                  </a:lnTo>
                  <a:cubicBezTo>
                    <a:pt x="195" y="1713"/>
                    <a:pt x="234" y="1790"/>
                    <a:pt x="273" y="1868"/>
                  </a:cubicBezTo>
                  <a:lnTo>
                    <a:pt x="351" y="1946"/>
                  </a:lnTo>
                  <a:cubicBezTo>
                    <a:pt x="390" y="2024"/>
                    <a:pt x="468" y="2102"/>
                    <a:pt x="545" y="2141"/>
                  </a:cubicBezTo>
                  <a:lnTo>
                    <a:pt x="623" y="2218"/>
                  </a:lnTo>
                  <a:lnTo>
                    <a:pt x="857" y="2335"/>
                  </a:lnTo>
                  <a:cubicBezTo>
                    <a:pt x="973" y="2335"/>
                    <a:pt x="1051" y="2335"/>
                    <a:pt x="1168" y="2374"/>
                  </a:cubicBezTo>
                  <a:lnTo>
                    <a:pt x="1479" y="2374"/>
                  </a:lnTo>
                  <a:cubicBezTo>
                    <a:pt x="1557" y="2335"/>
                    <a:pt x="1635" y="2296"/>
                    <a:pt x="1752" y="2257"/>
                  </a:cubicBezTo>
                  <a:lnTo>
                    <a:pt x="1868" y="2179"/>
                  </a:lnTo>
                  <a:lnTo>
                    <a:pt x="1985" y="2063"/>
                  </a:lnTo>
                  <a:lnTo>
                    <a:pt x="2024" y="2063"/>
                  </a:lnTo>
                  <a:cubicBezTo>
                    <a:pt x="2063" y="1985"/>
                    <a:pt x="2141" y="1907"/>
                    <a:pt x="2180" y="1829"/>
                  </a:cubicBezTo>
                  <a:cubicBezTo>
                    <a:pt x="2180" y="1829"/>
                    <a:pt x="2180" y="1829"/>
                    <a:pt x="2180" y="1790"/>
                  </a:cubicBezTo>
                  <a:cubicBezTo>
                    <a:pt x="2219" y="1751"/>
                    <a:pt x="2219" y="1713"/>
                    <a:pt x="2258" y="1674"/>
                  </a:cubicBezTo>
                  <a:cubicBezTo>
                    <a:pt x="2258" y="1596"/>
                    <a:pt x="2296" y="1557"/>
                    <a:pt x="2296" y="1518"/>
                  </a:cubicBezTo>
                  <a:lnTo>
                    <a:pt x="2296" y="1479"/>
                  </a:lnTo>
                  <a:lnTo>
                    <a:pt x="2296" y="1323"/>
                  </a:lnTo>
                  <a:lnTo>
                    <a:pt x="2296" y="1207"/>
                  </a:lnTo>
                  <a:lnTo>
                    <a:pt x="2296" y="1129"/>
                  </a:lnTo>
                  <a:cubicBezTo>
                    <a:pt x="2296" y="1090"/>
                    <a:pt x="2296" y="934"/>
                    <a:pt x="2258" y="856"/>
                  </a:cubicBezTo>
                  <a:lnTo>
                    <a:pt x="2258" y="817"/>
                  </a:lnTo>
                  <a:cubicBezTo>
                    <a:pt x="2258" y="740"/>
                    <a:pt x="2180" y="623"/>
                    <a:pt x="2180" y="584"/>
                  </a:cubicBezTo>
                  <a:lnTo>
                    <a:pt x="2180" y="545"/>
                  </a:lnTo>
                  <a:cubicBezTo>
                    <a:pt x="2141" y="506"/>
                    <a:pt x="2102" y="467"/>
                    <a:pt x="2102" y="428"/>
                  </a:cubicBezTo>
                  <a:cubicBezTo>
                    <a:pt x="2063" y="389"/>
                    <a:pt x="2024" y="351"/>
                    <a:pt x="2024" y="312"/>
                  </a:cubicBezTo>
                  <a:lnTo>
                    <a:pt x="1907" y="195"/>
                  </a:lnTo>
                  <a:cubicBezTo>
                    <a:pt x="1868" y="195"/>
                    <a:pt x="1829" y="156"/>
                    <a:pt x="1791" y="117"/>
                  </a:cubicBezTo>
                  <a:lnTo>
                    <a:pt x="1752" y="117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03;p32">
              <a:extLst>
                <a:ext uri="{FF2B5EF4-FFF2-40B4-BE49-F238E27FC236}">
                  <a16:creationId xmlns:a16="http://schemas.microsoft.com/office/drawing/2014/main" id="{E411ECB4-B74A-4D60-AC36-08243E82FA07}"/>
                </a:ext>
              </a:extLst>
            </p:cNvPr>
            <p:cNvSpPr/>
            <p:nvPr/>
          </p:nvSpPr>
          <p:spPr>
            <a:xfrm>
              <a:off x="2945391" y="5037034"/>
              <a:ext cx="21259" cy="22309"/>
            </a:xfrm>
            <a:custGeom>
              <a:avLst/>
              <a:gdLst/>
              <a:ahLst/>
              <a:cxnLst/>
              <a:rect l="l" t="t" r="r" b="b"/>
              <a:pathLst>
                <a:path w="1985" h="2083" extrusionOk="0">
                  <a:moveTo>
                    <a:pt x="1844" y="1114"/>
                  </a:moveTo>
                  <a:lnTo>
                    <a:pt x="1867" y="1165"/>
                  </a:lnTo>
                  <a:lnTo>
                    <a:pt x="1867" y="1165"/>
                  </a:lnTo>
                  <a:cubicBezTo>
                    <a:pt x="1864" y="1218"/>
                    <a:pt x="1855" y="1271"/>
                    <a:pt x="1829" y="1324"/>
                  </a:cubicBezTo>
                  <a:cubicBezTo>
                    <a:pt x="1829" y="1324"/>
                    <a:pt x="1829" y="1285"/>
                    <a:pt x="1829" y="1246"/>
                  </a:cubicBezTo>
                  <a:lnTo>
                    <a:pt x="1824" y="1256"/>
                  </a:lnTo>
                  <a:lnTo>
                    <a:pt x="1824" y="1256"/>
                  </a:lnTo>
                  <a:cubicBezTo>
                    <a:pt x="1827" y="1240"/>
                    <a:pt x="1829" y="1224"/>
                    <a:pt x="1829" y="1207"/>
                  </a:cubicBezTo>
                  <a:lnTo>
                    <a:pt x="1844" y="1114"/>
                  </a:lnTo>
                  <a:close/>
                  <a:moveTo>
                    <a:pt x="1756" y="1391"/>
                  </a:moveTo>
                  <a:lnTo>
                    <a:pt x="1712" y="1479"/>
                  </a:lnTo>
                  <a:lnTo>
                    <a:pt x="1712" y="1441"/>
                  </a:lnTo>
                  <a:cubicBezTo>
                    <a:pt x="1729" y="1424"/>
                    <a:pt x="1743" y="1408"/>
                    <a:pt x="1756" y="1391"/>
                  </a:cubicBezTo>
                  <a:close/>
                  <a:moveTo>
                    <a:pt x="1012" y="1"/>
                  </a:moveTo>
                  <a:cubicBezTo>
                    <a:pt x="895" y="1"/>
                    <a:pt x="817" y="1"/>
                    <a:pt x="739" y="40"/>
                  </a:cubicBezTo>
                  <a:cubicBezTo>
                    <a:pt x="662" y="79"/>
                    <a:pt x="584" y="79"/>
                    <a:pt x="545" y="117"/>
                  </a:cubicBezTo>
                  <a:cubicBezTo>
                    <a:pt x="350" y="195"/>
                    <a:pt x="234" y="312"/>
                    <a:pt x="156" y="468"/>
                  </a:cubicBezTo>
                  <a:cubicBezTo>
                    <a:pt x="78" y="662"/>
                    <a:pt x="0" y="857"/>
                    <a:pt x="0" y="1051"/>
                  </a:cubicBezTo>
                  <a:lnTo>
                    <a:pt x="0" y="1090"/>
                  </a:lnTo>
                  <a:cubicBezTo>
                    <a:pt x="0" y="1207"/>
                    <a:pt x="39" y="1285"/>
                    <a:pt x="39" y="1402"/>
                  </a:cubicBezTo>
                  <a:cubicBezTo>
                    <a:pt x="117" y="1635"/>
                    <a:pt x="272" y="1830"/>
                    <a:pt x="467" y="1946"/>
                  </a:cubicBezTo>
                  <a:cubicBezTo>
                    <a:pt x="545" y="1985"/>
                    <a:pt x="623" y="2024"/>
                    <a:pt x="701" y="2024"/>
                  </a:cubicBezTo>
                  <a:cubicBezTo>
                    <a:pt x="798" y="2063"/>
                    <a:pt x="895" y="2083"/>
                    <a:pt x="992" y="2083"/>
                  </a:cubicBezTo>
                  <a:cubicBezTo>
                    <a:pt x="1090" y="2083"/>
                    <a:pt x="1187" y="2063"/>
                    <a:pt x="1284" y="2024"/>
                  </a:cubicBezTo>
                  <a:lnTo>
                    <a:pt x="1479" y="1946"/>
                  </a:lnTo>
                  <a:cubicBezTo>
                    <a:pt x="1518" y="1908"/>
                    <a:pt x="1557" y="1869"/>
                    <a:pt x="1596" y="1869"/>
                  </a:cubicBezTo>
                  <a:cubicBezTo>
                    <a:pt x="1596" y="1869"/>
                    <a:pt x="1673" y="1791"/>
                    <a:pt x="1712" y="1752"/>
                  </a:cubicBezTo>
                  <a:lnTo>
                    <a:pt x="1829" y="1596"/>
                  </a:lnTo>
                  <a:cubicBezTo>
                    <a:pt x="1868" y="1557"/>
                    <a:pt x="1868" y="1557"/>
                    <a:pt x="1829" y="1557"/>
                  </a:cubicBezTo>
                  <a:cubicBezTo>
                    <a:pt x="1907" y="1479"/>
                    <a:pt x="1946" y="1402"/>
                    <a:pt x="1946" y="1285"/>
                  </a:cubicBezTo>
                  <a:cubicBezTo>
                    <a:pt x="1946" y="1246"/>
                    <a:pt x="1985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46" y="857"/>
                    <a:pt x="1946" y="779"/>
                  </a:cubicBezTo>
                  <a:lnTo>
                    <a:pt x="1946" y="740"/>
                  </a:lnTo>
                  <a:cubicBezTo>
                    <a:pt x="1946" y="701"/>
                    <a:pt x="1907" y="662"/>
                    <a:pt x="1907" y="662"/>
                  </a:cubicBezTo>
                  <a:cubicBezTo>
                    <a:pt x="1868" y="584"/>
                    <a:pt x="1868" y="546"/>
                    <a:pt x="1829" y="546"/>
                  </a:cubicBezTo>
                  <a:lnTo>
                    <a:pt x="1829" y="507"/>
                  </a:lnTo>
                  <a:cubicBezTo>
                    <a:pt x="1790" y="429"/>
                    <a:pt x="1751" y="390"/>
                    <a:pt x="1712" y="312"/>
                  </a:cubicBezTo>
                  <a:cubicBezTo>
                    <a:pt x="1650" y="250"/>
                    <a:pt x="1576" y="201"/>
                    <a:pt x="1497" y="163"/>
                  </a:cubicBezTo>
                  <a:lnTo>
                    <a:pt x="1497" y="163"/>
                  </a:lnTo>
                  <a:lnTo>
                    <a:pt x="1440" y="117"/>
                  </a:lnTo>
                  <a:cubicBezTo>
                    <a:pt x="1323" y="40"/>
                    <a:pt x="1167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04;p32">
              <a:extLst>
                <a:ext uri="{FF2B5EF4-FFF2-40B4-BE49-F238E27FC236}">
                  <a16:creationId xmlns:a16="http://schemas.microsoft.com/office/drawing/2014/main" id="{A479108F-51CA-4C5D-B997-117FE181258D}"/>
                </a:ext>
              </a:extLst>
            </p:cNvPr>
            <p:cNvSpPr/>
            <p:nvPr/>
          </p:nvSpPr>
          <p:spPr>
            <a:xfrm>
              <a:off x="2869950" y="5100801"/>
              <a:ext cx="21688" cy="20745"/>
            </a:xfrm>
            <a:custGeom>
              <a:avLst/>
              <a:gdLst/>
              <a:ahLst/>
              <a:cxnLst/>
              <a:rect l="l" t="t" r="r" b="b"/>
              <a:pathLst>
                <a:path w="2025" h="1937" extrusionOk="0">
                  <a:moveTo>
                    <a:pt x="1674" y="818"/>
                  </a:moveTo>
                  <a:lnTo>
                    <a:pt x="1674" y="857"/>
                  </a:lnTo>
                  <a:cubicBezTo>
                    <a:pt x="1635" y="818"/>
                    <a:pt x="1635" y="818"/>
                    <a:pt x="1674" y="818"/>
                  </a:cubicBezTo>
                  <a:close/>
                  <a:moveTo>
                    <a:pt x="1674" y="1168"/>
                  </a:moveTo>
                  <a:lnTo>
                    <a:pt x="1654" y="1202"/>
                  </a:lnTo>
                  <a:lnTo>
                    <a:pt x="1654" y="1202"/>
                  </a:lnTo>
                  <a:cubicBezTo>
                    <a:pt x="1637" y="1191"/>
                    <a:pt x="1644" y="1168"/>
                    <a:pt x="1674" y="1168"/>
                  </a:cubicBezTo>
                  <a:close/>
                  <a:moveTo>
                    <a:pt x="291" y="1444"/>
                  </a:moveTo>
                  <a:cubicBezTo>
                    <a:pt x="296" y="1446"/>
                    <a:pt x="300" y="1450"/>
                    <a:pt x="303" y="1454"/>
                  </a:cubicBezTo>
                  <a:lnTo>
                    <a:pt x="303" y="1454"/>
                  </a:lnTo>
                  <a:lnTo>
                    <a:pt x="294" y="1450"/>
                  </a:lnTo>
                  <a:lnTo>
                    <a:pt x="294" y="1450"/>
                  </a:lnTo>
                  <a:lnTo>
                    <a:pt x="291" y="1444"/>
                  </a:lnTo>
                  <a:close/>
                  <a:moveTo>
                    <a:pt x="935" y="1"/>
                  </a:moveTo>
                  <a:cubicBezTo>
                    <a:pt x="857" y="1"/>
                    <a:pt x="779" y="1"/>
                    <a:pt x="662" y="39"/>
                  </a:cubicBezTo>
                  <a:cubicBezTo>
                    <a:pt x="623" y="39"/>
                    <a:pt x="584" y="39"/>
                    <a:pt x="584" y="78"/>
                  </a:cubicBezTo>
                  <a:cubicBezTo>
                    <a:pt x="507" y="78"/>
                    <a:pt x="429" y="117"/>
                    <a:pt x="390" y="195"/>
                  </a:cubicBezTo>
                  <a:cubicBezTo>
                    <a:pt x="312" y="234"/>
                    <a:pt x="312" y="234"/>
                    <a:pt x="273" y="273"/>
                  </a:cubicBezTo>
                  <a:lnTo>
                    <a:pt x="273" y="273"/>
                  </a:lnTo>
                  <a:lnTo>
                    <a:pt x="273" y="273"/>
                  </a:lnTo>
                  <a:lnTo>
                    <a:pt x="156" y="429"/>
                  </a:lnTo>
                  <a:lnTo>
                    <a:pt x="156" y="467"/>
                  </a:lnTo>
                  <a:lnTo>
                    <a:pt x="156" y="506"/>
                  </a:lnTo>
                  <a:cubicBezTo>
                    <a:pt x="117" y="584"/>
                    <a:pt x="79" y="623"/>
                    <a:pt x="40" y="740"/>
                  </a:cubicBezTo>
                  <a:lnTo>
                    <a:pt x="40" y="779"/>
                  </a:lnTo>
                  <a:cubicBezTo>
                    <a:pt x="40" y="857"/>
                    <a:pt x="1" y="934"/>
                    <a:pt x="1" y="1012"/>
                  </a:cubicBezTo>
                  <a:cubicBezTo>
                    <a:pt x="1" y="1041"/>
                    <a:pt x="1" y="1049"/>
                    <a:pt x="1" y="1049"/>
                  </a:cubicBezTo>
                  <a:cubicBezTo>
                    <a:pt x="1" y="1049"/>
                    <a:pt x="1" y="1050"/>
                    <a:pt x="1" y="1051"/>
                  </a:cubicBezTo>
                  <a:cubicBezTo>
                    <a:pt x="1" y="1129"/>
                    <a:pt x="1" y="1207"/>
                    <a:pt x="40" y="1285"/>
                  </a:cubicBezTo>
                  <a:cubicBezTo>
                    <a:pt x="40" y="1285"/>
                    <a:pt x="40" y="1285"/>
                    <a:pt x="40" y="1324"/>
                  </a:cubicBezTo>
                  <a:cubicBezTo>
                    <a:pt x="79" y="1401"/>
                    <a:pt x="117" y="1518"/>
                    <a:pt x="195" y="1596"/>
                  </a:cubicBezTo>
                  <a:cubicBezTo>
                    <a:pt x="312" y="1791"/>
                    <a:pt x="507" y="1907"/>
                    <a:pt x="740" y="1907"/>
                  </a:cubicBezTo>
                  <a:cubicBezTo>
                    <a:pt x="798" y="1927"/>
                    <a:pt x="857" y="1936"/>
                    <a:pt x="915" y="1936"/>
                  </a:cubicBezTo>
                  <a:cubicBezTo>
                    <a:pt x="967" y="1936"/>
                    <a:pt x="1019" y="1929"/>
                    <a:pt x="1070" y="1914"/>
                  </a:cubicBezTo>
                  <a:lnTo>
                    <a:pt x="1070" y="1914"/>
                  </a:lnTo>
                  <a:cubicBezTo>
                    <a:pt x="1573" y="1897"/>
                    <a:pt x="2024" y="1513"/>
                    <a:pt x="2024" y="934"/>
                  </a:cubicBezTo>
                  <a:cubicBezTo>
                    <a:pt x="2024" y="779"/>
                    <a:pt x="1946" y="623"/>
                    <a:pt x="1869" y="467"/>
                  </a:cubicBezTo>
                  <a:cubicBezTo>
                    <a:pt x="1791" y="312"/>
                    <a:pt x="1674" y="195"/>
                    <a:pt x="1518" y="117"/>
                  </a:cubicBezTo>
                  <a:cubicBezTo>
                    <a:pt x="1402" y="78"/>
                    <a:pt x="1324" y="39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05;p32">
              <a:extLst>
                <a:ext uri="{FF2B5EF4-FFF2-40B4-BE49-F238E27FC236}">
                  <a16:creationId xmlns:a16="http://schemas.microsoft.com/office/drawing/2014/main" id="{59FCEF0A-51D0-40AD-984A-75E05675B3C5}"/>
                </a:ext>
              </a:extLst>
            </p:cNvPr>
            <p:cNvSpPr/>
            <p:nvPr/>
          </p:nvSpPr>
          <p:spPr>
            <a:xfrm>
              <a:off x="3032496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234" y="1090"/>
                  </a:moveTo>
                  <a:cubicBezTo>
                    <a:pt x="234" y="1090"/>
                    <a:pt x="234" y="1090"/>
                    <a:pt x="234" y="1090"/>
                  </a:cubicBezTo>
                  <a:lnTo>
                    <a:pt x="234" y="1090"/>
                  </a:lnTo>
                  <a:cubicBezTo>
                    <a:pt x="234" y="1090"/>
                    <a:pt x="234" y="1090"/>
                    <a:pt x="233" y="1091"/>
                  </a:cubicBezTo>
                  <a:lnTo>
                    <a:pt x="234" y="1090"/>
                  </a:lnTo>
                  <a:close/>
                  <a:moveTo>
                    <a:pt x="1868" y="1324"/>
                  </a:moveTo>
                  <a:lnTo>
                    <a:pt x="1878" y="1354"/>
                  </a:lnTo>
                  <a:lnTo>
                    <a:pt x="1878" y="1354"/>
                  </a:lnTo>
                  <a:cubicBezTo>
                    <a:pt x="1878" y="1351"/>
                    <a:pt x="1878" y="1349"/>
                    <a:pt x="1878" y="1347"/>
                  </a:cubicBezTo>
                  <a:lnTo>
                    <a:pt x="1878" y="1347"/>
                  </a:lnTo>
                  <a:cubicBezTo>
                    <a:pt x="1879" y="1351"/>
                    <a:pt x="1880" y="1356"/>
                    <a:pt x="1881" y="1360"/>
                  </a:cubicBezTo>
                  <a:lnTo>
                    <a:pt x="1881" y="1360"/>
                  </a:lnTo>
                  <a:cubicBezTo>
                    <a:pt x="1881" y="1361"/>
                    <a:pt x="1881" y="1361"/>
                    <a:pt x="1880" y="1362"/>
                  </a:cubicBezTo>
                  <a:lnTo>
                    <a:pt x="1880" y="1362"/>
                  </a:lnTo>
                  <a:lnTo>
                    <a:pt x="1878" y="1354"/>
                  </a:lnTo>
                  <a:lnTo>
                    <a:pt x="1878" y="1354"/>
                  </a:lnTo>
                  <a:cubicBezTo>
                    <a:pt x="1878" y="1359"/>
                    <a:pt x="1878" y="1364"/>
                    <a:pt x="1878" y="1369"/>
                  </a:cubicBezTo>
                  <a:lnTo>
                    <a:pt x="1878" y="1369"/>
                  </a:lnTo>
                  <a:cubicBezTo>
                    <a:pt x="1876" y="1373"/>
                    <a:pt x="1875" y="1377"/>
                    <a:pt x="1874" y="1380"/>
                  </a:cubicBezTo>
                  <a:lnTo>
                    <a:pt x="1874" y="1380"/>
                  </a:lnTo>
                  <a:cubicBezTo>
                    <a:pt x="1870" y="1362"/>
                    <a:pt x="1868" y="1343"/>
                    <a:pt x="1868" y="1324"/>
                  </a:cubicBezTo>
                  <a:close/>
                  <a:moveTo>
                    <a:pt x="1885" y="1378"/>
                  </a:moveTo>
                  <a:cubicBezTo>
                    <a:pt x="1886" y="1380"/>
                    <a:pt x="1887" y="1383"/>
                    <a:pt x="1887" y="1385"/>
                  </a:cubicBezTo>
                  <a:lnTo>
                    <a:pt x="1887" y="1385"/>
                  </a:lnTo>
                  <a:cubicBezTo>
                    <a:pt x="1886" y="1388"/>
                    <a:pt x="1884" y="1390"/>
                    <a:pt x="1882" y="1392"/>
                  </a:cubicBezTo>
                  <a:lnTo>
                    <a:pt x="1882" y="1392"/>
                  </a:lnTo>
                  <a:lnTo>
                    <a:pt x="1885" y="1380"/>
                  </a:lnTo>
                  <a:lnTo>
                    <a:pt x="1885" y="1378"/>
                  </a:lnTo>
                  <a:close/>
                  <a:moveTo>
                    <a:pt x="1874" y="1380"/>
                  </a:moveTo>
                  <a:cubicBezTo>
                    <a:pt x="1875" y="1386"/>
                    <a:pt x="1877" y="1391"/>
                    <a:pt x="1878" y="1396"/>
                  </a:cubicBezTo>
                  <a:lnTo>
                    <a:pt x="1878" y="1396"/>
                  </a:lnTo>
                  <a:lnTo>
                    <a:pt x="1879" y="1392"/>
                  </a:lnTo>
                  <a:lnTo>
                    <a:pt x="1879" y="1392"/>
                  </a:lnTo>
                  <a:cubicBezTo>
                    <a:pt x="1880" y="1393"/>
                    <a:pt x="1880" y="1395"/>
                    <a:pt x="1880" y="1396"/>
                  </a:cubicBezTo>
                  <a:lnTo>
                    <a:pt x="1880" y="1396"/>
                  </a:lnTo>
                  <a:cubicBezTo>
                    <a:pt x="1879" y="1396"/>
                    <a:pt x="1879" y="1397"/>
                    <a:pt x="1879" y="1398"/>
                  </a:cubicBezTo>
                  <a:lnTo>
                    <a:pt x="1879" y="1398"/>
                  </a:lnTo>
                  <a:cubicBezTo>
                    <a:pt x="1878" y="1397"/>
                    <a:pt x="1878" y="1396"/>
                    <a:pt x="1878" y="1396"/>
                  </a:cubicBezTo>
                  <a:lnTo>
                    <a:pt x="1878" y="1396"/>
                  </a:lnTo>
                  <a:lnTo>
                    <a:pt x="1876" y="1402"/>
                  </a:lnTo>
                  <a:lnTo>
                    <a:pt x="1870" y="1409"/>
                  </a:lnTo>
                  <a:lnTo>
                    <a:pt x="1870" y="1409"/>
                  </a:lnTo>
                  <a:cubicBezTo>
                    <a:pt x="1871" y="1399"/>
                    <a:pt x="1872" y="1389"/>
                    <a:pt x="1874" y="1380"/>
                  </a:cubicBezTo>
                  <a:close/>
                  <a:moveTo>
                    <a:pt x="1875" y="1402"/>
                  </a:moveTo>
                  <a:lnTo>
                    <a:pt x="1869" y="1419"/>
                  </a:lnTo>
                  <a:lnTo>
                    <a:pt x="1869" y="1419"/>
                  </a:lnTo>
                  <a:cubicBezTo>
                    <a:pt x="1869" y="1416"/>
                    <a:pt x="1869" y="1414"/>
                    <a:pt x="1869" y="1412"/>
                  </a:cubicBezTo>
                  <a:lnTo>
                    <a:pt x="1869" y="1412"/>
                  </a:lnTo>
                  <a:cubicBezTo>
                    <a:pt x="1871" y="1409"/>
                    <a:pt x="1873" y="1405"/>
                    <a:pt x="1875" y="1402"/>
                  </a:cubicBezTo>
                  <a:close/>
                  <a:moveTo>
                    <a:pt x="1907" y="1246"/>
                  </a:moveTo>
                  <a:lnTo>
                    <a:pt x="1891" y="1343"/>
                  </a:lnTo>
                  <a:lnTo>
                    <a:pt x="1891" y="1343"/>
                  </a:lnTo>
                  <a:cubicBezTo>
                    <a:pt x="1895" y="1337"/>
                    <a:pt x="1900" y="1330"/>
                    <a:pt x="1907" y="1324"/>
                  </a:cubicBezTo>
                  <a:lnTo>
                    <a:pt x="1907" y="1324"/>
                  </a:lnTo>
                  <a:lnTo>
                    <a:pt x="1888" y="1370"/>
                  </a:lnTo>
                  <a:lnTo>
                    <a:pt x="1888" y="1370"/>
                  </a:lnTo>
                  <a:lnTo>
                    <a:pt x="1890" y="1382"/>
                  </a:lnTo>
                  <a:lnTo>
                    <a:pt x="1890" y="1382"/>
                  </a:lnTo>
                  <a:cubicBezTo>
                    <a:pt x="1896" y="1375"/>
                    <a:pt x="1901" y="1368"/>
                    <a:pt x="1907" y="1363"/>
                  </a:cubicBezTo>
                  <a:lnTo>
                    <a:pt x="1907" y="1363"/>
                  </a:lnTo>
                  <a:lnTo>
                    <a:pt x="1891" y="1383"/>
                  </a:lnTo>
                  <a:lnTo>
                    <a:pt x="1894" y="1402"/>
                  </a:lnTo>
                  <a:lnTo>
                    <a:pt x="1924" y="1493"/>
                  </a:lnTo>
                  <a:lnTo>
                    <a:pt x="1924" y="1493"/>
                  </a:lnTo>
                  <a:cubicBezTo>
                    <a:pt x="1924" y="1492"/>
                    <a:pt x="1923" y="1491"/>
                    <a:pt x="1922" y="1490"/>
                  </a:cubicBezTo>
                  <a:lnTo>
                    <a:pt x="1922" y="1490"/>
                  </a:lnTo>
                  <a:cubicBezTo>
                    <a:pt x="1913" y="1464"/>
                    <a:pt x="1904" y="1438"/>
                    <a:pt x="1896" y="1413"/>
                  </a:cubicBezTo>
                  <a:lnTo>
                    <a:pt x="1896" y="1413"/>
                  </a:lnTo>
                  <a:lnTo>
                    <a:pt x="1903" y="1459"/>
                  </a:lnTo>
                  <a:lnTo>
                    <a:pt x="1903" y="1459"/>
                  </a:lnTo>
                  <a:cubicBezTo>
                    <a:pt x="1895" y="1444"/>
                    <a:pt x="1888" y="1427"/>
                    <a:pt x="1882" y="1410"/>
                  </a:cubicBezTo>
                  <a:lnTo>
                    <a:pt x="1882" y="1410"/>
                  </a:lnTo>
                  <a:cubicBezTo>
                    <a:pt x="1882" y="1407"/>
                    <a:pt x="1881" y="1404"/>
                    <a:pt x="1881" y="1402"/>
                  </a:cubicBezTo>
                  <a:lnTo>
                    <a:pt x="1881" y="1402"/>
                  </a:lnTo>
                  <a:lnTo>
                    <a:pt x="1880" y="1404"/>
                  </a:lnTo>
                  <a:lnTo>
                    <a:pt x="1880" y="1404"/>
                  </a:lnTo>
                  <a:cubicBezTo>
                    <a:pt x="1880" y="1402"/>
                    <a:pt x="1879" y="1400"/>
                    <a:pt x="1879" y="1398"/>
                  </a:cubicBezTo>
                  <a:lnTo>
                    <a:pt x="1879" y="1398"/>
                  </a:lnTo>
                  <a:lnTo>
                    <a:pt x="1876" y="1401"/>
                  </a:lnTo>
                  <a:lnTo>
                    <a:pt x="1876" y="1401"/>
                  </a:lnTo>
                  <a:cubicBezTo>
                    <a:pt x="1877" y="1400"/>
                    <a:pt x="1878" y="1399"/>
                    <a:pt x="1879" y="1398"/>
                  </a:cubicBezTo>
                  <a:lnTo>
                    <a:pt x="1879" y="1398"/>
                  </a:lnTo>
                  <a:cubicBezTo>
                    <a:pt x="1879" y="1398"/>
                    <a:pt x="1879" y="1398"/>
                    <a:pt x="1879" y="1398"/>
                  </a:cubicBezTo>
                  <a:lnTo>
                    <a:pt x="1879" y="1398"/>
                  </a:lnTo>
                  <a:lnTo>
                    <a:pt x="1880" y="1396"/>
                  </a:lnTo>
                  <a:lnTo>
                    <a:pt x="1880" y="1396"/>
                  </a:lnTo>
                  <a:cubicBezTo>
                    <a:pt x="1880" y="1398"/>
                    <a:pt x="1881" y="1400"/>
                    <a:pt x="1881" y="1402"/>
                  </a:cubicBezTo>
                  <a:lnTo>
                    <a:pt x="1882" y="1394"/>
                  </a:lnTo>
                  <a:lnTo>
                    <a:pt x="1882" y="1394"/>
                  </a:lnTo>
                  <a:lnTo>
                    <a:pt x="1888" y="1387"/>
                  </a:lnTo>
                  <a:lnTo>
                    <a:pt x="1888" y="1387"/>
                  </a:lnTo>
                  <a:cubicBezTo>
                    <a:pt x="1890" y="1396"/>
                    <a:pt x="1893" y="1404"/>
                    <a:pt x="1896" y="1413"/>
                  </a:cubicBezTo>
                  <a:lnTo>
                    <a:pt x="1896" y="1413"/>
                  </a:lnTo>
                  <a:lnTo>
                    <a:pt x="1894" y="1402"/>
                  </a:lnTo>
                  <a:lnTo>
                    <a:pt x="1888" y="1386"/>
                  </a:lnTo>
                  <a:lnTo>
                    <a:pt x="1888" y="1386"/>
                  </a:lnTo>
                  <a:lnTo>
                    <a:pt x="1891" y="1383"/>
                  </a:lnTo>
                  <a:lnTo>
                    <a:pt x="1890" y="1382"/>
                  </a:lnTo>
                  <a:lnTo>
                    <a:pt x="1890" y="1382"/>
                  </a:lnTo>
                  <a:cubicBezTo>
                    <a:pt x="1890" y="1383"/>
                    <a:pt x="1889" y="1384"/>
                    <a:pt x="1888" y="1385"/>
                  </a:cubicBezTo>
                  <a:lnTo>
                    <a:pt x="1888" y="1385"/>
                  </a:lnTo>
                  <a:lnTo>
                    <a:pt x="1886" y="1377"/>
                  </a:lnTo>
                  <a:lnTo>
                    <a:pt x="1888" y="1370"/>
                  </a:lnTo>
                  <a:lnTo>
                    <a:pt x="1888" y="1370"/>
                  </a:lnTo>
                  <a:lnTo>
                    <a:pt x="1887" y="1363"/>
                  </a:lnTo>
                  <a:lnTo>
                    <a:pt x="1887" y="1363"/>
                  </a:lnTo>
                  <a:lnTo>
                    <a:pt x="1891" y="1343"/>
                  </a:lnTo>
                  <a:lnTo>
                    <a:pt x="1891" y="1343"/>
                  </a:lnTo>
                  <a:cubicBezTo>
                    <a:pt x="1889" y="1346"/>
                    <a:pt x="1887" y="1349"/>
                    <a:pt x="1885" y="1352"/>
                  </a:cubicBezTo>
                  <a:lnTo>
                    <a:pt x="1885" y="1352"/>
                  </a:lnTo>
                  <a:lnTo>
                    <a:pt x="1881" y="1324"/>
                  </a:lnTo>
                  <a:lnTo>
                    <a:pt x="1881" y="1324"/>
                  </a:lnTo>
                  <a:cubicBezTo>
                    <a:pt x="1880" y="1332"/>
                    <a:pt x="1879" y="1339"/>
                    <a:pt x="1878" y="1347"/>
                  </a:cubicBezTo>
                  <a:lnTo>
                    <a:pt x="1878" y="1347"/>
                  </a:lnTo>
                  <a:cubicBezTo>
                    <a:pt x="1872" y="1316"/>
                    <a:pt x="1868" y="1283"/>
                    <a:pt x="1868" y="1246"/>
                  </a:cubicBezTo>
                  <a:lnTo>
                    <a:pt x="1868" y="1246"/>
                  </a:lnTo>
                  <a:lnTo>
                    <a:pt x="1881" y="1324"/>
                  </a:lnTo>
                  <a:cubicBezTo>
                    <a:pt x="1885" y="1298"/>
                    <a:pt x="1894" y="1272"/>
                    <a:pt x="1907" y="1246"/>
                  </a:cubicBezTo>
                  <a:close/>
                  <a:moveTo>
                    <a:pt x="1234" y="1599"/>
                  </a:moveTo>
                  <a:lnTo>
                    <a:pt x="1237" y="1604"/>
                  </a:lnTo>
                  <a:lnTo>
                    <a:pt x="1234" y="1599"/>
                  </a:lnTo>
                  <a:close/>
                  <a:moveTo>
                    <a:pt x="1432" y="1639"/>
                  </a:moveTo>
                  <a:cubicBezTo>
                    <a:pt x="1432" y="1639"/>
                    <a:pt x="1433" y="1639"/>
                    <a:pt x="1434" y="1639"/>
                  </a:cubicBezTo>
                  <a:lnTo>
                    <a:pt x="1434" y="1639"/>
                  </a:lnTo>
                  <a:cubicBezTo>
                    <a:pt x="1436" y="1640"/>
                    <a:pt x="1438" y="1642"/>
                    <a:pt x="1439" y="1643"/>
                  </a:cubicBezTo>
                  <a:lnTo>
                    <a:pt x="1439" y="1643"/>
                  </a:lnTo>
                  <a:lnTo>
                    <a:pt x="1434" y="1641"/>
                  </a:lnTo>
                  <a:lnTo>
                    <a:pt x="1434" y="1641"/>
                  </a:lnTo>
                  <a:lnTo>
                    <a:pt x="1432" y="1639"/>
                  </a:lnTo>
                  <a:close/>
                  <a:moveTo>
                    <a:pt x="1465" y="1646"/>
                  </a:moveTo>
                  <a:cubicBezTo>
                    <a:pt x="1465" y="1646"/>
                    <a:pt x="1466" y="1646"/>
                    <a:pt x="1467" y="1646"/>
                  </a:cubicBezTo>
                  <a:lnTo>
                    <a:pt x="1467" y="1646"/>
                  </a:lnTo>
                  <a:cubicBezTo>
                    <a:pt x="1465" y="1648"/>
                    <a:pt x="1463" y="1650"/>
                    <a:pt x="1461" y="1651"/>
                  </a:cubicBezTo>
                  <a:lnTo>
                    <a:pt x="1461" y="1651"/>
                  </a:lnTo>
                  <a:lnTo>
                    <a:pt x="1458" y="1651"/>
                  </a:lnTo>
                  <a:lnTo>
                    <a:pt x="1458" y="1651"/>
                  </a:lnTo>
                  <a:lnTo>
                    <a:pt x="1465" y="1646"/>
                  </a:lnTo>
                  <a:close/>
                  <a:moveTo>
                    <a:pt x="1454" y="1654"/>
                  </a:moveTo>
                  <a:lnTo>
                    <a:pt x="1454" y="1654"/>
                  </a:lnTo>
                  <a:cubicBezTo>
                    <a:pt x="1455" y="1654"/>
                    <a:pt x="1456" y="1654"/>
                    <a:pt x="1456" y="1655"/>
                  </a:cubicBezTo>
                  <a:lnTo>
                    <a:pt x="1456" y="1655"/>
                  </a:lnTo>
                  <a:cubicBezTo>
                    <a:pt x="1456" y="1655"/>
                    <a:pt x="1455" y="1656"/>
                    <a:pt x="1455" y="1656"/>
                  </a:cubicBezTo>
                  <a:lnTo>
                    <a:pt x="1455" y="1656"/>
                  </a:lnTo>
                  <a:lnTo>
                    <a:pt x="1453" y="1655"/>
                  </a:lnTo>
                  <a:lnTo>
                    <a:pt x="1453" y="1655"/>
                  </a:lnTo>
                  <a:lnTo>
                    <a:pt x="1454" y="1654"/>
                  </a:lnTo>
                  <a:close/>
                  <a:moveTo>
                    <a:pt x="1304" y="1704"/>
                  </a:moveTo>
                  <a:lnTo>
                    <a:pt x="1322" y="1712"/>
                  </a:lnTo>
                  <a:lnTo>
                    <a:pt x="1322" y="1712"/>
                  </a:lnTo>
                  <a:cubicBezTo>
                    <a:pt x="1322" y="1712"/>
                    <a:pt x="1321" y="1712"/>
                    <a:pt x="1321" y="1713"/>
                  </a:cubicBezTo>
                  <a:lnTo>
                    <a:pt x="1321" y="1713"/>
                  </a:lnTo>
                  <a:cubicBezTo>
                    <a:pt x="1317" y="1711"/>
                    <a:pt x="1313" y="1710"/>
                    <a:pt x="1308" y="1708"/>
                  </a:cubicBezTo>
                  <a:lnTo>
                    <a:pt x="1308" y="1708"/>
                  </a:lnTo>
                  <a:cubicBezTo>
                    <a:pt x="1307" y="1707"/>
                    <a:pt x="1305" y="1705"/>
                    <a:pt x="1304" y="1704"/>
                  </a:cubicBezTo>
                  <a:close/>
                  <a:moveTo>
                    <a:pt x="1356" y="1741"/>
                  </a:moveTo>
                  <a:lnTo>
                    <a:pt x="1369" y="1744"/>
                  </a:lnTo>
                  <a:lnTo>
                    <a:pt x="1369" y="1744"/>
                  </a:lnTo>
                  <a:cubicBezTo>
                    <a:pt x="1369" y="1745"/>
                    <a:pt x="1368" y="1745"/>
                    <a:pt x="1368" y="1746"/>
                  </a:cubicBezTo>
                  <a:lnTo>
                    <a:pt x="1368" y="1746"/>
                  </a:lnTo>
                  <a:cubicBezTo>
                    <a:pt x="1364" y="1745"/>
                    <a:pt x="1360" y="1743"/>
                    <a:pt x="1356" y="1742"/>
                  </a:cubicBezTo>
                  <a:lnTo>
                    <a:pt x="1356" y="1742"/>
                  </a:lnTo>
                  <a:cubicBezTo>
                    <a:pt x="1356" y="1742"/>
                    <a:pt x="1356" y="1741"/>
                    <a:pt x="1356" y="1741"/>
                  </a:cubicBezTo>
                  <a:close/>
                  <a:moveTo>
                    <a:pt x="1381" y="1742"/>
                  </a:moveTo>
                  <a:lnTo>
                    <a:pt x="1383" y="1743"/>
                  </a:lnTo>
                  <a:lnTo>
                    <a:pt x="1383" y="1743"/>
                  </a:lnTo>
                  <a:cubicBezTo>
                    <a:pt x="1383" y="1745"/>
                    <a:pt x="1382" y="1746"/>
                    <a:pt x="1382" y="1747"/>
                  </a:cubicBezTo>
                  <a:lnTo>
                    <a:pt x="1382" y="1747"/>
                  </a:lnTo>
                  <a:lnTo>
                    <a:pt x="1380" y="1747"/>
                  </a:lnTo>
                  <a:lnTo>
                    <a:pt x="1380" y="1747"/>
                  </a:lnTo>
                  <a:lnTo>
                    <a:pt x="1379" y="1749"/>
                  </a:lnTo>
                  <a:lnTo>
                    <a:pt x="1379" y="1749"/>
                  </a:lnTo>
                  <a:cubicBezTo>
                    <a:pt x="1375" y="1748"/>
                    <a:pt x="1372" y="1747"/>
                    <a:pt x="1368" y="1746"/>
                  </a:cubicBezTo>
                  <a:lnTo>
                    <a:pt x="1368" y="1746"/>
                  </a:lnTo>
                  <a:lnTo>
                    <a:pt x="1370" y="1744"/>
                  </a:lnTo>
                  <a:lnTo>
                    <a:pt x="1380" y="1747"/>
                  </a:lnTo>
                  <a:lnTo>
                    <a:pt x="1380" y="1747"/>
                  </a:lnTo>
                  <a:lnTo>
                    <a:pt x="1381" y="1742"/>
                  </a:lnTo>
                  <a:close/>
                  <a:moveTo>
                    <a:pt x="1382" y="1747"/>
                  </a:moveTo>
                  <a:lnTo>
                    <a:pt x="1401" y="1752"/>
                  </a:lnTo>
                  <a:cubicBezTo>
                    <a:pt x="1395" y="1752"/>
                    <a:pt x="1388" y="1751"/>
                    <a:pt x="1381" y="1750"/>
                  </a:cubicBezTo>
                  <a:lnTo>
                    <a:pt x="1381" y="1750"/>
                  </a:lnTo>
                  <a:cubicBezTo>
                    <a:pt x="1381" y="1750"/>
                    <a:pt x="1381" y="1750"/>
                    <a:pt x="1381" y="1750"/>
                  </a:cubicBezTo>
                  <a:lnTo>
                    <a:pt x="1381" y="1750"/>
                  </a:lnTo>
                  <a:cubicBezTo>
                    <a:pt x="1380" y="1750"/>
                    <a:pt x="1379" y="1750"/>
                    <a:pt x="1378" y="1750"/>
                  </a:cubicBezTo>
                  <a:lnTo>
                    <a:pt x="1378" y="1750"/>
                  </a:lnTo>
                  <a:lnTo>
                    <a:pt x="1379" y="1749"/>
                  </a:lnTo>
                  <a:lnTo>
                    <a:pt x="1379" y="1749"/>
                  </a:lnTo>
                  <a:cubicBezTo>
                    <a:pt x="1379" y="1749"/>
                    <a:pt x="1380" y="1749"/>
                    <a:pt x="1381" y="1750"/>
                  </a:cubicBezTo>
                  <a:lnTo>
                    <a:pt x="1381" y="1750"/>
                  </a:lnTo>
                  <a:cubicBezTo>
                    <a:pt x="1381" y="1749"/>
                    <a:pt x="1381" y="1748"/>
                    <a:pt x="1382" y="1747"/>
                  </a:cubicBezTo>
                  <a:close/>
                  <a:moveTo>
                    <a:pt x="1479" y="1"/>
                  </a:moveTo>
                  <a:cubicBezTo>
                    <a:pt x="1362" y="1"/>
                    <a:pt x="1245" y="1"/>
                    <a:pt x="1167" y="40"/>
                  </a:cubicBezTo>
                  <a:cubicBezTo>
                    <a:pt x="1051" y="79"/>
                    <a:pt x="934" y="118"/>
                    <a:pt x="856" y="157"/>
                  </a:cubicBezTo>
                  <a:cubicBezTo>
                    <a:pt x="778" y="196"/>
                    <a:pt x="739" y="234"/>
                    <a:pt x="700" y="273"/>
                  </a:cubicBezTo>
                  <a:cubicBezTo>
                    <a:pt x="662" y="312"/>
                    <a:pt x="584" y="351"/>
                    <a:pt x="545" y="390"/>
                  </a:cubicBezTo>
                  <a:cubicBezTo>
                    <a:pt x="428" y="507"/>
                    <a:pt x="350" y="662"/>
                    <a:pt x="272" y="857"/>
                  </a:cubicBezTo>
                  <a:cubicBezTo>
                    <a:pt x="243" y="915"/>
                    <a:pt x="236" y="994"/>
                    <a:pt x="234" y="1063"/>
                  </a:cubicBezTo>
                  <a:lnTo>
                    <a:pt x="234" y="1063"/>
                  </a:lnTo>
                  <a:cubicBezTo>
                    <a:pt x="158" y="1165"/>
                    <a:pt x="98" y="1283"/>
                    <a:pt x="39" y="1402"/>
                  </a:cubicBezTo>
                  <a:cubicBezTo>
                    <a:pt x="39" y="1558"/>
                    <a:pt x="0" y="1713"/>
                    <a:pt x="0" y="1830"/>
                  </a:cubicBezTo>
                  <a:cubicBezTo>
                    <a:pt x="39" y="2063"/>
                    <a:pt x="78" y="2219"/>
                    <a:pt x="156" y="2414"/>
                  </a:cubicBezTo>
                  <a:cubicBezTo>
                    <a:pt x="233" y="2491"/>
                    <a:pt x="272" y="2569"/>
                    <a:pt x="350" y="2647"/>
                  </a:cubicBezTo>
                  <a:cubicBezTo>
                    <a:pt x="350" y="2686"/>
                    <a:pt x="389" y="2725"/>
                    <a:pt x="428" y="2764"/>
                  </a:cubicBezTo>
                  <a:cubicBezTo>
                    <a:pt x="700" y="2997"/>
                    <a:pt x="1051" y="3114"/>
                    <a:pt x="1401" y="3114"/>
                  </a:cubicBezTo>
                  <a:cubicBezTo>
                    <a:pt x="1557" y="3114"/>
                    <a:pt x="1712" y="3075"/>
                    <a:pt x="1868" y="3036"/>
                  </a:cubicBezTo>
                  <a:cubicBezTo>
                    <a:pt x="2062" y="2958"/>
                    <a:pt x="2218" y="2881"/>
                    <a:pt x="2374" y="2725"/>
                  </a:cubicBezTo>
                  <a:cubicBezTo>
                    <a:pt x="2490" y="2647"/>
                    <a:pt x="2607" y="2530"/>
                    <a:pt x="2685" y="2375"/>
                  </a:cubicBezTo>
                  <a:cubicBezTo>
                    <a:pt x="2763" y="2258"/>
                    <a:pt x="2802" y="2102"/>
                    <a:pt x="2841" y="1947"/>
                  </a:cubicBezTo>
                  <a:cubicBezTo>
                    <a:pt x="2880" y="1791"/>
                    <a:pt x="2880" y="1635"/>
                    <a:pt x="2880" y="1480"/>
                  </a:cubicBezTo>
                  <a:cubicBezTo>
                    <a:pt x="2880" y="1324"/>
                    <a:pt x="2841" y="1168"/>
                    <a:pt x="2802" y="1013"/>
                  </a:cubicBezTo>
                  <a:cubicBezTo>
                    <a:pt x="2724" y="818"/>
                    <a:pt x="2607" y="624"/>
                    <a:pt x="2452" y="468"/>
                  </a:cubicBezTo>
                  <a:cubicBezTo>
                    <a:pt x="2413" y="429"/>
                    <a:pt x="2374" y="390"/>
                    <a:pt x="2335" y="351"/>
                  </a:cubicBezTo>
                  <a:cubicBezTo>
                    <a:pt x="2257" y="273"/>
                    <a:pt x="2179" y="196"/>
                    <a:pt x="2062" y="157"/>
                  </a:cubicBezTo>
                  <a:cubicBezTo>
                    <a:pt x="1946" y="118"/>
                    <a:pt x="1829" y="79"/>
                    <a:pt x="1712" y="40"/>
                  </a:cubicBezTo>
                  <a:cubicBezTo>
                    <a:pt x="1634" y="40"/>
                    <a:pt x="1557" y="1"/>
                    <a:pt x="1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06;p32">
              <a:extLst>
                <a:ext uri="{FF2B5EF4-FFF2-40B4-BE49-F238E27FC236}">
                  <a16:creationId xmlns:a16="http://schemas.microsoft.com/office/drawing/2014/main" id="{F1D7AB4A-CA1A-4517-8051-4869EA587D06}"/>
                </a:ext>
              </a:extLst>
            </p:cNvPr>
            <p:cNvSpPr/>
            <p:nvPr/>
          </p:nvSpPr>
          <p:spPr>
            <a:xfrm>
              <a:off x="3045412" y="5176649"/>
              <a:ext cx="30845" cy="28253"/>
            </a:xfrm>
            <a:custGeom>
              <a:avLst/>
              <a:gdLst/>
              <a:ahLst/>
              <a:cxnLst/>
              <a:rect l="l" t="t" r="r" b="b"/>
              <a:pathLst>
                <a:path w="2880" h="2638" extrusionOk="0">
                  <a:moveTo>
                    <a:pt x="1536" y="1066"/>
                  </a:moveTo>
                  <a:lnTo>
                    <a:pt x="1540" y="1068"/>
                  </a:lnTo>
                  <a:lnTo>
                    <a:pt x="1540" y="1068"/>
                  </a:lnTo>
                  <a:lnTo>
                    <a:pt x="1552" y="1077"/>
                  </a:lnTo>
                  <a:lnTo>
                    <a:pt x="1552" y="1077"/>
                  </a:lnTo>
                  <a:cubicBezTo>
                    <a:pt x="1546" y="1073"/>
                    <a:pt x="1540" y="1070"/>
                    <a:pt x="1536" y="1066"/>
                  </a:cubicBezTo>
                  <a:close/>
                  <a:moveTo>
                    <a:pt x="1640" y="1156"/>
                  </a:moveTo>
                  <a:lnTo>
                    <a:pt x="1661" y="1181"/>
                  </a:lnTo>
                  <a:lnTo>
                    <a:pt x="1661" y="1181"/>
                  </a:lnTo>
                  <a:lnTo>
                    <a:pt x="1672" y="1203"/>
                  </a:lnTo>
                  <a:lnTo>
                    <a:pt x="1672" y="1203"/>
                  </a:lnTo>
                  <a:cubicBezTo>
                    <a:pt x="1658" y="1187"/>
                    <a:pt x="1647" y="1172"/>
                    <a:pt x="1640" y="1156"/>
                  </a:cubicBezTo>
                  <a:close/>
                  <a:moveTo>
                    <a:pt x="1674" y="1198"/>
                  </a:moveTo>
                  <a:lnTo>
                    <a:pt x="1681" y="1207"/>
                  </a:lnTo>
                  <a:lnTo>
                    <a:pt x="1681" y="1207"/>
                  </a:lnTo>
                  <a:lnTo>
                    <a:pt x="1683" y="1216"/>
                  </a:lnTo>
                  <a:lnTo>
                    <a:pt x="1683" y="1216"/>
                  </a:lnTo>
                  <a:cubicBezTo>
                    <a:pt x="1680" y="1213"/>
                    <a:pt x="1678" y="1210"/>
                    <a:pt x="1675" y="1207"/>
                  </a:cubicBezTo>
                  <a:lnTo>
                    <a:pt x="1675" y="1207"/>
                  </a:lnTo>
                  <a:cubicBezTo>
                    <a:pt x="1675" y="1204"/>
                    <a:pt x="1674" y="1201"/>
                    <a:pt x="1674" y="1198"/>
                  </a:cubicBezTo>
                  <a:close/>
                  <a:moveTo>
                    <a:pt x="1676" y="1211"/>
                  </a:moveTo>
                  <a:lnTo>
                    <a:pt x="1687" y="1233"/>
                  </a:lnTo>
                  <a:lnTo>
                    <a:pt x="1687" y="1233"/>
                  </a:lnTo>
                  <a:lnTo>
                    <a:pt x="1687" y="1235"/>
                  </a:lnTo>
                  <a:lnTo>
                    <a:pt x="1687" y="1235"/>
                  </a:lnTo>
                  <a:cubicBezTo>
                    <a:pt x="1684" y="1232"/>
                    <a:pt x="1681" y="1230"/>
                    <a:pt x="1679" y="1227"/>
                  </a:cubicBezTo>
                  <a:lnTo>
                    <a:pt x="1679" y="1227"/>
                  </a:lnTo>
                  <a:cubicBezTo>
                    <a:pt x="1677" y="1222"/>
                    <a:pt x="1676" y="1216"/>
                    <a:pt x="1676" y="1211"/>
                  </a:cubicBezTo>
                  <a:close/>
                  <a:moveTo>
                    <a:pt x="1475" y="1230"/>
                  </a:moveTo>
                  <a:cubicBezTo>
                    <a:pt x="1470" y="1243"/>
                    <a:pt x="1461" y="1255"/>
                    <a:pt x="1450" y="1265"/>
                  </a:cubicBezTo>
                  <a:lnTo>
                    <a:pt x="1450" y="1265"/>
                  </a:lnTo>
                  <a:lnTo>
                    <a:pt x="1463" y="1238"/>
                  </a:lnTo>
                  <a:lnTo>
                    <a:pt x="1463" y="1238"/>
                  </a:lnTo>
                  <a:lnTo>
                    <a:pt x="1475" y="1230"/>
                  </a:lnTo>
                  <a:close/>
                  <a:moveTo>
                    <a:pt x="1698" y="1263"/>
                  </a:moveTo>
                  <a:lnTo>
                    <a:pt x="1703" y="1266"/>
                  </a:lnTo>
                  <a:lnTo>
                    <a:pt x="1703" y="1266"/>
                  </a:lnTo>
                  <a:lnTo>
                    <a:pt x="1706" y="1272"/>
                  </a:lnTo>
                  <a:lnTo>
                    <a:pt x="1706" y="1272"/>
                  </a:lnTo>
                  <a:cubicBezTo>
                    <a:pt x="1703" y="1271"/>
                    <a:pt x="1701" y="1269"/>
                    <a:pt x="1698" y="1268"/>
                  </a:cubicBezTo>
                  <a:lnTo>
                    <a:pt x="1698" y="1268"/>
                  </a:lnTo>
                  <a:cubicBezTo>
                    <a:pt x="1697" y="1267"/>
                    <a:pt x="1697" y="1266"/>
                    <a:pt x="1696" y="1266"/>
                  </a:cubicBezTo>
                  <a:lnTo>
                    <a:pt x="1696" y="1266"/>
                  </a:lnTo>
                  <a:cubicBezTo>
                    <a:pt x="1697" y="1265"/>
                    <a:pt x="1697" y="1264"/>
                    <a:pt x="1698" y="1263"/>
                  </a:cubicBezTo>
                  <a:close/>
                  <a:moveTo>
                    <a:pt x="1439" y="1256"/>
                  </a:moveTo>
                  <a:cubicBezTo>
                    <a:pt x="1438" y="1263"/>
                    <a:pt x="1436" y="1270"/>
                    <a:pt x="1434" y="1276"/>
                  </a:cubicBezTo>
                  <a:lnTo>
                    <a:pt x="1434" y="1276"/>
                  </a:lnTo>
                  <a:cubicBezTo>
                    <a:pt x="1431" y="1278"/>
                    <a:pt x="1429" y="1279"/>
                    <a:pt x="1427" y="1280"/>
                  </a:cubicBezTo>
                  <a:lnTo>
                    <a:pt x="1427" y="1280"/>
                  </a:lnTo>
                  <a:lnTo>
                    <a:pt x="1435" y="1260"/>
                  </a:lnTo>
                  <a:lnTo>
                    <a:pt x="1439" y="1256"/>
                  </a:lnTo>
                  <a:close/>
                  <a:moveTo>
                    <a:pt x="1687" y="1285"/>
                  </a:moveTo>
                  <a:lnTo>
                    <a:pt x="1699" y="1294"/>
                  </a:lnTo>
                  <a:lnTo>
                    <a:pt x="1699" y="1294"/>
                  </a:lnTo>
                  <a:lnTo>
                    <a:pt x="1701" y="1304"/>
                  </a:lnTo>
                  <a:lnTo>
                    <a:pt x="1694" y="1339"/>
                  </a:lnTo>
                  <a:lnTo>
                    <a:pt x="1694" y="1339"/>
                  </a:lnTo>
                  <a:cubicBezTo>
                    <a:pt x="1683" y="1321"/>
                    <a:pt x="1681" y="1303"/>
                    <a:pt x="1687" y="1285"/>
                  </a:cubicBezTo>
                  <a:close/>
                  <a:moveTo>
                    <a:pt x="1350" y="1468"/>
                  </a:moveTo>
                  <a:cubicBezTo>
                    <a:pt x="1352" y="1471"/>
                    <a:pt x="1355" y="1473"/>
                    <a:pt x="1357" y="1476"/>
                  </a:cubicBezTo>
                  <a:lnTo>
                    <a:pt x="1357" y="1476"/>
                  </a:lnTo>
                  <a:cubicBezTo>
                    <a:pt x="1358" y="1480"/>
                    <a:pt x="1358" y="1484"/>
                    <a:pt x="1359" y="1488"/>
                  </a:cubicBezTo>
                  <a:lnTo>
                    <a:pt x="1359" y="1488"/>
                  </a:lnTo>
                  <a:lnTo>
                    <a:pt x="1357" y="1485"/>
                  </a:lnTo>
                  <a:lnTo>
                    <a:pt x="1357" y="1485"/>
                  </a:lnTo>
                  <a:lnTo>
                    <a:pt x="1350" y="1468"/>
                  </a:lnTo>
                  <a:close/>
                  <a:moveTo>
                    <a:pt x="1368" y="1490"/>
                  </a:moveTo>
                  <a:cubicBezTo>
                    <a:pt x="1376" y="1502"/>
                    <a:pt x="1383" y="1514"/>
                    <a:pt x="1389" y="1528"/>
                  </a:cubicBezTo>
                  <a:lnTo>
                    <a:pt x="1389" y="1528"/>
                  </a:lnTo>
                  <a:lnTo>
                    <a:pt x="1366" y="1498"/>
                  </a:lnTo>
                  <a:lnTo>
                    <a:pt x="1368" y="1490"/>
                  </a:lnTo>
                  <a:close/>
                  <a:moveTo>
                    <a:pt x="1440" y="1"/>
                  </a:moveTo>
                  <a:cubicBezTo>
                    <a:pt x="1207" y="1"/>
                    <a:pt x="1012" y="40"/>
                    <a:pt x="818" y="156"/>
                  </a:cubicBezTo>
                  <a:cubicBezTo>
                    <a:pt x="701" y="195"/>
                    <a:pt x="623" y="234"/>
                    <a:pt x="545" y="312"/>
                  </a:cubicBezTo>
                  <a:cubicBezTo>
                    <a:pt x="506" y="351"/>
                    <a:pt x="467" y="390"/>
                    <a:pt x="467" y="429"/>
                  </a:cubicBezTo>
                  <a:cubicBezTo>
                    <a:pt x="312" y="585"/>
                    <a:pt x="195" y="779"/>
                    <a:pt x="156" y="1013"/>
                  </a:cubicBezTo>
                  <a:cubicBezTo>
                    <a:pt x="0" y="1441"/>
                    <a:pt x="117" y="1908"/>
                    <a:pt x="467" y="2219"/>
                  </a:cubicBezTo>
                  <a:cubicBezTo>
                    <a:pt x="506" y="2297"/>
                    <a:pt x="623" y="2375"/>
                    <a:pt x="701" y="2413"/>
                  </a:cubicBezTo>
                  <a:lnTo>
                    <a:pt x="779" y="2452"/>
                  </a:lnTo>
                  <a:cubicBezTo>
                    <a:pt x="856" y="2491"/>
                    <a:pt x="934" y="2530"/>
                    <a:pt x="1012" y="2569"/>
                  </a:cubicBezTo>
                  <a:cubicBezTo>
                    <a:pt x="1071" y="2584"/>
                    <a:pt x="1135" y="2593"/>
                    <a:pt x="1203" y="2597"/>
                  </a:cubicBezTo>
                  <a:lnTo>
                    <a:pt x="1203" y="2597"/>
                  </a:lnTo>
                  <a:cubicBezTo>
                    <a:pt x="1217" y="2601"/>
                    <a:pt x="1231" y="2604"/>
                    <a:pt x="1246" y="2608"/>
                  </a:cubicBezTo>
                  <a:cubicBezTo>
                    <a:pt x="1323" y="2627"/>
                    <a:pt x="1401" y="2637"/>
                    <a:pt x="1479" y="2637"/>
                  </a:cubicBezTo>
                  <a:cubicBezTo>
                    <a:pt x="1557" y="2637"/>
                    <a:pt x="1635" y="2627"/>
                    <a:pt x="1713" y="2608"/>
                  </a:cubicBezTo>
                  <a:cubicBezTo>
                    <a:pt x="1868" y="2569"/>
                    <a:pt x="2024" y="2530"/>
                    <a:pt x="2179" y="2452"/>
                  </a:cubicBezTo>
                  <a:cubicBezTo>
                    <a:pt x="2296" y="2413"/>
                    <a:pt x="2413" y="2336"/>
                    <a:pt x="2491" y="2258"/>
                  </a:cubicBezTo>
                  <a:cubicBezTo>
                    <a:pt x="2608" y="2102"/>
                    <a:pt x="2724" y="1946"/>
                    <a:pt x="2763" y="1752"/>
                  </a:cubicBezTo>
                  <a:cubicBezTo>
                    <a:pt x="2880" y="1402"/>
                    <a:pt x="2841" y="1051"/>
                    <a:pt x="2685" y="740"/>
                  </a:cubicBezTo>
                  <a:cubicBezTo>
                    <a:pt x="2646" y="662"/>
                    <a:pt x="2608" y="623"/>
                    <a:pt x="2530" y="585"/>
                  </a:cubicBezTo>
                  <a:cubicBezTo>
                    <a:pt x="2491" y="507"/>
                    <a:pt x="2452" y="429"/>
                    <a:pt x="2413" y="390"/>
                  </a:cubicBezTo>
                  <a:cubicBezTo>
                    <a:pt x="2296" y="273"/>
                    <a:pt x="2179" y="195"/>
                    <a:pt x="2024" y="156"/>
                  </a:cubicBezTo>
                  <a:cubicBezTo>
                    <a:pt x="1868" y="40"/>
                    <a:pt x="1635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07;p32">
              <a:extLst>
                <a:ext uri="{FF2B5EF4-FFF2-40B4-BE49-F238E27FC236}">
                  <a16:creationId xmlns:a16="http://schemas.microsoft.com/office/drawing/2014/main" id="{65728177-9243-4B41-87D0-FD2D9F8D51D1}"/>
                </a:ext>
              </a:extLst>
            </p:cNvPr>
            <p:cNvSpPr/>
            <p:nvPr/>
          </p:nvSpPr>
          <p:spPr>
            <a:xfrm>
              <a:off x="3031789" y="5147036"/>
              <a:ext cx="78644" cy="12541"/>
            </a:xfrm>
            <a:custGeom>
              <a:avLst/>
              <a:gdLst/>
              <a:ahLst/>
              <a:cxnLst/>
              <a:rect l="l" t="t" r="r" b="b"/>
              <a:pathLst>
                <a:path w="7343" h="1171" extrusionOk="0">
                  <a:moveTo>
                    <a:pt x="419" y="1"/>
                  </a:moveTo>
                  <a:cubicBezTo>
                    <a:pt x="132" y="1"/>
                    <a:pt x="1" y="434"/>
                    <a:pt x="299" y="509"/>
                  </a:cubicBezTo>
                  <a:cubicBezTo>
                    <a:pt x="2518" y="781"/>
                    <a:pt x="4775" y="1015"/>
                    <a:pt x="7032" y="1170"/>
                  </a:cubicBezTo>
                  <a:cubicBezTo>
                    <a:pt x="7343" y="1170"/>
                    <a:pt x="7343" y="664"/>
                    <a:pt x="7032" y="664"/>
                  </a:cubicBezTo>
                  <a:cubicBezTo>
                    <a:pt x="4813" y="509"/>
                    <a:pt x="2634" y="314"/>
                    <a:pt x="455" y="3"/>
                  </a:cubicBezTo>
                  <a:cubicBezTo>
                    <a:pt x="443" y="1"/>
                    <a:pt x="431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08;p32">
              <a:extLst>
                <a:ext uri="{FF2B5EF4-FFF2-40B4-BE49-F238E27FC236}">
                  <a16:creationId xmlns:a16="http://schemas.microsoft.com/office/drawing/2014/main" id="{5C39FC8D-A242-4C47-8B8E-3CD62EBE8183}"/>
                </a:ext>
              </a:extLst>
            </p:cNvPr>
            <p:cNvSpPr/>
            <p:nvPr/>
          </p:nvSpPr>
          <p:spPr>
            <a:xfrm>
              <a:off x="3048700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53" y="0"/>
                  </a:moveTo>
                  <a:cubicBezTo>
                    <a:pt x="140" y="0"/>
                    <a:pt x="1" y="330"/>
                    <a:pt x="199" y="462"/>
                  </a:cubicBezTo>
                  <a:cubicBezTo>
                    <a:pt x="1950" y="1629"/>
                    <a:pt x="3624" y="2913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4" y="4041"/>
                    <a:pt x="5608" y="3886"/>
                  </a:cubicBezTo>
                  <a:cubicBezTo>
                    <a:pt x="3974" y="2524"/>
                    <a:pt x="2223" y="1240"/>
                    <a:pt x="472" y="34"/>
                  </a:cubicBezTo>
                  <a:cubicBezTo>
                    <a:pt x="431" y="11"/>
                    <a:pt x="39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09;p32">
              <a:extLst>
                <a:ext uri="{FF2B5EF4-FFF2-40B4-BE49-F238E27FC236}">
                  <a16:creationId xmlns:a16="http://schemas.microsoft.com/office/drawing/2014/main" id="{14C76602-FB3E-4D40-977E-626FB2DA5E77}"/>
                </a:ext>
              </a:extLst>
            </p:cNvPr>
            <p:cNvSpPr/>
            <p:nvPr/>
          </p:nvSpPr>
          <p:spPr>
            <a:xfrm>
              <a:off x="3064090" y="5073416"/>
              <a:ext cx="23080" cy="65202"/>
            </a:xfrm>
            <a:custGeom>
              <a:avLst/>
              <a:gdLst/>
              <a:ahLst/>
              <a:cxnLst/>
              <a:rect l="l" t="t" r="r" b="b"/>
              <a:pathLst>
                <a:path w="2155" h="6088" extrusionOk="0">
                  <a:moveTo>
                    <a:pt x="286" y="1"/>
                  </a:moveTo>
                  <a:cubicBezTo>
                    <a:pt x="144" y="1"/>
                    <a:pt x="0" y="117"/>
                    <a:pt x="46" y="301"/>
                  </a:cubicBezTo>
                  <a:cubicBezTo>
                    <a:pt x="669" y="2129"/>
                    <a:pt x="1214" y="3997"/>
                    <a:pt x="1642" y="5904"/>
                  </a:cubicBezTo>
                  <a:cubicBezTo>
                    <a:pt x="1658" y="6032"/>
                    <a:pt x="1752" y="6087"/>
                    <a:pt x="1852" y="6087"/>
                  </a:cubicBezTo>
                  <a:cubicBezTo>
                    <a:pt x="1997" y="6087"/>
                    <a:pt x="2155" y="5971"/>
                    <a:pt x="2109" y="5787"/>
                  </a:cubicBezTo>
                  <a:cubicBezTo>
                    <a:pt x="1720" y="3881"/>
                    <a:pt x="1175" y="201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10;p32">
              <a:extLst>
                <a:ext uri="{FF2B5EF4-FFF2-40B4-BE49-F238E27FC236}">
                  <a16:creationId xmlns:a16="http://schemas.microsoft.com/office/drawing/2014/main" id="{1C0A3F34-AC62-4D12-98E9-32B4E50580C7}"/>
                </a:ext>
              </a:extLst>
            </p:cNvPr>
            <p:cNvSpPr/>
            <p:nvPr/>
          </p:nvSpPr>
          <p:spPr>
            <a:xfrm>
              <a:off x="3090094" y="5107591"/>
              <a:ext cx="20756" cy="50733"/>
            </a:xfrm>
            <a:custGeom>
              <a:avLst/>
              <a:gdLst/>
              <a:ahLst/>
              <a:cxnLst/>
              <a:rect l="l" t="t" r="r" b="b"/>
              <a:pathLst>
                <a:path w="1938" h="4737" extrusionOk="0">
                  <a:moveTo>
                    <a:pt x="282" y="1"/>
                  </a:moveTo>
                  <a:cubicBezTo>
                    <a:pt x="136" y="1"/>
                    <a:pt x="1" y="117"/>
                    <a:pt x="70" y="300"/>
                  </a:cubicBezTo>
                  <a:cubicBezTo>
                    <a:pt x="303" y="1001"/>
                    <a:pt x="537" y="1740"/>
                    <a:pt x="770" y="2441"/>
                  </a:cubicBezTo>
                  <a:cubicBezTo>
                    <a:pt x="887" y="2791"/>
                    <a:pt x="1004" y="3141"/>
                    <a:pt x="1121" y="3491"/>
                  </a:cubicBezTo>
                  <a:lnTo>
                    <a:pt x="1315" y="3997"/>
                  </a:lnTo>
                  <a:cubicBezTo>
                    <a:pt x="1393" y="4153"/>
                    <a:pt x="1432" y="4309"/>
                    <a:pt x="1432" y="4503"/>
                  </a:cubicBezTo>
                  <a:cubicBezTo>
                    <a:pt x="1432" y="4659"/>
                    <a:pt x="1549" y="4737"/>
                    <a:pt x="1665" y="4737"/>
                  </a:cubicBezTo>
                  <a:cubicBezTo>
                    <a:pt x="1782" y="4737"/>
                    <a:pt x="1899" y="4659"/>
                    <a:pt x="1899" y="4503"/>
                  </a:cubicBezTo>
                  <a:lnTo>
                    <a:pt x="1938" y="4503"/>
                  </a:lnTo>
                  <a:cubicBezTo>
                    <a:pt x="1899" y="4153"/>
                    <a:pt x="1821" y="3803"/>
                    <a:pt x="1665" y="3491"/>
                  </a:cubicBezTo>
                  <a:cubicBezTo>
                    <a:pt x="1549" y="3102"/>
                    <a:pt x="1393" y="2752"/>
                    <a:pt x="1276" y="2402"/>
                  </a:cubicBezTo>
                  <a:cubicBezTo>
                    <a:pt x="1043" y="1662"/>
                    <a:pt x="809" y="923"/>
                    <a:pt x="537" y="184"/>
                  </a:cubicBezTo>
                  <a:cubicBezTo>
                    <a:pt x="489" y="56"/>
                    <a:pt x="383" y="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11;p32">
              <a:extLst>
                <a:ext uri="{FF2B5EF4-FFF2-40B4-BE49-F238E27FC236}">
                  <a16:creationId xmlns:a16="http://schemas.microsoft.com/office/drawing/2014/main" id="{EEA6EC6E-D70C-4887-8F82-3B2AD1560283}"/>
                </a:ext>
              </a:extLst>
            </p:cNvPr>
            <p:cNvSpPr/>
            <p:nvPr/>
          </p:nvSpPr>
          <p:spPr>
            <a:xfrm>
              <a:off x="3061327" y="5159599"/>
              <a:ext cx="57459" cy="33672"/>
            </a:xfrm>
            <a:custGeom>
              <a:avLst/>
              <a:gdLst/>
              <a:ahLst/>
              <a:cxnLst/>
              <a:rect l="l" t="t" r="r" b="b"/>
              <a:pathLst>
                <a:path w="5365" h="3144" extrusionOk="0">
                  <a:moveTo>
                    <a:pt x="5045" y="0"/>
                  </a:moveTo>
                  <a:cubicBezTo>
                    <a:pt x="5010" y="0"/>
                    <a:pt x="4972" y="11"/>
                    <a:pt x="4935" y="36"/>
                  </a:cubicBezTo>
                  <a:cubicBezTo>
                    <a:pt x="3495" y="1126"/>
                    <a:pt x="1822" y="1865"/>
                    <a:pt x="265" y="2682"/>
                  </a:cubicBezTo>
                  <a:cubicBezTo>
                    <a:pt x="1" y="2815"/>
                    <a:pt x="158" y="3144"/>
                    <a:pt x="378" y="3144"/>
                  </a:cubicBezTo>
                  <a:cubicBezTo>
                    <a:pt x="417" y="3144"/>
                    <a:pt x="458" y="3134"/>
                    <a:pt x="499" y="3110"/>
                  </a:cubicBezTo>
                  <a:cubicBezTo>
                    <a:pt x="2094" y="2293"/>
                    <a:pt x="3729" y="1554"/>
                    <a:pt x="5169" y="464"/>
                  </a:cubicBezTo>
                  <a:cubicBezTo>
                    <a:pt x="5365" y="301"/>
                    <a:pt x="5231" y="0"/>
                    <a:pt x="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12;p32">
              <a:extLst>
                <a:ext uri="{FF2B5EF4-FFF2-40B4-BE49-F238E27FC236}">
                  <a16:creationId xmlns:a16="http://schemas.microsoft.com/office/drawing/2014/main" id="{80AD58B1-C7BA-4D76-9CBA-29CA55C551A8}"/>
                </a:ext>
              </a:extLst>
            </p:cNvPr>
            <p:cNvSpPr/>
            <p:nvPr/>
          </p:nvSpPr>
          <p:spPr>
            <a:xfrm>
              <a:off x="3099198" y="5150699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304" y="1"/>
                  </a:moveTo>
                  <a:cubicBezTo>
                    <a:pt x="124" y="1"/>
                    <a:pt x="1" y="318"/>
                    <a:pt x="193" y="478"/>
                  </a:cubicBezTo>
                  <a:lnTo>
                    <a:pt x="8092" y="6549"/>
                  </a:lnTo>
                  <a:cubicBezTo>
                    <a:pt x="8134" y="6583"/>
                    <a:pt x="8175" y="6598"/>
                    <a:pt x="8214" y="6598"/>
                  </a:cubicBezTo>
                  <a:cubicBezTo>
                    <a:pt x="8394" y="6598"/>
                    <a:pt x="8518" y="6281"/>
                    <a:pt x="8326" y="6121"/>
                  </a:cubicBezTo>
                  <a:lnTo>
                    <a:pt x="426" y="50"/>
                  </a:lnTo>
                  <a:cubicBezTo>
                    <a:pt x="385" y="15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13;p32">
              <a:extLst>
                <a:ext uri="{FF2B5EF4-FFF2-40B4-BE49-F238E27FC236}">
                  <a16:creationId xmlns:a16="http://schemas.microsoft.com/office/drawing/2014/main" id="{4F2FCB06-4DE1-49C5-A169-848F9D48840A}"/>
                </a:ext>
              </a:extLst>
            </p:cNvPr>
            <p:cNvSpPr/>
            <p:nvPr/>
          </p:nvSpPr>
          <p:spPr>
            <a:xfrm>
              <a:off x="3140506" y="5134602"/>
              <a:ext cx="30802" cy="70868"/>
            </a:xfrm>
            <a:custGeom>
              <a:avLst/>
              <a:gdLst/>
              <a:ahLst/>
              <a:cxnLst/>
              <a:rect l="l" t="t" r="r" b="b"/>
              <a:pathLst>
                <a:path w="2876" h="6617" extrusionOk="0">
                  <a:moveTo>
                    <a:pt x="339" y="0"/>
                  </a:moveTo>
                  <a:cubicBezTo>
                    <a:pt x="182" y="0"/>
                    <a:pt x="0" y="193"/>
                    <a:pt x="110" y="386"/>
                  </a:cubicBezTo>
                  <a:cubicBezTo>
                    <a:pt x="1005" y="2370"/>
                    <a:pt x="1394" y="4549"/>
                    <a:pt x="2367" y="6495"/>
                  </a:cubicBezTo>
                  <a:cubicBezTo>
                    <a:pt x="2404" y="6581"/>
                    <a:pt x="2472" y="6617"/>
                    <a:pt x="2544" y="6617"/>
                  </a:cubicBezTo>
                  <a:cubicBezTo>
                    <a:pt x="2700" y="6617"/>
                    <a:pt x="2875" y="6448"/>
                    <a:pt x="2795" y="6262"/>
                  </a:cubicBezTo>
                  <a:cubicBezTo>
                    <a:pt x="1823" y="4316"/>
                    <a:pt x="1433" y="2098"/>
                    <a:pt x="499" y="113"/>
                  </a:cubicBezTo>
                  <a:cubicBezTo>
                    <a:pt x="465" y="33"/>
                    <a:pt x="40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14;p32">
              <a:extLst>
                <a:ext uri="{FF2B5EF4-FFF2-40B4-BE49-F238E27FC236}">
                  <a16:creationId xmlns:a16="http://schemas.microsoft.com/office/drawing/2014/main" id="{90A222B9-4CBC-4080-80E2-0E17A031AFEF}"/>
                </a:ext>
              </a:extLst>
            </p:cNvPr>
            <p:cNvSpPr/>
            <p:nvPr/>
          </p:nvSpPr>
          <p:spPr>
            <a:xfrm>
              <a:off x="3019151" y="5137890"/>
              <a:ext cx="22523" cy="21270"/>
            </a:xfrm>
            <a:custGeom>
              <a:avLst/>
              <a:gdLst/>
              <a:ahLst/>
              <a:cxnLst/>
              <a:rect l="l" t="t" r="r" b="b"/>
              <a:pathLst>
                <a:path w="2103" h="1986" extrusionOk="0">
                  <a:moveTo>
                    <a:pt x="1421" y="487"/>
                  </a:moveTo>
                  <a:lnTo>
                    <a:pt x="1421" y="487"/>
                  </a:lnTo>
                  <a:lnTo>
                    <a:pt x="1421" y="487"/>
                  </a:lnTo>
                  <a:lnTo>
                    <a:pt x="1421" y="487"/>
                  </a:lnTo>
                  <a:close/>
                  <a:moveTo>
                    <a:pt x="1324" y="429"/>
                  </a:moveTo>
                  <a:lnTo>
                    <a:pt x="1389" y="468"/>
                  </a:lnTo>
                  <a:lnTo>
                    <a:pt x="1389" y="468"/>
                  </a:lnTo>
                  <a:lnTo>
                    <a:pt x="1418" y="490"/>
                  </a:lnTo>
                  <a:lnTo>
                    <a:pt x="1418" y="490"/>
                  </a:lnTo>
                  <a:lnTo>
                    <a:pt x="1421" y="494"/>
                  </a:lnTo>
                  <a:lnTo>
                    <a:pt x="1421" y="494"/>
                  </a:lnTo>
                  <a:lnTo>
                    <a:pt x="1324" y="429"/>
                  </a:lnTo>
                  <a:lnTo>
                    <a:pt x="1324" y="429"/>
                  </a:lnTo>
                  <a:cubicBezTo>
                    <a:pt x="1324" y="429"/>
                    <a:pt x="1324" y="429"/>
                    <a:pt x="1324" y="429"/>
                  </a:cubicBezTo>
                  <a:close/>
                  <a:moveTo>
                    <a:pt x="1700" y="910"/>
                  </a:moveTo>
                  <a:lnTo>
                    <a:pt x="1700" y="910"/>
                  </a:lnTo>
                  <a:cubicBezTo>
                    <a:pt x="1699" y="912"/>
                    <a:pt x="1698" y="913"/>
                    <a:pt x="1697" y="914"/>
                  </a:cubicBezTo>
                  <a:lnTo>
                    <a:pt x="1697" y="914"/>
                  </a:lnTo>
                  <a:cubicBezTo>
                    <a:pt x="1700" y="926"/>
                    <a:pt x="1702" y="938"/>
                    <a:pt x="1704" y="950"/>
                  </a:cubicBezTo>
                  <a:lnTo>
                    <a:pt x="1704" y="950"/>
                  </a:lnTo>
                  <a:lnTo>
                    <a:pt x="1706" y="938"/>
                  </a:lnTo>
                  <a:lnTo>
                    <a:pt x="1706" y="938"/>
                  </a:lnTo>
                  <a:lnTo>
                    <a:pt x="1700" y="910"/>
                  </a:lnTo>
                  <a:close/>
                  <a:moveTo>
                    <a:pt x="1696" y="888"/>
                  </a:moveTo>
                  <a:lnTo>
                    <a:pt x="1700" y="910"/>
                  </a:lnTo>
                  <a:lnTo>
                    <a:pt x="1700" y="910"/>
                  </a:lnTo>
                  <a:cubicBezTo>
                    <a:pt x="1704" y="906"/>
                    <a:pt x="1708" y="901"/>
                    <a:pt x="1713" y="896"/>
                  </a:cubicBezTo>
                  <a:lnTo>
                    <a:pt x="1713" y="896"/>
                  </a:lnTo>
                  <a:lnTo>
                    <a:pt x="1706" y="938"/>
                  </a:lnTo>
                  <a:lnTo>
                    <a:pt x="1706" y="938"/>
                  </a:lnTo>
                  <a:lnTo>
                    <a:pt x="1713" y="974"/>
                  </a:lnTo>
                  <a:cubicBezTo>
                    <a:pt x="1711" y="974"/>
                    <a:pt x="1709" y="974"/>
                    <a:pt x="1708" y="973"/>
                  </a:cubicBezTo>
                  <a:lnTo>
                    <a:pt x="1708" y="973"/>
                  </a:lnTo>
                  <a:cubicBezTo>
                    <a:pt x="1707" y="965"/>
                    <a:pt x="1705" y="957"/>
                    <a:pt x="1704" y="950"/>
                  </a:cubicBezTo>
                  <a:lnTo>
                    <a:pt x="1704" y="950"/>
                  </a:lnTo>
                  <a:lnTo>
                    <a:pt x="1700" y="972"/>
                  </a:lnTo>
                  <a:lnTo>
                    <a:pt x="1700" y="972"/>
                  </a:lnTo>
                  <a:cubicBezTo>
                    <a:pt x="1679" y="965"/>
                    <a:pt x="1678" y="941"/>
                    <a:pt x="1697" y="914"/>
                  </a:cubicBezTo>
                  <a:lnTo>
                    <a:pt x="1697" y="914"/>
                  </a:lnTo>
                  <a:cubicBezTo>
                    <a:pt x="1696" y="909"/>
                    <a:pt x="1695" y="904"/>
                    <a:pt x="1694" y="898"/>
                  </a:cubicBezTo>
                  <a:lnTo>
                    <a:pt x="1694" y="898"/>
                  </a:lnTo>
                  <a:cubicBezTo>
                    <a:pt x="1695" y="895"/>
                    <a:pt x="1695" y="891"/>
                    <a:pt x="1696" y="888"/>
                  </a:cubicBezTo>
                  <a:close/>
                  <a:moveTo>
                    <a:pt x="1363" y="1441"/>
                  </a:moveTo>
                  <a:lnTo>
                    <a:pt x="1334" y="1452"/>
                  </a:lnTo>
                  <a:lnTo>
                    <a:pt x="1334" y="1452"/>
                  </a:lnTo>
                  <a:cubicBezTo>
                    <a:pt x="1345" y="1441"/>
                    <a:pt x="1363" y="1441"/>
                    <a:pt x="1363" y="1441"/>
                  </a:cubicBezTo>
                  <a:close/>
                  <a:moveTo>
                    <a:pt x="740" y="1"/>
                  </a:moveTo>
                  <a:lnTo>
                    <a:pt x="546" y="79"/>
                  </a:lnTo>
                  <a:lnTo>
                    <a:pt x="507" y="79"/>
                  </a:lnTo>
                  <a:cubicBezTo>
                    <a:pt x="351" y="156"/>
                    <a:pt x="234" y="273"/>
                    <a:pt x="156" y="429"/>
                  </a:cubicBezTo>
                  <a:lnTo>
                    <a:pt x="118" y="468"/>
                  </a:lnTo>
                  <a:cubicBezTo>
                    <a:pt x="118" y="507"/>
                    <a:pt x="79" y="623"/>
                    <a:pt x="40" y="662"/>
                  </a:cubicBezTo>
                  <a:lnTo>
                    <a:pt x="40" y="701"/>
                  </a:lnTo>
                  <a:cubicBezTo>
                    <a:pt x="40" y="701"/>
                    <a:pt x="40" y="857"/>
                    <a:pt x="1" y="896"/>
                  </a:cubicBezTo>
                  <a:lnTo>
                    <a:pt x="1" y="935"/>
                  </a:lnTo>
                  <a:cubicBezTo>
                    <a:pt x="1" y="974"/>
                    <a:pt x="1" y="1129"/>
                    <a:pt x="40" y="1168"/>
                  </a:cubicBezTo>
                  <a:cubicBezTo>
                    <a:pt x="79" y="1246"/>
                    <a:pt x="118" y="1285"/>
                    <a:pt x="118" y="1363"/>
                  </a:cubicBezTo>
                  <a:cubicBezTo>
                    <a:pt x="156" y="1441"/>
                    <a:pt x="195" y="1518"/>
                    <a:pt x="234" y="1596"/>
                  </a:cubicBezTo>
                  <a:cubicBezTo>
                    <a:pt x="273" y="1635"/>
                    <a:pt x="312" y="1674"/>
                    <a:pt x="351" y="1713"/>
                  </a:cubicBezTo>
                  <a:cubicBezTo>
                    <a:pt x="390" y="1713"/>
                    <a:pt x="429" y="1752"/>
                    <a:pt x="468" y="1791"/>
                  </a:cubicBezTo>
                  <a:cubicBezTo>
                    <a:pt x="503" y="1809"/>
                    <a:pt x="547" y="1826"/>
                    <a:pt x="595" y="1841"/>
                  </a:cubicBezTo>
                  <a:lnTo>
                    <a:pt x="595" y="1841"/>
                  </a:lnTo>
                  <a:cubicBezTo>
                    <a:pt x="602" y="1848"/>
                    <a:pt x="611" y="1856"/>
                    <a:pt x="623" y="1869"/>
                  </a:cubicBezTo>
                  <a:cubicBezTo>
                    <a:pt x="662" y="1869"/>
                    <a:pt x="701" y="1908"/>
                    <a:pt x="740" y="1908"/>
                  </a:cubicBezTo>
                  <a:cubicBezTo>
                    <a:pt x="779" y="1947"/>
                    <a:pt x="857" y="1947"/>
                    <a:pt x="896" y="1985"/>
                  </a:cubicBezTo>
                  <a:lnTo>
                    <a:pt x="1441" y="1985"/>
                  </a:lnTo>
                  <a:cubicBezTo>
                    <a:pt x="1518" y="1985"/>
                    <a:pt x="1557" y="1908"/>
                    <a:pt x="1635" y="1869"/>
                  </a:cubicBezTo>
                  <a:lnTo>
                    <a:pt x="1674" y="1869"/>
                  </a:lnTo>
                  <a:cubicBezTo>
                    <a:pt x="1713" y="1830"/>
                    <a:pt x="1791" y="1791"/>
                    <a:pt x="1830" y="1752"/>
                  </a:cubicBezTo>
                  <a:lnTo>
                    <a:pt x="1869" y="1713"/>
                  </a:lnTo>
                  <a:cubicBezTo>
                    <a:pt x="1908" y="1635"/>
                    <a:pt x="1985" y="1596"/>
                    <a:pt x="2024" y="1518"/>
                  </a:cubicBezTo>
                  <a:cubicBezTo>
                    <a:pt x="2063" y="1402"/>
                    <a:pt x="2102" y="1324"/>
                    <a:pt x="2102" y="1207"/>
                  </a:cubicBezTo>
                  <a:lnTo>
                    <a:pt x="2102" y="1090"/>
                  </a:lnTo>
                  <a:lnTo>
                    <a:pt x="2063" y="896"/>
                  </a:lnTo>
                  <a:lnTo>
                    <a:pt x="2063" y="818"/>
                  </a:lnTo>
                  <a:cubicBezTo>
                    <a:pt x="2063" y="740"/>
                    <a:pt x="2024" y="662"/>
                    <a:pt x="1985" y="585"/>
                  </a:cubicBezTo>
                  <a:cubicBezTo>
                    <a:pt x="1908" y="507"/>
                    <a:pt x="1869" y="390"/>
                    <a:pt x="1791" y="351"/>
                  </a:cubicBezTo>
                  <a:cubicBezTo>
                    <a:pt x="1791" y="312"/>
                    <a:pt x="1752" y="312"/>
                    <a:pt x="1752" y="273"/>
                  </a:cubicBezTo>
                  <a:cubicBezTo>
                    <a:pt x="1674" y="234"/>
                    <a:pt x="1635" y="195"/>
                    <a:pt x="1557" y="156"/>
                  </a:cubicBezTo>
                  <a:lnTo>
                    <a:pt x="1518" y="118"/>
                  </a:lnTo>
                  <a:cubicBezTo>
                    <a:pt x="1441" y="79"/>
                    <a:pt x="1363" y="40"/>
                    <a:pt x="1285" y="40"/>
                  </a:cubicBezTo>
                  <a:cubicBezTo>
                    <a:pt x="1207" y="1"/>
                    <a:pt x="1090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15;p32">
              <a:extLst>
                <a:ext uri="{FF2B5EF4-FFF2-40B4-BE49-F238E27FC236}">
                  <a16:creationId xmlns:a16="http://schemas.microsoft.com/office/drawing/2014/main" id="{F87754DC-2DC3-4495-8CEF-3A00A7DB9D7A}"/>
                </a:ext>
              </a:extLst>
            </p:cNvPr>
            <p:cNvSpPr/>
            <p:nvPr/>
          </p:nvSpPr>
          <p:spPr>
            <a:xfrm>
              <a:off x="3083336" y="5155229"/>
              <a:ext cx="37099" cy="37581"/>
            </a:xfrm>
            <a:custGeom>
              <a:avLst/>
              <a:gdLst/>
              <a:ahLst/>
              <a:cxnLst/>
              <a:rect l="l" t="t" r="r" b="b"/>
              <a:pathLst>
                <a:path w="3464" h="3509" extrusionOk="0">
                  <a:moveTo>
                    <a:pt x="1687" y="1711"/>
                  </a:moveTo>
                  <a:lnTo>
                    <a:pt x="1687" y="1711"/>
                  </a:lnTo>
                  <a:cubicBezTo>
                    <a:pt x="1684" y="1713"/>
                    <a:pt x="1681" y="1715"/>
                    <a:pt x="1678" y="1717"/>
                  </a:cubicBezTo>
                  <a:lnTo>
                    <a:pt x="1678" y="1717"/>
                  </a:lnTo>
                  <a:cubicBezTo>
                    <a:pt x="1671" y="1719"/>
                    <a:pt x="1664" y="1721"/>
                    <a:pt x="1657" y="1723"/>
                  </a:cubicBezTo>
                  <a:lnTo>
                    <a:pt x="1657" y="1723"/>
                  </a:lnTo>
                  <a:lnTo>
                    <a:pt x="1664" y="1719"/>
                  </a:lnTo>
                  <a:lnTo>
                    <a:pt x="1664" y="1719"/>
                  </a:lnTo>
                  <a:lnTo>
                    <a:pt x="1687" y="1711"/>
                  </a:lnTo>
                  <a:close/>
                  <a:moveTo>
                    <a:pt x="1592" y="1755"/>
                  </a:moveTo>
                  <a:cubicBezTo>
                    <a:pt x="1592" y="1756"/>
                    <a:pt x="1592" y="1756"/>
                    <a:pt x="1592" y="1757"/>
                  </a:cubicBezTo>
                  <a:lnTo>
                    <a:pt x="1592" y="1757"/>
                  </a:lnTo>
                  <a:cubicBezTo>
                    <a:pt x="1589" y="1757"/>
                    <a:pt x="1586" y="1758"/>
                    <a:pt x="1583" y="1759"/>
                  </a:cubicBezTo>
                  <a:lnTo>
                    <a:pt x="1583" y="1759"/>
                  </a:lnTo>
                  <a:cubicBezTo>
                    <a:pt x="1583" y="1758"/>
                    <a:pt x="1583" y="1757"/>
                    <a:pt x="1584" y="1756"/>
                  </a:cubicBezTo>
                  <a:lnTo>
                    <a:pt x="1584" y="1756"/>
                  </a:lnTo>
                  <a:lnTo>
                    <a:pt x="1592" y="1755"/>
                  </a:lnTo>
                  <a:close/>
                  <a:moveTo>
                    <a:pt x="1581" y="1769"/>
                  </a:moveTo>
                  <a:cubicBezTo>
                    <a:pt x="1580" y="1769"/>
                    <a:pt x="1579" y="1770"/>
                    <a:pt x="1578" y="1770"/>
                  </a:cubicBezTo>
                  <a:lnTo>
                    <a:pt x="1578" y="1770"/>
                  </a:lnTo>
                  <a:cubicBezTo>
                    <a:pt x="1579" y="1770"/>
                    <a:pt x="1579" y="1770"/>
                    <a:pt x="1579" y="1770"/>
                  </a:cubicBezTo>
                  <a:lnTo>
                    <a:pt x="1579" y="1770"/>
                  </a:lnTo>
                  <a:lnTo>
                    <a:pt x="1581" y="1769"/>
                  </a:lnTo>
                  <a:close/>
                  <a:moveTo>
                    <a:pt x="1576" y="1814"/>
                  </a:moveTo>
                  <a:lnTo>
                    <a:pt x="1576" y="1814"/>
                  </a:lnTo>
                  <a:cubicBezTo>
                    <a:pt x="1575" y="1817"/>
                    <a:pt x="1574" y="1821"/>
                    <a:pt x="1573" y="1824"/>
                  </a:cubicBezTo>
                  <a:lnTo>
                    <a:pt x="1573" y="1824"/>
                  </a:lnTo>
                  <a:cubicBezTo>
                    <a:pt x="1571" y="1827"/>
                    <a:pt x="1570" y="1830"/>
                    <a:pt x="1568" y="1832"/>
                  </a:cubicBezTo>
                  <a:lnTo>
                    <a:pt x="1568" y="1832"/>
                  </a:lnTo>
                  <a:lnTo>
                    <a:pt x="1567" y="1828"/>
                  </a:lnTo>
                  <a:lnTo>
                    <a:pt x="1567" y="1828"/>
                  </a:lnTo>
                  <a:lnTo>
                    <a:pt x="1576" y="1814"/>
                  </a:lnTo>
                  <a:close/>
                  <a:moveTo>
                    <a:pt x="1927" y="1826"/>
                  </a:moveTo>
                  <a:lnTo>
                    <a:pt x="1927" y="1826"/>
                  </a:lnTo>
                  <a:lnTo>
                    <a:pt x="1927" y="1826"/>
                  </a:lnTo>
                  <a:lnTo>
                    <a:pt x="1946" y="1845"/>
                  </a:lnTo>
                  <a:lnTo>
                    <a:pt x="1946" y="1845"/>
                  </a:lnTo>
                  <a:lnTo>
                    <a:pt x="2000" y="1899"/>
                  </a:lnTo>
                  <a:lnTo>
                    <a:pt x="1927" y="1826"/>
                  </a:lnTo>
                  <a:close/>
                  <a:moveTo>
                    <a:pt x="2004" y="1903"/>
                  </a:moveTo>
                  <a:lnTo>
                    <a:pt x="2011" y="1910"/>
                  </a:lnTo>
                  <a:lnTo>
                    <a:pt x="2004" y="1903"/>
                  </a:lnTo>
                  <a:close/>
                  <a:moveTo>
                    <a:pt x="2016" y="1915"/>
                  </a:moveTo>
                  <a:lnTo>
                    <a:pt x="2020" y="1919"/>
                  </a:lnTo>
                  <a:lnTo>
                    <a:pt x="2016" y="1915"/>
                  </a:lnTo>
                  <a:close/>
                  <a:moveTo>
                    <a:pt x="1582" y="1916"/>
                  </a:moveTo>
                  <a:cubicBezTo>
                    <a:pt x="1583" y="1921"/>
                    <a:pt x="1585" y="1925"/>
                    <a:pt x="1586" y="1930"/>
                  </a:cubicBezTo>
                  <a:lnTo>
                    <a:pt x="1586" y="1930"/>
                  </a:lnTo>
                  <a:lnTo>
                    <a:pt x="1584" y="1927"/>
                  </a:lnTo>
                  <a:lnTo>
                    <a:pt x="1582" y="1916"/>
                  </a:lnTo>
                  <a:close/>
                  <a:moveTo>
                    <a:pt x="1995" y="1929"/>
                  </a:moveTo>
                  <a:lnTo>
                    <a:pt x="1995" y="1930"/>
                  </a:lnTo>
                  <a:lnTo>
                    <a:pt x="1995" y="1930"/>
                  </a:lnTo>
                  <a:lnTo>
                    <a:pt x="1995" y="1930"/>
                  </a:lnTo>
                  <a:cubicBezTo>
                    <a:pt x="1995" y="1930"/>
                    <a:pt x="1995" y="1929"/>
                    <a:pt x="1995" y="1929"/>
                  </a:cubicBezTo>
                  <a:close/>
                  <a:moveTo>
                    <a:pt x="1994" y="1935"/>
                  </a:moveTo>
                  <a:lnTo>
                    <a:pt x="1994" y="1938"/>
                  </a:lnTo>
                  <a:lnTo>
                    <a:pt x="1994" y="1938"/>
                  </a:lnTo>
                  <a:lnTo>
                    <a:pt x="1993" y="1939"/>
                  </a:lnTo>
                  <a:lnTo>
                    <a:pt x="1993" y="1939"/>
                  </a:lnTo>
                  <a:cubicBezTo>
                    <a:pt x="1993" y="1938"/>
                    <a:pt x="1993" y="1937"/>
                    <a:pt x="1993" y="1936"/>
                  </a:cubicBezTo>
                  <a:lnTo>
                    <a:pt x="1993" y="1936"/>
                  </a:lnTo>
                  <a:cubicBezTo>
                    <a:pt x="1994" y="1936"/>
                    <a:pt x="1994" y="1936"/>
                    <a:pt x="1994" y="1935"/>
                  </a:cubicBezTo>
                  <a:close/>
                  <a:moveTo>
                    <a:pt x="1994" y="1939"/>
                  </a:moveTo>
                  <a:lnTo>
                    <a:pt x="1994" y="1939"/>
                  </a:lnTo>
                  <a:lnTo>
                    <a:pt x="1994" y="1939"/>
                  </a:lnTo>
                  <a:lnTo>
                    <a:pt x="1992" y="1941"/>
                  </a:lnTo>
                  <a:lnTo>
                    <a:pt x="1992" y="1941"/>
                  </a:lnTo>
                  <a:cubicBezTo>
                    <a:pt x="1992" y="1940"/>
                    <a:pt x="1992" y="1940"/>
                    <a:pt x="1992" y="1940"/>
                  </a:cubicBezTo>
                  <a:lnTo>
                    <a:pt x="1992" y="1940"/>
                  </a:lnTo>
                  <a:cubicBezTo>
                    <a:pt x="1993" y="1940"/>
                    <a:pt x="1993" y="1939"/>
                    <a:pt x="1994" y="1939"/>
                  </a:cubicBezTo>
                  <a:close/>
                  <a:moveTo>
                    <a:pt x="1705" y="0"/>
                  </a:moveTo>
                  <a:cubicBezTo>
                    <a:pt x="1639" y="0"/>
                    <a:pt x="1575" y="5"/>
                    <a:pt x="1518" y="16"/>
                  </a:cubicBezTo>
                  <a:cubicBezTo>
                    <a:pt x="1285" y="55"/>
                    <a:pt x="1051" y="133"/>
                    <a:pt x="857" y="250"/>
                  </a:cubicBezTo>
                  <a:cubicBezTo>
                    <a:pt x="662" y="366"/>
                    <a:pt x="506" y="522"/>
                    <a:pt x="351" y="717"/>
                  </a:cubicBezTo>
                  <a:cubicBezTo>
                    <a:pt x="234" y="911"/>
                    <a:pt x="117" y="1106"/>
                    <a:pt x="39" y="1339"/>
                  </a:cubicBezTo>
                  <a:cubicBezTo>
                    <a:pt x="0" y="1612"/>
                    <a:pt x="0" y="1884"/>
                    <a:pt x="39" y="2156"/>
                  </a:cubicBezTo>
                  <a:cubicBezTo>
                    <a:pt x="78" y="2312"/>
                    <a:pt x="117" y="2429"/>
                    <a:pt x="195" y="2585"/>
                  </a:cubicBezTo>
                  <a:cubicBezTo>
                    <a:pt x="273" y="2701"/>
                    <a:pt x="351" y="2818"/>
                    <a:pt x="429" y="2896"/>
                  </a:cubicBezTo>
                  <a:cubicBezTo>
                    <a:pt x="467" y="2935"/>
                    <a:pt x="467" y="2935"/>
                    <a:pt x="506" y="2974"/>
                  </a:cubicBezTo>
                  <a:cubicBezTo>
                    <a:pt x="584" y="3051"/>
                    <a:pt x="662" y="3090"/>
                    <a:pt x="740" y="3168"/>
                  </a:cubicBezTo>
                  <a:cubicBezTo>
                    <a:pt x="794" y="3201"/>
                    <a:pt x="851" y="3227"/>
                    <a:pt x="910" y="3249"/>
                  </a:cubicBezTo>
                  <a:lnTo>
                    <a:pt x="910" y="3249"/>
                  </a:lnTo>
                  <a:cubicBezTo>
                    <a:pt x="941" y="3274"/>
                    <a:pt x="975" y="3299"/>
                    <a:pt x="1012" y="3324"/>
                  </a:cubicBezTo>
                  <a:cubicBezTo>
                    <a:pt x="1129" y="3402"/>
                    <a:pt x="1246" y="3441"/>
                    <a:pt x="1362" y="3480"/>
                  </a:cubicBezTo>
                  <a:cubicBezTo>
                    <a:pt x="1499" y="3499"/>
                    <a:pt x="1625" y="3509"/>
                    <a:pt x="1752" y="3509"/>
                  </a:cubicBezTo>
                  <a:cubicBezTo>
                    <a:pt x="1878" y="3509"/>
                    <a:pt x="2004" y="3499"/>
                    <a:pt x="2141" y="3480"/>
                  </a:cubicBezTo>
                  <a:lnTo>
                    <a:pt x="2296" y="3441"/>
                  </a:lnTo>
                  <a:cubicBezTo>
                    <a:pt x="2413" y="3363"/>
                    <a:pt x="2530" y="3324"/>
                    <a:pt x="2647" y="3246"/>
                  </a:cubicBezTo>
                  <a:cubicBezTo>
                    <a:pt x="2841" y="3129"/>
                    <a:pt x="3036" y="2935"/>
                    <a:pt x="3191" y="2740"/>
                  </a:cubicBezTo>
                  <a:cubicBezTo>
                    <a:pt x="3269" y="2585"/>
                    <a:pt x="3347" y="2429"/>
                    <a:pt x="3425" y="2234"/>
                  </a:cubicBezTo>
                  <a:cubicBezTo>
                    <a:pt x="3464" y="1962"/>
                    <a:pt x="3464" y="1690"/>
                    <a:pt x="3425" y="1417"/>
                  </a:cubicBezTo>
                  <a:cubicBezTo>
                    <a:pt x="3386" y="1261"/>
                    <a:pt x="3308" y="1067"/>
                    <a:pt x="3230" y="911"/>
                  </a:cubicBezTo>
                  <a:cubicBezTo>
                    <a:pt x="3152" y="833"/>
                    <a:pt x="3114" y="756"/>
                    <a:pt x="3075" y="678"/>
                  </a:cubicBezTo>
                  <a:cubicBezTo>
                    <a:pt x="2997" y="600"/>
                    <a:pt x="2958" y="522"/>
                    <a:pt x="2880" y="483"/>
                  </a:cubicBezTo>
                  <a:cubicBezTo>
                    <a:pt x="2685" y="289"/>
                    <a:pt x="2452" y="133"/>
                    <a:pt x="2180" y="55"/>
                  </a:cubicBezTo>
                  <a:cubicBezTo>
                    <a:pt x="2042" y="28"/>
                    <a:pt x="1866" y="0"/>
                    <a:pt x="1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216;p32">
              <a:extLst>
                <a:ext uri="{FF2B5EF4-FFF2-40B4-BE49-F238E27FC236}">
                  <a16:creationId xmlns:a16="http://schemas.microsoft.com/office/drawing/2014/main" id="{DECD4D30-913E-4476-9976-A93406FA9873}"/>
                </a:ext>
              </a:extLst>
            </p:cNvPr>
            <p:cNvSpPr/>
            <p:nvPr/>
          </p:nvSpPr>
          <p:spPr>
            <a:xfrm>
              <a:off x="3080830" y="5098306"/>
              <a:ext cx="24183" cy="25008"/>
            </a:xfrm>
            <a:custGeom>
              <a:avLst/>
              <a:gdLst/>
              <a:ahLst/>
              <a:cxnLst/>
              <a:rect l="l" t="t" r="r" b="b"/>
              <a:pathLst>
                <a:path w="2258" h="2335" extrusionOk="0">
                  <a:moveTo>
                    <a:pt x="1936" y="1091"/>
                  </a:moveTo>
                  <a:lnTo>
                    <a:pt x="1941" y="1129"/>
                  </a:lnTo>
                  <a:lnTo>
                    <a:pt x="1941" y="1129"/>
                  </a:lnTo>
                  <a:lnTo>
                    <a:pt x="1937" y="1157"/>
                  </a:lnTo>
                  <a:lnTo>
                    <a:pt x="1937" y="1157"/>
                  </a:lnTo>
                  <a:cubicBezTo>
                    <a:pt x="1911" y="1126"/>
                    <a:pt x="1911" y="1097"/>
                    <a:pt x="1936" y="1091"/>
                  </a:cubicBezTo>
                  <a:close/>
                  <a:moveTo>
                    <a:pt x="507" y="1479"/>
                  </a:moveTo>
                  <a:lnTo>
                    <a:pt x="546" y="1518"/>
                  </a:lnTo>
                  <a:cubicBezTo>
                    <a:pt x="551" y="1527"/>
                    <a:pt x="556" y="1537"/>
                    <a:pt x="561" y="1546"/>
                  </a:cubicBezTo>
                  <a:lnTo>
                    <a:pt x="561" y="1546"/>
                  </a:lnTo>
                  <a:lnTo>
                    <a:pt x="507" y="1479"/>
                  </a:lnTo>
                  <a:close/>
                  <a:moveTo>
                    <a:pt x="1091" y="0"/>
                  </a:moveTo>
                  <a:lnTo>
                    <a:pt x="818" y="39"/>
                  </a:lnTo>
                  <a:lnTo>
                    <a:pt x="779" y="39"/>
                  </a:lnTo>
                  <a:lnTo>
                    <a:pt x="663" y="78"/>
                  </a:lnTo>
                  <a:lnTo>
                    <a:pt x="507" y="156"/>
                  </a:lnTo>
                  <a:lnTo>
                    <a:pt x="468" y="156"/>
                  </a:lnTo>
                  <a:cubicBezTo>
                    <a:pt x="429" y="156"/>
                    <a:pt x="312" y="272"/>
                    <a:pt x="273" y="311"/>
                  </a:cubicBezTo>
                  <a:lnTo>
                    <a:pt x="118" y="506"/>
                  </a:lnTo>
                  <a:lnTo>
                    <a:pt x="118" y="545"/>
                  </a:lnTo>
                  <a:cubicBezTo>
                    <a:pt x="118" y="623"/>
                    <a:pt x="40" y="739"/>
                    <a:pt x="40" y="778"/>
                  </a:cubicBezTo>
                  <a:lnTo>
                    <a:pt x="40" y="817"/>
                  </a:lnTo>
                  <a:cubicBezTo>
                    <a:pt x="40" y="895"/>
                    <a:pt x="1" y="1012"/>
                    <a:pt x="1" y="1090"/>
                  </a:cubicBezTo>
                  <a:lnTo>
                    <a:pt x="1" y="1167"/>
                  </a:lnTo>
                  <a:cubicBezTo>
                    <a:pt x="1" y="1245"/>
                    <a:pt x="1" y="1362"/>
                    <a:pt x="40" y="1440"/>
                  </a:cubicBezTo>
                  <a:cubicBezTo>
                    <a:pt x="1" y="1440"/>
                    <a:pt x="1" y="1479"/>
                    <a:pt x="40" y="1518"/>
                  </a:cubicBezTo>
                  <a:lnTo>
                    <a:pt x="118" y="1751"/>
                  </a:lnTo>
                  <a:cubicBezTo>
                    <a:pt x="118" y="1751"/>
                    <a:pt x="118" y="1751"/>
                    <a:pt x="118" y="1790"/>
                  </a:cubicBezTo>
                  <a:lnTo>
                    <a:pt x="273" y="1985"/>
                  </a:lnTo>
                  <a:lnTo>
                    <a:pt x="312" y="2024"/>
                  </a:lnTo>
                  <a:lnTo>
                    <a:pt x="546" y="2179"/>
                  </a:lnTo>
                  <a:lnTo>
                    <a:pt x="585" y="2179"/>
                  </a:lnTo>
                  <a:cubicBezTo>
                    <a:pt x="585" y="2218"/>
                    <a:pt x="663" y="2218"/>
                    <a:pt x="701" y="2218"/>
                  </a:cubicBezTo>
                  <a:lnTo>
                    <a:pt x="818" y="2296"/>
                  </a:lnTo>
                  <a:lnTo>
                    <a:pt x="857" y="2296"/>
                  </a:lnTo>
                  <a:lnTo>
                    <a:pt x="1129" y="2335"/>
                  </a:lnTo>
                  <a:lnTo>
                    <a:pt x="1441" y="2335"/>
                  </a:lnTo>
                  <a:lnTo>
                    <a:pt x="1674" y="2218"/>
                  </a:lnTo>
                  <a:lnTo>
                    <a:pt x="1869" y="2062"/>
                  </a:lnTo>
                  <a:lnTo>
                    <a:pt x="2024" y="1868"/>
                  </a:lnTo>
                  <a:cubicBezTo>
                    <a:pt x="2063" y="1790"/>
                    <a:pt x="2102" y="1712"/>
                    <a:pt x="2141" y="1634"/>
                  </a:cubicBezTo>
                  <a:cubicBezTo>
                    <a:pt x="2141" y="1596"/>
                    <a:pt x="2141" y="1596"/>
                    <a:pt x="2141" y="1596"/>
                  </a:cubicBezTo>
                  <a:cubicBezTo>
                    <a:pt x="2141" y="1557"/>
                    <a:pt x="2141" y="1523"/>
                    <a:pt x="2143" y="1491"/>
                  </a:cubicBezTo>
                  <a:lnTo>
                    <a:pt x="2143" y="1491"/>
                  </a:lnTo>
                  <a:cubicBezTo>
                    <a:pt x="2176" y="1425"/>
                    <a:pt x="2201" y="1354"/>
                    <a:pt x="2219" y="1284"/>
                  </a:cubicBezTo>
                  <a:lnTo>
                    <a:pt x="2258" y="1012"/>
                  </a:lnTo>
                  <a:cubicBezTo>
                    <a:pt x="2258" y="856"/>
                    <a:pt x="2219" y="662"/>
                    <a:pt x="2141" y="506"/>
                  </a:cubicBezTo>
                  <a:cubicBezTo>
                    <a:pt x="2102" y="428"/>
                    <a:pt x="2063" y="428"/>
                    <a:pt x="2063" y="389"/>
                  </a:cubicBezTo>
                  <a:cubicBezTo>
                    <a:pt x="2024" y="350"/>
                    <a:pt x="1986" y="311"/>
                    <a:pt x="1947" y="272"/>
                  </a:cubicBezTo>
                  <a:lnTo>
                    <a:pt x="1713" y="78"/>
                  </a:lnTo>
                  <a:cubicBezTo>
                    <a:pt x="1635" y="39"/>
                    <a:pt x="1558" y="0"/>
                    <a:pt x="1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217;p32">
              <a:extLst>
                <a:ext uri="{FF2B5EF4-FFF2-40B4-BE49-F238E27FC236}">
                  <a16:creationId xmlns:a16="http://schemas.microsoft.com/office/drawing/2014/main" id="{8F37E3B1-C6DA-44BC-AC98-73DA01788F7B}"/>
                </a:ext>
              </a:extLst>
            </p:cNvPr>
            <p:cNvSpPr/>
            <p:nvPr/>
          </p:nvSpPr>
          <p:spPr>
            <a:xfrm>
              <a:off x="3055415" y="5062042"/>
              <a:ext cx="22512" cy="22095"/>
            </a:xfrm>
            <a:custGeom>
              <a:avLst/>
              <a:gdLst/>
              <a:ahLst/>
              <a:cxnLst/>
              <a:rect l="l" t="t" r="r" b="b"/>
              <a:pathLst>
                <a:path w="2102" h="2063" extrusionOk="0">
                  <a:moveTo>
                    <a:pt x="779" y="78"/>
                  </a:moveTo>
                  <a:cubicBezTo>
                    <a:pt x="753" y="78"/>
                    <a:pt x="731" y="83"/>
                    <a:pt x="711" y="90"/>
                  </a:cubicBezTo>
                  <a:lnTo>
                    <a:pt x="711" y="90"/>
                  </a:lnTo>
                  <a:lnTo>
                    <a:pt x="740" y="78"/>
                  </a:lnTo>
                  <a:close/>
                  <a:moveTo>
                    <a:pt x="695" y="96"/>
                  </a:moveTo>
                  <a:cubicBezTo>
                    <a:pt x="661" y="111"/>
                    <a:pt x="629" y="134"/>
                    <a:pt x="584" y="156"/>
                  </a:cubicBezTo>
                  <a:lnTo>
                    <a:pt x="545" y="156"/>
                  </a:lnTo>
                  <a:lnTo>
                    <a:pt x="695" y="96"/>
                  </a:lnTo>
                  <a:close/>
                  <a:moveTo>
                    <a:pt x="345" y="1290"/>
                  </a:moveTo>
                  <a:lnTo>
                    <a:pt x="389" y="1401"/>
                  </a:lnTo>
                  <a:lnTo>
                    <a:pt x="389" y="1440"/>
                  </a:lnTo>
                  <a:lnTo>
                    <a:pt x="336" y="1307"/>
                  </a:lnTo>
                  <a:lnTo>
                    <a:pt x="336" y="1307"/>
                  </a:lnTo>
                  <a:cubicBezTo>
                    <a:pt x="340" y="1313"/>
                    <a:pt x="345" y="1318"/>
                    <a:pt x="350" y="1324"/>
                  </a:cubicBezTo>
                  <a:lnTo>
                    <a:pt x="345" y="1290"/>
                  </a:lnTo>
                  <a:close/>
                  <a:moveTo>
                    <a:pt x="1129" y="1"/>
                  </a:moveTo>
                  <a:cubicBezTo>
                    <a:pt x="1053" y="1"/>
                    <a:pt x="976" y="17"/>
                    <a:pt x="911" y="40"/>
                  </a:cubicBezTo>
                  <a:lnTo>
                    <a:pt x="911" y="40"/>
                  </a:lnTo>
                  <a:cubicBezTo>
                    <a:pt x="841" y="40"/>
                    <a:pt x="771" y="43"/>
                    <a:pt x="701" y="78"/>
                  </a:cubicBezTo>
                  <a:lnTo>
                    <a:pt x="623" y="117"/>
                  </a:lnTo>
                  <a:cubicBezTo>
                    <a:pt x="584" y="117"/>
                    <a:pt x="545" y="156"/>
                    <a:pt x="506" y="156"/>
                  </a:cubicBezTo>
                  <a:cubicBezTo>
                    <a:pt x="389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cubicBezTo>
                    <a:pt x="156" y="623"/>
                    <a:pt x="117" y="662"/>
                    <a:pt x="78" y="740"/>
                  </a:cubicBezTo>
                  <a:cubicBezTo>
                    <a:pt x="78" y="779"/>
                    <a:pt x="78" y="779"/>
                    <a:pt x="78" y="779"/>
                  </a:cubicBezTo>
                  <a:cubicBezTo>
                    <a:pt x="0" y="1129"/>
                    <a:pt x="78" y="1518"/>
                    <a:pt x="350" y="1791"/>
                  </a:cubicBezTo>
                  <a:cubicBezTo>
                    <a:pt x="506" y="1907"/>
                    <a:pt x="662" y="1985"/>
                    <a:pt x="817" y="2063"/>
                  </a:cubicBezTo>
                  <a:lnTo>
                    <a:pt x="1401" y="2063"/>
                  </a:lnTo>
                  <a:cubicBezTo>
                    <a:pt x="1479" y="2024"/>
                    <a:pt x="1557" y="1985"/>
                    <a:pt x="1674" y="1946"/>
                  </a:cubicBezTo>
                  <a:lnTo>
                    <a:pt x="1829" y="1791"/>
                  </a:lnTo>
                  <a:cubicBezTo>
                    <a:pt x="1907" y="1713"/>
                    <a:pt x="1985" y="1635"/>
                    <a:pt x="2024" y="1518"/>
                  </a:cubicBezTo>
                  <a:cubicBezTo>
                    <a:pt x="2024" y="1479"/>
                    <a:pt x="2063" y="1440"/>
                    <a:pt x="2063" y="1401"/>
                  </a:cubicBezTo>
                  <a:cubicBezTo>
                    <a:pt x="2063" y="1363"/>
                    <a:pt x="2063" y="1363"/>
                    <a:pt x="2063" y="1363"/>
                  </a:cubicBezTo>
                  <a:cubicBezTo>
                    <a:pt x="2063" y="1285"/>
                    <a:pt x="2102" y="1207"/>
                    <a:pt x="2102" y="1129"/>
                  </a:cubicBezTo>
                  <a:lnTo>
                    <a:pt x="2102" y="1051"/>
                  </a:lnTo>
                  <a:cubicBezTo>
                    <a:pt x="2102" y="973"/>
                    <a:pt x="2102" y="857"/>
                    <a:pt x="2063" y="779"/>
                  </a:cubicBezTo>
                  <a:cubicBezTo>
                    <a:pt x="2063" y="740"/>
                    <a:pt x="2063" y="740"/>
                    <a:pt x="2063" y="701"/>
                  </a:cubicBezTo>
                  <a:cubicBezTo>
                    <a:pt x="2024" y="623"/>
                    <a:pt x="1985" y="545"/>
                    <a:pt x="1985" y="468"/>
                  </a:cubicBezTo>
                  <a:cubicBezTo>
                    <a:pt x="1868" y="351"/>
                    <a:pt x="1751" y="234"/>
                    <a:pt x="1635" y="156"/>
                  </a:cubicBezTo>
                  <a:cubicBezTo>
                    <a:pt x="1479" y="39"/>
                    <a:pt x="1323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218;p32">
              <a:extLst>
                <a:ext uri="{FF2B5EF4-FFF2-40B4-BE49-F238E27FC236}">
                  <a16:creationId xmlns:a16="http://schemas.microsoft.com/office/drawing/2014/main" id="{E9C9D258-E9A7-45FA-AC18-F0591E7C57AE}"/>
                </a:ext>
              </a:extLst>
            </p:cNvPr>
            <p:cNvSpPr/>
            <p:nvPr/>
          </p:nvSpPr>
          <p:spPr>
            <a:xfrm>
              <a:off x="3132099" y="5126644"/>
              <a:ext cx="21677" cy="20842"/>
            </a:xfrm>
            <a:custGeom>
              <a:avLst/>
              <a:gdLst/>
              <a:ahLst/>
              <a:cxnLst/>
              <a:rect l="l" t="t" r="r" b="b"/>
              <a:pathLst>
                <a:path w="2024" h="1946" extrusionOk="0">
                  <a:moveTo>
                    <a:pt x="1751" y="273"/>
                  </a:moveTo>
                  <a:lnTo>
                    <a:pt x="1751" y="273"/>
                  </a:lnTo>
                  <a:cubicBezTo>
                    <a:pt x="1752" y="273"/>
                    <a:pt x="1752" y="273"/>
                    <a:pt x="1752" y="273"/>
                  </a:cubicBezTo>
                  <a:lnTo>
                    <a:pt x="1752" y="273"/>
                  </a:lnTo>
                  <a:cubicBezTo>
                    <a:pt x="1752" y="273"/>
                    <a:pt x="1752" y="273"/>
                    <a:pt x="1752" y="273"/>
                  </a:cubicBezTo>
                  <a:lnTo>
                    <a:pt x="1752" y="273"/>
                  </a:lnTo>
                  <a:lnTo>
                    <a:pt x="1751" y="273"/>
                  </a:lnTo>
                  <a:close/>
                  <a:moveTo>
                    <a:pt x="351" y="817"/>
                  </a:moveTo>
                  <a:cubicBezTo>
                    <a:pt x="389" y="817"/>
                    <a:pt x="389" y="856"/>
                    <a:pt x="351" y="856"/>
                  </a:cubicBezTo>
                  <a:lnTo>
                    <a:pt x="351" y="817"/>
                  </a:lnTo>
                  <a:close/>
                  <a:moveTo>
                    <a:pt x="351" y="1168"/>
                  </a:moveTo>
                  <a:cubicBezTo>
                    <a:pt x="381" y="1168"/>
                    <a:pt x="388" y="1191"/>
                    <a:pt x="371" y="1201"/>
                  </a:cubicBezTo>
                  <a:lnTo>
                    <a:pt x="371" y="1201"/>
                  </a:lnTo>
                  <a:lnTo>
                    <a:pt x="351" y="1168"/>
                  </a:lnTo>
                  <a:close/>
                  <a:moveTo>
                    <a:pt x="1090" y="0"/>
                  </a:moveTo>
                  <a:cubicBezTo>
                    <a:pt x="1012" y="0"/>
                    <a:pt x="895" y="0"/>
                    <a:pt x="818" y="39"/>
                  </a:cubicBezTo>
                  <a:lnTo>
                    <a:pt x="740" y="39"/>
                  </a:lnTo>
                  <a:lnTo>
                    <a:pt x="545" y="117"/>
                  </a:lnTo>
                  <a:lnTo>
                    <a:pt x="506" y="117"/>
                  </a:lnTo>
                  <a:cubicBezTo>
                    <a:pt x="351" y="195"/>
                    <a:pt x="234" y="311"/>
                    <a:pt x="156" y="467"/>
                  </a:cubicBezTo>
                  <a:cubicBezTo>
                    <a:pt x="78" y="623"/>
                    <a:pt x="0" y="778"/>
                    <a:pt x="0" y="934"/>
                  </a:cubicBezTo>
                  <a:cubicBezTo>
                    <a:pt x="0" y="1525"/>
                    <a:pt x="471" y="1914"/>
                    <a:pt x="987" y="1914"/>
                  </a:cubicBezTo>
                  <a:cubicBezTo>
                    <a:pt x="996" y="1914"/>
                    <a:pt x="1004" y="1914"/>
                    <a:pt x="1012" y="1913"/>
                  </a:cubicBezTo>
                  <a:lnTo>
                    <a:pt x="1012" y="1913"/>
                  </a:lnTo>
                  <a:lnTo>
                    <a:pt x="1207" y="1946"/>
                  </a:lnTo>
                  <a:cubicBezTo>
                    <a:pt x="1362" y="1946"/>
                    <a:pt x="1518" y="1907"/>
                    <a:pt x="1635" y="1829"/>
                  </a:cubicBezTo>
                  <a:lnTo>
                    <a:pt x="1829" y="1673"/>
                  </a:lnTo>
                  <a:cubicBezTo>
                    <a:pt x="1907" y="1596"/>
                    <a:pt x="1985" y="1440"/>
                    <a:pt x="2024" y="1323"/>
                  </a:cubicBezTo>
                  <a:lnTo>
                    <a:pt x="1985" y="1245"/>
                  </a:lnTo>
                  <a:cubicBezTo>
                    <a:pt x="1985" y="1245"/>
                    <a:pt x="1985" y="1206"/>
                    <a:pt x="1985" y="1206"/>
                  </a:cubicBezTo>
                  <a:lnTo>
                    <a:pt x="1985" y="1090"/>
                  </a:lnTo>
                  <a:lnTo>
                    <a:pt x="1985" y="973"/>
                  </a:lnTo>
                  <a:cubicBezTo>
                    <a:pt x="1985" y="973"/>
                    <a:pt x="1985" y="934"/>
                    <a:pt x="1985" y="934"/>
                  </a:cubicBezTo>
                  <a:cubicBezTo>
                    <a:pt x="1985" y="856"/>
                    <a:pt x="1985" y="778"/>
                    <a:pt x="1946" y="701"/>
                  </a:cubicBezTo>
                  <a:lnTo>
                    <a:pt x="1907" y="584"/>
                  </a:lnTo>
                  <a:cubicBezTo>
                    <a:pt x="1907" y="545"/>
                    <a:pt x="1868" y="506"/>
                    <a:pt x="1868" y="467"/>
                  </a:cubicBezTo>
                  <a:lnTo>
                    <a:pt x="1868" y="428"/>
                  </a:lnTo>
                  <a:cubicBezTo>
                    <a:pt x="1836" y="365"/>
                    <a:pt x="1805" y="327"/>
                    <a:pt x="1752" y="273"/>
                  </a:cubicBezTo>
                  <a:lnTo>
                    <a:pt x="1752" y="273"/>
                  </a:lnTo>
                  <a:lnTo>
                    <a:pt x="1810" y="370"/>
                  </a:lnTo>
                  <a:lnTo>
                    <a:pt x="1810" y="370"/>
                  </a:lnTo>
                  <a:cubicBezTo>
                    <a:pt x="1790" y="341"/>
                    <a:pt x="1771" y="312"/>
                    <a:pt x="1752" y="273"/>
                  </a:cubicBezTo>
                  <a:lnTo>
                    <a:pt x="1752" y="273"/>
                  </a:lnTo>
                  <a:cubicBezTo>
                    <a:pt x="1740" y="261"/>
                    <a:pt x="1727" y="248"/>
                    <a:pt x="1713" y="234"/>
                  </a:cubicBezTo>
                  <a:lnTo>
                    <a:pt x="1557" y="117"/>
                  </a:lnTo>
                  <a:cubicBezTo>
                    <a:pt x="1479" y="78"/>
                    <a:pt x="1401" y="39"/>
                    <a:pt x="1323" y="39"/>
                  </a:cubicBezTo>
                  <a:lnTo>
                    <a:pt x="10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219;p32">
              <a:extLst>
                <a:ext uri="{FF2B5EF4-FFF2-40B4-BE49-F238E27FC236}">
                  <a16:creationId xmlns:a16="http://schemas.microsoft.com/office/drawing/2014/main" id="{FAA7934D-4F27-4A42-A461-36E07A79E7B8}"/>
                </a:ext>
              </a:extLst>
            </p:cNvPr>
            <p:cNvSpPr/>
            <p:nvPr/>
          </p:nvSpPr>
          <p:spPr>
            <a:xfrm>
              <a:off x="3333393" y="5074230"/>
              <a:ext cx="30856" cy="32987"/>
            </a:xfrm>
            <a:custGeom>
              <a:avLst/>
              <a:gdLst/>
              <a:ahLst/>
              <a:cxnLst/>
              <a:rect l="l" t="t" r="r" b="b"/>
              <a:pathLst>
                <a:path w="2881" h="3080" extrusionOk="0">
                  <a:moveTo>
                    <a:pt x="1554" y="1478"/>
                  </a:moveTo>
                  <a:lnTo>
                    <a:pt x="1546" y="1498"/>
                  </a:lnTo>
                  <a:lnTo>
                    <a:pt x="1538" y="1508"/>
                  </a:lnTo>
                  <a:lnTo>
                    <a:pt x="1538" y="1508"/>
                  </a:lnTo>
                  <a:cubicBezTo>
                    <a:pt x="1543" y="1499"/>
                    <a:pt x="1547" y="1489"/>
                    <a:pt x="1552" y="1480"/>
                  </a:cubicBezTo>
                  <a:lnTo>
                    <a:pt x="1552" y="1480"/>
                  </a:lnTo>
                  <a:cubicBezTo>
                    <a:pt x="1553" y="1479"/>
                    <a:pt x="1553" y="1478"/>
                    <a:pt x="1554" y="1478"/>
                  </a:cubicBezTo>
                  <a:close/>
                  <a:moveTo>
                    <a:pt x="1525" y="1550"/>
                  </a:moveTo>
                  <a:lnTo>
                    <a:pt x="1524" y="1553"/>
                  </a:lnTo>
                  <a:lnTo>
                    <a:pt x="1524" y="1553"/>
                  </a:lnTo>
                  <a:lnTo>
                    <a:pt x="1517" y="1554"/>
                  </a:lnTo>
                  <a:lnTo>
                    <a:pt x="1517" y="1554"/>
                  </a:lnTo>
                  <a:cubicBezTo>
                    <a:pt x="1517" y="1553"/>
                    <a:pt x="1518" y="1552"/>
                    <a:pt x="1518" y="1551"/>
                  </a:cubicBezTo>
                  <a:lnTo>
                    <a:pt x="1518" y="1551"/>
                  </a:lnTo>
                  <a:cubicBezTo>
                    <a:pt x="1520" y="1551"/>
                    <a:pt x="1523" y="1550"/>
                    <a:pt x="1525" y="1550"/>
                  </a:cubicBezTo>
                  <a:close/>
                  <a:moveTo>
                    <a:pt x="1504" y="1585"/>
                  </a:moveTo>
                  <a:lnTo>
                    <a:pt x="1504" y="1585"/>
                  </a:lnTo>
                  <a:cubicBezTo>
                    <a:pt x="1505" y="1588"/>
                    <a:pt x="1506" y="1591"/>
                    <a:pt x="1507" y="1595"/>
                  </a:cubicBezTo>
                  <a:lnTo>
                    <a:pt x="1507" y="1595"/>
                  </a:lnTo>
                  <a:lnTo>
                    <a:pt x="1501" y="1609"/>
                  </a:lnTo>
                  <a:lnTo>
                    <a:pt x="1501" y="1609"/>
                  </a:lnTo>
                  <a:cubicBezTo>
                    <a:pt x="1500" y="1607"/>
                    <a:pt x="1499" y="1606"/>
                    <a:pt x="1497" y="1604"/>
                  </a:cubicBezTo>
                  <a:lnTo>
                    <a:pt x="1497" y="1604"/>
                  </a:lnTo>
                  <a:cubicBezTo>
                    <a:pt x="1499" y="1598"/>
                    <a:pt x="1502" y="1591"/>
                    <a:pt x="1504" y="1585"/>
                  </a:cubicBezTo>
                  <a:close/>
                  <a:moveTo>
                    <a:pt x="1440" y="1587"/>
                  </a:moveTo>
                  <a:lnTo>
                    <a:pt x="1470" y="1606"/>
                  </a:lnTo>
                  <a:lnTo>
                    <a:pt x="1470" y="1606"/>
                  </a:lnTo>
                  <a:lnTo>
                    <a:pt x="1473" y="1613"/>
                  </a:lnTo>
                  <a:lnTo>
                    <a:pt x="1473" y="1613"/>
                  </a:lnTo>
                  <a:cubicBezTo>
                    <a:pt x="1460" y="1604"/>
                    <a:pt x="1449" y="1595"/>
                    <a:pt x="1440" y="1587"/>
                  </a:cubicBezTo>
                  <a:close/>
                  <a:moveTo>
                    <a:pt x="1495" y="1614"/>
                  </a:moveTo>
                  <a:lnTo>
                    <a:pt x="1499" y="1616"/>
                  </a:lnTo>
                  <a:lnTo>
                    <a:pt x="1499" y="1616"/>
                  </a:lnTo>
                  <a:lnTo>
                    <a:pt x="1497" y="1620"/>
                  </a:lnTo>
                  <a:lnTo>
                    <a:pt x="1497" y="1620"/>
                  </a:lnTo>
                  <a:cubicBezTo>
                    <a:pt x="1496" y="1618"/>
                    <a:pt x="1496" y="1616"/>
                    <a:pt x="1495" y="1614"/>
                  </a:cubicBezTo>
                  <a:close/>
                  <a:moveTo>
                    <a:pt x="1492" y="1621"/>
                  </a:moveTo>
                  <a:lnTo>
                    <a:pt x="1496" y="1623"/>
                  </a:lnTo>
                  <a:lnTo>
                    <a:pt x="1496" y="1623"/>
                  </a:lnTo>
                  <a:lnTo>
                    <a:pt x="1495" y="1626"/>
                  </a:lnTo>
                  <a:lnTo>
                    <a:pt x="1495" y="1626"/>
                  </a:lnTo>
                  <a:cubicBezTo>
                    <a:pt x="1493" y="1625"/>
                    <a:pt x="1492" y="1625"/>
                    <a:pt x="1491" y="1624"/>
                  </a:cubicBezTo>
                  <a:lnTo>
                    <a:pt x="1491" y="1624"/>
                  </a:lnTo>
                  <a:cubicBezTo>
                    <a:pt x="1491" y="1623"/>
                    <a:pt x="1492" y="1622"/>
                    <a:pt x="1492" y="1621"/>
                  </a:cubicBezTo>
                  <a:close/>
                  <a:moveTo>
                    <a:pt x="1487" y="1641"/>
                  </a:moveTo>
                  <a:lnTo>
                    <a:pt x="1488" y="1643"/>
                  </a:lnTo>
                  <a:lnTo>
                    <a:pt x="1488" y="1643"/>
                  </a:lnTo>
                  <a:lnTo>
                    <a:pt x="1487" y="1644"/>
                  </a:lnTo>
                  <a:lnTo>
                    <a:pt x="1487" y="1644"/>
                  </a:lnTo>
                  <a:cubicBezTo>
                    <a:pt x="1487" y="1644"/>
                    <a:pt x="1487" y="1644"/>
                    <a:pt x="1486" y="1644"/>
                  </a:cubicBezTo>
                  <a:lnTo>
                    <a:pt x="1486" y="1644"/>
                  </a:lnTo>
                  <a:cubicBezTo>
                    <a:pt x="1486" y="1643"/>
                    <a:pt x="1487" y="1642"/>
                    <a:pt x="1487" y="1641"/>
                  </a:cubicBezTo>
                  <a:close/>
                  <a:moveTo>
                    <a:pt x="1538" y="1645"/>
                  </a:moveTo>
                  <a:lnTo>
                    <a:pt x="1557" y="1649"/>
                  </a:lnTo>
                  <a:lnTo>
                    <a:pt x="1557" y="1649"/>
                  </a:lnTo>
                  <a:lnTo>
                    <a:pt x="1563" y="1648"/>
                  </a:lnTo>
                  <a:lnTo>
                    <a:pt x="1563" y="1648"/>
                  </a:lnTo>
                  <a:lnTo>
                    <a:pt x="1565" y="1649"/>
                  </a:lnTo>
                  <a:lnTo>
                    <a:pt x="1565" y="1649"/>
                  </a:lnTo>
                  <a:cubicBezTo>
                    <a:pt x="1564" y="1649"/>
                    <a:pt x="1563" y="1649"/>
                    <a:pt x="1562" y="1650"/>
                  </a:cubicBezTo>
                  <a:lnTo>
                    <a:pt x="1562" y="1650"/>
                  </a:lnTo>
                  <a:lnTo>
                    <a:pt x="1557" y="1649"/>
                  </a:lnTo>
                  <a:lnTo>
                    <a:pt x="1557" y="1649"/>
                  </a:lnTo>
                  <a:lnTo>
                    <a:pt x="1550" y="1650"/>
                  </a:lnTo>
                  <a:lnTo>
                    <a:pt x="1550" y="1650"/>
                  </a:lnTo>
                  <a:cubicBezTo>
                    <a:pt x="1546" y="1649"/>
                    <a:pt x="1543" y="1648"/>
                    <a:pt x="1539" y="1646"/>
                  </a:cubicBezTo>
                  <a:lnTo>
                    <a:pt x="1539" y="1646"/>
                  </a:lnTo>
                  <a:cubicBezTo>
                    <a:pt x="1539" y="1646"/>
                    <a:pt x="1538" y="1645"/>
                    <a:pt x="1538" y="1645"/>
                  </a:cubicBezTo>
                  <a:close/>
                  <a:moveTo>
                    <a:pt x="1499" y="1625"/>
                  </a:moveTo>
                  <a:lnTo>
                    <a:pt x="1516" y="1637"/>
                  </a:lnTo>
                  <a:lnTo>
                    <a:pt x="1516" y="1637"/>
                  </a:lnTo>
                  <a:cubicBezTo>
                    <a:pt x="1511" y="1635"/>
                    <a:pt x="1507" y="1633"/>
                    <a:pt x="1502" y="1630"/>
                  </a:cubicBezTo>
                  <a:lnTo>
                    <a:pt x="1502" y="1630"/>
                  </a:lnTo>
                  <a:lnTo>
                    <a:pt x="1509" y="1639"/>
                  </a:lnTo>
                  <a:lnTo>
                    <a:pt x="1509" y="1639"/>
                  </a:lnTo>
                  <a:lnTo>
                    <a:pt x="1524" y="1642"/>
                  </a:lnTo>
                  <a:lnTo>
                    <a:pt x="1524" y="1642"/>
                  </a:lnTo>
                  <a:lnTo>
                    <a:pt x="1524" y="1642"/>
                  </a:lnTo>
                  <a:lnTo>
                    <a:pt x="1524" y="1642"/>
                  </a:lnTo>
                  <a:cubicBezTo>
                    <a:pt x="1525" y="1646"/>
                    <a:pt x="1527" y="1649"/>
                    <a:pt x="1528" y="1652"/>
                  </a:cubicBezTo>
                  <a:lnTo>
                    <a:pt x="1528" y="1652"/>
                  </a:lnTo>
                  <a:cubicBezTo>
                    <a:pt x="1523" y="1650"/>
                    <a:pt x="1518" y="1648"/>
                    <a:pt x="1514" y="1646"/>
                  </a:cubicBezTo>
                  <a:lnTo>
                    <a:pt x="1514" y="1646"/>
                  </a:lnTo>
                  <a:lnTo>
                    <a:pt x="1518" y="1651"/>
                  </a:lnTo>
                  <a:lnTo>
                    <a:pt x="1518" y="1651"/>
                  </a:lnTo>
                  <a:cubicBezTo>
                    <a:pt x="1517" y="1651"/>
                    <a:pt x="1517" y="1651"/>
                    <a:pt x="1516" y="1651"/>
                  </a:cubicBezTo>
                  <a:lnTo>
                    <a:pt x="1516" y="1651"/>
                  </a:lnTo>
                  <a:cubicBezTo>
                    <a:pt x="1514" y="1649"/>
                    <a:pt x="1513" y="1647"/>
                    <a:pt x="1511" y="1644"/>
                  </a:cubicBezTo>
                  <a:lnTo>
                    <a:pt x="1511" y="1644"/>
                  </a:lnTo>
                  <a:cubicBezTo>
                    <a:pt x="1512" y="1645"/>
                    <a:pt x="1513" y="1645"/>
                    <a:pt x="1514" y="1646"/>
                  </a:cubicBezTo>
                  <a:lnTo>
                    <a:pt x="1514" y="1646"/>
                  </a:lnTo>
                  <a:lnTo>
                    <a:pt x="1509" y="1639"/>
                  </a:lnTo>
                  <a:lnTo>
                    <a:pt x="1509" y="1639"/>
                  </a:lnTo>
                  <a:lnTo>
                    <a:pt x="1508" y="1639"/>
                  </a:lnTo>
                  <a:lnTo>
                    <a:pt x="1508" y="1639"/>
                  </a:lnTo>
                  <a:cubicBezTo>
                    <a:pt x="1509" y="1641"/>
                    <a:pt x="1510" y="1643"/>
                    <a:pt x="1511" y="1644"/>
                  </a:cubicBezTo>
                  <a:lnTo>
                    <a:pt x="1511" y="1644"/>
                  </a:lnTo>
                  <a:cubicBezTo>
                    <a:pt x="1509" y="1643"/>
                    <a:pt x="1506" y="1642"/>
                    <a:pt x="1504" y="1640"/>
                  </a:cubicBezTo>
                  <a:lnTo>
                    <a:pt x="1504" y="1640"/>
                  </a:lnTo>
                  <a:cubicBezTo>
                    <a:pt x="1503" y="1639"/>
                    <a:pt x="1503" y="1639"/>
                    <a:pt x="1503" y="1638"/>
                  </a:cubicBezTo>
                  <a:lnTo>
                    <a:pt x="1503" y="1638"/>
                  </a:lnTo>
                  <a:lnTo>
                    <a:pt x="1508" y="1639"/>
                  </a:lnTo>
                  <a:lnTo>
                    <a:pt x="1508" y="1639"/>
                  </a:lnTo>
                  <a:cubicBezTo>
                    <a:pt x="1506" y="1636"/>
                    <a:pt x="1504" y="1633"/>
                    <a:pt x="1502" y="1630"/>
                  </a:cubicBezTo>
                  <a:lnTo>
                    <a:pt x="1502" y="1630"/>
                  </a:lnTo>
                  <a:cubicBezTo>
                    <a:pt x="1502" y="1630"/>
                    <a:pt x="1502" y="1630"/>
                    <a:pt x="1502" y="1630"/>
                  </a:cubicBezTo>
                  <a:lnTo>
                    <a:pt x="1502" y="1630"/>
                  </a:lnTo>
                  <a:lnTo>
                    <a:pt x="1499" y="1625"/>
                  </a:lnTo>
                  <a:lnTo>
                    <a:pt x="1499" y="1625"/>
                  </a:lnTo>
                  <a:cubicBezTo>
                    <a:pt x="1500" y="1627"/>
                    <a:pt x="1501" y="1628"/>
                    <a:pt x="1502" y="1630"/>
                  </a:cubicBezTo>
                  <a:lnTo>
                    <a:pt x="1502" y="1630"/>
                  </a:lnTo>
                  <a:cubicBezTo>
                    <a:pt x="1501" y="1630"/>
                    <a:pt x="1501" y="1629"/>
                    <a:pt x="1500" y="1629"/>
                  </a:cubicBezTo>
                  <a:lnTo>
                    <a:pt x="1500" y="1629"/>
                  </a:lnTo>
                  <a:cubicBezTo>
                    <a:pt x="1500" y="1628"/>
                    <a:pt x="1499" y="1627"/>
                    <a:pt x="1499" y="1625"/>
                  </a:cubicBezTo>
                  <a:lnTo>
                    <a:pt x="1499" y="1625"/>
                  </a:lnTo>
                  <a:lnTo>
                    <a:pt x="1499" y="1625"/>
                  </a:lnTo>
                  <a:close/>
                  <a:moveTo>
                    <a:pt x="1539" y="1652"/>
                  </a:moveTo>
                  <a:lnTo>
                    <a:pt x="1542" y="1654"/>
                  </a:lnTo>
                  <a:lnTo>
                    <a:pt x="1542" y="1654"/>
                  </a:lnTo>
                  <a:cubicBezTo>
                    <a:pt x="1539" y="1654"/>
                    <a:pt x="1536" y="1654"/>
                    <a:pt x="1534" y="1653"/>
                  </a:cubicBezTo>
                  <a:lnTo>
                    <a:pt x="1534" y="1653"/>
                  </a:lnTo>
                  <a:lnTo>
                    <a:pt x="1539" y="1652"/>
                  </a:lnTo>
                  <a:close/>
                  <a:moveTo>
                    <a:pt x="1562" y="1650"/>
                  </a:moveTo>
                  <a:lnTo>
                    <a:pt x="1565" y="1650"/>
                  </a:lnTo>
                  <a:lnTo>
                    <a:pt x="1565" y="1650"/>
                  </a:lnTo>
                  <a:cubicBezTo>
                    <a:pt x="1563" y="1651"/>
                    <a:pt x="1562" y="1652"/>
                    <a:pt x="1561" y="1653"/>
                  </a:cubicBezTo>
                  <a:lnTo>
                    <a:pt x="1561" y="1653"/>
                  </a:lnTo>
                  <a:cubicBezTo>
                    <a:pt x="1559" y="1653"/>
                    <a:pt x="1557" y="1652"/>
                    <a:pt x="1555" y="1652"/>
                  </a:cubicBezTo>
                  <a:lnTo>
                    <a:pt x="1555" y="1652"/>
                  </a:lnTo>
                  <a:cubicBezTo>
                    <a:pt x="1552" y="1653"/>
                    <a:pt x="1550" y="1653"/>
                    <a:pt x="1547" y="1654"/>
                  </a:cubicBezTo>
                  <a:lnTo>
                    <a:pt x="1547" y="1654"/>
                  </a:lnTo>
                  <a:cubicBezTo>
                    <a:pt x="1546" y="1653"/>
                    <a:pt x="1545" y="1652"/>
                    <a:pt x="1544" y="1651"/>
                  </a:cubicBezTo>
                  <a:lnTo>
                    <a:pt x="1544" y="1651"/>
                  </a:lnTo>
                  <a:lnTo>
                    <a:pt x="1550" y="1650"/>
                  </a:lnTo>
                  <a:lnTo>
                    <a:pt x="1550" y="1650"/>
                  </a:lnTo>
                  <a:cubicBezTo>
                    <a:pt x="1552" y="1651"/>
                    <a:pt x="1553" y="1651"/>
                    <a:pt x="1555" y="1652"/>
                  </a:cubicBezTo>
                  <a:lnTo>
                    <a:pt x="1555" y="1652"/>
                  </a:lnTo>
                  <a:cubicBezTo>
                    <a:pt x="1557" y="1651"/>
                    <a:pt x="1560" y="1650"/>
                    <a:pt x="1562" y="1650"/>
                  </a:cubicBezTo>
                  <a:close/>
                  <a:moveTo>
                    <a:pt x="1522" y="1656"/>
                  </a:moveTo>
                  <a:lnTo>
                    <a:pt x="1524" y="1660"/>
                  </a:lnTo>
                  <a:lnTo>
                    <a:pt x="1524" y="1660"/>
                  </a:lnTo>
                  <a:cubicBezTo>
                    <a:pt x="1524" y="1660"/>
                    <a:pt x="1523" y="1660"/>
                    <a:pt x="1522" y="1660"/>
                  </a:cubicBezTo>
                  <a:lnTo>
                    <a:pt x="1522" y="1660"/>
                  </a:lnTo>
                  <a:cubicBezTo>
                    <a:pt x="1521" y="1659"/>
                    <a:pt x="1520" y="1658"/>
                    <a:pt x="1520" y="1656"/>
                  </a:cubicBezTo>
                  <a:lnTo>
                    <a:pt x="1520" y="1656"/>
                  </a:lnTo>
                  <a:lnTo>
                    <a:pt x="1522" y="1656"/>
                  </a:lnTo>
                  <a:close/>
                  <a:moveTo>
                    <a:pt x="1460" y="1"/>
                  </a:moveTo>
                  <a:cubicBezTo>
                    <a:pt x="1363" y="1"/>
                    <a:pt x="1265" y="11"/>
                    <a:pt x="1168" y="30"/>
                  </a:cubicBezTo>
                  <a:cubicBezTo>
                    <a:pt x="1090" y="30"/>
                    <a:pt x="1012" y="69"/>
                    <a:pt x="934" y="108"/>
                  </a:cubicBezTo>
                  <a:cubicBezTo>
                    <a:pt x="818" y="147"/>
                    <a:pt x="701" y="186"/>
                    <a:pt x="623" y="263"/>
                  </a:cubicBezTo>
                  <a:cubicBezTo>
                    <a:pt x="468" y="380"/>
                    <a:pt x="351" y="536"/>
                    <a:pt x="234" y="691"/>
                  </a:cubicBezTo>
                  <a:cubicBezTo>
                    <a:pt x="195" y="769"/>
                    <a:pt x="156" y="886"/>
                    <a:pt x="117" y="964"/>
                  </a:cubicBezTo>
                  <a:cubicBezTo>
                    <a:pt x="117" y="1042"/>
                    <a:pt x="78" y="1081"/>
                    <a:pt x="78" y="1120"/>
                  </a:cubicBezTo>
                  <a:cubicBezTo>
                    <a:pt x="39" y="1275"/>
                    <a:pt x="1" y="1431"/>
                    <a:pt x="1" y="1587"/>
                  </a:cubicBezTo>
                  <a:cubicBezTo>
                    <a:pt x="39" y="1742"/>
                    <a:pt x="39" y="1898"/>
                    <a:pt x="117" y="2053"/>
                  </a:cubicBezTo>
                  <a:cubicBezTo>
                    <a:pt x="156" y="2248"/>
                    <a:pt x="273" y="2443"/>
                    <a:pt x="390" y="2598"/>
                  </a:cubicBezTo>
                  <a:lnTo>
                    <a:pt x="506" y="2715"/>
                  </a:lnTo>
                  <a:cubicBezTo>
                    <a:pt x="584" y="2754"/>
                    <a:pt x="662" y="2832"/>
                    <a:pt x="779" y="2871"/>
                  </a:cubicBezTo>
                  <a:cubicBezTo>
                    <a:pt x="896" y="2948"/>
                    <a:pt x="1012" y="3026"/>
                    <a:pt x="1168" y="3065"/>
                  </a:cubicBezTo>
                  <a:cubicBezTo>
                    <a:pt x="1251" y="3074"/>
                    <a:pt x="1335" y="3079"/>
                    <a:pt x="1421" y="3079"/>
                  </a:cubicBezTo>
                  <a:cubicBezTo>
                    <a:pt x="1698" y="3079"/>
                    <a:pt x="1981" y="3028"/>
                    <a:pt x="2219" y="2910"/>
                  </a:cubicBezTo>
                  <a:cubicBezTo>
                    <a:pt x="2530" y="2715"/>
                    <a:pt x="2763" y="2404"/>
                    <a:pt x="2841" y="2053"/>
                  </a:cubicBezTo>
                  <a:cubicBezTo>
                    <a:pt x="2880" y="1820"/>
                    <a:pt x="2880" y="1625"/>
                    <a:pt x="2841" y="1431"/>
                  </a:cubicBezTo>
                  <a:cubicBezTo>
                    <a:pt x="2815" y="1299"/>
                    <a:pt x="2752" y="1184"/>
                    <a:pt x="2679" y="1076"/>
                  </a:cubicBezTo>
                  <a:lnTo>
                    <a:pt x="2679" y="1076"/>
                  </a:lnTo>
                  <a:cubicBezTo>
                    <a:pt x="2648" y="901"/>
                    <a:pt x="2585" y="732"/>
                    <a:pt x="2491" y="575"/>
                  </a:cubicBezTo>
                  <a:cubicBezTo>
                    <a:pt x="2452" y="497"/>
                    <a:pt x="2413" y="419"/>
                    <a:pt x="2335" y="341"/>
                  </a:cubicBezTo>
                  <a:cubicBezTo>
                    <a:pt x="2258" y="263"/>
                    <a:pt x="2180" y="186"/>
                    <a:pt x="2063" y="147"/>
                  </a:cubicBezTo>
                  <a:cubicBezTo>
                    <a:pt x="1946" y="69"/>
                    <a:pt x="1868" y="30"/>
                    <a:pt x="1752" y="30"/>
                  </a:cubicBezTo>
                  <a:cubicBezTo>
                    <a:pt x="1654" y="11"/>
                    <a:pt x="1557" y="1"/>
                    <a:pt x="1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20;p32">
              <a:extLst>
                <a:ext uri="{FF2B5EF4-FFF2-40B4-BE49-F238E27FC236}">
                  <a16:creationId xmlns:a16="http://schemas.microsoft.com/office/drawing/2014/main" id="{C6670F9B-B1D1-4129-B7C0-ABADC423CB4B}"/>
                </a:ext>
              </a:extLst>
            </p:cNvPr>
            <p:cNvSpPr/>
            <p:nvPr/>
          </p:nvSpPr>
          <p:spPr>
            <a:xfrm>
              <a:off x="3321312" y="5151438"/>
              <a:ext cx="29174" cy="28146"/>
            </a:xfrm>
            <a:custGeom>
              <a:avLst/>
              <a:gdLst/>
              <a:ahLst/>
              <a:cxnLst/>
              <a:rect l="l" t="t" r="r" b="b"/>
              <a:pathLst>
                <a:path w="2724" h="2628" extrusionOk="0">
                  <a:moveTo>
                    <a:pt x="1312" y="1175"/>
                  </a:moveTo>
                  <a:lnTo>
                    <a:pt x="1329" y="1182"/>
                  </a:lnTo>
                  <a:lnTo>
                    <a:pt x="1329" y="1182"/>
                  </a:lnTo>
                  <a:lnTo>
                    <a:pt x="1331" y="1184"/>
                  </a:lnTo>
                  <a:lnTo>
                    <a:pt x="1331" y="1184"/>
                  </a:lnTo>
                  <a:cubicBezTo>
                    <a:pt x="1327" y="1183"/>
                    <a:pt x="1324" y="1183"/>
                    <a:pt x="1320" y="1182"/>
                  </a:cubicBezTo>
                  <a:lnTo>
                    <a:pt x="1320" y="1182"/>
                  </a:lnTo>
                  <a:cubicBezTo>
                    <a:pt x="1317" y="1180"/>
                    <a:pt x="1314" y="1177"/>
                    <a:pt x="1312" y="1175"/>
                  </a:cubicBezTo>
                  <a:close/>
                  <a:moveTo>
                    <a:pt x="1336" y="1187"/>
                  </a:moveTo>
                  <a:lnTo>
                    <a:pt x="1366" y="1210"/>
                  </a:lnTo>
                  <a:lnTo>
                    <a:pt x="1366" y="1210"/>
                  </a:lnTo>
                  <a:cubicBezTo>
                    <a:pt x="1364" y="1205"/>
                    <a:pt x="1363" y="1200"/>
                    <a:pt x="1363" y="1195"/>
                  </a:cubicBezTo>
                  <a:lnTo>
                    <a:pt x="1363" y="1195"/>
                  </a:lnTo>
                  <a:lnTo>
                    <a:pt x="1370" y="1199"/>
                  </a:lnTo>
                  <a:lnTo>
                    <a:pt x="1370" y="1199"/>
                  </a:lnTo>
                  <a:lnTo>
                    <a:pt x="1386" y="1219"/>
                  </a:lnTo>
                  <a:lnTo>
                    <a:pt x="1386" y="1219"/>
                  </a:lnTo>
                  <a:cubicBezTo>
                    <a:pt x="1381" y="1217"/>
                    <a:pt x="1376" y="1216"/>
                    <a:pt x="1372" y="1214"/>
                  </a:cubicBezTo>
                  <a:lnTo>
                    <a:pt x="1372" y="1214"/>
                  </a:lnTo>
                  <a:lnTo>
                    <a:pt x="1395" y="1232"/>
                  </a:lnTo>
                  <a:lnTo>
                    <a:pt x="1395" y="1232"/>
                  </a:lnTo>
                  <a:lnTo>
                    <a:pt x="1417" y="1260"/>
                  </a:lnTo>
                  <a:lnTo>
                    <a:pt x="1417" y="1260"/>
                  </a:lnTo>
                  <a:cubicBezTo>
                    <a:pt x="1417" y="1260"/>
                    <a:pt x="1417" y="1261"/>
                    <a:pt x="1417" y="1261"/>
                  </a:cubicBezTo>
                  <a:lnTo>
                    <a:pt x="1417" y="1261"/>
                  </a:lnTo>
                  <a:cubicBezTo>
                    <a:pt x="1395" y="1253"/>
                    <a:pt x="1376" y="1234"/>
                    <a:pt x="1367" y="1212"/>
                  </a:cubicBezTo>
                  <a:lnTo>
                    <a:pt x="1367" y="1212"/>
                  </a:lnTo>
                  <a:cubicBezTo>
                    <a:pt x="1369" y="1213"/>
                    <a:pt x="1370" y="1213"/>
                    <a:pt x="1372" y="1214"/>
                  </a:cubicBezTo>
                  <a:lnTo>
                    <a:pt x="1372" y="1214"/>
                  </a:lnTo>
                  <a:lnTo>
                    <a:pt x="1366" y="1210"/>
                  </a:lnTo>
                  <a:lnTo>
                    <a:pt x="1366" y="1210"/>
                  </a:lnTo>
                  <a:cubicBezTo>
                    <a:pt x="1366" y="1211"/>
                    <a:pt x="1367" y="1211"/>
                    <a:pt x="1367" y="1212"/>
                  </a:cubicBezTo>
                  <a:lnTo>
                    <a:pt x="1367" y="1212"/>
                  </a:lnTo>
                  <a:cubicBezTo>
                    <a:pt x="1352" y="1206"/>
                    <a:pt x="1339" y="1197"/>
                    <a:pt x="1326" y="1187"/>
                  </a:cubicBezTo>
                  <a:close/>
                  <a:moveTo>
                    <a:pt x="1463" y="1501"/>
                  </a:moveTo>
                  <a:lnTo>
                    <a:pt x="1459" y="1504"/>
                  </a:lnTo>
                  <a:lnTo>
                    <a:pt x="1459" y="1504"/>
                  </a:lnTo>
                  <a:cubicBezTo>
                    <a:pt x="1460" y="1503"/>
                    <a:pt x="1461" y="1502"/>
                    <a:pt x="1461" y="1501"/>
                  </a:cubicBezTo>
                  <a:lnTo>
                    <a:pt x="1461" y="1501"/>
                  </a:lnTo>
                  <a:cubicBezTo>
                    <a:pt x="1462" y="1501"/>
                    <a:pt x="1462" y="1501"/>
                    <a:pt x="1463" y="1501"/>
                  </a:cubicBezTo>
                  <a:close/>
                  <a:moveTo>
                    <a:pt x="1447" y="1500"/>
                  </a:moveTo>
                  <a:lnTo>
                    <a:pt x="1446" y="1507"/>
                  </a:lnTo>
                  <a:lnTo>
                    <a:pt x="1446" y="1507"/>
                  </a:lnTo>
                  <a:cubicBezTo>
                    <a:pt x="1449" y="1505"/>
                    <a:pt x="1453" y="1504"/>
                    <a:pt x="1456" y="1503"/>
                  </a:cubicBezTo>
                  <a:lnTo>
                    <a:pt x="1456" y="1503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45" y="1512"/>
                  </a:lnTo>
                  <a:lnTo>
                    <a:pt x="1445" y="1512"/>
                  </a:lnTo>
                  <a:lnTo>
                    <a:pt x="1444" y="1515"/>
                  </a:lnTo>
                  <a:lnTo>
                    <a:pt x="1444" y="1515"/>
                  </a:lnTo>
                  <a:lnTo>
                    <a:pt x="1443" y="1516"/>
                  </a:lnTo>
                  <a:lnTo>
                    <a:pt x="1443" y="1516"/>
                  </a:lnTo>
                  <a:cubicBezTo>
                    <a:pt x="1443" y="1515"/>
                    <a:pt x="1443" y="1514"/>
                    <a:pt x="1443" y="1513"/>
                  </a:cubicBezTo>
                  <a:lnTo>
                    <a:pt x="1443" y="1513"/>
                  </a:lnTo>
                  <a:lnTo>
                    <a:pt x="1436" y="1516"/>
                  </a:lnTo>
                  <a:lnTo>
                    <a:pt x="1436" y="1516"/>
                  </a:lnTo>
                  <a:cubicBezTo>
                    <a:pt x="1437" y="1514"/>
                    <a:pt x="1439" y="1512"/>
                    <a:pt x="1440" y="1510"/>
                  </a:cubicBezTo>
                  <a:lnTo>
                    <a:pt x="1440" y="1510"/>
                  </a:lnTo>
                  <a:cubicBezTo>
                    <a:pt x="1441" y="1509"/>
                    <a:pt x="1443" y="1509"/>
                    <a:pt x="1445" y="1508"/>
                  </a:cubicBezTo>
                  <a:lnTo>
                    <a:pt x="1445" y="1508"/>
                  </a:lnTo>
                  <a:cubicBezTo>
                    <a:pt x="1444" y="1510"/>
                    <a:pt x="1444" y="1511"/>
                    <a:pt x="1443" y="1513"/>
                  </a:cubicBezTo>
                  <a:lnTo>
                    <a:pt x="1443" y="1513"/>
                  </a:lnTo>
                  <a:lnTo>
                    <a:pt x="1445" y="1512"/>
                  </a:lnTo>
                  <a:lnTo>
                    <a:pt x="1445" y="1512"/>
                  </a:lnTo>
                  <a:lnTo>
                    <a:pt x="1446" y="1507"/>
                  </a:lnTo>
                  <a:lnTo>
                    <a:pt x="1446" y="1507"/>
                  </a:lnTo>
                  <a:cubicBezTo>
                    <a:pt x="1445" y="1507"/>
                    <a:pt x="1445" y="1508"/>
                    <a:pt x="1445" y="1508"/>
                  </a:cubicBezTo>
                  <a:lnTo>
                    <a:pt x="1445" y="1508"/>
                  </a:lnTo>
                  <a:cubicBezTo>
                    <a:pt x="1445" y="1506"/>
                    <a:pt x="1446" y="1503"/>
                    <a:pt x="1446" y="1501"/>
                  </a:cubicBezTo>
                  <a:lnTo>
                    <a:pt x="1446" y="1501"/>
                  </a:lnTo>
                  <a:cubicBezTo>
                    <a:pt x="1447" y="1501"/>
                    <a:pt x="1447" y="1500"/>
                    <a:pt x="1447" y="1500"/>
                  </a:cubicBezTo>
                  <a:close/>
                  <a:moveTo>
                    <a:pt x="1386" y="1"/>
                  </a:moveTo>
                  <a:cubicBezTo>
                    <a:pt x="1284" y="1"/>
                    <a:pt x="1187" y="20"/>
                    <a:pt x="1090" y="59"/>
                  </a:cubicBezTo>
                  <a:cubicBezTo>
                    <a:pt x="973" y="59"/>
                    <a:pt x="895" y="98"/>
                    <a:pt x="778" y="137"/>
                  </a:cubicBezTo>
                  <a:cubicBezTo>
                    <a:pt x="739" y="176"/>
                    <a:pt x="700" y="176"/>
                    <a:pt x="662" y="215"/>
                  </a:cubicBezTo>
                  <a:cubicBezTo>
                    <a:pt x="545" y="292"/>
                    <a:pt x="428" y="409"/>
                    <a:pt x="350" y="487"/>
                  </a:cubicBezTo>
                  <a:cubicBezTo>
                    <a:pt x="195" y="643"/>
                    <a:pt x="117" y="837"/>
                    <a:pt x="39" y="1032"/>
                  </a:cubicBezTo>
                  <a:cubicBezTo>
                    <a:pt x="0" y="1148"/>
                    <a:pt x="0" y="1226"/>
                    <a:pt x="0" y="1343"/>
                  </a:cubicBezTo>
                  <a:cubicBezTo>
                    <a:pt x="0" y="1460"/>
                    <a:pt x="0" y="1538"/>
                    <a:pt x="39" y="1654"/>
                  </a:cubicBezTo>
                  <a:cubicBezTo>
                    <a:pt x="78" y="1966"/>
                    <a:pt x="272" y="2238"/>
                    <a:pt x="545" y="2433"/>
                  </a:cubicBezTo>
                  <a:cubicBezTo>
                    <a:pt x="584" y="2433"/>
                    <a:pt x="623" y="2472"/>
                    <a:pt x="662" y="2472"/>
                  </a:cubicBezTo>
                  <a:cubicBezTo>
                    <a:pt x="739" y="2510"/>
                    <a:pt x="817" y="2549"/>
                    <a:pt x="934" y="2588"/>
                  </a:cubicBezTo>
                  <a:cubicBezTo>
                    <a:pt x="1051" y="2627"/>
                    <a:pt x="1206" y="2627"/>
                    <a:pt x="1323" y="2627"/>
                  </a:cubicBezTo>
                  <a:cubicBezTo>
                    <a:pt x="1358" y="2627"/>
                    <a:pt x="1390" y="2624"/>
                    <a:pt x="1420" y="2619"/>
                  </a:cubicBezTo>
                  <a:lnTo>
                    <a:pt x="1420" y="2619"/>
                  </a:lnTo>
                  <a:cubicBezTo>
                    <a:pt x="1452" y="2624"/>
                    <a:pt x="1485" y="2627"/>
                    <a:pt x="1518" y="2627"/>
                  </a:cubicBezTo>
                  <a:cubicBezTo>
                    <a:pt x="1751" y="2627"/>
                    <a:pt x="1946" y="2549"/>
                    <a:pt x="2140" y="2433"/>
                  </a:cubicBezTo>
                  <a:cubicBezTo>
                    <a:pt x="2296" y="2316"/>
                    <a:pt x="2452" y="2160"/>
                    <a:pt x="2568" y="1966"/>
                  </a:cubicBezTo>
                  <a:cubicBezTo>
                    <a:pt x="2685" y="1771"/>
                    <a:pt x="2724" y="1577"/>
                    <a:pt x="2724" y="1343"/>
                  </a:cubicBezTo>
                  <a:cubicBezTo>
                    <a:pt x="2724" y="1226"/>
                    <a:pt x="2724" y="1110"/>
                    <a:pt x="2685" y="1032"/>
                  </a:cubicBezTo>
                  <a:cubicBezTo>
                    <a:pt x="2646" y="915"/>
                    <a:pt x="2607" y="798"/>
                    <a:pt x="2568" y="720"/>
                  </a:cubicBezTo>
                  <a:cubicBezTo>
                    <a:pt x="2529" y="604"/>
                    <a:pt x="2452" y="526"/>
                    <a:pt x="2374" y="448"/>
                  </a:cubicBezTo>
                  <a:cubicBezTo>
                    <a:pt x="2335" y="409"/>
                    <a:pt x="2335" y="370"/>
                    <a:pt x="2296" y="331"/>
                  </a:cubicBezTo>
                  <a:cubicBezTo>
                    <a:pt x="2101" y="176"/>
                    <a:pt x="1907" y="98"/>
                    <a:pt x="1712" y="59"/>
                  </a:cubicBezTo>
                  <a:cubicBezTo>
                    <a:pt x="1596" y="20"/>
                    <a:pt x="1488" y="1"/>
                    <a:pt x="1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21;p32">
              <a:extLst>
                <a:ext uri="{FF2B5EF4-FFF2-40B4-BE49-F238E27FC236}">
                  <a16:creationId xmlns:a16="http://schemas.microsoft.com/office/drawing/2014/main" id="{A00B7277-AE58-4A8E-B4CB-4F1E6F5F0865}"/>
                </a:ext>
              </a:extLst>
            </p:cNvPr>
            <p:cNvSpPr/>
            <p:nvPr/>
          </p:nvSpPr>
          <p:spPr>
            <a:xfrm>
              <a:off x="3286719" y="5121643"/>
              <a:ext cx="78772" cy="12509"/>
            </a:xfrm>
            <a:custGeom>
              <a:avLst/>
              <a:gdLst/>
              <a:ahLst/>
              <a:cxnLst/>
              <a:rect l="l" t="t" r="r" b="b"/>
              <a:pathLst>
                <a:path w="7355" h="1168" extrusionOk="0">
                  <a:moveTo>
                    <a:pt x="6888" y="0"/>
                  </a:moveTo>
                  <a:cubicBezTo>
                    <a:pt x="4709" y="312"/>
                    <a:pt x="2530" y="545"/>
                    <a:pt x="312" y="662"/>
                  </a:cubicBezTo>
                  <a:cubicBezTo>
                    <a:pt x="0" y="662"/>
                    <a:pt x="0" y="1168"/>
                    <a:pt x="312" y="1168"/>
                  </a:cubicBezTo>
                  <a:cubicBezTo>
                    <a:pt x="2569" y="1012"/>
                    <a:pt x="4787" y="778"/>
                    <a:pt x="7044" y="467"/>
                  </a:cubicBezTo>
                  <a:cubicBezTo>
                    <a:pt x="7355" y="428"/>
                    <a:pt x="7199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22;p32">
              <a:extLst>
                <a:ext uri="{FF2B5EF4-FFF2-40B4-BE49-F238E27FC236}">
                  <a16:creationId xmlns:a16="http://schemas.microsoft.com/office/drawing/2014/main" id="{AB7C59DF-9F20-4FCC-ACD2-1ECD1B0E6982}"/>
                </a:ext>
              </a:extLst>
            </p:cNvPr>
            <p:cNvSpPr/>
            <p:nvPr/>
          </p:nvSpPr>
          <p:spPr>
            <a:xfrm>
              <a:off x="3286066" y="5088185"/>
              <a:ext cx="62236" cy="45742"/>
            </a:xfrm>
            <a:custGeom>
              <a:avLst/>
              <a:gdLst/>
              <a:ahLst/>
              <a:cxnLst/>
              <a:rect l="l" t="t" r="r" b="b"/>
              <a:pathLst>
                <a:path w="5811" h="4271" extrusionOk="0">
                  <a:moveTo>
                    <a:pt x="5480" y="0"/>
                  </a:moveTo>
                  <a:cubicBezTo>
                    <a:pt x="5438" y="0"/>
                    <a:pt x="5395" y="15"/>
                    <a:pt x="5353" y="50"/>
                  </a:cubicBezTo>
                  <a:cubicBezTo>
                    <a:pt x="3563" y="1217"/>
                    <a:pt x="1851" y="2502"/>
                    <a:pt x="217" y="3864"/>
                  </a:cubicBezTo>
                  <a:cubicBezTo>
                    <a:pt x="1" y="4018"/>
                    <a:pt x="177" y="4271"/>
                    <a:pt x="395" y="4271"/>
                  </a:cubicBezTo>
                  <a:cubicBezTo>
                    <a:pt x="452" y="4271"/>
                    <a:pt x="511" y="4254"/>
                    <a:pt x="567" y="4214"/>
                  </a:cubicBezTo>
                  <a:cubicBezTo>
                    <a:pt x="2163" y="2891"/>
                    <a:pt x="3836" y="1645"/>
                    <a:pt x="5587" y="439"/>
                  </a:cubicBezTo>
                  <a:cubicBezTo>
                    <a:pt x="5810" y="311"/>
                    <a:pt x="5667" y="0"/>
                    <a:pt x="5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223;p32">
              <a:extLst>
                <a:ext uri="{FF2B5EF4-FFF2-40B4-BE49-F238E27FC236}">
                  <a16:creationId xmlns:a16="http://schemas.microsoft.com/office/drawing/2014/main" id="{B3A2BD36-BA3B-45C1-AE7A-5BBCA8D3C866}"/>
                </a:ext>
              </a:extLst>
            </p:cNvPr>
            <p:cNvSpPr/>
            <p:nvPr/>
          </p:nvSpPr>
          <p:spPr>
            <a:xfrm>
              <a:off x="3309960" y="5048119"/>
              <a:ext cx="23369" cy="65342"/>
            </a:xfrm>
            <a:custGeom>
              <a:avLst/>
              <a:gdLst/>
              <a:ahLst/>
              <a:cxnLst/>
              <a:rect l="l" t="t" r="r" b="b"/>
              <a:pathLst>
                <a:path w="2182" h="6101" extrusionOk="0">
                  <a:moveTo>
                    <a:pt x="1885" y="0"/>
                  </a:moveTo>
                  <a:cubicBezTo>
                    <a:pt x="1788" y="0"/>
                    <a:pt x="1689" y="50"/>
                    <a:pt x="1644" y="172"/>
                  </a:cubicBezTo>
                  <a:cubicBezTo>
                    <a:pt x="982" y="2001"/>
                    <a:pt x="437" y="3869"/>
                    <a:pt x="48" y="5776"/>
                  </a:cubicBezTo>
                  <a:cubicBezTo>
                    <a:pt x="0" y="5968"/>
                    <a:pt x="160" y="6101"/>
                    <a:pt x="308" y="6101"/>
                  </a:cubicBezTo>
                  <a:cubicBezTo>
                    <a:pt x="399" y="6101"/>
                    <a:pt x="486" y="6050"/>
                    <a:pt x="515" y="5931"/>
                  </a:cubicBezTo>
                  <a:cubicBezTo>
                    <a:pt x="943" y="4025"/>
                    <a:pt x="1449" y="2118"/>
                    <a:pt x="2111" y="289"/>
                  </a:cubicBezTo>
                  <a:cubicBezTo>
                    <a:pt x="2182" y="123"/>
                    <a:pt x="2036" y="0"/>
                    <a:pt x="1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224;p32">
              <a:extLst>
                <a:ext uri="{FF2B5EF4-FFF2-40B4-BE49-F238E27FC236}">
                  <a16:creationId xmlns:a16="http://schemas.microsoft.com/office/drawing/2014/main" id="{8E1A62B3-29C0-40F9-B84C-F0EC2A8E540A}"/>
                </a:ext>
              </a:extLst>
            </p:cNvPr>
            <p:cNvSpPr/>
            <p:nvPr/>
          </p:nvSpPr>
          <p:spPr>
            <a:xfrm>
              <a:off x="3286301" y="5082294"/>
              <a:ext cx="20520" cy="50605"/>
            </a:xfrm>
            <a:custGeom>
              <a:avLst/>
              <a:gdLst/>
              <a:ahLst/>
              <a:cxnLst/>
              <a:rect l="l" t="t" r="r" b="b"/>
              <a:pathLst>
                <a:path w="1916" h="4725" extrusionOk="0">
                  <a:moveTo>
                    <a:pt x="1606" y="0"/>
                  </a:moveTo>
                  <a:cubicBezTo>
                    <a:pt x="1507" y="0"/>
                    <a:pt x="1408" y="50"/>
                    <a:pt x="1362" y="172"/>
                  </a:cubicBezTo>
                  <a:lnTo>
                    <a:pt x="1401" y="172"/>
                  </a:lnTo>
                  <a:lnTo>
                    <a:pt x="623" y="2390"/>
                  </a:lnTo>
                  <a:cubicBezTo>
                    <a:pt x="506" y="2740"/>
                    <a:pt x="389" y="3129"/>
                    <a:pt x="273" y="3480"/>
                  </a:cubicBezTo>
                  <a:cubicBezTo>
                    <a:pt x="117" y="3791"/>
                    <a:pt x="39" y="4141"/>
                    <a:pt x="0" y="4491"/>
                  </a:cubicBezTo>
                  <a:cubicBezTo>
                    <a:pt x="20" y="4647"/>
                    <a:pt x="146" y="4725"/>
                    <a:pt x="268" y="4725"/>
                  </a:cubicBezTo>
                  <a:cubicBezTo>
                    <a:pt x="389" y="4725"/>
                    <a:pt x="506" y="4647"/>
                    <a:pt x="506" y="4491"/>
                  </a:cubicBezTo>
                  <a:cubicBezTo>
                    <a:pt x="506" y="4336"/>
                    <a:pt x="545" y="4180"/>
                    <a:pt x="623" y="4024"/>
                  </a:cubicBezTo>
                  <a:cubicBezTo>
                    <a:pt x="662" y="3869"/>
                    <a:pt x="701" y="3713"/>
                    <a:pt x="779" y="3519"/>
                  </a:cubicBezTo>
                  <a:cubicBezTo>
                    <a:pt x="895" y="3168"/>
                    <a:pt x="1012" y="2818"/>
                    <a:pt x="1129" y="2429"/>
                  </a:cubicBezTo>
                  <a:cubicBezTo>
                    <a:pt x="1401" y="1729"/>
                    <a:pt x="1635" y="1028"/>
                    <a:pt x="1868" y="289"/>
                  </a:cubicBezTo>
                  <a:cubicBezTo>
                    <a:pt x="1916" y="123"/>
                    <a:pt x="1761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25;p32">
              <a:extLst>
                <a:ext uri="{FF2B5EF4-FFF2-40B4-BE49-F238E27FC236}">
                  <a16:creationId xmlns:a16="http://schemas.microsoft.com/office/drawing/2014/main" id="{CE4596AD-D4A4-4550-A4E4-33E011663F8A}"/>
                </a:ext>
              </a:extLst>
            </p:cNvPr>
            <p:cNvSpPr/>
            <p:nvPr/>
          </p:nvSpPr>
          <p:spPr>
            <a:xfrm>
              <a:off x="3278408" y="5134441"/>
              <a:ext cx="57063" cy="33415"/>
            </a:xfrm>
            <a:custGeom>
              <a:avLst/>
              <a:gdLst/>
              <a:ahLst/>
              <a:cxnLst/>
              <a:rect l="l" t="t" r="r" b="b"/>
              <a:pathLst>
                <a:path w="5328" h="3120" extrusionOk="0">
                  <a:moveTo>
                    <a:pt x="304" y="1"/>
                  </a:moveTo>
                  <a:cubicBezTo>
                    <a:pt x="124" y="1"/>
                    <a:pt x="1" y="319"/>
                    <a:pt x="193" y="478"/>
                  </a:cubicBezTo>
                  <a:cubicBezTo>
                    <a:pt x="1632" y="1568"/>
                    <a:pt x="3267" y="2269"/>
                    <a:pt x="4862" y="3086"/>
                  </a:cubicBezTo>
                  <a:cubicBezTo>
                    <a:pt x="4903" y="3109"/>
                    <a:pt x="4943" y="3119"/>
                    <a:pt x="4980" y="3119"/>
                  </a:cubicBezTo>
                  <a:cubicBezTo>
                    <a:pt x="5193" y="3119"/>
                    <a:pt x="5327" y="2790"/>
                    <a:pt x="5096" y="2658"/>
                  </a:cubicBezTo>
                  <a:cubicBezTo>
                    <a:pt x="3539" y="1840"/>
                    <a:pt x="1866" y="1140"/>
                    <a:pt x="426" y="50"/>
                  </a:cubicBezTo>
                  <a:cubicBezTo>
                    <a:pt x="384" y="16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26;p32">
              <a:extLst>
                <a:ext uri="{FF2B5EF4-FFF2-40B4-BE49-F238E27FC236}">
                  <a16:creationId xmlns:a16="http://schemas.microsoft.com/office/drawing/2014/main" id="{A607E6C4-6C8C-4156-9B50-2B50FF9A740C}"/>
                </a:ext>
              </a:extLst>
            </p:cNvPr>
            <p:cNvSpPr/>
            <p:nvPr/>
          </p:nvSpPr>
          <p:spPr>
            <a:xfrm>
              <a:off x="3206383" y="5125274"/>
              <a:ext cx="91571" cy="70675"/>
            </a:xfrm>
            <a:custGeom>
              <a:avLst/>
              <a:gdLst/>
              <a:ahLst/>
              <a:cxnLst/>
              <a:rect l="l" t="t" r="r" b="b"/>
              <a:pathLst>
                <a:path w="8550" h="6599" extrusionOk="0">
                  <a:moveTo>
                    <a:pt x="8246" y="1"/>
                  </a:moveTo>
                  <a:cubicBezTo>
                    <a:pt x="8207" y="1"/>
                    <a:pt x="8165" y="16"/>
                    <a:pt x="8124" y="50"/>
                  </a:cubicBezTo>
                  <a:lnTo>
                    <a:pt x="224" y="6121"/>
                  </a:lnTo>
                  <a:cubicBezTo>
                    <a:pt x="1" y="6281"/>
                    <a:pt x="145" y="6598"/>
                    <a:pt x="333" y="6598"/>
                  </a:cubicBezTo>
                  <a:cubicBezTo>
                    <a:pt x="374" y="6598"/>
                    <a:pt x="416" y="6584"/>
                    <a:pt x="458" y="6549"/>
                  </a:cubicBezTo>
                  <a:lnTo>
                    <a:pt x="8357" y="478"/>
                  </a:lnTo>
                  <a:cubicBezTo>
                    <a:pt x="8549" y="318"/>
                    <a:pt x="8426" y="1"/>
                    <a:pt x="8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227;p32">
              <a:extLst>
                <a:ext uri="{FF2B5EF4-FFF2-40B4-BE49-F238E27FC236}">
                  <a16:creationId xmlns:a16="http://schemas.microsoft.com/office/drawing/2014/main" id="{02F0E979-64B7-43E6-A4AE-6A612E4FE8D6}"/>
                </a:ext>
              </a:extLst>
            </p:cNvPr>
            <p:cNvSpPr/>
            <p:nvPr/>
          </p:nvSpPr>
          <p:spPr>
            <a:xfrm>
              <a:off x="3225983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1" y="1"/>
                  </a:moveTo>
                  <a:cubicBezTo>
                    <a:pt x="2469" y="1"/>
                    <a:pt x="2401" y="41"/>
                    <a:pt x="2364" y="139"/>
                  </a:cubicBezTo>
                  <a:cubicBezTo>
                    <a:pt x="1430" y="2085"/>
                    <a:pt x="1079" y="4303"/>
                    <a:pt x="107" y="6249"/>
                  </a:cubicBezTo>
                  <a:cubicBezTo>
                    <a:pt x="0" y="6435"/>
                    <a:pt x="166" y="6621"/>
                    <a:pt x="332" y="6621"/>
                  </a:cubicBezTo>
                  <a:cubicBezTo>
                    <a:pt x="409" y="6621"/>
                    <a:pt x="485" y="6581"/>
                    <a:pt x="535" y="6482"/>
                  </a:cubicBezTo>
                  <a:cubicBezTo>
                    <a:pt x="1507" y="4537"/>
                    <a:pt x="1858" y="2358"/>
                    <a:pt x="2792" y="373"/>
                  </a:cubicBezTo>
                  <a:cubicBezTo>
                    <a:pt x="2871" y="187"/>
                    <a:pt x="2697" y="1"/>
                    <a:pt x="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228;p32">
              <a:extLst>
                <a:ext uri="{FF2B5EF4-FFF2-40B4-BE49-F238E27FC236}">
                  <a16:creationId xmlns:a16="http://schemas.microsoft.com/office/drawing/2014/main" id="{7021A3F7-4900-4D06-9182-BED272408103}"/>
                </a:ext>
              </a:extLst>
            </p:cNvPr>
            <p:cNvSpPr/>
            <p:nvPr/>
          </p:nvSpPr>
          <p:spPr>
            <a:xfrm>
              <a:off x="3356730" y="5112893"/>
              <a:ext cx="21270" cy="21677"/>
            </a:xfrm>
            <a:custGeom>
              <a:avLst/>
              <a:gdLst/>
              <a:ahLst/>
              <a:cxnLst/>
              <a:rect l="l" t="t" r="r" b="b"/>
              <a:pathLst>
                <a:path w="1986" h="2024" extrusionOk="0">
                  <a:moveTo>
                    <a:pt x="507" y="545"/>
                  </a:moveTo>
                  <a:cubicBezTo>
                    <a:pt x="507" y="558"/>
                    <a:pt x="507" y="567"/>
                    <a:pt x="507" y="573"/>
                  </a:cubicBezTo>
                  <a:lnTo>
                    <a:pt x="507" y="573"/>
                  </a:lnTo>
                  <a:cubicBezTo>
                    <a:pt x="489" y="603"/>
                    <a:pt x="473" y="633"/>
                    <a:pt x="459" y="664"/>
                  </a:cubicBezTo>
                  <a:lnTo>
                    <a:pt x="459" y="664"/>
                  </a:lnTo>
                  <a:lnTo>
                    <a:pt x="507" y="545"/>
                  </a:lnTo>
                  <a:close/>
                  <a:moveTo>
                    <a:pt x="429" y="700"/>
                  </a:moveTo>
                  <a:cubicBezTo>
                    <a:pt x="429" y="739"/>
                    <a:pt x="429" y="739"/>
                    <a:pt x="429" y="739"/>
                  </a:cubicBezTo>
                  <a:lnTo>
                    <a:pt x="394" y="914"/>
                  </a:lnTo>
                  <a:lnTo>
                    <a:pt x="394" y="914"/>
                  </a:lnTo>
                  <a:lnTo>
                    <a:pt x="393" y="913"/>
                  </a:lnTo>
                  <a:lnTo>
                    <a:pt x="429" y="700"/>
                  </a:lnTo>
                  <a:close/>
                  <a:moveTo>
                    <a:pt x="312" y="778"/>
                  </a:moveTo>
                  <a:cubicBezTo>
                    <a:pt x="312" y="778"/>
                    <a:pt x="312" y="817"/>
                    <a:pt x="312" y="856"/>
                  </a:cubicBezTo>
                  <a:lnTo>
                    <a:pt x="320" y="837"/>
                  </a:lnTo>
                  <a:lnTo>
                    <a:pt x="320" y="837"/>
                  </a:lnTo>
                  <a:cubicBezTo>
                    <a:pt x="312" y="896"/>
                    <a:pt x="312" y="958"/>
                    <a:pt x="312" y="1012"/>
                  </a:cubicBezTo>
                  <a:cubicBezTo>
                    <a:pt x="312" y="1051"/>
                    <a:pt x="312" y="1090"/>
                    <a:pt x="312" y="1129"/>
                  </a:cubicBezTo>
                  <a:lnTo>
                    <a:pt x="280" y="937"/>
                  </a:lnTo>
                  <a:lnTo>
                    <a:pt x="312" y="778"/>
                  </a:lnTo>
                  <a:close/>
                  <a:moveTo>
                    <a:pt x="481" y="1181"/>
                  </a:moveTo>
                  <a:cubicBezTo>
                    <a:pt x="503" y="1203"/>
                    <a:pt x="506" y="1210"/>
                    <a:pt x="507" y="1232"/>
                  </a:cubicBezTo>
                  <a:lnTo>
                    <a:pt x="507" y="1232"/>
                  </a:lnTo>
                  <a:lnTo>
                    <a:pt x="491" y="1206"/>
                  </a:lnTo>
                  <a:lnTo>
                    <a:pt x="481" y="1181"/>
                  </a:lnTo>
                  <a:close/>
                  <a:moveTo>
                    <a:pt x="1324" y="1335"/>
                  </a:moveTo>
                  <a:lnTo>
                    <a:pt x="1306" y="1366"/>
                  </a:lnTo>
                  <a:lnTo>
                    <a:pt x="1306" y="1366"/>
                  </a:lnTo>
                  <a:lnTo>
                    <a:pt x="1289" y="1378"/>
                  </a:lnTo>
                  <a:lnTo>
                    <a:pt x="1289" y="1378"/>
                  </a:lnTo>
                  <a:cubicBezTo>
                    <a:pt x="1295" y="1361"/>
                    <a:pt x="1308" y="1345"/>
                    <a:pt x="1324" y="1335"/>
                  </a:cubicBezTo>
                  <a:close/>
                  <a:moveTo>
                    <a:pt x="1246" y="1401"/>
                  </a:moveTo>
                  <a:lnTo>
                    <a:pt x="1213" y="1417"/>
                  </a:lnTo>
                  <a:lnTo>
                    <a:pt x="1213" y="1417"/>
                  </a:lnTo>
                  <a:cubicBezTo>
                    <a:pt x="1224" y="1401"/>
                    <a:pt x="1246" y="1401"/>
                    <a:pt x="1246" y="1401"/>
                  </a:cubicBezTo>
                  <a:close/>
                  <a:moveTo>
                    <a:pt x="1012" y="0"/>
                  </a:moveTo>
                  <a:lnTo>
                    <a:pt x="818" y="39"/>
                  </a:lnTo>
                  <a:cubicBezTo>
                    <a:pt x="740" y="39"/>
                    <a:pt x="701" y="78"/>
                    <a:pt x="662" y="117"/>
                  </a:cubicBezTo>
                  <a:cubicBezTo>
                    <a:pt x="623" y="117"/>
                    <a:pt x="545" y="156"/>
                    <a:pt x="507" y="156"/>
                  </a:cubicBezTo>
                  <a:lnTo>
                    <a:pt x="351" y="311"/>
                  </a:lnTo>
                  <a:lnTo>
                    <a:pt x="312" y="350"/>
                  </a:lnTo>
                  <a:cubicBezTo>
                    <a:pt x="234" y="428"/>
                    <a:pt x="195" y="467"/>
                    <a:pt x="156" y="545"/>
                  </a:cubicBezTo>
                  <a:cubicBezTo>
                    <a:pt x="79" y="662"/>
                    <a:pt x="40" y="739"/>
                    <a:pt x="1" y="856"/>
                  </a:cubicBezTo>
                  <a:lnTo>
                    <a:pt x="1" y="934"/>
                  </a:lnTo>
                  <a:lnTo>
                    <a:pt x="1" y="1051"/>
                  </a:lnTo>
                  <a:lnTo>
                    <a:pt x="1" y="1167"/>
                  </a:lnTo>
                  <a:cubicBezTo>
                    <a:pt x="1" y="1245"/>
                    <a:pt x="40" y="1362"/>
                    <a:pt x="79" y="1440"/>
                  </a:cubicBezTo>
                  <a:cubicBezTo>
                    <a:pt x="79" y="1479"/>
                    <a:pt x="117" y="1518"/>
                    <a:pt x="117" y="1557"/>
                  </a:cubicBezTo>
                  <a:cubicBezTo>
                    <a:pt x="156" y="1634"/>
                    <a:pt x="195" y="1712"/>
                    <a:pt x="273" y="1751"/>
                  </a:cubicBezTo>
                  <a:lnTo>
                    <a:pt x="312" y="1790"/>
                  </a:lnTo>
                  <a:lnTo>
                    <a:pt x="468" y="1946"/>
                  </a:lnTo>
                  <a:cubicBezTo>
                    <a:pt x="545" y="1946"/>
                    <a:pt x="623" y="1985"/>
                    <a:pt x="701" y="2024"/>
                  </a:cubicBezTo>
                  <a:lnTo>
                    <a:pt x="1012" y="2024"/>
                  </a:lnTo>
                  <a:lnTo>
                    <a:pt x="1246" y="1985"/>
                  </a:lnTo>
                  <a:cubicBezTo>
                    <a:pt x="1402" y="1946"/>
                    <a:pt x="1557" y="1868"/>
                    <a:pt x="1674" y="1751"/>
                  </a:cubicBezTo>
                  <a:cubicBezTo>
                    <a:pt x="1674" y="1751"/>
                    <a:pt x="1752" y="1634"/>
                    <a:pt x="1830" y="1557"/>
                  </a:cubicBezTo>
                  <a:cubicBezTo>
                    <a:pt x="1830" y="1557"/>
                    <a:pt x="1830" y="1518"/>
                    <a:pt x="1830" y="1518"/>
                  </a:cubicBezTo>
                  <a:cubicBezTo>
                    <a:pt x="1907" y="1362"/>
                    <a:pt x="1985" y="1206"/>
                    <a:pt x="1985" y="1012"/>
                  </a:cubicBezTo>
                  <a:cubicBezTo>
                    <a:pt x="1985" y="1001"/>
                    <a:pt x="1985" y="990"/>
                    <a:pt x="1984" y="979"/>
                  </a:cubicBezTo>
                  <a:lnTo>
                    <a:pt x="1984" y="979"/>
                  </a:lnTo>
                  <a:lnTo>
                    <a:pt x="1985" y="973"/>
                  </a:lnTo>
                  <a:cubicBezTo>
                    <a:pt x="1985" y="817"/>
                    <a:pt x="1907" y="623"/>
                    <a:pt x="1830" y="506"/>
                  </a:cubicBezTo>
                  <a:cubicBezTo>
                    <a:pt x="1830" y="467"/>
                    <a:pt x="1830" y="467"/>
                    <a:pt x="1830" y="467"/>
                  </a:cubicBezTo>
                  <a:lnTo>
                    <a:pt x="1713" y="272"/>
                  </a:lnTo>
                  <a:cubicBezTo>
                    <a:pt x="1674" y="234"/>
                    <a:pt x="1596" y="195"/>
                    <a:pt x="1557" y="156"/>
                  </a:cubicBezTo>
                  <a:lnTo>
                    <a:pt x="1324" y="39"/>
                  </a:lnTo>
                  <a:lnTo>
                    <a:pt x="1285" y="39"/>
                  </a:lnTo>
                  <a:cubicBezTo>
                    <a:pt x="1207" y="39"/>
                    <a:pt x="1090" y="0"/>
                    <a:pt x="1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229;p32">
              <a:extLst>
                <a:ext uri="{FF2B5EF4-FFF2-40B4-BE49-F238E27FC236}">
                  <a16:creationId xmlns:a16="http://schemas.microsoft.com/office/drawing/2014/main" id="{75F9FA9C-0EE9-46B6-9FDA-719EA6437E72}"/>
                </a:ext>
              </a:extLst>
            </p:cNvPr>
            <p:cNvSpPr/>
            <p:nvPr/>
          </p:nvSpPr>
          <p:spPr>
            <a:xfrm>
              <a:off x="3276298" y="5129815"/>
              <a:ext cx="37517" cy="37849"/>
            </a:xfrm>
            <a:custGeom>
              <a:avLst/>
              <a:gdLst/>
              <a:ahLst/>
              <a:cxnLst/>
              <a:rect l="l" t="t" r="r" b="b"/>
              <a:pathLst>
                <a:path w="3503" h="3534" extrusionOk="0">
                  <a:moveTo>
                    <a:pt x="2082" y="1347"/>
                  </a:moveTo>
                  <a:lnTo>
                    <a:pt x="2187" y="1362"/>
                  </a:lnTo>
                  <a:lnTo>
                    <a:pt x="2187" y="1362"/>
                  </a:lnTo>
                  <a:lnTo>
                    <a:pt x="2193" y="1364"/>
                  </a:lnTo>
                  <a:lnTo>
                    <a:pt x="2193" y="1364"/>
                  </a:lnTo>
                  <a:lnTo>
                    <a:pt x="2068" y="1349"/>
                  </a:lnTo>
                  <a:lnTo>
                    <a:pt x="2068" y="1349"/>
                  </a:lnTo>
                  <a:lnTo>
                    <a:pt x="2082" y="1347"/>
                  </a:lnTo>
                  <a:close/>
                  <a:moveTo>
                    <a:pt x="1717" y="1714"/>
                  </a:moveTo>
                  <a:cubicBezTo>
                    <a:pt x="1710" y="1717"/>
                    <a:pt x="1703" y="1720"/>
                    <a:pt x="1696" y="1722"/>
                  </a:cubicBezTo>
                  <a:lnTo>
                    <a:pt x="1696" y="1722"/>
                  </a:lnTo>
                  <a:lnTo>
                    <a:pt x="1707" y="1716"/>
                  </a:lnTo>
                  <a:lnTo>
                    <a:pt x="1707" y="1716"/>
                  </a:lnTo>
                  <a:lnTo>
                    <a:pt x="1717" y="1714"/>
                  </a:lnTo>
                  <a:close/>
                  <a:moveTo>
                    <a:pt x="1922" y="1843"/>
                  </a:moveTo>
                  <a:lnTo>
                    <a:pt x="1923" y="1844"/>
                  </a:lnTo>
                  <a:lnTo>
                    <a:pt x="1923" y="1844"/>
                  </a:lnTo>
                  <a:lnTo>
                    <a:pt x="1922" y="1846"/>
                  </a:lnTo>
                  <a:lnTo>
                    <a:pt x="1922" y="1846"/>
                  </a:lnTo>
                  <a:cubicBezTo>
                    <a:pt x="1922" y="1845"/>
                    <a:pt x="1922" y="1845"/>
                    <a:pt x="1922" y="1845"/>
                  </a:cubicBezTo>
                  <a:lnTo>
                    <a:pt x="1922" y="1845"/>
                  </a:lnTo>
                  <a:cubicBezTo>
                    <a:pt x="1922" y="1844"/>
                    <a:pt x="1922" y="1844"/>
                    <a:pt x="1922" y="1843"/>
                  </a:cubicBezTo>
                  <a:close/>
                  <a:moveTo>
                    <a:pt x="1557" y="1806"/>
                  </a:moveTo>
                  <a:lnTo>
                    <a:pt x="1514" y="1849"/>
                  </a:lnTo>
                  <a:lnTo>
                    <a:pt x="1557" y="1806"/>
                  </a:lnTo>
                  <a:close/>
                  <a:moveTo>
                    <a:pt x="1932" y="1860"/>
                  </a:moveTo>
                  <a:lnTo>
                    <a:pt x="1933" y="1861"/>
                  </a:lnTo>
                  <a:lnTo>
                    <a:pt x="1933" y="1861"/>
                  </a:lnTo>
                  <a:lnTo>
                    <a:pt x="1931" y="1863"/>
                  </a:lnTo>
                  <a:lnTo>
                    <a:pt x="1931" y="1863"/>
                  </a:lnTo>
                  <a:cubicBezTo>
                    <a:pt x="1931" y="1863"/>
                    <a:pt x="1930" y="1863"/>
                    <a:pt x="1930" y="1862"/>
                  </a:cubicBezTo>
                  <a:lnTo>
                    <a:pt x="1930" y="1862"/>
                  </a:lnTo>
                  <a:cubicBezTo>
                    <a:pt x="1931" y="1861"/>
                    <a:pt x="1931" y="1861"/>
                    <a:pt x="1932" y="1860"/>
                  </a:cubicBezTo>
                  <a:close/>
                  <a:moveTo>
                    <a:pt x="1479" y="1883"/>
                  </a:moveTo>
                  <a:lnTo>
                    <a:pt x="1475" y="1888"/>
                  </a:lnTo>
                  <a:lnTo>
                    <a:pt x="1475" y="1888"/>
                  </a:lnTo>
                  <a:lnTo>
                    <a:pt x="1479" y="1883"/>
                  </a:lnTo>
                  <a:close/>
                  <a:moveTo>
                    <a:pt x="1466" y="1897"/>
                  </a:moveTo>
                  <a:lnTo>
                    <a:pt x="1464" y="1899"/>
                  </a:lnTo>
                  <a:lnTo>
                    <a:pt x="1464" y="1899"/>
                  </a:lnTo>
                  <a:lnTo>
                    <a:pt x="1466" y="1897"/>
                  </a:lnTo>
                  <a:close/>
                  <a:moveTo>
                    <a:pt x="1499" y="1918"/>
                  </a:moveTo>
                  <a:cubicBezTo>
                    <a:pt x="1504" y="1922"/>
                    <a:pt x="1508" y="1925"/>
                    <a:pt x="1513" y="1929"/>
                  </a:cubicBezTo>
                  <a:lnTo>
                    <a:pt x="1513" y="1929"/>
                  </a:lnTo>
                  <a:cubicBezTo>
                    <a:pt x="1513" y="1930"/>
                    <a:pt x="1513" y="1931"/>
                    <a:pt x="1514" y="1932"/>
                  </a:cubicBezTo>
                  <a:lnTo>
                    <a:pt x="1514" y="1932"/>
                  </a:lnTo>
                  <a:lnTo>
                    <a:pt x="1507" y="1928"/>
                  </a:lnTo>
                  <a:lnTo>
                    <a:pt x="1507" y="1928"/>
                  </a:lnTo>
                  <a:lnTo>
                    <a:pt x="1499" y="1918"/>
                  </a:lnTo>
                  <a:close/>
                  <a:moveTo>
                    <a:pt x="1865" y="1940"/>
                  </a:moveTo>
                  <a:lnTo>
                    <a:pt x="1865" y="1940"/>
                  </a:lnTo>
                  <a:lnTo>
                    <a:pt x="1865" y="1940"/>
                  </a:lnTo>
                  <a:lnTo>
                    <a:pt x="1846" y="1956"/>
                  </a:lnTo>
                  <a:lnTo>
                    <a:pt x="1846" y="1956"/>
                  </a:lnTo>
                  <a:lnTo>
                    <a:pt x="1835" y="1959"/>
                  </a:lnTo>
                  <a:lnTo>
                    <a:pt x="1835" y="1959"/>
                  </a:lnTo>
                  <a:cubicBezTo>
                    <a:pt x="1844" y="1952"/>
                    <a:pt x="1854" y="1946"/>
                    <a:pt x="1865" y="1940"/>
                  </a:cubicBezTo>
                  <a:close/>
                  <a:moveTo>
                    <a:pt x="1852" y="1962"/>
                  </a:moveTo>
                  <a:lnTo>
                    <a:pt x="1851" y="1964"/>
                  </a:lnTo>
                  <a:lnTo>
                    <a:pt x="1851" y="1964"/>
                  </a:lnTo>
                  <a:lnTo>
                    <a:pt x="1848" y="1964"/>
                  </a:lnTo>
                  <a:lnTo>
                    <a:pt x="1848" y="1964"/>
                  </a:lnTo>
                  <a:cubicBezTo>
                    <a:pt x="1849" y="1963"/>
                    <a:pt x="1850" y="1963"/>
                    <a:pt x="1851" y="1962"/>
                  </a:cubicBezTo>
                  <a:lnTo>
                    <a:pt x="1851" y="1962"/>
                  </a:lnTo>
                  <a:cubicBezTo>
                    <a:pt x="1851" y="1962"/>
                    <a:pt x="1852" y="1962"/>
                    <a:pt x="1852" y="1962"/>
                  </a:cubicBezTo>
                  <a:close/>
                  <a:moveTo>
                    <a:pt x="1535" y="1963"/>
                  </a:moveTo>
                  <a:lnTo>
                    <a:pt x="1535" y="1963"/>
                  </a:lnTo>
                  <a:cubicBezTo>
                    <a:pt x="1539" y="1964"/>
                    <a:pt x="1543" y="1965"/>
                    <a:pt x="1547" y="1966"/>
                  </a:cubicBezTo>
                  <a:lnTo>
                    <a:pt x="1547" y="1966"/>
                  </a:lnTo>
                  <a:lnTo>
                    <a:pt x="1536" y="1964"/>
                  </a:lnTo>
                  <a:lnTo>
                    <a:pt x="1536" y="1964"/>
                  </a:lnTo>
                  <a:lnTo>
                    <a:pt x="1535" y="1963"/>
                  </a:lnTo>
                  <a:lnTo>
                    <a:pt x="1535" y="1963"/>
                  </a:lnTo>
                  <a:lnTo>
                    <a:pt x="1535" y="1963"/>
                  </a:lnTo>
                  <a:close/>
                  <a:moveTo>
                    <a:pt x="1836" y="1963"/>
                  </a:moveTo>
                  <a:lnTo>
                    <a:pt x="1833" y="1966"/>
                  </a:lnTo>
                  <a:lnTo>
                    <a:pt x="1833" y="1966"/>
                  </a:lnTo>
                  <a:lnTo>
                    <a:pt x="1825" y="1967"/>
                  </a:lnTo>
                  <a:lnTo>
                    <a:pt x="1825" y="1967"/>
                  </a:lnTo>
                  <a:cubicBezTo>
                    <a:pt x="1826" y="1966"/>
                    <a:pt x="1827" y="1966"/>
                    <a:pt x="1828" y="1965"/>
                  </a:cubicBezTo>
                  <a:lnTo>
                    <a:pt x="1828" y="1965"/>
                  </a:lnTo>
                  <a:cubicBezTo>
                    <a:pt x="1831" y="1964"/>
                    <a:pt x="1833" y="1964"/>
                    <a:pt x="1836" y="1963"/>
                  </a:cubicBezTo>
                  <a:close/>
                  <a:moveTo>
                    <a:pt x="1830" y="0"/>
                  </a:moveTo>
                  <a:cubicBezTo>
                    <a:pt x="1778" y="0"/>
                    <a:pt x="1726" y="5"/>
                    <a:pt x="1674" y="15"/>
                  </a:cubicBezTo>
                  <a:cubicBezTo>
                    <a:pt x="1401" y="15"/>
                    <a:pt x="1168" y="93"/>
                    <a:pt x="934" y="249"/>
                  </a:cubicBezTo>
                  <a:cubicBezTo>
                    <a:pt x="818" y="288"/>
                    <a:pt x="701" y="366"/>
                    <a:pt x="623" y="482"/>
                  </a:cubicBezTo>
                  <a:cubicBezTo>
                    <a:pt x="545" y="521"/>
                    <a:pt x="506" y="560"/>
                    <a:pt x="467" y="599"/>
                  </a:cubicBezTo>
                  <a:cubicBezTo>
                    <a:pt x="390" y="677"/>
                    <a:pt x="312" y="794"/>
                    <a:pt x="273" y="910"/>
                  </a:cubicBezTo>
                  <a:cubicBezTo>
                    <a:pt x="195" y="1027"/>
                    <a:pt x="156" y="1144"/>
                    <a:pt x="78" y="1261"/>
                  </a:cubicBezTo>
                  <a:cubicBezTo>
                    <a:pt x="78" y="1339"/>
                    <a:pt x="78" y="1377"/>
                    <a:pt x="39" y="1455"/>
                  </a:cubicBezTo>
                  <a:cubicBezTo>
                    <a:pt x="39" y="1572"/>
                    <a:pt x="0" y="1689"/>
                    <a:pt x="0" y="1844"/>
                  </a:cubicBezTo>
                  <a:cubicBezTo>
                    <a:pt x="39" y="2117"/>
                    <a:pt x="117" y="2389"/>
                    <a:pt x="234" y="2623"/>
                  </a:cubicBezTo>
                  <a:cubicBezTo>
                    <a:pt x="234" y="2662"/>
                    <a:pt x="273" y="2701"/>
                    <a:pt x="312" y="2739"/>
                  </a:cubicBezTo>
                  <a:cubicBezTo>
                    <a:pt x="428" y="2973"/>
                    <a:pt x="623" y="3129"/>
                    <a:pt x="856" y="3284"/>
                  </a:cubicBezTo>
                  <a:cubicBezTo>
                    <a:pt x="934" y="3323"/>
                    <a:pt x="1051" y="3401"/>
                    <a:pt x="1207" y="3440"/>
                  </a:cubicBezTo>
                  <a:cubicBezTo>
                    <a:pt x="1372" y="3503"/>
                    <a:pt x="1540" y="3534"/>
                    <a:pt x="1708" y="3534"/>
                  </a:cubicBezTo>
                  <a:cubicBezTo>
                    <a:pt x="2035" y="3534"/>
                    <a:pt x="2358" y="3418"/>
                    <a:pt x="2636" y="3207"/>
                  </a:cubicBezTo>
                  <a:lnTo>
                    <a:pt x="2636" y="3207"/>
                  </a:lnTo>
                  <a:cubicBezTo>
                    <a:pt x="2668" y="3194"/>
                    <a:pt x="2698" y="3181"/>
                    <a:pt x="2724" y="3167"/>
                  </a:cubicBezTo>
                  <a:cubicBezTo>
                    <a:pt x="2763" y="3167"/>
                    <a:pt x="2763" y="3129"/>
                    <a:pt x="2802" y="3129"/>
                  </a:cubicBezTo>
                  <a:cubicBezTo>
                    <a:pt x="2958" y="3012"/>
                    <a:pt x="3113" y="2856"/>
                    <a:pt x="3230" y="2701"/>
                  </a:cubicBezTo>
                  <a:cubicBezTo>
                    <a:pt x="3308" y="2584"/>
                    <a:pt x="3386" y="2428"/>
                    <a:pt x="3425" y="2311"/>
                  </a:cubicBezTo>
                  <a:cubicBezTo>
                    <a:pt x="3425" y="2272"/>
                    <a:pt x="3464" y="2195"/>
                    <a:pt x="3464" y="2156"/>
                  </a:cubicBezTo>
                  <a:cubicBezTo>
                    <a:pt x="3503" y="2039"/>
                    <a:pt x="3503" y="1883"/>
                    <a:pt x="3503" y="1728"/>
                  </a:cubicBezTo>
                  <a:cubicBezTo>
                    <a:pt x="3464" y="1455"/>
                    <a:pt x="3425" y="1183"/>
                    <a:pt x="3269" y="949"/>
                  </a:cubicBezTo>
                  <a:cubicBezTo>
                    <a:pt x="3191" y="794"/>
                    <a:pt x="3075" y="638"/>
                    <a:pt x="2958" y="521"/>
                  </a:cubicBezTo>
                  <a:cubicBezTo>
                    <a:pt x="2724" y="327"/>
                    <a:pt x="2491" y="171"/>
                    <a:pt x="2257" y="93"/>
                  </a:cubicBezTo>
                  <a:cubicBezTo>
                    <a:pt x="2115" y="36"/>
                    <a:pt x="1973" y="0"/>
                    <a:pt x="1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230;p32">
              <a:extLst>
                <a:ext uri="{FF2B5EF4-FFF2-40B4-BE49-F238E27FC236}">
                  <a16:creationId xmlns:a16="http://schemas.microsoft.com/office/drawing/2014/main" id="{7E26FF44-6966-46B1-B60D-197C3ACFBF0B}"/>
                </a:ext>
              </a:extLst>
            </p:cNvPr>
            <p:cNvSpPr/>
            <p:nvPr/>
          </p:nvSpPr>
          <p:spPr>
            <a:xfrm>
              <a:off x="3292138" y="5072045"/>
              <a:ext cx="25426" cy="25436"/>
            </a:xfrm>
            <a:custGeom>
              <a:avLst/>
              <a:gdLst/>
              <a:ahLst/>
              <a:cxnLst/>
              <a:rect l="l" t="t" r="r" b="b"/>
              <a:pathLst>
                <a:path w="2374" h="2375" extrusionOk="0">
                  <a:moveTo>
                    <a:pt x="1823" y="1683"/>
                  </a:moveTo>
                  <a:lnTo>
                    <a:pt x="1789" y="1734"/>
                  </a:lnTo>
                  <a:lnTo>
                    <a:pt x="1789" y="1734"/>
                  </a:lnTo>
                  <a:lnTo>
                    <a:pt x="1774" y="1738"/>
                  </a:lnTo>
                  <a:lnTo>
                    <a:pt x="1774" y="1738"/>
                  </a:lnTo>
                  <a:cubicBezTo>
                    <a:pt x="1791" y="1720"/>
                    <a:pt x="1807" y="1702"/>
                    <a:pt x="1823" y="1683"/>
                  </a:cubicBezTo>
                  <a:close/>
                  <a:moveTo>
                    <a:pt x="1777" y="1752"/>
                  </a:moveTo>
                  <a:lnTo>
                    <a:pt x="1767" y="1767"/>
                  </a:lnTo>
                  <a:lnTo>
                    <a:pt x="1767" y="1767"/>
                  </a:lnTo>
                  <a:lnTo>
                    <a:pt x="1751" y="1777"/>
                  </a:lnTo>
                  <a:lnTo>
                    <a:pt x="1751" y="1777"/>
                  </a:lnTo>
                  <a:cubicBezTo>
                    <a:pt x="1752" y="1755"/>
                    <a:pt x="1755" y="1752"/>
                    <a:pt x="1777" y="1752"/>
                  </a:cubicBezTo>
                  <a:close/>
                  <a:moveTo>
                    <a:pt x="1168" y="0"/>
                  </a:moveTo>
                  <a:cubicBezTo>
                    <a:pt x="1051" y="0"/>
                    <a:pt x="973" y="39"/>
                    <a:pt x="856" y="39"/>
                  </a:cubicBezTo>
                  <a:lnTo>
                    <a:pt x="584" y="156"/>
                  </a:lnTo>
                  <a:lnTo>
                    <a:pt x="545" y="156"/>
                  </a:lnTo>
                  <a:lnTo>
                    <a:pt x="428" y="234"/>
                  </a:lnTo>
                  <a:lnTo>
                    <a:pt x="350" y="312"/>
                  </a:lnTo>
                  <a:lnTo>
                    <a:pt x="195" y="506"/>
                  </a:lnTo>
                  <a:lnTo>
                    <a:pt x="195" y="545"/>
                  </a:lnTo>
                  <a:cubicBezTo>
                    <a:pt x="117" y="662"/>
                    <a:pt x="78" y="779"/>
                    <a:pt x="39" y="934"/>
                  </a:cubicBezTo>
                  <a:cubicBezTo>
                    <a:pt x="0" y="1051"/>
                    <a:pt x="0" y="1207"/>
                    <a:pt x="39" y="1324"/>
                  </a:cubicBezTo>
                  <a:cubicBezTo>
                    <a:pt x="78" y="1479"/>
                    <a:pt x="156" y="1596"/>
                    <a:pt x="234" y="1674"/>
                  </a:cubicBezTo>
                  <a:cubicBezTo>
                    <a:pt x="254" y="1704"/>
                    <a:pt x="274" y="1732"/>
                    <a:pt x="295" y="1758"/>
                  </a:cubicBezTo>
                  <a:lnTo>
                    <a:pt x="295" y="1758"/>
                  </a:lnTo>
                  <a:cubicBezTo>
                    <a:pt x="313" y="1795"/>
                    <a:pt x="332" y="1831"/>
                    <a:pt x="350" y="1868"/>
                  </a:cubicBezTo>
                  <a:lnTo>
                    <a:pt x="428" y="1985"/>
                  </a:lnTo>
                  <a:cubicBezTo>
                    <a:pt x="467" y="2063"/>
                    <a:pt x="506" y="2102"/>
                    <a:pt x="584" y="2141"/>
                  </a:cubicBezTo>
                  <a:lnTo>
                    <a:pt x="701" y="2219"/>
                  </a:lnTo>
                  <a:lnTo>
                    <a:pt x="934" y="2335"/>
                  </a:lnTo>
                  <a:cubicBezTo>
                    <a:pt x="1012" y="2335"/>
                    <a:pt x="1129" y="2374"/>
                    <a:pt x="1206" y="2374"/>
                  </a:cubicBezTo>
                  <a:lnTo>
                    <a:pt x="1518" y="2374"/>
                  </a:lnTo>
                  <a:cubicBezTo>
                    <a:pt x="1634" y="2335"/>
                    <a:pt x="1712" y="2296"/>
                    <a:pt x="1790" y="2257"/>
                  </a:cubicBezTo>
                  <a:lnTo>
                    <a:pt x="1829" y="2257"/>
                  </a:lnTo>
                  <a:lnTo>
                    <a:pt x="1946" y="2180"/>
                  </a:lnTo>
                  <a:lnTo>
                    <a:pt x="2024" y="2063"/>
                  </a:lnTo>
                  <a:lnTo>
                    <a:pt x="2063" y="2063"/>
                  </a:lnTo>
                  <a:cubicBezTo>
                    <a:pt x="2140" y="1985"/>
                    <a:pt x="2179" y="1907"/>
                    <a:pt x="2218" y="1829"/>
                  </a:cubicBezTo>
                  <a:cubicBezTo>
                    <a:pt x="2218" y="1829"/>
                    <a:pt x="2218" y="1829"/>
                    <a:pt x="2218" y="1791"/>
                  </a:cubicBezTo>
                  <a:cubicBezTo>
                    <a:pt x="2257" y="1752"/>
                    <a:pt x="2296" y="1713"/>
                    <a:pt x="2296" y="1674"/>
                  </a:cubicBezTo>
                  <a:cubicBezTo>
                    <a:pt x="2335" y="1596"/>
                    <a:pt x="2335" y="1557"/>
                    <a:pt x="2374" y="1518"/>
                  </a:cubicBezTo>
                  <a:cubicBezTo>
                    <a:pt x="2374" y="1479"/>
                    <a:pt x="2374" y="1479"/>
                    <a:pt x="2374" y="1479"/>
                  </a:cubicBezTo>
                  <a:lnTo>
                    <a:pt x="2374" y="1324"/>
                  </a:lnTo>
                  <a:lnTo>
                    <a:pt x="2374" y="1207"/>
                  </a:lnTo>
                  <a:lnTo>
                    <a:pt x="2374" y="1129"/>
                  </a:lnTo>
                  <a:cubicBezTo>
                    <a:pt x="2374" y="1090"/>
                    <a:pt x="2335" y="934"/>
                    <a:pt x="2335" y="857"/>
                  </a:cubicBezTo>
                  <a:lnTo>
                    <a:pt x="2335" y="818"/>
                  </a:lnTo>
                  <a:cubicBezTo>
                    <a:pt x="2335" y="779"/>
                    <a:pt x="2257" y="623"/>
                    <a:pt x="2218" y="584"/>
                  </a:cubicBezTo>
                  <a:lnTo>
                    <a:pt x="2218" y="545"/>
                  </a:lnTo>
                  <a:cubicBezTo>
                    <a:pt x="2179" y="506"/>
                    <a:pt x="2179" y="467"/>
                    <a:pt x="2140" y="429"/>
                  </a:cubicBezTo>
                  <a:lnTo>
                    <a:pt x="2063" y="312"/>
                  </a:lnTo>
                  <a:lnTo>
                    <a:pt x="1946" y="234"/>
                  </a:lnTo>
                  <a:cubicBezTo>
                    <a:pt x="1907" y="195"/>
                    <a:pt x="1868" y="156"/>
                    <a:pt x="1829" y="117"/>
                  </a:cubicBezTo>
                  <a:lnTo>
                    <a:pt x="1790" y="117"/>
                  </a:lnTo>
                  <a:lnTo>
                    <a:pt x="1557" y="39"/>
                  </a:lnTo>
                  <a:lnTo>
                    <a:pt x="1362" y="3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231;p32">
              <a:extLst>
                <a:ext uri="{FF2B5EF4-FFF2-40B4-BE49-F238E27FC236}">
                  <a16:creationId xmlns:a16="http://schemas.microsoft.com/office/drawing/2014/main" id="{A9C4896D-C765-4822-AAD6-EE03184197B0}"/>
                </a:ext>
              </a:extLst>
            </p:cNvPr>
            <p:cNvSpPr/>
            <p:nvPr/>
          </p:nvSpPr>
          <p:spPr>
            <a:xfrm>
              <a:off x="3319642" y="5037869"/>
              <a:ext cx="21259" cy="21998"/>
            </a:xfrm>
            <a:custGeom>
              <a:avLst/>
              <a:gdLst/>
              <a:ahLst/>
              <a:cxnLst/>
              <a:rect l="l" t="t" r="r" b="b"/>
              <a:pathLst>
                <a:path w="1985" h="2054" extrusionOk="0">
                  <a:moveTo>
                    <a:pt x="730" y="339"/>
                  </a:moveTo>
                  <a:cubicBezTo>
                    <a:pt x="718" y="351"/>
                    <a:pt x="701" y="351"/>
                    <a:pt x="701" y="351"/>
                  </a:cubicBezTo>
                  <a:lnTo>
                    <a:pt x="730" y="339"/>
                  </a:lnTo>
                  <a:close/>
                  <a:moveTo>
                    <a:pt x="1829" y="1207"/>
                  </a:moveTo>
                  <a:cubicBezTo>
                    <a:pt x="1810" y="1226"/>
                    <a:pt x="1800" y="1246"/>
                    <a:pt x="1800" y="1265"/>
                  </a:cubicBezTo>
                  <a:lnTo>
                    <a:pt x="1829" y="1207"/>
                  </a:lnTo>
                  <a:close/>
                  <a:moveTo>
                    <a:pt x="1829" y="1168"/>
                  </a:moveTo>
                  <a:lnTo>
                    <a:pt x="1829" y="1324"/>
                  </a:lnTo>
                  <a:cubicBezTo>
                    <a:pt x="1810" y="1304"/>
                    <a:pt x="1800" y="1285"/>
                    <a:pt x="1800" y="1265"/>
                  </a:cubicBezTo>
                  <a:lnTo>
                    <a:pt x="1800" y="1265"/>
                  </a:lnTo>
                  <a:lnTo>
                    <a:pt x="1713" y="1440"/>
                  </a:lnTo>
                  <a:lnTo>
                    <a:pt x="1713" y="1401"/>
                  </a:lnTo>
                  <a:cubicBezTo>
                    <a:pt x="1752" y="1324"/>
                    <a:pt x="1790" y="1246"/>
                    <a:pt x="1829" y="1168"/>
                  </a:cubicBezTo>
                  <a:close/>
                  <a:moveTo>
                    <a:pt x="973" y="1"/>
                  </a:moveTo>
                  <a:cubicBezTo>
                    <a:pt x="895" y="1"/>
                    <a:pt x="818" y="1"/>
                    <a:pt x="740" y="39"/>
                  </a:cubicBezTo>
                  <a:cubicBezTo>
                    <a:pt x="662" y="39"/>
                    <a:pt x="584" y="78"/>
                    <a:pt x="506" y="117"/>
                  </a:cubicBezTo>
                  <a:cubicBezTo>
                    <a:pt x="351" y="195"/>
                    <a:pt x="234" y="312"/>
                    <a:pt x="156" y="468"/>
                  </a:cubicBezTo>
                  <a:cubicBezTo>
                    <a:pt x="39" y="662"/>
                    <a:pt x="0" y="818"/>
                    <a:pt x="0" y="1051"/>
                  </a:cubicBezTo>
                  <a:lnTo>
                    <a:pt x="0" y="1090"/>
                  </a:lnTo>
                  <a:cubicBezTo>
                    <a:pt x="0" y="1168"/>
                    <a:pt x="0" y="1285"/>
                    <a:pt x="39" y="1401"/>
                  </a:cubicBezTo>
                  <a:cubicBezTo>
                    <a:pt x="78" y="1596"/>
                    <a:pt x="234" y="1830"/>
                    <a:pt x="467" y="1946"/>
                  </a:cubicBezTo>
                  <a:cubicBezTo>
                    <a:pt x="506" y="1985"/>
                    <a:pt x="584" y="1985"/>
                    <a:pt x="662" y="2024"/>
                  </a:cubicBezTo>
                  <a:lnTo>
                    <a:pt x="701" y="2024"/>
                  </a:lnTo>
                  <a:cubicBezTo>
                    <a:pt x="798" y="2044"/>
                    <a:pt x="895" y="2053"/>
                    <a:pt x="988" y="2053"/>
                  </a:cubicBezTo>
                  <a:cubicBezTo>
                    <a:pt x="1080" y="2053"/>
                    <a:pt x="1168" y="2044"/>
                    <a:pt x="1246" y="2024"/>
                  </a:cubicBezTo>
                  <a:lnTo>
                    <a:pt x="1479" y="1946"/>
                  </a:lnTo>
                  <a:cubicBezTo>
                    <a:pt x="1518" y="1907"/>
                    <a:pt x="1557" y="1868"/>
                    <a:pt x="1596" y="1830"/>
                  </a:cubicBezTo>
                  <a:cubicBezTo>
                    <a:pt x="1596" y="1830"/>
                    <a:pt x="1674" y="1791"/>
                    <a:pt x="1713" y="1752"/>
                  </a:cubicBezTo>
                  <a:cubicBezTo>
                    <a:pt x="1752" y="1713"/>
                    <a:pt x="1829" y="1635"/>
                    <a:pt x="1868" y="1596"/>
                  </a:cubicBezTo>
                  <a:cubicBezTo>
                    <a:pt x="1868" y="1557"/>
                    <a:pt x="1868" y="1557"/>
                    <a:pt x="1868" y="1518"/>
                  </a:cubicBezTo>
                  <a:cubicBezTo>
                    <a:pt x="1907" y="1440"/>
                    <a:pt x="1907" y="1363"/>
                    <a:pt x="1946" y="1285"/>
                  </a:cubicBezTo>
                  <a:cubicBezTo>
                    <a:pt x="1946" y="1246"/>
                    <a:pt x="1946" y="1129"/>
                    <a:pt x="1985" y="1051"/>
                  </a:cubicBezTo>
                  <a:lnTo>
                    <a:pt x="1985" y="1012"/>
                  </a:lnTo>
                  <a:cubicBezTo>
                    <a:pt x="1985" y="934"/>
                    <a:pt x="1946" y="857"/>
                    <a:pt x="1946" y="779"/>
                  </a:cubicBezTo>
                  <a:lnTo>
                    <a:pt x="1946" y="740"/>
                  </a:lnTo>
                  <a:cubicBezTo>
                    <a:pt x="1946" y="701"/>
                    <a:pt x="1907" y="662"/>
                    <a:pt x="1907" y="623"/>
                  </a:cubicBezTo>
                  <a:cubicBezTo>
                    <a:pt x="1907" y="584"/>
                    <a:pt x="1868" y="545"/>
                    <a:pt x="1868" y="506"/>
                  </a:cubicBezTo>
                  <a:lnTo>
                    <a:pt x="1713" y="312"/>
                  </a:lnTo>
                  <a:cubicBezTo>
                    <a:pt x="1645" y="244"/>
                    <a:pt x="1570" y="192"/>
                    <a:pt x="1488" y="153"/>
                  </a:cubicBezTo>
                  <a:lnTo>
                    <a:pt x="1488" y="153"/>
                  </a:lnTo>
                  <a:lnTo>
                    <a:pt x="1440" y="117"/>
                  </a:lnTo>
                  <a:cubicBezTo>
                    <a:pt x="1285" y="39"/>
                    <a:pt x="1129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232;p32">
              <a:extLst>
                <a:ext uri="{FF2B5EF4-FFF2-40B4-BE49-F238E27FC236}">
                  <a16:creationId xmlns:a16="http://schemas.microsoft.com/office/drawing/2014/main" id="{B68BAF28-DBBA-4EFF-ADC3-D39EDD3FE233}"/>
                </a:ext>
              </a:extLst>
            </p:cNvPr>
            <p:cNvSpPr/>
            <p:nvPr/>
          </p:nvSpPr>
          <p:spPr>
            <a:xfrm>
              <a:off x="3244211" y="5100801"/>
              <a:ext cx="21259" cy="20745"/>
            </a:xfrm>
            <a:custGeom>
              <a:avLst/>
              <a:gdLst/>
              <a:ahLst/>
              <a:cxnLst/>
              <a:rect l="l" t="t" r="r" b="b"/>
              <a:pathLst>
                <a:path w="1985" h="1937" extrusionOk="0">
                  <a:moveTo>
                    <a:pt x="1596" y="818"/>
                  </a:moveTo>
                  <a:lnTo>
                    <a:pt x="1602" y="857"/>
                  </a:lnTo>
                  <a:lnTo>
                    <a:pt x="1596" y="857"/>
                  </a:lnTo>
                  <a:lnTo>
                    <a:pt x="1596" y="818"/>
                  </a:lnTo>
                  <a:close/>
                  <a:moveTo>
                    <a:pt x="934" y="1"/>
                  </a:moveTo>
                  <a:cubicBezTo>
                    <a:pt x="856" y="1"/>
                    <a:pt x="778" y="1"/>
                    <a:pt x="701" y="39"/>
                  </a:cubicBezTo>
                  <a:cubicBezTo>
                    <a:pt x="662" y="39"/>
                    <a:pt x="623" y="39"/>
                    <a:pt x="584" y="78"/>
                  </a:cubicBezTo>
                  <a:cubicBezTo>
                    <a:pt x="506" y="78"/>
                    <a:pt x="428" y="117"/>
                    <a:pt x="389" y="195"/>
                  </a:cubicBezTo>
                  <a:cubicBezTo>
                    <a:pt x="350" y="195"/>
                    <a:pt x="311" y="234"/>
                    <a:pt x="272" y="273"/>
                  </a:cubicBezTo>
                  <a:lnTo>
                    <a:pt x="156" y="429"/>
                  </a:lnTo>
                  <a:lnTo>
                    <a:pt x="156" y="467"/>
                  </a:lnTo>
                  <a:lnTo>
                    <a:pt x="156" y="506"/>
                  </a:lnTo>
                  <a:cubicBezTo>
                    <a:pt x="117" y="584"/>
                    <a:pt x="78" y="623"/>
                    <a:pt x="39" y="740"/>
                  </a:cubicBezTo>
                  <a:lnTo>
                    <a:pt x="39" y="779"/>
                  </a:lnTo>
                  <a:cubicBezTo>
                    <a:pt x="39" y="857"/>
                    <a:pt x="39" y="934"/>
                    <a:pt x="0" y="1012"/>
                  </a:cubicBezTo>
                  <a:cubicBezTo>
                    <a:pt x="0" y="1012"/>
                    <a:pt x="0" y="1012"/>
                    <a:pt x="0" y="1051"/>
                  </a:cubicBezTo>
                  <a:cubicBezTo>
                    <a:pt x="0" y="1129"/>
                    <a:pt x="0" y="1207"/>
                    <a:pt x="39" y="1285"/>
                  </a:cubicBezTo>
                  <a:cubicBezTo>
                    <a:pt x="39" y="1285"/>
                    <a:pt x="39" y="1285"/>
                    <a:pt x="39" y="1324"/>
                  </a:cubicBezTo>
                  <a:cubicBezTo>
                    <a:pt x="78" y="1401"/>
                    <a:pt x="117" y="1518"/>
                    <a:pt x="195" y="1596"/>
                  </a:cubicBezTo>
                  <a:cubicBezTo>
                    <a:pt x="311" y="1791"/>
                    <a:pt x="545" y="1907"/>
                    <a:pt x="739" y="1907"/>
                  </a:cubicBezTo>
                  <a:cubicBezTo>
                    <a:pt x="798" y="1927"/>
                    <a:pt x="856" y="1936"/>
                    <a:pt x="915" y="1936"/>
                  </a:cubicBezTo>
                  <a:cubicBezTo>
                    <a:pt x="968" y="1936"/>
                    <a:pt x="1021" y="1928"/>
                    <a:pt x="1074" y="1912"/>
                  </a:cubicBezTo>
                  <a:lnTo>
                    <a:pt x="1074" y="1912"/>
                  </a:lnTo>
                  <a:cubicBezTo>
                    <a:pt x="1550" y="1883"/>
                    <a:pt x="1985" y="1502"/>
                    <a:pt x="1985" y="934"/>
                  </a:cubicBezTo>
                  <a:cubicBezTo>
                    <a:pt x="1985" y="779"/>
                    <a:pt x="1946" y="623"/>
                    <a:pt x="1868" y="467"/>
                  </a:cubicBezTo>
                  <a:cubicBezTo>
                    <a:pt x="1790" y="312"/>
                    <a:pt x="1634" y="195"/>
                    <a:pt x="1518" y="117"/>
                  </a:cubicBezTo>
                  <a:lnTo>
                    <a:pt x="1479" y="117"/>
                  </a:lnTo>
                  <a:cubicBezTo>
                    <a:pt x="1401" y="78"/>
                    <a:pt x="1323" y="39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233;p32">
              <a:extLst>
                <a:ext uri="{FF2B5EF4-FFF2-40B4-BE49-F238E27FC236}">
                  <a16:creationId xmlns:a16="http://schemas.microsoft.com/office/drawing/2014/main" id="{8B077426-59BB-4C86-8029-817D61274161}"/>
                </a:ext>
              </a:extLst>
            </p:cNvPr>
            <p:cNvSpPr/>
            <p:nvPr/>
          </p:nvSpPr>
          <p:spPr>
            <a:xfrm>
              <a:off x="3406328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1785" y="1513"/>
                  </a:moveTo>
                  <a:lnTo>
                    <a:pt x="1781" y="1519"/>
                  </a:lnTo>
                  <a:lnTo>
                    <a:pt x="1781" y="1519"/>
                  </a:lnTo>
                  <a:lnTo>
                    <a:pt x="1756" y="1539"/>
                  </a:lnTo>
                  <a:lnTo>
                    <a:pt x="1756" y="1539"/>
                  </a:lnTo>
                  <a:cubicBezTo>
                    <a:pt x="1761" y="1528"/>
                    <a:pt x="1772" y="1521"/>
                    <a:pt x="1785" y="1513"/>
                  </a:cubicBezTo>
                  <a:close/>
                  <a:moveTo>
                    <a:pt x="1356" y="1638"/>
                  </a:moveTo>
                  <a:cubicBezTo>
                    <a:pt x="1357" y="1638"/>
                    <a:pt x="1358" y="1638"/>
                    <a:pt x="1359" y="1638"/>
                  </a:cubicBezTo>
                  <a:lnTo>
                    <a:pt x="1359" y="1638"/>
                  </a:lnTo>
                  <a:cubicBezTo>
                    <a:pt x="1360" y="1639"/>
                    <a:pt x="1361" y="1641"/>
                    <a:pt x="1361" y="1642"/>
                  </a:cubicBezTo>
                  <a:lnTo>
                    <a:pt x="1361" y="1642"/>
                  </a:lnTo>
                  <a:lnTo>
                    <a:pt x="1357" y="1641"/>
                  </a:lnTo>
                  <a:lnTo>
                    <a:pt x="1357" y="1641"/>
                  </a:lnTo>
                  <a:lnTo>
                    <a:pt x="1356" y="1638"/>
                  </a:lnTo>
                  <a:close/>
                  <a:moveTo>
                    <a:pt x="1379" y="1680"/>
                  </a:moveTo>
                  <a:cubicBezTo>
                    <a:pt x="1381" y="1685"/>
                    <a:pt x="1383" y="1691"/>
                    <a:pt x="1385" y="1696"/>
                  </a:cubicBezTo>
                  <a:lnTo>
                    <a:pt x="1385" y="1696"/>
                  </a:lnTo>
                  <a:lnTo>
                    <a:pt x="1389" y="1695"/>
                  </a:lnTo>
                  <a:lnTo>
                    <a:pt x="1389" y="1695"/>
                  </a:lnTo>
                  <a:cubicBezTo>
                    <a:pt x="1389" y="1695"/>
                    <a:pt x="1389" y="1696"/>
                    <a:pt x="1390" y="1697"/>
                  </a:cubicBezTo>
                  <a:lnTo>
                    <a:pt x="1390" y="1697"/>
                  </a:lnTo>
                  <a:cubicBezTo>
                    <a:pt x="1388" y="1697"/>
                    <a:pt x="1387" y="1698"/>
                    <a:pt x="1385" y="1698"/>
                  </a:cubicBezTo>
                  <a:lnTo>
                    <a:pt x="1385" y="1698"/>
                  </a:lnTo>
                  <a:cubicBezTo>
                    <a:pt x="1385" y="1698"/>
                    <a:pt x="1385" y="1697"/>
                    <a:pt x="1385" y="1696"/>
                  </a:cubicBezTo>
                  <a:lnTo>
                    <a:pt x="1385" y="1696"/>
                  </a:lnTo>
                  <a:lnTo>
                    <a:pt x="1383" y="1697"/>
                  </a:lnTo>
                  <a:lnTo>
                    <a:pt x="1383" y="1697"/>
                  </a:lnTo>
                  <a:lnTo>
                    <a:pt x="1383" y="1699"/>
                  </a:lnTo>
                  <a:lnTo>
                    <a:pt x="1383" y="1699"/>
                  </a:lnTo>
                  <a:cubicBezTo>
                    <a:pt x="1384" y="1699"/>
                    <a:pt x="1385" y="1699"/>
                    <a:pt x="1385" y="1698"/>
                  </a:cubicBezTo>
                  <a:lnTo>
                    <a:pt x="1385" y="1698"/>
                  </a:lnTo>
                  <a:cubicBezTo>
                    <a:pt x="1386" y="1699"/>
                    <a:pt x="1386" y="1700"/>
                    <a:pt x="1386" y="1701"/>
                  </a:cubicBezTo>
                  <a:lnTo>
                    <a:pt x="1386" y="1701"/>
                  </a:lnTo>
                  <a:cubicBezTo>
                    <a:pt x="1385" y="1701"/>
                    <a:pt x="1384" y="1702"/>
                    <a:pt x="1384" y="1702"/>
                  </a:cubicBezTo>
                  <a:lnTo>
                    <a:pt x="1384" y="1702"/>
                  </a:lnTo>
                  <a:lnTo>
                    <a:pt x="1383" y="1699"/>
                  </a:lnTo>
                  <a:lnTo>
                    <a:pt x="1383" y="1699"/>
                  </a:lnTo>
                  <a:cubicBezTo>
                    <a:pt x="1382" y="1700"/>
                    <a:pt x="1381" y="1700"/>
                    <a:pt x="1381" y="1700"/>
                  </a:cubicBezTo>
                  <a:lnTo>
                    <a:pt x="1381" y="1700"/>
                  </a:lnTo>
                  <a:lnTo>
                    <a:pt x="1380" y="1698"/>
                  </a:lnTo>
                  <a:lnTo>
                    <a:pt x="1380" y="1698"/>
                  </a:lnTo>
                  <a:lnTo>
                    <a:pt x="1383" y="1697"/>
                  </a:lnTo>
                  <a:lnTo>
                    <a:pt x="1383" y="1697"/>
                  </a:lnTo>
                  <a:lnTo>
                    <a:pt x="1379" y="1680"/>
                  </a:lnTo>
                  <a:close/>
                  <a:moveTo>
                    <a:pt x="1354" y="1729"/>
                  </a:moveTo>
                  <a:cubicBezTo>
                    <a:pt x="1354" y="1730"/>
                    <a:pt x="1354" y="1731"/>
                    <a:pt x="1354" y="1732"/>
                  </a:cubicBezTo>
                  <a:lnTo>
                    <a:pt x="1354" y="1732"/>
                  </a:lnTo>
                  <a:cubicBezTo>
                    <a:pt x="1353" y="1732"/>
                    <a:pt x="1353" y="1732"/>
                    <a:pt x="1353" y="1732"/>
                  </a:cubicBezTo>
                  <a:lnTo>
                    <a:pt x="1353" y="1732"/>
                  </a:lnTo>
                  <a:lnTo>
                    <a:pt x="1354" y="1729"/>
                  </a:lnTo>
                  <a:close/>
                  <a:moveTo>
                    <a:pt x="1293" y="1735"/>
                  </a:moveTo>
                  <a:lnTo>
                    <a:pt x="1299" y="1736"/>
                  </a:lnTo>
                  <a:lnTo>
                    <a:pt x="1299" y="1736"/>
                  </a:lnTo>
                  <a:cubicBezTo>
                    <a:pt x="1298" y="1736"/>
                    <a:pt x="1298" y="1737"/>
                    <a:pt x="1297" y="1737"/>
                  </a:cubicBezTo>
                  <a:lnTo>
                    <a:pt x="1297" y="1737"/>
                  </a:lnTo>
                  <a:cubicBezTo>
                    <a:pt x="1295" y="1736"/>
                    <a:pt x="1294" y="1736"/>
                    <a:pt x="1292" y="1735"/>
                  </a:cubicBezTo>
                  <a:lnTo>
                    <a:pt x="1292" y="1735"/>
                  </a:lnTo>
                  <a:lnTo>
                    <a:pt x="1293" y="1735"/>
                  </a:lnTo>
                  <a:close/>
                  <a:moveTo>
                    <a:pt x="1386" y="1701"/>
                  </a:moveTo>
                  <a:cubicBezTo>
                    <a:pt x="1388" y="1706"/>
                    <a:pt x="1389" y="1711"/>
                    <a:pt x="1390" y="1715"/>
                  </a:cubicBezTo>
                  <a:lnTo>
                    <a:pt x="1390" y="1715"/>
                  </a:lnTo>
                  <a:lnTo>
                    <a:pt x="1396" y="1714"/>
                  </a:lnTo>
                  <a:lnTo>
                    <a:pt x="1396" y="1714"/>
                  </a:lnTo>
                  <a:cubicBezTo>
                    <a:pt x="1396" y="1715"/>
                    <a:pt x="1396" y="1715"/>
                    <a:pt x="1396" y="1716"/>
                  </a:cubicBezTo>
                  <a:lnTo>
                    <a:pt x="1396" y="1716"/>
                  </a:lnTo>
                  <a:cubicBezTo>
                    <a:pt x="1394" y="1717"/>
                    <a:pt x="1393" y="1717"/>
                    <a:pt x="1391" y="1718"/>
                  </a:cubicBezTo>
                  <a:lnTo>
                    <a:pt x="1391" y="1718"/>
                  </a:lnTo>
                  <a:cubicBezTo>
                    <a:pt x="1391" y="1717"/>
                    <a:pt x="1391" y="1716"/>
                    <a:pt x="1390" y="1715"/>
                  </a:cubicBezTo>
                  <a:lnTo>
                    <a:pt x="1390" y="1715"/>
                  </a:lnTo>
                  <a:lnTo>
                    <a:pt x="1387" y="1716"/>
                  </a:lnTo>
                  <a:lnTo>
                    <a:pt x="1387" y="1716"/>
                  </a:lnTo>
                  <a:lnTo>
                    <a:pt x="1388" y="1719"/>
                  </a:lnTo>
                  <a:lnTo>
                    <a:pt x="1388" y="1719"/>
                  </a:lnTo>
                  <a:cubicBezTo>
                    <a:pt x="1389" y="1719"/>
                    <a:pt x="1390" y="1718"/>
                    <a:pt x="1391" y="1718"/>
                  </a:cubicBezTo>
                  <a:lnTo>
                    <a:pt x="1391" y="1718"/>
                  </a:lnTo>
                  <a:cubicBezTo>
                    <a:pt x="1393" y="1725"/>
                    <a:pt x="1394" y="1732"/>
                    <a:pt x="1396" y="1738"/>
                  </a:cubicBezTo>
                  <a:lnTo>
                    <a:pt x="1396" y="1738"/>
                  </a:lnTo>
                  <a:lnTo>
                    <a:pt x="1388" y="1719"/>
                  </a:lnTo>
                  <a:lnTo>
                    <a:pt x="1388" y="1719"/>
                  </a:lnTo>
                  <a:cubicBezTo>
                    <a:pt x="1388" y="1720"/>
                    <a:pt x="1387" y="1720"/>
                    <a:pt x="1387" y="1720"/>
                  </a:cubicBezTo>
                  <a:lnTo>
                    <a:pt x="1387" y="1720"/>
                  </a:lnTo>
                  <a:lnTo>
                    <a:pt x="1386" y="1716"/>
                  </a:lnTo>
                  <a:lnTo>
                    <a:pt x="1386" y="1716"/>
                  </a:lnTo>
                  <a:lnTo>
                    <a:pt x="1387" y="1716"/>
                  </a:lnTo>
                  <a:lnTo>
                    <a:pt x="1387" y="1716"/>
                  </a:lnTo>
                  <a:lnTo>
                    <a:pt x="1386" y="1713"/>
                  </a:lnTo>
                  <a:lnTo>
                    <a:pt x="1384" y="1703"/>
                  </a:lnTo>
                  <a:lnTo>
                    <a:pt x="1384" y="1703"/>
                  </a:lnTo>
                  <a:lnTo>
                    <a:pt x="1386" y="1701"/>
                  </a:lnTo>
                  <a:close/>
                  <a:moveTo>
                    <a:pt x="1288" y="1737"/>
                  </a:moveTo>
                  <a:lnTo>
                    <a:pt x="1293" y="1738"/>
                  </a:lnTo>
                  <a:lnTo>
                    <a:pt x="1293" y="1738"/>
                  </a:lnTo>
                  <a:cubicBezTo>
                    <a:pt x="1292" y="1738"/>
                    <a:pt x="1292" y="1738"/>
                    <a:pt x="1291" y="1739"/>
                  </a:cubicBezTo>
                  <a:lnTo>
                    <a:pt x="1291" y="1739"/>
                  </a:lnTo>
                  <a:cubicBezTo>
                    <a:pt x="1290" y="1738"/>
                    <a:pt x="1289" y="1738"/>
                    <a:pt x="1288" y="1737"/>
                  </a:cubicBezTo>
                  <a:close/>
                  <a:moveTo>
                    <a:pt x="1310" y="1739"/>
                  </a:moveTo>
                  <a:lnTo>
                    <a:pt x="1313" y="1740"/>
                  </a:lnTo>
                  <a:lnTo>
                    <a:pt x="1313" y="1740"/>
                  </a:lnTo>
                  <a:cubicBezTo>
                    <a:pt x="1313" y="1740"/>
                    <a:pt x="1312" y="1740"/>
                    <a:pt x="1312" y="1741"/>
                  </a:cubicBezTo>
                  <a:lnTo>
                    <a:pt x="1312" y="1741"/>
                  </a:lnTo>
                  <a:cubicBezTo>
                    <a:pt x="1311" y="1741"/>
                    <a:pt x="1311" y="1741"/>
                    <a:pt x="1310" y="1741"/>
                  </a:cubicBezTo>
                  <a:lnTo>
                    <a:pt x="1310" y="1741"/>
                  </a:lnTo>
                  <a:cubicBezTo>
                    <a:pt x="1309" y="1741"/>
                    <a:pt x="1309" y="1741"/>
                    <a:pt x="1308" y="1740"/>
                  </a:cubicBezTo>
                  <a:lnTo>
                    <a:pt x="1308" y="1740"/>
                  </a:lnTo>
                  <a:lnTo>
                    <a:pt x="1310" y="1739"/>
                  </a:lnTo>
                  <a:close/>
                  <a:moveTo>
                    <a:pt x="1283" y="1737"/>
                  </a:moveTo>
                  <a:lnTo>
                    <a:pt x="1285" y="1740"/>
                  </a:lnTo>
                  <a:lnTo>
                    <a:pt x="1285" y="1740"/>
                  </a:lnTo>
                  <a:cubicBezTo>
                    <a:pt x="1284" y="1741"/>
                    <a:pt x="1283" y="1741"/>
                    <a:pt x="1282" y="1741"/>
                  </a:cubicBezTo>
                  <a:lnTo>
                    <a:pt x="1282" y="1741"/>
                  </a:lnTo>
                  <a:lnTo>
                    <a:pt x="1280" y="1738"/>
                  </a:lnTo>
                  <a:lnTo>
                    <a:pt x="1280" y="1738"/>
                  </a:lnTo>
                  <a:lnTo>
                    <a:pt x="1283" y="1737"/>
                  </a:lnTo>
                  <a:close/>
                  <a:moveTo>
                    <a:pt x="1307" y="1741"/>
                  </a:moveTo>
                  <a:lnTo>
                    <a:pt x="1308" y="1741"/>
                  </a:lnTo>
                  <a:lnTo>
                    <a:pt x="1308" y="1741"/>
                  </a:lnTo>
                  <a:cubicBezTo>
                    <a:pt x="1307" y="1741"/>
                    <a:pt x="1307" y="1741"/>
                    <a:pt x="1306" y="1741"/>
                  </a:cubicBezTo>
                  <a:lnTo>
                    <a:pt x="1306" y="1741"/>
                  </a:lnTo>
                  <a:lnTo>
                    <a:pt x="1307" y="1741"/>
                  </a:lnTo>
                  <a:close/>
                  <a:moveTo>
                    <a:pt x="1320" y="1744"/>
                  </a:moveTo>
                  <a:lnTo>
                    <a:pt x="1322" y="1744"/>
                  </a:lnTo>
                  <a:lnTo>
                    <a:pt x="1322" y="1744"/>
                  </a:lnTo>
                  <a:cubicBezTo>
                    <a:pt x="1322" y="1744"/>
                    <a:pt x="1322" y="1744"/>
                    <a:pt x="1322" y="1744"/>
                  </a:cubicBezTo>
                  <a:lnTo>
                    <a:pt x="1322" y="1744"/>
                  </a:lnTo>
                  <a:cubicBezTo>
                    <a:pt x="1321" y="1744"/>
                    <a:pt x="1320" y="1744"/>
                    <a:pt x="1320" y="1744"/>
                  </a:cubicBezTo>
                  <a:lnTo>
                    <a:pt x="1320" y="1744"/>
                  </a:lnTo>
                  <a:lnTo>
                    <a:pt x="1320" y="1744"/>
                  </a:lnTo>
                  <a:close/>
                  <a:moveTo>
                    <a:pt x="1328" y="1745"/>
                  </a:moveTo>
                  <a:lnTo>
                    <a:pt x="1345" y="1749"/>
                  </a:lnTo>
                  <a:lnTo>
                    <a:pt x="1345" y="1748"/>
                  </a:lnTo>
                  <a:lnTo>
                    <a:pt x="1345" y="1748"/>
                  </a:lnTo>
                  <a:lnTo>
                    <a:pt x="1349" y="1749"/>
                  </a:lnTo>
                  <a:lnTo>
                    <a:pt x="1349" y="1749"/>
                  </a:lnTo>
                  <a:cubicBezTo>
                    <a:pt x="1349" y="1749"/>
                    <a:pt x="1349" y="1749"/>
                    <a:pt x="1348" y="1749"/>
                  </a:cubicBezTo>
                  <a:lnTo>
                    <a:pt x="1348" y="1749"/>
                  </a:lnTo>
                  <a:lnTo>
                    <a:pt x="1345" y="1749"/>
                  </a:lnTo>
                  <a:lnTo>
                    <a:pt x="1344" y="1750"/>
                  </a:lnTo>
                  <a:lnTo>
                    <a:pt x="1344" y="1750"/>
                  </a:lnTo>
                  <a:cubicBezTo>
                    <a:pt x="1339" y="1749"/>
                    <a:pt x="1333" y="1748"/>
                    <a:pt x="1327" y="1746"/>
                  </a:cubicBezTo>
                  <a:lnTo>
                    <a:pt x="1327" y="1746"/>
                  </a:lnTo>
                  <a:cubicBezTo>
                    <a:pt x="1327" y="1746"/>
                    <a:pt x="1327" y="1745"/>
                    <a:pt x="1328" y="1745"/>
                  </a:cubicBezTo>
                  <a:close/>
                  <a:moveTo>
                    <a:pt x="1348" y="1749"/>
                  </a:moveTo>
                  <a:lnTo>
                    <a:pt x="1362" y="1752"/>
                  </a:lnTo>
                  <a:cubicBezTo>
                    <a:pt x="1358" y="1752"/>
                    <a:pt x="1353" y="1752"/>
                    <a:pt x="1348" y="1751"/>
                  </a:cubicBezTo>
                  <a:lnTo>
                    <a:pt x="1348" y="1751"/>
                  </a:lnTo>
                  <a:cubicBezTo>
                    <a:pt x="1348" y="1751"/>
                    <a:pt x="1348" y="1751"/>
                    <a:pt x="1348" y="1752"/>
                  </a:cubicBezTo>
                  <a:lnTo>
                    <a:pt x="1348" y="1752"/>
                  </a:lnTo>
                  <a:cubicBezTo>
                    <a:pt x="1346" y="1751"/>
                    <a:pt x="1345" y="1751"/>
                    <a:pt x="1343" y="1751"/>
                  </a:cubicBezTo>
                  <a:lnTo>
                    <a:pt x="1343" y="1751"/>
                  </a:lnTo>
                  <a:lnTo>
                    <a:pt x="1344" y="1750"/>
                  </a:lnTo>
                  <a:lnTo>
                    <a:pt x="1344" y="1750"/>
                  </a:lnTo>
                  <a:cubicBezTo>
                    <a:pt x="1345" y="1750"/>
                    <a:pt x="1347" y="1750"/>
                    <a:pt x="1348" y="1751"/>
                  </a:cubicBezTo>
                  <a:lnTo>
                    <a:pt x="1348" y="1751"/>
                  </a:lnTo>
                  <a:cubicBezTo>
                    <a:pt x="1348" y="1750"/>
                    <a:pt x="1348" y="1750"/>
                    <a:pt x="1348" y="1749"/>
                  </a:cubicBezTo>
                  <a:close/>
                  <a:moveTo>
                    <a:pt x="1440" y="1"/>
                  </a:moveTo>
                  <a:cubicBezTo>
                    <a:pt x="1323" y="1"/>
                    <a:pt x="1246" y="40"/>
                    <a:pt x="1168" y="40"/>
                  </a:cubicBezTo>
                  <a:cubicBezTo>
                    <a:pt x="1051" y="79"/>
                    <a:pt x="934" y="118"/>
                    <a:pt x="818" y="157"/>
                  </a:cubicBezTo>
                  <a:cubicBezTo>
                    <a:pt x="779" y="196"/>
                    <a:pt x="740" y="234"/>
                    <a:pt x="701" y="273"/>
                  </a:cubicBezTo>
                  <a:cubicBezTo>
                    <a:pt x="623" y="312"/>
                    <a:pt x="584" y="351"/>
                    <a:pt x="545" y="390"/>
                  </a:cubicBezTo>
                  <a:cubicBezTo>
                    <a:pt x="428" y="546"/>
                    <a:pt x="312" y="701"/>
                    <a:pt x="273" y="857"/>
                  </a:cubicBezTo>
                  <a:cubicBezTo>
                    <a:pt x="242" y="949"/>
                    <a:pt x="211" y="1017"/>
                    <a:pt x="200" y="1100"/>
                  </a:cubicBezTo>
                  <a:lnTo>
                    <a:pt x="200" y="1100"/>
                  </a:lnTo>
                  <a:cubicBezTo>
                    <a:pt x="127" y="1193"/>
                    <a:pt x="65" y="1297"/>
                    <a:pt x="39" y="1402"/>
                  </a:cubicBezTo>
                  <a:cubicBezTo>
                    <a:pt x="0" y="1558"/>
                    <a:pt x="0" y="1713"/>
                    <a:pt x="0" y="1830"/>
                  </a:cubicBezTo>
                  <a:cubicBezTo>
                    <a:pt x="0" y="2063"/>
                    <a:pt x="78" y="2219"/>
                    <a:pt x="156" y="2414"/>
                  </a:cubicBezTo>
                  <a:cubicBezTo>
                    <a:pt x="195" y="2491"/>
                    <a:pt x="273" y="2569"/>
                    <a:pt x="312" y="2647"/>
                  </a:cubicBezTo>
                  <a:cubicBezTo>
                    <a:pt x="351" y="2686"/>
                    <a:pt x="390" y="2725"/>
                    <a:pt x="428" y="2764"/>
                  </a:cubicBezTo>
                  <a:cubicBezTo>
                    <a:pt x="701" y="2997"/>
                    <a:pt x="1051" y="3114"/>
                    <a:pt x="1401" y="3114"/>
                  </a:cubicBezTo>
                  <a:cubicBezTo>
                    <a:pt x="1557" y="3114"/>
                    <a:pt x="1674" y="3075"/>
                    <a:pt x="1829" y="3036"/>
                  </a:cubicBezTo>
                  <a:cubicBezTo>
                    <a:pt x="2024" y="2958"/>
                    <a:pt x="2218" y="2881"/>
                    <a:pt x="2374" y="2725"/>
                  </a:cubicBezTo>
                  <a:cubicBezTo>
                    <a:pt x="2491" y="2647"/>
                    <a:pt x="2569" y="2530"/>
                    <a:pt x="2647" y="2375"/>
                  </a:cubicBezTo>
                  <a:cubicBezTo>
                    <a:pt x="2802" y="2102"/>
                    <a:pt x="2880" y="1791"/>
                    <a:pt x="2841" y="1480"/>
                  </a:cubicBezTo>
                  <a:cubicBezTo>
                    <a:pt x="2841" y="1324"/>
                    <a:pt x="2802" y="1168"/>
                    <a:pt x="2763" y="1013"/>
                  </a:cubicBezTo>
                  <a:cubicBezTo>
                    <a:pt x="2685" y="818"/>
                    <a:pt x="2569" y="624"/>
                    <a:pt x="2452" y="468"/>
                  </a:cubicBezTo>
                  <a:cubicBezTo>
                    <a:pt x="2413" y="429"/>
                    <a:pt x="2374" y="390"/>
                    <a:pt x="2335" y="390"/>
                  </a:cubicBezTo>
                  <a:cubicBezTo>
                    <a:pt x="2257" y="273"/>
                    <a:pt x="2141" y="234"/>
                    <a:pt x="2024" y="157"/>
                  </a:cubicBezTo>
                  <a:cubicBezTo>
                    <a:pt x="1946" y="118"/>
                    <a:pt x="1829" y="79"/>
                    <a:pt x="1713" y="40"/>
                  </a:cubicBezTo>
                  <a:cubicBezTo>
                    <a:pt x="1635" y="40"/>
                    <a:pt x="1518" y="40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234;p32">
              <a:extLst>
                <a:ext uri="{FF2B5EF4-FFF2-40B4-BE49-F238E27FC236}">
                  <a16:creationId xmlns:a16="http://schemas.microsoft.com/office/drawing/2014/main" id="{F58B13D6-E709-4EE3-A8B9-A93073DAF0DC}"/>
                </a:ext>
              </a:extLst>
            </p:cNvPr>
            <p:cNvSpPr/>
            <p:nvPr/>
          </p:nvSpPr>
          <p:spPr>
            <a:xfrm>
              <a:off x="3419245" y="5176649"/>
              <a:ext cx="30856" cy="28253"/>
            </a:xfrm>
            <a:custGeom>
              <a:avLst/>
              <a:gdLst/>
              <a:ahLst/>
              <a:cxnLst/>
              <a:rect l="l" t="t" r="r" b="b"/>
              <a:pathLst>
                <a:path w="2881" h="2638" extrusionOk="0">
                  <a:moveTo>
                    <a:pt x="1641" y="1228"/>
                  </a:moveTo>
                  <a:lnTo>
                    <a:pt x="1646" y="1229"/>
                  </a:lnTo>
                  <a:lnTo>
                    <a:pt x="1646" y="1229"/>
                  </a:lnTo>
                  <a:lnTo>
                    <a:pt x="1648" y="1233"/>
                  </a:lnTo>
                  <a:lnTo>
                    <a:pt x="1648" y="1233"/>
                  </a:lnTo>
                  <a:lnTo>
                    <a:pt x="1649" y="1236"/>
                  </a:lnTo>
                  <a:lnTo>
                    <a:pt x="1649" y="1236"/>
                  </a:lnTo>
                  <a:cubicBezTo>
                    <a:pt x="1645" y="1234"/>
                    <a:pt x="1643" y="1231"/>
                    <a:pt x="1641" y="1228"/>
                  </a:cubicBezTo>
                  <a:close/>
                  <a:moveTo>
                    <a:pt x="1645" y="1453"/>
                  </a:moveTo>
                  <a:lnTo>
                    <a:pt x="1616" y="1474"/>
                  </a:lnTo>
                  <a:lnTo>
                    <a:pt x="1616" y="1474"/>
                  </a:lnTo>
                  <a:cubicBezTo>
                    <a:pt x="1618" y="1471"/>
                    <a:pt x="1619" y="1468"/>
                    <a:pt x="1620" y="1465"/>
                  </a:cubicBezTo>
                  <a:lnTo>
                    <a:pt x="1620" y="1465"/>
                  </a:lnTo>
                  <a:cubicBezTo>
                    <a:pt x="1628" y="1461"/>
                    <a:pt x="1636" y="1456"/>
                    <a:pt x="1645" y="1453"/>
                  </a:cubicBezTo>
                  <a:close/>
                  <a:moveTo>
                    <a:pt x="1615" y="1480"/>
                  </a:moveTo>
                  <a:lnTo>
                    <a:pt x="1614" y="1480"/>
                  </a:lnTo>
                  <a:lnTo>
                    <a:pt x="1614" y="1480"/>
                  </a:lnTo>
                  <a:cubicBezTo>
                    <a:pt x="1614" y="1480"/>
                    <a:pt x="1614" y="1480"/>
                    <a:pt x="1614" y="1480"/>
                  </a:cubicBezTo>
                  <a:lnTo>
                    <a:pt x="1614" y="1480"/>
                  </a:lnTo>
                  <a:cubicBezTo>
                    <a:pt x="1614" y="1480"/>
                    <a:pt x="1615" y="1480"/>
                    <a:pt x="1615" y="1480"/>
                  </a:cubicBezTo>
                  <a:close/>
                  <a:moveTo>
                    <a:pt x="1617" y="1467"/>
                  </a:moveTo>
                  <a:lnTo>
                    <a:pt x="1613" y="1477"/>
                  </a:lnTo>
                  <a:lnTo>
                    <a:pt x="1613" y="1477"/>
                  </a:lnTo>
                  <a:lnTo>
                    <a:pt x="1609" y="1480"/>
                  </a:lnTo>
                  <a:lnTo>
                    <a:pt x="1609" y="1480"/>
                  </a:lnTo>
                  <a:cubicBezTo>
                    <a:pt x="1610" y="1480"/>
                    <a:pt x="1611" y="1480"/>
                    <a:pt x="1612" y="1480"/>
                  </a:cubicBezTo>
                  <a:lnTo>
                    <a:pt x="1612" y="1480"/>
                  </a:lnTo>
                  <a:lnTo>
                    <a:pt x="1611" y="1481"/>
                  </a:lnTo>
                  <a:lnTo>
                    <a:pt x="1602" y="1485"/>
                  </a:lnTo>
                  <a:lnTo>
                    <a:pt x="1602" y="1485"/>
                  </a:lnTo>
                  <a:lnTo>
                    <a:pt x="1600" y="1487"/>
                  </a:lnTo>
                  <a:lnTo>
                    <a:pt x="1600" y="1487"/>
                  </a:lnTo>
                  <a:lnTo>
                    <a:pt x="1596" y="1487"/>
                  </a:lnTo>
                  <a:lnTo>
                    <a:pt x="1596" y="1487"/>
                  </a:lnTo>
                  <a:lnTo>
                    <a:pt x="1585" y="1492"/>
                  </a:lnTo>
                  <a:lnTo>
                    <a:pt x="1585" y="1492"/>
                  </a:lnTo>
                  <a:cubicBezTo>
                    <a:pt x="1586" y="1491"/>
                    <a:pt x="1587" y="1490"/>
                    <a:pt x="1588" y="1489"/>
                  </a:cubicBezTo>
                  <a:lnTo>
                    <a:pt x="1588" y="1489"/>
                  </a:lnTo>
                  <a:lnTo>
                    <a:pt x="1587" y="1489"/>
                  </a:lnTo>
                  <a:lnTo>
                    <a:pt x="1587" y="1489"/>
                  </a:lnTo>
                  <a:cubicBezTo>
                    <a:pt x="1590" y="1486"/>
                    <a:pt x="1593" y="1484"/>
                    <a:pt x="1596" y="1481"/>
                  </a:cubicBezTo>
                  <a:lnTo>
                    <a:pt x="1596" y="1481"/>
                  </a:lnTo>
                  <a:cubicBezTo>
                    <a:pt x="1597" y="1481"/>
                    <a:pt x="1597" y="1481"/>
                    <a:pt x="1598" y="1481"/>
                  </a:cubicBezTo>
                  <a:lnTo>
                    <a:pt x="1598" y="1481"/>
                  </a:lnTo>
                  <a:cubicBezTo>
                    <a:pt x="1595" y="1483"/>
                    <a:pt x="1591" y="1486"/>
                    <a:pt x="1588" y="1489"/>
                  </a:cubicBezTo>
                  <a:lnTo>
                    <a:pt x="1588" y="1489"/>
                  </a:lnTo>
                  <a:lnTo>
                    <a:pt x="1596" y="1487"/>
                  </a:lnTo>
                  <a:lnTo>
                    <a:pt x="1596" y="1487"/>
                  </a:lnTo>
                  <a:lnTo>
                    <a:pt x="1602" y="1485"/>
                  </a:lnTo>
                  <a:lnTo>
                    <a:pt x="1602" y="1485"/>
                  </a:lnTo>
                  <a:lnTo>
                    <a:pt x="1609" y="1480"/>
                  </a:lnTo>
                  <a:lnTo>
                    <a:pt x="1609" y="1480"/>
                  </a:lnTo>
                  <a:cubicBezTo>
                    <a:pt x="1605" y="1480"/>
                    <a:pt x="1601" y="1480"/>
                    <a:pt x="1598" y="1481"/>
                  </a:cubicBezTo>
                  <a:lnTo>
                    <a:pt x="1598" y="1481"/>
                  </a:lnTo>
                  <a:cubicBezTo>
                    <a:pt x="1604" y="1476"/>
                    <a:pt x="1610" y="1471"/>
                    <a:pt x="1617" y="1467"/>
                  </a:cubicBezTo>
                  <a:close/>
                  <a:moveTo>
                    <a:pt x="1584" y="1483"/>
                  </a:moveTo>
                  <a:lnTo>
                    <a:pt x="1578" y="1491"/>
                  </a:lnTo>
                  <a:lnTo>
                    <a:pt x="1578" y="1491"/>
                  </a:lnTo>
                  <a:lnTo>
                    <a:pt x="1545" y="1498"/>
                  </a:lnTo>
                  <a:lnTo>
                    <a:pt x="1545" y="1498"/>
                  </a:lnTo>
                  <a:cubicBezTo>
                    <a:pt x="1558" y="1490"/>
                    <a:pt x="1571" y="1485"/>
                    <a:pt x="1584" y="1483"/>
                  </a:cubicBezTo>
                  <a:close/>
                  <a:moveTo>
                    <a:pt x="1499" y="1489"/>
                  </a:moveTo>
                  <a:cubicBezTo>
                    <a:pt x="1511" y="1489"/>
                    <a:pt x="1522" y="1493"/>
                    <a:pt x="1534" y="1500"/>
                  </a:cubicBezTo>
                  <a:lnTo>
                    <a:pt x="1534" y="1500"/>
                  </a:lnTo>
                  <a:lnTo>
                    <a:pt x="1499" y="1507"/>
                  </a:lnTo>
                  <a:lnTo>
                    <a:pt x="1499" y="1507"/>
                  </a:lnTo>
                  <a:lnTo>
                    <a:pt x="1492" y="1505"/>
                  </a:lnTo>
                  <a:lnTo>
                    <a:pt x="1492" y="1505"/>
                  </a:lnTo>
                  <a:lnTo>
                    <a:pt x="1472" y="1495"/>
                  </a:lnTo>
                  <a:lnTo>
                    <a:pt x="1472" y="1495"/>
                  </a:lnTo>
                  <a:cubicBezTo>
                    <a:pt x="1481" y="1491"/>
                    <a:pt x="1490" y="1489"/>
                    <a:pt x="1499" y="1489"/>
                  </a:cubicBezTo>
                  <a:close/>
                  <a:moveTo>
                    <a:pt x="1464" y="1507"/>
                  </a:moveTo>
                  <a:cubicBezTo>
                    <a:pt x="1465" y="1507"/>
                    <a:pt x="1466" y="1507"/>
                    <a:pt x="1468" y="1508"/>
                  </a:cubicBezTo>
                  <a:lnTo>
                    <a:pt x="1468" y="1508"/>
                  </a:lnTo>
                  <a:cubicBezTo>
                    <a:pt x="1469" y="1509"/>
                    <a:pt x="1471" y="1511"/>
                    <a:pt x="1473" y="1512"/>
                  </a:cubicBezTo>
                  <a:lnTo>
                    <a:pt x="1473" y="1512"/>
                  </a:lnTo>
                  <a:lnTo>
                    <a:pt x="1471" y="1512"/>
                  </a:lnTo>
                  <a:lnTo>
                    <a:pt x="1471" y="1512"/>
                  </a:lnTo>
                  <a:lnTo>
                    <a:pt x="1464" y="1507"/>
                  </a:lnTo>
                  <a:close/>
                  <a:moveTo>
                    <a:pt x="1538" y="1502"/>
                  </a:moveTo>
                  <a:cubicBezTo>
                    <a:pt x="1540" y="1504"/>
                    <a:pt x="1543" y="1506"/>
                    <a:pt x="1545" y="1508"/>
                  </a:cubicBezTo>
                  <a:lnTo>
                    <a:pt x="1545" y="1508"/>
                  </a:lnTo>
                  <a:lnTo>
                    <a:pt x="1531" y="1513"/>
                  </a:lnTo>
                  <a:lnTo>
                    <a:pt x="1531" y="1513"/>
                  </a:lnTo>
                  <a:lnTo>
                    <a:pt x="1525" y="1512"/>
                  </a:lnTo>
                  <a:lnTo>
                    <a:pt x="1525" y="1512"/>
                  </a:lnTo>
                  <a:cubicBezTo>
                    <a:pt x="1529" y="1508"/>
                    <a:pt x="1534" y="1505"/>
                    <a:pt x="1538" y="1502"/>
                  </a:cubicBezTo>
                  <a:close/>
                  <a:moveTo>
                    <a:pt x="1402" y="1"/>
                  </a:moveTo>
                  <a:cubicBezTo>
                    <a:pt x="1207" y="1"/>
                    <a:pt x="974" y="40"/>
                    <a:pt x="779" y="156"/>
                  </a:cubicBezTo>
                  <a:cubicBezTo>
                    <a:pt x="701" y="195"/>
                    <a:pt x="623" y="234"/>
                    <a:pt x="546" y="312"/>
                  </a:cubicBezTo>
                  <a:cubicBezTo>
                    <a:pt x="507" y="351"/>
                    <a:pt x="468" y="390"/>
                    <a:pt x="429" y="429"/>
                  </a:cubicBezTo>
                  <a:cubicBezTo>
                    <a:pt x="273" y="585"/>
                    <a:pt x="156" y="779"/>
                    <a:pt x="117" y="1013"/>
                  </a:cubicBezTo>
                  <a:cubicBezTo>
                    <a:pt x="1" y="1441"/>
                    <a:pt x="117" y="1908"/>
                    <a:pt x="429" y="2219"/>
                  </a:cubicBezTo>
                  <a:cubicBezTo>
                    <a:pt x="507" y="2297"/>
                    <a:pt x="584" y="2375"/>
                    <a:pt x="701" y="2413"/>
                  </a:cubicBezTo>
                  <a:lnTo>
                    <a:pt x="740" y="2452"/>
                  </a:lnTo>
                  <a:cubicBezTo>
                    <a:pt x="818" y="2491"/>
                    <a:pt x="896" y="2530"/>
                    <a:pt x="974" y="2569"/>
                  </a:cubicBezTo>
                  <a:cubicBezTo>
                    <a:pt x="1042" y="2583"/>
                    <a:pt x="1105" y="2592"/>
                    <a:pt x="1167" y="2596"/>
                  </a:cubicBezTo>
                  <a:lnTo>
                    <a:pt x="1167" y="2596"/>
                  </a:lnTo>
                  <a:cubicBezTo>
                    <a:pt x="1180" y="2600"/>
                    <a:pt x="1194" y="2604"/>
                    <a:pt x="1207" y="2608"/>
                  </a:cubicBezTo>
                  <a:cubicBezTo>
                    <a:pt x="1304" y="2627"/>
                    <a:pt x="1392" y="2637"/>
                    <a:pt x="1475" y="2637"/>
                  </a:cubicBezTo>
                  <a:cubicBezTo>
                    <a:pt x="1557" y="2637"/>
                    <a:pt x="1635" y="2627"/>
                    <a:pt x="1713" y="2608"/>
                  </a:cubicBezTo>
                  <a:cubicBezTo>
                    <a:pt x="1869" y="2569"/>
                    <a:pt x="2024" y="2530"/>
                    <a:pt x="2180" y="2452"/>
                  </a:cubicBezTo>
                  <a:cubicBezTo>
                    <a:pt x="2258" y="2413"/>
                    <a:pt x="2374" y="2336"/>
                    <a:pt x="2452" y="2258"/>
                  </a:cubicBezTo>
                  <a:cubicBezTo>
                    <a:pt x="2608" y="2102"/>
                    <a:pt x="2686" y="1946"/>
                    <a:pt x="2764" y="1752"/>
                  </a:cubicBezTo>
                  <a:cubicBezTo>
                    <a:pt x="2880" y="1402"/>
                    <a:pt x="2841" y="1051"/>
                    <a:pt x="2647" y="740"/>
                  </a:cubicBezTo>
                  <a:cubicBezTo>
                    <a:pt x="2608" y="662"/>
                    <a:pt x="2569" y="623"/>
                    <a:pt x="2530" y="585"/>
                  </a:cubicBezTo>
                  <a:cubicBezTo>
                    <a:pt x="2491" y="507"/>
                    <a:pt x="2413" y="429"/>
                    <a:pt x="2374" y="390"/>
                  </a:cubicBezTo>
                  <a:cubicBezTo>
                    <a:pt x="2258" y="273"/>
                    <a:pt x="2141" y="195"/>
                    <a:pt x="2024" y="156"/>
                  </a:cubicBezTo>
                  <a:cubicBezTo>
                    <a:pt x="1830" y="40"/>
                    <a:pt x="1635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235;p32">
              <a:extLst>
                <a:ext uri="{FF2B5EF4-FFF2-40B4-BE49-F238E27FC236}">
                  <a16:creationId xmlns:a16="http://schemas.microsoft.com/office/drawing/2014/main" id="{8A3B7346-EBC4-48C6-9592-9EC291E60DA7}"/>
                </a:ext>
              </a:extLst>
            </p:cNvPr>
            <p:cNvSpPr/>
            <p:nvPr/>
          </p:nvSpPr>
          <p:spPr>
            <a:xfrm>
              <a:off x="3405621" y="5147036"/>
              <a:ext cx="78237" cy="12541"/>
            </a:xfrm>
            <a:custGeom>
              <a:avLst/>
              <a:gdLst/>
              <a:ahLst/>
              <a:cxnLst/>
              <a:rect l="l" t="t" r="r" b="b"/>
              <a:pathLst>
                <a:path w="7305" h="1171" extrusionOk="0">
                  <a:moveTo>
                    <a:pt x="380" y="1"/>
                  </a:moveTo>
                  <a:cubicBezTo>
                    <a:pt x="97" y="1"/>
                    <a:pt x="1" y="434"/>
                    <a:pt x="300" y="509"/>
                  </a:cubicBezTo>
                  <a:cubicBezTo>
                    <a:pt x="2518" y="781"/>
                    <a:pt x="4736" y="1015"/>
                    <a:pt x="6993" y="1170"/>
                  </a:cubicBezTo>
                  <a:cubicBezTo>
                    <a:pt x="7304" y="1170"/>
                    <a:pt x="7304" y="664"/>
                    <a:pt x="6993" y="664"/>
                  </a:cubicBezTo>
                  <a:cubicBezTo>
                    <a:pt x="4775" y="509"/>
                    <a:pt x="2596" y="314"/>
                    <a:pt x="417" y="3"/>
                  </a:cubicBezTo>
                  <a:cubicBezTo>
                    <a:pt x="404" y="1"/>
                    <a:pt x="392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236;p32">
              <a:extLst>
                <a:ext uri="{FF2B5EF4-FFF2-40B4-BE49-F238E27FC236}">
                  <a16:creationId xmlns:a16="http://schemas.microsoft.com/office/drawing/2014/main" id="{9198DED6-1CF5-4D2F-8011-D0CF90171538}"/>
                </a:ext>
              </a:extLst>
            </p:cNvPr>
            <p:cNvSpPr/>
            <p:nvPr/>
          </p:nvSpPr>
          <p:spPr>
            <a:xfrm>
              <a:off x="3422543" y="5113364"/>
              <a:ext cx="62043" cy="45989"/>
            </a:xfrm>
            <a:custGeom>
              <a:avLst/>
              <a:gdLst/>
              <a:ahLst/>
              <a:cxnLst/>
              <a:rect l="l" t="t" r="r" b="b"/>
              <a:pathLst>
                <a:path w="5793" h="4294" extrusionOk="0">
                  <a:moveTo>
                    <a:pt x="316" y="0"/>
                  </a:moveTo>
                  <a:cubicBezTo>
                    <a:pt x="111" y="0"/>
                    <a:pt x="0" y="330"/>
                    <a:pt x="199" y="462"/>
                  </a:cubicBezTo>
                  <a:cubicBezTo>
                    <a:pt x="1950" y="1629"/>
                    <a:pt x="3623" y="2875"/>
                    <a:pt x="5257" y="4237"/>
                  </a:cubicBezTo>
                  <a:cubicBezTo>
                    <a:pt x="5305" y="4277"/>
                    <a:pt x="5358" y="4294"/>
                    <a:pt x="5410" y="4294"/>
                  </a:cubicBezTo>
                  <a:cubicBezTo>
                    <a:pt x="5610" y="4294"/>
                    <a:pt x="5793" y="4041"/>
                    <a:pt x="5608" y="3886"/>
                  </a:cubicBezTo>
                  <a:cubicBezTo>
                    <a:pt x="3934" y="2524"/>
                    <a:pt x="2222" y="1240"/>
                    <a:pt x="432" y="34"/>
                  </a:cubicBezTo>
                  <a:cubicBezTo>
                    <a:pt x="391" y="11"/>
                    <a:pt x="352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237;p32">
              <a:extLst>
                <a:ext uri="{FF2B5EF4-FFF2-40B4-BE49-F238E27FC236}">
                  <a16:creationId xmlns:a16="http://schemas.microsoft.com/office/drawing/2014/main" id="{4796058E-6FFD-4B0D-B146-B56B3126C0BA}"/>
                </a:ext>
              </a:extLst>
            </p:cNvPr>
            <p:cNvSpPr/>
            <p:nvPr/>
          </p:nvSpPr>
          <p:spPr>
            <a:xfrm>
              <a:off x="3437505" y="5073416"/>
              <a:ext cx="23262" cy="65202"/>
            </a:xfrm>
            <a:custGeom>
              <a:avLst/>
              <a:gdLst/>
              <a:ahLst/>
              <a:cxnLst/>
              <a:rect l="l" t="t" r="r" b="b"/>
              <a:pathLst>
                <a:path w="2172" h="6088" extrusionOk="0">
                  <a:moveTo>
                    <a:pt x="295" y="1"/>
                  </a:moveTo>
                  <a:cubicBezTo>
                    <a:pt x="145" y="1"/>
                    <a:pt x="1" y="117"/>
                    <a:pt x="47" y="301"/>
                  </a:cubicBezTo>
                  <a:cubicBezTo>
                    <a:pt x="708" y="2129"/>
                    <a:pt x="1253" y="3997"/>
                    <a:pt x="1642" y="5904"/>
                  </a:cubicBezTo>
                  <a:cubicBezTo>
                    <a:pt x="1674" y="6032"/>
                    <a:pt x="1771" y="6087"/>
                    <a:pt x="1872" y="6087"/>
                  </a:cubicBezTo>
                  <a:cubicBezTo>
                    <a:pt x="2018" y="6087"/>
                    <a:pt x="2171" y="5971"/>
                    <a:pt x="2148" y="5787"/>
                  </a:cubicBezTo>
                  <a:cubicBezTo>
                    <a:pt x="1720" y="3881"/>
                    <a:pt x="1175" y="201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238;p32">
              <a:extLst>
                <a:ext uri="{FF2B5EF4-FFF2-40B4-BE49-F238E27FC236}">
                  <a16:creationId xmlns:a16="http://schemas.microsoft.com/office/drawing/2014/main" id="{5A0F8EB2-CA28-49DF-8766-F3B95D32C856}"/>
                </a:ext>
              </a:extLst>
            </p:cNvPr>
            <p:cNvSpPr/>
            <p:nvPr/>
          </p:nvSpPr>
          <p:spPr>
            <a:xfrm>
              <a:off x="3463766" y="5107591"/>
              <a:ext cx="20510" cy="50733"/>
            </a:xfrm>
            <a:custGeom>
              <a:avLst/>
              <a:gdLst/>
              <a:ahLst/>
              <a:cxnLst/>
              <a:rect l="l" t="t" r="r" b="b"/>
              <a:pathLst>
                <a:path w="1915" h="4737" extrusionOk="0">
                  <a:moveTo>
                    <a:pt x="286" y="1"/>
                  </a:moveTo>
                  <a:cubicBezTo>
                    <a:pt x="145" y="1"/>
                    <a:pt x="0" y="117"/>
                    <a:pt x="46" y="300"/>
                  </a:cubicBezTo>
                  <a:cubicBezTo>
                    <a:pt x="280" y="1001"/>
                    <a:pt x="513" y="1740"/>
                    <a:pt x="786" y="2441"/>
                  </a:cubicBezTo>
                  <a:lnTo>
                    <a:pt x="1136" y="3491"/>
                  </a:lnTo>
                  <a:lnTo>
                    <a:pt x="1292" y="3997"/>
                  </a:lnTo>
                  <a:cubicBezTo>
                    <a:pt x="1369" y="4153"/>
                    <a:pt x="1408" y="4309"/>
                    <a:pt x="1408" y="4503"/>
                  </a:cubicBezTo>
                  <a:cubicBezTo>
                    <a:pt x="1389" y="4659"/>
                    <a:pt x="1506" y="4737"/>
                    <a:pt x="1632" y="4737"/>
                  </a:cubicBezTo>
                  <a:cubicBezTo>
                    <a:pt x="1759" y="4737"/>
                    <a:pt x="1895" y="4659"/>
                    <a:pt x="1914" y="4503"/>
                  </a:cubicBezTo>
                  <a:cubicBezTo>
                    <a:pt x="1875" y="4153"/>
                    <a:pt x="1797" y="3803"/>
                    <a:pt x="1642" y="3491"/>
                  </a:cubicBezTo>
                  <a:cubicBezTo>
                    <a:pt x="1525" y="3102"/>
                    <a:pt x="1408" y="2752"/>
                    <a:pt x="1292" y="2402"/>
                  </a:cubicBezTo>
                  <a:cubicBezTo>
                    <a:pt x="1019" y="1662"/>
                    <a:pt x="786" y="92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239;p32">
              <a:extLst>
                <a:ext uri="{FF2B5EF4-FFF2-40B4-BE49-F238E27FC236}">
                  <a16:creationId xmlns:a16="http://schemas.microsoft.com/office/drawing/2014/main" id="{B42067BF-101E-4E46-B5AF-BF84EC07513D}"/>
                </a:ext>
              </a:extLst>
            </p:cNvPr>
            <p:cNvSpPr/>
            <p:nvPr/>
          </p:nvSpPr>
          <p:spPr>
            <a:xfrm>
              <a:off x="3435106" y="5159599"/>
              <a:ext cx="57448" cy="33672"/>
            </a:xfrm>
            <a:custGeom>
              <a:avLst/>
              <a:gdLst/>
              <a:ahLst/>
              <a:cxnLst/>
              <a:rect l="l" t="t" r="r" b="b"/>
              <a:pathLst>
                <a:path w="5364" h="3144" extrusionOk="0">
                  <a:moveTo>
                    <a:pt x="5014" y="0"/>
                  </a:moveTo>
                  <a:cubicBezTo>
                    <a:pt x="4977" y="0"/>
                    <a:pt x="4939" y="11"/>
                    <a:pt x="4902" y="36"/>
                  </a:cubicBezTo>
                  <a:cubicBezTo>
                    <a:pt x="3462" y="1126"/>
                    <a:pt x="1827" y="1865"/>
                    <a:pt x="232" y="2682"/>
                  </a:cubicBezTo>
                  <a:cubicBezTo>
                    <a:pt x="0" y="2815"/>
                    <a:pt x="134" y="3144"/>
                    <a:pt x="347" y="3144"/>
                  </a:cubicBezTo>
                  <a:cubicBezTo>
                    <a:pt x="385" y="3144"/>
                    <a:pt x="425" y="3134"/>
                    <a:pt x="465" y="3110"/>
                  </a:cubicBezTo>
                  <a:cubicBezTo>
                    <a:pt x="2061" y="2293"/>
                    <a:pt x="3734" y="1554"/>
                    <a:pt x="5135" y="464"/>
                  </a:cubicBezTo>
                  <a:cubicBezTo>
                    <a:pt x="5364" y="301"/>
                    <a:pt x="5208" y="0"/>
                    <a:pt x="5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240;p32">
              <a:extLst>
                <a:ext uri="{FF2B5EF4-FFF2-40B4-BE49-F238E27FC236}">
                  <a16:creationId xmlns:a16="http://schemas.microsoft.com/office/drawing/2014/main" id="{82C088BE-B503-4FAF-BE4D-ED3EA8DDBD69}"/>
                </a:ext>
              </a:extLst>
            </p:cNvPr>
            <p:cNvSpPr/>
            <p:nvPr/>
          </p:nvSpPr>
          <p:spPr>
            <a:xfrm>
              <a:off x="3472698" y="5150699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333" y="1"/>
                  </a:moveTo>
                  <a:cubicBezTo>
                    <a:pt x="144" y="1"/>
                    <a:pt x="0" y="318"/>
                    <a:pt x="224" y="478"/>
                  </a:cubicBezTo>
                  <a:lnTo>
                    <a:pt x="8085" y="6549"/>
                  </a:lnTo>
                  <a:cubicBezTo>
                    <a:pt x="8133" y="6583"/>
                    <a:pt x="8180" y="6598"/>
                    <a:pt x="8224" y="6598"/>
                  </a:cubicBezTo>
                  <a:cubicBezTo>
                    <a:pt x="8425" y="6598"/>
                    <a:pt x="8549" y="6281"/>
                    <a:pt x="8357" y="6121"/>
                  </a:cubicBezTo>
                  <a:lnTo>
                    <a:pt x="458" y="50"/>
                  </a:lnTo>
                  <a:cubicBezTo>
                    <a:pt x="416" y="15"/>
                    <a:pt x="373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241;p32">
              <a:extLst>
                <a:ext uri="{FF2B5EF4-FFF2-40B4-BE49-F238E27FC236}">
                  <a16:creationId xmlns:a16="http://schemas.microsoft.com/office/drawing/2014/main" id="{7A511CEA-6D04-4074-8EFC-C412AA7309D0}"/>
                </a:ext>
              </a:extLst>
            </p:cNvPr>
            <p:cNvSpPr/>
            <p:nvPr/>
          </p:nvSpPr>
          <p:spPr>
            <a:xfrm>
              <a:off x="3513803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50" y="0"/>
                  </a:moveTo>
                  <a:cubicBezTo>
                    <a:pt x="190" y="0"/>
                    <a:pt x="0" y="193"/>
                    <a:pt x="83" y="386"/>
                  </a:cubicBezTo>
                  <a:cubicBezTo>
                    <a:pt x="1017" y="2370"/>
                    <a:pt x="1406" y="4549"/>
                    <a:pt x="2379" y="6495"/>
                  </a:cubicBezTo>
                  <a:cubicBezTo>
                    <a:pt x="2416" y="6581"/>
                    <a:pt x="2483" y="6617"/>
                    <a:pt x="2554" y="6617"/>
                  </a:cubicBezTo>
                  <a:cubicBezTo>
                    <a:pt x="2707" y="6617"/>
                    <a:pt x="2875" y="6448"/>
                    <a:pt x="2768" y="6262"/>
                  </a:cubicBezTo>
                  <a:cubicBezTo>
                    <a:pt x="1795" y="4316"/>
                    <a:pt x="1445" y="2098"/>
                    <a:pt x="511" y="113"/>
                  </a:cubicBezTo>
                  <a:cubicBezTo>
                    <a:pt x="477" y="33"/>
                    <a:pt x="416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242;p32">
              <a:extLst>
                <a:ext uri="{FF2B5EF4-FFF2-40B4-BE49-F238E27FC236}">
                  <a16:creationId xmlns:a16="http://schemas.microsoft.com/office/drawing/2014/main" id="{18D210BD-2AE6-43E1-92FC-E177EA12F9DC}"/>
                </a:ext>
              </a:extLst>
            </p:cNvPr>
            <p:cNvSpPr/>
            <p:nvPr/>
          </p:nvSpPr>
          <p:spPr>
            <a:xfrm>
              <a:off x="3392577" y="5137890"/>
              <a:ext cx="22095" cy="21270"/>
            </a:xfrm>
            <a:custGeom>
              <a:avLst/>
              <a:gdLst/>
              <a:ahLst/>
              <a:cxnLst/>
              <a:rect l="l" t="t" r="r" b="b"/>
              <a:pathLst>
                <a:path w="2063" h="1986" extrusionOk="0">
                  <a:moveTo>
                    <a:pt x="1635" y="516"/>
                  </a:moveTo>
                  <a:lnTo>
                    <a:pt x="1651" y="529"/>
                  </a:lnTo>
                  <a:lnTo>
                    <a:pt x="1664" y="546"/>
                  </a:lnTo>
                  <a:lnTo>
                    <a:pt x="1664" y="546"/>
                  </a:lnTo>
                  <a:cubicBezTo>
                    <a:pt x="1638" y="545"/>
                    <a:pt x="1635" y="543"/>
                    <a:pt x="1635" y="516"/>
                  </a:cubicBezTo>
                  <a:close/>
                  <a:moveTo>
                    <a:pt x="1596" y="546"/>
                  </a:moveTo>
                  <a:lnTo>
                    <a:pt x="1605" y="568"/>
                  </a:lnTo>
                  <a:lnTo>
                    <a:pt x="1605" y="568"/>
                  </a:lnTo>
                  <a:cubicBezTo>
                    <a:pt x="1602" y="565"/>
                    <a:pt x="1599" y="561"/>
                    <a:pt x="1596" y="557"/>
                  </a:cubicBezTo>
                  <a:lnTo>
                    <a:pt x="1596" y="557"/>
                  </a:lnTo>
                  <a:lnTo>
                    <a:pt x="1596" y="546"/>
                  </a:lnTo>
                  <a:close/>
                  <a:moveTo>
                    <a:pt x="1810" y="840"/>
                  </a:moveTo>
                  <a:lnTo>
                    <a:pt x="1822" y="899"/>
                  </a:lnTo>
                  <a:lnTo>
                    <a:pt x="1790" y="1090"/>
                  </a:lnTo>
                  <a:lnTo>
                    <a:pt x="1790" y="1013"/>
                  </a:lnTo>
                  <a:lnTo>
                    <a:pt x="1758" y="1093"/>
                  </a:lnTo>
                  <a:lnTo>
                    <a:pt x="1758" y="1093"/>
                  </a:lnTo>
                  <a:cubicBezTo>
                    <a:pt x="1777" y="1033"/>
                    <a:pt x="1790" y="964"/>
                    <a:pt x="1790" y="896"/>
                  </a:cubicBezTo>
                  <a:cubicBezTo>
                    <a:pt x="1799" y="879"/>
                    <a:pt x="1805" y="860"/>
                    <a:pt x="1810" y="840"/>
                  </a:cubicBezTo>
                  <a:close/>
                  <a:moveTo>
                    <a:pt x="1519" y="1595"/>
                  </a:moveTo>
                  <a:lnTo>
                    <a:pt x="1518" y="1596"/>
                  </a:lnTo>
                  <a:cubicBezTo>
                    <a:pt x="1518" y="1596"/>
                    <a:pt x="1518" y="1596"/>
                    <a:pt x="1518" y="1596"/>
                  </a:cubicBezTo>
                  <a:lnTo>
                    <a:pt x="1518" y="1596"/>
                  </a:lnTo>
                  <a:cubicBezTo>
                    <a:pt x="1518" y="1596"/>
                    <a:pt x="1518" y="1596"/>
                    <a:pt x="1519" y="1595"/>
                  </a:cubicBezTo>
                  <a:close/>
                  <a:moveTo>
                    <a:pt x="701" y="1"/>
                  </a:moveTo>
                  <a:lnTo>
                    <a:pt x="467" y="79"/>
                  </a:lnTo>
                  <a:cubicBezTo>
                    <a:pt x="312" y="156"/>
                    <a:pt x="195" y="273"/>
                    <a:pt x="117" y="429"/>
                  </a:cubicBezTo>
                  <a:lnTo>
                    <a:pt x="117" y="468"/>
                  </a:lnTo>
                  <a:lnTo>
                    <a:pt x="39" y="662"/>
                  </a:lnTo>
                  <a:lnTo>
                    <a:pt x="39" y="701"/>
                  </a:lnTo>
                  <a:cubicBezTo>
                    <a:pt x="39" y="740"/>
                    <a:pt x="0" y="818"/>
                    <a:pt x="0" y="896"/>
                  </a:cubicBezTo>
                  <a:lnTo>
                    <a:pt x="0" y="935"/>
                  </a:lnTo>
                  <a:cubicBezTo>
                    <a:pt x="0" y="974"/>
                    <a:pt x="0" y="1129"/>
                    <a:pt x="39" y="1168"/>
                  </a:cubicBezTo>
                  <a:cubicBezTo>
                    <a:pt x="39" y="1238"/>
                    <a:pt x="101" y="1369"/>
                    <a:pt x="114" y="1369"/>
                  </a:cubicBezTo>
                  <a:cubicBezTo>
                    <a:pt x="116" y="1369"/>
                    <a:pt x="117" y="1367"/>
                    <a:pt x="117" y="1363"/>
                  </a:cubicBezTo>
                  <a:cubicBezTo>
                    <a:pt x="156" y="1441"/>
                    <a:pt x="195" y="1480"/>
                    <a:pt x="273" y="1557"/>
                  </a:cubicBezTo>
                  <a:cubicBezTo>
                    <a:pt x="273" y="1557"/>
                    <a:pt x="312" y="1596"/>
                    <a:pt x="350" y="1635"/>
                  </a:cubicBezTo>
                  <a:cubicBezTo>
                    <a:pt x="370" y="1655"/>
                    <a:pt x="390" y="1675"/>
                    <a:pt x="416" y="1690"/>
                  </a:cubicBezTo>
                  <a:lnTo>
                    <a:pt x="416" y="1690"/>
                  </a:lnTo>
                  <a:cubicBezTo>
                    <a:pt x="420" y="1698"/>
                    <a:pt x="424" y="1705"/>
                    <a:pt x="428" y="1713"/>
                  </a:cubicBezTo>
                  <a:cubicBezTo>
                    <a:pt x="467" y="1713"/>
                    <a:pt x="506" y="1752"/>
                    <a:pt x="545" y="1791"/>
                  </a:cubicBezTo>
                  <a:cubicBezTo>
                    <a:pt x="584" y="1830"/>
                    <a:pt x="623" y="1830"/>
                    <a:pt x="662" y="1869"/>
                  </a:cubicBezTo>
                  <a:cubicBezTo>
                    <a:pt x="701" y="1869"/>
                    <a:pt x="740" y="1908"/>
                    <a:pt x="779" y="1908"/>
                  </a:cubicBezTo>
                  <a:cubicBezTo>
                    <a:pt x="817" y="1947"/>
                    <a:pt x="856" y="1947"/>
                    <a:pt x="895" y="1985"/>
                  </a:cubicBezTo>
                  <a:lnTo>
                    <a:pt x="1401" y="1985"/>
                  </a:lnTo>
                  <a:cubicBezTo>
                    <a:pt x="1479" y="1947"/>
                    <a:pt x="1518" y="1908"/>
                    <a:pt x="1596" y="1869"/>
                  </a:cubicBezTo>
                  <a:lnTo>
                    <a:pt x="1790" y="1752"/>
                  </a:lnTo>
                  <a:lnTo>
                    <a:pt x="1829" y="1713"/>
                  </a:lnTo>
                  <a:cubicBezTo>
                    <a:pt x="1868" y="1635"/>
                    <a:pt x="1907" y="1596"/>
                    <a:pt x="1946" y="1518"/>
                  </a:cubicBezTo>
                  <a:cubicBezTo>
                    <a:pt x="1985" y="1402"/>
                    <a:pt x="2024" y="1324"/>
                    <a:pt x="2063" y="1207"/>
                  </a:cubicBezTo>
                  <a:lnTo>
                    <a:pt x="2063" y="1090"/>
                  </a:lnTo>
                  <a:lnTo>
                    <a:pt x="2024" y="896"/>
                  </a:lnTo>
                  <a:cubicBezTo>
                    <a:pt x="2024" y="857"/>
                    <a:pt x="2024" y="857"/>
                    <a:pt x="2024" y="818"/>
                  </a:cubicBezTo>
                  <a:cubicBezTo>
                    <a:pt x="1985" y="740"/>
                    <a:pt x="1946" y="662"/>
                    <a:pt x="1907" y="585"/>
                  </a:cubicBezTo>
                  <a:cubicBezTo>
                    <a:pt x="1868" y="507"/>
                    <a:pt x="1790" y="390"/>
                    <a:pt x="1751" y="351"/>
                  </a:cubicBezTo>
                  <a:lnTo>
                    <a:pt x="1674" y="273"/>
                  </a:lnTo>
                  <a:cubicBezTo>
                    <a:pt x="1635" y="234"/>
                    <a:pt x="1557" y="195"/>
                    <a:pt x="1518" y="156"/>
                  </a:cubicBezTo>
                  <a:lnTo>
                    <a:pt x="1440" y="118"/>
                  </a:lnTo>
                  <a:cubicBezTo>
                    <a:pt x="1362" y="79"/>
                    <a:pt x="1284" y="40"/>
                    <a:pt x="1207" y="40"/>
                  </a:cubicBezTo>
                  <a:cubicBezTo>
                    <a:pt x="1129" y="1"/>
                    <a:pt x="1051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243;p32">
              <a:extLst>
                <a:ext uri="{FF2B5EF4-FFF2-40B4-BE49-F238E27FC236}">
                  <a16:creationId xmlns:a16="http://schemas.microsoft.com/office/drawing/2014/main" id="{F42F2458-7C27-4A2B-9CBD-F43E91CF1303}"/>
                </a:ext>
              </a:extLst>
            </p:cNvPr>
            <p:cNvSpPr/>
            <p:nvPr/>
          </p:nvSpPr>
          <p:spPr>
            <a:xfrm>
              <a:off x="3456751" y="5155229"/>
              <a:ext cx="37946" cy="37581"/>
            </a:xfrm>
            <a:custGeom>
              <a:avLst/>
              <a:gdLst/>
              <a:ahLst/>
              <a:cxnLst/>
              <a:rect l="l" t="t" r="r" b="b"/>
              <a:pathLst>
                <a:path w="3543" h="3509" extrusionOk="0">
                  <a:moveTo>
                    <a:pt x="1634" y="1755"/>
                  </a:moveTo>
                  <a:lnTo>
                    <a:pt x="1634" y="1755"/>
                  </a:lnTo>
                  <a:cubicBezTo>
                    <a:pt x="1634" y="1755"/>
                    <a:pt x="1634" y="1756"/>
                    <a:pt x="1634" y="1756"/>
                  </a:cubicBezTo>
                  <a:lnTo>
                    <a:pt x="1634" y="1756"/>
                  </a:lnTo>
                  <a:cubicBezTo>
                    <a:pt x="1633" y="1756"/>
                    <a:pt x="1632" y="1757"/>
                    <a:pt x="1631" y="1757"/>
                  </a:cubicBezTo>
                  <a:lnTo>
                    <a:pt x="1631" y="1757"/>
                  </a:lnTo>
                  <a:lnTo>
                    <a:pt x="1632" y="1755"/>
                  </a:lnTo>
                  <a:lnTo>
                    <a:pt x="1632" y="1755"/>
                  </a:lnTo>
                  <a:lnTo>
                    <a:pt x="1634" y="1755"/>
                  </a:lnTo>
                  <a:close/>
                  <a:moveTo>
                    <a:pt x="1627" y="1790"/>
                  </a:moveTo>
                  <a:cubicBezTo>
                    <a:pt x="1627" y="1791"/>
                    <a:pt x="1626" y="1792"/>
                    <a:pt x="1626" y="1793"/>
                  </a:cubicBezTo>
                  <a:lnTo>
                    <a:pt x="1626" y="1793"/>
                  </a:lnTo>
                  <a:lnTo>
                    <a:pt x="1627" y="1790"/>
                  </a:lnTo>
                  <a:lnTo>
                    <a:pt x="1627" y="1790"/>
                  </a:lnTo>
                  <a:close/>
                  <a:moveTo>
                    <a:pt x="1966" y="1991"/>
                  </a:moveTo>
                  <a:lnTo>
                    <a:pt x="1963" y="1995"/>
                  </a:lnTo>
                  <a:lnTo>
                    <a:pt x="1963" y="1995"/>
                  </a:lnTo>
                  <a:lnTo>
                    <a:pt x="1957" y="1997"/>
                  </a:lnTo>
                  <a:lnTo>
                    <a:pt x="1957" y="1997"/>
                  </a:lnTo>
                  <a:cubicBezTo>
                    <a:pt x="1960" y="1995"/>
                    <a:pt x="1963" y="1993"/>
                    <a:pt x="1966" y="1991"/>
                  </a:cubicBezTo>
                  <a:close/>
                  <a:moveTo>
                    <a:pt x="1706" y="2003"/>
                  </a:moveTo>
                  <a:cubicBezTo>
                    <a:pt x="1708" y="2004"/>
                    <a:pt x="1710" y="2006"/>
                    <a:pt x="1712" y="2007"/>
                  </a:cubicBezTo>
                  <a:lnTo>
                    <a:pt x="1712" y="2007"/>
                  </a:lnTo>
                  <a:lnTo>
                    <a:pt x="1711" y="2007"/>
                  </a:lnTo>
                  <a:lnTo>
                    <a:pt x="1711" y="2007"/>
                  </a:lnTo>
                  <a:lnTo>
                    <a:pt x="1706" y="2003"/>
                  </a:lnTo>
                  <a:close/>
                  <a:moveTo>
                    <a:pt x="1724" y="0"/>
                  </a:moveTo>
                  <a:cubicBezTo>
                    <a:pt x="1655" y="0"/>
                    <a:pt x="1587" y="5"/>
                    <a:pt x="1519" y="16"/>
                  </a:cubicBezTo>
                  <a:cubicBezTo>
                    <a:pt x="1285" y="55"/>
                    <a:pt x="1091" y="133"/>
                    <a:pt x="896" y="250"/>
                  </a:cubicBezTo>
                  <a:cubicBezTo>
                    <a:pt x="701" y="366"/>
                    <a:pt x="546" y="522"/>
                    <a:pt x="390" y="717"/>
                  </a:cubicBezTo>
                  <a:cubicBezTo>
                    <a:pt x="234" y="911"/>
                    <a:pt x="157" y="1106"/>
                    <a:pt x="79" y="1339"/>
                  </a:cubicBezTo>
                  <a:cubicBezTo>
                    <a:pt x="1" y="1612"/>
                    <a:pt x="1" y="1884"/>
                    <a:pt x="79" y="2156"/>
                  </a:cubicBezTo>
                  <a:cubicBezTo>
                    <a:pt x="118" y="2312"/>
                    <a:pt x="157" y="2429"/>
                    <a:pt x="234" y="2585"/>
                  </a:cubicBezTo>
                  <a:cubicBezTo>
                    <a:pt x="273" y="2701"/>
                    <a:pt x="351" y="2818"/>
                    <a:pt x="468" y="2896"/>
                  </a:cubicBezTo>
                  <a:cubicBezTo>
                    <a:pt x="468" y="2935"/>
                    <a:pt x="507" y="2935"/>
                    <a:pt x="546" y="2974"/>
                  </a:cubicBezTo>
                  <a:cubicBezTo>
                    <a:pt x="624" y="3051"/>
                    <a:pt x="701" y="3090"/>
                    <a:pt x="779" y="3168"/>
                  </a:cubicBezTo>
                  <a:cubicBezTo>
                    <a:pt x="827" y="3197"/>
                    <a:pt x="877" y="3221"/>
                    <a:pt x="929" y="3241"/>
                  </a:cubicBezTo>
                  <a:lnTo>
                    <a:pt x="929" y="3241"/>
                  </a:lnTo>
                  <a:cubicBezTo>
                    <a:pt x="969" y="3269"/>
                    <a:pt x="1010" y="3296"/>
                    <a:pt x="1052" y="3324"/>
                  </a:cubicBezTo>
                  <a:cubicBezTo>
                    <a:pt x="1129" y="3402"/>
                    <a:pt x="1246" y="3441"/>
                    <a:pt x="1402" y="3480"/>
                  </a:cubicBezTo>
                  <a:cubicBezTo>
                    <a:pt x="1519" y="3499"/>
                    <a:pt x="1645" y="3509"/>
                    <a:pt x="1772" y="3509"/>
                  </a:cubicBezTo>
                  <a:cubicBezTo>
                    <a:pt x="1898" y="3509"/>
                    <a:pt x="2024" y="3499"/>
                    <a:pt x="2141" y="3480"/>
                  </a:cubicBezTo>
                  <a:lnTo>
                    <a:pt x="2297" y="3441"/>
                  </a:lnTo>
                  <a:cubicBezTo>
                    <a:pt x="2414" y="3363"/>
                    <a:pt x="2530" y="3324"/>
                    <a:pt x="2647" y="3246"/>
                  </a:cubicBezTo>
                  <a:cubicBezTo>
                    <a:pt x="2881" y="3129"/>
                    <a:pt x="3036" y="2935"/>
                    <a:pt x="3192" y="2740"/>
                  </a:cubicBezTo>
                  <a:cubicBezTo>
                    <a:pt x="3309" y="2585"/>
                    <a:pt x="3386" y="2429"/>
                    <a:pt x="3425" y="2234"/>
                  </a:cubicBezTo>
                  <a:cubicBezTo>
                    <a:pt x="3542" y="1806"/>
                    <a:pt x="3464" y="1300"/>
                    <a:pt x="3270" y="911"/>
                  </a:cubicBezTo>
                  <a:cubicBezTo>
                    <a:pt x="3192" y="833"/>
                    <a:pt x="3153" y="756"/>
                    <a:pt x="3075" y="678"/>
                  </a:cubicBezTo>
                  <a:cubicBezTo>
                    <a:pt x="3036" y="600"/>
                    <a:pt x="2958" y="522"/>
                    <a:pt x="2919" y="483"/>
                  </a:cubicBezTo>
                  <a:cubicBezTo>
                    <a:pt x="2725" y="289"/>
                    <a:pt x="2491" y="133"/>
                    <a:pt x="2219" y="55"/>
                  </a:cubicBezTo>
                  <a:cubicBezTo>
                    <a:pt x="2054" y="28"/>
                    <a:pt x="1889" y="0"/>
                    <a:pt x="1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244;p32">
              <a:extLst>
                <a:ext uri="{FF2B5EF4-FFF2-40B4-BE49-F238E27FC236}">
                  <a16:creationId xmlns:a16="http://schemas.microsoft.com/office/drawing/2014/main" id="{A3A8D8DB-4EF1-44AF-B69A-6AB5F11DE804}"/>
                </a:ext>
              </a:extLst>
            </p:cNvPr>
            <p:cNvSpPr/>
            <p:nvPr/>
          </p:nvSpPr>
          <p:spPr>
            <a:xfrm>
              <a:off x="3453838" y="5097888"/>
              <a:ext cx="25019" cy="25008"/>
            </a:xfrm>
            <a:custGeom>
              <a:avLst/>
              <a:gdLst/>
              <a:ahLst/>
              <a:cxnLst/>
              <a:rect l="l" t="t" r="r" b="b"/>
              <a:pathLst>
                <a:path w="2336" h="2335" extrusionOk="0">
                  <a:moveTo>
                    <a:pt x="1493" y="575"/>
                  </a:moveTo>
                  <a:lnTo>
                    <a:pt x="1518" y="584"/>
                  </a:lnTo>
                  <a:cubicBezTo>
                    <a:pt x="1518" y="584"/>
                    <a:pt x="1504" y="584"/>
                    <a:pt x="1493" y="575"/>
                  </a:cubicBezTo>
                  <a:close/>
                  <a:moveTo>
                    <a:pt x="429" y="1518"/>
                  </a:moveTo>
                  <a:lnTo>
                    <a:pt x="468" y="1557"/>
                  </a:lnTo>
                  <a:cubicBezTo>
                    <a:pt x="481" y="1577"/>
                    <a:pt x="495" y="1597"/>
                    <a:pt x="508" y="1618"/>
                  </a:cubicBezTo>
                  <a:lnTo>
                    <a:pt x="508" y="1618"/>
                  </a:lnTo>
                  <a:lnTo>
                    <a:pt x="429" y="1518"/>
                  </a:lnTo>
                  <a:close/>
                  <a:moveTo>
                    <a:pt x="1090" y="0"/>
                  </a:moveTo>
                  <a:lnTo>
                    <a:pt x="818" y="39"/>
                  </a:lnTo>
                  <a:lnTo>
                    <a:pt x="779" y="39"/>
                  </a:lnTo>
                  <a:lnTo>
                    <a:pt x="662" y="78"/>
                  </a:lnTo>
                  <a:lnTo>
                    <a:pt x="545" y="117"/>
                  </a:lnTo>
                  <a:lnTo>
                    <a:pt x="506" y="117"/>
                  </a:lnTo>
                  <a:cubicBezTo>
                    <a:pt x="468" y="156"/>
                    <a:pt x="351" y="234"/>
                    <a:pt x="312" y="273"/>
                  </a:cubicBezTo>
                  <a:lnTo>
                    <a:pt x="312" y="311"/>
                  </a:lnTo>
                  <a:lnTo>
                    <a:pt x="156" y="506"/>
                  </a:lnTo>
                  <a:lnTo>
                    <a:pt x="156" y="545"/>
                  </a:lnTo>
                  <a:cubicBezTo>
                    <a:pt x="156" y="623"/>
                    <a:pt x="78" y="739"/>
                    <a:pt x="39" y="778"/>
                  </a:cubicBezTo>
                  <a:lnTo>
                    <a:pt x="39" y="817"/>
                  </a:lnTo>
                  <a:lnTo>
                    <a:pt x="1" y="1090"/>
                  </a:lnTo>
                  <a:lnTo>
                    <a:pt x="1" y="1129"/>
                  </a:lnTo>
                  <a:lnTo>
                    <a:pt x="1" y="1168"/>
                  </a:lnTo>
                  <a:cubicBezTo>
                    <a:pt x="1" y="1245"/>
                    <a:pt x="39" y="1362"/>
                    <a:pt x="39" y="1440"/>
                  </a:cubicBezTo>
                  <a:cubicBezTo>
                    <a:pt x="39" y="1440"/>
                    <a:pt x="39" y="1479"/>
                    <a:pt x="39" y="1518"/>
                  </a:cubicBezTo>
                  <a:lnTo>
                    <a:pt x="156" y="1751"/>
                  </a:lnTo>
                  <a:cubicBezTo>
                    <a:pt x="156" y="1751"/>
                    <a:pt x="156" y="1751"/>
                    <a:pt x="156" y="1790"/>
                  </a:cubicBezTo>
                  <a:cubicBezTo>
                    <a:pt x="195" y="1829"/>
                    <a:pt x="234" y="1907"/>
                    <a:pt x="312" y="1985"/>
                  </a:cubicBezTo>
                  <a:lnTo>
                    <a:pt x="351" y="2024"/>
                  </a:lnTo>
                  <a:cubicBezTo>
                    <a:pt x="390" y="2063"/>
                    <a:pt x="468" y="2140"/>
                    <a:pt x="545" y="2179"/>
                  </a:cubicBezTo>
                  <a:lnTo>
                    <a:pt x="584" y="2179"/>
                  </a:lnTo>
                  <a:cubicBezTo>
                    <a:pt x="623" y="2179"/>
                    <a:pt x="662" y="2218"/>
                    <a:pt x="701" y="2218"/>
                  </a:cubicBezTo>
                  <a:lnTo>
                    <a:pt x="857" y="2296"/>
                  </a:lnTo>
                  <a:lnTo>
                    <a:pt x="896" y="2296"/>
                  </a:lnTo>
                  <a:lnTo>
                    <a:pt x="1129" y="2335"/>
                  </a:lnTo>
                  <a:lnTo>
                    <a:pt x="1479" y="2335"/>
                  </a:lnTo>
                  <a:lnTo>
                    <a:pt x="1713" y="2218"/>
                  </a:lnTo>
                  <a:lnTo>
                    <a:pt x="1907" y="2063"/>
                  </a:lnTo>
                  <a:lnTo>
                    <a:pt x="1985" y="1946"/>
                  </a:lnTo>
                  <a:cubicBezTo>
                    <a:pt x="1985" y="1901"/>
                    <a:pt x="1998" y="1844"/>
                    <a:pt x="2016" y="1789"/>
                  </a:cubicBezTo>
                  <a:lnTo>
                    <a:pt x="2016" y="1789"/>
                  </a:lnTo>
                  <a:lnTo>
                    <a:pt x="2063" y="1751"/>
                  </a:lnTo>
                  <a:cubicBezTo>
                    <a:pt x="2180" y="1635"/>
                    <a:pt x="2258" y="1479"/>
                    <a:pt x="2296" y="1323"/>
                  </a:cubicBezTo>
                  <a:lnTo>
                    <a:pt x="2335" y="1051"/>
                  </a:lnTo>
                  <a:cubicBezTo>
                    <a:pt x="2335" y="856"/>
                    <a:pt x="2296" y="701"/>
                    <a:pt x="2219" y="545"/>
                  </a:cubicBezTo>
                  <a:lnTo>
                    <a:pt x="2180" y="545"/>
                  </a:lnTo>
                  <a:cubicBezTo>
                    <a:pt x="2180" y="467"/>
                    <a:pt x="2141" y="467"/>
                    <a:pt x="2102" y="428"/>
                  </a:cubicBezTo>
                  <a:cubicBezTo>
                    <a:pt x="2063" y="389"/>
                    <a:pt x="2063" y="350"/>
                    <a:pt x="2024" y="311"/>
                  </a:cubicBezTo>
                  <a:lnTo>
                    <a:pt x="1985" y="311"/>
                  </a:lnTo>
                  <a:lnTo>
                    <a:pt x="1791" y="117"/>
                  </a:lnTo>
                  <a:lnTo>
                    <a:pt x="1752" y="117"/>
                  </a:lnTo>
                  <a:cubicBezTo>
                    <a:pt x="1674" y="78"/>
                    <a:pt x="1557" y="39"/>
                    <a:pt x="1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245;p32">
              <a:extLst>
                <a:ext uri="{FF2B5EF4-FFF2-40B4-BE49-F238E27FC236}">
                  <a16:creationId xmlns:a16="http://schemas.microsoft.com/office/drawing/2014/main" id="{0B877201-6BE6-4573-BFC6-50F8C9D8BDBA}"/>
                </a:ext>
              </a:extLst>
            </p:cNvPr>
            <p:cNvSpPr/>
            <p:nvPr/>
          </p:nvSpPr>
          <p:spPr>
            <a:xfrm>
              <a:off x="3428830" y="5062042"/>
              <a:ext cx="22523" cy="22095"/>
            </a:xfrm>
            <a:custGeom>
              <a:avLst/>
              <a:gdLst/>
              <a:ahLst/>
              <a:cxnLst/>
              <a:rect l="l" t="t" r="r" b="b"/>
              <a:pathLst>
                <a:path w="2103" h="2063" extrusionOk="0">
                  <a:moveTo>
                    <a:pt x="1596" y="584"/>
                  </a:moveTo>
                  <a:lnTo>
                    <a:pt x="1608" y="613"/>
                  </a:lnTo>
                  <a:lnTo>
                    <a:pt x="1608" y="613"/>
                  </a:lnTo>
                  <a:cubicBezTo>
                    <a:pt x="1596" y="602"/>
                    <a:pt x="1596" y="584"/>
                    <a:pt x="1596" y="584"/>
                  </a:cubicBezTo>
                  <a:close/>
                  <a:moveTo>
                    <a:pt x="273" y="1246"/>
                  </a:moveTo>
                  <a:lnTo>
                    <a:pt x="298" y="1288"/>
                  </a:lnTo>
                  <a:lnTo>
                    <a:pt x="298" y="1288"/>
                  </a:lnTo>
                  <a:cubicBezTo>
                    <a:pt x="308" y="1264"/>
                    <a:pt x="300" y="1246"/>
                    <a:pt x="273" y="1246"/>
                  </a:cubicBezTo>
                  <a:close/>
                  <a:moveTo>
                    <a:pt x="273" y="1207"/>
                  </a:moveTo>
                  <a:lnTo>
                    <a:pt x="390" y="1401"/>
                  </a:lnTo>
                  <a:lnTo>
                    <a:pt x="390" y="1440"/>
                  </a:lnTo>
                  <a:lnTo>
                    <a:pt x="298" y="1288"/>
                  </a:lnTo>
                  <a:lnTo>
                    <a:pt x="298" y="1288"/>
                  </a:lnTo>
                  <a:cubicBezTo>
                    <a:pt x="294" y="1299"/>
                    <a:pt x="285" y="1311"/>
                    <a:pt x="273" y="1324"/>
                  </a:cubicBezTo>
                  <a:lnTo>
                    <a:pt x="273" y="1207"/>
                  </a:lnTo>
                  <a:close/>
                  <a:moveTo>
                    <a:pt x="1129" y="1"/>
                  </a:moveTo>
                  <a:cubicBezTo>
                    <a:pt x="1053" y="1"/>
                    <a:pt x="977" y="17"/>
                    <a:pt x="900" y="40"/>
                  </a:cubicBezTo>
                  <a:lnTo>
                    <a:pt x="900" y="40"/>
                  </a:lnTo>
                  <a:cubicBezTo>
                    <a:pt x="835" y="40"/>
                    <a:pt x="773" y="45"/>
                    <a:pt x="740" y="78"/>
                  </a:cubicBezTo>
                  <a:lnTo>
                    <a:pt x="779" y="78"/>
                  </a:lnTo>
                  <a:cubicBezTo>
                    <a:pt x="776" y="80"/>
                    <a:pt x="773" y="81"/>
                    <a:pt x="769" y="83"/>
                  </a:cubicBezTo>
                  <a:lnTo>
                    <a:pt x="769" y="83"/>
                  </a:lnTo>
                  <a:cubicBezTo>
                    <a:pt x="708" y="95"/>
                    <a:pt x="646" y="125"/>
                    <a:pt x="584" y="156"/>
                  </a:cubicBezTo>
                  <a:lnTo>
                    <a:pt x="740" y="78"/>
                  </a:lnTo>
                  <a:lnTo>
                    <a:pt x="623" y="117"/>
                  </a:lnTo>
                  <a:cubicBezTo>
                    <a:pt x="584" y="117"/>
                    <a:pt x="546" y="156"/>
                    <a:pt x="546" y="156"/>
                  </a:cubicBezTo>
                  <a:cubicBezTo>
                    <a:pt x="390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cubicBezTo>
                    <a:pt x="156" y="623"/>
                    <a:pt x="117" y="662"/>
                    <a:pt x="79" y="740"/>
                  </a:cubicBezTo>
                  <a:cubicBezTo>
                    <a:pt x="79" y="779"/>
                    <a:pt x="79" y="779"/>
                    <a:pt x="79" y="779"/>
                  </a:cubicBezTo>
                  <a:cubicBezTo>
                    <a:pt x="1" y="1129"/>
                    <a:pt x="79" y="1518"/>
                    <a:pt x="351" y="1791"/>
                  </a:cubicBezTo>
                  <a:cubicBezTo>
                    <a:pt x="468" y="1907"/>
                    <a:pt x="623" y="1985"/>
                    <a:pt x="818" y="2063"/>
                  </a:cubicBezTo>
                  <a:lnTo>
                    <a:pt x="1402" y="2063"/>
                  </a:lnTo>
                  <a:cubicBezTo>
                    <a:pt x="1479" y="2024"/>
                    <a:pt x="1557" y="1985"/>
                    <a:pt x="1635" y="1946"/>
                  </a:cubicBezTo>
                  <a:lnTo>
                    <a:pt x="1830" y="1791"/>
                  </a:lnTo>
                  <a:cubicBezTo>
                    <a:pt x="1907" y="1713"/>
                    <a:pt x="1985" y="1635"/>
                    <a:pt x="2024" y="1518"/>
                  </a:cubicBezTo>
                  <a:cubicBezTo>
                    <a:pt x="2024" y="1479"/>
                    <a:pt x="2024" y="1440"/>
                    <a:pt x="2063" y="1401"/>
                  </a:cubicBezTo>
                  <a:cubicBezTo>
                    <a:pt x="2063" y="1363"/>
                    <a:pt x="2063" y="1363"/>
                    <a:pt x="2063" y="1363"/>
                  </a:cubicBezTo>
                  <a:cubicBezTo>
                    <a:pt x="2063" y="1285"/>
                    <a:pt x="2063" y="1207"/>
                    <a:pt x="2102" y="1129"/>
                  </a:cubicBezTo>
                  <a:lnTo>
                    <a:pt x="2102" y="1051"/>
                  </a:lnTo>
                  <a:cubicBezTo>
                    <a:pt x="2102" y="973"/>
                    <a:pt x="2063" y="857"/>
                    <a:pt x="2063" y="779"/>
                  </a:cubicBezTo>
                  <a:lnTo>
                    <a:pt x="2063" y="701"/>
                  </a:lnTo>
                  <a:cubicBezTo>
                    <a:pt x="2024" y="623"/>
                    <a:pt x="1985" y="545"/>
                    <a:pt x="1946" y="468"/>
                  </a:cubicBezTo>
                  <a:cubicBezTo>
                    <a:pt x="1869" y="351"/>
                    <a:pt x="1752" y="234"/>
                    <a:pt x="1596" y="156"/>
                  </a:cubicBezTo>
                  <a:cubicBezTo>
                    <a:pt x="1479" y="39"/>
                    <a:pt x="1285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246;p32">
              <a:extLst>
                <a:ext uri="{FF2B5EF4-FFF2-40B4-BE49-F238E27FC236}">
                  <a16:creationId xmlns:a16="http://schemas.microsoft.com/office/drawing/2014/main" id="{97EE7535-1D80-4541-A595-F5D250688972}"/>
                </a:ext>
              </a:extLst>
            </p:cNvPr>
            <p:cNvSpPr/>
            <p:nvPr/>
          </p:nvSpPr>
          <p:spPr>
            <a:xfrm>
              <a:off x="3505931" y="5126227"/>
              <a:ext cx="21688" cy="20842"/>
            </a:xfrm>
            <a:custGeom>
              <a:avLst/>
              <a:gdLst/>
              <a:ahLst/>
              <a:cxnLst/>
              <a:rect l="l" t="t" r="r" b="b"/>
              <a:pathLst>
                <a:path w="2025" h="1946" extrusionOk="0">
                  <a:moveTo>
                    <a:pt x="1946" y="973"/>
                  </a:moveTo>
                  <a:cubicBezTo>
                    <a:pt x="1946" y="1026"/>
                    <a:pt x="1946" y="1078"/>
                    <a:pt x="1934" y="1131"/>
                  </a:cubicBezTo>
                  <a:lnTo>
                    <a:pt x="1934" y="1131"/>
                  </a:lnTo>
                  <a:cubicBezTo>
                    <a:pt x="1942" y="1077"/>
                    <a:pt x="1946" y="1023"/>
                    <a:pt x="1946" y="973"/>
                  </a:cubicBezTo>
                  <a:close/>
                  <a:moveTo>
                    <a:pt x="1051" y="0"/>
                  </a:moveTo>
                  <a:cubicBezTo>
                    <a:pt x="974" y="0"/>
                    <a:pt x="896" y="39"/>
                    <a:pt x="779" y="39"/>
                  </a:cubicBezTo>
                  <a:lnTo>
                    <a:pt x="740" y="39"/>
                  </a:lnTo>
                  <a:lnTo>
                    <a:pt x="507" y="156"/>
                  </a:lnTo>
                  <a:lnTo>
                    <a:pt x="468" y="156"/>
                  </a:lnTo>
                  <a:cubicBezTo>
                    <a:pt x="351" y="234"/>
                    <a:pt x="234" y="350"/>
                    <a:pt x="117" y="467"/>
                  </a:cubicBezTo>
                  <a:cubicBezTo>
                    <a:pt x="40" y="623"/>
                    <a:pt x="1" y="817"/>
                    <a:pt x="1" y="973"/>
                  </a:cubicBezTo>
                  <a:cubicBezTo>
                    <a:pt x="1" y="1512"/>
                    <a:pt x="435" y="1907"/>
                    <a:pt x="927" y="1930"/>
                  </a:cubicBezTo>
                  <a:lnTo>
                    <a:pt x="927" y="1930"/>
                  </a:lnTo>
                  <a:cubicBezTo>
                    <a:pt x="942" y="1935"/>
                    <a:pt x="957" y="1941"/>
                    <a:pt x="974" y="1946"/>
                  </a:cubicBezTo>
                  <a:lnTo>
                    <a:pt x="1207" y="1946"/>
                  </a:lnTo>
                  <a:cubicBezTo>
                    <a:pt x="1363" y="1946"/>
                    <a:pt x="1518" y="1907"/>
                    <a:pt x="1635" y="1829"/>
                  </a:cubicBezTo>
                  <a:lnTo>
                    <a:pt x="1791" y="1712"/>
                  </a:lnTo>
                  <a:cubicBezTo>
                    <a:pt x="1907" y="1596"/>
                    <a:pt x="1985" y="1479"/>
                    <a:pt x="2024" y="1323"/>
                  </a:cubicBezTo>
                  <a:lnTo>
                    <a:pt x="1985" y="1284"/>
                  </a:lnTo>
                  <a:cubicBezTo>
                    <a:pt x="1985" y="1284"/>
                    <a:pt x="1985" y="1245"/>
                    <a:pt x="1985" y="1245"/>
                  </a:cubicBezTo>
                  <a:lnTo>
                    <a:pt x="1985" y="1129"/>
                  </a:lnTo>
                  <a:lnTo>
                    <a:pt x="1985" y="1012"/>
                  </a:lnTo>
                  <a:lnTo>
                    <a:pt x="1985" y="973"/>
                  </a:lnTo>
                  <a:cubicBezTo>
                    <a:pt x="1985" y="895"/>
                    <a:pt x="1985" y="817"/>
                    <a:pt x="1946" y="740"/>
                  </a:cubicBezTo>
                  <a:lnTo>
                    <a:pt x="1946" y="701"/>
                  </a:lnTo>
                  <a:cubicBezTo>
                    <a:pt x="1946" y="662"/>
                    <a:pt x="1907" y="623"/>
                    <a:pt x="1907" y="584"/>
                  </a:cubicBezTo>
                  <a:cubicBezTo>
                    <a:pt x="1869" y="545"/>
                    <a:pt x="1869" y="506"/>
                    <a:pt x="1830" y="467"/>
                  </a:cubicBezTo>
                  <a:cubicBezTo>
                    <a:pt x="1810" y="448"/>
                    <a:pt x="1791" y="419"/>
                    <a:pt x="1771" y="389"/>
                  </a:cubicBezTo>
                  <a:lnTo>
                    <a:pt x="1771" y="389"/>
                  </a:lnTo>
                  <a:lnTo>
                    <a:pt x="1830" y="467"/>
                  </a:lnTo>
                  <a:cubicBezTo>
                    <a:pt x="1791" y="389"/>
                    <a:pt x="1752" y="312"/>
                    <a:pt x="1713" y="273"/>
                  </a:cubicBezTo>
                  <a:lnTo>
                    <a:pt x="1518" y="117"/>
                  </a:lnTo>
                  <a:cubicBezTo>
                    <a:pt x="1441" y="78"/>
                    <a:pt x="1402" y="39"/>
                    <a:pt x="1324" y="3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247;p32">
              <a:extLst>
                <a:ext uri="{FF2B5EF4-FFF2-40B4-BE49-F238E27FC236}">
                  <a16:creationId xmlns:a16="http://schemas.microsoft.com/office/drawing/2014/main" id="{184C86FB-801A-4EAB-AD16-0289EE1B696F}"/>
                </a:ext>
              </a:extLst>
            </p:cNvPr>
            <p:cNvSpPr/>
            <p:nvPr/>
          </p:nvSpPr>
          <p:spPr>
            <a:xfrm>
              <a:off x="3707226" y="5074230"/>
              <a:ext cx="30856" cy="33233"/>
            </a:xfrm>
            <a:custGeom>
              <a:avLst/>
              <a:gdLst/>
              <a:ahLst/>
              <a:cxnLst/>
              <a:rect l="l" t="t" r="r" b="b"/>
              <a:pathLst>
                <a:path w="2881" h="3103" extrusionOk="0">
                  <a:moveTo>
                    <a:pt x="1529" y="1602"/>
                  </a:moveTo>
                  <a:lnTo>
                    <a:pt x="1532" y="1612"/>
                  </a:lnTo>
                  <a:lnTo>
                    <a:pt x="1528" y="1625"/>
                  </a:lnTo>
                  <a:lnTo>
                    <a:pt x="1528" y="1625"/>
                  </a:lnTo>
                  <a:cubicBezTo>
                    <a:pt x="1528" y="1618"/>
                    <a:pt x="1529" y="1610"/>
                    <a:pt x="1529" y="1602"/>
                  </a:cubicBezTo>
                  <a:close/>
                  <a:moveTo>
                    <a:pt x="1536" y="1634"/>
                  </a:moveTo>
                  <a:lnTo>
                    <a:pt x="1536" y="1636"/>
                  </a:lnTo>
                  <a:lnTo>
                    <a:pt x="1536" y="1636"/>
                  </a:lnTo>
                  <a:lnTo>
                    <a:pt x="1536" y="1637"/>
                  </a:lnTo>
                  <a:lnTo>
                    <a:pt x="1536" y="1637"/>
                  </a:lnTo>
                  <a:cubicBezTo>
                    <a:pt x="1536" y="1637"/>
                    <a:pt x="1536" y="1637"/>
                    <a:pt x="1535" y="1637"/>
                  </a:cubicBezTo>
                  <a:lnTo>
                    <a:pt x="1535" y="1637"/>
                  </a:lnTo>
                  <a:cubicBezTo>
                    <a:pt x="1535" y="1636"/>
                    <a:pt x="1536" y="1635"/>
                    <a:pt x="1536" y="1634"/>
                  </a:cubicBezTo>
                  <a:close/>
                  <a:moveTo>
                    <a:pt x="1519" y="1647"/>
                  </a:moveTo>
                  <a:lnTo>
                    <a:pt x="1521" y="1650"/>
                  </a:lnTo>
                  <a:lnTo>
                    <a:pt x="1521" y="1650"/>
                  </a:lnTo>
                  <a:cubicBezTo>
                    <a:pt x="1520" y="1650"/>
                    <a:pt x="1520" y="1649"/>
                    <a:pt x="1519" y="1649"/>
                  </a:cubicBezTo>
                  <a:lnTo>
                    <a:pt x="1519" y="1649"/>
                  </a:lnTo>
                  <a:cubicBezTo>
                    <a:pt x="1519" y="1648"/>
                    <a:pt x="1519" y="1648"/>
                    <a:pt x="1519" y="1647"/>
                  </a:cubicBezTo>
                  <a:close/>
                  <a:moveTo>
                    <a:pt x="1622" y="1651"/>
                  </a:moveTo>
                  <a:lnTo>
                    <a:pt x="1622" y="1651"/>
                  </a:lnTo>
                  <a:cubicBezTo>
                    <a:pt x="1621" y="1652"/>
                    <a:pt x="1621" y="1653"/>
                    <a:pt x="1620" y="1654"/>
                  </a:cubicBezTo>
                  <a:lnTo>
                    <a:pt x="1620" y="1654"/>
                  </a:lnTo>
                  <a:cubicBezTo>
                    <a:pt x="1617" y="1655"/>
                    <a:pt x="1615" y="1656"/>
                    <a:pt x="1613" y="1656"/>
                  </a:cubicBezTo>
                  <a:lnTo>
                    <a:pt x="1613" y="1656"/>
                  </a:lnTo>
                  <a:lnTo>
                    <a:pt x="1622" y="1651"/>
                  </a:lnTo>
                  <a:close/>
                  <a:moveTo>
                    <a:pt x="1529" y="1672"/>
                  </a:moveTo>
                  <a:lnTo>
                    <a:pt x="1530" y="1673"/>
                  </a:lnTo>
                  <a:lnTo>
                    <a:pt x="1530" y="1674"/>
                  </a:lnTo>
                  <a:lnTo>
                    <a:pt x="1530" y="1674"/>
                  </a:lnTo>
                  <a:cubicBezTo>
                    <a:pt x="1530" y="1673"/>
                    <a:pt x="1530" y="1673"/>
                    <a:pt x="1529" y="1672"/>
                  </a:cubicBezTo>
                  <a:close/>
                  <a:moveTo>
                    <a:pt x="1539" y="1693"/>
                  </a:moveTo>
                  <a:cubicBezTo>
                    <a:pt x="1539" y="1693"/>
                    <a:pt x="1539" y="1693"/>
                    <a:pt x="1539" y="1693"/>
                  </a:cubicBezTo>
                  <a:lnTo>
                    <a:pt x="1539" y="1693"/>
                  </a:lnTo>
                  <a:cubicBezTo>
                    <a:pt x="1539" y="1693"/>
                    <a:pt x="1539" y="1694"/>
                    <a:pt x="1538" y="1694"/>
                  </a:cubicBezTo>
                  <a:lnTo>
                    <a:pt x="1538" y="1694"/>
                  </a:lnTo>
                  <a:cubicBezTo>
                    <a:pt x="1538" y="1694"/>
                    <a:pt x="1538" y="1694"/>
                    <a:pt x="1538" y="1693"/>
                  </a:cubicBezTo>
                  <a:lnTo>
                    <a:pt x="1538" y="1693"/>
                  </a:lnTo>
                  <a:lnTo>
                    <a:pt x="1539" y="1693"/>
                  </a:lnTo>
                  <a:close/>
                  <a:moveTo>
                    <a:pt x="1538" y="1694"/>
                  </a:moveTo>
                  <a:lnTo>
                    <a:pt x="1538" y="1694"/>
                  </a:lnTo>
                  <a:lnTo>
                    <a:pt x="1538" y="1694"/>
                  </a:lnTo>
                  <a:cubicBezTo>
                    <a:pt x="1538" y="1694"/>
                    <a:pt x="1537" y="1694"/>
                    <a:pt x="1537" y="1695"/>
                  </a:cubicBezTo>
                  <a:lnTo>
                    <a:pt x="1537" y="1695"/>
                  </a:lnTo>
                  <a:cubicBezTo>
                    <a:pt x="1537" y="1694"/>
                    <a:pt x="1537" y="1694"/>
                    <a:pt x="1537" y="1694"/>
                  </a:cubicBezTo>
                  <a:lnTo>
                    <a:pt x="1537" y="1694"/>
                  </a:lnTo>
                  <a:lnTo>
                    <a:pt x="1538" y="1694"/>
                  </a:lnTo>
                  <a:close/>
                  <a:moveTo>
                    <a:pt x="1526" y="1700"/>
                  </a:moveTo>
                  <a:lnTo>
                    <a:pt x="1526" y="1700"/>
                  </a:lnTo>
                  <a:lnTo>
                    <a:pt x="1526" y="1700"/>
                  </a:lnTo>
                  <a:cubicBezTo>
                    <a:pt x="1524" y="1700"/>
                    <a:pt x="1523" y="1701"/>
                    <a:pt x="1522" y="1702"/>
                  </a:cubicBezTo>
                  <a:lnTo>
                    <a:pt x="1522" y="1702"/>
                  </a:lnTo>
                  <a:cubicBezTo>
                    <a:pt x="1522" y="1702"/>
                    <a:pt x="1522" y="1702"/>
                    <a:pt x="1522" y="1702"/>
                  </a:cubicBezTo>
                  <a:lnTo>
                    <a:pt x="1522" y="1702"/>
                  </a:lnTo>
                  <a:lnTo>
                    <a:pt x="1526" y="1700"/>
                  </a:lnTo>
                  <a:close/>
                  <a:moveTo>
                    <a:pt x="1539" y="1695"/>
                  </a:moveTo>
                  <a:lnTo>
                    <a:pt x="1557" y="1742"/>
                  </a:lnTo>
                  <a:cubicBezTo>
                    <a:pt x="1550" y="1727"/>
                    <a:pt x="1543" y="1711"/>
                    <a:pt x="1539" y="1695"/>
                  </a:cubicBezTo>
                  <a:close/>
                  <a:moveTo>
                    <a:pt x="1460" y="1"/>
                  </a:moveTo>
                  <a:cubicBezTo>
                    <a:pt x="1363" y="1"/>
                    <a:pt x="1266" y="11"/>
                    <a:pt x="1168" y="30"/>
                  </a:cubicBezTo>
                  <a:cubicBezTo>
                    <a:pt x="1091" y="69"/>
                    <a:pt x="1013" y="69"/>
                    <a:pt x="935" y="108"/>
                  </a:cubicBezTo>
                  <a:cubicBezTo>
                    <a:pt x="818" y="147"/>
                    <a:pt x="740" y="225"/>
                    <a:pt x="624" y="302"/>
                  </a:cubicBezTo>
                  <a:cubicBezTo>
                    <a:pt x="468" y="419"/>
                    <a:pt x="351" y="536"/>
                    <a:pt x="273" y="691"/>
                  </a:cubicBezTo>
                  <a:cubicBezTo>
                    <a:pt x="196" y="808"/>
                    <a:pt x="157" y="886"/>
                    <a:pt x="118" y="1003"/>
                  </a:cubicBezTo>
                  <a:cubicBezTo>
                    <a:pt x="118" y="1042"/>
                    <a:pt x="79" y="1081"/>
                    <a:pt x="79" y="1120"/>
                  </a:cubicBezTo>
                  <a:cubicBezTo>
                    <a:pt x="40" y="1314"/>
                    <a:pt x="1" y="1470"/>
                    <a:pt x="40" y="1625"/>
                  </a:cubicBezTo>
                  <a:cubicBezTo>
                    <a:pt x="40" y="1781"/>
                    <a:pt x="40" y="1937"/>
                    <a:pt x="118" y="2092"/>
                  </a:cubicBezTo>
                  <a:cubicBezTo>
                    <a:pt x="157" y="2287"/>
                    <a:pt x="273" y="2482"/>
                    <a:pt x="429" y="2637"/>
                  </a:cubicBezTo>
                  <a:lnTo>
                    <a:pt x="507" y="2715"/>
                  </a:lnTo>
                  <a:cubicBezTo>
                    <a:pt x="585" y="2793"/>
                    <a:pt x="662" y="2871"/>
                    <a:pt x="779" y="2910"/>
                  </a:cubicBezTo>
                  <a:cubicBezTo>
                    <a:pt x="896" y="2987"/>
                    <a:pt x="1052" y="3026"/>
                    <a:pt x="1168" y="3065"/>
                  </a:cubicBezTo>
                  <a:cubicBezTo>
                    <a:pt x="1279" y="3090"/>
                    <a:pt x="1394" y="3103"/>
                    <a:pt x="1509" y="3103"/>
                  </a:cubicBezTo>
                  <a:cubicBezTo>
                    <a:pt x="1757" y="3103"/>
                    <a:pt x="2006" y="3043"/>
                    <a:pt x="2219" y="2910"/>
                  </a:cubicBezTo>
                  <a:cubicBezTo>
                    <a:pt x="2530" y="2754"/>
                    <a:pt x="2764" y="2443"/>
                    <a:pt x="2842" y="2053"/>
                  </a:cubicBezTo>
                  <a:cubicBezTo>
                    <a:pt x="2881" y="1859"/>
                    <a:pt x="2881" y="1664"/>
                    <a:pt x="2842" y="1431"/>
                  </a:cubicBezTo>
                  <a:cubicBezTo>
                    <a:pt x="2816" y="1329"/>
                    <a:pt x="2758" y="1211"/>
                    <a:pt x="2688" y="1109"/>
                  </a:cubicBezTo>
                  <a:lnTo>
                    <a:pt x="2688" y="1109"/>
                  </a:lnTo>
                  <a:cubicBezTo>
                    <a:pt x="2662" y="928"/>
                    <a:pt x="2609" y="748"/>
                    <a:pt x="2530" y="575"/>
                  </a:cubicBezTo>
                  <a:cubicBezTo>
                    <a:pt x="2452" y="497"/>
                    <a:pt x="2414" y="458"/>
                    <a:pt x="2336" y="380"/>
                  </a:cubicBezTo>
                  <a:cubicBezTo>
                    <a:pt x="2258" y="302"/>
                    <a:pt x="2180" y="225"/>
                    <a:pt x="2063" y="147"/>
                  </a:cubicBezTo>
                  <a:cubicBezTo>
                    <a:pt x="1986" y="108"/>
                    <a:pt x="1869" y="69"/>
                    <a:pt x="1752" y="30"/>
                  </a:cubicBezTo>
                  <a:cubicBezTo>
                    <a:pt x="1655" y="11"/>
                    <a:pt x="1557" y="1"/>
                    <a:pt x="1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248;p32">
              <a:extLst>
                <a:ext uri="{FF2B5EF4-FFF2-40B4-BE49-F238E27FC236}">
                  <a16:creationId xmlns:a16="http://schemas.microsoft.com/office/drawing/2014/main" id="{57CB855D-3EA8-4924-8938-C09A4741FC1B}"/>
                </a:ext>
              </a:extLst>
            </p:cNvPr>
            <p:cNvSpPr/>
            <p:nvPr/>
          </p:nvSpPr>
          <p:spPr>
            <a:xfrm>
              <a:off x="3695145" y="5151331"/>
              <a:ext cx="29602" cy="28253"/>
            </a:xfrm>
            <a:custGeom>
              <a:avLst/>
              <a:gdLst/>
              <a:ahLst/>
              <a:cxnLst/>
              <a:rect l="l" t="t" r="r" b="b"/>
              <a:pathLst>
                <a:path w="2764" h="2638" extrusionOk="0">
                  <a:moveTo>
                    <a:pt x="1312" y="1185"/>
                  </a:moveTo>
                  <a:lnTo>
                    <a:pt x="1329" y="1192"/>
                  </a:lnTo>
                  <a:lnTo>
                    <a:pt x="1329" y="1192"/>
                  </a:lnTo>
                  <a:lnTo>
                    <a:pt x="1332" y="1194"/>
                  </a:lnTo>
                  <a:lnTo>
                    <a:pt x="1332" y="1194"/>
                  </a:lnTo>
                  <a:cubicBezTo>
                    <a:pt x="1328" y="1193"/>
                    <a:pt x="1324" y="1193"/>
                    <a:pt x="1320" y="1192"/>
                  </a:cubicBezTo>
                  <a:lnTo>
                    <a:pt x="1320" y="1192"/>
                  </a:lnTo>
                  <a:cubicBezTo>
                    <a:pt x="1317" y="1190"/>
                    <a:pt x="1315" y="1187"/>
                    <a:pt x="1312" y="1185"/>
                  </a:cubicBezTo>
                  <a:close/>
                  <a:moveTo>
                    <a:pt x="1336" y="1197"/>
                  </a:moveTo>
                  <a:lnTo>
                    <a:pt x="1372" y="1224"/>
                  </a:lnTo>
                  <a:lnTo>
                    <a:pt x="1372" y="1224"/>
                  </a:lnTo>
                  <a:cubicBezTo>
                    <a:pt x="1355" y="1217"/>
                    <a:pt x="1340" y="1208"/>
                    <a:pt x="1327" y="1197"/>
                  </a:cubicBezTo>
                  <a:close/>
                  <a:moveTo>
                    <a:pt x="1402" y="1247"/>
                  </a:moveTo>
                  <a:lnTo>
                    <a:pt x="1407" y="1250"/>
                  </a:lnTo>
                  <a:lnTo>
                    <a:pt x="1407" y="1250"/>
                  </a:lnTo>
                  <a:lnTo>
                    <a:pt x="1415" y="1270"/>
                  </a:lnTo>
                  <a:lnTo>
                    <a:pt x="1415" y="1270"/>
                  </a:lnTo>
                  <a:cubicBezTo>
                    <a:pt x="1413" y="1269"/>
                    <a:pt x="1410" y="1268"/>
                    <a:pt x="1408" y="1267"/>
                  </a:cubicBezTo>
                  <a:lnTo>
                    <a:pt x="1408" y="1267"/>
                  </a:lnTo>
                  <a:cubicBezTo>
                    <a:pt x="1405" y="1260"/>
                    <a:pt x="1403" y="1254"/>
                    <a:pt x="1402" y="1247"/>
                  </a:cubicBezTo>
                  <a:close/>
                  <a:moveTo>
                    <a:pt x="1449" y="1504"/>
                  </a:moveTo>
                  <a:lnTo>
                    <a:pt x="1446" y="1517"/>
                  </a:lnTo>
                  <a:lnTo>
                    <a:pt x="1446" y="1517"/>
                  </a:lnTo>
                  <a:cubicBezTo>
                    <a:pt x="1452" y="1514"/>
                    <a:pt x="1458" y="1512"/>
                    <a:pt x="1464" y="1511"/>
                  </a:cubicBezTo>
                  <a:lnTo>
                    <a:pt x="1464" y="1511"/>
                  </a:lnTo>
                  <a:lnTo>
                    <a:pt x="1451" y="1520"/>
                  </a:lnTo>
                  <a:lnTo>
                    <a:pt x="1451" y="1520"/>
                  </a:lnTo>
                  <a:lnTo>
                    <a:pt x="1445" y="1522"/>
                  </a:lnTo>
                  <a:lnTo>
                    <a:pt x="1445" y="1522"/>
                  </a:lnTo>
                  <a:lnTo>
                    <a:pt x="1445" y="1525"/>
                  </a:lnTo>
                  <a:lnTo>
                    <a:pt x="1443" y="1526"/>
                  </a:lnTo>
                  <a:lnTo>
                    <a:pt x="1443" y="1526"/>
                  </a:lnTo>
                  <a:cubicBezTo>
                    <a:pt x="1443" y="1525"/>
                    <a:pt x="1443" y="1524"/>
                    <a:pt x="1444" y="1523"/>
                  </a:cubicBezTo>
                  <a:lnTo>
                    <a:pt x="1444" y="1523"/>
                  </a:lnTo>
                  <a:lnTo>
                    <a:pt x="1435" y="1526"/>
                  </a:lnTo>
                  <a:lnTo>
                    <a:pt x="1435" y="1526"/>
                  </a:lnTo>
                  <a:cubicBezTo>
                    <a:pt x="1436" y="1525"/>
                    <a:pt x="1437" y="1523"/>
                    <a:pt x="1438" y="1521"/>
                  </a:cubicBezTo>
                  <a:lnTo>
                    <a:pt x="1438" y="1521"/>
                  </a:lnTo>
                  <a:cubicBezTo>
                    <a:pt x="1440" y="1520"/>
                    <a:pt x="1443" y="1519"/>
                    <a:pt x="1445" y="1518"/>
                  </a:cubicBezTo>
                  <a:lnTo>
                    <a:pt x="1445" y="1518"/>
                  </a:lnTo>
                  <a:cubicBezTo>
                    <a:pt x="1444" y="1520"/>
                    <a:pt x="1444" y="1521"/>
                    <a:pt x="1444" y="1523"/>
                  </a:cubicBezTo>
                  <a:lnTo>
                    <a:pt x="1444" y="1523"/>
                  </a:lnTo>
                  <a:lnTo>
                    <a:pt x="1445" y="1522"/>
                  </a:lnTo>
                  <a:lnTo>
                    <a:pt x="1445" y="1522"/>
                  </a:lnTo>
                  <a:lnTo>
                    <a:pt x="1446" y="1517"/>
                  </a:lnTo>
                  <a:lnTo>
                    <a:pt x="1446" y="1517"/>
                  </a:lnTo>
                  <a:cubicBezTo>
                    <a:pt x="1446" y="1517"/>
                    <a:pt x="1445" y="1518"/>
                    <a:pt x="1445" y="1518"/>
                  </a:cubicBezTo>
                  <a:lnTo>
                    <a:pt x="1445" y="1518"/>
                  </a:lnTo>
                  <a:cubicBezTo>
                    <a:pt x="1446" y="1513"/>
                    <a:pt x="1447" y="1509"/>
                    <a:pt x="1449" y="1504"/>
                  </a:cubicBezTo>
                  <a:lnTo>
                    <a:pt x="1449" y="1504"/>
                  </a:lnTo>
                  <a:cubicBezTo>
                    <a:pt x="1449" y="1504"/>
                    <a:pt x="1449" y="1504"/>
                    <a:pt x="1449" y="1504"/>
                  </a:cubicBezTo>
                  <a:close/>
                  <a:moveTo>
                    <a:pt x="1401" y="1"/>
                  </a:moveTo>
                  <a:cubicBezTo>
                    <a:pt x="1294" y="1"/>
                    <a:pt x="1187" y="11"/>
                    <a:pt x="1090" y="30"/>
                  </a:cubicBezTo>
                  <a:cubicBezTo>
                    <a:pt x="1012" y="69"/>
                    <a:pt x="895" y="108"/>
                    <a:pt x="818" y="147"/>
                  </a:cubicBezTo>
                  <a:cubicBezTo>
                    <a:pt x="779" y="186"/>
                    <a:pt x="740" y="186"/>
                    <a:pt x="701" y="225"/>
                  </a:cubicBezTo>
                  <a:cubicBezTo>
                    <a:pt x="545" y="302"/>
                    <a:pt x="467" y="380"/>
                    <a:pt x="351" y="497"/>
                  </a:cubicBezTo>
                  <a:cubicBezTo>
                    <a:pt x="234" y="653"/>
                    <a:pt x="117" y="847"/>
                    <a:pt x="39" y="1042"/>
                  </a:cubicBezTo>
                  <a:cubicBezTo>
                    <a:pt x="39" y="1120"/>
                    <a:pt x="0" y="1236"/>
                    <a:pt x="0" y="1353"/>
                  </a:cubicBezTo>
                  <a:cubicBezTo>
                    <a:pt x="0" y="1431"/>
                    <a:pt x="0" y="1548"/>
                    <a:pt x="0" y="1664"/>
                  </a:cubicBezTo>
                  <a:cubicBezTo>
                    <a:pt x="78" y="1976"/>
                    <a:pt x="273" y="2248"/>
                    <a:pt x="545" y="2443"/>
                  </a:cubicBezTo>
                  <a:lnTo>
                    <a:pt x="662" y="2482"/>
                  </a:lnTo>
                  <a:cubicBezTo>
                    <a:pt x="740" y="2520"/>
                    <a:pt x="818" y="2559"/>
                    <a:pt x="934" y="2598"/>
                  </a:cubicBezTo>
                  <a:cubicBezTo>
                    <a:pt x="1051" y="2637"/>
                    <a:pt x="1207" y="2637"/>
                    <a:pt x="1324" y="2637"/>
                  </a:cubicBezTo>
                  <a:cubicBezTo>
                    <a:pt x="1366" y="2637"/>
                    <a:pt x="1403" y="2632"/>
                    <a:pt x="1439" y="2625"/>
                  </a:cubicBezTo>
                  <a:lnTo>
                    <a:pt x="1439" y="2625"/>
                  </a:lnTo>
                  <a:cubicBezTo>
                    <a:pt x="1479" y="2633"/>
                    <a:pt x="1518" y="2637"/>
                    <a:pt x="1557" y="2637"/>
                  </a:cubicBezTo>
                  <a:cubicBezTo>
                    <a:pt x="1752" y="2637"/>
                    <a:pt x="1985" y="2559"/>
                    <a:pt x="2141" y="2443"/>
                  </a:cubicBezTo>
                  <a:cubicBezTo>
                    <a:pt x="2335" y="2326"/>
                    <a:pt x="2491" y="2170"/>
                    <a:pt x="2608" y="1976"/>
                  </a:cubicBezTo>
                  <a:cubicBezTo>
                    <a:pt x="2685" y="1781"/>
                    <a:pt x="2763" y="1587"/>
                    <a:pt x="2763" y="1353"/>
                  </a:cubicBezTo>
                  <a:cubicBezTo>
                    <a:pt x="2763" y="1236"/>
                    <a:pt x="2724" y="1120"/>
                    <a:pt x="2724" y="1042"/>
                  </a:cubicBezTo>
                  <a:cubicBezTo>
                    <a:pt x="2647" y="808"/>
                    <a:pt x="2530" y="614"/>
                    <a:pt x="2413" y="458"/>
                  </a:cubicBezTo>
                  <a:cubicBezTo>
                    <a:pt x="2374" y="419"/>
                    <a:pt x="2335" y="380"/>
                    <a:pt x="2296" y="341"/>
                  </a:cubicBezTo>
                  <a:cubicBezTo>
                    <a:pt x="2141" y="186"/>
                    <a:pt x="1946" y="108"/>
                    <a:pt x="1713" y="30"/>
                  </a:cubicBezTo>
                  <a:cubicBezTo>
                    <a:pt x="1615" y="11"/>
                    <a:pt x="1508" y="1"/>
                    <a:pt x="14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249;p32">
              <a:extLst>
                <a:ext uri="{FF2B5EF4-FFF2-40B4-BE49-F238E27FC236}">
                  <a16:creationId xmlns:a16="http://schemas.microsoft.com/office/drawing/2014/main" id="{49225A27-BF56-49AD-863B-FB9BB80FCAAA}"/>
                </a:ext>
              </a:extLst>
            </p:cNvPr>
            <p:cNvSpPr/>
            <p:nvPr/>
          </p:nvSpPr>
          <p:spPr>
            <a:xfrm>
              <a:off x="3660552" y="5121643"/>
              <a:ext cx="78365" cy="12509"/>
            </a:xfrm>
            <a:custGeom>
              <a:avLst/>
              <a:gdLst/>
              <a:ahLst/>
              <a:cxnLst/>
              <a:rect l="l" t="t" r="r" b="b"/>
              <a:pathLst>
                <a:path w="7317" h="1168" extrusionOk="0">
                  <a:moveTo>
                    <a:pt x="6888" y="0"/>
                  </a:moveTo>
                  <a:cubicBezTo>
                    <a:pt x="4709" y="312"/>
                    <a:pt x="2491" y="545"/>
                    <a:pt x="312" y="662"/>
                  </a:cubicBezTo>
                  <a:cubicBezTo>
                    <a:pt x="1" y="662"/>
                    <a:pt x="1" y="1168"/>
                    <a:pt x="312" y="1168"/>
                  </a:cubicBezTo>
                  <a:cubicBezTo>
                    <a:pt x="2530" y="1012"/>
                    <a:pt x="4787" y="778"/>
                    <a:pt x="7005" y="467"/>
                  </a:cubicBezTo>
                  <a:cubicBezTo>
                    <a:pt x="7316" y="428"/>
                    <a:pt x="7200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250;p32">
              <a:extLst>
                <a:ext uri="{FF2B5EF4-FFF2-40B4-BE49-F238E27FC236}">
                  <a16:creationId xmlns:a16="http://schemas.microsoft.com/office/drawing/2014/main" id="{8AB51686-506D-4E7A-8B7A-1CC7D4D07BB0}"/>
                </a:ext>
              </a:extLst>
            </p:cNvPr>
            <p:cNvSpPr/>
            <p:nvPr/>
          </p:nvSpPr>
          <p:spPr>
            <a:xfrm>
              <a:off x="3659813" y="5088185"/>
              <a:ext cx="62321" cy="45742"/>
            </a:xfrm>
            <a:custGeom>
              <a:avLst/>
              <a:gdLst/>
              <a:ahLst/>
              <a:cxnLst/>
              <a:rect l="l" t="t" r="r" b="b"/>
              <a:pathLst>
                <a:path w="5819" h="4271" extrusionOk="0">
                  <a:moveTo>
                    <a:pt x="5488" y="0"/>
                  </a:moveTo>
                  <a:cubicBezTo>
                    <a:pt x="5447" y="0"/>
                    <a:pt x="5404" y="15"/>
                    <a:pt x="5362" y="50"/>
                  </a:cubicBezTo>
                  <a:cubicBezTo>
                    <a:pt x="3572" y="1217"/>
                    <a:pt x="1860" y="2502"/>
                    <a:pt x="186" y="3864"/>
                  </a:cubicBezTo>
                  <a:cubicBezTo>
                    <a:pt x="1" y="4018"/>
                    <a:pt x="184" y="4271"/>
                    <a:pt x="384" y="4271"/>
                  </a:cubicBezTo>
                  <a:cubicBezTo>
                    <a:pt x="436" y="4271"/>
                    <a:pt x="489" y="4254"/>
                    <a:pt x="537" y="4214"/>
                  </a:cubicBezTo>
                  <a:cubicBezTo>
                    <a:pt x="2171" y="2891"/>
                    <a:pt x="3844" y="1645"/>
                    <a:pt x="5595" y="439"/>
                  </a:cubicBezTo>
                  <a:cubicBezTo>
                    <a:pt x="5819" y="311"/>
                    <a:pt x="5676" y="0"/>
                    <a:pt x="5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251;p32">
              <a:extLst>
                <a:ext uri="{FF2B5EF4-FFF2-40B4-BE49-F238E27FC236}">
                  <a16:creationId xmlns:a16="http://schemas.microsoft.com/office/drawing/2014/main" id="{16F0C3F4-F0B4-4C86-A9E3-EC8C65188C2E}"/>
                </a:ext>
              </a:extLst>
            </p:cNvPr>
            <p:cNvSpPr/>
            <p:nvPr/>
          </p:nvSpPr>
          <p:spPr>
            <a:xfrm>
              <a:off x="3683375" y="5048119"/>
              <a:ext cx="23541" cy="65342"/>
            </a:xfrm>
            <a:custGeom>
              <a:avLst/>
              <a:gdLst/>
              <a:ahLst/>
              <a:cxnLst/>
              <a:rect l="l" t="t" r="r" b="b"/>
              <a:pathLst>
                <a:path w="2198" h="6101" extrusionOk="0">
                  <a:moveTo>
                    <a:pt x="1888" y="0"/>
                  </a:moveTo>
                  <a:cubicBezTo>
                    <a:pt x="1789" y="0"/>
                    <a:pt x="1690" y="50"/>
                    <a:pt x="1644" y="172"/>
                  </a:cubicBezTo>
                  <a:cubicBezTo>
                    <a:pt x="983" y="2001"/>
                    <a:pt x="477" y="3869"/>
                    <a:pt x="49" y="5776"/>
                  </a:cubicBezTo>
                  <a:cubicBezTo>
                    <a:pt x="1" y="5968"/>
                    <a:pt x="161" y="6101"/>
                    <a:pt x="317" y="6101"/>
                  </a:cubicBezTo>
                  <a:cubicBezTo>
                    <a:pt x="414" y="6101"/>
                    <a:pt x="510" y="6050"/>
                    <a:pt x="555" y="5931"/>
                  </a:cubicBezTo>
                  <a:cubicBezTo>
                    <a:pt x="944" y="4025"/>
                    <a:pt x="1489" y="2118"/>
                    <a:pt x="2150" y="289"/>
                  </a:cubicBezTo>
                  <a:cubicBezTo>
                    <a:pt x="2198" y="123"/>
                    <a:pt x="2043" y="0"/>
                    <a:pt x="1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252;p32">
              <a:extLst>
                <a:ext uri="{FF2B5EF4-FFF2-40B4-BE49-F238E27FC236}">
                  <a16:creationId xmlns:a16="http://schemas.microsoft.com/office/drawing/2014/main" id="{B41C7A3D-B23D-41E7-B7FB-99733CBDAD0C}"/>
                </a:ext>
              </a:extLst>
            </p:cNvPr>
            <p:cNvSpPr/>
            <p:nvPr/>
          </p:nvSpPr>
          <p:spPr>
            <a:xfrm>
              <a:off x="3660134" y="5082294"/>
              <a:ext cx="20360" cy="50605"/>
            </a:xfrm>
            <a:custGeom>
              <a:avLst/>
              <a:gdLst/>
              <a:ahLst/>
              <a:cxnLst/>
              <a:rect l="l" t="t" r="r" b="b"/>
              <a:pathLst>
                <a:path w="1901" h="4725" extrusionOk="0">
                  <a:moveTo>
                    <a:pt x="1604" y="0"/>
                  </a:moveTo>
                  <a:cubicBezTo>
                    <a:pt x="1507" y="0"/>
                    <a:pt x="1408" y="50"/>
                    <a:pt x="1363" y="172"/>
                  </a:cubicBezTo>
                  <a:lnTo>
                    <a:pt x="623" y="2390"/>
                  </a:lnTo>
                  <a:cubicBezTo>
                    <a:pt x="507" y="2740"/>
                    <a:pt x="390" y="3129"/>
                    <a:pt x="273" y="3480"/>
                  </a:cubicBezTo>
                  <a:cubicBezTo>
                    <a:pt x="79" y="3791"/>
                    <a:pt x="1" y="4141"/>
                    <a:pt x="1" y="4491"/>
                  </a:cubicBezTo>
                  <a:cubicBezTo>
                    <a:pt x="1" y="4647"/>
                    <a:pt x="127" y="4725"/>
                    <a:pt x="249" y="4725"/>
                  </a:cubicBezTo>
                  <a:cubicBezTo>
                    <a:pt x="370" y="4725"/>
                    <a:pt x="487" y="4647"/>
                    <a:pt x="468" y="4491"/>
                  </a:cubicBezTo>
                  <a:cubicBezTo>
                    <a:pt x="468" y="4336"/>
                    <a:pt x="507" y="4180"/>
                    <a:pt x="584" y="4024"/>
                  </a:cubicBezTo>
                  <a:cubicBezTo>
                    <a:pt x="623" y="3869"/>
                    <a:pt x="701" y="3713"/>
                    <a:pt x="740" y="3519"/>
                  </a:cubicBezTo>
                  <a:cubicBezTo>
                    <a:pt x="857" y="3168"/>
                    <a:pt x="1012" y="2818"/>
                    <a:pt x="1129" y="2429"/>
                  </a:cubicBezTo>
                  <a:cubicBezTo>
                    <a:pt x="1363" y="1729"/>
                    <a:pt x="1596" y="1028"/>
                    <a:pt x="1830" y="289"/>
                  </a:cubicBezTo>
                  <a:cubicBezTo>
                    <a:pt x="1901" y="123"/>
                    <a:pt x="1755" y="0"/>
                    <a:pt x="1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253;p32">
              <a:extLst>
                <a:ext uri="{FF2B5EF4-FFF2-40B4-BE49-F238E27FC236}">
                  <a16:creationId xmlns:a16="http://schemas.microsoft.com/office/drawing/2014/main" id="{DF9C259D-9FB2-4679-9E72-E3751E25B074}"/>
                </a:ext>
              </a:extLst>
            </p:cNvPr>
            <p:cNvSpPr/>
            <p:nvPr/>
          </p:nvSpPr>
          <p:spPr>
            <a:xfrm>
              <a:off x="3651834" y="5134441"/>
              <a:ext cx="57470" cy="33415"/>
            </a:xfrm>
            <a:custGeom>
              <a:avLst/>
              <a:gdLst/>
              <a:ahLst/>
              <a:cxnLst/>
              <a:rect l="l" t="t" r="r" b="b"/>
              <a:pathLst>
                <a:path w="5366" h="3120" extrusionOk="0">
                  <a:moveTo>
                    <a:pt x="325" y="1"/>
                  </a:moveTo>
                  <a:cubicBezTo>
                    <a:pt x="124" y="1"/>
                    <a:pt x="0" y="319"/>
                    <a:pt x="192" y="478"/>
                  </a:cubicBezTo>
                  <a:cubicBezTo>
                    <a:pt x="1671" y="1568"/>
                    <a:pt x="3305" y="2269"/>
                    <a:pt x="4862" y="3086"/>
                  </a:cubicBezTo>
                  <a:cubicBezTo>
                    <a:pt x="4902" y="3109"/>
                    <a:pt x="4943" y="3119"/>
                    <a:pt x="4982" y="3119"/>
                  </a:cubicBezTo>
                  <a:cubicBezTo>
                    <a:pt x="5203" y="3119"/>
                    <a:pt x="5366" y="2790"/>
                    <a:pt x="5134" y="2658"/>
                  </a:cubicBezTo>
                  <a:cubicBezTo>
                    <a:pt x="3539" y="1840"/>
                    <a:pt x="1865" y="1140"/>
                    <a:pt x="464" y="50"/>
                  </a:cubicBezTo>
                  <a:cubicBezTo>
                    <a:pt x="416" y="16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254;p32">
              <a:extLst>
                <a:ext uri="{FF2B5EF4-FFF2-40B4-BE49-F238E27FC236}">
                  <a16:creationId xmlns:a16="http://schemas.microsoft.com/office/drawing/2014/main" id="{3C153CA4-602E-4408-95DC-80435A883621}"/>
                </a:ext>
              </a:extLst>
            </p:cNvPr>
            <p:cNvSpPr/>
            <p:nvPr/>
          </p:nvSpPr>
          <p:spPr>
            <a:xfrm>
              <a:off x="3580141" y="5125274"/>
              <a:ext cx="91571" cy="70675"/>
            </a:xfrm>
            <a:custGeom>
              <a:avLst/>
              <a:gdLst/>
              <a:ahLst/>
              <a:cxnLst/>
              <a:rect l="l" t="t" r="r" b="b"/>
              <a:pathLst>
                <a:path w="8550" h="6599" extrusionOk="0">
                  <a:moveTo>
                    <a:pt x="8217" y="1"/>
                  </a:moveTo>
                  <a:cubicBezTo>
                    <a:pt x="8177" y="1"/>
                    <a:pt x="8134" y="16"/>
                    <a:pt x="8092" y="50"/>
                  </a:cubicBezTo>
                  <a:lnTo>
                    <a:pt x="193" y="6121"/>
                  </a:lnTo>
                  <a:cubicBezTo>
                    <a:pt x="1" y="6281"/>
                    <a:pt x="125" y="6598"/>
                    <a:pt x="326" y="6598"/>
                  </a:cubicBezTo>
                  <a:cubicBezTo>
                    <a:pt x="370" y="6598"/>
                    <a:pt x="417" y="6584"/>
                    <a:pt x="465" y="6549"/>
                  </a:cubicBezTo>
                  <a:lnTo>
                    <a:pt x="8326" y="478"/>
                  </a:lnTo>
                  <a:cubicBezTo>
                    <a:pt x="8550" y="318"/>
                    <a:pt x="8406" y="1"/>
                    <a:pt x="8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255;p32">
              <a:extLst>
                <a:ext uri="{FF2B5EF4-FFF2-40B4-BE49-F238E27FC236}">
                  <a16:creationId xmlns:a16="http://schemas.microsoft.com/office/drawing/2014/main" id="{ADDF7D7F-67D7-464E-8654-4182DA2CAF10}"/>
                </a:ext>
              </a:extLst>
            </p:cNvPr>
            <p:cNvSpPr/>
            <p:nvPr/>
          </p:nvSpPr>
          <p:spPr>
            <a:xfrm>
              <a:off x="3599687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0" y="1"/>
                  </a:moveTo>
                  <a:cubicBezTo>
                    <a:pt x="2463" y="1"/>
                    <a:pt x="2386" y="41"/>
                    <a:pt x="2337" y="139"/>
                  </a:cubicBezTo>
                  <a:cubicBezTo>
                    <a:pt x="1442" y="2085"/>
                    <a:pt x="1053" y="4303"/>
                    <a:pt x="80" y="6249"/>
                  </a:cubicBezTo>
                  <a:cubicBezTo>
                    <a:pt x="0" y="6435"/>
                    <a:pt x="175" y="6621"/>
                    <a:pt x="331" y="6621"/>
                  </a:cubicBezTo>
                  <a:cubicBezTo>
                    <a:pt x="403" y="6621"/>
                    <a:pt x="471" y="6581"/>
                    <a:pt x="508" y="6482"/>
                  </a:cubicBezTo>
                  <a:cubicBezTo>
                    <a:pt x="1481" y="4537"/>
                    <a:pt x="1831" y="2358"/>
                    <a:pt x="2765" y="373"/>
                  </a:cubicBezTo>
                  <a:cubicBezTo>
                    <a:pt x="2871" y="187"/>
                    <a:pt x="2705" y="1"/>
                    <a:pt x="2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256;p32">
              <a:extLst>
                <a:ext uri="{FF2B5EF4-FFF2-40B4-BE49-F238E27FC236}">
                  <a16:creationId xmlns:a16="http://schemas.microsoft.com/office/drawing/2014/main" id="{8BAA2F16-6D1F-4AAD-85F6-7F3C269A96E1}"/>
                </a:ext>
              </a:extLst>
            </p:cNvPr>
            <p:cNvSpPr/>
            <p:nvPr/>
          </p:nvSpPr>
          <p:spPr>
            <a:xfrm>
              <a:off x="3729738" y="5113300"/>
              <a:ext cx="21677" cy="21688"/>
            </a:xfrm>
            <a:custGeom>
              <a:avLst/>
              <a:gdLst/>
              <a:ahLst/>
              <a:cxnLst/>
              <a:rect l="l" t="t" r="r" b="b"/>
              <a:pathLst>
                <a:path w="2024" h="2025" extrusionOk="0">
                  <a:moveTo>
                    <a:pt x="525" y="565"/>
                  </a:moveTo>
                  <a:cubicBezTo>
                    <a:pt x="543" y="585"/>
                    <a:pt x="537" y="585"/>
                    <a:pt x="506" y="585"/>
                  </a:cubicBezTo>
                  <a:lnTo>
                    <a:pt x="525" y="565"/>
                  </a:lnTo>
                  <a:close/>
                  <a:moveTo>
                    <a:pt x="428" y="857"/>
                  </a:moveTo>
                  <a:lnTo>
                    <a:pt x="428" y="857"/>
                  </a:lnTo>
                  <a:cubicBezTo>
                    <a:pt x="463" y="892"/>
                    <a:pt x="467" y="896"/>
                    <a:pt x="439" y="924"/>
                  </a:cubicBezTo>
                  <a:lnTo>
                    <a:pt x="439" y="924"/>
                  </a:lnTo>
                  <a:lnTo>
                    <a:pt x="428" y="857"/>
                  </a:lnTo>
                  <a:close/>
                  <a:moveTo>
                    <a:pt x="428" y="896"/>
                  </a:moveTo>
                  <a:cubicBezTo>
                    <a:pt x="428" y="909"/>
                    <a:pt x="429" y="922"/>
                    <a:pt x="429" y="934"/>
                  </a:cubicBezTo>
                  <a:lnTo>
                    <a:pt x="429" y="934"/>
                  </a:lnTo>
                  <a:cubicBezTo>
                    <a:pt x="429" y="934"/>
                    <a:pt x="429" y="935"/>
                    <a:pt x="428" y="935"/>
                  </a:cubicBezTo>
                  <a:lnTo>
                    <a:pt x="428" y="896"/>
                  </a:lnTo>
                  <a:close/>
                  <a:moveTo>
                    <a:pt x="1012" y="1"/>
                  </a:moveTo>
                  <a:lnTo>
                    <a:pt x="779" y="40"/>
                  </a:lnTo>
                  <a:cubicBezTo>
                    <a:pt x="740" y="40"/>
                    <a:pt x="701" y="79"/>
                    <a:pt x="662" y="118"/>
                  </a:cubicBezTo>
                  <a:cubicBezTo>
                    <a:pt x="584" y="118"/>
                    <a:pt x="545" y="118"/>
                    <a:pt x="506" y="157"/>
                  </a:cubicBezTo>
                  <a:cubicBezTo>
                    <a:pt x="467" y="196"/>
                    <a:pt x="389" y="234"/>
                    <a:pt x="350" y="312"/>
                  </a:cubicBezTo>
                  <a:lnTo>
                    <a:pt x="273" y="351"/>
                  </a:lnTo>
                  <a:cubicBezTo>
                    <a:pt x="234" y="429"/>
                    <a:pt x="195" y="468"/>
                    <a:pt x="117" y="546"/>
                  </a:cubicBezTo>
                  <a:cubicBezTo>
                    <a:pt x="78" y="662"/>
                    <a:pt x="39" y="740"/>
                    <a:pt x="0" y="857"/>
                  </a:cubicBezTo>
                  <a:cubicBezTo>
                    <a:pt x="0" y="857"/>
                    <a:pt x="0" y="896"/>
                    <a:pt x="0" y="896"/>
                  </a:cubicBezTo>
                  <a:cubicBezTo>
                    <a:pt x="0" y="935"/>
                    <a:pt x="0" y="1013"/>
                    <a:pt x="0" y="1052"/>
                  </a:cubicBezTo>
                  <a:lnTo>
                    <a:pt x="0" y="1129"/>
                  </a:lnTo>
                  <a:cubicBezTo>
                    <a:pt x="0" y="1246"/>
                    <a:pt x="0" y="1363"/>
                    <a:pt x="78" y="1441"/>
                  </a:cubicBezTo>
                  <a:cubicBezTo>
                    <a:pt x="78" y="1480"/>
                    <a:pt x="117" y="1519"/>
                    <a:pt x="117" y="1557"/>
                  </a:cubicBezTo>
                  <a:cubicBezTo>
                    <a:pt x="156" y="1635"/>
                    <a:pt x="195" y="1674"/>
                    <a:pt x="273" y="1752"/>
                  </a:cubicBezTo>
                  <a:lnTo>
                    <a:pt x="312" y="1791"/>
                  </a:lnTo>
                  <a:lnTo>
                    <a:pt x="467" y="1908"/>
                  </a:lnTo>
                  <a:lnTo>
                    <a:pt x="506" y="1908"/>
                  </a:lnTo>
                  <a:cubicBezTo>
                    <a:pt x="584" y="1947"/>
                    <a:pt x="623" y="1986"/>
                    <a:pt x="701" y="2024"/>
                  </a:cubicBezTo>
                  <a:lnTo>
                    <a:pt x="1012" y="2024"/>
                  </a:lnTo>
                  <a:lnTo>
                    <a:pt x="1246" y="1986"/>
                  </a:lnTo>
                  <a:cubicBezTo>
                    <a:pt x="1401" y="1947"/>
                    <a:pt x="1557" y="1869"/>
                    <a:pt x="1674" y="1752"/>
                  </a:cubicBezTo>
                  <a:cubicBezTo>
                    <a:pt x="1751" y="1674"/>
                    <a:pt x="1790" y="1635"/>
                    <a:pt x="1829" y="1557"/>
                  </a:cubicBezTo>
                  <a:cubicBezTo>
                    <a:pt x="1829" y="1557"/>
                    <a:pt x="1868" y="1519"/>
                    <a:pt x="1868" y="1519"/>
                  </a:cubicBezTo>
                  <a:cubicBezTo>
                    <a:pt x="2024" y="1207"/>
                    <a:pt x="2024" y="818"/>
                    <a:pt x="1868" y="507"/>
                  </a:cubicBezTo>
                  <a:cubicBezTo>
                    <a:pt x="1851" y="472"/>
                    <a:pt x="1825" y="437"/>
                    <a:pt x="1796" y="402"/>
                  </a:cubicBezTo>
                  <a:lnTo>
                    <a:pt x="1796" y="402"/>
                  </a:lnTo>
                  <a:cubicBezTo>
                    <a:pt x="1768" y="349"/>
                    <a:pt x="1740" y="301"/>
                    <a:pt x="1712" y="273"/>
                  </a:cubicBezTo>
                  <a:cubicBezTo>
                    <a:pt x="1635" y="234"/>
                    <a:pt x="1596" y="196"/>
                    <a:pt x="1518" y="118"/>
                  </a:cubicBezTo>
                  <a:lnTo>
                    <a:pt x="1323" y="40"/>
                  </a:lnTo>
                  <a:lnTo>
                    <a:pt x="1284" y="40"/>
                  </a:lnTo>
                  <a:cubicBezTo>
                    <a:pt x="1168" y="40"/>
                    <a:pt x="1090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257;p32">
              <a:extLst>
                <a:ext uri="{FF2B5EF4-FFF2-40B4-BE49-F238E27FC236}">
                  <a16:creationId xmlns:a16="http://schemas.microsoft.com/office/drawing/2014/main" id="{76FAD435-E483-44E2-95F8-3B870A43EE07}"/>
                </a:ext>
              </a:extLst>
            </p:cNvPr>
            <p:cNvSpPr/>
            <p:nvPr/>
          </p:nvSpPr>
          <p:spPr>
            <a:xfrm>
              <a:off x="3650131" y="5129558"/>
              <a:ext cx="37517" cy="37688"/>
            </a:xfrm>
            <a:custGeom>
              <a:avLst/>
              <a:gdLst/>
              <a:ahLst/>
              <a:cxnLst/>
              <a:rect l="l" t="t" r="r" b="b"/>
              <a:pathLst>
                <a:path w="3503" h="3519" extrusionOk="0">
                  <a:moveTo>
                    <a:pt x="1578" y="1767"/>
                  </a:moveTo>
                  <a:cubicBezTo>
                    <a:pt x="1574" y="1770"/>
                    <a:pt x="1568" y="1774"/>
                    <a:pt x="1563" y="1777"/>
                  </a:cubicBezTo>
                  <a:lnTo>
                    <a:pt x="1563" y="1777"/>
                  </a:lnTo>
                  <a:lnTo>
                    <a:pt x="1574" y="1768"/>
                  </a:lnTo>
                  <a:lnTo>
                    <a:pt x="1574" y="1768"/>
                  </a:lnTo>
                  <a:lnTo>
                    <a:pt x="1578" y="1767"/>
                  </a:lnTo>
                  <a:close/>
                  <a:moveTo>
                    <a:pt x="1895" y="1814"/>
                  </a:moveTo>
                  <a:lnTo>
                    <a:pt x="1896" y="1815"/>
                  </a:lnTo>
                  <a:lnTo>
                    <a:pt x="1896" y="1815"/>
                  </a:lnTo>
                  <a:cubicBezTo>
                    <a:pt x="1895" y="1815"/>
                    <a:pt x="1895" y="1815"/>
                    <a:pt x="1895" y="1816"/>
                  </a:cubicBezTo>
                  <a:lnTo>
                    <a:pt x="1895" y="1816"/>
                  </a:lnTo>
                  <a:cubicBezTo>
                    <a:pt x="1895" y="1816"/>
                    <a:pt x="1895" y="1815"/>
                    <a:pt x="1895" y="1815"/>
                  </a:cubicBezTo>
                  <a:lnTo>
                    <a:pt x="1895" y="1815"/>
                  </a:lnTo>
                  <a:cubicBezTo>
                    <a:pt x="1895" y="1815"/>
                    <a:pt x="1895" y="1814"/>
                    <a:pt x="1895" y="1814"/>
                  </a:cubicBezTo>
                  <a:close/>
                  <a:moveTo>
                    <a:pt x="1464" y="1851"/>
                  </a:moveTo>
                  <a:lnTo>
                    <a:pt x="1464" y="1851"/>
                  </a:lnTo>
                  <a:cubicBezTo>
                    <a:pt x="1464" y="1851"/>
                    <a:pt x="1464" y="1851"/>
                    <a:pt x="1464" y="1851"/>
                  </a:cubicBezTo>
                  <a:lnTo>
                    <a:pt x="1464" y="1851"/>
                  </a:lnTo>
                  <a:cubicBezTo>
                    <a:pt x="1464" y="1851"/>
                    <a:pt x="1464" y="1851"/>
                    <a:pt x="1464" y="1851"/>
                  </a:cubicBezTo>
                  <a:lnTo>
                    <a:pt x="1464" y="1851"/>
                  </a:lnTo>
                  <a:lnTo>
                    <a:pt x="1464" y="1851"/>
                  </a:lnTo>
                  <a:close/>
                  <a:moveTo>
                    <a:pt x="1439" y="1870"/>
                  </a:moveTo>
                  <a:cubicBezTo>
                    <a:pt x="1439" y="1871"/>
                    <a:pt x="1440" y="1872"/>
                    <a:pt x="1441" y="1873"/>
                  </a:cubicBezTo>
                  <a:lnTo>
                    <a:pt x="1441" y="1873"/>
                  </a:lnTo>
                  <a:cubicBezTo>
                    <a:pt x="1441" y="1875"/>
                    <a:pt x="1441" y="1876"/>
                    <a:pt x="1441" y="1878"/>
                  </a:cubicBezTo>
                  <a:lnTo>
                    <a:pt x="1441" y="1878"/>
                  </a:lnTo>
                  <a:lnTo>
                    <a:pt x="1436" y="1873"/>
                  </a:lnTo>
                  <a:lnTo>
                    <a:pt x="1439" y="1870"/>
                  </a:lnTo>
                  <a:close/>
                  <a:moveTo>
                    <a:pt x="1426" y="1883"/>
                  </a:moveTo>
                  <a:lnTo>
                    <a:pt x="1426" y="1883"/>
                  </a:lnTo>
                  <a:cubicBezTo>
                    <a:pt x="1429" y="1884"/>
                    <a:pt x="1431" y="1886"/>
                    <a:pt x="1434" y="1888"/>
                  </a:cubicBezTo>
                  <a:lnTo>
                    <a:pt x="1434" y="1888"/>
                  </a:lnTo>
                  <a:cubicBezTo>
                    <a:pt x="1432" y="1889"/>
                    <a:pt x="1431" y="1890"/>
                    <a:pt x="1430" y="1891"/>
                  </a:cubicBezTo>
                  <a:lnTo>
                    <a:pt x="1430" y="1891"/>
                  </a:lnTo>
                  <a:lnTo>
                    <a:pt x="1423" y="1886"/>
                  </a:lnTo>
                  <a:lnTo>
                    <a:pt x="1423" y="1886"/>
                  </a:lnTo>
                  <a:lnTo>
                    <a:pt x="1426" y="1883"/>
                  </a:lnTo>
                  <a:close/>
                  <a:moveTo>
                    <a:pt x="1674" y="1"/>
                  </a:moveTo>
                  <a:cubicBezTo>
                    <a:pt x="1402" y="39"/>
                    <a:pt x="1129" y="117"/>
                    <a:pt x="896" y="234"/>
                  </a:cubicBezTo>
                  <a:cubicBezTo>
                    <a:pt x="779" y="312"/>
                    <a:pt x="701" y="390"/>
                    <a:pt x="585" y="468"/>
                  </a:cubicBezTo>
                  <a:cubicBezTo>
                    <a:pt x="546" y="506"/>
                    <a:pt x="507" y="545"/>
                    <a:pt x="468" y="584"/>
                  </a:cubicBezTo>
                  <a:cubicBezTo>
                    <a:pt x="390" y="701"/>
                    <a:pt x="312" y="779"/>
                    <a:pt x="234" y="896"/>
                  </a:cubicBezTo>
                  <a:cubicBezTo>
                    <a:pt x="195" y="1012"/>
                    <a:pt x="118" y="1129"/>
                    <a:pt x="79" y="1285"/>
                  </a:cubicBezTo>
                  <a:cubicBezTo>
                    <a:pt x="79" y="1324"/>
                    <a:pt x="40" y="1363"/>
                    <a:pt x="40" y="1440"/>
                  </a:cubicBezTo>
                  <a:cubicBezTo>
                    <a:pt x="1" y="1557"/>
                    <a:pt x="1" y="1713"/>
                    <a:pt x="1" y="1830"/>
                  </a:cubicBezTo>
                  <a:cubicBezTo>
                    <a:pt x="1" y="2102"/>
                    <a:pt x="79" y="2374"/>
                    <a:pt x="195" y="2608"/>
                  </a:cubicBezTo>
                  <a:cubicBezTo>
                    <a:pt x="234" y="2647"/>
                    <a:pt x="273" y="2686"/>
                    <a:pt x="273" y="2763"/>
                  </a:cubicBezTo>
                  <a:cubicBezTo>
                    <a:pt x="429" y="2958"/>
                    <a:pt x="623" y="3114"/>
                    <a:pt x="818" y="3269"/>
                  </a:cubicBezTo>
                  <a:cubicBezTo>
                    <a:pt x="935" y="3347"/>
                    <a:pt x="1051" y="3386"/>
                    <a:pt x="1168" y="3425"/>
                  </a:cubicBezTo>
                  <a:cubicBezTo>
                    <a:pt x="1333" y="3488"/>
                    <a:pt x="1506" y="3519"/>
                    <a:pt x="1679" y="3519"/>
                  </a:cubicBezTo>
                  <a:cubicBezTo>
                    <a:pt x="2025" y="3519"/>
                    <a:pt x="2372" y="3398"/>
                    <a:pt x="2655" y="3177"/>
                  </a:cubicBezTo>
                  <a:lnTo>
                    <a:pt x="2655" y="3177"/>
                  </a:lnTo>
                  <a:cubicBezTo>
                    <a:pt x="2677" y="3169"/>
                    <a:pt x="2700" y="3161"/>
                    <a:pt x="2725" y="3153"/>
                  </a:cubicBezTo>
                  <a:cubicBezTo>
                    <a:pt x="2725" y="3153"/>
                    <a:pt x="2764" y="3153"/>
                    <a:pt x="2803" y="3114"/>
                  </a:cubicBezTo>
                  <a:cubicBezTo>
                    <a:pt x="2958" y="2997"/>
                    <a:pt x="3114" y="2841"/>
                    <a:pt x="3231" y="2686"/>
                  </a:cubicBezTo>
                  <a:cubicBezTo>
                    <a:pt x="3308" y="2569"/>
                    <a:pt x="3347" y="2452"/>
                    <a:pt x="3386" y="2335"/>
                  </a:cubicBezTo>
                  <a:cubicBezTo>
                    <a:pt x="3425" y="2258"/>
                    <a:pt x="3425" y="2219"/>
                    <a:pt x="3464" y="2180"/>
                  </a:cubicBezTo>
                  <a:cubicBezTo>
                    <a:pt x="3464" y="2024"/>
                    <a:pt x="3503" y="1868"/>
                    <a:pt x="3503" y="1752"/>
                  </a:cubicBezTo>
                  <a:cubicBezTo>
                    <a:pt x="3464" y="1479"/>
                    <a:pt x="3386" y="1207"/>
                    <a:pt x="3270" y="934"/>
                  </a:cubicBezTo>
                  <a:cubicBezTo>
                    <a:pt x="3192" y="779"/>
                    <a:pt x="3075" y="623"/>
                    <a:pt x="2919" y="506"/>
                  </a:cubicBezTo>
                  <a:cubicBezTo>
                    <a:pt x="2725" y="312"/>
                    <a:pt x="2491" y="156"/>
                    <a:pt x="2219" y="78"/>
                  </a:cubicBezTo>
                  <a:cubicBezTo>
                    <a:pt x="2063" y="1"/>
                    <a:pt x="1869" y="1"/>
                    <a:pt x="1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258;p32">
              <a:extLst>
                <a:ext uri="{FF2B5EF4-FFF2-40B4-BE49-F238E27FC236}">
                  <a16:creationId xmlns:a16="http://schemas.microsoft.com/office/drawing/2014/main" id="{F13B1602-CC30-429C-8E7E-26C0B246AE47}"/>
                </a:ext>
              </a:extLst>
            </p:cNvPr>
            <p:cNvSpPr/>
            <p:nvPr/>
          </p:nvSpPr>
          <p:spPr>
            <a:xfrm>
              <a:off x="3665971" y="5072463"/>
              <a:ext cx="25019" cy="25019"/>
            </a:xfrm>
            <a:custGeom>
              <a:avLst/>
              <a:gdLst/>
              <a:ahLst/>
              <a:cxnLst/>
              <a:rect l="l" t="t" r="r" b="b"/>
              <a:pathLst>
                <a:path w="2336" h="2336" extrusionOk="0">
                  <a:moveTo>
                    <a:pt x="671" y="663"/>
                  </a:moveTo>
                  <a:cubicBezTo>
                    <a:pt x="660" y="680"/>
                    <a:pt x="652" y="694"/>
                    <a:pt x="636" y="699"/>
                  </a:cubicBezTo>
                  <a:lnTo>
                    <a:pt x="636" y="699"/>
                  </a:lnTo>
                  <a:cubicBezTo>
                    <a:pt x="641" y="692"/>
                    <a:pt x="647" y="685"/>
                    <a:pt x="652" y="677"/>
                  </a:cubicBezTo>
                  <a:lnTo>
                    <a:pt x="652" y="677"/>
                  </a:lnTo>
                  <a:lnTo>
                    <a:pt x="671" y="663"/>
                  </a:lnTo>
                  <a:close/>
                  <a:moveTo>
                    <a:pt x="818" y="0"/>
                  </a:moveTo>
                  <a:lnTo>
                    <a:pt x="545" y="117"/>
                  </a:lnTo>
                  <a:lnTo>
                    <a:pt x="429" y="195"/>
                  </a:lnTo>
                  <a:lnTo>
                    <a:pt x="312" y="273"/>
                  </a:lnTo>
                  <a:lnTo>
                    <a:pt x="156" y="506"/>
                  </a:lnTo>
                  <a:lnTo>
                    <a:pt x="156" y="545"/>
                  </a:lnTo>
                  <a:cubicBezTo>
                    <a:pt x="78" y="662"/>
                    <a:pt x="39" y="779"/>
                    <a:pt x="39" y="895"/>
                  </a:cubicBezTo>
                  <a:cubicBezTo>
                    <a:pt x="1" y="1051"/>
                    <a:pt x="1" y="1168"/>
                    <a:pt x="39" y="1323"/>
                  </a:cubicBezTo>
                  <a:cubicBezTo>
                    <a:pt x="74" y="1428"/>
                    <a:pt x="109" y="1532"/>
                    <a:pt x="199" y="1609"/>
                  </a:cubicBezTo>
                  <a:lnTo>
                    <a:pt x="199" y="1609"/>
                  </a:lnTo>
                  <a:cubicBezTo>
                    <a:pt x="237" y="1718"/>
                    <a:pt x="274" y="1793"/>
                    <a:pt x="312" y="1868"/>
                  </a:cubicBezTo>
                  <a:lnTo>
                    <a:pt x="390" y="1946"/>
                  </a:lnTo>
                  <a:cubicBezTo>
                    <a:pt x="429" y="2024"/>
                    <a:pt x="506" y="2102"/>
                    <a:pt x="545" y="2141"/>
                  </a:cubicBezTo>
                  <a:lnTo>
                    <a:pt x="662" y="2218"/>
                  </a:lnTo>
                  <a:lnTo>
                    <a:pt x="896" y="2296"/>
                  </a:lnTo>
                  <a:cubicBezTo>
                    <a:pt x="973" y="2335"/>
                    <a:pt x="1090" y="2335"/>
                    <a:pt x="1168" y="2335"/>
                  </a:cubicBezTo>
                  <a:lnTo>
                    <a:pt x="1479" y="2335"/>
                  </a:lnTo>
                  <a:cubicBezTo>
                    <a:pt x="1596" y="2296"/>
                    <a:pt x="1674" y="2296"/>
                    <a:pt x="1752" y="2218"/>
                  </a:cubicBezTo>
                  <a:lnTo>
                    <a:pt x="1791" y="2218"/>
                  </a:lnTo>
                  <a:lnTo>
                    <a:pt x="1907" y="2141"/>
                  </a:lnTo>
                  <a:lnTo>
                    <a:pt x="2024" y="2063"/>
                  </a:lnTo>
                  <a:lnTo>
                    <a:pt x="2024" y="2024"/>
                  </a:lnTo>
                  <a:cubicBezTo>
                    <a:pt x="2102" y="1985"/>
                    <a:pt x="2141" y="1907"/>
                    <a:pt x="2219" y="1829"/>
                  </a:cubicBezTo>
                  <a:cubicBezTo>
                    <a:pt x="2219" y="1829"/>
                    <a:pt x="2219" y="1790"/>
                    <a:pt x="2219" y="1790"/>
                  </a:cubicBezTo>
                  <a:cubicBezTo>
                    <a:pt x="2219" y="1752"/>
                    <a:pt x="2257" y="1713"/>
                    <a:pt x="2257" y="1635"/>
                  </a:cubicBezTo>
                  <a:cubicBezTo>
                    <a:pt x="2296" y="1596"/>
                    <a:pt x="2335" y="1557"/>
                    <a:pt x="2335" y="1479"/>
                  </a:cubicBezTo>
                  <a:cubicBezTo>
                    <a:pt x="2335" y="1479"/>
                    <a:pt x="2335" y="1479"/>
                    <a:pt x="2335" y="1440"/>
                  </a:cubicBezTo>
                  <a:lnTo>
                    <a:pt x="2335" y="1323"/>
                  </a:lnTo>
                  <a:lnTo>
                    <a:pt x="2335" y="1168"/>
                  </a:lnTo>
                  <a:lnTo>
                    <a:pt x="2335" y="1129"/>
                  </a:lnTo>
                  <a:cubicBezTo>
                    <a:pt x="2335" y="1051"/>
                    <a:pt x="2296" y="895"/>
                    <a:pt x="2296" y="856"/>
                  </a:cubicBezTo>
                  <a:cubicBezTo>
                    <a:pt x="2296" y="856"/>
                    <a:pt x="2296" y="818"/>
                    <a:pt x="2296" y="818"/>
                  </a:cubicBezTo>
                  <a:lnTo>
                    <a:pt x="2296" y="779"/>
                  </a:lnTo>
                  <a:cubicBezTo>
                    <a:pt x="2296" y="740"/>
                    <a:pt x="2219" y="623"/>
                    <a:pt x="2180" y="545"/>
                  </a:cubicBezTo>
                  <a:lnTo>
                    <a:pt x="2180" y="506"/>
                  </a:lnTo>
                  <a:cubicBezTo>
                    <a:pt x="2180" y="467"/>
                    <a:pt x="2141" y="428"/>
                    <a:pt x="2102" y="428"/>
                  </a:cubicBezTo>
                  <a:lnTo>
                    <a:pt x="2024" y="312"/>
                  </a:lnTo>
                  <a:lnTo>
                    <a:pt x="2024" y="273"/>
                  </a:lnTo>
                  <a:lnTo>
                    <a:pt x="1907" y="195"/>
                  </a:lnTo>
                  <a:cubicBezTo>
                    <a:pt x="1868" y="156"/>
                    <a:pt x="1829" y="156"/>
                    <a:pt x="1791" y="117"/>
                  </a:cubicBez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259;p32">
              <a:extLst>
                <a:ext uri="{FF2B5EF4-FFF2-40B4-BE49-F238E27FC236}">
                  <a16:creationId xmlns:a16="http://schemas.microsoft.com/office/drawing/2014/main" id="{AB9CFE82-9624-4961-94DC-D7AF0A376EA4}"/>
                </a:ext>
              </a:extLst>
            </p:cNvPr>
            <p:cNvSpPr/>
            <p:nvPr/>
          </p:nvSpPr>
          <p:spPr>
            <a:xfrm>
              <a:off x="3693474" y="5037034"/>
              <a:ext cx="21270" cy="22309"/>
            </a:xfrm>
            <a:custGeom>
              <a:avLst/>
              <a:gdLst/>
              <a:ahLst/>
              <a:cxnLst/>
              <a:rect l="l" t="t" r="r" b="b"/>
              <a:pathLst>
                <a:path w="1986" h="2083" extrusionOk="0">
                  <a:moveTo>
                    <a:pt x="1480" y="180"/>
                  </a:moveTo>
                  <a:lnTo>
                    <a:pt x="1518" y="195"/>
                  </a:lnTo>
                  <a:lnTo>
                    <a:pt x="1499" y="195"/>
                  </a:lnTo>
                  <a:lnTo>
                    <a:pt x="1480" y="180"/>
                  </a:lnTo>
                  <a:close/>
                  <a:moveTo>
                    <a:pt x="691" y="378"/>
                  </a:moveTo>
                  <a:lnTo>
                    <a:pt x="691" y="378"/>
                  </a:lnTo>
                  <a:cubicBezTo>
                    <a:pt x="680" y="390"/>
                    <a:pt x="662" y="390"/>
                    <a:pt x="662" y="390"/>
                  </a:cubicBezTo>
                  <a:lnTo>
                    <a:pt x="691" y="378"/>
                  </a:lnTo>
                  <a:close/>
                  <a:moveTo>
                    <a:pt x="1752" y="1363"/>
                  </a:moveTo>
                  <a:lnTo>
                    <a:pt x="1713" y="1479"/>
                  </a:lnTo>
                  <a:cubicBezTo>
                    <a:pt x="1713" y="1479"/>
                    <a:pt x="1713" y="1441"/>
                    <a:pt x="1713" y="1441"/>
                  </a:cubicBezTo>
                  <a:cubicBezTo>
                    <a:pt x="1726" y="1415"/>
                    <a:pt x="1739" y="1389"/>
                    <a:pt x="1752" y="1363"/>
                  </a:cubicBezTo>
                  <a:close/>
                  <a:moveTo>
                    <a:pt x="974" y="1"/>
                  </a:moveTo>
                  <a:cubicBezTo>
                    <a:pt x="896" y="1"/>
                    <a:pt x="818" y="1"/>
                    <a:pt x="740" y="40"/>
                  </a:cubicBezTo>
                  <a:cubicBezTo>
                    <a:pt x="662" y="79"/>
                    <a:pt x="585" y="79"/>
                    <a:pt x="507" y="117"/>
                  </a:cubicBezTo>
                  <a:cubicBezTo>
                    <a:pt x="351" y="195"/>
                    <a:pt x="234" y="351"/>
                    <a:pt x="156" y="468"/>
                  </a:cubicBezTo>
                  <a:cubicBezTo>
                    <a:pt x="40" y="662"/>
                    <a:pt x="1" y="857"/>
                    <a:pt x="1" y="1051"/>
                  </a:cubicBezTo>
                  <a:cubicBezTo>
                    <a:pt x="1" y="1051"/>
                    <a:pt x="1" y="1090"/>
                    <a:pt x="1" y="1090"/>
                  </a:cubicBezTo>
                  <a:cubicBezTo>
                    <a:pt x="1" y="1207"/>
                    <a:pt x="1" y="1285"/>
                    <a:pt x="40" y="1402"/>
                  </a:cubicBezTo>
                  <a:cubicBezTo>
                    <a:pt x="79" y="1635"/>
                    <a:pt x="234" y="1830"/>
                    <a:pt x="468" y="1946"/>
                  </a:cubicBezTo>
                  <a:cubicBezTo>
                    <a:pt x="507" y="1985"/>
                    <a:pt x="585" y="2024"/>
                    <a:pt x="662" y="2024"/>
                  </a:cubicBezTo>
                  <a:lnTo>
                    <a:pt x="701" y="2024"/>
                  </a:lnTo>
                  <a:cubicBezTo>
                    <a:pt x="799" y="2063"/>
                    <a:pt x="896" y="2083"/>
                    <a:pt x="988" y="2083"/>
                  </a:cubicBezTo>
                  <a:cubicBezTo>
                    <a:pt x="1081" y="2083"/>
                    <a:pt x="1168" y="2063"/>
                    <a:pt x="1246" y="2024"/>
                  </a:cubicBezTo>
                  <a:lnTo>
                    <a:pt x="1480" y="1946"/>
                  </a:lnTo>
                  <a:cubicBezTo>
                    <a:pt x="1518" y="1908"/>
                    <a:pt x="1557" y="1869"/>
                    <a:pt x="1596" y="1869"/>
                  </a:cubicBezTo>
                  <a:cubicBezTo>
                    <a:pt x="1635" y="1830"/>
                    <a:pt x="1674" y="1791"/>
                    <a:pt x="1713" y="1752"/>
                  </a:cubicBezTo>
                  <a:cubicBezTo>
                    <a:pt x="1752" y="1713"/>
                    <a:pt x="1830" y="1635"/>
                    <a:pt x="1869" y="1596"/>
                  </a:cubicBezTo>
                  <a:cubicBezTo>
                    <a:pt x="1869" y="1557"/>
                    <a:pt x="1869" y="1557"/>
                    <a:pt x="1869" y="1557"/>
                  </a:cubicBezTo>
                  <a:cubicBezTo>
                    <a:pt x="1908" y="1479"/>
                    <a:pt x="1908" y="1402"/>
                    <a:pt x="1946" y="1285"/>
                  </a:cubicBezTo>
                  <a:cubicBezTo>
                    <a:pt x="1946" y="1246"/>
                    <a:pt x="1946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46" y="857"/>
                    <a:pt x="1946" y="779"/>
                  </a:cubicBezTo>
                  <a:cubicBezTo>
                    <a:pt x="1946" y="779"/>
                    <a:pt x="1946" y="740"/>
                    <a:pt x="1946" y="740"/>
                  </a:cubicBezTo>
                  <a:cubicBezTo>
                    <a:pt x="1946" y="701"/>
                    <a:pt x="1908" y="662"/>
                    <a:pt x="1908" y="662"/>
                  </a:cubicBezTo>
                  <a:cubicBezTo>
                    <a:pt x="1908" y="623"/>
                    <a:pt x="1869" y="584"/>
                    <a:pt x="1869" y="546"/>
                  </a:cubicBezTo>
                  <a:lnTo>
                    <a:pt x="1869" y="507"/>
                  </a:lnTo>
                  <a:lnTo>
                    <a:pt x="1713" y="312"/>
                  </a:lnTo>
                  <a:cubicBezTo>
                    <a:pt x="1623" y="222"/>
                    <a:pt x="1521" y="159"/>
                    <a:pt x="1406" y="121"/>
                  </a:cubicBezTo>
                  <a:lnTo>
                    <a:pt x="1406" y="121"/>
                  </a:lnTo>
                  <a:lnTo>
                    <a:pt x="1402" y="117"/>
                  </a:lnTo>
                  <a:cubicBezTo>
                    <a:pt x="1285" y="40"/>
                    <a:pt x="1129" y="1"/>
                    <a:pt x="9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260;p32">
              <a:extLst>
                <a:ext uri="{FF2B5EF4-FFF2-40B4-BE49-F238E27FC236}">
                  <a16:creationId xmlns:a16="http://schemas.microsoft.com/office/drawing/2014/main" id="{333012AA-D564-4D6E-A2DD-B754D4DC8BB6}"/>
                </a:ext>
              </a:extLst>
            </p:cNvPr>
            <p:cNvSpPr/>
            <p:nvPr/>
          </p:nvSpPr>
          <p:spPr>
            <a:xfrm>
              <a:off x="3617626" y="5100801"/>
              <a:ext cx="20852" cy="20852"/>
            </a:xfrm>
            <a:custGeom>
              <a:avLst/>
              <a:gdLst/>
              <a:ahLst/>
              <a:cxnLst/>
              <a:rect l="l" t="t" r="r" b="b"/>
              <a:pathLst>
                <a:path w="1947" h="1947" extrusionOk="0">
                  <a:moveTo>
                    <a:pt x="234" y="273"/>
                  </a:moveTo>
                  <a:cubicBezTo>
                    <a:pt x="234" y="273"/>
                    <a:pt x="156" y="390"/>
                    <a:pt x="117" y="429"/>
                  </a:cubicBezTo>
                  <a:cubicBezTo>
                    <a:pt x="117" y="429"/>
                    <a:pt x="117" y="467"/>
                    <a:pt x="117" y="467"/>
                  </a:cubicBezTo>
                  <a:lnTo>
                    <a:pt x="234" y="273"/>
                  </a:lnTo>
                  <a:close/>
                  <a:moveTo>
                    <a:pt x="1635" y="1168"/>
                  </a:moveTo>
                  <a:lnTo>
                    <a:pt x="1615" y="1202"/>
                  </a:lnTo>
                  <a:lnTo>
                    <a:pt x="1615" y="1202"/>
                  </a:lnTo>
                  <a:cubicBezTo>
                    <a:pt x="1598" y="1191"/>
                    <a:pt x="1605" y="1168"/>
                    <a:pt x="1635" y="1168"/>
                  </a:cubicBezTo>
                  <a:close/>
                  <a:moveTo>
                    <a:pt x="1539" y="1328"/>
                  </a:moveTo>
                  <a:lnTo>
                    <a:pt x="1518" y="1363"/>
                  </a:lnTo>
                  <a:cubicBezTo>
                    <a:pt x="1518" y="1342"/>
                    <a:pt x="1529" y="1332"/>
                    <a:pt x="1539" y="1328"/>
                  </a:cubicBezTo>
                  <a:close/>
                  <a:moveTo>
                    <a:pt x="896" y="1"/>
                  </a:moveTo>
                  <a:cubicBezTo>
                    <a:pt x="818" y="1"/>
                    <a:pt x="740" y="1"/>
                    <a:pt x="662" y="39"/>
                  </a:cubicBezTo>
                  <a:cubicBezTo>
                    <a:pt x="623" y="39"/>
                    <a:pt x="584" y="39"/>
                    <a:pt x="545" y="78"/>
                  </a:cubicBezTo>
                  <a:cubicBezTo>
                    <a:pt x="468" y="78"/>
                    <a:pt x="390" y="117"/>
                    <a:pt x="351" y="195"/>
                  </a:cubicBezTo>
                  <a:cubicBezTo>
                    <a:pt x="273" y="234"/>
                    <a:pt x="273" y="234"/>
                    <a:pt x="234" y="273"/>
                  </a:cubicBezTo>
                  <a:lnTo>
                    <a:pt x="234" y="273"/>
                  </a:lnTo>
                  <a:lnTo>
                    <a:pt x="234" y="273"/>
                  </a:lnTo>
                  <a:cubicBezTo>
                    <a:pt x="195" y="351"/>
                    <a:pt x="156" y="429"/>
                    <a:pt x="117" y="467"/>
                  </a:cubicBezTo>
                  <a:lnTo>
                    <a:pt x="117" y="506"/>
                  </a:lnTo>
                  <a:cubicBezTo>
                    <a:pt x="78" y="584"/>
                    <a:pt x="39" y="623"/>
                    <a:pt x="1" y="740"/>
                  </a:cubicBezTo>
                  <a:lnTo>
                    <a:pt x="1" y="779"/>
                  </a:lnTo>
                  <a:cubicBezTo>
                    <a:pt x="1" y="857"/>
                    <a:pt x="1" y="934"/>
                    <a:pt x="1" y="1012"/>
                  </a:cubicBezTo>
                  <a:lnTo>
                    <a:pt x="1" y="1051"/>
                  </a:lnTo>
                  <a:cubicBezTo>
                    <a:pt x="1" y="1129"/>
                    <a:pt x="1" y="1207"/>
                    <a:pt x="1" y="1285"/>
                  </a:cubicBezTo>
                  <a:cubicBezTo>
                    <a:pt x="1" y="1285"/>
                    <a:pt x="1" y="1324"/>
                    <a:pt x="1" y="1324"/>
                  </a:cubicBezTo>
                  <a:cubicBezTo>
                    <a:pt x="39" y="1440"/>
                    <a:pt x="78" y="1518"/>
                    <a:pt x="156" y="1596"/>
                  </a:cubicBezTo>
                  <a:cubicBezTo>
                    <a:pt x="234" y="1713"/>
                    <a:pt x="312" y="1791"/>
                    <a:pt x="390" y="1829"/>
                  </a:cubicBezTo>
                  <a:cubicBezTo>
                    <a:pt x="506" y="1907"/>
                    <a:pt x="623" y="1907"/>
                    <a:pt x="740" y="1946"/>
                  </a:cubicBezTo>
                  <a:lnTo>
                    <a:pt x="1051" y="1946"/>
                  </a:lnTo>
                  <a:lnTo>
                    <a:pt x="1285" y="1868"/>
                  </a:lnTo>
                  <a:cubicBezTo>
                    <a:pt x="1289" y="1865"/>
                    <a:pt x="1294" y="1862"/>
                    <a:pt x="1298" y="1859"/>
                  </a:cubicBezTo>
                  <a:lnTo>
                    <a:pt x="1298" y="1859"/>
                  </a:lnTo>
                  <a:cubicBezTo>
                    <a:pt x="1660" y="1732"/>
                    <a:pt x="1946" y="1395"/>
                    <a:pt x="1946" y="934"/>
                  </a:cubicBezTo>
                  <a:cubicBezTo>
                    <a:pt x="1946" y="779"/>
                    <a:pt x="1907" y="623"/>
                    <a:pt x="1829" y="467"/>
                  </a:cubicBezTo>
                  <a:cubicBezTo>
                    <a:pt x="1752" y="312"/>
                    <a:pt x="1635" y="195"/>
                    <a:pt x="1479" y="117"/>
                  </a:cubicBezTo>
                  <a:lnTo>
                    <a:pt x="1440" y="117"/>
                  </a:lnTo>
                  <a:cubicBezTo>
                    <a:pt x="1363" y="78"/>
                    <a:pt x="1285" y="39"/>
                    <a:pt x="1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261;p32">
              <a:extLst>
                <a:ext uri="{FF2B5EF4-FFF2-40B4-BE49-F238E27FC236}">
                  <a16:creationId xmlns:a16="http://schemas.microsoft.com/office/drawing/2014/main" id="{3004CC35-8AE9-4837-B461-3C66D705C3A2}"/>
                </a:ext>
              </a:extLst>
            </p:cNvPr>
            <p:cNvSpPr/>
            <p:nvPr/>
          </p:nvSpPr>
          <p:spPr>
            <a:xfrm>
              <a:off x="3779743" y="5098713"/>
              <a:ext cx="30856" cy="33362"/>
            </a:xfrm>
            <a:custGeom>
              <a:avLst/>
              <a:gdLst/>
              <a:ahLst/>
              <a:cxnLst/>
              <a:rect l="l" t="t" r="r" b="b"/>
              <a:pathLst>
                <a:path w="2881" h="3115" extrusionOk="0">
                  <a:moveTo>
                    <a:pt x="235" y="1090"/>
                  </a:moveTo>
                  <a:cubicBezTo>
                    <a:pt x="235" y="1090"/>
                    <a:pt x="235" y="1090"/>
                    <a:pt x="235" y="1090"/>
                  </a:cubicBezTo>
                  <a:lnTo>
                    <a:pt x="235" y="1090"/>
                  </a:lnTo>
                  <a:cubicBezTo>
                    <a:pt x="234" y="1090"/>
                    <a:pt x="234" y="1090"/>
                    <a:pt x="234" y="1091"/>
                  </a:cubicBezTo>
                  <a:lnTo>
                    <a:pt x="235" y="1090"/>
                  </a:lnTo>
                  <a:close/>
                  <a:moveTo>
                    <a:pt x="1879" y="1347"/>
                  </a:moveTo>
                  <a:lnTo>
                    <a:pt x="1879" y="1347"/>
                  </a:lnTo>
                  <a:cubicBezTo>
                    <a:pt x="1880" y="1351"/>
                    <a:pt x="1881" y="1356"/>
                    <a:pt x="1882" y="1360"/>
                  </a:cubicBezTo>
                  <a:lnTo>
                    <a:pt x="1882" y="1360"/>
                  </a:lnTo>
                  <a:cubicBezTo>
                    <a:pt x="1881" y="1363"/>
                    <a:pt x="1880" y="1366"/>
                    <a:pt x="1879" y="1369"/>
                  </a:cubicBezTo>
                  <a:lnTo>
                    <a:pt x="1879" y="1369"/>
                  </a:lnTo>
                  <a:cubicBezTo>
                    <a:pt x="1878" y="1362"/>
                    <a:pt x="1879" y="1354"/>
                    <a:pt x="1879" y="1347"/>
                  </a:cubicBezTo>
                  <a:close/>
                  <a:moveTo>
                    <a:pt x="1886" y="1378"/>
                  </a:moveTo>
                  <a:lnTo>
                    <a:pt x="1885" y="1380"/>
                  </a:lnTo>
                  <a:lnTo>
                    <a:pt x="1883" y="1392"/>
                  </a:lnTo>
                  <a:lnTo>
                    <a:pt x="1883" y="1392"/>
                  </a:lnTo>
                  <a:cubicBezTo>
                    <a:pt x="1885" y="1390"/>
                    <a:pt x="1887" y="1388"/>
                    <a:pt x="1888" y="1385"/>
                  </a:cubicBezTo>
                  <a:lnTo>
                    <a:pt x="1888" y="1385"/>
                  </a:lnTo>
                  <a:cubicBezTo>
                    <a:pt x="1888" y="1386"/>
                    <a:pt x="1889" y="1386"/>
                    <a:pt x="1889" y="1387"/>
                  </a:cubicBezTo>
                  <a:lnTo>
                    <a:pt x="1889" y="1387"/>
                  </a:lnTo>
                  <a:lnTo>
                    <a:pt x="1892" y="1383"/>
                  </a:lnTo>
                  <a:lnTo>
                    <a:pt x="1892" y="1383"/>
                  </a:lnTo>
                  <a:lnTo>
                    <a:pt x="1891" y="1382"/>
                  </a:lnTo>
                  <a:lnTo>
                    <a:pt x="1891" y="1382"/>
                  </a:lnTo>
                  <a:cubicBezTo>
                    <a:pt x="1890" y="1383"/>
                    <a:pt x="1889" y="1384"/>
                    <a:pt x="1888" y="1385"/>
                  </a:cubicBezTo>
                  <a:lnTo>
                    <a:pt x="1888" y="1385"/>
                  </a:lnTo>
                  <a:cubicBezTo>
                    <a:pt x="1888" y="1383"/>
                    <a:pt x="1887" y="1380"/>
                    <a:pt x="1886" y="1378"/>
                  </a:cubicBezTo>
                  <a:close/>
                  <a:moveTo>
                    <a:pt x="1873" y="1390"/>
                  </a:moveTo>
                  <a:cubicBezTo>
                    <a:pt x="1874" y="1394"/>
                    <a:pt x="1875" y="1398"/>
                    <a:pt x="1876" y="1402"/>
                  </a:cubicBezTo>
                  <a:lnTo>
                    <a:pt x="1876" y="1402"/>
                  </a:lnTo>
                  <a:lnTo>
                    <a:pt x="1871" y="1409"/>
                  </a:lnTo>
                  <a:lnTo>
                    <a:pt x="1871" y="1409"/>
                  </a:lnTo>
                  <a:cubicBezTo>
                    <a:pt x="1871" y="1403"/>
                    <a:pt x="1872" y="1396"/>
                    <a:pt x="1873" y="1390"/>
                  </a:cubicBezTo>
                  <a:close/>
                  <a:moveTo>
                    <a:pt x="1908" y="1246"/>
                  </a:moveTo>
                  <a:lnTo>
                    <a:pt x="1891" y="1343"/>
                  </a:lnTo>
                  <a:lnTo>
                    <a:pt x="1891" y="1343"/>
                  </a:lnTo>
                  <a:cubicBezTo>
                    <a:pt x="1896" y="1337"/>
                    <a:pt x="1901" y="1330"/>
                    <a:pt x="1908" y="1324"/>
                  </a:cubicBezTo>
                  <a:lnTo>
                    <a:pt x="1908" y="1324"/>
                  </a:lnTo>
                  <a:lnTo>
                    <a:pt x="1889" y="1370"/>
                  </a:lnTo>
                  <a:lnTo>
                    <a:pt x="1889" y="1370"/>
                  </a:lnTo>
                  <a:lnTo>
                    <a:pt x="1891" y="1382"/>
                  </a:lnTo>
                  <a:lnTo>
                    <a:pt x="1891" y="1382"/>
                  </a:lnTo>
                  <a:cubicBezTo>
                    <a:pt x="1897" y="1375"/>
                    <a:pt x="1902" y="1368"/>
                    <a:pt x="1908" y="1363"/>
                  </a:cubicBezTo>
                  <a:lnTo>
                    <a:pt x="1908" y="1363"/>
                  </a:lnTo>
                  <a:lnTo>
                    <a:pt x="1892" y="1383"/>
                  </a:lnTo>
                  <a:lnTo>
                    <a:pt x="1892" y="1383"/>
                  </a:lnTo>
                  <a:lnTo>
                    <a:pt x="1897" y="1413"/>
                  </a:lnTo>
                  <a:lnTo>
                    <a:pt x="1897" y="1413"/>
                  </a:lnTo>
                  <a:cubicBezTo>
                    <a:pt x="1894" y="1404"/>
                    <a:pt x="1891" y="1396"/>
                    <a:pt x="1889" y="1387"/>
                  </a:cubicBezTo>
                  <a:lnTo>
                    <a:pt x="1889" y="1387"/>
                  </a:lnTo>
                  <a:lnTo>
                    <a:pt x="1883" y="1394"/>
                  </a:lnTo>
                  <a:lnTo>
                    <a:pt x="1882" y="1402"/>
                  </a:lnTo>
                  <a:cubicBezTo>
                    <a:pt x="1881" y="1400"/>
                    <a:pt x="1881" y="1398"/>
                    <a:pt x="1881" y="1396"/>
                  </a:cubicBezTo>
                  <a:lnTo>
                    <a:pt x="1881" y="1396"/>
                  </a:lnTo>
                  <a:lnTo>
                    <a:pt x="1877" y="1401"/>
                  </a:lnTo>
                  <a:lnTo>
                    <a:pt x="1877" y="1401"/>
                  </a:lnTo>
                  <a:cubicBezTo>
                    <a:pt x="1878" y="1399"/>
                    <a:pt x="1880" y="1398"/>
                    <a:pt x="1881" y="1396"/>
                  </a:cubicBezTo>
                  <a:lnTo>
                    <a:pt x="1881" y="1396"/>
                  </a:lnTo>
                  <a:cubicBezTo>
                    <a:pt x="1881" y="1396"/>
                    <a:pt x="1881" y="1396"/>
                    <a:pt x="1881" y="1396"/>
                  </a:cubicBezTo>
                  <a:lnTo>
                    <a:pt x="1881" y="1396"/>
                  </a:lnTo>
                  <a:lnTo>
                    <a:pt x="1883" y="1394"/>
                  </a:lnTo>
                  <a:lnTo>
                    <a:pt x="1883" y="1392"/>
                  </a:lnTo>
                  <a:lnTo>
                    <a:pt x="1883" y="1392"/>
                  </a:lnTo>
                  <a:cubicBezTo>
                    <a:pt x="1882" y="1393"/>
                    <a:pt x="1882" y="1395"/>
                    <a:pt x="1881" y="1396"/>
                  </a:cubicBezTo>
                  <a:lnTo>
                    <a:pt x="1881" y="1396"/>
                  </a:lnTo>
                  <a:cubicBezTo>
                    <a:pt x="1881" y="1395"/>
                    <a:pt x="1880" y="1393"/>
                    <a:pt x="1880" y="1392"/>
                  </a:cubicBezTo>
                  <a:lnTo>
                    <a:pt x="1880" y="1392"/>
                  </a:lnTo>
                  <a:lnTo>
                    <a:pt x="1877" y="1402"/>
                  </a:lnTo>
                  <a:lnTo>
                    <a:pt x="1877" y="1402"/>
                  </a:lnTo>
                  <a:cubicBezTo>
                    <a:pt x="1875" y="1398"/>
                    <a:pt x="1874" y="1394"/>
                    <a:pt x="1873" y="1390"/>
                  </a:cubicBezTo>
                  <a:lnTo>
                    <a:pt x="1873" y="1390"/>
                  </a:lnTo>
                  <a:cubicBezTo>
                    <a:pt x="1874" y="1383"/>
                    <a:pt x="1876" y="1376"/>
                    <a:pt x="1879" y="1369"/>
                  </a:cubicBezTo>
                  <a:lnTo>
                    <a:pt x="1879" y="1369"/>
                  </a:lnTo>
                  <a:cubicBezTo>
                    <a:pt x="1879" y="1377"/>
                    <a:pt x="1879" y="1385"/>
                    <a:pt x="1880" y="1392"/>
                  </a:cubicBezTo>
                  <a:lnTo>
                    <a:pt x="1880" y="1392"/>
                  </a:lnTo>
                  <a:lnTo>
                    <a:pt x="1885" y="1380"/>
                  </a:lnTo>
                  <a:lnTo>
                    <a:pt x="1886" y="1377"/>
                  </a:lnTo>
                  <a:lnTo>
                    <a:pt x="1886" y="1377"/>
                  </a:lnTo>
                  <a:cubicBezTo>
                    <a:pt x="1886" y="1377"/>
                    <a:pt x="1886" y="1377"/>
                    <a:pt x="1886" y="1378"/>
                  </a:cubicBezTo>
                  <a:lnTo>
                    <a:pt x="1886" y="1378"/>
                  </a:lnTo>
                  <a:lnTo>
                    <a:pt x="1889" y="1370"/>
                  </a:lnTo>
                  <a:lnTo>
                    <a:pt x="1889" y="1370"/>
                  </a:lnTo>
                  <a:lnTo>
                    <a:pt x="1888" y="1363"/>
                  </a:lnTo>
                  <a:lnTo>
                    <a:pt x="1888" y="1363"/>
                  </a:lnTo>
                  <a:lnTo>
                    <a:pt x="1891" y="1343"/>
                  </a:lnTo>
                  <a:lnTo>
                    <a:pt x="1891" y="1343"/>
                  </a:lnTo>
                  <a:cubicBezTo>
                    <a:pt x="1890" y="1346"/>
                    <a:pt x="1888" y="1349"/>
                    <a:pt x="1886" y="1352"/>
                  </a:cubicBezTo>
                  <a:lnTo>
                    <a:pt x="1886" y="1352"/>
                  </a:lnTo>
                  <a:lnTo>
                    <a:pt x="1882" y="1324"/>
                  </a:lnTo>
                  <a:lnTo>
                    <a:pt x="1882" y="1324"/>
                  </a:lnTo>
                  <a:cubicBezTo>
                    <a:pt x="1880" y="1332"/>
                    <a:pt x="1880" y="1339"/>
                    <a:pt x="1879" y="1347"/>
                  </a:cubicBezTo>
                  <a:lnTo>
                    <a:pt x="1879" y="1347"/>
                  </a:lnTo>
                  <a:cubicBezTo>
                    <a:pt x="1873" y="1316"/>
                    <a:pt x="1869" y="1283"/>
                    <a:pt x="1869" y="1246"/>
                  </a:cubicBezTo>
                  <a:lnTo>
                    <a:pt x="1869" y="1246"/>
                  </a:lnTo>
                  <a:lnTo>
                    <a:pt x="1882" y="1324"/>
                  </a:lnTo>
                  <a:cubicBezTo>
                    <a:pt x="1886" y="1298"/>
                    <a:pt x="1895" y="1272"/>
                    <a:pt x="1908" y="1246"/>
                  </a:cubicBezTo>
                  <a:close/>
                  <a:moveTo>
                    <a:pt x="1876" y="1402"/>
                  </a:moveTo>
                  <a:lnTo>
                    <a:pt x="1870" y="1419"/>
                  </a:lnTo>
                  <a:lnTo>
                    <a:pt x="1870" y="1419"/>
                  </a:lnTo>
                  <a:cubicBezTo>
                    <a:pt x="1870" y="1416"/>
                    <a:pt x="1870" y="1414"/>
                    <a:pt x="1870" y="1412"/>
                  </a:cubicBezTo>
                  <a:lnTo>
                    <a:pt x="1870" y="1412"/>
                  </a:lnTo>
                  <a:cubicBezTo>
                    <a:pt x="1872" y="1409"/>
                    <a:pt x="1874" y="1405"/>
                    <a:pt x="1876" y="1402"/>
                  </a:cubicBezTo>
                  <a:close/>
                  <a:moveTo>
                    <a:pt x="1381" y="1747"/>
                  </a:moveTo>
                  <a:lnTo>
                    <a:pt x="1383" y="1747"/>
                  </a:lnTo>
                  <a:lnTo>
                    <a:pt x="1383" y="1747"/>
                  </a:lnTo>
                  <a:cubicBezTo>
                    <a:pt x="1382" y="1748"/>
                    <a:pt x="1382" y="1749"/>
                    <a:pt x="1382" y="1750"/>
                  </a:cubicBezTo>
                  <a:lnTo>
                    <a:pt x="1382" y="1750"/>
                  </a:lnTo>
                  <a:cubicBezTo>
                    <a:pt x="1381" y="1749"/>
                    <a:pt x="1380" y="1749"/>
                    <a:pt x="1380" y="1749"/>
                  </a:cubicBezTo>
                  <a:lnTo>
                    <a:pt x="1380" y="1749"/>
                  </a:lnTo>
                  <a:lnTo>
                    <a:pt x="1381" y="1747"/>
                  </a:lnTo>
                  <a:close/>
                  <a:moveTo>
                    <a:pt x="1441" y="1"/>
                  </a:moveTo>
                  <a:cubicBezTo>
                    <a:pt x="1363" y="1"/>
                    <a:pt x="1246" y="1"/>
                    <a:pt x="1168" y="40"/>
                  </a:cubicBezTo>
                  <a:cubicBezTo>
                    <a:pt x="1052" y="79"/>
                    <a:pt x="935" y="118"/>
                    <a:pt x="857" y="157"/>
                  </a:cubicBezTo>
                  <a:cubicBezTo>
                    <a:pt x="779" y="196"/>
                    <a:pt x="740" y="234"/>
                    <a:pt x="701" y="273"/>
                  </a:cubicBezTo>
                  <a:cubicBezTo>
                    <a:pt x="662" y="312"/>
                    <a:pt x="585" y="351"/>
                    <a:pt x="546" y="390"/>
                  </a:cubicBezTo>
                  <a:cubicBezTo>
                    <a:pt x="429" y="507"/>
                    <a:pt x="351" y="701"/>
                    <a:pt x="273" y="857"/>
                  </a:cubicBezTo>
                  <a:cubicBezTo>
                    <a:pt x="244" y="915"/>
                    <a:pt x="237" y="994"/>
                    <a:pt x="235" y="1063"/>
                  </a:cubicBezTo>
                  <a:lnTo>
                    <a:pt x="235" y="1063"/>
                  </a:lnTo>
                  <a:cubicBezTo>
                    <a:pt x="158" y="1165"/>
                    <a:pt x="99" y="1283"/>
                    <a:pt x="40" y="1402"/>
                  </a:cubicBezTo>
                  <a:cubicBezTo>
                    <a:pt x="1" y="1558"/>
                    <a:pt x="1" y="1713"/>
                    <a:pt x="40" y="1830"/>
                  </a:cubicBezTo>
                  <a:cubicBezTo>
                    <a:pt x="40" y="2063"/>
                    <a:pt x="79" y="2219"/>
                    <a:pt x="157" y="2414"/>
                  </a:cubicBezTo>
                  <a:cubicBezTo>
                    <a:pt x="234" y="2491"/>
                    <a:pt x="273" y="2569"/>
                    <a:pt x="351" y="2647"/>
                  </a:cubicBezTo>
                  <a:cubicBezTo>
                    <a:pt x="351" y="2686"/>
                    <a:pt x="390" y="2725"/>
                    <a:pt x="429" y="2764"/>
                  </a:cubicBezTo>
                  <a:cubicBezTo>
                    <a:pt x="701" y="2997"/>
                    <a:pt x="1052" y="3114"/>
                    <a:pt x="1402" y="3114"/>
                  </a:cubicBezTo>
                  <a:cubicBezTo>
                    <a:pt x="1557" y="3114"/>
                    <a:pt x="1713" y="3075"/>
                    <a:pt x="1869" y="3036"/>
                  </a:cubicBezTo>
                  <a:cubicBezTo>
                    <a:pt x="2063" y="2958"/>
                    <a:pt x="2219" y="2881"/>
                    <a:pt x="2375" y="2725"/>
                  </a:cubicBezTo>
                  <a:cubicBezTo>
                    <a:pt x="2491" y="2647"/>
                    <a:pt x="2608" y="2530"/>
                    <a:pt x="2686" y="2375"/>
                  </a:cubicBezTo>
                  <a:cubicBezTo>
                    <a:pt x="2764" y="2258"/>
                    <a:pt x="2803" y="2102"/>
                    <a:pt x="2842" y="1947"/>
                  </a:cubicBezTo>
                  <a:cubicBezTo>
                    <a:pt x="2880" y="1791"/>
                    <a:pt x="2880" y="1635"/>
                    <a:pt x="2880" y="1480"/>
                  </a:cubicBezTo>
                  <a:cubicBezTo>
                    <a:pt x="2880" y="1324"/>
                    <a:pt x="2842" y="1168"/>
                    <a:pt x="2803" y="1013"/>
                  </a:cubicBezTo>
                  <a:cubicBezTo>
                    <a:pt x="2725" y="818"/>
                    <a:pt x="2608" y="624"/>
                    <a:pt x="2452" y="468"/>
                  </a:cubicBezTo>
                  <a:cubicBezTo>
                    <a:pt x="2414" y="429"/>
                    <a:pt x="2375" y="390"/>
                    <a:pt x="2336" y="351"/>
                  </a:cubicBezTo>
                  <a:cubicBezTo>
                    <a:pt x="2180" y="196"/>
                    <a:pt x="1947" y="79"/>
                    <a:pt x="1713" y="40"/>
                  </a:cubicBezTo>
                  <a:cubicBezTo>
                    <a:pt x="1635" y="40"/>
                    <a:pt x="1557" y="1"/>
                    <a:pt x="1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262;p32">
              <a:extLst>
                <a:ext uri="{FF2B5EF4-FFF2-40B4-BE49-F238E27FC236}">
                  <a16:creationId xmlns:a16="http://schemas.microsoft.com/office/drawing/2014/main" id="{DD155F70-20C4-4347-A1EC-21DD4E735E5B}"/>
                </a:ext>
              </a:extLst>
            </p:cNvPr>
            <p:cNvSpPr/>
            <p:nvPr/>
          </p:nvSpPr>
          <p:spPr>
            <a:xfrm>
              <a:off x="3792670" y="5176649"/>
              <a:ext cx="30845" cy="28253"/>
            </a:xfrm>
            <a:custGeom>
              <a:avLst/>
              <a:gdLst/>
              <a:ahLst/>
              <a:cxnLst/>
              <a:rect l="l" t="t" r="r" b="b"/>
              <a:pathLst>
                <a:path w="2880" h="2638" extrusionOk="0">
                  <a:moveTo>
                    <a:pt x="1669" y="1368"/>
                  </a:moveTo>
                  <a:lnTo>
                    <a:pt x="1669" y="1368"/>
                  </a:lnTo>
                  <a:cubicBezTo>
                    <a:pt x="1669" y="1368"/>
                    <a:pt x="1669" y="1369"/>
                    <a:pt x="1668" y="1369"/>
                  </a:cubicBezTo>
                  <a:lnTo>
                    <a:pt x="1668" y="1369"/>
                  </a:lnTo>
                  <a:lnTo>
                    <a:pt x="1648" y="1397"/>
                  </a:lnTo>
                  <a:lnTo>
                    <a:pt x="1648" y="1397"/>
                  </a:lnTo>
                  <a:cubicBezTo>
                    <a:pt x="1654" y="1387"/>
                    <a:pt x="1660" y="1377"/>
                    <a:pt x="1669" y="1368"/>
                  </a:cubicBezTo>
                  <a:close/>
                  <a:moveTo>
                    <a:pt x="1640" y="1413"/>
                  </a:moveTo>
                  <a:lnTo>
                    <a:pt x="1637" y="1429"/>
                  </a:lnTo>
                  <a:lnTo>
                    <a:pt x="1637" y="1429"/>
                  </a:lnTo>
                  <a:lnTo>
                    <a:pt x="1635" y="1430"/>
                  </a:lnTo>
                  <a:lnTo>
                    <a:pt x="1635" y="1430"/>
                  </a:lnTo>
                  <a:cubicBezTo>
                    <a:pt x="1636" y="1424"/>
                    <a:pt x="1638" y="1419"/>
                    <a:pt x="1640" y="1413"/>
                  </a:cubicBezTo>
                  <a:close/>
                  <a:moveTo>
                    <a:pt x="1632" y="1453"/>
                  </a:moveTo>
                  <a:cubicBezTo>
                    <a:pt x="1631" y="1455"/>
                    <a:pt x="1630" y="1457"/>
                    <a:pt x="1629" y="1459"/>
                  </a:cubicBezTo>
                  <a:lnTo>
                    <a:pt x="1629" y="1459"/>
                  </a:lnTo>
                  <a:lnTo>
                    <a:pt x="1621" y="1462"/>
                  </a:lnTo>
                  <a:lnTo>
                    <a:pt x="1621" y="1462"/>
                  </a:lnTo>
                  <a:cubicBezTo>
                    <a:pt x="1621" y="1460"/>
                    <a:pt x="1622" y="1459"/>
                    <a:pt x="1622" y="1458"/>
                  </a:cubicBezTo>
                  <a:lnTo>
                    <a:pt x="1622" y="1458"/>
                  </a:lnTo>
                  <a:cubicBezTo>
                    <a:pt x="1626" y="1456"/>
                    <a:pt x="1629" y="1454"/>
                    <a:pt x="1632" y="1453"/>
                  </a:cubicBezTo>
                  <a:close/>
                  <a:moveTo>
                    <a:pt x="1617" y="1480"/>
                  </a:moveTo>
                  <a:cubicBezTo>
                    <a:pt x="1616" y="1481"/>
                    <a:pt x="1615" y="1482"/>
                    <a:pt x="1615" y="1483"/>
                  </a:cubicBezTo>
                  <a:lnTo>
                    <a:pt x="1615" y="1483"/>
                  </a:lnTo>
                  <a:lnTo>
                    <a:pt x="1612" y="1483"/>
                  </a:lnTo>
                  <a:lnTo>
                    <a:pt x="1612" y="1483"/>
                  </a:lnTo>
                  <a:cubicBezTo>
                    <a:pt x="1612" y="1482"/>
                    <a:pt x="1613" y="1481"/>
                    <a:pt x="1613" y="1480"/>
                  </a:cubicBezTo>
                  <a:lnTo>
                    <a:pt x="1613" y="1480"/>
                  </a:lnTo>
                  <a:cubicBezTo>
                    <a:pt x="1614" y="1480"/>
                    <a:pt x="1616" y="1480"/>
                    <a:pt x="1617" y="1480"/>
                  </a:cubicBezTo>
                  <a:close/>
                  <a:moveTo>
                    <a:pt x="1383" y="1482"/>
                  </a:moveTo>
                  <a:lnTo>
                    <a:pt x="1383" y="1482"/>
                  </a:lnTo>
                  <a:cubicBezTo>
                    <a:pt x="1386" y="1483"/>
                    <a:pt x="1389" y="1483"/>
                    <a:pt x="1393" y="1484"/>
                  </a:cubicBezTo>
                  <a:lnTo>
                    <a:pt x="1393" y="1484"/>
                  </a:lnTo>
                  <a:cubicBezTo>
                    <a:pt x="1393" y="1485"/>
                    <a:pt x="1393" y="1485"/>
                    <a:pt x="1393" y="1486"/>
                  </a:cubicBezTo>
                  <a:lnTo>
                    <a:pt x="1393" y="1486"/>
                  </a:lnTo>
                  <a:lnTo>
                    <a:pt x="1384" y="1484"/>
                  </a:lnTo>
                  <a:lnTo>
                    <a:pt x="1384" y="1484"/>
                  </a:lnTo>
                  <a:lnTo>
                    <a:pt x="1383" y="1482"/>
                  </a:lnTo>
                  <a:close/>
                  <a:moveTo>
                    <a:pt x="1446" y="1494"/>
                  </a:moveTo>
                  <a:cubicBezTo>
                    <a:pt x="1448" y="1495"/>
                    <a:pt x="1451" y="1496"/>
                    <a:pt x="1453" y="1498"/>
                  </a:cubicBezTo>
                  <a:lnTo>
                    <a:pt x="1453" y="1498"/>
                  </a:lnTo>
                  <a:lnTo>
                    <a:pt x="1451" y="1497"/>
                  </a:lnTo>
                  <a:lnTo>
                    <a:pt x="1451" y="1497"/>
                  </a:lnTo>
                  <a:lnTo>
                    <a:pt x="1446" y="1494"/>
                  </a:lnTo>
                  <a:lnTo>
                    <a:pt x="1446" y="1494"/>
                  </a:lnTo>
                  <a:cubicBezTo>
                    <a:pt x="1446" y="1494"/>
                    <a:pt x="1446" y="1494"/>
                    <a:pt x="1446" y="1494"/>
                  </a:cubicBezTo>
                  <a:close/>
                  <a:moveTo>
                    <a:pt x="1463" y="1507"/>
                  </a:moveTo>
                  <a:cubicBezTo>
                    <a:pt x="1464" y="1507"/>
                    <a:pt x="1465" y="1507"/>
                    <a:pt x="1466" y="1508"/>
                  </a:cubicBezTo>
                  <a:lnTo>
                    <a:pt x="1466" y="1508"/>
                  </a:lnTo>
                  <a:lnTo>
                    <a:pt x="1465" y="1508"/>
                  </a:lnTo>
                  <a:lnTo>
                    <a:pt x="1465" y="1508"/>
                  </a:lnTo>
                  <a:lnTo>
                    <a:pt x="1463" y="1507"/>
                  </a:lnTo>
                  <a:close/>
                  <a:moveTo>
                    <a:pt x="1565" y="1483"/>
                  </a:moveTo>
                  <a:lnTo>
                    <a:pt x="1562" y="1485"/>
                  </a:lnTo>
                  <a:lnTo>
                    <a:pt x="1562" y="1485"/>
                  </a:lnTo>
                  <a:lnTo>
                    <a:pt x="1535" y="1496"/>
                  </a:lnTo>
                  <a:lnTo>
                    <a:pt x="1535" y="1496"/>
                  </a:lnTo>
                  <a:lnTo>
                    <a:pt x="1525" y="1498"/>
                  </a:lnTo>
                  <a:lnTo>
                    <a:pt x="1525" y="1498"/>
                  </a:lnTo>
                  <a:cubicBezTo>
                    <a:pt x="1522" y="1497"/>
                    <a:pt x="1519" y="1496"/>
                    <a:pt x="1517" y="1495"/>
                  </a:cubicBezTo>
                  <a:lnTo>
                    <a:pt x="1517" y="1495"/>
                  </a:lnTo>
                  <a:cubicBezTo>
                    <a:pt x="1512" y="1497"/>
                    <a:pt x="1507" y="1499"/>
                    <a:pt x="1502" y="1502"/>
                  </a:cubicBezTo>
                  <a:lnTo>
                    <a:pt x="1502" y="1502"/>
                  </a:lnTo>
                  <a:lnTo>
                    <a:pt x="1525" y="1498"/>
                  </a:lnTo>
                  <a:lnTo>
                    <a:pt x="1525" y="1498"/>
                  </a:lnTo>
                  <a:cubicBezTo>
                    <a:pt x="1526" y="1498"/>
                    <a:pt x="1527" y="1499"/>
                    <a:pt x="1528" y="1499"/>
                  </a:cubicBezTo>
                  <a:lnTo>
                    <a:pt x="1528" y="1499"/>
                  </a:lnTo>
                  <a:lnTo>
                    <a:pt x="1505" y="1508"/>
                  </a:lnTo>
                  <a:lnTo>
                    <a:pt x="1505" y="1508"/>
                  </a:lnTo>
                  <a:lnTo>
                    <a:pt x="1495" y="1506"/>
                  </a:lnTo>
                  <a:lnTo>
                    <a:pt x="1495" y="1506"/>
                  </a:lnTo>
                  <a:cubicBezTo>
                    <a:pt x="1497" y="1504"/>
                    <a:pt x="1499" y="1503"/>
                    <a:pt x="1502" y="1502"/>
                  </a:cubicBezTo>
                  <a:lnTo>
                    <a:pt x="1502" y="1502"/>
                  </a:lnTo>
                  <a:lnTo>
                    <a:pt x="1486" y="1504"/>
                  </a:lnTo>
                  <a:lnTo>
                    <a:pt x="1479" y="1503"/>
                  </a:lnTo>
                  <a:lnTo>
                    <a:pt x="1479" y="1503"/>
                  </a:lnTo>
                  <a:lnTo>
                    <a:pt x="1452" y="1492"/>
                  </a:lnTo>
                  <a:lnTo>
                    <a:pt x="1452" y="1492"/>
                  </a:lnTo>
                  <a:cubicBezTo>
                    <a:pt x="1461" y="1490"/>
                    <a:pt x="1470" y="1489"/>
                    <a:pt x="1479" y="1489"/>
                  </a:cubicBezTo>
                  <a:cubicBezTo>
                    <a:pt x="1492" y="1489"/>
                    <a:pt x="1505" y="1491"/>
                    <a:pt x="1517" y="1495"/>
                  </a:cubicBezTo>
                  <a:lnTo>
                    <a:pt x="1517" y="1495"/>
                  </a:lnTo>
                  <a:cubicBezTo>
                    <a:pt x="1532" y="1489"/>
                    <a:pt x="1549" y="1485"/>
                    <a:pt x="1565" y="1483"/>
                  </a:cubicBezTo>
                  <a:close/>
                  <a:moveTo>
                    <a:pt x="1440" y="1"/>
                  </a:moveTo>
                  <a:cubicBezTo>
                    <a:pt x="1207" y="1"/>
                    <a:pt x="1012" y="40"/>
                    <a:pt x="817" y="156"/>
                  </a:cubicBezTo>
                  <a:cubicBezTo>
                    <a:pt x="701" y="195"/>
                    <a:pt x="623" y="234"/>
                    <a:pt x="545" y="312"/>
                  </a:cubicBezTo>
                  <a:cubicBezTo>
                    <a:pt x="506" y="351"/>
                    <a:pt x="467" y="390"/>
                    <a:pt x="428" y="429"/>
                  </a:cubicBezTo>
                  <a:cubicBezTo>
                    <a:pt x="312" y="585"/>
                    <a:pt x="195" y="779"/>
                    <a:pt x="117" y="1013"/>
                  </a:cubicBezTo>
                  <a:cubicBezTo>
                    <a:pt x="0" y="1441"/>
                    <a:pt x="117" y="1908"/>
                    <a:pt x="428" y="2219"/>
                  </a:cubicBezTo>
                  <a:cubicBezTo>
                    <a:pt x="506" y="2297"/>
                    <a:pt x="623" y="2375"/>
                    <a:pt x="701" y="2413"/>
                  </a:cubicBezTo>
                  <a:lnTo>
                    <a:pt x="778" y="2452"/>
                  </a:lnTo>
                  <a:cubicBezTo>
                    <a:pt x="856" y="2491"/>
                    <a:pt x="934" y="2530"/>
                    <a:pt x="1012" y="2569"/>
                  </a:cubicBezTo>
                  <a:cubicBezTo>
                    <a:pt x="1071" y="2584"/>
                    <a:pt x="1137" y="2593"/>
                    <a:pt x="1203" y="2597"/>
                  </a:cubicBezTo>
                  <a:lnTo>
                    <a:pt x="1203" y="2597"/>
                  </a:lnTo>
                  <a:cubicBezTo>
                    <a:pt x="1217" y="2601"/>
                    <a:pt x="1231" y="2604"/>
                    <a:pt x="1245" y="2608"/>
                  </a:cubicBezTo>
                  <a:cubicBezTo>
                    <a:pt x="1323" y="2627"/>
                    <a:pt x="1401" y="2637"/>
                    <a:pt x="1479" y="2637"/>
                  </a:cubicBezTo>
                  <a:cubicBezTo>
                    <a:pt x="1557" y="2637"/>
                    <a:pt x="1635" y="2627"/>
                    <a:pt x="1712" y="2608"/>
                  </a:cubicBezTo>
                  <a:cubicBezTo>
                    <a:pt x="1868" y="2569"/>
                    <a:pt x="2024" y="2530"/>
                    <a:pt x="2179" y="2452"/>
                  </a:cubicBezTo>
                  <a:cubicBezTo>
                    <a:pt x="2296" y="2413"/>
                    <a:pt x="2413" y="2336"/>
                    <a:pt x="2491" y="2258"/>
                  </a:cubicBezTo>
                  <a:cubicBezTo>
                    <a:pt x="2607" y="2102"/>
                    <a:pt x="2724" y="1946"/>
                    <a:pt x="2763" y="1752"/>
                  </a:cubicBezTo>
                  <a:cubicBezTo>
                    <a:pt x="2880" y="1402"/>
                    <a:pt x="2841" y="1051"/>
                    <a:pt x="2646" y="740"/>
                  </a:cubicBezTo>
                  <a:cubicBezTo>
                    <a:pt x="2607" y="662"/>
                    <a:pt x="2569" y="623"/>
                    <a:pt x="2530" y="585"/>
                  </a:cubicBezTo>
                  <a:cubicBezTo>
                    <a:pt x="2491" y="507"/>
                    <a:pt x="2452" y="429"/>
                    <a:pt x="2413" y="390"/>
                  </a:cubicBezTo>
                  <a:cubicBezTo>
                    <a:pt x="2296" y="273"/>
                    <a:pt x="2179" y="195"/>
                    <a:pt x="2024" y="156"/>
                  </a:cubicBezTo>
                  <a:cubicBezTo>
                    <a:pt x="1829" y="40"/>
                    <a:pt x="1635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263;p32">
              <a:extLst>
                <a:ext uri="{FF2B5EF4-FFF2-40B4-BE49-F238E27FC236}">
                  <a16:creationId xmlns:a16="http://schemas.microsoft.com/office/drawing/2014/main" id="{25C25B67-1DAE-42C8-932C-21EB29BC2AA4}"/>
                </a:ext>
              </a:extLst>
            </p:cNvPr>
            <p:cNvSpPr/>
            <p:nvPr/>
          </p:nvSpPr>
          <p:spPr>
            <a:xfrm>
              <a:off x="3779047" y="5147036"/>
              <a:ext cx="78644" cy="12541"/>
            </a:xfrm>
            <a:custGeom>
              <a:avLst/>
              <a:gdLst/>
              <a:ahLst/>
              <a:cxnLst/>
              <a:rect l="l" t="t" r="r" b="b"/>
              <a:pathLst>
                <a:path w="7343" h="1171" extrusionOk="0">
                  <a:moveTo>
                    <a:pt x="384" y="1"/>
                  </a:moveTo>
                  <a:cubicBezTo>
                    <a:pt x="132" y="1"/>
                    <a:pt x="0" y="434"/>
                    <a:pt x="299" y="509"/>
                  </a:cubicBezTo>
                  <a:cubicBezTo>
                    <a:pt x="2517" y="781"/>
                    <a:pt x="4774" y="1015"/>
                    <a:pt x="6992" y="1170"/>
                  </a:cubicBezTo>
                  <a:cubicBezTo>
                    <a:pt x="7343" y="1170"/>
                    <a:pt x="7304" y="664"/>
                    <a:pt x="6992" y="664"/>
                  </a:cubicBezTo>
                  <a:cubicBezTo>
                    <a:pt x="4813" y="509"/>
                    <a:pt x="2634" y="314"/>
                    <a:pt x="416" y="3"/>
                  </a:cubicBezTo>
                  <a:cubicBezTo>
                    <a:pt x="405" y="1"/>
                    <a:pt x="395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264;p32">
              <a:extLst>
                <a:ext uri="{FF2B5EF4-FFF2-40B4-BE49-F238E27FC236}">
                  <a16:creationId xmlns:a16="http://schemas.microsoft.com/office/drawing/2014/main" id="{44E97E02-2679-4746-9395-702C31BED2FD}"/>
                </a:ext>
              </a:extLst>
            </p:cNvPr>
            <p:cNvSpPr/>
            <p:nvPr/>
          </p:nvSpPr>
          <p:spPr>
            <a:xfrm>
              <a:off x="3795958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53" y="0"/>
                  </a:moveTo>
                  <a:cubicBezTo>
                    <a:pt x="140" y="0"/>
                    <a:pt x="1" y="330"/>
                    <a:pt x="199" y="462"/>
                  </a:cubicBezTo>
                  <a:cubicBezTo>
                    <a:pt x="1950" y="1629"/>
                    <a:pt x="3623" y="2875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3" y="4041"/>
                    <a:pt x="5608" y="3886"/>
                  </a:cubicBezTo>
                  <a:cubicBezTo>
                    <a:pt x="3974" y="2524"/>
                    <a:pt x="2223" y="1240"/>
                    <a:pt x="471" y="34"/>
                  </a:cubicBezTo>
                  <a:cubicBezTo>
                    <a:pt x="431" y="11"/>
                    <a:pt x="39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265;p32">
              <a:extLst>
                <a:ext uri="{FF2B5EF4-FFF2-40B4-BE49-F238E27FC236}">
                  <a16:creationId xmlns:a16="http://schemas.microsoft.com/office/drawing/2014/main" id="{7DD973AD-ACD8-4DE1-B02A-FD3416221F51}"/>
                </a:ext>
              </a:extLst>
            </p:cNvPr>
            <p:cNvSpPr/>
            <p:nvPr/>
          </p:nvSpPr>
          <p:spPr>
            <a:xfrm>
              <a:off x="3811348" y="5073416"/>
              <a:ext cx="23251" cy="65202"/>
            </a:xfrm>
            <a:custGeom>
              <a:avLst/>
              <a:gdLst/>
              <a:ahLst/>
              <a:cxnLst/>
              <a:rect l="l" t="t" r="r" b="b"/>
              <a:pathLst>
                <a:path w="2171" h="6088" extrusionOk="0">
                  <a:moveTo>
                    <a:pt x="286" y="1"/>
                  </a:moveTo>
                  <a:cubicBezTo>
                    <a:pt x="144" y="1"/>
                    <a:pt x="0" y="117"/>
                    <a:pt x="46" y="301"/>
                  </a:cubicBezTo>
                  <a:cubicBezTo>
                    <a:pt x="708" y="2129"/>
                    <a:pt x="1253" y="3997"/>
                    <a:pt x="1681" y="5904"/>
                  </a:cubicBezTo>
                  <a:cubicBezTo>
                    <a:pt x="1697" y="6032"/>
                    <a:pt x="1784" y="6087"/>
                    <a:pt x="1879" y="6087"/>
                  </a:cubicBezTo>
                  <a:cubicBezTo>
                    <a:pt x="2017" y="6087"/>
                    <a:pt x="2171" y="5971"/>
                    <a:pt x="2148" y="5787"/>
                  </a:cubicBezTo>
                  <a:lnTo>
                    <a:pt x="2109" y="5787"/>
                  </a:lnTo>
                  <a:cubicBezTo>
                    <a:pt x="1720" y="3881"/>
                    <a:pt x="1175" y="201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266;p32">
              <a:extLst>
                <a:ext uri="{FF2B5EF4-FFF2-40B4-BE49-F238E27FC236}">
                  <a16:creationId xmlns:a16="http://schemas.microsoft.com/office/drawing/2014/main" id="{69EA1C7E-34C9-4545-B004-0BFDCFE21A64}"/>
                </a:ext>
              </a:extLst>
            </p:cNvPr>
            <p:cNvSpPr/>
            <p:nvPr/>
          </p:nvSpPr>
          <p:spPr>
            <a:xfrm>
              <a:off x="3837181" y="5107591"/>
              <a:ext cx="20927" cy="50733"/>
            </a:xfrm>
            <a:custGeom>
              <a:avLst/>
              <a:gdLst/>
              <a:ahLst/>
              <a:cxnLst/>
              <a:rect l="l" t="t" r="r" b="b"/>
              <a:pathLst>
                <a:path w="1954" h="4737" extrusionOk="0">
                  <a:moveTo>
                    <a:pt x="295" y="1"/>
                  </a:moveTo>
                  <a:cubicBezTo>
                    <a:pt x="145" y="1"/>
                    <a:pt x="1" y="117"/>
                    <a:pt x="47" y="300"/>
                  </a:cubicBezTo>
                  <a:cubicBezTo>
                    <a:pt x="319" y="1001"/>
                    <a:pt x="553" y="1740"/>
                    <a:pt x="786" y="2441"/>
                  </a:cubicBezTo>
                  <a:cubicBezTo>
                    <a:pt x="903" y="2791"/>
                    <a:pt x="1020" y="3141"/>
                    <a:pt x="1136" y="3491"/>
                  </a:cubicBezTo>
                  <a:lnTo>
                    <a:pt x="1331" y="3997"/>
                  </a:lnTo>
                  <a:cubicBezTo>
                    <a:pt x="1370" y="4153"/>
                    <a:pt x="1409" y="4309"/>
                    <a:pt x="1448" y="4503"/>
                  </a:cubicBezTo>
                  <a:cubicBezTo>
                    <a:pt x="1428" y="4659"/>
                    <a:pt x="1535" y="4737"/>
                    <a:pt x="1652" y="4737"/>
                  </a:cubicBezTo>
                  <a:cubicBezTo>
                    <a:pt x="1769" y="4737"/>
                    <a:pt x="1895" y="4659"/>
                    <a:pt x="1915" y="4503"/>
                  </a:cubicBezTo>
                  <a:lnTo>
                    <a:pt x="1954" y="4503"/>
                  </a:lnTo>
                  <a:cubicBezTo>
                    <a:pt x="1915" y="4153"/>
                    <a:pt x="1837" y="3803"/>
                    <a:pt x="1681" y="3491"/>
                  </a:cubicBezTo>
                  <a:lnTo>
                    <a:pt x="1292" y="2402"/>
                  </a:lnTo>
                  <a:cubicBezTo>
                    <a:pt x="1059" y="1662"/>
                    <a:pt x="825" y="92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267;p32">
              <a:extLst>
                <a:ext uri="{FF2B5EF4-FFF2-40B4-BE49-F238E27FC236}">
                  <a16:creationId xmlns:a16="http://schemas.microsoft.com/office/drawing/2014/main" id="{69FE363E-EE2C-4797-8B5B-E1F9712DBB48}"/>
                </a:ext>
              </a:extLst>
            </p:cNvPr>
            <p:cNvSpPr/>
            <p:nvPr/>
          </p:nvSpPr>
          <p:spPr>
            <a:xfrm>
              <a:off x="3808585" y="5159599"/>
              <a:ext cx="57459" cy="33672"/>
            </a:xfrm>
            <a:custGeom>
              <a:avLst/>
              <a:gdLst/>
              <a:ahLst/>
              <a:cxnLst/>
              <a:rect l="l" t="t" r="r" b="b"/>
              <a:pathLst>
                <a:path w="5365" h="3144" extrusionOk="0">
                  <a:moveTo>
                    <a:pt x="5045" y="0"/>
                  </a:moveTo>
                  <a:cubicBezTo>
                    <a:pt x="5010" y="0"/>
                    <a:pt x="4972" y="11"/>
                    <a:pt x="4935" y="36"/>
                  </a:cubicBezTo>
                  <a:cubicBezTo>
                    <a:pt x="3495" y="1126"/>
                    <a:pt x="1822" y="1865"/>
                    <a:pt x="265" y="2682"/>
                  </a:cubicBezTo>
                  <a:cubicBezTo>
                    <a:pt x="1" y="2815"/>
                    <a:pt x="158" y="3144"/>
                    <a:pt x="378" y="3144"/>
                  </a:cubicBezTo>
                  <a:cubicBezTo>
                    <a:pt x="417" y="3144"/>
                    <a:pt x="458" y="3134"/>
                    <a:pt x="499" y="3110"/>
                  </a:cubicBezTo>
                  <a:cubicBezTo>
                    <a:pt x="2094" y="2293"/>
                    <a:pt x="3729" y="1554"/>
                    <a:pt x="5168" y="464"/>
                  </a:cubicBezTo>
                  <a:cubicBezTo>
                    <a:pt x="5364" y="301"/>
                    <a:pt x="5231" y="0"/>
                    <a:pt x="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268;p32">
              <a:extLst>
                <a:ext uri="{FF2B5EF4-FFF2-40B4-BE49-F238E27FC236}">
                  <a16:creationId xmlns:a16="http://schemas.microsoft.com/office/drawing/2014/main" id="{2EF4A040-AD12-40FF-84DE-D838115620B9}"/>
                </a:ext>
              </a:extLst>
            </p:cNvPr>
            <p:cNvSpPr/>
            <p:nvPr/>
          </p:nvSpPr>
          <p:spPr>
            <a:xfrm>
              <a:off x="3846456" y="5150699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304" y="1"/>
                  </a:moveTo>
                  <a:cubicBezTo>
                    <a:pt x="124" y="1"/>
                    <a:pt x="1" y="318"/>
                    <a:pt x="193" y="478"/>
                  </a:cubicBezTo>
                  <a:lnTo>
                    <a:pt x="8092" y="6549"/>
                  </a:lnTo>
                  <a:cubicBezTo>
                    <a:pt x="8134" y="6583"/>
                    <a:pt x="8175" y="6598"/>
                    <a:pt x="8214" y="6598"/>
                  </a:cubicBezTo>
                  <a:cubicBezTo>
                    <a:pt x="8394" y="6598"/>
                    <a:pt x="8517" y="6281"/>
                    <a:pt x="8326" y="6121"/>
                  </a:cubicBezTo>
                  <a:lnTo>
                    <a:pt x="426" y="50"/>
                  </a:lnTo>
                  <a:cubicBezTo>
                    <a:pt x="385" y="15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269;p32">
              <a:extLst>
                <a:ext uri="{FF2B5EF4-FFF2-40B4-BE49-F238E27FC236}">
                  <a16:creationId xmlns:a16="http://schemas.microsoft.com/office/drawing/2014/main" id="{6C516414-6F7C-4F7E-A201-BA0FC6C65CA5}"/>
                </a:ext>
              </a:extLst>
            </p:cNvPr>
            <p:cNvSpPr/>
            <p:nvPr/>
          </p:nvSpPr>
          <p:spPr>
            <a:xfrm>
              <a:off x="3887636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33" y="0"/>
                  </a:moveTo>
                  <a:cubicBezTo>
                    <a:pt x="171" y="0"/>
                    <a:pt x="1" y="193"/>
                    <a:pt x="83" y="386"/>
                  </a:cubicBezTo>
                  <a:cubicBezTo>
                    <a:pt x="1017" y="2370"/>
                    <a:pt x="1367" y="4549"/>
                    <a:pt x="2340" y="6495"/>
                  </a:cubicBezTo>
                  <a:cubicBezTo>
                    <a:pt x="2389" y="6581"/>
                    <a:pt x="2465" y="6617"/>
                    <a:pt x="2542" y="6617"/>
                  </a:cubicBezTo>
                  <a:cubicBezTo>
                    <a:pt x="2708" y="6617"/>
                    <a:pt x="2875" y="6448"/>
                    <a:pt x="2768" y="6262"/>
                  </a:cubicBezTo>
                  <a:cubicBezTo>
                    <a:pt x="1796" y="4316"/>
                    <a:pt x="1445" y="2098"/>
                    <a:pt x="511" y="113"/>
                  </a:cubicBezTo>
                  <a:cubicBezTo>
                    <a:pt x="466" y="33"/>
                    <a:pt x="400" y="0"/>
                    <a:pt x="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270;p32">
              <a:extLst>
                <a:ext uri="{FF2B5EF4-FFF2-40B4-BE49-F238E27FC236}">
                  <a16:creationId xmlns:a16="http://schemas.microsoft.com/office/drawing/2014/main" id="{81D4A38F-DF57-4B60-88F6-C032B3CB067B}"/>
                </a:ext>
              </a:extLst>
            </p:cNvPr>
            <p:cNvSpPr/>
            <p:nvPr/>
          </p:nvSpPr>
          <p:spPr>
            <a:xfrm>
              <a:off x="3766409" y="5137890"/>
              <a:ext cx="22105" cy="21270"/>
            </a:xfrm>
            <a:custGeom>
              <a:avLst/>
              <a:gdLst/>
              <a:ahLst/>
              <a:cxnLst/>
              <a:rect l="l" t="t" r="r" b="b"/>
              <a:pathLst>
                <a:path w="2064" h="1986" extrusionOk="0">
                  <a:moveTo>
                    <a:pt x="701" y="637"/>
                  </a:moveTo>
                  <a:cubicBezTo>
                    <a:pt x="701" y="659"/>
                    <a:pt x="697" y="665"/>
                    <a:pt x="676" y="687"/>
                  </a:cubicBezTo>
                  <a:lnTo>
                    <a:pt x="676" y="687"/>
                  </a:lnTo>
                  <a:cubicBezTo>
                    <a:pt x="678" y="681"/>
                    <a:pt x="680" y="674"/>
                    <a:pt x="683" y="667"/>
                  </a:cubicBezTo>
                  <a:lnTo>
                    <a:pt x="683" y="667"/>
                  </a:lnTo>
                  <a:lnTo>
                    <a:pt x="701" y="637"/>
                  </a:lnTo>
                  <a:close/>
                  <a:moveTo>
                    <a:pt x="1690" y="733"/>
                  </a:moveTo>
                  <a:lnTo>
                    <a:pt x="1713" y="779"/>
                  </a:lnTo>
                  <a:cubicBezTo>
                    <a:pt x="1685" y="779"/>
                    <a:pt x="1677" y="759"/>
                    <a:pt x="1690" y="733"/>
                  </a:cubicBezTo>
                  <a:close/>
                  <a:moveTo>
                    <a:pt x="1713" y="896"/>
                  </a:moveTo>
                  <a:lnTo>
                    <a:pt x="1713" y="1013"/>
                  </a:lnTo>
                  <a:lnTo>
                    <a:pt x="1712" y="1014"/>
                  </a:lnTo>
                  <a:lnTo>
                    <a:pt x="1712" y="1014"/>
                  </a:lnTo>
                  <a:cubicBezTo>
                    <a:pt x="1713" y="1001"/>
                    <a:pt x="1713" y="988"/>
                    <a:pt x="1713" y="974"/>
                  </a:cubicBezTo>
                  <a:cubicBezTo>
                    <a:pt x="1713" y="960"/>
                    <a:pt x="1712" y="947"/>
                    <a:pt x="1711" y="934"/>
                  </a:cubicBezTo>
                  <a:lnTo>
                    <a:pt x="1711" y="934"/>
                  </a:lnTo>
                  <a:cubicBezTo>
                    <a:pt x="1712" y="922"/>
                    <a:pt x="1713" y="909"/>
                    <a:pt x="1713" y="896"/>
                  </a:cubicBezTo>
                  <a:close/>
                  <a:moveTo>
                    <a:pt x="640" y="1268"/>
                  </a:moveTo>
                  <a:cubicBezTo>
                    <a:pt x="650" y="1282"/>
                    <a:pt x="657" y="1295"/>
                    <a:pt x="660" y="1308"/>
                  </a:cubicBezTo>
                  <a:lnTo>
                    <a:pt x="660" y="1308"/>
                  </a:lnTo>
                  <a:lnTo>
                    <a:pt x="651" y="1296"/>
                  </a:lnTo>
                  <a:lnTo>
                    <a:pt x="651" y="1296"/>
                  </a:lnTo>
                  <a:lnTo>
                    <a:pt x="640" y="1268"/>
                  </a:lnTo>
                  <a:close/>
                  <a:moveTo>
                    <a:pt x="1431" y="1285"/>
                  </a:moveTo>
                  <a:lnTo>
                    <a:pt x="1418" y="1302"/>
                  </a:lnTo>
                  <a:lnTo>
                    <a:pt x="1418" y="1302"/>
                  </a:lnTo>
                  <a:lnTo>
                    <a:pt x="1402" y="1314"/>
                  </a:lnTo>
                  <a:lnTo>
                    <a:pt x="1402" y="1314"/>
                  </a:lnTo>
                  <a:cubicBezTo>
                    <a:pt x="1402" y="1288"/>
                    <a:pt x="1404" y="1285"/>
                    <a:pt x="1431" y="1285"/>
                  </a:cubicBezTo>
                  <a:close/>
                  <a:moveTo>
                    <a:pt x="701" y="1"/>
                  </a:moveTo>
                  <a:lnTo>
                    <a:pt x="507" y="79"/>
                  </a:lnTo>
                  <a:lnTo>
                    <a:pt x="468" y="79"/>
                  </a:lnTo>
                  <a:cubicBezTo>
                    <a:pt x="351" y="156"/>
                    <a:pt x="195" y="273"/>
                    <a:pt x="117" y="429"/>
                  </a:cubicBezTo>
                  <a:cubicBezTo>
                    <a:pt x="117" y="429"/>
                    <a:pt x="117" y="429"/>
                    <a:pt x="78" y="468"/>
                  </a:cubicBezTo>
                  <a:lnTo>
                    <a:pt x="1" y="662"/>
                  </a:lnTo>
                  <a:lnTo>
                    <a:pt x="1" y="701"/>
                  </a:lnTo>
                  <a:cubicBezTo>
                    <a:pt x="1" y="740"/>
                    <a:pt x="1" y="818"/>
                    <a:pt x="1" y="896"/>
                  </a:cubicBezTo>
                  <a:cubicBezTo>
                    <a:pt x="1" y="896"/>
                    <a:pt x="1" y="935"/>
                    <a:pt x="1" y="935"/>
                  </a:cubicBezTo>
                  <a:cubicBezTo>
                    <a:pt x="1" y="1013"/>
                    <a:pt x="1" y="1090"/>
                    <a:pt x="1" y="1168"/>
                  </a:cubicBezTo>
                  <a:cubicBezTo>
                    <a:pt x="40" y="1207"/>
                    <a:pt x="78" y="1285"/>
                    <a:pt x="117" y="1363"/>
                  </a:cubicBezTo>
                  <a:cubicBezTo>
                    <a:pt x="156" y="1402"/>
                    <a:pt x="195" y="1480"/>
                    <a:pt x="234" y="1518"/>
                  </a:cubicBezTo>
                  <a:cubicBezTo>
                    <a:pt x="273" y="1557"/>
                    <a:pt x="312" y="1596"/>
                    <a:pt x="351" y="1635"/>
                  </a:cubicBezTo>
                  <a:cubicBezTo>
                    <a:pt x="355" y="1635"/>
                    <a:pt x="359" y="1636"/>
                    <a:pt x="363" y="1636"/>
                  </a:cubicBezTo>
                  <a:lnTo>
                    <a:pt x="363" y="1636"/>
                  </a:lnTo>
                  <a:cubicBezTo>
                    <a:pt x="382" y="1662"/>
                    <a:pt x="403" y="1688"/>
                    <a:pt x="429" y="1713"/>
                  </a:cubicBezTo>
                  <a:cubicBezTo>
                    <a:pt x="468" y="1713"/>
                    <a:pt x="468" y="1752"/>
                    <a:pt x="545" y="1791"/>
                  </a:cubicBezTo>
                  <a:cubicBezTo>
                    <a:pt x="545" y="1830"/>
                    <a:pt x="584" y="1830"/>
                    <a:pt x="623" y="1869"/>
                  </a:cubicBezTo>
                  <a:cubicBezTo>
                    <a:pt x="662" y="1869"/>
                    <a:pt x="701" y="1908"/>
                    <a:pt x="740" y="1908"/>
                  </a:cubicBezTo>
                  <a:cubicBezTo>
                    <a:pt x="779" y="1947"/>
                    <a:pt x="857" y="1947"/>
                    <a:pt x="896" y="1985"/>
                  </a:cubicBezTo>
                  <a:lnTo>
                    <a:pt x="1402" y="1985"/>
                  </a:lnTo>
                  <a:lnTo>
                    <a:pt x="1596" y="1869"/>
                  </a:lnTo>
                  <a:cubicBezTo>
                    <a:pt x="1674" y="1830"/>
                    <a:pt x="1713" y="1791"/>
                    <a:pt x="1791" y="1752"/>
                  </a:cubicBezTo>
                  <a:lnTo>
                    <a:pt x="1830" y="1713"/>
                  </a:lnTo>
                  <a:cubicBezTo>
                    <a:pt x="1869" y="1635"/>
                    <a:pt x="1907" y="1596"/>
                    <a:pt x="1946" y="1518"/>
                  </a:cubicBezTo>
                  <a:cubicBezTo>
                    <a:pt x="2024" y="1402"/>
                    <a:pt x="2063" y="1324"/>
                    <a:pt x="2063" y="1207"/>
                  </a:cubicBezTo>
                  <a:lnTo>
                    <a:pt x="2063" y="1090"/>
                  </a:lnTo>
                  <a:lnTo>
                    <a:pt x="2024" y="896"/>
                  </a:lnTo>
                  <a:cubicBezTo>
                    <a:pt x="2024" y="857"/>
                    <a:pt x="2024" y="857"/>
                    <a:pt x="2024" y="818"/>
                  </a:cubicBezTo>
                  <a:cubicBezTo>
                    <a:pt x="1985" y="740"/>
                    <a:pt x="1946" y="662"/>
                    <a:pt x="1946" y="585"/>
                  </a:cubicBezTo>
                  <a:cubicBezTo>
                    <a:pt x="1869" y="507"/>
                    <a:pt x="1830" y="429"/>
                    <a:pt x="1752" y="351"/>
                  </a:cubicBezTo>
                  <a:lnTo>
                    <a:pt x="1713" y="273"/>
                  </a:lnTo>
                  <a:lnTo>
                    <a:pt x="1674" y="273"/>
                  </a:lnTo>
                  <a:cubicBezTo>
                    <a:pt x="1635" y="234"/>
                    <a:pt x="1557" y="195"/>
                    <a:pt x="1479" y="156"/>
                  </a:cubicBezTo>
                  <a:lnTo>
                    <a:pt x="1440" y="118"/>
                  </a:lnTo>
                  <a:cubicBezTo>
                    <a:pt x="1363" y="79"/>
                    <a:pt x="1285" y="40"/>
                    <a:pt x="1207" y="40"/>
                  </a:cubicBezTo>
                  <a:cubicBezTo>
                    <a:pt x="1129" y="1"/>
                    <a:pt x="1051" y="1"/>
                    <a:pt x="9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271;p32">
              <a:extLst>
                <a:ext uri="{FF2B5EF4-FFF2-40B4-BE49-F238E27FC236}">
                  <a16:creationId xmlns:a16="http://schemas.microsoft.com/office/drawing/2014/main" id="{F7E64D43-AA2F-42D4-BA62-28B3B65EE5F3}"/>
                </a:ext>
              </a:extLst>
            </p:cNvPr>
            <p:cNvSpPr/>
            <p:nvPr/>
          </p:nvSpPr>
          <p:spPr>
            <a:xfrm>
              <a:off x="3830594" y="5155229"/>
              <a:ext cx="37935" cy="37581"/>
            </a:xfrm>
            <a:custGeom>
              <a:avLst/>
              <a:gdLst/>
              <a:ahLst/>
              <a:cxnLst/>
              <a:rect l="l" t="t" r="r" b="b"/>
              <a:pathLst>
                <a:path w="3542" h="3509" extrusionOk="0">
                  <a:moveTo>
                    <a:pt x="1886" y="1782"/>
                  </a:moveTo>
                  <a:lnTo>
                    <a:pt x="1890" y="1784"/>
                  </a:lnTo>
                  <a:lnTo>
                    <a:pt x="1890" y="1784"/>
                  </a:lnTo>
                  <a:lnTo>
                    <a:pt x="1902" y="1793"/>
                  </a:lnTo>
                  <a:lnTo>
                    <a:pt x="1902" y="1793"/>
                  </a:lnTo>
                  <a:cubicBezTo>
                    <a:pt x="1896" y="1789"/>
                    <a:pt x="1891" y="1786"/>
                    <a:pt x="1886" y="1782"/>
                  </a:cubicBezTo>
                  <a:close/>
                  <a:moveTo>
                    <a:pt x="1994" y="1936"/>
                  </a:moveTo>
                  <a:lnTo>
                    <a:pt x="1992" y="1951"/>
                  </a:lnTo>
                  <a:lnTo>
                    <a:pt x="1992" y="1951"/>
                  </a:lnTo>
                  <a:lnTo>
                    <a:pt x="1990" y="1955"/>
                  </a:lnTo>
                  <a:lnTo>
                    <a:pt x="1990" y="1955"/>
                  </a:lnTo>
                  <a:cubicBezTo>
                    <a:pt x="1991" y="1948"/>
                    <a:pt x="1992" y="1942"/>
                    <a:pt x="1994" y="1936"/>
                  </a:cubicBezTo>
                  <a:close/>
                  <a:moveTo>
                    <a:pt x="1989" y="1969"/>
                  </a:moveTo>
                  <a:lnTo>
                    <a:pt x="1989" y="1972"/>
                  </a:lnTo>
                  <a:lnTo>
                    <a:pt x="1989" y="1972"/>
                  </a:lnTo>
                  <a:lnTo>
                    <a:pt x="1987" y="1974"/>
                  </a:lnTo>
                  <a:lnTo>
                    <a:pt x="1987" y="1974"/>
                  </a:lnTo>
                  <a:cubicBezTo>
                    <a:pt x="1987" y="1973"/>
                    <a:pt x="1987" y="1972"/>
                    <a:pt x="1987" y="1971"/>
                  </a:cubicBezTo>
                  <a:lnTo>
                    <a:pt x="1987" y="1971"/>
                  </a:lnTo>
                  <a:cubicBezTo>
                    <a:pt x="1988" y="1970"/>
                    <a:pt x="1989" y="1970"/>
                    <a:pt x="1989" y="1969"/>
                  </a:cubicBezTo>
                  <a:close/>
                  <a:moveTo>
                    <a:pt x="1985" y="1975"/>
                  </a:moveTo>
                  <a:lnTo>
                    <a:pt x="1976" y="1981"/>
                  </a:lnTo>
                  <a:lnTo>
                    <a:pt x="1976" y="1981"/>
                  </a:lnTo>
                  <a:cubicBezTo>
                    <a:pt x="1977" y="1979"/>
                    <a:pt x="1979" y="1978"/>
                    <a:pt x="1981" y="1976"/>
                  </a:cubicBezTo>
                  <a:lnTo>
                    <a:pt x="1981" y="1976"/>
                  </a:lnTo>
                  <a:cubicBezTo>
                    <a:pt x="1982" y="1976"/>
                    <a:pt x="1984" y="1975"/>
                    <a:pt x="1985" y="1975"/>
                  </a:cubicBezTo>
                  <a:close/>
                  <a:moveTo>
                    <a:pt x="1983" y="1932"/>
                  </a:moveTo>
                  <a:cubicBezTo>
                    <a:pt x="1979" y="1948"/>
                    <a:pt x="1974" y="1964"/>
                    <a:pt x="1969" y="1981"/>
                  </a:cubicBezTo>
                  <a:lnTo>
                    <a:pt x="1969" y="1981"/>
                  </a:lnTo>
                  <a:cubicBezTo>
                    <a:pt x="1971" y="1980"/>
                    <a:pt x="1972" y="1979"/>
                    <a:pt x="1974" y="1979"/>
                  </a:cubicBezTo>
                  <a:lnTo>
                    <a:pt x="1974" y="1979"/>
                  </a:lnTo>
                  <a:lnTo>
                    <a:pt x="1969" y="1985"/>
                  </a:lnTo>
                  <a:lnTo>
                    <a:pt x="1967" y="1986"/>
                  </a:lnTo>
                  <a:lnTo>
                    <a:pt x="1967" y="1986"/>
                  </a:lnTo>
                  <a:cubicBezTo>
                    <a:pt x="1968" y="1985"/>
                    <a:pt x="1969" y="1983"/>
                    <a:pt x="1969" y="1981"/>
                  </a:cubicBezTo>
                  <a:lnTo>
                    <a:pt x="1969" y="1981"/>
                  </a:lnTo>
                  <a:cubicBezTo>
                    <a:pt x="1964" y="1983"/>
                    <a:pt x="1959" y="1985"/>
                    <a:pt x="1953" y="1988"/>
                  </a:cubicBezTo>
                  <a:lnTo>
                    <a:pt x="1953" y="1988"/>
                  </a:lnTo>
                  <a:cubicBezTo>
                    <a:pt x="1959" y="1968"/>
                    <a:pt x="1969" y="1950"/>
                    <a:pt x="1983" y="1932"/>
                  </a:cubicBezTo>
                  <a:close/>
                  <a:moveTo>
                    <a:pt x="1989" y="1974"/>
                  </a:moveTo>
                  <a:lnTo>
                    <a:pt x="1987" y="1987"/>
                  </a:lnTo>
                  <a:lnTo>
                    <a:pt x="1987" y="1987"/>
                  </a:lnTo>
                  <a:lnTo>
                    <a:pt x="1985" y="1988"/>
                  </a:lnTo>
                  <a:lnTo>
                    <a:pt x="1985" y="1988"/>
                  </a:lnTo>
                  <a:cubicBezTo>
                    <a:pt x="1986" y="1983"/>
                    <a:pt x="1986" y="1979"/>
                    <a:pt x="1986" y="1974"/>
                  </a:cubicBezTo>
                  <a:lnTo>
                    <a:pt x="1986" y="1974"/>
                  </a:lnTo>
                  <a:cubicBezTo>
                    <a:pt x="1987" y="1974"/>
                    <a:pt x="1988" y="1974"/>
                    <a:pt x="1989" y="1974"/>
                  </a:cubicBezTo>
                  <a:close/>
                  <a:moveTo>
                    <a:pt x="1965" y="1992"/>
                  </a:moveTo>
                  <a:lnTo>
                    <a:pt x="1965" y="1992"/>
                  </a:lnTo>
                  <a:cubicBezTo>
                    <a:pt x="1964" y="1993"/>
                    <a:pt x="1963" y="1994"/>
                    <a:pt x="1961" y="1996"/>
                  </a:cubicBezTo>
                  <a:lnTo>
                    <a:pt x="1961" y="1996"/>
                  </a:lnTo>
                  <a:lnTo>
                    <a:pt x="1963" y="1995"/>
                  </a:lnTo>
                  <a:lnTo>
                    <a:pt x="1963" y="1995"/>
                  </a:lnTo>
                  <a:lnTo>
                    <a:pt x="1965" y="1992"/>
                  </a:lnTo>
                  <a:close/>
                  <a:moveTo>
                    <a:pt x="1967" y="1986"/>
                  </a:moveTo>
                  <a:lnTo>
                    <a:pt x="1967" y="1986"/>
                  </a:lnTo>
                  <a:cubicBezTo>
                    <a:pt x="1967" y="1988"/>
                    <a:pt x="1967" y="1989"/>
                    <a:pt x="1966" y="1990"/>
                  </a:cubicBezTo>
                  <a:lnTo>
                    <a:pt x="1966" y="1990"/>
                  </a:lnTo>
                  <a:lnTo>
                    <a:pt x="1965" y="1992"/>
                  </a:lnTo>
                  <a:lnTo>
                    <a:pt x="1965" y="1992"/>
                  </a:lnTo>
                  <a:cubicBezTo>
                    <a:pt x="1966" y="1991"/>
                    <a:pt x="1966" y="1991"/>
                    <a:pt x="1966" y="1990"/>
                  </a:cubicBezTo>
                  <a:lnTo>
                    <a:pt x="1966" y="1990"/>
                  </a:lnTo>
                  <a:cubicBezTo>
                    <a:pt x="1966" y="1992"/>
                    <a:pt x="1965" y="1993"/>
                    <a:pt x="1965" y="1995"/>
                  </a:cubicBezTo>
                  <a:lnTo>
                    <a:pt x="1965" y="1995"/>
                  </a:lnTo>
                  <a:lnTo>
                    <a:pt x="1963" y="1995"/>
                  </a:lnTo>
                  <a:lnTo>
                    <a:pt x="1963" y="1995"/>
                  </a:lnTo>
                  <a:lnTo>
                    <a:pt x="1956" y="2005"/>
                  </a:lnTo>
                  <a:lnTo>
                    <a:pt x="1956" y="2005"/>
                  </a:lnTo>
                  <a:cubicBezTo>
                    <a:pt x="1958" y="2005"/>
                    <a:pt x="1960" y="2004"/>
                    <a:pt x="1961" y="2004"/>
                  </a:cubicBezTo>
                  <a:lnTo>
                    <a:pt x="1961" y="2004"/>
                  </a:lnTo>
                  <a:cubicBezTo>
                    <a:pt x="1961" y="2004"/>
                    <a:pt x="1961" y="2004"/>
                    <a:pt x="1961" y="2005"/>
                  </a:cubicBezTo>
                  <a:lnTo>
                    <a:pt x="1961" y="2005"/>
                  </a:lnTo>
                  <a:lnTo>
                    <a:pt x="1956" y="2006"/>
                  </a:lnTo>
                  <a:lnTo>
                    <a:pt x="1956" y="2006"/>
                  </a:lnTo>
                  <a:lnTo>
                    <a:pt x="1947" y="2019"/>
                  </a:lnTo>
                  <a:lnTo>
                    <a:pt x="1947" y="2019"/>
                  </a:lnTo>
                  <a:cubicBezTo>
                    <a:pt x="1947" y="2016"/>
                    <a:pt x="1948" y="2014"/>
                    <a:pt x="1948" y="2012"/>
                  </a:cubicBezTo>
                  <a:lnTo>
                    <a:pt x="1948" y="2012"/>
                  </a:lnTo>
                  <a:cubicBezTo>
                    <a:pt x="1949" y="2010"/>
                    <a:pt x="1951" y="2008"/>
                    <a:pt x="1952" y="2006"/>
                  </a:cubicBezTo>
                  <a:lnTo>
                    <a:pt x="1952" y="2006"/>
                  </a:lnTo>
                  <a:lnTo>
                    <a:pt x="1952" y="2006"/>
                  </a:lnTo>
                  <a:lnTo>
                    <a:pt x="1952" y="2006"/>
                  </a:lnTo>
                  <a:cubicBezTo>
                    <a:pt x="1952" y="2006"/>
                    <a:pt x="1952" y="2006"/>
                    <a:pt x="1952" y="2006"/>
                  </a:cubicBezTo>
                  <a:lnTo>
                    <a:pt x="1952" y="2006"/>
                  </a:lnTo>
                  <a:cubicBezTo>
                    <a:pt x="1952" y="2006"/>
                    <a:pt x="1952" y="2006"/>
                    <a:pt x="1952" y="2006"/>
                  </a:cubicBezTo>
                  <a:lnTo>
                    <a:pt x="1952" y="2006"/>
                  </a:lnTo>
                  <a:lnTo>
                    <a:pt x="1956" y="2006"/>
                  </a:lnTo>
                  <a:lnTo>
                    <a:pt x="1956" y="2006"/>
                  </a:lnTo>
                  <a:lnTo>
                    <a:pt x="1956" y="2005"/>
                  </a:lnTo>
                  <a:lnTo>
                    <a:pt x="1956" y="2005"/>
                  </a:lnTo>
                  <a:cubicBezTo>
                    <a:pt x="1955" y="2006"/>
                    <a:pt x="1954" y="2006"/>
                    <a:pt x="1952" y="2006"/>
                  </a:cubicBezTo>
                  <a:lnTo>
                    <a:pt x="1952" y="2006"/>
                  </a:lnTo>
                  <a:cubicBezTo>
                    <a:pt x="1955" y="2003"/>
                    <a:pt x="1958" y="1999"/>
                    <a:pt x="1961" y="1996"/>
                  </a:cubicBezTo>
                  <a:lnTo>
                    <a:pt x="1961" y="1996"/>
                  </a:lnTo>
                  <a:lnTo>
                    <a:pt x="1950" y="1999"/>
                  </a:lnTo>
                  <a:lnTo>
                    <a:pt x="1950" y="1999"/>
                  </a:lnTo>
                  <a:cubicBezTo>
                    <a:pt x="1950" y="1999"/>
                    <a:pt x="1950" y="1998"/>
                    <a:pt x="1951" y="1998"/>
                  </a:cubicBezTo>
                  <a:lnTo>
                    <a:pt x="1951" y="1998"/>
                  </a:lnTo>
                  <a:lnTo>
                    <a:pt x="1946" y="2001"/>
                  </a:lnTo>
                  <a:lnTo>
                    <a:pt x="1946" y="2001"/>
                  </a:lnTo>
                  <a:lnTo>
                    <a:pt x="1907" y="2014"/>
                  </a:lnTo>
                  <a:lnTo>
                    <a:pt x="1907" y="2014"/>
                  </a:lnTo>
                  <a:cubicBezTo>
                    <a:pt x="1922" y="2004"/>
                    <a:pt x="1938" y="1995"/>
                    <a:pt x="1953" y="1988"/>
                  </a:cubicBezTo>
                  <a:lnTo>
                    <a:pt x="1953" y="1988"/>
                  </a:lnTo>
                  <a:cubicBezTo>
                    <a:pt x="1952" y="1991"/>
                    <a:pt x="1951" y="1994"/>
                    <a:pt x="1951" y="1998"/>
                  </a:cubicBezTo>
                  <a:lnTo>
                    <a:pt x="1951" y="1998"/>
                  </a:lnTo>
                  <a:lnTo>
                    <a:pt x="1967" y="1986"/>
                  </a:lnTo>
                  <a:close/>
                  <a:moveTo>
                    <a:pt x="1723" y="0"/>
                  </a:moveTo>
                  <a:cubicBezTo>
                    <a:pt x="1655" y="0"/>
                    <a:pt x="1586" y="5"/>
                    <a:pt x="1518" y="16"/>
                  </a:cubicBezTo>
                  <a:cubicBezTo>
                    <a:pt x="1284" y="55"/>
                    <a:pt x="1090" y="133"/>
                    <a:pt x="895" y="250"/>
                  </a:cubicBezTo>
                  <a:cubicBezTo>
                    <a:pt x="701" y="366"/>
                    <a:pt x="545" y="522"/>
                    <a:pt x="389" y="717"/>
                  </a:cubicBezTo>
                  <a:cubicBezTo>
                    <a:pt x="234" y="911"/>
                    <a:pt x="156" y="1106"/>
                    <a:pt x="78" y="1339"/>
                  </a:cubicBezTo>
                  <a:cubicBezTo>
                    <a:pt x="0" y="1612"/>
                    <a:pt x="0" y="1884"/>
                    <a:pt x="78" y="2156"/>
                  </a:cubicBezTo>
                  <a:cubicBezTo>
                    <a:pt x="117" y="2312"/>
                    <a:pt x="156" y="2429"/>
                    <a:pt x="234" y="2585"/>
                  </a:cubicBezTo>
                  <a:cubicBezTo>
                    <a:pt x="273" y="2701"/>
                    <a:pt x="351" y="2818"/>
                    <a:pt x="467" y="2896"/>
                  </a:cubicBezTo>
                  <a:cubicBezTo>
                    <a:pt x="467" y="2935"/>
                    <a:pt x="506" y="2935"/>
                    <a:pt x="545" y="2974"/>
                  </a:cubicBezTo>
                  <a:cubicBezTo>
                    <a:pt x="623" y="3051"/>
                    <a:pt x="701" y="3090"/>
                    <a:pt x="779" y="3168"/>
                  </a:cubicBezTo>
                  <a:cubicBezTo>
                    <a:pt x="831" y="3199"/>
                    <a:pt x="883" y="3225"/>
                    <a:pt x="936" y="3246"/>
                  </a:cubicBezTo>
                  <a:lnTo>
                    <a:pt x="936" y="3246"/>
                  </a:lnTo>
                  <a:cubicBezTo>
                    <a:pt x="973" y="3272"/>
                    <a:pt x="1012" y="3298"/>
                    <a:pt x="1051" y="3324"/>
                  </a:cubicBezTo>
                  <a:cubicBezTo>
                    <a:pt x="1129" y="3402"/>
                    <a:pt x="1246" y="3441"/>
                    <a:pt x="1401" y="3480"/>
                  </a:cubicBezTo>
                  <a:cubicBezTo>
                    <a:pt x="1518" y="3499"/>
                    <a:pt x="1644" y="3509"/>
                    <a:pt x="1771" y="3509"/>
                  </a:cubicBezTo>
                  <a:cubicBezTo>
                    <a:pt x="1897" y="3509"/>
                    <a:pt x="2024" y="3499"/>
                    <a:pt x="2141" y="3480"/>
                  </a:cubicBezTo>
                  <a:lnTo>
                    <a:pt x="2296" y="3441"/>
                  </a:lnTo>
                  <a:cubicBezTo>
                    <a:pt x="2413" y="3363"/>
                    <a:pt x="2530" y="3324"/>
                    <a:pt x="2646" y="3246"/>
                  </a:cubicBezTo>
                  <a:cubicBezTo>
                    <a:pt x="2880" y="3129"/>
                    <a:pt x="3036" y="2935"/>
                    <a:pt x="3191" y="2740"/>
                  </a:cubicBezTo>
                  <a:cubicBezTo>
                    <a:pt x="3308" y="2585"/>
                    <a:pt x="3386" y="2429"/>
                    <a:pt x="3425" y="2234"/>
                  </a:cubicBezTo>
                  <a:cubicBezTo>
                    <a:pt x="3541" y="1806"/>
                    <a:pt x="3464" y="1300"/>
                    <a:pt x="3269" y="911"/>
                  </a:cubicBezTo>
                  <a:cubicBezTo>
                    <a:pt x="3191" y="833"/>
                    <a:pt x="3152" y="756"/>
                    <a:pt x="3075" y="678"/>
                  </a:cubicBezTo>
                  <a:cubicBezTo>
                    <a:pt x="3036" y="600"/>
                    <a:pt x="2958" y="522"/>
                    <a:pt x="2919" y="483"/>
                  </a:cubicBezTo>
                  <a:cubicBezTo>
                    <a:pt x="2685" y="289"/>
                    <a:pt x="2491" y="133"/>
                    <a:pt x="2218" y="55"/>
                  </a:cubicBezTo>
                  <a:cubicBezTo>
                    <a:pt x="2053" y="28"/>
                    <a:pt x="1888" y="0"/>
                    <a:pt x="1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272;p32">
              <a:extLst>
                <a:ext uri="{FF2B5EF4-FFF2-40B4-BE49-F238E27FC236}">
                  <a16:creationId xmlns:a16="http://schemas.microsoft.com/office/drawing/2014/main" id="{71F15B69-0BBD-482F-A472-5D4E63160EF5}"/>
                </a:ext>
              </a:extLst>
            </p:cNvPr>
            <p:cNvSpPr/>
            <p:nvPr/>
          </p:nvSpPr>
          <p:spPr>
            <a:xfrm>
              <a:off x="3827263" y="5098306"/>
              <a:ext cx="25426" cy="24590"/>
            </a:xfrm>
            <a:custGeom>
              <a:avLst/>
              <a:gdLst/>
              <a:ahLst/>
              <a:cxnLst/>
              <a:rect l="l" t="t" r="r" b="b"/>
              <a:pathLst>
                <a:path w="2374" h="2296" extrusionOk="0">
                  <a:moveTo>
                    <a:pt x="428" y="1479"/>
                  </a:moveTo>
                  <a:cubicBezTo>
                    <a:pt x="467" y="1479"/>
                    <a:pt x="467" y="1518"/>
                    <a:pt x="467" y="1518"/>
                  </a:cubicBezTo>
                  <a:lnTo>
                    <a:pt x="467" y="1518"/>
                  </a:lnTo>
                  <a:lnTo>
                    <a:pt x="428" y="1479"/>
                  </a:lnTo>
                  <a:close/>
                  <a:moveTo>
                    <a:pt x="1129" y="0"/>
                  </a:moveTo>
                  <a:lnTo>
                    <a:pt x="856" y="39"/>
                  </a:lnTo>
                  <a:lnTo>
                    <a:pt x="817" y="39"/>
                  </a:lnTo>
                  <a:lnTo>
                    <a:pt x="700" y="78"/>
                  </a:lnTo>
                  <a:lnTo>
                    <a:pt x="584" y="156"/>
                  </a:lnTo>
                  <a:lnTo>
                    <a:pt x="545" y="156"/>
                  </a:lnTo>
                  <a:cubicBezTo>
                    <a:pt x="506" y="156"/>
                    <a:pt x="389" y="272"/>
                    <a:pt x="350" y="311"/>
                  </a:cubicBezTo>
                  <a:lnTo>
                    <a:pt x="311" y="311"/>
                  </a:lnTo>
                  <a:cubicBezTo>
                    <a:pt x="272" y="350"/>
                    <a:pt x="195" y="467"/>
                    <a:pt x="156" y="506"/>
                  </a:cubicBezTo>
                  <a:cubicBezTo>
                    <a:pt x="156" y="545"/>
                    <a:pt x="156" y="545"/>
                    <a:pt x="156" y="545"/>
                  </a:cubicBezTo>
                  <a:lnTo>
                    <a:pt x="39" y="778"/>
                  </a:lnTo>
                  <a:cubicBezTo>
                    <a:pt x="39" y="895"/>
                    <a:pt x="39" y="973"/>
                    <a:pt x="0" y="1051"/>
                  </a:cubicBezTo>
                  <a:cubicBezTo>
                    <a:pt x="0" y="1090"/>
                    <a:pt x="0" y="1090"/>
                    <a:pt x="0" y="1090"/>
                  </a:cubicBezTo>
                  <a:lnTo>
                    <a:pt x="0" y="1129"/>
                  </a:lnTo>
                  <a:cubicBezTo>
                    <a:pt x="0" y="1206"/>
                    <a:pt x="0" y="1323"/>
                    <a:pt x="39" y="1401"/>
                  </a:cubicBezTo>
                  <a:cubicBezTo>
                    <a:pt x="39" y="1440"/>
                    <a:pt x="39" y="1440"/>
                    <a:pt x="39" y="1479"/>
                  </a:cubicBezTo>
                  <a:cubicBezTo>
                    <a:pt x="78" y="1557"/>
                    <a:pt x="117" y="1634"/>
                    <a:pt x="156" y="1712"/>
                  </a:cubicBezTo>
                  <a:cubicBezTo>
                    <a:pt x="156" y="1712"/>
                    <a:pt x="156" y="1751"/>
                    <a:pt x="156" y="1751"/>
                  </a:cubicBezTo>
                  <a:cubicBezTo>
                    <a:pt x="195" y="1829"/>
                    <a:pt x="272" y="1907"/>
                    <a:pt x="311" y="1946"/>
                  </a:cubicBezTo>
                  <a:lnTo>
                    <a:pt x="350" y="1985"/>
                  </a:lnTo>
                  <a:cubicBezTo>
                    <a:pt x="428" y="2024"/>
                    <a:pt x="467" y="2101"/>
                    <a:pt x="545" y="2140"/>
                  </a:cubicBezTo>
                  <a:lnTo>
                    <a:pt x="584" y="2140"/>
                  </a:lnTo>
                  <a:cubicBezTo>
                    <a:pt x="623" y="2179"/>
                    <a:pt x="662" y="2179"/>
                    <a:pt x="739" y="2218"/>
                  </a:cubicBezTo>
                  <a:lnTo>
                    <a:pt x="856" y="2257"/>
                  </a:lnTo>
                  <a:lnTo>
                    <a:pt x="895" y="2257"/>
                  </a:lnTo>
                  <a:lnTo>
                    <a:pt x="1167" y="2296"/>
                  </a:lnTo>
                  <a:lnTo>
                    <a:pt x="1440" y="2296"/>
                  </a:lnTo>
                  <a:lnTo>
                    <a:pt x="1673" y="2218"/>
                  </a:lnTo>
                  <a:lnTo>
                    <a:pt x="1868" y="2062"/>
                  </a:lnTo>
                  <a:lnTo>
                    <a:pt x="2024" y="1829"/>
                  </a:lnTo>
                  <a:cubicBezTo>
                    <a:pt x="2049" y="1803"/>
                    <a:pt x="2075" y="1744"/>
                    <a:pt x="2089" y="1684"/>
                  </a:cubicBezTo>
                  <a:lnTo>
                    <a:pt x="2089" y="1684"/>
                  </a:lnTo>
                  <a:cubicBezTo>
                    <a:pt x="2191" y="1571"/>
                    <a:pt x="2263" y="1428"/>
                    <a:pt x="2335" y="1284"/>
                  </a:cubicBezTo>
                  <a:lnTo>
                    <a:pt x="2374" y="1012"/>
                  </a:lnTo>
                  <a:cubicBezTo>
                    <a:pt x="2335" y="817"/>
                    <a:pt x="2296" y="623"/>
                    <a:pt x="2218" y="506"/>
                  </a:cubicBezTo>
                  <a:cubicBezTo>
                    <a:pt x="2179" y="428"/>
                    <a:pt x="2140" y="428"/>
                    <a:pt x="2140" y="389"/>
                  </a:cubicBezTo>
                  <a:lnTo>
                    <a:pt x="2024" y="272"/>
                  </a:lnTo>
                  <a:lnTo>
                    <a:pt x="1790" y="78"/>
                  </a:lnTo>
                  <a:lnTo>
                    <a:pt x="1751" y="78"/>
                  </a:lnTo>
                  <a:cubicBezTo>
                    <a:pt x="1673" y="39"/>
                    <a:pt x="1595" y="0"/>
                    <a:pt x="1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273;p32">
              <a:extLst>
                <a:ext uri="{FF2B5EF4-FFF2-40B4-BE49-F238E27FC236}">
                  <a16:creationId xmlns:a16="http://schemas.microsoft.com/office/drawing/2014/main" id="{EF5BB11B-36A2-4950-8DDE-C80B8FB5527B}"/>
                </a:ext>
              </a:extLst>
            </p:cNvPr>
            <p:cNvSpPr/>
            <p:nvPr/>
          </p:nvSpPr>
          <p:spPr>
            <a:xfrm>
              <a:off x="3803091" y="5062042"/>
              <a:ext cx="22095" cy="22095"/>
            </a:xfrm>
            <a:custGeom>
              <a:avLst/>
              <a:gdLst/>
              <a:ahLst/>
              <a:cxnLst/>
              <a:rect l="l" t="t" r="r" b="b"/>
              <a:pathLst>
                <a:path w="2063" h="2063" extrusionOk="0">
                  <a:moveTo>
                    <a:pt x="739" y="78"/>
                  </a:moveTo>
                  <a:cubicBezTo>
                    <a:pt x="733" y="80"/>
                    <a:pt x="727" y="82"/>
                    <a:pt x="722" y="85"/>
                  </a:cubicBezTo>
                  <a:lnTo>
                    <a:pt x="722" y="85"/>
                  </a:lnTo>
                  <a:cubicBezTo>
                    <a:pt x="663" y="97"/>
                    <a:pt x="604" y="127"/>
                    <a:pt x="545" y="156"/>
                  </a:cubicBezTo>
                  <a:lnTo>
                    <a:pt x="506" y="156"/>
                  </a:lnTo>
                  <a:lnTo>
                    <a:pt x="700" y="78"/>
                  </a:lnTo>
                  <a:close/>
                  <a:moveTo>
                    <a:pt x="1706" y="935"/>
                  </a:moveTo>
                  <a:lnTo>
                    <a:pt x="1709" y="952"/>
                  </a:lnTo>
                  <a:lnTo>
                    <a:pt x="1705" y="973"/>
                  </a:lnTo>
                  <a:lnTo>
                    <a:pt x="1705" y="973"/>
                  </a:lnTo>
                  <a:cubicBezTo>
                    <a:pt x="1675" y="968"/>
                    <a:pt x="1676" y="939"/>
                    <a:pt x="1706" y="935"/>
                  </a:cubicBezTo>
                  <a:close/>
                  <a:moveTo>
                    <a:pt x="265" y="1281"/>
                  </a:moveTo>
                  <a:lnTo>
                    <a:pt x="272" y="1324"/>
                  </a:lnTo>
                  <a:cubicBezTo>
                    <a:pt x="272" y="1301"/>
                    <a:pt x="272" y="1292"/>
                    <a:pt x="265" y="1281"/>
                  </a:cubicBezTo>
                  <a:close/>
                  <a:moveTo>
                    <a:pt x="234" y="1246"/>
                  </a:moveTo>
                  <a:cubicBezTo>
                    <a:pt x="250" y="1263"/>
                    <a:pt x="260" y="1272"/>
                    <a:pt x="265" y="1281"/>
                  </a:cubicBezTo>
                  <a:lnTo>
                    <a:pt x="265" y="1281"/>
                  </a:lnTo>
                  <a:lnTo>
                    <a:pt x="263" y="1265"/>
                  </a:lnTo>
                  <a:lnTo>
                    <a:pt x="350" y="1440"/>
                  </a:lnTo>
                  <a:lnTo>
                    <a:pt x="350" y="1479"/>
                  </a:lnTo>
                  <a:cubicBezTo>
                    <a:pt x="311" y="1401"/>
                    <a:pt x="272" y="1324"/>
                    <a:pt x="234" y="1246"/>
                  </a:cubicBezTo>
                  <a:close/>
                  <a:moveTo>
                    <a:pt x="1090" y="1"/>
                  </a:moveTo>
                  <a:cubicBezTo>
                    <a:pt x="1013" y="1"/>
                    <a:pt x="937" y="17"/>
                    <a:pt x="861" y="40"/>
                  </a:cubicBezTo>
                  <a:lnTo>
                    <a:pt x="861" y="40"/>
                  </a:lnTo>
                  <a:cubicBezTo>
                    <a:pt x="794" y="40"/>
                    <a:pt x="728" y="45"/>
                    <a:pt x="662" y="78"/>
                  </a:cubicBezTo>
                  <a:lnTo>
                    <a:pt x="584" y="117"/>
                  </a:lnTo>
                  <a:cubicBezTo>
                    <a:pt x="545" y="117"/>
                    <a:pt x="506" y="156"/>
                    <a:pt x="467" y="156"/>
                  </a:cubicBezTo>
                  <a:cubicBezTo>
                    <a:pt x="350" y="234"/>
                    <a:pt x="234" y="351"/>
                    <a:pt x="156" y="506"/>
                  </a:cubicBezTo>
                  <a:cubicBezTo>
                    <a:pt x="156" y="506"/>
                    <a:pt x="117" y="506"/>
                    <a:pt x="117" y="545"/>
                  </a:cubicBezTo>
                  <a:cubicBezTo>
                    <a:pt x="117" y="623"/>
                    <a:pt x="78" y="662"/>
                    <a:pt x="39" y="740"/>
                  </a:cubicBezTo>
                  <a:lnTo>
                    <a:pt x="39" y="779"/>
                  </a:lnTo>
                  <a:cubicBezTo>
                    <a:pt x="0" y="973"/>
                    <a:pt x="0" y="1129"/>
                    <a:pt x="39" y="1324"/>
                  </a:cubicBezTo>
                  <a:cubicBezTo>
                    <a:pt x="156" y="1674"/>
                    <a:pt x="428" y="1946"/>
                    <a:pt x="778" y="2063"/>
                  </a:cubicBezTo>
                  <a:lnTo>
                    <a:pt x="1323" y="2063"/>
                  </a:lnTo>
                  <a:cubicBezTo>
                    <a:pt x="1440" y="2024"/>
                    <a:pt x="1518" y="1985"/>
                    <a:pt x="1596" y="1946"/>
                  </a:cubicBezTo>
                  <a:lnTo>
                    <a:pt x="1790" y="1791"/>
                  </a:lnTo>
                  <a:cubicBezTo>
                    <a:pt x="1868" y="1713"/>
                    <a:pt x="1946" y="1635"/>
                    <a:pt x="1946" y="1518"/>
                  </a:cubicBezTo>
                  <a:cubicBezTo>
                    <a:pt x="1985" y="1479"/>
                    <a:pt x="1985" y="1440"/>
                    <a:pt x="2024" y="1401"/>
                  </a:cubicBezTo>
                  <a:cubicBezTo>
                    <a:pt x="2024" y="1363"/>
                    <a:pt x="2024" y="1363"/>
                    <a:pt x="2024" y="1363"/>
                  </a:cubicBezTo>
                  <a:cubicBezTo>
                    <a:pt x="2024" y="1285"/>
                    <a:pt x="2024" y="1207"/>
                    <a:pt x="2062" y="1129"/>
                  </a:cubicBezTo>
                  <a:cubicBezTo>
                    <a:pt x="2062" y="1090"/>
                    <a:pt x="2062" y="1090"/>
                    <a:pt x="2062" y="1090"/>
                  </a:cubicBezTo>
                  <a:cubicBezTo>
                    <a:pt x="2024" y="973"/>
                    <a:pt x="2024" y="896"/>
                    <a:pt x="2024" y="779"/>
                  </a:cubicBezTo>
                  <a:lnTo>
                    <a:pt x="2024" y="701"/>
                  </a:lnTo>
                  <a:cubicBezTo>
                    <a:pt x="1985" y="623"/>
                    <a:pt x="1946" y="584"/>
                    <a:pt x="1907" y="506"/>
                  </a:cubicBezTo>
                  <a:cubicBezTo>
                    <a:pt x="1829" y="351"/>
                    <a:pt x="1712" y="234"/>
                    <a:pt x="1557" y="156"/>
                  </a:cubicBezTo>
                  <a:cubicBezTo>
                    <a:pt x="1440" y="78"/>
                    <a:pt x="1245" y="39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274;p32">
              <a:extLst>
                <a:ext uri="{FF2B5EF4-FFF2-40B4-BE49-F238E27FC236}">
                  <a16:creationId xmlns:a16="http://schemas.microsoft.com/office/drawing/2014/main" id="{A0ED1F30-B973-430E-B4E7-21B7F18C6040}"/>
                </a:ext>
              </a:extLst>
            </p:cNvPr>
            <p:cNvSpPr/>
            <p:nvPr/>
          </p:nvSpPr>
          <p:spPr>
            <a:xfrm>
              <a:off x="3879775" y="5126227"/>
              <a:ext cx="21677" cy="20842"/>
            </a:xfrm>
            <a:custGeom>
              <a:avLst/>
              <a:gdLst/>
              <a:ahLst/>
              <a:cxnLst/>
              <a:rect l="l" t="t" r="r" b="b"/>
              <a:pathLst>
                <a:path w="2024" h="1946" extrusionOk="0">
                  <a:moveTo>
                    <a:pt x="321" y="1031"/>
                  </a:moveTo>
                  <a:lnTo>
                    <a:pt x="321" y="1031"/>
                  </a:lnTo>
                  <a:cubicBezTo>
                    <a:pt x="321" y="1051"/>
                    <a:pt x="322" y="1070"/>
                    <a:pt x="324" y="1090"/>
                  </a:cubicBezTo>
                  <a:lnTo>
                    <a:pt x="318" y="1051"/>
                  </a:lnTo>
                  <a:lnTo>
                    <a:pt x="321" y="1031"/>
                  </a:lnTo>
                  <a:close/>
                  <a:moveTo>
                    <a:pt x="1912" y="1176"/>
                  </a:moveTo>
                  <a:lnTo>
                    <a:pt x="1907" y="1207"/>
                  </a:lnTo>
                  <a:lnTo>
                    <a:pt x="1907" y="1192"/>
                  </a:lnTo>
                  <a:lnTo>
                    <a:pt x="1907" y="1192"/>
                  </a:lnTo>
                  <a:cubicBezTo>
                    <a:pt x="1909" y="1187"/>
                    <a:pt x="1910" y="1181"/>
                    <a:pt x="1912" y="1176"/>
                  </a:cubicBezTo>
                  <a:close/>
                  <a:moveTo>
                    <a:pt x="334" y="1148"/>
                  </a:moveTo>
                  <a:cubicBezTo>
                    <a:pt x="338" y="1168"/>
                    <a:pt x="344" y="1187"/>
                    <a:pt x="350" y="1207"/>
                  </a:cubicBezTo>
                  <a:lnTo>
                    <a:pt x="350" y="1245"/>
                  </a:lnTo>
                  <a:lnTo>
                    <a:pt x="334" y="1148"/>
                  </a:lnTo>
                  <a:close/>
                  <a:moveTo>
                    <a:pt x="1051" y="0"/>
                  </a:moveTo>
                  <a:cubicBezTo>
                    <a:pt x="973" y="0"/>
                    <a:pt x="856" y="39"/>
                    <a:pt x="778" y="39"/>
                  </a:cubicBezTo>
                  <a:lnTo>
                    <a:pt x="739" y="39"/>
                  </a:lnTo>
                  <a:cubicBezTo>
                    <a:pt x="662" y="39"/>
                    <a:pt x="584" y="117"/>
                    <a:pt x="506" y="156"/>
                  </a:cubicBezTo>
                  <a:lnTo>
                    <a:pt x="467" y="156"/>
                  </a:lnTo>
                  <a:cubicBezTo>
                    <a:pt x="311" y="234"/>
                    <a:pt x="195" y="350"/>
                    <a:pt x="117" y="467"/>
                  </a:cubicBezTo>
                  <a:cubicBezTo>
                    <a:pt x="39" y="623"/>
                    <a:pt x="0" y="817"/>
                    <a:pt x="0" y="973"/>
                  </a:cubicBezTo>
                  <a:cubicBezTo>
                    <a:pt x="0" y="1323"/>
                    <a:pt x="195" y="1635"/>
                    <a:pt x="467" y="1790"/>
                  </a:cubicBezTo>
                  <a:cubicBezTo>
                    <a:pt x="616" y="1883"/>
                    <a:pt x="782" y="1932"/>
                    <a:pt x="944" y="1936"/>
                  </a:cubicBezTo>
                  <a:lnTo>
                    <a:pt x="944" y="1936"/>
                  </a:lnTo>
                  <a:cubicBezTo>
                    <a:pt x="954" y="1939"/>
                    <a:pt x="963" y="1943"/>
                    <a:pt x="973" y="1946"/>
                  </a:cubicBezTo>
                  <a:lnTo>
                    <a:pt x="1206" y="1946"/>
                  </a:lnTo>
                  <a:cubicBezTo>
                    <a:pt x="1362" y="1946"/>
                    <a:pt x="1479" y="1907"/>
                    <a:pt x="1634" y="1829"/>
                  </a:cubicBezTo>
                  <a:lnTo>
                    <a:pt x="1790" y="1712"/>
                  </a:lnTo>
                  <a:cubicBezTo>
                    <a:pt x="1907" y="1596"/>
                    <a:pt x="1985" y="1479"/>
                    <a:pt x="2024" y="1323"/>
                  </a:cubicBezTo>
                  <a:lnTo>
                    <a:pt x="1946" y="1284"/>
                  </a:lnTo>
                  <a:lnTo>
                    <a:pt x="1946" y="1245"/>
                  </a:lnTo>
                  <a:cubicBezTo>
                    <a:pt x="1946" y="1207"/>
                    <a:pt x="1946" y="1168"/>
                    <a:pt x="1946" y="1129"/>
                  </a:cubicBezTo>
                  <a:lnTo>
                    <a:pt x="1946" y="1012"/>
                  </a:lnTo>
                  <a:lnTo>
                    <a:pt x="1946" y="973"/>
                  </a:lnTo>
                  <a:cubicBezTo>
                    <a:pt x="1946" y="895"/>
                    <a:pt x="1946" y="817"/>
                    <a:pt x="1907" y="740"/>
                  </a:cubicBezTo>
                  <a:lnTo>
                    <a:pt x="1907" y="701"/>
                  </a:lnTo>
                  <a:cubicBezTo>
                    <a:pt x="1907" y="662"/>
                    <a:pt x="1907" y="623"/>
                    <a:pt x="1868" y="584"/>
                  </a:cubicBezTo>
                  <a:lnTo>
                    <a:pt x="1829" y="467"/>
                  </a:lnTo>
                  <a:cubicBezTo>
                    <a:pt x="1810" y="448"/>
                    <a:pt x="1790" y="419"/>
                    <a:pt x="1771" y="389"/>
                  </a:cubicBezTo>
                  <a:lnTo>
                    <a:pt x="1771" y="389"/>
                  </a:lnTo>
                  <a:lnTo>
                    <a:pt x="1829" y="467"/>
                  </a:lnTo>
                  <a:cubicBezTo>
                    <a:pt x="1790" y="389"/>
                    <a:pt x="1751" y="312"/>
                    <a:pt x="1673" y="273"/>
                  </a:cubicBezTo>
                  <a:lnTo>
                    <a:pt x="1518" y="117"/>
                  </a:lnTo>
                  <a:cubicBezTo>
                    <a:pt x="1440" y="78"/>
                    <a:pt x="1362" y="39"/>
                    <a:pt x="1284" y="3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275;p32">
              <a:extLst>
                <a:ext uri="{FF2B5EF4-FFF2-40B4-BE49-F238E27FC236}">
                  <a16:creationId xmlns:a16="http://schemas.microsoft.com/office/drawing/2014/main" id="{2B797C68-DF5B-459C-93C7-F31273E7148B}"/>
                </a:ext>
              </a:extLst>
            </p:cNvPr>
            <p:cNvSpPr/>
            <p:nvPr/>
          </p:nvSpPr>
          <p:spPr>
            <a:xfrm>
              <a:off x="4081487" y="5074230"/>
              <a:ext cx="30427" cy="33233"/>
            </a:xfrm>
            <a:custGeom>
              <a:avLst/>
              <a:gdLst/>
              <a:ahLst/>
              <a:cxnLst/>
              <a:rect l="l" t="t" r="r" b="b"/>
              <a:pathLst>
                <a:path w="2841" h="3103" extrusionOk="0">
                  <a:moveTo>
                    <a:pt x="973" y="1197"/>
                  </a:moveTo>
                  <a:cubicBezTo>
                    <a:pt x="985" y="1221"/>
                    <a:pt x="993" y="1245"/>
                    <a:pt x="998" y="1268"/>
                  </a:cubicBezTo>
                  <a:lnTo>
                    <a:pt x="998" y="1268"/>
                  </a:lnTo>
                  <a:lnTo>
                    <a:pt x="1012" y="1197"/>
                  </a:lnTo>
                  <a:lnTo>
                    <a:pt x="1012" y="1197"/>
                  </a:lnTo>
                  <a:cubicBezTo>
                    <a:pt x="1012" y="1223"/>
                    <a:pt x="1008" y="1253"/>
                    <a:pt x="1001" y="1284"/>
                  </a:cubicBezTo>
                  <a:lnTo>
                    <a:pt x="1001" y="1284"/>
                  </a:lnTo>
                  <a:cubicBezTo>
                    <a:pt x="1000" y="1279"/>
                    <a:pt x="999" y="1273"/>
                    <a:pt x="998" y="1268"/>
                  </a:cubicBezTo>
                  <a:lnTo>
                    <a:pt x="998" y="1268"/>
                  </a:lnTo>
                  <a:lnTo>
                    <a:pt x="995" y="1281"/>
                  </a:lnTo>
                  <a:lnTo>
                    <a:pt x="995" y="1281"/>
                  </a:lnTo>
                  <a:cubicBezTo>
                    <a:pt x="992" y="1275"/>
                    <a:pt x="989" y="1269"/>
                    <a:pt x="986" y="1262"/>
                  </a:cubicBezTo>
                  <a:lnTo>
                    <a:pt x="986" y="1262"/>
                  </a:lnTo>
                  <a:lnTo>
                    <a:pt x="973" y="1197"/>
                  </a:lnTo>
                  <a:close/>
                  <a:moveTo>
                    <a:pt x="989" y="1333"/>
                  </a:moveTo>
                  <a:lnTo>
                    <a:pt x="989" y="1334"/>
                  </a:lnTo>
                  <a:lnTo>
                    <a:pt x="989" y="1334"/>
                  </a:lnTo>
                  <a:lnTo>
                    <a:pt x="989" y="1334"/>
                  </a:lnTo>
                  <a:cubicBezTo>
                    <a:pt x="989" y="1333"/>
                    <a:pt x="989" y="1333"/>
                    <a:pt x="989" y="1333"/>
                  </a:cubicBezTo>
                  <a:close/>
                  <a:moveTo>
                    <a:pt x="1001" y="1303"/>
                  </a:moveTo>
                  <a:lnTo>
                    <a:pt x="1001" y="1303"/>
                  </a:lnTo>
                  <a:cubicBezTo>
                    <a:pt x="1001" y="1305"/>
                    <a:pt x="1002" y="1307"/>
                    <a:pt x="1002" y="1309"/>
                  </a:cubicBezTo>
                  <a:lnTo>
                    <a:pt x="1002" y="1309"/>
                  </a:lnTo>
                  <a:cubicBezTo>
                    <a:pt x="1002" y="1317"/>
                    <a:pt x="1002" y="1326"/>
                    <a:pt x="1000" y="1334"/>
                  </a:cubicBezTo>
                  <a:lnTo>
                    <a:pt x="1000" y="1334"/>
                  </a:lnTo>
                  <a:lnTo>
                    <a:pt x="996" y="1314"/>
                  </a:lnTo>
                  <a:lnTo>
                    <a:pt x="1001" y="1303"/>
                  </a:lnTo>
                  <a:close/>
                  <a:moveTo>
                    <a:pt x="988" y="1333"/>
                  </a:moveTo>
                  <a:cubicBezTo>
                    <a:pt x="987" y="1336"/>
                    <a:pt x="986" y="1340"/>
                    <a:pt x="984" y="1344"/>
                  </a:cubicBezTo>
                  <a:lnTo>
                    <a:pt x="984" y="1344"/>
                  </a:lnTo>
                  <a:lnTo>
                    <a:pt x="989" y="1334"/>
                  </a:lnTo>
                  <a:lnTo>
                    <a:pt x="988" y="1333"/>
                  </a:lnTo>
                  <a:close/>
                  <a:moveTo>
                    <a:pt x="984" y="1344"/>
                  </a:moveTo>
                  <a:lnTo>
                    <a:pt x="981" y="1353"/>
                  </a:lnTo>
                  <a:lnTo>
                    <a:pt x="980" y="1359"/>
                  </a:lnTo>
                  <a:lnTo>
                    <a:pt x="980" y="1359"/>
                  </a:lnTo>
                  <a:cubicBezTo>
                    <a:pt x="981" y="1354"/>
                    <a:pt x="983" y="1349"/>
                    <a:pt x="984" y="1344"/>
                  </a:cubicBezTo>
                  <a:close/>
                  <a:moveTo>
                    <a:pt x="987" y="1266"/>
                  </a:moveTo>
                  <a:cubicBezTo>
                    <a:pt x="990" y="1272"/>
                    <a:pt x="992" y="1279"/>
                    <a:pt x="994" y="1285"/>
                  </a:cubicBezTo>
                  <a:lnTo>
                    <a:pt x="994" y="1285"/>
                  </a:lnTo>
                  <a:lnTo>
                    <a:pt x="995" y="1281"/>
                  </a:lnTo>
                  <a:lnTo>
                    <a:pt x="995" y="1281"/>
                  </a:lnTo>
                  <a:cubicBezTo>
                    <a:pt x="997" y="1284"/>
                    <a:pt x="998" y="1287"/>
                    <a:pt x="999" y="1290"/>
                  </a:cubicBezTo>
                  <a:lnTo>
                    <a:pt x="999" y="1290"/>
                  </a:lnTo>
                  <a:cubicBezTo>
                    <a:pt x="1000" y="1288"/>
                    <a:pt x="1000" y="1286"/>
                    <a:pt x="1001" y="1284"/>
                  </a:cubicBezTo>
                  <a:lnTo>
                    <a:pt x="1001" y="1284"/>
                  </a:lnTo>
                  <a:cubicBezTo>
                    <a:pt x="1001" y="1288"/>
                    <a:pt x="1001" y="1291"/>
                    <a:pt x="1002" y="1295"/>
                  </a:cubicBezTo>
                  <a:lnTo>
                    <a:pt x="1002" y="1295"/>
                  </a:lnTo>
                  <a:cubicBezTo>
                    <a:pt x="1001" y="1293"/>
                    <a:pt x="1000" y="1292"/>
                    <a:pt x="999" y="1290"/>
                  </a:cubicBezTo>
                  <a:lnTo>
                    <a:pt x="999" y="1290"/>
                  </a:lnTo>
                  <a:cubicBezTo>
                    <a:pt x="999" y="1292"/>
                    <a:pt x="999" y="1293"/>
                    <a:pt x="998" y="1295"/>
                  </a:cubicBezTo>
                  <a:lnTo>
                    <a:pt x="998" y="1295"/>
                  </a:lnTo>
                  <a:cubicBezTo>
                    <a:pt x="997" y="1292"/>
                    <a:pt x="996" y="1288"/>
                    <a:pt x="994" y="1285"/>
                  </a:cubicBezTo>
                  <a:lnTo>
                    <a:pt x="994" y="1285"/>
                  </a:lnTo>
                  <a:lnTo>
                    <a:pt x="993" y="1295"/>
                  </a:lnTo>
                  <a:lnTo>
                    <a:pt x="995" y="1307"/>
                  </a:lnTo>
                  <a:lnTo>
                    <a:pt x="995" y="1307"/>
                  </a:lnTo>
                  <a:cubicBezTo>
                    <a:pt x="996" y="1303"/>
                    <a:pt x="997" y="1299"/>
                    <a:pt x="998" y="1295"/>
                  </a:cubicBezTo>
                  <a:lnTo>
                    <a:pt x="998" y="1295"/>
                  </a:lnTo>
                  <a:cubicBezTo>
                    <a:pt x="999" y="1297"/>
                    <a:pt x="1000" y="1300"/>
                    <a:pt x="1000" y="1302"/>
                  </a:cubicBezTo>
                  <a:lnTo>
                    <a:pt x="1000" y="1302"/>
                  </a:lnTo>
                  <a:cubicBezTo>
                    <a:pt x="999" y="1305"/>
                    <a:pt x="997" y="1309"/>
                    <a:pt x="996" y="1312"/>
                  </a:cubicBezTo>
                  <a:lnTo>
                    <a:pt x="996" y="1312"/>
                  </a:lnTo>
                  <a:lnTo>
                    <a:pt x="995" y="1307"/>
                  </a:lnTo>
                  <a:lnTo>
                    <a:pt x="995" y="1307"/>
                  </a:lnTo>
                  <a:cubicBezTo>
                    <a:pt x="993" y="1315"/>
                    <a:pt x="991" y="1323"/>
                    <a:pt x="988" y="1331"/>
                  </a:cubicBezTo>
                  <a:lnTo>
                    <a:pt x="988" y="1331"/>
                  </a:lnTo>
                  <a:cubicBezTo>
                    <a:pt x="988" y="1330"/>
                    <a:pt x="987" y="1329"/>
                    <a:pt x="986" y="1328"/>
                  </a:cubicBezTo>
                  <a:lnTo>
                    <a:pt x="986" y="1328"/>
                  </a:lnTo>
                  <a:lnTo>
                    <a:pt x="986" y="1330"/>
                  </a:lnTo>
                  <a:lnTo>
                    <a:pt x="988" y="1333"/>
                  </a:lnTo>
                  <a:lnTo>
                    <a:pt x="988" y="1333"/>
                  </a:lnTo>
                  <a:cubicBezTo>
                    <a:pt x="988" y="1332"/>
                    <a:pt x="988" y="1332"/>
                    <a:pt x="988" y="1331"/>
                  </a:cubicBezTo>
                  <a:lnTo>
                    <a:pt x="988" y="1331"/>
                  </a:lnTo>
                  <a:cubicBezTo>
                    <a:pt x="989" y="1332"/>
                    <a:pt x="989" y="1332"/>
                    <a:pt x="989" y="1332"/>
                  </a:cubicBezTo>
                  <a:lnTo>
                    <a:pt x="989" y="1332"/>
                  </a:lnTo>
                  <a:cubicBezTo>
                    <a:pt x="989" y="1333"/>
                    <a:pt x="989" y="1333"/>
                    <a:pt x="989" y="1333"/>
                  </a:cubicBezTo>
                  <a:lnTo>
                    <a:pt x="989" y="1333"/>
                  </a:lnTo>
                  <a:lnTo>
                    <a:pt x="989" y="1332"/>
                  </a:lnTo>
                  <a:lnTo>
                    <a:pt x="989" y="1332"/>
                  </a:lnTo>
                  <a:cubicBezTo>
                    <a:pt x="992" y="1336"/>
                    <a:pt x="995" y="1340"/>
                    <a:pt x="998" y="1345"/>
                  </a:cubicBezTo>
                  <a:lnTo>
                    <a:pt x="998" y="1345"/>
                  </a:lnTo>
                  <a:cubicBezTo>
                    <a:pt x="998" y="1345"/>
                    <a:pt x="998" y="1345"/>
                    <a:pt x="998" y="1345"/>
                  </a:cubicBezTo>
                  <a:lnTo>
                    <a:pt x="998" y="1345"/>
                  </a:lnTo>
                  <a:lnTo>
                    <a:pt x="989" y="1334"/>
                  </a:lnTo>
                  <a:lnTo>
                    <a:pt x="989" y="1334"/>
                  </a:lnTo>
                  <a:cubicBezTo>
                    <a:pt x="984" y="1348"/>
                    <a:pt x="980" y="1362"/>
                    <a:pt x="976" y="1375"/>
                  </a:cubicBezTo>
                  <a:lnTo>
                    <a:pt x="976" y="1375"/>
                  </a:lnTo>
                  <a:lnTo>
                    <a:pt x="980" y="1359"/>
                  </a:lnTo>
                  <a:lnTo>
                    <a:pt x="980" y="1359"/>
                  </a:lnTo>
                  <a:cubicBezTo>
                    <a:pt x="966" y="1399"/>
                    <a:pt x="950" y="1438"/>
                    <a:pt x="934" y="1470"/>
                  </a:cubicBezTo>
                  <a:lnTo>
                    <a:pt x="981" y="1353"/>
                  </a:lnTo>
                  <a:lnTo>
                    <a:pt x="986" y="1330"/>
                  </a:lnTo>
                  <a:lnTo>
                    <a:pt x="973" y="1314"/>
                  </a:lnTo>
                  <a:lnTo>
                    <a:pt x="973" y="1314"/>
                  </a:lnTo>
                  <a:cubicBezTo>
                    <a:pt x="977" y="1318"/>
                    <a:pt x="982" y="1323"/>
                    <a:pt x="986" y="1328"/>
                  </a:cubicBezTo>
                  <a:lnTo>
                    <a:pt x="986" y="1328"/>
                  </a:lnTo>
                  <a:lnTo>
                    <a:pt x="993" y="1295"/>
                  </a:lnTo>
                  <a:lnTo>
                    <a:pt x="987" y="1266"/>
                  </a:lnTo>
                  <a:close/>
                  <a:moveTo>
                    <a:pt x="1440" y="1548"/>
                  </a:moveTo>
                  <a:lnTo>
                    <a:pt x="1440" y="1548"/>
                  </a:lnTo>
                  <a:lnTo>
                    <a:pt x="1440" y="1548"/>
                  </a:lnTo>
                  <a:cubicBezTo>
                    <a:pt x="1440" y="1548"/>
                    <a:pt x="1440" y="1548"/>
                    <a:pt x="1440" y="1548"/>
                  </a:cubicBezTo>
                  <a:close/>
                  <a:moveTo>
                    <a:pt x="1440" y="1548"/>
                  </a:moveTo>
                  <a:lnTo>
                    <a:pt x="1446" y="1575"/>
                  </a:lnTo>
                  <a:lnTo>
                    <a:pt x="1446" y="1575"/>
                  </a:lnTo>
                  <a:lnTo>
                    <a:pt x="1442" y="1577"/>
                  </a:lnTo>
                  <a:lnTo>
                    <a:pt x="1442" y="1577"/>
                  </a:lnTo>
                  <a:cubicBezTo>
                    <a:pt x="1441" y="1568"/>
                    <a:pt x="1440" y="1558"/>
                    <a:pt x="1440" y="1548"/>
                  </a:cubicBezTo>
                  <a:close/>
                  <a:moveTo>
                    <a:pt x="1447" y="1582"/>
                  </a:moveTo>
                  <a:lnTo>
                    <a:pt x="1448" y="1587"/>
                  </a:lnTo>
                  <a:lnTo>
                    <a:pt x="1444" y="1587"/>
                  </a:lnTo>
                  <a:cubicBezTo>
                    <a:pt x="1444" y="1586"/>
                    <a:pt x="1443" y="1585"/>
                    <a:pt x="1443" y="1585"/>
                  </a:cubicBezTo>
                  <a:lnTo>
                    <a:pt x="1443" y="1585"/>
                  </a:lnTo>
                  <a:cubicBezTo>
                    <a:pt x="1445" y="1584"/>
                    <a:pt x="1446" y="1583"/>
                    <a:pt x="1447" y="1582"/>
                  </a:cubicBezTo>
                  <a:close/>
                  <a:moveTo>
                    <a:pt x="1459" y="1630"/>
                  </a:moveTo>
                  <a:lnTo>
                    <a:pt x="1459" y="1630"/>
                  </a:lnTo>
                  <a:lnTo>
                    <a:pt x="1459" y="1630"/>
                  </a:lnTo>
                  <a:lnTo>
                    <a:pt x="1459" y="1630"/>
                  </a:lnTo>
                  <a:cubicBezTo>
                    <a:pt x="1459" y="1630"/>
                    <a:pt x="1459" y="1630"/>
                    <a:pt x="1459" y="1630"/>
                  </a:cubicBezTo>
                  <a:lnTo>
                    <a:pt x="1459" y="1630"/>
                  </a:lnTo>
                  <a:cubicBezTo>
                    <a:pt x="1459" y="1630"/>
                    <a:pt x="1459" y="1630"/>
                    <a:pt x="1459" y="1630"/>
                  </a:cubicBezTo>
                  <a:close/>
                  <a:moveTo>
                    <a:pt x="1479" y="1645"/>
                  </a:moveTo>
                  <a:lnTo>
                    <a:pt x="1483" y="1654"/>
                  </a:lnTo>
                  <a:lnTo>
                    <a:pt x="1483" y="1654"/>
                  </a:lnTo>
                  <a:cubicBezTo>
                    <a:pt x="1482" y="1654"/>
                    <a:pt x="1482" y="1654"/>
                    <a:pt x="1482" y="1654"/>
                  </a:cubicBezTo>
                  <a:lnTo>
                    <a:pt x="1482" y="1654"/>
                  </a:lnTo>
                  <a:cubicBezTo>
                    <a:pt x="1481" y="1651"/>
                    <a:pt x="1480" y="1648"/>
                    <a:pt x="1479" y="1645"/>
                  </a:cubicBezTo>
                  <a:close/>
                  <a:moveTo>
                    <a:pt x="1421" y="1"/>
                  </a:moveTo>
                  <a:cubicBezTo>
                    <a:pt x="1323" y="1"/>
                    <a:pt x="1226" y="11"/>
                    <a:pt x="1129" y="30"/>
                  </a:cubicBezTo>
                  <a:cubicBezTo>
                    <a:pt x="1051" y="69"/>
                    <a:pt x="973" y="69"/>
                    <a:pt x="895" y="108"/>
                  </a:cubicBezTo>
                  <a:cubicBezTo>
                    <a:pt x="817" y="147"/>
                    <a:pt x="701" y="225"/>
                    <a:pt x="623" y="302"/>
                  </a:cubicBezTo>
                  <a:cubicBezTo>
                    <a:pt x="467" y="419"/>
                    <a:pt x="312" y="536"/>
                    <a:pt x="234" y="691"/>
                  </a:cubicBezTo>
                  <a:cubicBezTo>
                    <a:pt x="156" y="808"/>
                    <a:pt x="117" y="886"/>
                    <a:pt x="78" y="1003"/>
                  </a:cubicBezTo>
                  <a:cubicBezTo>
                    <a:pt x="78" y="1042"/>
                    <a:pt x="39" y="1081"/>
                    <a:pt x="39" y="1120"/>
                  </a:cubicBezTo>
                  <a:cubicBezTo>
                    <a:pt x="0" y="1275"/>
                    <a:pt x="0" y="1470"/>
                    <a:pt x="0" y="1625"/>
                  </a:cubicBezTo>
                  <a:cubicBezTo>
                    <a:pt x="0" y="1781"/>
                    <a:pt x="39" y="1937"/>
                    <a:pt x="78" y="2092"/>
                  </a:cubicBezTo>
                  <a:cubicBezTo>
                    <a:pt x="156" y="2287"/>
                    <a:pt x="234" y="2443"/>
                    <a:pt x="389" y="2637"/>
                  </a:cubicBezTo>
                  <a:lnTo>
                    <a:pt x="467" y="2715"/>
                  </a:lnTo>
                  <a:cubicBezTo>
                    <a:pt x="545" y="2793"/>
                    <a:pt x="662" y="2832"/>
                    <a:pt x="740" y="2910"/>
                  </a:cubicBezTo>
                  <a:cubicBezTo>
                    <a:pt x="856" y="2987"/>
                    <a:pt x="1012" y="3026"/>
                    <a:pt x="1168" y="3065"/>
                  </a:cubicBezTo>
                  <a:cubicBezTo>
                    <a:pt x="1279" y="3090"/>
                    <a:pt x="1389" y="3103"/>
                    <a:pt x="1499" y="3103"/>
                  </a:cubicBezTo>
                  <a:cubicBezTo>
                    <a:pt x="1736" y="3103"/>
                    <a:pt x="1967" y="3043"/>
                    <a:pt x="2179" y="2910"/>
                  </a:cubicBezTo>
                  <a:cubicBezTo>
                    <a:pt x="2530" y="2754"/>
                    <a:pt x="2724" y="2404"/>
                    <a:pt x="2802" y="2053"/>
                  </a:cubicBezTo>
                  <a:cubicBezTo>
                    <a:pt x="2841" y="1859"/>
                    <a:pt x="2841" y="1664"/>
                    <a:pt x="2802" y="1431"/>
                  </a:cubicBezTo>
                  <a:cubicBezTo>
                    <a:pt x="2778" y="1311"/>
                    <a:pt x="2739" y="1206"/>
                    <a:pt x="2677" y="1116"/>
                  </a:cubicBezTo>
                  <a:lnTo>
                    <a:pt x="2677" y="1116"/>
                  </a:lnTo>
                  <a:cubicBezTo>
                    <a:pt x="2662" y="1023"/>
                    <a:pt x="2639" y="932"/>
                    <a:pt x="2607" y="847"/>
                  </a:cubicBezTo>
                  <a:cubicBezTo>
                    <a:pt x="2569" y="769"/>
                    <a:pt x="2530" y="653"/>
                    <a:pt x="2491" y="575"/>
                  </a:cubicBezTo>
                  <a:cubicBezTo>
                    <a:pt x="2413" y="497"/>
                    <a:pt x="2374" y="419"/>
                    <a:pt x="2296" y="380"/>
                  </a:cubicBezTo>
                  <a:cubicBezTo>
                    <a:pt x="2218" y="263"/>
                    <a:pt x="2141" y="225"/>
                    <a:pt x="2024" y="147"/>
                  </a:cubicBezTo>
                  <a:cubicBezTo>
                    <a:pt x="1946" y="108"/>
                    <a:pt x="1829" y="69"/>
                    <a:pt x="1712" y="30"/>
                  </a:cubicBezTo>
                  <a:cubicBezTo>
                    <a:pt x="1615" y="11"/>
                    <a:pt x="1518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276;p32">
              <a:extLst>
                <a:ext uri="{FF2B5EF4-FFF2-40B4-BE49-F238E27FC236}">
                  <a16:creationId xmlns:a16="http://schemas.microsoft.com/office/drawing/2014/main" id="{950E4ED7-1F3C-426A-AAFC-9B56BF86D692}"/>
                </a:ext>
              </a:extLst>
            </p:cNvPr>
            <p:cNvSpPr/>
            <p:nvPr/>
          </p:nvSpPr>
          <p:spPr>
            <a:xfrm>
              <a:off x="4068977" y="5151749"/>
              <a:ext cx="29185" cy="28253"/>
            </a:xfrm>
            <a:custGeom>
              <a:avLst/>
              <a:gdLst/>
              <a:ahLst/>
              <a:cxnLst/>
              <a:rect l="l" t="t" r="r" b="b"/>
              <a:pathLst>
                <a:path w="2725" h="2638" extrusionOk="0">
                  <a:moveTo>
                    <a:pt x="1328" y="1160"/>
                  </a:moveTo>
                  <a:lnTo>
                    <a:pt x="1363" y="1178"/>
                  </a:lnTo>
                  <a:lnTo>
                    <a:pt x="1363" y="1178"/>
                  </a:lnTo>
                  <a:lnTo>
                    <a:pt x="1386" y="1195"/>
                  </a:lnTo>
                  <a:lnTo>
                    <a:pt x="1386" y="1195"/>
                  </a:lnTo>
                  <a:cubicBezTo>
                    <a:pt x="1381" y="1194"/>
                    <a:pt x="1376" y="1192"/>
                    <a:pt x="1372" y="1190"/>
                  </a:cubicBezTo>
                  <a:lnTo>
                    <a:pt x="1372" y="1190"/>
                  </a:lnTo>
                  <a:lnTo>
                    <a:pt x="1331" y="1163"/>
                  </a:lnTo>
                  <a:lnTo>
                    <a:pt x="1331" y="1163"/>
                  </a:lnTo>
                  <a:cubicBezTo>
                    <a:pt x="1330" y="1162"/>
                    <a:pt x="1329" y="1161"/>
                    <a:pt x="1328" y="1160"/>
                  </a:cubicBezTo>
                  <a:close/>
                  <a:moveTo>
                    <a:pt x="1402" y="1207"/>
                  </a:moveTo>
                  <a:lnTo>
                    <a:pt x="1404" y="1209"/>
                  </a:lnTo>
                  <a:lnTo>
                    <a:pt x="1404" y="1209"/>
                  </a:lnTo>
                  <a:lnTo>
                    <a:pt x="1405" y="1212"/>
                  </a:lnTo>
                  <a:lnTo>
                    <a:pt x="1402" y="1210"/>
                  </a:lnTo>
                  <a:lnTo>
                    <a:pt x="1402" y="1210"/>
                  </a:lnTo>
                  <a:cubicBezTo>
                    <a:pt x="1402" y="1209"/>
                    <a:pt x="1402" y="1208"/>
                    <a:pt x="1402" y="1207"/>
                  </a:cubicBezTo>
                  <a:close/>
                  <a:moveTo>
                    <a:pt x="1417" y="1282"/>
                  </a:moveTo>
                  <a:lnTo>
                    <a:pt x="1419" y="1286"/>
                  </a:lnTo>
                  <a:lnTo>
                    <a:pt x="1419" y="1286"/>
                  </a:lnTo>
                  <a:lnTo>
                    <a:pt x="1420" y="1288"/>
                  </a:lnTo>
                  <a:lnTo>
                    <a:pt x="1420" y="1288"/>
                  </a:lnTo>
                  <a:cubicBezTo>
                    <a:pt x="1419" y="1286"/>
                    <a:pt x="1418" y="1284"/>
                    <a:pt x="1417" y="1282"/>
                  </a:cubicBezTo>
                  <a:close/>
                  <a:moveTo>
                    <a:pt x="1869" y="1314"/>
                  </a:moveTo>
                  <a:lnTo>
                    <a:pt x="1869" y="1314"/>
                  </a:lnTo>
                  <a:cubicBezTo>
                    <a:pt x="1869" y="1314"/>
                    <a:pt x="1869" y="1314"/>
                    <a:pt x="1869" y="1314"/>
                  </a:cubicBezTo>
                  <a:lnTo>
                    <a:pt x="1869" y="1314"/>
                  </a:lnTo>
                  <a:cubicBezTo>
                    <a:pt x="1869" y="1314"/>
                    <a:pt x="1869" y="1314"/>
                    <a:pt x="1869" y="1314"/>
                  </a:cubicBezTo>
                  <a:close/>
                  <a:moveTo>
                    <a:pt x="1451" y="1397"/>
                  </a:moveTo>
                  <a:lnTo>
                    <a:pt x="1451" y="1397"/>
                  </a:lnTo>
                  <a:cubicBezTo>
                    <a:pt x="1453" y="1405"/>
                    <a:pt x="1455" y="1413"/>
                    <a:pt x="1458" y="1421"/>
                  </a:cubicBezTo>
                  <a:lnTo>
                    <a:pt x="1458" y="1421"/>
                  </a:lnTo>
                  <a:lnTo>
                    <a:pt x="1455" y="1435"/>
                  </a:lnTo>
                  <a:lnTo>
                    <a:pt x="1455" y="1435"/>
                  </a:lnTo>
                  <a:cubicBezTo>
                    <a:pt x="1451" y="1423"/>
                    <a:pt x="1450" y="1411"/>
                    <a:pt x="1451" y="1397"/>
                  </a:cubicBezTo>
                  <a:close/>
                  <a:moveTo>
                    <a:pt x="1165" y="1264"/>
                  </a:moveTo>
                  <a:cubicBezTo>
                    <a:pt x="1163" y="1280"/>
                    <a:pt x="1160" y="1297"/>
                    <a:pt x="1154" y="1312"/>
                  </a:cubicBezTo>
                  <a:lnTo>
                    <a:pt x="1154" y="1312"/>
                  </a:lnTo>
                  <a:cubicBezTo>
                    <a:pt x="1153" y="1309"/>
                    <a:pt x="1152" y="1306"/>
                    <a:pt x="1151" y="1304"/>
                  </a:cubicBezTo>
                  <a:lnTo>
                    <a:pt x="1151" y="1304"/>
                  </a:lnTo>
                  <a:lnTo>
                    <a:pt x="1146" y="1330"/>
                  </a:lnTo>
                  <a:lnTo>
                    <a:pt x="1146" y="1330"/>
                  </a:lnTo>
                  <a:cubicBezTo>
                    <a:pt x="1149" y="1324"/>
                    <a:pt x="1152" y="1318"/>
                    <a:pt x="1154" y="1312"/>
                  </a:cubicBezTo>
                  <a:lnTo>
                    <a:pt x="1154" y="1312"/>
                  </a:lnTo>
                  <a:cubicBezTo>
                    <a:pt x="1161" y="1331"/>
                    <a:pt x="1160" y="1353"/>
                    <a:pt x="1151" y="1381"/>
                  </a:cubicBezTo>
                  <a:lnTo>
                    <a:pt x="1151" y="1381"/>
                  </a:lnTo>
                  <a:cubicBezTo>
                    <a:pt x="1149" y="1378"/>
                    <a:pt x="1147" y="1375"/>
                    <a:pt x="1146" y="1372"/>
                  </a:cubicBezTo>
                  <a:lnTo>
                    <a:pt x="1146" y="1372"/>
                  </a:lnTo>
                  <a:lnTo>
                    <a:pt x="1148" y="1388"/>
                  </a:lnTo>
                  <a:lnTo>
                    <a:pt x="1148" y="1388"/>
                  </a:lnTo>
                  <a:cubicBezTo>
                    <a:pt x="1149" y="1386"/>
                    <a:pt x="1150" y="1383"/>
                    <a:pt x="1151" y="1381"/>
                  </a:cubicBezTo>
                  <a:lnTo>
                    <a:pt x="1151" y="1381"/>
                  </a:lnTo>
                  <a:cubicBezTo>
                    <a:pt x="1161" y="1400"/>
                    <a:pt x="1166" y="1421"/>
                    <a:pt x="1167" y="1448"/>
                  </a:cubicBezTo>
                  <a:lnTo>
                    <a:pt x="1167" y="1448"/>
                  </a:lnTo>
                  <a:lnTo>
                    <a:pt x="1152" y="1409"/>
                  </a:lnTo>
                  <a:lnTo>
                    <a:pt x="1148" y="1388"/>
                  </a:lnTo>
                  <a:lnTo>
                    <a:pt x="1148" y="1388"/>
                  </a:lnTo>
                  <a:cubicBezTo>
                    <a:pt x="1147" y="1390"/>
                    <a:pt x="1147" y="1392"/>
                    <a:pt x="1146" y="1394"/>
                  </a:cubicBezTo>
                  <a:lnTo>
                    <a:pt x="1146" y="1394"/>
                  </a:lnTo>
                  <a:lnTo>
                    <a:pt x="1139" y="1376"/>
                  </a:lnTo>
                  <a:lnTo>
                    <a:pt x="1139" y="1376"/>
                  </a:lnTo>
                  <a:lnTo>
                    <a:pt x="1140" y="1365"/>
                  </a:lnTo>
                  <a:lnTo>
                    <a:pt x="1140" y="1365"/>
                  </a:lnTo>
                  <a:cubicBezTo>
                    <a:pt x="1142" y="1368"/>
                    <a:pt x="1144" y="1370"/>
                    <a:pt x="1146" y="1372"/>
                  </a:cubicBezTo>
                  <a:lnTo>
                    <a:pt x="1146" y="1372"/>
                  </a:lnTo>
                  <a:lnTo>
                    <a:pt x="1142" y="1353"/>
                  </a:lnTo>
                  <a:lnTo>
                    <a:pt x="1146" y="1330"/>
                  </a:lnTo>
                  <a:lnTo>
                    <a:pt x="1146" y="1330"/>
                  </a:lnTo>
                  <a:cubicBezTo>
                    <a:pt x="1144" y="1333"/>
                    <a:pt x="1142" y="1337"/>
                    <a:pt x="1140" y="1340"/>
                  </a:cubicBezTo>
                  <a:lnTo>
                    <a:pt x="1140" y="1340"/>
                  </a:lnTo>
                  <a:lnTo>
                    <a:pt x="1139" y="1330"/>
                  </a:lnTo>
                  <a:lnTo>
                    <a:pt x="1139" y="1330"/>
                  </a:lnTo>
                  <a:lnTo>
                    <a:pt x="1150" y="1302"/>
                  </a:lnTo>
                  <a:lnTo>
                    <a:pt x="1150" y="1302"/>
                  </a:lnTo>
                  <a:cubicBezTo>
                    <a:pt x="1150" y="1302"/>
                    <a:pt x="1150" y="1303"/>
                    <a:pt x="1151" y="1304"/>
                  </a:cubicBezTo>
                  <a:lnTo>
                    <a:pt x="1151" y="1304"/>
                  </a:lnTo>
                  <a:lnTo>
                    <a:pt x="1152" y="1297"/>
                  </a:lnTo>
                  <a:lnTo>
                    <a:pt x="1152" y="1297"/>
                  </a:lnTo>
                  <a:lnTo>
                    <a:pt x="1165" y="1264"/>
                  </a:lnTo>
                  <a:close/>
                  <a:moveTo>
                    <a:pt x="1474" y="1458"/>
                  </a:moveTo>
                  <a:lnTo>
                    <a:pt x="1474" y="1458"/>
                  </a:lnTo>
                  <a:cubicBezTo>
                    <a:pt x="1475" y="1459"/>
                    <a:pt x="1475" y="1461"/>
                    <a:pt x="1476" y="1463"/>
                  </a:cubicBezTo>
                  <a:lnTo>
                    <a:pt x="1476" y="1463"/>
                  </a:lnTo>
                  <a:lnTo>
                    <a:pt x="1474" y="1464"/>
                  </a:lnTo>
                  <a:lnTo>
                    <a:pt x="1474" y="1464"/>
                  </a:lnTo>
                  <a:cubicBezTo>
                    <a:pt x="1473" y="1463"/>
                    <a:pt x="1473" y="1462"/>
                    <a:pt x="1472" y="1462"/>
                  </a:cubicBezTo>
                  <a:lnTo>
                    <a:pt x="1472" y="1462"/>
                  </a:lnTo>
                  <a:cubicBezTo>
                    <a:pt x="1473" y="1460"/>
                    <a:pt x="1473" y="1459"/>
                    <a:pt x="1474" y="1458"/>
                  </a:cubicBezTo>
                  <a:close/>
                  <a:moveTo>
                    <a:pt x="1207" y="1509"/>
                  </a:moveTo>
                  <a:cubicBezTo>
                    <a:pt x="1214" y="1509"/>
                    <a:pt x="1221" y="1510"/>
                    <a:pt x="1227" y="1512"/>
                  </a:cubicBezTo>
                  <a:lnTo>
                    <a:pt x="1227" y="1512"/>
                  </a:lnTo>
                  <a:cubicBezTo>
                    <a:pt x="1228" y="1512"/>
                    <a:pt x="1228" y="1512"/>
                    <a:pt x="1229" y="1513"/>
                  </a:cubicBezTo>
                  <a:lnTo>
                    <a:pt x="1229" y="1513"/>
                  </a:lnTo>
                  <a:lnTo>
                    <a:pt x="1207" y="1509"/>
                  </a:lnTo>
                  <a:close/>
                  <a:moveTo>
                    <a:pt x="1394" y="1524"/>
                  </a:moveTo>
                  <a:lnTo>
                    <a:pt x="1391" y="1526"/>
                  </a:lnTo>
                  <a:lnTo>
                    <a:pt x="1391" y="1526"/>
                  </a:lnTo>
                  <a:lnTo>
                    <a:pt x="1388" y="1527"/>
                  </a:lnTo>
                  <a:lnTo>
                    <a:pt x="1388" y="1527"/>
                  </a:lnTo>
                  <a:cubicBezTo>
                    <a:pt x="1389" y="1526"/>
                    <a:pt x="1390" y="1526"/>
                    <a:pt x="1391" y="1525"/>
                  </a:cubicBezTo>
                  <a:lnTo>
                    <a:pt x="1391" y="1525"/>
                  </a:lnTo>
                  <a:cubicBezTo>
                    <a:pt x="1392" y="1525"/>
                    <a:pt x="1393" y="1525"/>
                    <a:pt x="1394" y="1524"/>
                  </a:cubicBezTo>
                  <a:close/>
                  <a:moveTo>
                    <a:pt x="1402" y="1"/>
                  </a:moveTo>
                  <a:cubicBezTo>
                    <a:pt x="1295" y="1"/>
                    <a:pt x="1188" y="10"/>
                    <a:pt x="1090" y="30"/>
                  </a:cubicBezTo>
                  <a:cubicBezTo>
                    <a:pt x="974" y="69"/>
                    <a:pt x="896" y="108"/>
                    <a:pt x="818" y="147"/>
                  </a:cubicBezTo>
                  <a:cubicBezTo>
                    <a:pt x="740" y="147"/>
                    <a:pt x="701" y="186"/>
                    <a:pt x="662" y="224"/>
                  </a:cubicBezTo>
                  <a:cubicBezTo>
                    <a:pt x="546" y="302"/>
                    <a:pt x="429" y="380"/>
                    <a:pt x="351" y="497"/>
                  </a:cubicBezTo>
                  <a:cubicBezTo>
                    <a:pt x="234" y="653"/>
                    <a:pt x="118" y="847"/>
                    <a:pt x="40" y="1042"/>
                  </a:cubicBezTo>
                  <a:cubicBezTo>
                    <a:pt x="40" y="1119"/>
                    <a:pt x="1" y="1236"/>
                    <a:pt x="1" y="1314"/>
                  </a:cubicBezTo>
                  <a:cubicBezTo>
                    <a:pt x="1" y="1431"/>
                    <a:pt x="1" y="1548"/>
                    <a:pt x="40" y="1664"/>
                  </a:cubicBezTo>
                  <a:cubicBezTo>
                    <a:pt x="79" y="1976"/>
                    <a:pt x="273" y="2248"/>
                    <a:pt x="546" y="2404"/>
                  </a:cubicBezTo>
                  <a:lnTo>
                    <a:pt x="662" y="2481"/>
                  </a:lnTo>
                  <a:cubicBezTo>
                    <a:pt x="740" y="2520"/>
                    <a:pt x="857" y="2559"/>
                    <a:pt x="935" y="2598"/>
                  </a:cubicBezTo>
                  <a:cubicBezTo>
                    <a:pt x="1052" y="2637"/>
                    <a:pt x="1207" y="2637"/>
                    <a:pt x="1363" y="2637"/>
                  </a:cubicBezTo>
                  <a:cubicBezTo>
                    <a:pt x="1414" y="2637"/>
                    <a:pt x="1481" y="2620"/>
                    <a:pt x="1544" y="2598"/>
                  </a:cubicBezTo>
                  <a:lnTo>
                    <a:pt x="1544" y="2598"/>
                  </a:lnTo>
                  <a:cubicBezTo>
                    <a:pt x="1766" y="2595"/>
                    <a:pt x="1954" y="2555"/>
                    <a:pt x="2141" y="2443"/>
                  </a:cubicBezTo>
                  <a:cubicBezTo>
                    <a:pt x="2336" y="2326"/>
                    <a:pt x="2491" y="2170"/>
                    <a:pt x="2569" y="1976"/>
                  </a:cubicBezTo>
                  <a:cubicBezTo>
                    <a:pt x="2686" y="1781"/>
                    <a:pt x="2725" y="1548"/>
                    <a:pt x="2725" y="1314"/>
                  </a:cubicBezTo>
                  <a:cubicBezTo>
                    <a:pt x="2725" y="1236"/>
                    <a:pt x="2725" y="1119"/>
                    <a:pt x="2686" y="1003"/>
                  </a:cubicBezTo>
                  <a:cubicBezTo>
                    <a:pt x="2686" y="886"/>
                    <a:pt x="2647" y="808"/>
                    <a:pt x="2569" y="691"/>
                  </a:cubicBezTo>
                  <a:cubicBezTo>
                    <a:pt x="2530" y="614"/>
                    <a:pt x="2452" y="536"/>
                    <a:pt x="2375" y="458"/>
                  </a:cubicBezTo>
                  <a:cubicBezTo>
                    <a:pt x="2375" y="419"/>
                    <a:pt x="2336" y="380"/>
                    <a:pt x="2297" y="341"/>
                  </a:cubicBezTo>
                  <a:cubicBezTo>
                    <a:pt x="2141" y="186"/>
                    <a:pt x="1947" y="69"/>
                    <a:pt x="1713" y="30"/>
                  </a:cubicBezTo>
                  <a:cubicBezTo>
                    <a:pt x="1616" y="10"/>
                    <a:pt x="1509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277;p32">
              <a:extLst>
                <a:ext uri="{FF2B5EF4-FFF2-40B4-BE49-F238E27FC236}">
                  <a16:creationId xmlns:a16="http://schemas.microsoft.com/office/drawing/2014/main" id="{0878F691-E848-4A95-A2A0-360CD063FF07}"/>
                </a:ext>
              </a:extLst>
            </p:cNvPr>
            <p:cNvSpPr/>
            <p:nvPr/>
          </p:nvSpPr>
          <p:spPr>
            <a:xfrm>
              <a:off x="4033977" y="5121643"/>
              <a:ext cx="78354" cy="12509"/>
            </a:xfrm>
            <a:custGeom>
              <a:avLst/>
              <a:gdLst/>
              <a:ahLst/>
              <a:cxnLst/>
              <a:rect l="l" t="t" r="r" b="b"/>
              <a:pathLst>
                <a:path w="7316" h="1168" extrusionOk="0">
                  <a:moveTo>
                    <a:pt x="6888" y="0"/>
                  </a:moveTo>
                  <a:cubicBezTo>
                    <a:pt x="4709" y="312"/>
                    <a:pt x="2529" y="545"/>
                    <a:pt x="311" y="662"/>
                  </a:cubicBezTo>
                  <a:cubicBezTo>
                    <a:pt x="0" y="662"/>
                    <a:pt x="0" y="1168"/>
                    <a:pt x="311" y="1168"/>
                  </a:cubicBezTo>
                  <a:cubicBezTo>
                    <a:pt x="2568" y="1012"/>
                    <a:pt x="4786" y="778"/>
                    <a:pt x="7043" y="467"/>
                  </a:cubicBezTo>
                  <a:cubicBezTo>
                    <a:pt x="7316" y="428"/>
                    <a:pt x="7199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278;p32">
              <a:extLst>
                <a:ext uri="{FF2B5EF4-FFF2-40B4-BE49-F238E27FC236}">
                  <a16:creationId xmlns:a16="http://schemas.microsoft.com/office/drawing/2014/main" id="{792C68F6-E5FC-43B8-AF64-C64214AEFEEC}"/>
                </a:ext>
              </a:extLst>
            </p:cNvPr>
            <p:cNvSpPr/>
            <p:nvPr/>
          </p:nvSpPr>
          <p:spPr>
            <a:xfrm>
              <a:off x="4033324" y="5088185"/>
              <a:ext cx="62236" cy="45742"/>
            </a:xfrm>
            <a:custGeom>
              <a:avLst/>
              <a:gdLst/>
              <a:ahLst/>
              <a:cxnLst/>
              <a:rect l="l" t="t" r="r" b="b"/>
              <a:pathLst>
                <a:path w="5811" h="4271" extrusionOk="0">
                  <a:moveTo>
                    <a:pt x="5479" y="0"/>
                  </a:moveTo>
                  <a:cubicBezTo>
                    <a:pt x="5438" y="0"/>
                    <a:pt x="5395" y="15"/>
                    <a:pt x="5353" y="50"/>
                  </a:cubicBezTo>
                  <a:cubicBezTo>
                    <a:pt x="3563" y="1217"/>
                    <a:pt x="1851" y="2502"/>
                    <a:pt x="217" y="3864"/>
                  </a:cubicBezTo>
                  <a:cubicBezTo>
                    <a:pt x="0" y="4018"/>
                    <a:pt x="177" y="4271"/>
                    <a:pt x="376" y="4271"/>
                  </a:cubicBezTo>
                  <a:cubicBezTo>
                    <a:pt x="427" y="4271"/>
                    <a:pt x="480" y="4254"/>
                    <a:pt x="528" y="4214"/>
                  </a:cubicBezTo>
                  <a:cubicBezTo>
                    <a:pt x="2162" y="2891"/>
                    <a:pt x="3836" y="1645"/>
                    <a:pt x="5587" y="439"/>
                  </a:cubicBezTo>
                  <a:cubicBezTo>
                    <a:pt x="5810" y="311"/>
                    <a:pt x="5667" y="0"/>
                    <a:pt x="5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279;p32">
              <a:extLst>
                <a:ext uri="{FF2B5EF4-FFF2-40B4-BE49-F238E27FC236}">
                  <a16:creationId xmlns:a16="http://schemas.microsoft.com/office/drawing/2014/main" id="{23F17BF0-94F7-4B58-9089-3123040DFD63}"/>
                </a:ext>
              </a:extLst>
            </p:cNvPr>
            <p:cNvSpPr/>
            <p:nvPr/>
          </p:nvSpPr>
          <p:spPr>
            <a:xfrm>
              <a:off x="4057218" y="5048119"/>
              <a:ext cx="23369" cy="65342"/>
            </a:xfrm>
            <a:custGeom>
              <a:avLst/>
              <a:gdLst/>
              <a:ahLst/>
              <a:cxnLst/>
              <a:rect l="l" t="t" r="r" b="b"/>
              <a:pathLst>
                <a:path w="2182" h="6101" extrusionOk="0">
                  <a:moveTo>
                    <a:pt x="1876" y="0"/>
                  </a:moveTo>
                  <a:cubicBezTo>
                    <a:pt x="1774" y="0"/>
                    <a:pt x="1666" y="50"/>
                    <a:pt x="1605" y="172"/>
                  </a:cubicBezTo>
                  <a:lnTo>
                    <a:pt x="1644" y="172"/>
                  </a:lnTo>
                  <a:cubicBezTo>
                    <a:pt x="982" y="2001"/>
                    <a:pt x="437" y="3869"/>
                    <a:pt x="48" y="5776"/>
                  </a:cubicBezTo>
                  <a:cubicBezTo>
                    <a:pt x="0" y="5968"/>
                    <a:pt x="160" y="6101"/>
                    <a:pt x="308" y="6101"/>
                  </a:cubicBezTo>
                  <a:cubicBezTo>
                    <a:pt x="399" y="6101"/>
                    <a:pt x="485" y="6050"/>
                    <a:pt x="515" y="5931"/>
                  </a:cubicBezTo>
                  <a:cubicBezTo>
                    <a:pt x="943" y="4025"/>
                    <a:pt x="1449" y="2118"/>
                    <a:pt x="2111" y="289"/>
                  </a:cubicBezTo>
                  <a:cubicBezTo>
                    <a:pt x="2182" y="123"/>
                    <a:pt x="2036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280;p32">
              <a:extLst>
                <a:ext uri="{FF2B5EF4-FFF2-40B4-BE49-F238E27FC236}">
                  <a16:creationId xmlns:a16="http://schemas.microsoft.com/office/drawing/2014/main" id="{B5B70D7B-039F-4140-95D2-B08029E28B34}"/>
                </a:ext>
              </a:extLst>
            </p:cNvPr>
            <p:cNvSpPr/>
            <p:nvPr/>
          </p:nvSpPr>
          <p:spPr>
            <a:xfrm>
              <a:off x="4033559" y="5082294"/>
              <a:ext cx="20520" cy="50605"/>
            </a:xfrm>
            <a:custGeom>
              <a:avLst/>
              <a:gdLst/>
              <a:ahLst/>
              <a:cxnLst/>
              <a:rect l="l" t="t" r="r" b="b"/>
              <a:pathLst>
                <a:path w="1916" h="4725" extrusionOk="0">
                  <a:moveTo>
                    <a:pt x="1606" y="0"/>
                  </a:moveTo>
                  <a:cubicBezTo>
                    <a:pt x="1507" y="0"/>
                    <a:pt x="1408" y="50"/>
                    <a:pt x="1362" y="172"/>
                  </a:cubicBezTo>
                  <a:lnTo>
                    <a:pt x="1401" y="172"/>
                  </a:lnTo>
                  <a:lnTo>
                    <a:pt x="623" y="2390"/>
                  </a:lnTo>
                  <a:lnTo>
                    <a:pt x="273" y="3480"/>
                  </a:lnTo>
                  <a:cubicBezTo>
                    <a:pt x="117" y="3791"/>
                    <a:pt x="39" y="4141"/>
                    <a:pt x="0" y="4491"/>
                  </a:cubicBezTo>
                  <a:cubicBezTo>
                    <a:pt x="20" y="4647"/>
                    <a:pt x="146" y="4725"/>
                    <a:pt x="268" y="4725"/>
                  </a:cubicBezTo>
                  <a:cubicBezTo>
                    <a:pt x="389" y="4725"/>
                    <a:pt x="506" y="4647"/>
                    <a:pt x="506" y="4491"/>
                  </a:cubicBezTo>
                  <a:cubicBezTo>
                    <a:pt x="506" y="4336"/>
                    <a:pt x="545" y="4180"/>
                    <a:pt x="584" y="4024"/>
                  </a:cubicBezTo>
                  <a:cubicBezTo>
                    <a:pt x="662" y="3869"/>
                    <a:pt x="701" y="3713"/>
                    <a:pt x="778" y="3519"/>
                  </a:cubicBezTo>
                  <a:cubicBezTo>
                    <a:pt x="895" y="3168"/>
                    <a:pt x="1012" y="2818"/>
                    <a:pt x="1129" y="2429"/>
                  </a:cubicBezTo>
                  <a:lnTo>
                    <a:pt x="1868" y="289"/>
                  </a:lnTo>
                  <a:cubicBezTo>
                    <a:pt x="1915" y="123"/>
                    <a:pt x="1761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281;p32">
              <a:extLst>
                <a:ext uri="{FF2B5EF4-FFF2-40B4-BE49-F238E27FC236}">
                  <a16:creationId xmlns:a16="http://schemas.microsoft.com/office/drawing/2014/main" id="{962AA4B8-93EF-4285-8389-9DFD138FFAEC}"/>
                </a:ext>
              </a:extLst>
            </p:cNvPr>
            <p:cNvSpPr/>
            <p:nvPr/>
          </p:nvSpPr>
          <p:spPr>
            <a:xfrm>
              <a:off x="4025666" y="5134441"/>
              <a:ext cx="57063" cy="33415"/>
            </a:xfrm>
            <a:custGeom>
              <a:avLst/>
              <a:gdLst/>
              <a:ahLst/>
              <a:cxnLst/>
              <a:rect l="l" t="t" r="r" b="b"/>
              <a:pathLst>
                <a:path w="5328" h="3120" extrusionOk="0">
                  <a:moveTo>
                    <a:pt x="304" y="1"/>
                  </a:moveTo>
                  <a:cubicBezTo>
                    <a:pt x="124" y="1"/>
                    <a:pt x="1" y="319"/>
                    <a:pt x="192" y="478"/>
                  </a:cubicBezTo>
                  <a:cubicBezTo>
                    <a:pt x="1632" y="1568"/>
                    <a:pt x="3267" y="2269"/>
                    <a:pt x="4862" y="3086"/>
                  </a:cubicBezTo>
                  <a:cubicBezTo>
                    <a:pt x="4903" y="3109"/>
                    <a:pt x="4943" y="3119"/>
                    <a:pt x="4980" y="3119"/>
                  </a:cubicBezTo>
                  <a:cubicBezTo>
                    <a:pt x="5193" y="3119"/>
                    <a:pt x="5327" y="2790"/>
                    <a:pt x="5096" y="2658"/>
                  </a:cubicBezTo>
                  <a:cubicBezTo>
                    <a:pt x="3500" y="1840"/>
                    <a:pt x="1866" y="1140"/>
                    <a:pt x="426" y="50"/>
                  </a:cubicBezTo>
                  <a:cubicBezTo>
                    <a:pt x="384" y="16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282;p32">
              <a:extLst>
                <a:ext uri="{FF2B5EF4-FFF2-40B4-BE49-F238E27FC236}">
                  <a16:creationId xmlns:a16="http://schemas.microsoft.com/office/drawing/2014/main" id="{EB187DC0-CF60-4F15-AE88-94A861F14C7D}"/>
                </a:ext>
              </a:extLst>
            </p:cNvPr>
            <p:cNvSpPr/>
            <p:nvPr/>
          </p:nvSpPr>
          <p:spPr>
            <a:xfrm>
              <a:off x="3953984" y="5125274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8214" y="1"/>
                  </a:moveTo>
                  <a:cubicBezTo>
                    <a:pt x="8175" y="1"/>
                    <a:pt x="8133" y="16"/>
                    <a:pt x="8092" y="50"/>
                  </a:cubicBezTo>
                  <a:lnTo>
                    <a:pt x="192" y="6121"/>
                  </a:lnTo>
                  <a:cubicBezTo>
                    <a:pt x="0" y="6281"/>
                    <a:pt x="124" y="6598"/>
                    <a:pt x="304" y="6598"/>
                  </a:cubicBezTo>
                  <a:cubicBezTo>
                    <a:pt x="343" y="6598"/>
                    <a:pt x="384" y="6584"/>
                    <a:pt x="426" y="6549"/>
                  </a:cubicBezTo>
                  <a:lnTo>
                    <a:pt x="8325" y="478"/>
                  </a:lnTo>
                  <a:cubicBezTo>
                    <a:pt x="8517" y="318"/>
                    <a:pt x="8394" y="1"/>
                    <a:pt x="8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283;p32">
              <a:extLst>
                <a:ext uri="{FF2B5EF4-FFF2-40B4-BE49-F238E27FC236}">
                  <a16:creationId xmlns:a16="http://schemas.microsoft.com/office/drawing/2014/main" id="{EEBB978D-BD9F-4AEC-A5F9-B26F39CE05EA}"/>
                </a:ext>
              </a:extLst>
            </p:cNvPr>
            <p:cNvSpPr/>
            <p:nvPr/>
          </p:nvSpPr>
          <p:spPr>
            <a:xfrm>
              <a:off x="3973241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1" y="1"/>
                  </a:moveTo>
                  <a:cubicBezTo>
                    <a:pt x="2469" y="1"/>
                    <a:pt x="2400" y="41"/>
                    <a:pt x="2363" y="139"/>
                  </a:cubicBezTo>
                  <a:cubicBezTo>
                    <a:pt x="1430" y="2085"/>
                    <a:pt x="1079" y="4303"/>
                    <a:pt x="106" y="6249"/>
                  </a:cubicBezTo>
                  <a:cubicBezTo>
                    <a:pt x="0" y="6435"/>
                    <a:pt x="166" y="6621"/>
                    <a:pt x="332" y="6621"/>
                  </a:cubicBezTo>
                  <a:cubicBezTo>
                    <a:pt x="409" y="6621"/>
                    <a:pt x="485" y="6581"/>
                    <a:pt x="535" y="6482"/>
                  </a:cubicBezTo>
                  <a:cubicBezTo>
                    <a:pt x="1507" y="4537"/>
                    <a:pt x="1858" y="2358"/>
                    <a:pt x="2792" y="373"/>
                  </a:cubicBezTo>
                  <a:cubicBezTo>
                    <a:pt x="2871" y="187"/>
                    <a:pt x="2697" y="1"/>
                    <a:pt x="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284;p32">
              <a:extLst>
                <a:ext uri="{FF2B5EF4-FFF2-40B4-BE49-F238E27FC236}">
                  <a16:creationId xmlns:a16="http://schemas.microsoft.com/office/drawing/2014/main" id="{4E644D8A-9066-4A61-B46D-D0246D24D423}"/>
                </a:ext>
              </a:extLst>
            </p:cNvPr>
            <p:cNvSpPr/>
            <p:nvPr/>
          </p:nvSpPr>
          <p:spPr>
            <a:xfrm>
              <a:off x="4103153" y="5113300"/>
              <a:ext cx="21688" cy="21688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507" y="1052"/>
                  </a:moveTo>
                  <a:cubicBezTo>
                    <a:pt x="541" y="1052"/>
                    <a:pt x="545" y="1052"/>
                    <a:pt x="518" y="1079"/>
                  </a:cubicBezTo>
                  <a:lnTo>
                    <a:pt x="518" y="1079"/>
                  </a:lnTo>
                  <a:lnTo>
                    <a:pt x="507" y="1052"/>
                  </a:lnTo>
                  <a:close/>
                  <a:moveTo>
                    <a:pt x="390" y="1441"/>
                  </a:moveTo>
                  <a:cubicBezTo>
                    <a:pt x="409" y="1460"/>
                    <a:pt x="429" y="1489"/>
                    <a:pt x="448" y="1519"/>
                  </a:cubicBezTo>
                  <a:lnTo>
                    <a:pt x="448" y="1519"/>
                  </a:lnTo>
                  <a:lnTo>
                    <a:pt x="390" y="1441"/>
                  </a:lnTo>
                  <a:close/>
                  <a:moveTo>
                    <a:pt x="1013" y="1"/>
                  </a:moveTo>
                  <a:lnTo>
                    <a:pt x="779" y="40"/>
                  </a:lnTo>
                  <a:cubicBezTo>
                    <a:pt x="740" y="40"/>
                    <a:pt x="701" y="79"/>
                    <a:pt x="623" y="118"/>
                  </a:cubicBezTo>
                  <a:cubicBezTo>
                    <a:pt x="584" y="118"/>
                    <a:pt x="546" y="118"/>
                    <a:pt x="507" y="157"/>
                  </a:cubicBezTo>
                  <a:cubicBezTo>
                    <a:pt x="429" y="196"/>
                    <a:pt x="351" y="234"/>
                    <a:pt x="312" y="312"/>
                  </a:cubicBezTo>
                  <a:lnTo>
                    <a:pt x="273" y="351"/>
                  </a:lnTo>
                  <a:cubicBezTo>
                    <a:pt x="234" y="429"/>
                    <a:pt x="156" y="468"/>
                    <a:pt x="118" y="546"/>
                  </a:cubicBezTo>
                  <a:cubicBezTo>
                    <a:pt x="79" y="662"/>
                    <a:pt x="1" y="740"/>
                    <a:pt x="1" y="857"/>
                  </a:cubicBezTo>
                  <a:cubicBezTo>
                    <a:pt x="1" y="857"/>
                    <a:pt x="1" y="896"/>
                    <a:pt x="1" y="896"/>
                  </a:cubicBezTo>
                  <a:cubicBezTo>
                    <a:pt x="1" y="935"/>
                    <a:pt x="1" y="1013"/>
                    <a:pt x="1" y="1052"/>
                  </a:cubicBezTo>
                  <a:lnTo>
                    <a:pt x="1" y="1129"/>
                  </a:lnTo>
                  <a:cubicBezTo>
                    <a:pt x="1" y="1246"/>
                    <a:pt x="1" y="1363"/>
                    <a:pt x="40" y="1441"/>
                  </a:cubicBezTo>
                  <a:cubicBezTo>
                    <a:pt x="40" y="1480"/>
                    <a:pt x="79" y="1519"/>
                    <a:pt x="79" y="1557"/>
                  </a:cubicBezTo>
                  <a:cubicBezTo>
                    <a:pt x="156" y="1635"/>
                    <a:pt x="195" y="1674"/>
                    <a:pt x="234" y="1752"/>
                  </a:cubicBezTo>
                  <a:lnTo>
                    <a:pt x="273" y="1791"/>
                  </a:lnTo>
                  <a:lnTo>
                    <a:pt x="468" y="1908"/>
                  </a:lnTo>
                  <a:lnTo>
                    <a:pt x="662" y="2024"/>
                  </a:lnTo>
                  <a:lnTo>
                    <a:pt x="935" y="2024"/>
                  </a:lnTo>
                  <a:lnTo>
                    <a:pt x="1168" y="1947"/>
                  </a:lnTo>
                  <a:cubicBezTo>
                    <a:pt x="1324" y="1908"/>
                    <a:pt x="1479" y="1830"/>
                    <a:pt x="1635" y="1713"/>
                  </a:cubicBezTo>
                  <a:cubicBezTo>
                    <a:pt x="1657" y="1669"/>
                    <a:pt x="1691" y="1638"/>
                    <a:pt x="1724" y="1604"/>
                  </a:cubicBezTo>
                  <a:lnTo>
                    <a:pt x="1724" y="1604"/>
                  </a:lnTo>
                  <a:cubicBezTo>
                    <a:pt x="1800" y="1543"/>
                    <a:pt x="1861" y="1472"/>
                    <a:pt x="1908" y="1402"/>
                  </a:cubicBezTo>
                  <a:lnTo>
                    <a:pt x="1985" y="1207"/>
                  </a:lnTo>
                  <a:cubicBezTo>
                    <a:pt x="1985" y="1129"/>
                    <a:pt x="1985" y="1052"/>
                    <a:pt x="2024" y="974"/>
                  </a:cubicBezTo>
                  <a:cubicBezTo>
                    <a:pt x="2024" y="818"/>
                    <a:pt x="1985" y="624"/>
                    <a:pt x="1908" y="507"/>
                  </a:cubicBezTo>
                  <a:cubicBezTo>
                    <a:pt x="1908" y="468"/>
                    <a:pt x="1869" y="468"/>
                    <a:pt x="1869" y="468"/>
                  </a:cubicBezTo>
                  <a:cubicBezTo>
                    <a:pt x="1830" y="390"/>
                    <a:pt x="1791" y="312"/>
                    <a:pt x="1752" y="273"/>
                  </a:cubicBezTo>
                  <a:cubicBezTo>
                    <a:pt x="1674" y="234"/>
                    <a:pt x="1635" y="196"/>
                    <a:pt x="1557" y="118"/>
                  </a:cubicBezTo>
                  <a:cubicBezTo>
                    <a:pt x="1479" y="118"/>
                    <a:pt x="1402" y="79"/>
                    <a:pt x="1324" y="40"/>
                  </a:cubicBezTo>
                  <a:lnTo>
                    <a:pt x="1285" y="40"/>
                  </a:lnTo>
                  <a:cubicBezTo>
                    <a:pt x="1207" y="40"/>
                    <a:pt x="1090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285;p32">
              <a:extLst>
                <a:ext uri="{FF2B5EF4-FFF2-40B4-BE49-F238E27FC236}">
                  <a16:creationId xmlns:a16="http://schemas.microsoft.com/office/drawing/2014/main" id="{4B447489-292E-4C7D-B4BF-7D0E124606F7}"/>
                </a:ext>
              </a:extLst>
            </p:cNvPr>
            <p:cNvSpPr/>
            <p:nvPr/>
          </p:nvSpPr>
          <p:spPr>
            <a:xfrm>
              <a:off x="4023139" y="5129815"/>
              <a:ext cx="37099" cy="37849"/>
            </a:xfrm>
            <a:custGeom>
              <a:avLst/>
              <a:gdLst/>
              <a:ahLst/>
              <a:cxnLst/>
              <a:rect l="l" t="t" r="r" b="b"/>
              <a:pathLst>
                <a:path w="3464" h="3534" extrusionOk="0">
                  <a:moveTo>
                    <a:pt x="2082" y="1347"/>
                  </a:moveTo>
                  <a:lnTo>
                    <a:pt x="2187" y="1362"/>
                  </a:lnTo>
                  <a:lnTo>
                    <a:pt x="2187" y="1362"/>
                  </a:lnTo>
                  <a:lnTo>
                    <a:pt x="2203" y="1370"/>
                  </a:lnTo>
                  <a:lnTo>
                    <a:pt x="2203" y="1370"/>
                  </a:lnTo>
                  <a:cubicBezTo>
                    <a:pt x="2161" y="1363"/>
                    <a:pt x="2123" y="1354"/>
                    <a:pt x="2082" y="1347"/>
                  </a:cubicBezTo>
                  <a:lnTo>
                    <a:pt x="2082" y="1347"/>
                  </a:lnTo>
                  <a:lnTo>
                    <a:pt x="2082" y="1347"/>
                  </a:lnTo>
                  <a:close/>
                  <a:moveTo>
                    <a:pt x="1717" y="1714"/>
                  </a:moveTo>
                  <a:cubicBezTo>
                    <a:pt x="1710" y="1717"/>
                    <a:pt x="1703" y="1720"/>
                    <a:pt x="1696" y="1722"/>
                  </a:cubicBezTo>
                  <a:lnTo>
                    <a:pt x="1696" y="1722"/>
                  </a:lnTo>
                  <a:lnTo>
                    <a:pt x="1707" y="1716"/>
                  </a:lnTo>
                  <a:lnTo>
                    <a:pt x="1707" y="1716"/>
                  </a:lnTo>
                  <a:lnTo>
                    <a:pt x="1717" y="1714"/>
                  </a:lnTo>
                  <a:close/>
                  <a:moveTo>
                    <a:pt x="1852" y="1962"/>
                  </a:moveTo>
                  <a:lnTo>
                    <a:pt x="1851" y="1964"/>
                  </a:lnTo>
                  <a:lnTo>
                    <a:pt x="1851" y="1964"/>
                  </a:lnTo>
                  <a:lnTo>
                    <a:pt x="1846" y="1964"/>
                  </a:lnTo>
                  <a:lnTo>
                    <a:pt x="1846" y="1964"/>
                  </a:lnTo>
                  <a:cubicBezTo>
                    <a:pt x="1847" y="1964"/>
                    <a:pt x="1847" y="1963"/>
                    <a:pt x="1848" y="1962"/>
                  </a:cubicBezTo>
                  <a:lnTo>
                    <a:pt x="1848" y="1962"/>
                  </a:lnTo>
                  <a:cubicBezTo>
                    <a:pt x="1849" y="1962"/>
                    <a:pt x="1851" y="1962"/>
                    <a:pt x="1852" y="1962"/>
                  </a:cubicBezTo>
                  <a:close/>
                  <a:moveTo>
                    <a:pt x="1550" y="1971"/>
                  </a:moveTo>
                  <a:lnTo>
                    <a:pt x="1550" y="1971"/>
                  </a:lnTo>
                  <a:lnTo>
                    <a:pt x="1550" y="1971"/>
                  </a:lnTo>
                  <a:lnTo>
                    <a:pt x="1551" y="1971"/>
                  </a:lnTo>
                  <a:lnTo>
                    <a:pt x="1551" y="1971"/>
                  </a:lnTo>
                  <a:cubicBezTo>
                    <a:pt x="1551" y="1971"/>
                    <a:pt x="1550" y="1971"/>
                    <a:pt x="1550" y="1971"/>
                  </a:cubicBezTo>
                  <a:close/>
                  <a:moveTo>
                    <a:pt x="1516" y="1932"/>
                  </a:moveTo>
                  <a:cubicBezTo>
                    <a:pt x="1531" y="1944"/>
                    <a:pt x="1543" y="1957"/>
                    <a:pt x="1555" y="1972"/>
                  </a:cubicBezTo>
                  <a:lnTo>
                    <a:pt x="1555" y="1972"/>
                  </a:lnTo>
                  <a:lnTo>
                    <a:pt x="1551" y="1971"/>
                  </a:lnTo>
                  <a:lnTo>
                    <a:pt x="1551" y="1971"/>
                  </a:lnTo>
                  <a:cubicBezTo>
                    <a:pt x="1553" y="1972"/>
                    <a:pt x="1554" y="1972"/>
                    <a:pt x="1555" y="1973"/>
                  </a:cubicBezTo>
                  <a:lnTo>
                    <a:pt x="1555" y="1973"/>
                  </a:lnTo>
                  <a:cubicBezTo>
                    <a:pt x="1557" y="1975"/>
                    <a:pt x="1559" y="1977"/>
                    <a:pt x="1561" y="1980"/>
                  </a:cubicBezTo>
                  <a:lnTo>
                    <a:pt x="1561" y="1980"/>
                  </a:lnTo>
                  <a:lnTo>
                    <a:pt x="1550" y="1971"/>
                  </a:lnTo>
                  <a:lnTo>
                    <a:pt x="1550" y="1971"/>
                  </a:lnTo>
                  <a:lnTo>
                    <a:pt x="1541" y="1970"/>
                  </a:lnTo>
                  <a:lnTo>
                    <a:pt x="1541" y="1970"/>
                  </a:lnTo>
                  <a:lnTo>
                    <a:pt x="1539" y="1968"/>
                  </a:lnTo>
                  <a:lnTo>
                    <a:pt x="1539" y="1968"/>
                  </a:lnTo>
                  <a:cubicBezTo>
                    <a:pt x="1543" y="1969"/>
                    <a:pt x="1546" y="1970"/>
                    <a:pt x="1550" y="1971"/>
                  </a:cubicBezTo>
                  <a:lnTo>
                    <a:pt x="1550" y="1971"/>
                  </a:lnTo>
                  <a:lnTo>
                    <a:pt x="1527" y="1953"/>
                  </a:lnTo>
                  <a:lnTo>
                    <a:pt x="1517" y="1941"/>
                  </a:lnTo>
                  <a:lnTo>
                    <a:pt x="1517" y="1941"/>
                  </a:lnTo>
                  <a:cubicBezTo>
                    <a:pt x="1517" y="1938"/>
                    <a:pt x="1517" y="1935"/>
                    <a:pt x="1516" y="1932"/>
                  </a:cubicBezTo>
                  <a:close/>
                  <a:moveTo>
                    <a:pt x="1829" y="0"/>
                  </a:moveTo>
                  <a:cubicBezTo>
                    <a:pt x="1778" y="0"/>
                    <a:pt x="1726" y="5"/>
                    <a:pt x="1674" y="15"/>
                  </a:cubicBezTo>
                  <a:cubicBezTo>
                    <a:pt x="1401" y="15"/>
                    <a:pt x="1129" y="93"/>
                    <a:pt x="895" y="249"/>
                  </a:cubicBezTo>
                  <a:cubicBezTo>
                    <a:pt x="779" y="288"/>
                    <a:pt x="662" y="366"/>
                    <a:pt x="584" y="482"/>
                  </a:cubicBezTo>
                  <a:cubicBezTo>
                    <a:pt x="545" y="521"/>
                    <a:pt x="506" y="560"/>
                    <a:pt x="467" y="599"/>
                  </a:cubicBezTo>
                  <a:cubicBezTo>
                    <a:pt x="390" y="677"/>
                    <a:pt x="312" y="794"/>
                    <a:pt x="234" y="910"/>
                  </a:cubicBezTo>
                  <a:cubicBezTo>
                    <a:pt x="156" y="1027"/>
                    <a:pt x="117" y="1144"/>
                    <a:pt x="78" y="1261"/>
                  </a:cubicBezTo>
                  <a:cubicBezTo>
                    <a:pt x="78" y="1339"/>
                    <a:pt x="39" y="1377"/>
                    <a:pt x="39" y="1455"/>
                  </a:cubicBezTo>
                  <a:cubicBezTo>
                    <a:pt x="0" y="1572"/>
                    <a:pt x="0" y="1689"/>
                    <a:pt x="0" y="1844"/>
                  </a:cubicBezTo>
                  <a:cubicBezTo>
                    <a:pt x="0" y="2117"/>
                    <a:pt x="78" y="2389"/>
                    <a:pt x="195" y="2623"/>
                  </a:cubicBezTo>
                  <a:cubicBezTo>
                    <a:pt x="234" y="2662"/>
                    <a:pt x="273" y="2701"/>
                    <a:pt x="273" y="2739"/>
                  </a:cubicBezTo>
                  <a:cubicBezTo>
                    <a:pt x="351" y="2856"/>
                    <a:pt x="428" y="2934"/>
                    <a:pt x="545" y="3051"/>
                  </a:cubicBezTo>
                  <a:cubicBezTo>
                    <a:pt x="701" y="3206"/>
                    <a:pt x="934" y="3362"/>
                    <a:pt x="1168" y="3440"/>
                  </a:cubicBezTo>
                  <a:cubicBezTo>
                    <a:pt x="1333" y="3503"/>
                    <a:pt x="1506" y="3534"/>
                    <a:pt x="1679" y="3534"/>
                  </a:cubicBezTo>
                  <a:cubicBezTo>
                    <a:pt x="2037" y="3534"/>
                    <a:pt x="2397" y="3404"/>
                    <a:pt x="2685" y="3167"/>
                  </a:cubicBezTo>
                  <a:cubicBezTo>
                    <a:pt x="2724" y="3167"/>
                    <a:pt x="2763" y="3129"/>
                    <a:pt x="2802" y="3129"/>
                  </a:cubicBezTo>
                  <a:cubicBezTo>
                    <a:pt x="2958" y="3012"/>
                    <a:pt x="3113" y="2856"/>
                    <a:pt x="3230" y="2701"/>
                  </a:cubicBezTo>
                  <a:cubicBezTo>
                    <a:pt x="3308" y="2584"/>
                    <a:pt x="3347" y="2428"/>
                    <a:pt x="3386" y="2311"/>
                  </a:cubicBezTo>
                  <a:cubicBezTo>
                    <a:pt x="3425" y="2272"/>
                    <a:pt x="3425" y="2195"/>
                    <a:pt x="3425" y="2156"/>
                  </a:cubicBezTo>
                  <a:cubicBezTo>
                    <a:pt x="3464" y="2039"/>
                    <a:pt x="3464" y="1883"/>
                    <a:pt x="3464" y="1728"/>
                  </a:cubicBezTo>
                  <a:cubicBezTo>
                    <a:pt x="3464" y="1455"/>
                    <a:pt x="3386" y="1183"/>
                    <a:pt x="3269" y="949"/>
                  </a:cubicBezTo>
                  <a:cubicBezTo>
                    <a:pt x="3191" y="794"/>
                    <a:pt x="3075" y="638"/>
                    <a:pt x="2919" y="521"/>
                  </a:cubicBezTo>
                  <a:cubicBezTo>
                    <a:pt x="2724" y="327"/>
                    <a:pt x="2491" y="171"/>
                    <a:pt x="2218" y="93"/>
                  </a:cubicBezTo>
                  <a:cubicBezTo>
                    <a:pt x="2104" y="36"/>
                    <a:pt x="1970" y="0"/>
                    <a:pt x="1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286;p32">
              <a:extLst>
                <a:ext uri="{FF2B5EF4-FFF2-40B4-BE49-F238E27FC236}">
                  <a16:creationId xmlns:a16="http://schemas.microsoft.com/office/drawing/2014/main" id="{0B19CD43-8DD2-46F7-99A2-F07E35FB7858}"/>
                </a:ext>
              </a:extLst>
            </p:cNvPr>
            <p:cNvSpPr/>
            <p:nvPr/>
          </p:nvSpPr>
          <p:spPr>
            <a:xfrm>
              <a:off x="4039803" y="5073298"/>
              <a:ext cx="25019" cy="25019"/>
            </a:xfrm>
            <a:custGeom>
              <a:avLst/>
              <a:gdLst/>
              <a:ahLst/>
              <a:cxnLst/>
              <a:rect l="l" t="t" r="r" b="b"/>
              <a:pathLst>
                <a:path w="2336" h="2336" extrusionOk="0">
                  <a:moveTo>
                    <a:pt x="1869" y="1440"/>
                  </a:moveTo>
                  <a:lnTo>
                    <a:pt x="1833" y="1483"/>
                  </a:lnTo>
                  <a:lnTo>
                    <a:pt x="1833" y="1483"/>
                  </a:lnTo>
                  <a:cubicBezTo>
                    <a:pt x="1837" y="1472"/>
                    <a:pt x="1847" y="1462"/>
                    <a:pt x="1869" y="1440"/>
                  </a:cubicBezTo>
                  <a:close/>
                  <a:moveTo>
                    <a:pt x="1129" y="0"/>
                  </a:moveTo>
                  <a:cubicBezTo>
                    <a:pt x="1013" y="0"/>
                    <a:pt x="935" y="39"/>
                    <a:pt x="857" y="39"/>
                  </a:cubicBezTo>
                  <a:lnTo>
                    <a:pt x="818" y="39"/>
                  </a:lnTo>
                  <a:lnTo>
                    <a:pt x="546" y="156"/>
                  </a:lnTo>
                  <a:cubicBezTo>
                    <a:pt x="468" y="156"/>
                    <a:pt x="429" y="195"/>
                    <a:pt x="429" y="234"/>
                  </a:cubicBezTo>
                  <a:lnTo>
                    <a:pt x="312" y="312"/>
                  </a:lnTo>
                  <a:lnTo>
                    <a:pt x="157" y="506"/>
                  </a:lnTo>
                  <a:lnTo>
                    <a:pt x="157" y="545"/>
                  </a:lnTo>
                  <a:cubicBezTo>
                    <a:pt x="79" y="662"/>
                    <a:pt x="40" y="778"/>
                    <a:pt x="40" y="934"/>
                  </a:cubicBezTo>
                  <a:cubicBezTo>
                    <a:pt x="1" y="1051"/>
                    <a:pt x="1" y="1207"/>
                    <a:pt x="40" y="1323"/>
                  </a:cubicBezTo>
                  <a:cubicBezTo>
                    <a:pt x="40" y="1479"/>
                    <a:pt x="118" y="1596"/>
                    <a:pt x="195" y="1674"/>
                  </a:cubicBezTo>
                  <a:cubicBezTo>
                    <a:pt x="215" y="1702"/>
                    <a:pt x="236" y="1729"/>
                    <a:pt x="259" y="1753"/>
                  </a:cubicBezTo>
                  <a:lnTo>
                    <a:pt x="259" y="1753"/>
                  </a:lnTo>
                  <a:cubicBezTo>
                    <a:pt x="274" y="1791"/>
                    <a:pt x="293" y="1830"/>
                    <a:pt x="312" y="1868"/>
                  </a:cubicBezTo>
                  <a:lnTo>
                    <a:pt x="390" y="1946"/>
                  </a:lnTo>
                  <a:cubicBezTo>
                    <a:pt x="429" y="2024"/>
                    <a:pt x="507" y="2102"/>
                    <a:pt x="585" y="2140"/>
                  </a:cubicBezTo>
                  <a:lnTo>
                    <a:pt x="662" y="2218"/>
                  </a:lnTo>
                  <a:lnTo>
                    <a:pt x="896" y="2296"/>
                  </a:lnTo>
                  <a:cubicBezTo>
                    <a:pt x="1013" y="2335"/>
                    <a:pt x="1090" y="2335"/>
                    <a:pt x="1207" y="2335"/>
                  </a:cubicBezTo>
                  <a:lnTo>
                    <a:pt x="1519" y="2335"/>
                  </a:lnTo>
                  <a:cubicBezTo>
                    <a:pt x="1596" y="2296"/>
                    <a:pt x="1674" y="2296"/>
                    <a:pt x="1752" y="2218"/>
                  </a:cubicBezTo>
                  <a:lnTo>
                    <a:pt x="1791" y="2218"/>
                  </a:lnTo>
                  <a:lnTo>
                    <a:pt x="1908" y="2140"/>
                  </a:lnTo>
                  <a:lnTo>
                    <a:pt x="2024" y="2063"/>
                  </a:lnTo>
                  <a:lnTo>
                    <a:pt x="2063" y="2024"/>
                  </a:lnTo>
                  <a:lnTo>
                    <a:pt x="2219" y="1829"/>
                  </a:lnTo>
                  <a:cubicBezTo>
                    <a:pt x="2219" y="1829"/>
                    <a:pt x="2219" y="1790"/>
                    <a:pt x="2219" y="1790"/>
                  </a:cubicBezTo>
                  <a:cubicBezTo>
                    <a:pt x="2258" y="1751"/>
                    <a:pt x="2258" y="1674"/>
                    <a:pt x="2297" y="1635"/>
                  </a:cubicBezTo>
                  <a:cubicBezTo>
                    <a:pt x="2297" y="1596"/>
                    <a:pt x="2336" y="1557"/>
                    <a:pt x="2336" y="1479"/>
                  </a:cubicBezTo>
                  <a:lnTo>
                    <a:pt x="2336" y="1440"/>
                  </a:lnTo>
                  <a:lnTo>
                    <a:pt x="2336" y="1323"/>
                  </a:lnTo>
                  <a:cubicBezTo>
                    <a:pt x="2336" y="1284"/>
                    <a:pt x="2336" y="1207"/>
                    <a:pt x="2336" y="1168"/>
                  </a:cubicBezTo>
                  <a:cubicBezTo>
                    <a:pt x="2336" y="1168"/>
                    <a:pt x="2336" y="1168"/>
                    <a:pt x="2336" y="1129"/>
                  </a:cubicBezTo>
                  <a:cubicBezTo>
                    <a:pt x="2336" y="1090"/>
                    <a:pt x="2336" y="934"/>
                    <a:pt x="2297" y="856"/>
                  </a:cubicBezTo>
                  <a:lnTo>
                    <a:pt x="2297" y="817"/>
                  </a:lnTo>
                  <a:cubicBezTo>
                    <a:pt x="2297" y="778"/>
                    <a:pt x="2219" y="623"/>
                    <a:pt x="2219" y="584"/>
                  </a:cubicBezTo>
                  <a:cubicBezTo>
                    <a:pt x="2219" y="584"/>
                    <a:pt x="2219" y="545"/>
                    <a:pt x="2219" y="545"/>
                  </a:cubicBezTo>
                  <a:lnTo>
                    <a:pt x="2141" y="428"/>
                  </a:lnTo>
                  <a:lnTo>
                    <a:pt x="2063" y="312"/>
                  </a:lnTo>
                  <a:lnTo>
                    <a:pt x="2024" y="312"/>
                  </a:lnTo>
                  <a:lnTo>
                    <a:pt x="1908" y="234"/>
                  </a:lnTo>
                  <a:cubicBezTo>
                    <a:pt x="1869" y="195"/>
                    <a:pt x="1830" y="156"/>
                    <a:pt x="1791" y="117"/>
                  </a:cubicBezTo>
                  <a:lnTo>
                    <a:pt x="1752" y="117"/>
                  </a:lnTo>
                  <a:lnTo>
                    <a:pt x="1519" y="39"/>
                  </a:lnTo>
                  <a:lnTo>
                    <a:pt x="1324" y="3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287;p32">
              <a:extLst>
                <a:ext uri="{FF2B5EF4-FFF2-40B4-BE49-F238E27FC236}">
                  <a16:creationId xmlns:a16="http://schemas.microsoft.com/office/drawing/2014/main" id="{3620092D-869C-4E00-96EC-A86CE6F5E662}"/>
                </a:ext>
              </a:extLst>
            </p:cNvPr>
            <p:cNvSpPr/>
            <p:nvPr/>
          </p:nvSpPr>
          <p:spPr>
            <a:xfrm>
              <a:off x="4066482" y="5037034"/>
              <a:ext cx="21259" cy="22309"/>
            </a:xfrm>
            <a:custGeom>
              <a:avLst/>
              <a:gdLst/>
              <a:ahLst/>
              <a:cxnLst/>
              <a:rect l="l" t="t" r="r" b="b"/>
              <a:pathLst>
                <a:path w="1985" h="2083" extrusionOk="0">
                  <a:moveTo>
                    <a:pt x="762" y="365"/>
                  </a:moveTo>
                  <a:lnTo>
                    <a:pt x="762" y="365"/>
                  </a:lnTo>
                  <a:cubicBezTo>
                    <a:pt x="759" y="368"/>
                    <a:pt x="755" y="370"/>
                    <a:pt x="752" y="372"/>
                  </a:cubicBezTo>
                  <a:lnTo>
                    <a:pt x="752" y="372"/>
                  </a:lnTo>
                  <a:lnTo>
                    <a:pt x="759" y="367"/>
                  </a:lnTo>
                  <a:lnTo>
                    <a:pt x="759" y="367"/>
                  </a:lnTo>
                  <a:lnTo>
                    <a:pt x="762" y="365"/>
                  </a:lnTo>
                  <a:close/>
                  <a:moveTo>
                    <a:pt x="357" y="935"/>
                  </a:moveTo>
                  <a:cubicBezTo>
                    <a:pt x="358" y="935"/>
                    <a:pt x="360" y="935"/>
                    <a:pt x="361" y="936"/>
                  </a:cubicBezTo>
                  <a:lnTo>
                    <a:pt x="361" y="936"/>
                  </a:lnTo>
                  <a:cubicBezTo>
                    <a:pt x="362" y="948"/>
                    <a:pt x="363" y="960"/>
                    <a:pt x="365" y="971"/>
                  </a:cubicBezTo>
                  <a:lnTo>
                    <a:pt x="365" y="971"/>
                  </a:lnTo>
                  <a:cubicBezTo>
                    <a:pt x="363" y="972"/>
                    <a:pt x="361" y="973"/>
                    <a:pt x="358" y="973"/>
                  </a:cubicBezTo>
                  <a:lnTo>
                    <a:pt x="358" y="973"/>
                  </a:lnTo>
                  <a:lnTo>
                    <a:pt x="354" y="952"/>
                  </a:lnTo>
                  <a:lnTo>
                    <a:pt x="357" y="935"/>
                  </a:lnTo>
                  <a:close/>
                  <a:moveTo>
                    <a:pt x="443" y="1185"/>
                  </a:moveTo>
                  <a:lnTo>
                    <a:pt x="443" y="1185"/>
                  </a:lnTo>
                  <a:cubicBezTo>
                    <a:pt x="457" y="1204"/>
                    <a:pt x="463" y="1222"/>
                    <a:pt x="465" y="1241"/>
                  </a:cubicBezTo>
                  <a:lnTo>
                    <a:pt x="465" y="1241"/>
                  </a:lnTo>
                  <a:lnTo>
                    <a:pt x="443" y="1185"/>
                  </a:lnTo>
                  <a:close/>
                  <a:moveTo>
                    <a:pt x="1845" y="1114"/>
                  </a:moveTo>
                  <a:lnTo>
                    <a:pt x="1859" y="1147"/>
                  </a:lnTo>
                  <a:lnTo>
                    <a:pt x="1829" y="1324"/>
                  </a:lnTo>
                  <a:cubicBezTo>
                    <a:pt x="1829" y="1324"/>
                    <a:pt x="1829" y="1285"/>
                    <a:pt x="1829" y="1246"/>
                  </a:cubicBezTo>
                  <a:cubicBezTo>
                    <a:pt x="1828" y="1249"/>
                    <a:pt x="1826" y="1253"/>
                    <a:pt x="1824" y="1256"/>
                  </a:cubicBezTo>
                  <a:lnTo>
                    <a:pt x="1824" y="1256"/>
                  </a:lnTo>
                  <a:cubicBezTo>
                    <a:pt x="1828" y="1240"/>
                    <a:pt x="1829" y="1224"/>
                    <a:pt x="1829" y="1207"/>
                  </a:cubicBezTo>
                  <a:lnTo>
                    <a:pt x="1845" y="1114"/>
                  </a:lnTo>
                  <a:close/>
                  <a:moveTo>
                    <a:pt x="1757" y="1391"/>
                  </a:moveTo>
                  <a:cubicBezTo>
                    <a:pt x="1742" y="1421"/>
                    <a:pt x="1727" y="1450"/>
                    <a:pt x="1713" y="1479"/>
                  </a:cubicBezTo>
                  <a:lnTo>
                    <a:pt x="1713" y="1441"/>
                  </a:lnTo>
                  <a:cubicBezTo>
                    <a:pt x="1729" y="1424"/>
                    <a:pt x="1744" y="1408"/>
                    <a:pt x="1757" y="1391"/>
                  </a:cubicBezTo>
                  <a:close/>
                  <a:moveTo>
                    <a:pt x="1012" y="1"/>
                  </a:moveTo>
                  <a:cubicBezTo>
                    <a:pt x="895" y="1"/>
                    <a:pt x="818" y="1"/>
                    <a:pt x="740" y="40"/>
                  </a:cubicBezTo>
                  <a:cubicBezTo>
                    <a:pt x="662" y="79"/>
                    <a:pt x="584" y="79"/>
                    <a:pt x="545" y="117"/>
                  </a:cubicBezTo>
                  <a:cubicBezTo>
                    <a:pt x="390" y="195"/>
                    <a:pt x="234" y="351"/>
                    <a:pt x="156" y="468"/>
                  </a:cubicBezTo>
                  <a:cubicBezTo>
                    <a:pt x="78" y="662"/>
                    <a:pt x="0" y="857"/>
                    <a:pt x="0" y="1051"/>
                  </a:cubicBezTo>
                  <a:cubicBezTo>
                    <a:pt x="0" y="1051"/>
                    <a:pt x="0" y="1090"/>
                    <a:pt x="0" y="1090"/>
                  </a:cubicBezTo>
                  <a:cubicBezTo>
                    <a:pt x="0" y="1207"/>
                    <a:pt x="39" y="1285"/>
                    <a:pt x="39" y="1402"/>
                  </a:cubicBezTo>
                  <a:cubicBezTo>
                    <a:pt x="117" y="1635"/>
                    <a:pt x="273" y="1830"/>
                    <a:pt x="467" y="1946"/>
                  </a:cubicBezTo>
                  <a:cubicBezTo>
                    <a:pt x="545" y="1985"/>
                    <a:pt x="623" y="2024"/>
                    <a:pt x="701" y="2024"/>
                  </a:cubicBezTo>
                  <a:lnTo>
                    <a:pt x="740" y="2024"/>
                  </a:lnTo>
                  <a:cubicBezTo>
                    <a:pt x="818" y="2063"/>
                    <a:pt x="905" y="2083"/>
                    <a:pt x="998" y="2083"/>
                  </a:cubicBezTo>
                  <a:cubicBezTo>
                    <a:pt x="1090" y="2083"/>
                    <a:pt x="1187" y="2063"/>
                    <a:pt x="1285" y="2024"/>
                  </a:cubicBezTo>
                  <a:lnTo>
                    <a:pt x="1518" y="1946"/>
                  </a:lnTo>
                  <a:cubicBezTo>
                    <a:pt x="1557" y="1908"/>
                    <a:pt x="1596" y="1869"/>
                    <a:pt x="1635" y="1869"/>
                  </a:cubicBezTo>
                  <a:cubicBezTo>
                    <a:pt x="1674" y="1830"/>
                    <a:pt x="1713" y="1791"/>
                    <a:pt x="1751" y="1752"/>
                  </a:cubicBezTo>
                  <a:cubicBezTo>
                    <a:pt x="1790" y="1713"/>
                    <a:pt x="1829" y="1635"/>
                    <a:pt x="1868" y="1596"/>
                  </a:cubicBezTo>
                  <a:lnTo>
                    <a:pt x="1868" y="1557"/>
                  </a:lnTo>
                  <a:cubicBezTo>
                    <a:pt x="1907" y="1479"/>
                    <a:pt x="1946" y="1402"/>
                    <a:pt x="1985" y="1285"/>
                  </a:cubicBezTo>
                  <a:cubicBezTo>
                    <a:pt x="1985" y="1246"/>
                    <a:pt x="1985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85" y="857"/>
                    <a:pt x="1985" y="779"/>
                  </a:cubicBezTo>
                  <a:cubicBezTo>
                    <a:pt x="1971" y="750"/>
                    <a:pt x="1967" y="743"/>
                    <a:pt x="1968" y="743"/>
                  </a:cubicBezTo>
                  <a:lnTo>
                    <a:pt x="1968" y="743"/>
                  </a:lnTo>
                  <a:cubicBezTo>
                    <a:pt x="1969" y="743"/>
                    <a:pt x="1976" y="752"/>
                    <a:pt x="1980" y="752"/>
                  </a:cubicBezTo>
                  <a:cubicBezTo>
                    <a:pt x="1983" y="752"/>
                    <a:pt x="1985" y="749"/>
                    <a:pt x="1985" y="740"/>
                  </a:cubicBezTo>
                  <a:cubicBezTo>
                    <a:pt x="1985" y="740"/>
                    <a:pt x="1946" y="662"/>
                    <a:pt x="1907" y="662"/>
                  </a:cubicBezTo>
                  <a:lnTo>
                    <a:pt x="1868" y="546"/>
                  </a:lnTo>
                  <a:lnTo>
                    <a:pt x="1868" y="507"/>
                  </a:lnTo>
                  <a:lnTo>
                    <a:pt x="1751" y="312"/>
                  </a:lnTo>
                  <a:cubicBezTo>
                    <a:pt x="1669" y="230"/>
                    <a:pt x="1565" y="169"/>
                    <a:pt x="1456" y="130"/>
                  </a:cubicBezTo>
                  <a:lnTo>
                    <a:pt x="1456" y="130"/>
                  </a:lnTo>
                  <a:lnTo>
                    <a:pt x="1440" y="117"/>
                  </a:lnTo>
                  <a:cubicBezTo>
                    <a:pt x="1323" y="40"/>
                    <a:pt x="1168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288;p32">
              <a:extLst>
                <a:ext uri="{FF2B5EF4-FFF2-40B4-BE49-F238E27FC236}">
                  <a16:creationId xmlns:a16="http://schemas.microsoft.com/office/drawing/2014/main" id="{E5AD7348-A6D4-4797-81C4-8C8197114661}"/>
                </a:ext>
              </a:extLst>
            </p:cNvPr>
            <p:cNvSpPr/>
            <p:nvPr/>
          </p:nvSpPr>
          <p:spPr>
            <a:xfrm>
              <a:off x="3991051" y="5100801"/>
              <a:ext cx="21259" cy="20852"/>
            </a:xfrm>
            <a:custGeom>
              <a:avLst/>
              <a:gdLst/>
              <a:ahLst/>
              <a:cxnLst/>
              <a:rect l="l" t="t" r="r" b="b"/>
              <a:pathLst>
                <a:path w="1985" h="1947" extrusionOk="0">
                  <a:moveTo>
                    <a:pt x="1518" y="117"/>
                  </a:moveTo>
                  <a:lnTo>
                    <a:pt x="1615" y="195"/>
                  </a:lnTo>
                  <a:cubicBezTo>
                    <a:pt x="1576" y="166"/>
                    <a:pt x="1537" y="137"/>
                    <a:pt x="1518" y="117"/>
                  </a:cubicBezTo>
                  <a:close/>
                  <a:moveTo>
                    <a:pt x="1634" y="818"/>
                  </a:moveTo>
                  <a:lnTo>
                    <a:pt x="1641" y="860"/>
                  </a:lnTo>
                  <a:lnTo>
                    <a:pt x="1641" y="860"/>
                  </a:lnTo>
                  <a:lnTo>
                    <a:pt x="1634" y="857"/>
                  </a:lnTo>
                  <a:lnTo>
                    <a:pt x="1634" y="818"/>
                  </a:lnTo>
                  <a:close/>
                  <a:moveTo>
                    <a:pt x="1572" y="1324"/>
                  </a:moveTo>
                  <a:lnTo>
                    <a:pt x="1557" y="1363"/>
                  </a:lnTo>
                  <a:cubicBezTo>
                    <a:pt x="1557" y="1334"/>
                    <a:pt x="1557" y="1326"/>
                    <a:pt x="1572" y="1324"/>
                  </a:cubicBezTo>
                  <a:close/>
                  <a:moveTo>
                    <a:pt x="934" y="1"/>
                  </a:moveTo>
                  <a:cubicBezTo>
                    <a:pt x="856" y="1"/>
                    <a:pt x="778" y="1"/>
                    <a:pt x="700" y="39"/>
                  </a:cubicBezTo>
                  <a:cubicBezTo>
                    <a:pt x="662" y="39"/>
                    <a:pt x="623" y="39"/>
                    <a:pt x="584" y="78"/>
                  </a:cubicBezTo>
                  <a:cubicBezTo>
                    <a:pt x="506" y="78"/>
                    <a:pt x="428" y="117"/>
                    <a:pt x="389" y="195"/>
                  </a:cubicBezTo>
                  <a:cubicBezTo>
                    <a:pt x="311" y="234"/>
                    <a:pt x="311" y="234"/>
                    <a:pt x="272" y="273"/>
                  </a:cubicBezTo>
                  <a:lnTo>
                    <a:pt x="156" y="429"/>
                  </a:lnTo>
                  <a:lnTo>
                    <a:pt x="156" y="467"/>
                  </a:lnTo>
                  <a:lnTo>
                    <a:pt x="272" y="273"/>
                  </a:lnTo>
                  <a:lnTo>
                    <a:pt x="272" y="273"/>
                  </a:lnTo>
                  <a:cubicBezTo>
                    <a:pt x="234" y="351"/>
                    <a:pt x="195" y="429"/>
                    <a:pt x="156" y="467"/>
                  </a:cubicBezTo>
                  <a:lnTo>
                    <a:pt x="156" y="506"/>
                  </a:lnTo>
                  <a:cubicBezTo>
                    <a:pt x="117" y="584"/>
                    <a:pt x="78" y="623"/>
                    <a:pt x="39" y="740"/>
                  </a:cubicBezTo>
                  <a:lnTo>
                    <a:pt x="39" y="779"/>
                  </a:lnTo>
                  <a:cubicBezTo>
                    <a:pt x="39" y="857"/>
                    <a:pt x="39" y="934"/>
                    <a:pt x="0" y="1012"/>
                  </a:cubicBezTo>
                  <a:lnTo>
                    <a:pt x="0" y="1051"/>
                  </a:lnTo>
                  <a:cubicBezTo>
                    <a:pt x="0" y="1129"/>
                    <a:pt x="0" y="1207"/>
                    <a:pt x="39" y="1285"/>
                  </a:cubicBezTo>
                  <a:cubicBezTo>
                    <a:pt x="53" y="1313"/>
                    <a:pt x="57" y="1321"/>
                    <a:pt x="56" y="1321"/>
                  </a:cubicBezTo>
                  <a:cubicBezTo>
                    <a:pt x="55" y="1321"/>
                    <a:pt x="48" y="1312"/>
                    <a:pt x="44" y="1312"/>
                  </a:cubicBezTo>
                  <a:cubicBezTo>
                    <a:pt x="41" y="1312"/>
                    <a:pt x="39" y="1315"/>
                    <a:pt x="39" y="1324"/>
                  </a:cubicBezTo>
                  <a:cubicBezTo>
                    <a:pt x="117" y="1674"/>
                    <a:pt x="428" y="1907"/>
                    <a:pt x="778" y="1946"/>
                  </a:cubicBezTo>
                  <a:lnTo>
                    <a:pt x="1090" y="1946"/>
                  </a:lnTo>
                  <a:lnTo>
                    <a:pt x="1323" y="1868"/>
                  </a:lnTo>
                  <a:cubicBezTo>
                    <a:pt x="1328" y="1865"/>
                    <a:pt x="1332" y="1862"/>
                    <a:pt x="1337" y="1859"/>
                  </a:cubicBezTo>
                  <a:lnTo>
                    <a:pt x="1337" y="1859"/>
                  </a:lnTo>
                  <a:cubicBezTo>
                    <a:pt x="1699" y="1732"/>
                    <a:pt x="1985" y="1395"/>
                    <a:pt x="1985" y="934"/>
                  </a:cubicBezTo>
                  <a:cubicBezTo>
                    <a:pt x="1985" y="779"/>
                    <a:pt x="1946" y="623"/>
                    <a:pt x="1868" y="467"/>
                  </a:cubicBezTo>
                  <a:cubicBezTo>
                    <a:pt x="1790" y="312"/>
                    <a:pt x="1673" y="195"/>
                    <a:pt x="1518" y="117"/>
                  </a:cubicBezTo>
                  <a:lnTo>
                    <a:pt x="1479" y="117"/>
                  </a:lnTo>
                  <a:cubicBezTo>
                    <a:pt x="1401" y="78"/>
                    <a:pt x="1323" y="39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289;p32">
              <a:extLst>
                <a:ext uri="{FF2B5EF4-FFF2-40B4-BE49-F238E27FC236}">
                  <a16:creationId xmlns:a16="http://schemas.microsoft.com/office/drawing/2014/main" id="{4FE8A8DC-570F-458B-AC4A-4E2539B8914C}"/>
                </a:ext>
              </a:extLst>
            </p:cNvPr>
            <p:cNvSpPr/>
            <p:nvPr/>
          </p:nvSpPr>
          <p:spPr>
            <a:xfrm>
              <a:off x="4153586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1841" y="1407"/>
                  </a:moveTo>
                  <a:lnTo>
                    <a:pt x="1841" y="1408"/>
                  </a:lnTo>
                  <a:lnTo>
                    <a:pt x="1841" y="1408"/>
                  </a:lnTo>
                  <a:lnTo>
                    <a:pt x="1841" y="1408"/>
                  </a:lnTo>
                  <a:lnTo>
                    <a:pt x="1841" y="1408"/>
                  </a:lnTo>
                  <a:cubicBezTo>
                    <a:pt x="1841" y="1408"/>
                    <a:pt x="1841" y="1408"/>
                    <a:pt x="1841" y="1407"/>
                  </a:cubicBezTo>
                  <a:close/>
                  <a:moveTo>
                    <a:pt x="1378" y="1595"/>
                  </a:moveTo>
                  <a:cubicBezTo>
                    <a:pt x="1382" y="1606"/>
                    <a:pt x="1385" y="1616"/>
                    <a:pt x="1387" y="1627"/>
                  </a:cubicBezTo>
                  <a:lnTo>
                    <a:pt x="1387" y="1627"/>
                  </a:lnTo>
                  <a:cubicBezTo>
                    <a:pt x="1382" y="1624"/>
                    <a:pt x="1378" y="1621"/>
                    <a:pt x="1373" y="1618"/>
                  </a:cubicBezTo>
                  <a:lnTo>
                    <a:pt x="1373" y="1618"/>
                  </a:lnTo>
                  <a:cubicBezTo>
                    <a:pt x="1373" y="1619"/>
                    <a:pt x="1373" y="1619"/>
                    <a:pt x="1373" y="1619"/>
                  </a:cubicBezTo>
                  <a:lnTo>
                    <a:pt x="1373" y="1619"/>
                  </a:lnTo>
                  <a:lnTo>
                    <a:pt x="1372" y="1618"/>
                  </a:lnTo>
                  <a:lnTo>
                    <a:pt x="1372" y="1618"/>
                  </a:lnTo>
                  <a:cubicBezTo>
                    <a:pt x="1373" y="1618"/>
                    <a:pt x="1373" y="1618"/>
                    <a:pt x="1373" y="1618"/>
                  </a:cubicBezTo>
                  <a:lnTo>
                    <a:pt x="1373" y="1618"/>
                  </a:lnTo>
                  <a:cubicBezTo>
                    <a:pt x="1375" y="1611"/>
                    <a:pt x="1376" y="1603"/>
                    <a:pt x="1378" y="1595"/>
                  </a:cubicBezTo>
                  <a:close/>
                  <a:moveTo>
                    <a:pt x="1401" y="1596"/>
                  </a:moveTo>
                  <a:cubicBezTo>
                    <a:pt x="1401" y="1610"/>
                    <a:pt x="1400" y="1623"/>
                    <a:pt x="1398" y="1635"/>
                  </a:cubicBezTo>
                  <a:lnTo>
                    <a:pt x="1398" y="1635"/>
                  </a:lnTo>
                  <a:cubicBezTo>
                    <a:pt x="1397" y="1634"/>
                    <a:pt x="1395" y="1633"/>
                    <a:pt x="1394" y="1632"/>
                  </a:cubicBezTo>
                  <a:lnTo>
                    <a:pt x="1394" y="1632"/>
                  </a:lnTo>
                  <a:lnTo>
                    <a:pt x="1393" y="1635"/>
                  </a:lnTo>
                  <a:lnTo>
                    <a:pt x="1398" y="1635"/>
                  </a:lnTo>
                  <a:cubicBezTo>
                    <a:pt x="1398" y="1635"/>
                    <a:pt x="1398" y="1635"/>
                    <a:pt x="1398" y="1635"/>
                  </a:cubicBezTo>
                  <a:lnTo>
                    <a:pt x="1398" y="1635"/>
                  </a:lnTo>
                  <a:cubicBezTo>
                    <a:pt x="1398" y="1635"/>
                    <a:pt x="1398" y="1635"/>
                    <a:pt x="1398" y="1635"/>
                  </a:cubicBezTo>
                  <a:lnTo>
                    <a:pt x="1398" y="1635"/>
                  </a:lnTo>
                  <a:cubicBezTo>
                    <a:pt x="1397" y="1637"/>
                    <a:pt x="1397" y="1639"/>
                    <a:pt x="1397" y="1641"/>
                  </a:cubicBezTo>
                  <a:lnTo>
                    <a:pt x="1397" y="1641"/>
                  </a:lnTo>
                  <a:lnTo>
                    <a:pt x="1396" y="1641"/>
                  </a:lnTo>
                  <a:lnTo>
                    <a:pt x="1396" y="1641"/>
                  </a:lnTo>
                  <a:lnTo>
                    <a:pt x="1393" y="1639"/>
                  </a:lnTo>
                  <a:lnTo>
                    <a:pt x="1393" y="1639"/>
                  </a:lnTo>
                  <a:lnTo>
                    <a:pt x="1393" y="1635"/>
                  </a:lnTo>
                  <a:lnTo>
                    <a:pt x="1382" y="1635"/>
                  </a:lnTo>
                  <a:lnTo>
                    <a:pt x="1375" y="1633"/>
                  </a:lnTo>
                  <a:lnTo>
                    <a:pt x="1375" y="1633"/>
                  </a:lnTo>
                  <a:lnTo>
                    <a:pt x="1373" y="1624"/>
                  </a:lnTo>
                  <a:lnTo>
                    <a:pt x="1373" y="1624"/>
                  </a:lnTo>
                  <a:lnTo>
                    <a:pt x="1372" y="1623"/>
                  </a:lnTo>
                  <a:lnTo>
                    <a:pt x="1372" y="1623"/>
                  </a:lnTo>
                  <a:cubicBezTo>
                    <a:pt x="1372" y="1622"/>
                    <a:pt x="1372" y="1621"/>
                    <a:pt x="1373" y="1619"/>
                  </a:cubicBezTo>
                  <a:lnTo>
                    <a:pt x="1373" y="1619"/>
                  </a:lnTo>
                  <a:lnTo>
                    <a:pt x="1373" y="1624"/>
                  </a:lnTo>
                  <a:lnTo>
                    <a:pt x="1373" y="1624"/>
                  </a:lnTo>
                  <a:lnTo>
                    <a:pt x="1388" y="1635"/>
                  </a:lnTo>
                  <a:cubicBezTo>
                    <a:pt x="1388" y="1633"/>
                    <a:pt x="1387" y="1630"/>
                    <a:pt x="1387" y="1627"/>
                  </a:cubicBezTo>
                  <a:lnTo>
                    <a:pt x="1387" y="1627"/>
                  </a:lnTo>
                  <a:cubicBezTo>
                    <a:pt x="1389" y="1629"/>
                    <a:pt x="1392" y="1631"/>
                    <a:pt x="1394" y="1632"/>
                  </a:cubicBezTo>
                  <a:lnTo>
                    <a:pt x="1394" y="1632"/>
                  </a:lnTo>
                  <a:lnTo>
                    <a:pt x="1401" y="1596"/>
                  </a:lnTo>
                  <a:close/>
                  <a:moveTo>
                    <a:pt x="1390" y="1652"/>
                  </a:moveTo>
                  <a:lnTo>
                    <a:pt x="1390" y="1652"/>
                  </a:lnTo>
                  <a:lnTo>
                    <a:pt x="1390" y="1652"/>
                  </a:lnTo>
                  <a:cubicBezTo>
                    <a:pt x="1391" y="1655"/>
                    <a:pt x="1391" y="1658"/>
                    <a:pt x="1391" y="1661"/>
                  </a:cubicBezTo>
                  <a:lnTo>
                    <a:pt x="1391" y="1661"/>
                  </a:lnTo>
                  <a:lnTo>
                    <a:pt x="1389" y="1658"/>
                  </a:lnTo>
                  <a:lnTo>
                    <a:pt x="1389" y="1658"/>
                  </a:lnTo>
                  <a:lnTo>
                    <a:pt x="1390" y="1652"/>
                  </a:lnTo>
                  <a:close/>
                  <a:moveTo>
                    <a:pt x="1388" y="1661"/>
                  </a:moveTo>
                  <a:lnTo>
                    <a:pt x="1388" y="1661"/>
                  </a:lnTo>
                  <a:cubicBezTo>
                    <a:pt x="1389" y="1662"/>
                    <a:pt x="1390" y="1663"/>
                    <a:pt x="1391" y="1664"/>
                  </a:cubicBezTo>
                  <a:lnTo>
                    <a:pt x="1391" y="1664"/>
                  </a:lnTo>
                  <a:cubicBezTo>
                    <a:pt x="1390" y="1668"/>
                    <a:pt x="1389" y="1673"/>
                    <a:pt x="1387" y="1677"/>
                  </a:cubicBezTo>
                  <a:lnTo>
                    <a:pt x="1387" y="1677"/>
                  </a:lnTo>
                  <a:cubicBezTo>
                    <a:pt x="1386" y="1677"/>
                    <a:pt x="1386" y="1678"/>
                    <a:pt x="1385" y="1679"/>
                  </a:cubicBezTo>
                  <a:lnTo>
                    <a:pt x="1385" y="1679"/>
                  </a:lnTo>
                  <a:lnTo>
                    <a:pt x="1388" y="1661"/>
                  </a:lnTo>
                  <a:close/>
                  <a:moveTo>
                    <a:pt x="1386" y="1702"/>
                  </a:moveTo>
                  <a:lnTo>
                    <a:pt x="1386" y="1702"/>
                  </a:lnTo>
                  <a:cubicBezTo>
                    <a:pt x="1386" y="1702"/>
                    <a:pt x="1386" y="1702"/>
                    <a:pt x="1387" y="1702"/>
                  </a:cubicBezTo>
                  <a:lnTo>
                    <a:pt x="1387" y="1702"/>
                  </a:lnTo>
                  <a:cubicBezTo>
                    <a:pt x="1386" y="1702"/>
                    <a:pt x="1386" y="1703"/>
                    <a:pt x="1386" y="1703"/>
                  </a:cubicBezTo>
                  <a:lnTo>
                    <a:pt x="1386" y="1703"/>
                  </a:lnTo>
                  <a:lnTo>
                    <a:pt x="1386" y="1702"/>
                  </a:lnTo>
                  <a:close/>
                  <a:moveTo>
                    <a:pt x="1294" y="1709"/>
                  </a:moveTo>
                  <a:lnTo>
                    <a:pt x="1302" y="1713"/>
                  </a:lnTo>
                  <a:lnTo>
                    <a:pt x="1302" y="1713"/>
                  </a:lnTo>
                  <a:cubicBezTo>
                    <a:pt x="1302" y="1713"/>
                    <a:pt x="1302" y="1713"/>
                    <a:pt x="1302" y="1713"/>
                  </a:cubicBezTo>
                  <a:lnTo>
                    <a:pt x="1302" y="1713"/>
                  </a:lnTo>
                  <a:cubicBezTo>
                    <a:pt x="1300" y="1712"/>
                    <a:pt x="1297" y="1711"/>
                    <a:pt x="1295" y="1710"/>
                  </a:cubicBezTo>
                  <a:lnTo>
                    <a:pt x="1295" y="1710"/>
                  </a:lnTo>
                  <a:lnTo>
                    <a:pt x="1294" y="1709"/>
                  </a:lnTo>
                  <a:close/>
                  <a:moveTo>
                    <a:pt x="1332" y="1738"/>
                  </a:moveTo>
                  <a:lnTo>
                    <a:pt x="1336" y="1739"/>
                  </a:lnTo>
                  <a:lnTo>
                    <a:pt x="1336" y="1739"/>
                  </a:lnTo>
                  <a:cubicBezTo>
                    <a:pt x="1336" y="1740"/>
                    <a:pt x="1335" y="1740"/>
                    <a:pt x="1335" y="1741"/>
                  </a:cubicBezTo>
                  <a:lnTo>
                    <a:pt x="1335" y="1741"/>
                  </a:lnTo>
                  <a:cubicBezTo>
                    <a:pt x="1335" y="1740"/>
                    <a:pt x="1335" y="1740"/>
                    <a:pt x="1334" y="1740"/>
                  </a:cubicBezTo>
                  <a:lnTo>
                    <a:pt x="1334" y="1740"/>
                  </a:lnTo>
                  <a:cubicBezTo>
                    <a:pt x="1334" y="1740"/>
                    <a:pt x="1333" y="1739"/>
                    <a:pt x="1332" y="1738"/>
                  </a:cubicBezTo>
                  <a:close/>
                  <a:moveTo>
                    <a:pt x="1336" y="1739"/>
                  </a:moveTo>
                  <a:lnTo>
                    <a:pt x="1346" y="1741"/>
                  </a:lnTo>
                  <a:lnTo>
                    <a:pt x="1346" y="1741"/>
                  </a:lnTo>
                  <a:lnTo>
                    <a:pt x="1354" y="1747"/>
                  </a:lnTo>
                  <a:lnTo>
                    <a:pt x="1354" y="1747"/>
                  </a:lnTo>
                  <a:cubicBezTo>
                    <a:pt x="1347" y="1745"/>
                    <a:pt x="1341" y="1743"/>
                    <a:pt x="1335" y="1741"/>
                  </a:cubicBezTo>
                  <a:lnTo>
                    <a:pt x="1335" y="1741"/>
                  </a:lnTo>
                  <a:lnTo>
                    <a:pt x="1336" y="1739"/>
                  </a:lnTo>
                  <a:close/>
                  <a:moveTo>
                    <a:pt x="1380" y="1748"/>
                  </a:moveTo>
                  <a:lnTo>
                    <a:pt x="1380" y="1748"/>
                  </a:lnTo>
                  <a:lnTo>
                    <a:pt x="1380" y="1748"/>
                  </a:lnTo>
                  <a:cubicBezTo>
                    <a:pt x="1380" y="1749"/>
                    <a:pt x="1379" y="1750"/>
                    <a:pt x="1379" y="1751"/>
                  </a:cubicBezTo>
                  <a:lnTo>
                    <a:pt x="1379" y="1751"/>
                  </a:lnTo>
                  <a:cubicBezTo>
                    <a:pt x="1379" y="1751"/>
                    <a:pt x="1378" y="1751"/>
                    <a:pt x="1378" y="1751"/>
                  </a:cubicBezTo>
                  <a:lnTo>
                    <a:pt x="1378" y="1751"/>
                  </a:lnTo>
                  <a:lnTo>
                    <a:pt x="1380" y="1748"/>
                  </a:lnTo>
                  <a:close/>
                  <a:moveTo>
                    <a:pt x="1394" y="1751"/>
                  </a:moveTo>
                  <a:lnTo>
                    <a:pt x="1398" y="1751"/>
                  </a:lnTo>
                  <a:lnTo>
                    <a:pt x="1398" y="1751"/>
                  </a:lnTo>
                  <a:cubicBezTo>
                    <a:pt x="1398" y="1752"/>
                    <a:pt x="1398" y="1752"/>
                    <a:pt x="1398" y="1752"/>
                  </a:cubicBezTo>
                  <a:lnTo>
                    <a:pt x="1398" y="1752"/>
                  </a:lnTo>
                  <a:cubicBezTo>
                    <a:pt x="1397" y="1752"/>
                    <a:pt x="1396" y="1752"/>
                    <a:pt x="1395" y="1752"/>
                  </a:cubicBezTo>
                  <a:lnTo>
                    <a:pt x="1395" y="1752"/>
                  </a:lnTo>
                  <a:lnTo>
                    <a:pt x="1394" y="1751"/>
                  </a:lnTo>
                  <a:close/>
                  <a:moveTo>
                    <a:pt x="1440" y="1"/>
                  </a:moveTo>
                  <a:cubicBezTo>
                    <a:pt x="1323" y="1"/>
                    <a:pt x="1246" y="1"/>
                    <a:pt x="1129" y="40"/>
                  </a:cubicBezTo>
                  <a:cubicBezTo>
                    <a:pt x="1051" y="79"/>
                    <a:pt x="934" y="118"/>
                    <a:pt x="817" y="157"/>
                  </a:cubicBezTo>
                  <a:cubicBezTo>
                    <a:pt x="779" y="196"/>
                    <a:pt x="740" y="234"/>
                    <a:pt x="662" y="273"/>
                  </a:cubicBezTo>
                  <a:cubicBezTo>
                    <a:pt x="623" y="312"/>
                    <a:pt x="584" y="312"/>
                    <a:pt x="545" y="390"/>
                  </a:cubicBezTo>
                  <a:cubicBezTo>
                    <a:pt x="428" y="507"/>
                    <a:pt x="312" y="701"/>
                    <a:pt x="234" y="857"/>
                  </a:cubicBezTo>
                  <a:cubicBezTo>
                    <a:pt x="234" y="927"/>
                    <a:pt x="202" y="1028"/>
                    <a:pt x="196" y="1104"/>
                  </a:cubicBezTo>
                  <a:lnTo>
                    <a:pt x="196" y="1104"/>
                  </a:lnTo>
                  <a:cubicBezTo>
                    <a:pt x="125" y="1196"/>
                    <a:pt x="65" y="1299"/>
                    <a:pt x="39" y="1402"/>
                  </a:cubicBezTo>
                  <a:cubicBezTo>
                    <a:pt x="0" y="1558"/>
                    <a:pt x="0" y="1713"/>
                    <a:pt x="0" y="1830"/>
                  </a:cubicBezTo>
                  <a:cubicBezTo>
                    <a:pt x="0" y="2063"/>
                    <a:pt x="78" y="2219"/>
                    <a:pt x="156" y="2414"/>
                  </a:cubicBezTo>
                  <a:cubicBezTo>
                    <a:pt x="195" y="2491"/>
                    <a:pt x="273" y="2569"/>
                    <a:pt x="312" y="2647"/>
                  </a:cubicBezTo>
                  <a:cubicBezTo>
                    <a:pt x="351" y="2686"/>
                    <a:pt x="389" y="2725"/>
                    <a:pt x="428" y="2764"/>
                  </a:cubicBezTo>
                  <a:cubicBezTo>
                    <a:pt x="701" y="2997"/>
                    <a:pt x="1051" y="3114"/>
                    <a:pt x="1401" y="3114"/>
                  </a:cubicBezTo>
                  <a:cubicBezTo>
                    <a:pt x="1557" y="3114"/>
                    <a:pt x="1674" y="3075"/>
                    <a:pt x="1829" y="3036"/>
                  </a:cubicBezTo>
                  <a:cubicBezTo>
                    <a:pt x="2024" y="2958"/>
                    <a:pt x="2218" y="2881"/>
                    <a:pt x="2374" y="2725"/>
                  </a:cubicBezTo>
                  <a:cubicBezTo>
                    <a:pt x="2491" y="2647"/>
                    <a:pt x="2569" y="2530"/>
                    <a:pt x="2646" y="2375"/>
                  </a:cubicBezTo>
                  <a:cubicBezTo>
                    <a:pt x="2724" y="2258"/>
                    <a:pt x="2763" y="2102"/>
                    <a:pt x="2802" y="1947"/>
                  </a:cubicBezTo>
                  <a:cubicBezTo>
                    <a:pt x="2841" y="1791"/>
                    <a:pt x="2880" y="1635"/>
                    <a:pt x="2841" y="1480"/>
                  </a:cubicBezTo>
                  <a:cubicBezTo>
                    <a:pt x="2841" y="1324"/>
                    <a:pt x="2802" y="1168"/>
                    <a:pt x="2763" y="1013"/>
                  </a:cubicBezTo>
                  <a:cubicBezTo>
                    <a:pt x="2685" y="818"/>
                    <a:pt x="2569" y="624"/>
                    <a:pt x="2413" y="468"/>
                  </a:cubicBezTo>
                  <a:cubicBezTo>
                    <a:pt x="2413" y="429"/>
                    <a:pt x="2374" y="390"/>
                    <a:pt x="2335" y="351"/>
                  </a:cubicBezTo>
                  <a:cubicBezTo>
                    <a:pt x="2257" y="273"/>
                    <a:pt x="2141" y="196"/>
                    <a:pt x="2024" y="157"/>
                  </a:cubicBezTo>
                  <a:cubicBezTo>
                    <a:pt x="1946" y="118"/>
                    <a:pt x="1829" y="79"/>
                    <a:pt x="1712" y="40"/>
                  </a:cubicBezTo>
                  <a:cubicBezTo>
                    <a:pt x="1596" y="40"/>
                    <a:pt x="1518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290;p32">
              <a:extLst>
                <a:ext uri="{FF2B5EF4-FFF2-40B4-BE49-F238E27FC236}">
                  <a16:creationId xmlns:a16="http://schemas.microsoft.com/office/drawing/2014/main" id="{3E188208-3906-484B-8B93-9E5CDB41B786}"/>
                </a:ext>
              </a:extLst>
            </p:cNvPr>
            <p:cNvSpPr/>
            <p:nvPr/>
          </p:nvSpPr>
          <p:spPr>
            <a:xfrm>
              <a:off x="4166920" y="5176649"/>
              <a:ext cx="30020" cy="28253"/>
            </a:xfrm>
            <a:custGeom>
              <a:avLst/>
              <a:gdLst/>
              <a:ahLst/>
              <a:cxnLst/>
              <a:rect l="l" t="t" r="r" b="b"/>
              <a:pathLst>
                <a:path w="2803" h="2638" extrusionOk="0">
                  <a:moveTo>
                    <a:pt x="1679" y="1266"/>
                  </a:moveTo>
                  <a:lnTo>
                    <a:pt x="1686" y="1276"/>
                  </a:lnTo>
                  <a:lnTo>
                    <a:pt x="1686" y="1276"/>
                  </a:lnTo>
                  <a:cubicBezTo>
                    <a:pt x="1686" y="1275"/>
                    <a:pt x="1685" y="1274"/>
                    <a:pt x="1684" y="1274"/>
                  </a:cubicBezTo>
                  <a:lnTo>
                    <a:pt x="1684" y="1274"/>
                  </a:lnTo>
                  <a:cubicBezTo>
                    <a:pt x="1683" y="1271"/>
                    <a:pt x="1681" y="1269"/>
                    <a:pt x="1679" y="1266"/>
                  </a:cubicBezTo>
                  <a:close/>
                  <a:moveTo>
                    <a:pt x="1354" y="1484"/>
                  </a:moveTo>
                  <a:lnTo>
                    <a:pt x="1354" y="1484"/>
                  </a:lnTo>
                  <a:cubicBezTo>
                    <a:pt x="1354" y="1485"/>
                    <a:pt x="1354" y="1485"/>
                    <a:pt x="1355" y="1486"/>
                  </a:cubicBezTo>
                  <a:lnTo>
                    <a:pt x="1355" y="1486"/>
                  </a:lnTo>
                  <a:lnTo>
                    <a:pt x="1354" y="1486"/>
                  </a:lnTo>
                  <a:lnTo>
                    <a:pt x="1354" y="1484"/>
                  </a:lnTo>
                  <a:close/>
                  <a:moveTo>
                    <a:pt x="1413" y="1497"/>
                  </a:moveTo>
                  <a:cubicBezTo>
                    <a:pt x="1414" y="1497"/>
                    <a:pt x="1414" y="1497"/>
                    <a:pt x="1415" y="1498"/>
                  </a:cubicBezTo>
                  <a:lnTo>
                    <a:pt x="1415" y="1498"/>
                  </a:lnTo>
                  <a:lnTo>
                    <a:pt x="1412" y="1497"/>
                  </a:lnTo>
                  <a:lnTo>
                    <a:pt x="1412" y="1497"/>
                  </a:lnTo>
                  <a:cubicBezTo>
                    <a:pt x="1413" y="1497"/>
                    <a:pt x="1413" y="1497"/>
                    <a:pt x="1413" y="1497"/>
                  </a:cubicBezTo>
                  <a:close/>
                  <a:moveTo>
                    <a:pt x="1424" y="1507"/>
                  </a:moveTo>
                  <a:lnTo>
                    <a:pt x="1424" y="1507"/>
                  </a:lnTo>
                  <a:cubicBezTo>
                    <a:pt x="1426" y="1507"/>
                    <a:pt x="1427" y="1507"/>
                    <a:pt x="1428" y="1508"/>
                  </a:cubicBezTo>
                  <a:lnTo>
                    <a:pt x="1428" y="1508"/>
                  </a:lnTo>
                  <a:lnTo>
                    <a:pt x="1426" y="1508"/>
                  </a:lnTo>
                  <a:lnTo>
                    <a:pt x="1426" y="1508"/>
                  </a:lnTo>
                  <a:lnTo>
                    <a:pt x="1424" y="1507"/>
                  </a:lnTo>
                  <a:close/>
                  <a:moveTo>
                    <a:pt x="1515" y="1489"/>
                  </a:moveTo>
                  <a:lnTo>
                    <a:pt x="1496" y="1496"/>
                  </a:lnTo>
                  <a:lnTo>
                    <a:pt x="1490" y="1497"/>
                  </a:lnTo>
                  <a:lnTo>
                    <a:pt x="1490" y="1497"/>
                  </a:lnTo>
                  <a:cubicBezTo>
                    <a:pt x="1490" y="1497"/>
                    <a:pt x="1489" y="1497"/>
                    <a:pt x="1489" y="1497"/>
                  </a:cubicBezTo>
                  <a:lnTo>
                    <a:pt x="1489" y="1497"/>
                  </a:lnTo>
                  <a:cubicBezTo>
                    <a:pt x="1489" y="1497"/>
                    <a:pt x="1488" y="1497"/>
                    <a:pt x="1487" y="1498"/>
                  </a:cubicBezTo>
                  <a:lnTo>
                    <a:pt x="1487" y="1498"/>
                  </a:lnTo>
                  <a:lnTo>
                    <a:pt x="1490" y="1497"/>
                  </a:lnTo>
                  <a:lnTo>
                    <a:pt x="1490" y="1497"/>
                  </a:lnTo>
                  <a:cubicBezTo>
                    <a:pt x="1490" y="1497"/>
                    <a:pt x="1491" y="1498"/>
                    <a:pt x="1491" y="1498"/>
                  </a:cubicBezTo>
                  <a:lnTo>
                    <a:pt x="1491" y="1498"/>
                  </a:lnTo>
                  <a:lnTo>
                    <a:pt x="1466" y="1508"/>
                  </a:lnTo>
                  <a:lnTo>
                    <a:pt x="1466" y="1508"/>
                  </a:lnTo>
                  <a:lnTo>
                    <a:pt x="1463" y="1507"/>
                  </a:lnTo>
                  <a:lnTo>
                    <a:pt x="1463" y="1507"/>
                  </a:lnTo>
                  <a:cubicBezTo>
                    <a:pt x="1472" y="1504"/>
                    <a:pt x="1480" y="1500"/>
                    <a:pt x="1487" y="1498"/>
                  </a:cubicBezTo>
                  <a:lnTo>
                    <a:pt x="1487" y="1498"/>
                  </a:lnTo>
                  <a:lnTo>
                    <a:pt x="1450" y="1504"/>
                  </a:lnTo>
                  <a:lnTo>
                    <a:pt x="1450" y="1504"/>
                  </a:lnTo>
                  <a:lnTo>
                    <a:pt x="1428" y="1493"/>
                  </a:lnTo>
                  <a:lnTo>
                    <a:pt x="1428" y="1493"/>
                  </a:lnTo>
                  <a:cubicBezTo>
                    <a:pt x="1438" y="1490"/>
                    <a:pt x="1447" y="1489"/>
                    <a:pt x="1455" y="1489"/>
                  </a:cubicBezTo>
                  <a:cubicBezTo>
                    <a:pt x="1467" y="1489"/>
                    <a:pt x="1479" y="1492"/>
                    <a:pt x="1489" y="1497"/>
                  </a:cubicBezTo>
                  <a:lnTo>
                    <a:pt x="1489" y="1497"/>
                  </a:lnTo>
                  <a:cubicBezTo>
                    <a:pt x="1498" y="1494"/>
                    <a:pt x="1507" y="1491"/>
                    <a:pt x="1515" y="1489"/>
                  </a:cubicBezTo>
                  <a:close/>
                  <a:moveTo>
                    <a:pt x="1362" y="1"/>
                  </a:moveTo>
                  <a:cubicBezTo>
                    <a:pt x="1168" y="1"/>
                    <a:pt x="934" y="40"/>
                    <a:pt x="740" y="156"/>
                  </a:cubicBezTo>
                  <a:cubicBezTo>
                    <a:pt x="662" y="195"/>
                    <a:pt x="584" y="234"/>
                    <a:pt x="506" y="312"/>
                  </a:cubicBezTo>
                  <a:cubicBezTo>
                    <a:pt x="467" y="351"/>
                    <a:pt x="429" y="390"/>
                    <a:pt x="390" y="429"/>
                  </a:cubicBezTo>
                  <a:cubicBezTo>
                    <a:pt x="234" y="585"/>
                    <a:pt x="117" y="779"/>
                    <a:pt x="78" y="1013"/>
                  </a:cubicBezTo>
                  <a:cubicBezTo>
                    <a:pt x="1" y="1207"/>
                    <a:pt x="1" y="1441"/>
                    <a:pt x="78" y="1674"/>
                  </a:cubicBezTo>
                  <a:cubicBezTo>
                    <a:pt x="117" y="1869"/>
                    <a:pt x="234" y="2063"/>
                    <a:pt x="390" y="2219"/>
                  </a:cubicBezTo>
                  <a:cubicBezTo>
                    <a:pt x="467" y="2297"/>
                    <a:pt x="545" y="2375"/>
                    <a:pt x="623" y="2413"/>
                  </a:cubicBezTo>
                  <a:lnTo>
                    <a:pt x="701" y="2452"/>
                  </a:lnTo>
                  <a:cubicBezTo>
                    <a:pt x="779" y="2491"/>
                    <a:pt x="857" y="2530"/>
                    <a:pt x="934" y="2569"/>
                  </a:cubicBezTo>
                  <a:cubicBezTo>
                    <a:pt x="1002" y="2583"/>
                    <a:pt x="1066" y="2592"/>
                    <a:pt x="1128" y="2596"/>
                  </a:cubicBezTo>
                  <a:lnTo>
                    <a:pt x="1128" y="2596"/>
                  </a:lnTo>
                  <a:cubicBezTo>
                    <a:pt x="1141" y="2600"/>
                    <a:pt x="1154" y="2604"/>
                    <a:pt x="1168" y="2608"/>
                  </a:cubicBezTo>
                  <a:cubicBezTo>
                    <a:pt x="1265" y="2627"/>
                    <a:pt x="1353" y="2637"/>
                    <a:pt x="1435" y="2637"/>
                  </a:cubicBezTo>
                  <a:cubicBezTo>
                    <a:pt x="1518" y="2637"/>
                    <a:pt x="1596" y="2627"/>
                    <a:pt x="1674" y="2608"/>
                  </a:cubicBezTo>
                  <a:cubicBezTo>
                    <a:pt x="1829" y="2569"/>
                    <a:pt x="1985" y="2530"/>
                    <a:pt x="2141" y="2452"/>
                  </a:cubicBezTo>
                  <a:cubicBezTo>
                    <a:pt x="2219" y="2413"/>
                    <a:pt x="2335" y="2336"/>
                    <a:pt x="2413" y="2258"/>
                  </a:cubicBezTo>
                  <a:cubicBezTo>
                    <a:pt x="2569" y="2102"/>
                    <a:pt x="2647" y="1946"/>
                    <a:pt x="2724" y="1752"/>
                  </a:cubicBezTo>
                  <a:cubicBezTo>
                    <a:pt x="2802" y="1402"/>
                    <a:pt x="2763" y="1051"/>
                    <a:pt x="2608" y="740"/>
                  </a:cubicBezTo>
                  <a:cubicBezTo>
                    <a:pt x="2569" y="662"/>
                    <a:pt x="2530" y="623"/>
                    <a:pt x="2491" y="585"/>
                  </a:cubicBezTo>
                  <a:cubicBezTo>
                    <a:pt x="2452" y="507"/>
                    <a:pt x="2374" y="429"/>
                    <a:pt x="2335" y="390"/>
                  </a:cubicBezTo>
                  <a:cubicBezTo>
                    <a:pt x="2219" y="273"/>
                    <a:pt x="2102" y="195"/>
                    <a:pt x="1985" y="156"/>
                  </a:cubicBezTo>
                  <a:cubicBezTo>
                    <a:pt x="1791" y="40"/>
                    <a:pt x="1596" y="1"/>
                    <a:pt x="1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291;p32">
              <a:extLst>
                <a:ext uri="{FF2B5EF4-FFF2-40B4-BE49-F238E27FC236}">
                  <a16:creationId xmlns:a16="http://schemas.microsoft.com/office/drawing/2014/main" id="{51FCEC57-ACBE-4612-A504-254D76F1585D}"/>
                </a:ext>
              </a:extLst>
            </p:cNvPr>
            <p:cNvSpPr/>
            <p:nvPr/>
          </p:nvSpPr>
          <p:spPr>
            <a:xfrm>
              <a:off x="4152880" y="5147036"/>
              <a:ext cx="78237" cy="12541"/>
            </a:xfrm>
            <a:custGeom>
              <a:avLst/>
              <a:gdLst/>
              <a:ahLst/>
              <a:cxnLst/>
              <a:rect l="l" t="t" r="r" b="b"/>
              <a:pathLst>
                <a:path w="7305" h="1171" extrusionOk="0">
                  <a:moveTo>
                    <a:pt x="380" y="1"/>
                  </a:moveTo>
                  <a:cubicBezTo>
                    <a:pt x="97" y="1"/>
                    <a:pt x="1" y="434"/>
                    <a:pt x="300" y="509"/>
                  </a:cubicBezTo>
                  <a:cubicBezTo>
                    <a:pt x="2518" y="781"/>
                    <a:pt x="4736" y="1015"/>
                    <a:pt x="6993" y="1170"/>
                  </a:cubicBezTo>
                  <a:cubicBezTo>
                    <a:pt x="7304" y="1170"/>
                    <a:pt x="7304" y="664"/>
                    <a:pt x="6993" y="664"/>
                  </a:cubicBezTo>
                  <a:cubicBezTo>
                    <a:pt x="4775" y="509"/>
                    <a:pt x="2596" y="314"/>
                    <a:pt x="417" y="3"/>
                  </a:cubicBezTo>
                  <a:cubicBezTo>
                    <a:pt x="404" y="1"/>
                    <a:pt x="392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292;p32">
              <a:extLst>
                <a:ext uri="{FF2B5EF4-FFF2-40B4-BE49-F238E27FC236}">
                  <a16:creationId xmlns:a16="http://schemas.microsoft.com/office/drawing/2014/main" id="{C6F9C2DC-726B-470B-9FAE-47AB0A3C292F}"/>
                </a:ext>
              </a:extLst>
            </p:cNvPr>
            <p:cNvSpPr/>
            <p:nvPr/>
          </p:nvSpPr>
          <p:spPr>
            <a:xfrm>
              <a:off x="4169791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17" y="0"/>
                  </a:moveTo>
                  <a:cubicBezTo>
                    <a:pt x="112" y="0"/>
                    <a:pt x="1" y="330"/>
                    <a:pt x="199" y="462"/>
                  </a:cubicBezTo>
                  <a:cubicBezTo>
                    <a:pt x="1951" y="1629"/>
                    <a:pt x="3624" y="2875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4" y="4041"/>
                    <a:pt x="5608" y="3886"/>
                  </a:cubicBezTo>
                  <a:cubicBezTo>
                    <a:pt x="3935" y="2524"/>
                    <a:pt x="2223" y="1240"/>
                    <a:pt x="433" y="34"/>
                  </a:cubicBezTo>
                  <a:cubicBezTo>
                    <a:pt x="392" y="11"/>
                    <a:pt x="353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293;p32">
              <a:extLst>
                <a:ext uri="{FF2B5EF4-FFF2-40B4-BE49-F238E27FC236}">
                  <a16:creationId xmlns:a16="http://schemas.microsoft.com/office/drawing/2014/main" id="{B2EBDCD7-DBA3-43CB-B2FB-92DE4C581FFF}"/>
                </a:ext>
              </a:extLst>
            </p:cNvPr>
            <p:cNvSpPr/>
            <p:nvPr/>
          </p:nvSpPr>
          <p:spPr>
            <a:xfrm>
              <a:off x="4184763" y="5073416"/>
              <a:ext cx="23262" cy="65202"/>
            </a:xfrm>
            <a:custGeom>
              <a:avLst/>
              <a:gdLst/>
              <a:ahLst/>
              <a:cxnLst/>
              <a:rect l="l" t="t" r="r" b="b"/>
              <a:pathLst>
                <a:path w="2172" h="6088" extrusionOk="0">
                  <a:moveTo>
                    <a:pt x="295" y="1"/>
                  </a:moveTo>
                  <a:cubicBezTo>
                    <a:pt x="145" y="1"/>
                    <a:pt x="1" y="117"/>
                    <a:pt x="47" y="301"/>
                  </a:cubicBezTo>
                  <a:cubicBezTo>
                    <a:pt x="708" y="2129"/>
                    <a:pt x="1214" y="3997"/>
                    <a:pt x="1642" y="5904"/>
                  </a:cubicBezTo>
                  <a:cubicBezTo>
                    <a:pt x="1674" y="6032"/>
                    <a:pt x="1771" y="6087"/>
                    <a:pt x="1872" y="6087"/>
                  </a:cubicBezTo>
                  <a:cubicBezTo>
                    <a:pt x="2018" y="6087"/>
                    <a:pt x="2171" y="5971"/>
                    <a:pt x="2148" y="5787"/>
                  </a:cubicBezTo>
                  <a:cubicBezTo>
                    <a:pt x="1720" y="3881"/>
                    <a:pt x="1175" y="201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294;p32">
              <a:extLst>
                <a:ext uri="{FF2B5EF4-FFF2-40B4-BE49-F238E27FC236}">
                  <a16:creationId xmlns:a16="http://schemas.microsoft.com/office/drawing/2014/main" id="{D48DCB2D-9C44-408E-B534-B80848D726A9}"/>
                </a:ext>
              </a:extLst>
            </p:cNvPr>
            <p:cNvSpPr/>
            <p:nvPr/>
          </p:nvSpPr>
          <p:spPr>
            <a:xfrm>
              <a:off x="4211024" y="5107591"/>
              <a:ext cx="20510" cy="50733"/>
            </a:xfrm>
            <a:custGeom>
              <a:avLst/>
              <a:gdLst/>
              <a:ahLst/>
              <a:cxnLst/>
              <a:rect l="l" t="t" r="r" b="b"/>
              <a:pathLst>
                <a:path w="1915" h="4737" extrusionOk="0">
                  <a:moveTo>
                    <a:pt x="286" y="1"/>
                  </a:moveTo>
                  <a:cubicBezTo>
                    <a:pt x="144" y="1"/>
                    <a:pt x="0" y="117"/>
                    <a:pt x="46" y="300"/>
                  </a:cubicBezTo>
                  <a:cubicBezTo>
                    <a:pt x="280" y="1001"/>
                    <a:pt x="513" y="1740"/>
                    <a:pt x="786" y="2441"/>
                  </a:cubicBezTo>
                  <a:cubicBezTo>
                    <a:pt x="902" y="2791"/>
                    <a:pt x="1019" y="3141"/>
                    <a:pt x="1136" y="3491"/>
                  </a:cubicBezTo>
                  <a:lnTo>
                    <a:pt x="1291" y="3997"/>
                  </a:lnTo>
                  <a:cubicBezTo>
                    <a:pt x="1369" y="4153"/>
                    <a:pt x="1408" y="4309"/>
                    <a:pt x="1408" y="4503"/>
                  </a:cubicBezTo>
                  <a:cubicBezTo>
                    <a:pt x="1389" y="4659"/>
                    <a:pt x="1506" y="4737"/>
                    <a:pt x="1632" y="4737"/>
                  </a:cubicBezTo>
                  <a:cubicBezTo>
                    <a:pt x="1758" y="4737"/>
                    <a:pt x="1895" y="4659"/>
                    <a:pt x="1914" y="4503"/>
                  </a:cubicBezTo>
                  <a:cubicBezTo>
                    <a:pt x="1914" y="4153"/>
                    <a:pt x="1797" y="3803"/>
                    <a:pt x="1642" y="3491"/>
                  </a:cubicBezTo>
                  <a:cubicBezTo>
                    <a:pt x="1525" y="3102"/>
                    <a:pt x="1408" y="2752"/>
                    <a:pt x="1291" y="2402"/>
                  </a:cubicBezTo>
                  <a:lnTo>
                    <a:pt x="513" y="184"/>
                  </a:ln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295;p32">
              <a:extLst>
                <a:ext uri="{FF2B5EF4-FFF2-40B4-BE49-F238E27FC236}">
                  <a16:creationId xmlns:a16="http://schemas.microsoft.com/office/drawing/2014/main" id="{B13C0938-CF58-4B52-8DB5-8E4640D16955}"/>
                </a:ext>
              </a:extLst>
            </p:cNvPr>
            <p:cNvSpPr/>
            <p:nvPr/>
          </p:nvSpPr>
          <p:spPr>
            <a:xfrm>
              <a:off x="4182364" y="5159599"/>
              <a:ext cx="57448" cy="33672"/>
            </a:xfrm>
            <a:custGeom>
              <a:avLst/>
              <a:gdLst/>
              <a:ahLst/>
              <a:cxnLst/>
              <a:rect l="l" t="t" r="r" b="b"/>
              <a:pathLst>
                <a:path w="5364" h="3144" extrusionOk="0">
                  <a:moveTo>
                    <a:pt x="5014" y="0"/>
                  </a:moveTo>
                  <a:cubicBezTo>
                    <a:pt x="4977" y="0"/>
                    <a:pt x="4939" y="11"/>
                    <a:pt x="4901" y="36"/>
                  </a:cubicBezTo>
                  <a:cubicBezTo>
                    <a:pt x="3462" y="1126"/>
                    <a:pt x="1827" y="1865"/>
                    <a:pt x="232" y="2682"/>
                  </a:cubicBezTo>
                  <a:cubicBezTo>
                    <a:pt x="0" y="2815"/>
                    <a:pt x="134" y="3144"/>
                    <a:pt x="347" y="3144"/>
                  </a:cubicBezTo>
                  <a:cubicBezTo>
                    <a:pt x="385" y="3144"/>
                    <a:pt x="424" y="3134"/>
                    <a:pt x="465" y="3110"/>
                  </a:cubicBezTo>
                  <a:cubicBezTo>
                    <a:pt x="2061" y="2293"/>
                    <a:pt x="3734" y="1554"/>
                    <a:pt x="5135" y="464"/>
                  </a:cubicBezTo>
                  <a:cubicBezTo>
                    <a:pt x="5364" y="301"/>
                    <a:pt x="5208" y="0"/>
                    <a:pt x="5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296;p32">
              <a:extLst>
                <a:ext uri="{FF2B5EF4-FFF2-40B4-BE49-F238E27FC236}">
                  <a16:creationId xmlns:a16="http://schemas.microsoft.com/office/drawing/2014/main" id="{E81CB6AF-9C25-445F-AF32-F2C30861380B}"/>
                </a:ext>
              </a:extLst>
            </p:cNvPr>
            <p:cNvSpPr/>
            <p:nvPr/>
          </p:nvSpPr>
          <p:spPr>
            <a:xfrm>
              <a:off x="4219881" y="5150699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325" y="1"/>
                  </a:moveTo>
                  <a:cubicBezTo>
                    <a:pt x="124" y="1"/>
                    <a:pt x="0" y="318"/>
                    <a:pt x="192" y="478"/>
                  </a:cubicBezTo>
                  <a:lnTo>
                    <a:pt x="8092" y="6549"/>
                  </a:lnTo>
                  <a:cubicBezTo>
                    <a:pt x="8133" y="6583"/>
                    <a:pt x="8176" y="6598"/>
                    <a:pt x="8217" y="6598"/>
                  </a:cubicBezTo>
                  <a:cubicBezTo>
                    <a:pt x="8405" y="6598"/>
                    <a:pt x="8549" y="6281"/>
                    <a:pt x="8325" y="6121"/>
                  </a:cubicBezTo>
                  <a:lnTo>
                    <a:pt x="464" y="50"/>
                  </a:lnTo>
                  <a:cubicBezTo>
                    <a:pt x="416" y="15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297;p32">
              <a:extLst>
                <a:ext uri="{FF2B5EF4-FFF2-40B4-BE49-F238E27FC236}">
                  <a16:creationId xmlns:a16="http://schemas.microsoft.com/office/drawing/2014/main" id="{F3997A7B-7F5F-47B5-85C3-4FFA24B7770E}"/>
                </a:ext>
              </a:extLst>
            </p:cNvPr>
            <p:cNvSpPr/>
            <p:nvPr/>
          </p:nvSpPr>
          <p:spPr>
            <a:xfrm>
              <a:off x="4261061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50" y="0"/>
                  </a:moveTo>
                  <a:cubicBezTo>
                    <a:pt x="190" y="0"/>
                    <a:pt x="0" y="193"/>
                    <a:pt x="83" y="386"/>
                  </a:cubicBezTo>
                  <a:cubicBezTo>
                    <a:pt x="1017" y="2370"/>
                    <a:pt x="1406" y="4549"/>
                    <a:pt x="2379" y="6495"/>
                  </a:cubicBezTo>
                  <a:cubicBezTo>
                    <a:pt x="2415" y="6581"/>
                    <a:pt x="2483" y="6617"/>
                    <a:pt x="2554" y="6617"/>
                  </a:cubicBezTo>
                  <a:cubicBezTo>
                    <a:pt x="2707" y="6617"/>
                    <a:pt x="2874" y="6448"/>
                    <a:pt x="2768" y="6262"/>
                  </a:cubicBezTo>
                  <a:cubicBezTo>
                    <a:pt x="1795" y="4316"/>
                    <a:pt x="1445" y="2098"/>
                    <a:pt x="511" y="113"/>
                  </a:cubicBezTo>
                  <a:cubicBezTo>
                    <a:pt x="477" y="33"/>
                    <a:pt x="416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298;p32">
              <a:extLst>
                <a:ext uri="{FF2B5EF4-FFF2-40B4-BE49-F238E27FC236}">
                  <a16:creationId xmlns:a16="http://schemas.microsoft.com/office/drawing/2014/main" id="{E480ED92-BBCE-4516-B4D2-D9CC718E67FF}"/>
                </a:ext>
              </a:extLst>
            </p:cNvPr>
            <p:cNvSpPr/>
            <p:nvPr/>
          </p:nvSpPr>
          <p:spPr>
            <a:xfrm>
              <a:off x="4139417" y="5137890"/>
              <a:ext cx="22512" cy="21270"/>
            </a:xfrm>
            <a:custGeom>
              <a:avLst/>
              <a:gdLst/>
              <a:ahLst/>
              <a:cxnLst/>
              <a:rect l="l" t="t" r="r" b="b"/>
              <a:pathLst>
                <a:path w="2102" h="1986" extrusionOk="0">
                  <a:moveTo>
                    <a:pt x="1597" y="517"/>
                  </a:moveTo>
                  <a:lnTo>
                    <a:pt x="1612" y="529"/>
                  </a:lnTo>
                  <a:lnTo>
                    <a:pt x="1624" y="544"/>
                  </a:lnTo>
                  <a:lnTo>
                    <a:pt x="1624" y="544"/>
                  </a:lnTo>
                  <a:cubicBezTo>
                    <a:pt x="1614" y="541"/>
                    <a:pt x="1601" y="535"/>
                    <a:pt x="1597" y="517"/>
                  </a:cubicBezTo>
                  <a:close/>
                  <a:moveTo>
                    <a:pt x="1790" y="1013"/>
                  </a:moveTo>
                  <a:cubicBezTo>
                    <a:pt x="1786" y="1013"/>
                    <a:pt x="1782" y="1013"/>
                    <a:pt x="1778" y="1014"/>
                  </a:cubicBezTo>
                  <a:lnTo>
                    <a:pt x="1778" y="1014"/>
                  </a:lnTo>
                  <a:cubicBezTo>
                    <a:pt x="1776" y="1026"/>
                    <a:pt x="1773" y="1038"/>
                    <a:pt x="1770" y="1050"/>
                  </a:cubicBezTo>
                  <a:lnTo>
                    <a:pt x="1770" y="1050"/>
                  </a:lnTo>
                  <a:cubicBezTo>
                    <a:pt x="1777" y="1039"/>
                    <a:pt x="1783" y="1026"/>
                    <a:pt x="1790" y="1013"/>
                  </a:cubicBezTo>
                  <a:close/>
                  <a:moveTo>
                    <a:pt x="1789" y="930"/>
                  </a:moveTo>
                  <a:lnTo>
                    <a:pt x="1790" y="935"/>
                  </a:lnTo>
                  <a:lnTo>
                    <a:pt x="1790" y="1090"/>
                  </a:lnTo>
                  <a:cubicBezTo>
                    <a:pt x="1780" y="1080"/>
                    <a:pt x="1772" y="1070"/>
                    <a:pt x="1768" y="1060"/>
                  </a:cubicBezTo>
                  <a:lnTo>
                    <a:pt x="1768" y="1060"/>
                  </a:lnTo>
                  <a:cubicBezTo>
                    <a:pt x="1768" y="1057"/>
                    <a:pt x="1769" y="1054"/>
                    <a:pt x="1770" y="1050"/>
                  </a:cubicBezTo>
                  <a:lnTo>
                    <a:pt x="1770" y="1050"/>
                  </a:lnTo>
                  <a:cubicBezTo>
                    <a:pt x="1769" y="1053"/>
                    <a:pt x="1767" y="1055"/>
                    <a:pt x="1766" y="1057"/>
                  </a:cubicBezTo>
                  <a:lnTo>
                    <a:pt x="1766" y="1057"/>
                  </a:lnTo>
                  <a:cubicBezTo>
                    <a:pt x="1757" y="1036"/>
                    <a:pt x="1761" y="1019"/>
                    <a:pt x="1778" y="1014"/>
                  </a:cubicBezTo>
                  <a:lnTo>
                    <a:pt x="1778" y="1014"/>
                  </a:lnTo>
                  <a:cubicBezTo>
                    <a:pt x="1784" y="987"/>
                    <a:pt x="1787" y="958"/>
                    <a:pt x="1789" y="930"/>
                  </a:cubicBezTo>
                  <a:close/>
                  <a:moveTo>
                    <a:pt x="1480" y="1595"/>
                  </a:moveTo>
                  <a:lnTo>
                    <a:pt x="1479" y="1596"/>
                  </a:lnTo>
                  <a:cubicBezTo>
                    <a:pt x="1479" y="1596"/>
                    <a:pt x="1479" y="1596"/>
                    <a:pt x="1479" y="1596"/>
                  </a:cubicBezTo>
                  <a:lnTo>
                    <a:pt x="1479" y="1596"/>
                  </a:lnTo>
                  <a:cubicBezTo>
                    <a:pt x="1479" y="1596"/>
                    <a:pt x="1479" y="1596"/>
                    <a:pt x="1480" y="1595"/>
                  </a:cubicBezTo>
                  <a:close/>
                  <a:moveTo>
                    <a:pt x="701" y="1"/>
                  </a:moveTo>
                  <a:lnTo>
                    <a:pt x="506" y="79"/>
                  </a:lnTo>
                  <a:lnTo>
                    <a:pt x="467" y="79"/>
                  </a:lnTo>
                  <a:cubicBezTo>
                    <a:pt x="350" y="156"/>
                    <a:pt x="195" y="273"/>
                    <a:pt x="117" y="429"/>
                  </a:cubicBezTo>
                  <a:cubicBezTo>
                    <a:pt x="117" y="429"/>
                    <a:pt x="117" y="429"/>
                    <a:pt x="78" y="468"/>
                  </a:cubicBezTo>
                  <a:cubicBezTo>
                    <a:pt x="78" y="507"/>
                    <a:pt x="39" y="623"/>
                    <a:pt x="0" y="662"/>
                  </a:cubicBezTo>
                  <a:cubicBezTo>
                    <a:pt x="0" y="662"/>
                    <a:pt x="0" y="662"/>
                    <a:pt x="0" y="701"/>
                  </a:cubicBezTo>
                  <a:cubicBezTo>
                    <a:pt x="0" y="740"/>
                    <a:pt x="0" y="818"/>
                    <a:pt x="0" y="896"/>
                  </a:cubicBezTo>
                  <a:lnTo>
                    <a:pt x="0" y="935"/>
                  </a:lnTo>
                  <a:lnTo>
                    <a:pt x="0" y="1168"/>
                  </a:lnTo>
                  <a:cubicBezTo>
                    <a:pt x="39" y="1246"/>
                    <a:pt x="78" y="1324"/>
                    <a:pt x="117" y="1363"/>
                  </a:cubicBezTo>
                  <a:cubicBezTo>
                    <a:pt x="156" y="1441"/>
                    <a:pt x="195" y="1480"/>
                    <a:pt x="234" y="1557"/>
                  </a:cubicBezTo>
                  <a:cubicBezTo>
                    <a:pt x="273" y="1557"/>
                    <a:pt x="312" y="1596"/>
                    <a:pt x="350" y="1635"/>
                  </a:cubicBezTo>
                  <a:cubicBezTo>
                    <a:pt x="389" y="1674"/>
                    <a:pt x="428" y="1713"/>
                    <a:pt x="467" y="1713"/>
                  </a:cubicBezTo>
                  <a:cubicBezTo>
                    <a:pt x="500" y="1746"/>
                    <a:pt x="540" y="1772"/>
                    <a:pt x="584" y="1791"/>
                  </a:cubicBezTo>
                  <a:lnTo>
                    <a:pt x="584" y="1791"/>
                  </a:lnTo>
                  <a:cubicBezTo>
                    <a:pt x="623" y="1830"/>
                    <a:pt x="662" y="1830"/>
                    <a:pt x="701" y="1869"/>
                  </a:cubicBezTo>
                  <a:cubicBezTo>
                    <a:pt x="740" y="1869"/>
                    <a:pt x="779" y="1908"/>
                    <a:pt x="817" y="1908"/>
                  </a:cubicBezTo>
                  <a:cubicBezTo>
                    <a:pt x="856" y="1947"/>
                    <a:pt x="895" y="1947"/>
                    <a:pt x="934" y="1985"/>
                  </a:cubicBezTo>
                  <a:lnTo>
                    <a:pt x="1479" y="1985"/>
                  </a:lnTo>
                  <a:lnTo>
                    <a:pt x="1674" y="1869"/>
                  </a:lnTo>
                  <a:cubicBezTo>
                    <a:pt x="1712" y="1830"/>
                    <a:pt x="1790" y="1791"/>
                    <a:pt x="1829" y="1752"/>
                  </a:cubicBezTo>
                  <a:lnTo>
                    <a:pt x="1907" y="1713"/>
                  </a:lnTo>
                  <a:cubicBezTo>
                    <a:pt x="1946" y="1635"/>
                    <a:pt x="1985" y="1596"/>
                    <a:pt x="2024" y="1518"/>
                  </a:cubicBezTo>
                  <a:cubicBezTo>
                    <a:pt x="2063" y="1402"/>
                    <a:pt x="2102" y="1324"/>
                    <a:pt x="2102" y="1207"/>
                  </a:cubicBezTo>
                  <a:lnTo>
                    <a:pt x="2102" y="1090"/>
                  </a:lnTo>
                  <a:lnTo>
                    <a:pt x="2102" y="896"/>
                  </a:lnTo>
                  <a:cubicBezTo>
                    <a:pt x="2102" y="857"/>
                    <a:pt x="2102" y="857"/>
                    <a:pt x="2102" y="818"/>
                  </a:cubicBezTo>
                  <a:cubicBezTo>
                    <a:pt x="2063" y="740"/>
                    <a:pt x="2024" y="662"/>
                    <a:pt x="1985" y="585"/>
                  </a:cubicBezTo>
                  <a:cubicBezTo>
                    <a:pt x="1946" y="507"/>
                    <a:pt x="1868" y="390"/>
                    <a:pt x="1790" y="351"/>
                  </a:cubicBezTo>
                  <a:lnTo>
                    <a:pt x="1751" y="273"/>
                  </a:lnTo>
                  <a:cubicBezTo>
                    <a:pt x="1674" y="234"/>
                    <a:pt x="1635" y="195"/>
                    <a:pt x="1557" y="156"/>
                  </a:cubicBezTo>
                  <a:lnTo>
                    <a:pt x="1518" y="118"/>
                  </a:lnTo>
                  <a:cubicBezTo>
                    <a:pt x="1440" y="79"/>
                    <a:pt x="1362" y="40"/>
                    <a:pt x="1284" y="40"/>
                  </a:cubicBezTo>
                  <a:cubicBezTo>
                    <a:pt x="1168" y="1"/>
                    <a:pt x="1090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299;p32">
              <a:extLst>
                <a:ext uri="{FF2B5EF4-FFF2-40B4-BE49-F238E27FC236}">
                  <a16:creationId xmlns:a16="http://schemas.microsoft.com/office/drawing/2014/main" id="{9A913A1B-11C4-4E9E-8BF4-510445D8262C}"/>
                </a:ext>
              </a:extLst>
            </p:cNvPr>
            <p:cNvSpPr/>
            <p:nvPr/>
          </p:nvSpPr>
          <p:spPr>
            <a:xfrm>
              <a:off x="4204427" y="5155229"/>
              <a:ext cx="37110" cy="37581"/>
            </a:xfrm>
            <a:custGeom>
              <a:avLst/>
              <a:gdLst/>
              <a:ahLst/>
              <a:cxnLst/>
              <a:rect l="l" t="t" r="r" b="b"/>
              <a:pathLst>
                <a:path w="3465" h="3509" extrusionOk="0">
                  <a:moveTo>
                    <a:pt x="1752" y="1456"/>
                  </a:moveTo>
                  <a:lnTo>
                    <a:pt x="1776" y="1475"/>
                  </a:lnTo>
                  <a:lnTo>
                    <a:pt x="1776" y="1475"/>
                  </a:lnTo>
                  <a:cubicBezTo>
                    <a:pt x="1762" y="1466"/>
                    <a:pt x="1752" y="1456"/>
                    <a:pt x="1752" y="1456"/>
                  </a:cubicBezTo>
                  <a:close/>
                  <a:moveTo>
                    <a:pt x="1634" y="1755"/>
                  </a:moveTo>
                  <a:cubicBezTo>
                    <a:pt x="1634" y="1755"/>
                    <a:pt x="1633" y="1756"/>
                    <a:pt x="1633" y="1756"/>
                  </a:cubicBezTo>
                  <a:lnTo>
                    <a:pt x="1633" y="1756"/>
                  </a:lnTo>
                  <a:cubicBezTo>
                    <a:pt x="1633" y="1756"/>
                    <a:pt x="1632" y="1757"/>
                    <a:pt x="1631" y="1757"/>
                  </a:cubicBezTo>
                  <a:lnTo>
                    <a:pt x="1631" y="1757"/>
                  </a:lnTo>
                  <a:lnTo>
                    <a:pt x="1631" y="1755"/>
                  </a:lnTo>
                  <a:lnTo>
                    <a:pt x="1631" y="1755"/>
                  </a:lnTo>
                  <a:lnTo>
                    <a:pt x="1634" y="1755"/>
                  </a:lnTo>
                  <a:close/>
                  <a:moveTo>
                    <a:pt x="1627" y="1790"/>
                  </a:moveTo>
                  <a:cubicBezTo>
                    <a:pt x="1627" y="1791"/>
                    <a:pt x="1626" y="1792"/>
                    <a:pt x="1626" y="1793"/>
                  </a:cubicBezTo>
                  <a:lnTo>
                    <a:pt x="1626" y="1793"/>
                  </a:lnTo>
                  <a:lnTo>
                    <a:pt x="1626" y="1790"/>
                  </a:lnTo>
                  <a:lnTo>
                    <a:pt x="1626" y="1790"/>
                  </a:lnTo>
                  <a:lnTo>
                    <a:pt x="1627" y="1790"/>
                  </a:lnTo>
                  <a:close/>
                  <a:moveTo>
                    <a:pt x="1611" y="1802"/>
                  </a:moveTo>
                  <a:cubicBezTo>
                    <a:pt x="1612" y="1804"/>
                    <a:pt x="1612" y="1806"/>
                    <a:pt x="1613" y="1807"/>
                  </a:cubicBezTo>
                  <a:lnTo>
                    <a:pt x="1613" y="1807"/>
                  </a:lnTo>
                  <a:cubicBezTo>
                    <a:pt x="1610" y="1810"/>
                    <a:pt x="1606" y="1813"/>
                    <a:pt x="1603" y="1815"/>
                  </a:cubicBezTo>
                  <a:lnTo>
                    <a:pt x="1603" y="1815"/>
                  </a:lnTo>
                  <a:lnTo>
                    <a:pt x="1602" y="1809"/>
                  </a:lnTo>
                  <a:lnTo>
                    <a:pt x="1611" y="1802"/>
                  </a:lnTo>
                  <a:close/>
                  <a:moveTo>
                    <a:pt x="1622" y="1845"/>
                  </a:moveTo>
                  <a:lnTo>
                    <a:pt x="1622" y="1845"/>
                  </a:lnTo>
                  <a:cubicBezTo>
                    <a:pt x="1627" y="1872"/>
                    <a:pt x="1626" y="1899"/>
                    <a:pt x="1622" y="1926"/>
                  </a:cubicBezTo>
                  <a:lnTo>
                    <a:pt x="1622" y="1926"/>
                  </a:lnTo>
                  <a:lnTo>
                    <a:pt x="1621" y="1925"/>
                  </a:lnTo>
                  <a:lnTo>
                    <a:pt x="1621" y="1925"/>
                  </a:lnTo>
                  <a:cubicBezTo>
                    <a:pt x="1620" y="1921"/>
                    <a:pt x="1618" y="1917"/>
                    <a:pt x="1617" y="1914"/>
                  </a:cubicBezTo>
                  <a:lnTo>
                    <a:pt x="1617" y="1914"/>
                  </a:lnTo>
                  <a:lnTo>
                    <a:pt x="1613" y="1884"/>
                  </a:lnTo>
                  <a:lnTo>
                    <a:pt x="1616" y="1865"/>
                  </a:lnTo>
                  <a:lnTo>
                    <a:pt x="1622" y="1845"/>
                  </a:lnTo>
                  <a:close/>
                  <a:moveTo>
                    <a:pt x="1966" y="1991"/>
                  </a:moveTo>
                  <a:lnTo>
                    <a:pt x="1963" y="1995"/>
                  </a:lnTo>
                  <a:lnTo>
                    <a:pt x="1957" y="1997"/>
                  </a:lnTo>
                  <a:lnTo>
                    <a:pt x="1957" y="1997"/>
                  </a:lnTo>
                  <a:cubicBezTo>
                    <a:pt x="1960" y="1995"/>
                    <a:pt x="1963" y="1993"/>
                    <a:pt x="1966" y="1991"/>
                  </a:cubicBezTo>
                  <a:close/>
                  <a:moveTo>
                    <a:pt x="1724" y="0"/>
                  </a:moveTo>
                  <a:cubicBezTo>
                    <a:pt x="1655" y="0"/>
                    <a:pt x="1587" y="5"/>
                    <a:pt x="1518" y="16"/>
                  </a:cubicBezTo>
                  <a:cubicBezTo>
                    <a:pt x="1285" y="55"/>
                    <a:pt x="1090" y="133"/>
                    <a:pt x="896" y="250"/>
                  </a:cubicBezTo>
                  <a:cubicBezTo>
                    <a:pt x="701" y="366"/>
                    <a:pt x="546" y="522"/>
                    <a:pt x="390" y="717"/>
                  </a:cubicBezTo>
                  <a:cubicBezTo>
                    <a:pt x="234" y="911"/>
                    <a:pt x="156" y="1106"/>
                    <a:pt x="79" y="1339"/>
                  </a:cubicBezTo>
                  <a:cubicBezTo>
                    <a:pt x="1" y="1612"/>
                    <a:pt x="1" y="1884"/>
                    <a:pt x="79" y="2156"/>
                  </a:cubicBezTo>
                  <a:cubicBezTo>
                    <a:pt x="117" y="2312"/>
                    <a:pt x="156" y="2429"/>
                    <a:pt x="234" y="2546"/>
                  </a:cubicBezTo>
                  <a:cubicBezTo>
                    <a:pt x="273" y="2701"/>
                    <a:pt x="351" y="2818"/>
                    <a:pt x="468" y="2896"/>
                  </a:cubicBezTo>
                  <a:lnTo>
                    <a:pt x="546" y="2974"/>
                  </a:lnTo>
                  <a:cubicBezTo>
                    <a:pt x="584" y="3051"/>
                    <a:pt x="701" y="3090"/>
                    <a:pt x="779" y="3168"/>
                  </a:cubicBezTo>
                  <a:cubicBezTo>
                    <a:pt x="823" y="3195"/>
                    <a:pt x="868" y="3218"/>
                    <a:pt x="913" y="3237"/>
                  </a:cubicBezTo>
                  <a:lnTo>
                    <a:pt x="913" y="3237"/>
                  </a:lnTo>
                  <a:cubicBezTo>
                    <a:pt x="949" y="3266"/>
                    <a:pt x="983" y="3295"/>
                    <a:pt x="1012" y="3324"/>
                  </a:cubicBezTo>
                  <a:cubicBezTo>
                    <a:pt x="1129" y="3402"/>
                    <a:pt x="1246" y="3441"/>
                    <a:pt x="1363" y="3480"/>
                  </a:cubicBezTo>
                  <a:cubicBezTo>
                    <a:pt x="1499" y="3499"/>
                    <a:pt x="1625" y="3509"/>
                    <a:pt x="1752" y="3509"/>
                  </a:cubicBezTo>
                  <a:cubicBezTo>
                    <a:pt x="1878" y="3509"/>
                    <a:pt x="2005" y="3499"/>
                    <a:pt x="2141" y="3480"/>
                  </a:cubicBezTo>
                  <a:lnTo>
                    <a:pt x="2297" y="3441"/>
                  </a:lnTo>
                  <a:cubicBezTo>
                    <a:pt x="2413" y="3363"/>
                    <a:pt x="2530" y="3324"/>
                    <a:pt x="2647" y="3246"/>
                  </a:cubicBezTo>
                  <a:cubicBezTo>
                    <a:pt x="2841" y="3129"/>
                    <a:pt x="3036" y="2935"/>
                    <a:pt x="3192" y="2740"/>
                  </a:cubicBezTo>
                  <a:cubicBezTo>
                    <a:pt x="3269" y="2585"/>
                    <a:pt x="3347" y="2429"/>
                    <a:pt x="3425" y="2234"/>
                  </a:cubicBezTo>
                  <a:cubicBezTo>
                    <a:pt x="3464" y="1962"/>
                    <a:pt x="3464" y="1690"/>
                    <a:pt x="3425" y="1417"/>
                  </a:cubicBezTo>
                  <a:cubicBezTo>
                    <a:pt x="3386" y="1261"/>
                    <a:pt x="3308" y="1067"/>
                    <a:pt x="3231" y="911"/>
                  </a:cubicBezTo>
                  <a:cubicBezTo>
                    <a:pt x="3153" y="833"/>
                    <a:pt x="3114" y="756"/>
                    <a:pt x="3075" y="678"/>
                  </a:cubicBezTo>
                  <a:cubicBezTo>
                    <a:pt x="2997" y="600"/>
                    <a:pt x="2958" y="522"/>
                    <a:pt x="2919" y="483"/>
                  </a:cubicBezTo>
                  <a:cubicBezTo>
                    <a:pt x="2686" y="289"/>
                    <a:pt x="2491" y="133"/>
                    <a:pt x="2219" y="55"/>
                  </a:cubicBezTo>
                  <a:cubicBezTo>
                    <a:pt x="2054" y="28"/>
                    <a:pt x="1889" y="0"/>
                    <a:pt x="1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300;p32">
              <a:extLst>
                <a:ext uri="{FF2B5EF4-FFF2-40B4-BE49-F238E27FC236}">
                  <a16:creationId xmlns:a16="http://schemas.microsoft.com/office/drawing/2014/main" id="{EA83827B-2B58-4A62-A030-A3222EA49FD5}"/>
                </a:ext>
              </a:extLst>
            </p:cNvPr>
            <p:cNvSpPr/>
            <p:nvPr/>
          </p:nvSpPr>
          <p:spPr>
            <a:xfrm>
              <a:off x="4200261" y="5097888"/>
              <a:ext cx="25854" cy="24601"/>
            </a:xfrm>
            <a:custGeom>
              <a:avLst/>
              <a:gdLst/>
              <a:ahLst/>
              <a:cxnLst/>
              <a:rect l="l" t="t" r="r" b="b"/>
              <a:pathLst>
                <a:path w="2414" h="2297" extrusionOk="0">
                  <a:moveTo>
                    <a:pt x="1833" y="717"/>
                  </a:moveTo>
                  <a:cubicBezTo>
                    <a:pt x="1834" y="718"/>
                    <a:pt x="1835" y="719"/>
                    <a:pt x="1836" y="719"/>
                  </a:cubicBezTo>
                  <a:lnTo>
                    <a:pt x="1836" y="719"/>
                  </a:lnTo>
                  <a:lnTo>
                    <a:pt x="1838" y="726"/>
                  </a:lnTo>
                  <a:lnTo>
                    <a:pt x="1838" y="726"/>
                  </a:lnTo>
                  <a:cubicBezTo>
                    <a:pt x="1836" y="723"/>
                    <a:pt x="1834" y="720"/>
                    <a:pt x="1833" y="717"/>
                  </a:cubicBezTo>
                  <a:close/>
                  <a:moveTo>
                    <a:pt x="468" y="1440"/>
                  </a:moveTo>
                  <a:cubicBezTo>
                    <a:pt x="506" y="1440"/>
                    <a:pt x="506" y="1440"/>
                    <a:pt x="506" y="1479"/>
                  </a:cubicBezTo>
                  <a:lnTo>
                    <a:pt x="468" y="1440"/>
                  </a:lnTo>
                  <a:close/>
                  <a:moveTo>
                    <a:pt x="818" y="0"/>
                  </a:moveTo>
                  <a:lnTo>
                    <a:pt x="701" y="39"/>
                  </a:lnTo>
                  <a:lnTo>
                    <a:pt x="545" y="78"/>
                  </a:lnTo>
                  <a:lnTo>
                    <a:pt x="312" y="234"/>
                  </a:lnTo>
                  <a:lnTo>
                    <a:pt x="312" y="273"/>
                  </a:lnTo>
                  <a:cubicBezTo>
                    <a:pt x="273" y="311"/>
                    <a:pt x="195" y="428"/>
                    <a:pt x="156" y="467"/>
                  </a:cubicBezTo>
                  <a:cubicBezTo>
                    <a:pt x="156" y="506"/>
                    <a:pt x="156" y="506"/>
                    <a:pt x="156" y="506"/>
                  </a:cubicBezTo>
                  <a:lnTo>
                    <a:pt x="40" y="739"/>
                  </a:lnTo>
                  <a:lnTo>
                    <a:pt x="40" y="778"/>
                  </a:lnTo>
                  <a:cubicBezTo>
                    <a:pt x="40" y="856"/>
                    <a:pt x="1" y="973"/>
                    <a:pt x="1" y="1051"/>
                  </a:cubicBezTo>
                  <a:cubicBezTo>
                    <a:pt x="1" y="1051"/>
                    <a:pt x="1" y="1090"/>
                    <a:pt x="1" y="1090"/>
                  </a:cubicBezTo>
                  <a:lnTo>
                    <a:pt x="1" y="1129"/>
                  </a:lnTo>
                  <a:cubicBezTo>
                    <a:pt x="1" y="1206"/>
                    <a:pt x="40" y="1323"/>
                    <a:pt x="40" y="1401"/>
                  </a:cubicBezTo>
                  <a:cubicBezTo>
                    <a:pt x="40" y="1401"/>
                    <a:pt x="40" y="1440"/>
                    <a:pt x="40" y="1479"/>
                  </a:cubicBezTo>
                  <a:cubicBezTo>
                    <a:pt x="78" y="1557"/>
                    <a:pt x="117" y="1635"/>
                    <a:pt x="156" y="1712"/>
                  </a:cubicBezTo>
                  <a:lnTo>
                    <a:pt x="156" y="1751"/>
                  </a:lnTo>
                  <a:lnTo>
                    <a:pt x="312" y="1946"/>
                  </a:lnTo>
                  <a:lnTo>
                    <a:pt x="351" y="1985"/>
                  </a:lnTo>
                  <a:lnTo>
                    <a:pt x="545" y="2140"/>
                  </a:lnTo>
                  <a:lnTo>
                    <a:pt x="584" y="2140"/>
                  </a:lnTo>
                  <a:lnTo>
                    <a:pt x="701" y="2179"/>
                  </a:lnTo>
                  <a:lnTo>
                    <a:pt x="818" y="2257"/>
                  </a:lnTo>
                  <a:lnTo>
                    <a:pt x="857" y="2257"/>
                  </a:lnTo>
                  <a:lnTo>
                    <a:pt x="1129" y="2296"/>
                  </a:lnTo>
                  <a:lnTo>
                    <a:pt x="1440" y="2296"/>
                  </a:lnTo>
                  <a:lnTo>
                    <a:pt x="1713" y="2179"/>
                  </a:lnTo>
                  <a:lnTo>
                    <a:pt x="1907" y="2024"/>
                  </a:lnTo>
                  <a:lnTo>
                    <a:pt x="2063" y="1829"/>
                  </a:lnTo>
                  <a:cubicBezTo>
                    <a:pt x="2063" y="1776"/>
                    <a:pt x="2081" y="1724"/>
                    <a:pt x="2105" y="1671"/>
                  </a:cubicBezTo>
                  <a:lnTo>
                    <a:pt x="2105" y="1671"/>
                  </a:lnTo>
                  <a:cubicBezTo>
                    <a:pt x="2220" y="1554"/>
                    <a:pt x="2297" y="1400"/>
                    <a:pt x="2374" y="1245"/>
                  </a:cubicBezTo>
                  <a:lnTo>
                    <a:pt x="2413" y="973"/>
                  </a:lnTo>
                  <a:cubicBezTo>
                    <a:pt x="2413" y="778"/>
                    <a:pt x="2335" y="623"/>
                    <a:pt x="2258" y="467"/>
                  </a:cubicBezTo>
                  <a:lnTo>
                    <a:pt x="2258" y="545"/>
                  </a:lnTo>
                  <a:lnTo>
                    <a:pt x="2180" y="428"/>
                  </a:lnTo>
                  <a:lnTo>
                    <a:pt x="2102" y="311"/>
                  </a:lnTo>
                  <a:lnTo>
                    <a:pt x="2063" y="311"/>
                  </a:lnTo>
                  <a:lnTo>
                    <a:pt x="1830" y="117"/>
                  </a:lnTo>
                  <a:cubicBezTo>
                    <a:pt x="1752" y="78"/>
                    <a:pt x="1635" y="39"/>
                    <a:pt x="1557" y="39"/>
                  </a:cubicBezTo>
                  <a:lnTo>
                    <a:pt x="1207" y="39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301;p32">
              <a:extLst>
                <a:ext uri="{FF2B5EF4-FFF2-40B4-BE49-F238E27FC236}">
                  <a16:creationId xmlns:a16="http://schemas.microsoft.com/office/drawing/2014/main" id="{436FF4C9-EFF3-467F-975A-46E527E5EE50}"/>
                </a:ext>
              </a:extLst>
            </p:cNvPr>
            <p:cNvSpPr/>
            <p:nvPr/>
          </p:nvSpPr>
          <p:spPr>
            <a:xfrm>
              <a:off x="4176088" y="5062042"/>
              <a:ext cx="22930" cy="22095"/>
            </a:xfrm>
            <a:custGeom>
              <a:avLst/>
              <a:gdLst/>
              <a:ahLst/>
              <a:cxnLst/>
              <a:rect l="l" t="t" r="r" b="b"/>
              <a:pathLst>
                <a:path w="2141" h="2063" extrusionOk="0">
                  <a:moveTo>
                    <a:pt x="1547" y="1363"/>
                  </a:moveTo>
                  <a:lnTo>
                    <a:pt x="1535" y="1379"/>
                  </a:lnTo>
                  <a:lnTo>
                    <a:pt x="1535" y="1379"/>
                  </a:lnTo>
                  <a:lnTo>
                    <a:pt x="1518" y="1392"/>
                  </a:lnTo>
                  <a:lnTo>
                    <a:pt x="1518" y="1392"/>
                  </a:lnTo>
                  <a:cubicBezTo>
                    <a:pt x="1519" y="1365"/>
                    <a:pt x="1521" y="1363"/>
                    <a:pt x="1547" y="1363"/>
                  </a:cubicBezTo>
                  <a:close/>
                  <a:moveTo>
                    <a:pt x="285" y="1102"/>
                  </a:moveTo>
                  <a:cubicBezTo>
                    <a:pt x="291" y="1135"/>
                    <a:pt x="299" y="1169"/>
                    <a:pt x="312" y="1207"/>
                  </a:cubicBezTo>
                  <a:lnTo>
                    <a:pt x="390" y="1401"/>
                  </a:lnTo>
                  <a:lnTo>
                    <a:pt x="390" y="1440"/>
                  </a:lnTo>
                  <a:lnTo>
                    <a:pt x="312" y="1246"/>
                  </a:lnTo>
                  <a:cubicBezTo>
                    <a:pt x="312" y="1246"/>
                    <a:pt x="312" y="1285"/>
                    <a:pt x="312" y="1324"/>
                  </a:cubicBezTo>
                  <a:lnTo>
                    <a:pt x="278" y="1118"/>
                  </a:lnTo>
                  <a:lnTo>
                    <a:pt x="285" y="1102"/>
                  </a:lnTo>
                  <a:close/>
                  <a:moveTo>
                    <a:pt x="1129" y="1"/>
                  </a:moveTo>
                  <a:cubicBezTo>
                    <a:pt x="1053" y="1"/>
                    <a:pt x="977" y="17"/>
                    <a:pt x="911" y="40"/>
                  </a:cubicBezTo>
                  <a:lnTo>
                    <a:pt x="911" y="40"/>
                  </a:lnTo>
                  <a:cubicBezTo>
                    <a:pt x="842" y="40"/>
                    <a:pt x="775" y="43"/>
                    <a:pt x="740" y="78"/>
                  </a:cubicBezTo>
                  <a:lnTo>
                    <a:pt x="818" y="78"/>
                  </a:lnTo>
                  <a:cubicBezTo>
                    <a:pt x="740" y="78"/>
                    <a:pt x="662" y="117"/>
                    <a:pt x="584" y="156"/>
                  </a:cubicBezTo>
                  <a:lnTo>
                    <a:pt x="740" y="78"/>
                  </a:lnTo>
                  <a:lnTo>
                    <a:pt x="623" y="117"/>
                  </a:lnTo>
                  <a:cubicBezTo>
                    <a:pt x="584" y="117"/>
                    <a:pt x="545" y="156"/>
                    <a:pt x="545" y="156"/>
                  </a:cubicBezTo>
                  <a:cubicBezTo>
                    <a:pt x="390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lnTo>
                    <a:pt x="78" y="740"/>
                  </a:lnTo>
                  <a:lnTo>
                    <a:pt x="78" y="779"/>
                  </a:lnTo>
                  <a:cubicBezTo>
                    <a:pt x="1" y="1129"/>
                    <a:pt x="78" y="1518"/>
                    <a:pt x="351" y="1791"/>
                  </a:cubicBezTo>
                  <a:cubicBezTo>
                    <a:pt x="468" y="1907"/>
                    <a:pt x="662" y="1985"/>
                    <a:pt x="857" y="2063"/>
                  </a:cubicBezTo>
                  <a:lnTo>
                    <a:pt x="1402" y="2063"/>
                  </a:lnTo>
                  <a:cubicBezTo>
                    <a:pt x="1518" y="2024"/>
                    <a:pt x="1596" y="1985"/>
                    <a:pt x="1674" y="1946"/>
                  </a:cubicBezTo>
                  <a:lnTo>
                    <a:pt x="1868" y="1791"/>
                  </a:lnTo>
                  <a:cubicBezTo>
                    <a:pt x="1946" y="1713"/>
                    <a:pt x="1985" y="1635"/>
                    <a:pt x="2024" y="1518"/>
                  </a:cubicBezTo>
                  <a:cubicBezTo>
                    <a:pt x="2063" y="1479"/>
                    <a:pt x="2063" y="1440"/>
                    <a:pt x="2102" y="1401"/>
                  </a:cubicBezTo>
                  <a:cubicBezTo>
                    <a:pt x="2102" y="1363"/>
                    <a:pt x="2102" y="1363"/>
                    <a:pt x="2102" y="1363"/>
                  </a:cubicBezTo>
                  <a:cubicBezTo>
                    <a:pt x="2102" y="1285"/>
                    <a:pt x="2102" y="1207"/>
                    <a:pt x="2141" y="1129"/>
                  </a:cubicBezTo>
                  <a:lnTo>
                    <a:pt x="2141" y="1051"/>
                  </a:lnTo>
                  <a:cubicBezTo>
                    <a:pt x="2102" y="973"/>
                    <a:pt x="2102" y="857"/>
                    <a:pt x="2102" y="779"/>
                  </a:cubicBezTo>
                  <a:cubicBezTo>
                    <a:pt x="2102" y="740"/>
                    <a:pt x="2102" y="740"/>
                    <a:pt x="2102" y="701"/>
                  </a:cubicBezTo>
                  <a:cubicBezTo>
                    <a:pt x="2063" y="623"/>
                    <a:pt x="2024" y="545"/>
                    <a:pt x="1985" y="468"/>
                  </a:cubicBezTo>
                  <a:cubicBezTo>
                    <a:pt x="1907" y="351"/>
                    <a:pt x="1791" y="234"/>
                    <a:pt x="1674" y="156"/>
                  </a:cubicBezTo>
                  <a:lnTo>
                    <a:pt x="1635" y="156"/>
                  </a:lnTo>
                  <a:cubicBezTo>
                    <a:pt x="1479" y="39"/>
                    <a:pt x="1324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302;p32">
              <a:extLst>
                <a:ext uri="{FF2B5EF4-FFF2-40B4-BE49-F238E27FC236}">
                  <a16:creationId xmlns:a16="http://schemas.microsoft.com/office/drawing/2014/main" id="{4580F355-99A9-4357-A036-5729D2402923}"/>
                </a:ext>
              </a:extLst>
            </p:cNvPr>
            <p:cNvSpPr/>
            <p:nvPr/>
          </p:nvSpPr>
          <p:spPr>
            <a:xfrm>
              <a:off x="4253189" y="5126227"/>
              <a:ext cx="21688" cy="20842"/>
            </a:xfrm>
            <a:custGeom>
              <a:avLst/>
              <a:gdLst/>
              <a:ahLst/>
              <a:cxnLst/>
              <a:rect l="l" t="t" r="r" b="b"/>
              <a:pathLst>
                <a:path w="2025" h="1946" extrusionOk="0">
                  <a:moveTo>
                    <a:pt x="351" y="857"/>
                  </a:moveTo>
                  <a:cubicBezTo>
                    <a:pt x="337" y="940"/>
                    <a:pt x="328" y="1024"/>
                    <a:pt x="328" y="1106"/>
                  </a:cubicBezTo>
                  <a:lnTo>
                    <a:pt x="328" y="1106"/>
                  </a:lnTo>
                  <a:lnTo>
                    <a:pt x="318" y="1051"/>
                  </a:lnTo>
                  <a:lnTo>
                    <a:pt x="351" y="857"/>
                  </a:lnTo>
                  <a:close/>
                  <a:moveTo>
                    <a:pt x="1946" y="973"/>
                  </a:moveTo>
                  <a:cubicBezTo>
                    <a:pt x="1946" y="1032"/>
                    <a:pt x="1946" y="1090"/>
                    <a:pt x="1930" y="1148"/>
                  </a:cubicBezTo>
                  <a:lnTo>
                    <a:pt x="1930" y="1148"/>
                  </a:lnTo>
                  <a:cubicBezTo>
                    <a:pt x="1941" y="1089"/>
                    <a:pt x="1946" y="1028"/>
                    <a:pt x="1946" y="973"/>
                  </a:cubicBezTo>
                  <a:close/>
                  <a:moveTo>
                    <a:pt x="1834" y="1389"/>
                  </a:moveTo>
                  <a:lnTo>
                    <a:pt x="1830" y="1401"/>
                  </a:lnTo>
                  <a:cubicBezTo>
                    <a:pt x="1830" y="1399"/>
                    <a:pt x="1830" y="1397"/>
                    <a:pt x="1830" y="1395"/>
                  </a:cubicBezTo>
                  <a:lnTo>
                    <a:pt x="1830" y="1395"/>
                  </a:lnTo>
                  <a:cubicBezTo>
                    <a:pt x="1831" y="1393"/>
                    <a:pt x="1832" y="1391"/>
                    <a:pt x="1834" y="1389"/>
                  </a:cubicBezTo>
                  <a:close/>
                  <a:moveTo>
                    <a:pt x="1090" y="0"/>
                  </a:moveTo>
                  <a:cubicBezTo>
                    <a:pt x="973" y="0"/>
                    <a:pt x="896" y="39"/>
                    <a:pt x="818" y="39"/>
                  </a:cubicBezTo>
                  <a:lnTo>
                    <a:pt x="740" y="39"/>
                  </a:lnTo>
                  <a:cubicBezTo>
                    <a:pt x="662" y="39"/>
                    <a:pt x="584" y="117"/>
                    <a:pt x="506" y="156"/>
                  </a:cubicBezTo>
                  <a:lnTo>
                    <a:pt x="468" y="156"/>
                  </a:lnTo>
                  <a:cubicBezTo>
                    <a:pt x="351" y="234"/>
                    <a:pt x="234" y="350"/>
                    <a:pt x="117" y="467"/>
                  </a:cubicBezTo>
                  <a:cubicBezTo>
                    <a:pt x="40" y="623"/>
                    <a:pt x="1" y="817"/>
                    <a:pt x="1" y="973"/>
                  </a:cubicBezTo>
                  <a:cubicBezTo>
                    <a:pt x="1" y="1507"/>
                    <a:pt x="427" y="1899"/>
                    <a:pt x="899" y="1929"/>
                  </a:cubicBezTo>
                  <a:lnTo>
                    <a:pt x="899" y="1929"/>
                  </a:lnTo>
                  <a:cubicBezTo>
                    <a:pt x="911" y="1935"/>
                    <a:pt x="923" y="1940"/>
                    <a:pt x="935" y="1946"/>
                  </a:cubicBezTo>
                  <a:lnTo>
                    <a:pt x="1168" y="1946"/>
                  </a:lnTo>
                  <a:cubicBezTo>
                    <a:pt x="1324" y="1946"/>
                    <a:pt x="1479" y="1907"/>
                    <a:pt x="1596" y="1829"/>
                  </a:cubicBezTo>
                  <a:lnTo>
                    <a:pt x="1791" y="1712"/>
                  </a:lnTo>
                  <a:cubicBezTo>
                    <a:pt x="1868" y="1596"/>
                    <a:pt x="1946" y="1479"/>
                    <a:pt x="2024" y="1323"/>
                  </a:cubicBezTo>
                  <a:lnTo>
                    <a:pt x="1985" y="1284"/>
                  </a:lnTo>
                  <a:lnTo>
                    <a:pt x="1985" y="1245"/>
                  </a:lnTo>
                  <a:cubicBezTo>
                    <a:pt x="1985" y="1207"/>
                    <a:pt x="1985" y="1168"/>
                    <a:pt x="1985" y="1129"/>
                  </a:cubicBezTo>
                  <a:lnTo>
                    <a:pt x="1985" y="1012"/>
                  </a:lnTo>
                  <a:lnTo>
                    <a:pt x="1985" y="973"/>
                  </a:lnTo>
                  <a:lnTo>
                    <a:pt x="1946" y="740"/>
                  </a:lnTo>
                  <a:cubicBezTo>
                    <a:pt x="1946" y="740"/>
                    <a:pt x="1946" y="701"/>
                    <a:pt x="1946" y="701"/>
                  </a:cubicBezTo>
                  <a:cubicBezTo>
                    <a:pt x="1907" y="662"/>
                    <a:pt x="1907" y="623"/>
                    <a:pt x="1907" y="584"/>
                  </a:cubicBezTo>
                  <a:lnTo>
                    <a:pt x="1868" y="467"/>
                  </a:lnTo>
                  <a:cubicBezTo>
                    <a:pt x="1791" y="389"/>
                    <a:pt x="1713" y="273"/>
                    <a:pt x="1713" y="273"/>
                  </a:cubicBezTo>
                  <a:lnTo>
                    <a:pt x="1518" y="117"/>
                  </a:lnTo>
                  <a:cubicBezTo>
                    <a:pt x="1479" y="78"/>
                    <a:pt x="1402" y="39"/>
                    <a:pt x="1324" y="39"/>
                  </a:cubicBezTo>
                  <a:lnTo>
                    <a:pt x="10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5606;p48">
            <a:extLst>
              <a:ext uri="{FF2B5EF4-FFF2-40B4-BE49-F238E27FC236}">
                <a16:creationId xmlns:a16="http://schemas.microsoft.com/office/drawing/2014/main" id="{B583F389-8A5B-4CB2-A3AA-400A0DCE3074}"/>
              </a:ext>
            </a:extLst>
          </p:cNvPr>
          <p:cNvGrpSpPr/>
          <p:nvPr/>
        </p:nvGrpSpPr>
        <p:grpSpPr>
          <a:xfrm>
            <a:off x="3567282" y="3671067"/>
            <a:ext cx="355107" cy="792456"/>
            <a:chOff x="4689348" y="2809546"/>
            <a:chExt cx="244699" cy="546107"/>
          </a:xfrm>
        </p:grpSpPr>
        <p:sp>
          <p:nvSpPr>
            <p:cNvPr id="177" name="Google Shape;5607;p48">
              <a:extLst>
                <a:ext uri="{FF2B5EF4-FFF2-40B4-BE49-F238E27FC236}">
                  <a16:creationId xmlns:a16="http://schemas.microsoft.com/office/drawing/2014/main" id="{2553DE16-E482-4D7D-9358-D1B6A7F75132}"/>
                </a:ext>
              </a:extLst>
            </p:cNvPr>
            <p:cNvSpPr/>
            <p:nvPr/>
          </p:nvSpPr>
          <p:spPr>
            <a:xfrm>
              <a:off x="4715864" y="2821015"/>
              <a:ext cx="218183" cy="534637"/>
            </a:xfrm>
            <a:custGeom>
              <a:avLst/>
              <a:gdLst/>
              <a:ahLst/>
              <a:cxnLst/>
              <a:rect l="l" t="t" r="r" b="b"/>
              <a:pathLst>
                <a:path w="20315" h="49780" extrusionOk="0">
                  <a:moveTo>
                    <a:pt x="3002" y="0"/>
                  </a:moveTo>
                  <a:lnTo>
                    <a:pt x="0" y="134"/>
                  </a:lnTo>
                  <a:lnTo>
                    <a:pt x="0" y="49302"/>
                  </a:lnTo>
                  <a:cubicBezTo>
                    <a:pt x="23" y="49593"/>
                    <a:pt x="255" y="49779"/>
                    <a:pt x="497" y="49779"/>
                  </a:cubicBezTo>
                  <a:cubicBezTo>
                    <a:pt x="615" y="49779"/>
                    <a:pt x="735" y="49734"/>
                    <a:pt x="834" y="49636"/>
                  </a:cubicBezTo>
                  <a:cubicBezTo>
                    <a:pt x="3002" y="47401"/>
                    <a:pt x="7939" y="41396"/>
                    <a:pt x="9474" y="40596"/>
                  </a:cubicBezTo>
                  <a:cubicBezTo>
                    <a:pt x="9520" y="40571"/>
                    <a:pt x="9575" y="40559"/>
                    <a:pt x="9638" y="40559"/>
                  </a:cubicBezTo>
                  <a:cubicBezTo>
                    <a:pt x="11087" y="40559"/>
                    <a:pt x="16858" y="46912"/>
                    <a:pt x="18680" y="49469"/>
                  </a:cubicBezTo>
                  <a:cubicBezTo>
                    <a:pt x="18786" y="49615"/>
                    <a:pt x="18940" y="49682"/>
                    <a:pt x="19089" y="49682"/>
                  </a:cubicBezTo>
                  <a:cubicBezTo>
                    <a:pt x="19314" y="49682"/>
                    <a:pt x="19527" y="49530"/>
                    <a:pt x="19547" y="49269"/>
                  </a:cubicBezTo>
                  <a:cubicBezTo>
                    <a:pt x="19848" y="46900"/>
                    <a:pt x="20315" y="41030"/>
                    <a:pt x="19948" y="30122"/>
                  </a:cubicBezTo>
                  <a:cubicBezTo>
                    <a:pt x="19514" y="17212"/>
                    <a:pt x="19914" y="3703"/>
                    <a:pt x="19948" y="234"/>
                  </a:cubicBezTo>
                  <a:lnTo>
                    <a:pt x="30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608;p48">
              <a:extLst>
                <a:ext uri="{FF2B5EF4-FFF2-40B4-BE49-F238E27FC236}">
                  <a16:creationId xmlns:a16="http://schemas.microsoft.com/office/drawing/2014/main" id="{7459EAA2-1B83-4784-8B80-1F5EA38AE4D5}"/>
                </a:ext>
              </a:extLst>
            </p:cNvPr>
            <p:cNvSpPr/>
            <p:nvPr/>
          </p:nvSpPr>
          <p:spPr>
            <a:xfrm>
              <a:off x="4689348" y="2809546"/>
              <a:ext cx="218548" cy="534755"/>
            </a:xfrm>
            <a:custGeom>
              <a:avLst/>
              <a:gdLst/>
              <a:ahLst/>
              <a:cxnLst/>
              <a:rect l="l" t="t" r="r" b="b"/>
              <a:pathLst>
                <a:path w="20349" h="49791" extrusionOk="0">
                  <a:moveTo>
                    <a:pt x="3003" y="1"/>
                  </a:moveTo>
                  <a:lnTo>
                    <a:pt x="1" y="168"/>
                  </a:lnTo>
                  <a:lnTo>
                    <a:pt x="1" y="49303"/>
                  </a:lnTo>
                  <a:cubicBezTo>
                    <a:pt x="24" y="49602"/>
                    <a:pt x="269" y="49790"/>
                    <a:pt x="518" y="49790"/>
                  </a:cubicBezTo>
                  <a:cubicBezTo>
                    <a:pt x="630" y="49790"/>
                    <a:pt x="742" y="49752"/>
                    <a:pt x="835" y="49670"/>
                  </a:cubicBezTo>
                  <a:cubicBezTo>
                    <a:pt x="3003" y="47401"/>
                    <a:pt x="7940" y="41397"/>
                    <a:pt x="9474" y="40596"/>
                  </a:cubicBezTo>
                  <a:cubicBezTo>
                    <a:pt x="9518" y="40574"/>
                    <a:pt x="9570" y="40563"/>
                    <a:pt x="9630" y="40563"/>
                  </a:cubicBezTo>
                  <a:cubicBezTo>
                    <a:pt x="11063" y="40563"/>
                    <a:pt x="16855" y="46909"/>
                    <a:pt x="18681" y="49503"/>
                  </a:cubicBezTo>
                  <a:cubicBezTo>
                    <a:pt x="18782" y="49642"/>
                    <a:pt x="18927" y="49705"/>
                    <a:pt x="19071" y="49705"/>
                  </a:cubicBezTo>
                  <a:cubicBezTo>
                    <a:pt x="19306" y="49705"/>
                    <a:pt x="19540" y="49538"/>
                    <a:pt x="19581" y="49269"/>
                  </a:cubicBezTo>
                  <a:cubicBezTo>
                    <a:pt x="19848" y="46934"/>
                    <a:pt x="20349" y="41030"/>
                    <a:pt x="19948" y="30156"/>
                  </a:cubicBezTo>
                  <a:cubicBezTo>
                    <a:pt x="19515" y="17213"/>
                    <a:pt x="19915" y="3703"/>
                    <a:pt x="19982" y="234"/>
                  </a:cubicBezTo>
                  <a:lnTo>
                    <a:pt x="3003" y="1"/>
                  </a:lnTo>
                  <a:close/>
                </a:path>
              </a:pathLst>
            </a:custGeom>
            <a:solidFill>
              <a:schemeClr val="lt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609;p48">
              <a:extLst>
                <a:ext uri="{FF2B5EF4-FFF2-40B4-BE49-F238E27FC236}">
                  <a16:creationId xmlns:a16="http://schemas.microsoft.com/office/drawing/2014/main" id="{F7E434EE-1444-4D36-A31C-FCF6E5881091}"/>
                </a:ext>
              </a:extLst>
            </p:cNvPr>
            <p:cNvSpPr/>
            <p:nvPr/>
          </p:nvSpPr>
          <p:spPr>
            <a:xfrm>
              <a:off x="4703320" y="2828178"/>
              <a:ext cx="11" cy="7529"/>
            </a:xfrm>
            <a:custGeom>
              <a:avLst/>
              <a:gdLst/>
              <a:ahLst/>
              <a:cxnLst/>
              <a:rect l="l" t="t" r="r" b="b"/>
              <a:pathLst>
                <a:path w="1" h="701" fill="none" extrusionOk="0">
                  <a:moveTo>
                    <a:pt x="1" y="0"/>
                  </a:moveTo>
                  <a:lnTo>
                    <a:pt x="1" y="70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610;p48">
              <a:extLst>
                <a:ext uri="{FF2B5EF4-FFF2-40B4-BE49-F238E27FC236}">
                  <a16:creationId xmlns:a16="http://schemas.microsoft.com/office/drawing/2014/main" id="{3C6170D5-02C4-4E9A-82AB-B8F0083E2C82}"/>
                </a:ext>
              </a:extLst>
            </p:cNvPr>
            <p:cNvSpPr/>
            <p:nvPr/>
          </p:nvSpPr>
          <p:spPr>
            <a:xfrm>
              <a:off x="4703320" y="2853974"/>
              <a:ext cx="11" cy="173762"/>
            </a:xfrm>
            <a:custGeom>
              <a:avLst/>
              <a:gdLst/>
              <a:ahLst/>
              <a:cxnLst/>
              <a:rect l="l" t="t" r="r" b="b"/>
              <a:pathLst>
                <a:path w="1" h="16179" fill="none" extrusionOk="0">
                  <a:moveTo>
                    <a:pt x="1" y="0"/>
                  </a:moveTo>
                  <a:lnTo>
                    <a:pt x="1" y="16178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4040;p35">
            <a:extLst>
              <a:ext uri="{FF2B5EF4-FFF2-40B4-BE49-F238E27FC236}">
                <a16:creationId xmlns:a16="http://schemas.microsoft.com/office/drawing/2014/main" id="{2BEC8DC7-B94B-4F73-8033-DF6A517AD205}"/>
              </a:ext>
            </a:extLst>
          </p:cNvPr>
          <p:cNvGrpSpPr/>
          <p:nvPr/>
        </p:nvGrpSpPr>
        <p:grpSpPr>
          <a:xfrm>
            <a:off x="699924" y="2990547"/>
            <a:ext cx="1027701" cy="1519936"/>
            <a:chOff x="5162287" y="2827239"/>
            <a:chExt cx="1104934" cy="1861102"/>
          </a:xfrm>
        </p:grpSpPr>
        <p:sp>
          <p:nvSpPr>
            <p:cNvPr id="182" name="Google Shape;4041;p35">
              <a:extLst>
                <a:ext uri="{FF2B5EF4-FFF2-40B4-BE49-F238E27FC236}">
                  <a16:creationId xmlns:a16="http://schemas.microsoft.com/office/drawing/2014/main" id="{40A9E862-E53F-4187-A512-09B4E885387E}"/>
                </a:ext>
              </a:extLst>
            </p:cNvPr>
            <p:cNvSpPr/>
            <p:nvPr/>
          </p:nvSpPr>
          <p:spPr>
            <a:xfrm>
              <a:off x="5920148" y="3403240"/>
              <a:ext cx="286968" cy="307828"/>
            </a:xfrm>
            <a:custGeom>
              <a:avLst/>
              <a:gdLst/>
              <a:ahLst/>
              <a:cxnLst/>
              <a:rect l="l" t="t" r="r" b="b"/>
              <a:pathLst>
                <a:path w="7806" h="8374" fill="none" extrusionOk="0">
                  <a:moveTo>
                    <a:pt x="0" y="8173"/>
                  </a:moveTo>
                  <a:cubicBezTo>
                    <a:pt x="0" y="8173"/>
                    <a:pt x="6238" y="8373"/>
                    <a:pt x="7039" y="4170"/>
                  </a:cubicBezTo>
                  <a:cubicBezTo>
                    <a:pt x="7806" y="1"/>
                    <a:pt x="2602" y="34"/>
                    <a:pt x="1034" y="3403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3" name="Google Shape;4042;p35">
              <a:extLst>
                <a:ext uri="{FF2B5EF4-FFF2-40B4-BE49-F238E27FC236}">
                  <a16:creationId xmlns:a16="http://schemas.microsoft.com/office/drawing/2014/main" id="{F1B4B011-477E-4A20-A960-D1B477840C3D}"/>
                </a:ext>
              </a:extLst>
            </p:cNvPr>
            <p:cNvSpPr/>
            <p:nvPr/>
          </p:nvSpPr>
          <p:spPr>
            <a:xfrm>
              <a:off x="5176992" y="3116324"/>
              <a:ext cx="407181" cy="494165"/>
            </a:xfrm>
            <a:custGeom>
              <a:avLst/>
              <a:gdLst/>
              <a:ahLst/>
              <a:cxnLst/>
              <a:rect l="l" t="t" r="r" b="b"/>
              <a:pathLst>
                <a:path w="11076" h="13443" fill="none" extrusionOk="0">
                  <a:moveTo>
                    <a:pt x="11076" y="13443"/>
                  </a:moveTo>
                  <a:cubicBezTo>
                    <a:pt x="11076" y="13443"/>
                    <a:pt x="2102" y="12009"/>
                    <a:pt x="1035" y="6104"/>
                  </a:cubicBezTo>
                  <a:cubicBezTo>
                    <a:pt x="1" y="167"/>
                    <a:pt x="8440" y="0"/>
                    <a:pt x="10575" y="7138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4" name="Google Shape;4043;p35">
              <a:extLst>
                <a:ext uri="{FF2B5EF4-FFF2-40B4-BE49-F238E27FC236}">
                  <a16:creationId xmlns:a16="http://schemas.microsoft.com/office/drawing/2014/main" id="{5EC1E764-9E51-41AC-B868-593190C3AB8F}"/>
                </a:ext>
              </a:extLst>
            </p:cNvPr>
            <p:cNvSpPr/>
            <p:nvPr/>
          </p:nvSpPr>
          <p:spPr>
            <a:xfrm>
              <a:off x="5380583" y="2858816"/>
              <a:ext cx="797121" cy="951569"/>
            </a:xfrm>
            <a:custGeom>
              <a:avLst/>
              <a:gdLst/>
              <a:ahLst/>
              <a:cxnLst/>
              <a:rect l="l" t="t" r="r" b="b"/>
              <a:pathLst>
                <a:path w="21683" h="25886" fill="none" extrusionOk="0">
                  <a:moveTo>
                    <a:pt x="6238" y="25885"/>
                  </a:moveTo>
                  <a:cubicBezTo>
                    <a:pt x="6238" y="25885"/>
                    <a:pt x="0" y="0"/>
                    <a:pt x="10841" y="1601"/>
                  </a:cubicBezTo>
                  <a:cubicBezTo>
                    <a:pt x="21682" y="3202"/>
                    <a:pt x="14310" y="25418"/>
                    <a:pt x="14310" y="25418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5" name="Google Shape;4044;p35">
              <a:extLst>
                <a:ext uri="{FF2B5EF4-FFF2-40B4-BE49-F238E27FC236}">
                  <a16:creationId xmlns:a16="http://schemas.microsoft.com/office/drawing/2014/main" id="{D356743D-228E-40E6-98EC-9C37B3AA4D7B}"/>
                </a:ext>
              </a:extLst>
            </p:cNvPr>
            <p:cNvSpPr/>
            <p:nvPr/>
          </p:nvSpPr>
          <p:spPr>
            <a:xfrm>
              <a:off x="5316800" y="3935423"/>
              <a:ext cx="887888" cy="752918"/>
            </a:xfrm>
            <a:custGeom>
              <a:avLst/>
              <a:gdLst/>
              <a:ahLst/>
              <a:cxnLst/>
              <a:rect l="l" t="t" r="r" b="b"/>
              <a:pathLst>
                <a:path w="24152" h="20482" fill="none" extrusionOk="0">
                  <a:moveTo>
                    <a:pt x="1" y="1"/>
                  </a:moveTo>
                  <a:lnTo>
                    <a:pt x="1669" y="20482"/>
                  </a:lnTo>
                  <a:lnTo>
                    <a:pt x="21850" y="20482"/>
                  </a:lnTo>
                  <a:cubicBezTo>
                    <a:pt x="21850" y="20482"/>
                    <a:pt x="24151" y="1"/>
                    <a:pt x="23517" y="1"/>
                  </a:cubicBezTo>
                  <a:close/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6" name="Google Shape;4045;p35">
              <a:extLst>
                <a:ext uri="{FF2B5EF4-FFF2-40B4-BE49-F238E27FC236}">
                  <a16:creationId xmlns:a16="http://schemas.microsoft.com/office/drawing/2014/main" id="{D6518328-BDC2-40AC-B855-A56658124DBF}"/>
                </a:ext>
              </a:extLst>
            </p:cNvPr>
            <p:cNvSpPr/>
            <p:nvPr/>
          </p:nvSpPr>
          <p:spPr>
            <a:xfrm>
              <a:off x="5658950" y="2906605"/>
              <a:ext cx="85877" cy="879262"/>
            </a:xfrm>
            <a:custGeom>
              <a:avLst/>
              <a:gdLst/>
              <a:ahLst/>
              <a:cxnLst/>
              <a:rect l="l" t="t" r="r" b="b"/>
              <a:pathLst>
                <a:path w="2336" h="23919" extrusionOk="0">
                  <a:moveTo>
                    <a:pt x="1835" y="1"/>
                  </a:moveTo>
                  <a:cubicBezTo>
                    <a:pt x="1576" y="1"/>
                    <a:pt x="1301" y="168"/>
                    <a:pt x="1268" y="501"/>
                  </a:cubicBezTo>
                  <a:cubicBezTo>
                    <a:pt x="267" y="8073"/>
                    <a:pt x="0" y="15746"/>
                    <a:pt x="501" y="23418"/>
                  </a:cubicBezTo>
                  <a:cubicBezTo>
                    <a:pt x="517" y="23751"/>
                    <a:pt x="784" y="23918"/>
                    <a:pt x="1043" y="23918"/>
                  </a:cubicBezTo>
                  <a:cubicBezTo>
                    <a:pt x="1301" y="23918"/>
                    <a:pt x="1551" y="23751"/>
                    <a:pt x="1535" y="23418"/>
                  </a:cubicBezTo>
                  <a:cubicBezTo>
                    <a:pt x="1034" y="15746"/>
                    <a:pt x="1301" y="8073"/>
                    <a:pt x="2302" y="501"/>
                  </a:cubicBezTo>
                  <a:cubicBezTo>
                    <a:pt x="2335" y="168"/>
                    <a:pt x="2093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7" name="Google Shape;4046;p35">
              <a:extLst>
                <a:ext uri="{FF2B5EF4-FFF2-40B4-BE49-F238E27FC236}">
                  <a16:creationId xmlns:a16="http://schemas.microsoft.com/office/drawing/2014/main" id="{56D07CBA-FDE8-4B40-AECD-76B11F09004C}"/>
                </a:ext>
              </a:extLst>
            </p:cNvPr>
            <p:cNvSpPr/>
            <p:nvPr/>
          </p:nvSpPr>
          <p:spPr>
            <a:xfrm>
              <a:off x="5792619" y="2922559"/>
              <a:ext cx="79113" cy="863309"/>
            </a:xfrm>
            <a:custGeom>
              <a:avLst/>
              <a:gdLst/>
              <a:ahLst/>
              <a:cxnLst/>
              <a:rect l="l" t="t" r="r" b="b"/>
              <a:pathLst>
                <a:path w="2152" h="23485" extrusionOk="0">
                  <a:moveTo>
                    <a:pt x="1647" y="1"/>
                  </a:moveTo>
                  <a:cubicBezTo>
                    <a:pt x="1385" y="1"/>
                    <a:pt x="1101" y="167"/>
                    <a:pt x="1068" y="501"/>
                  </a:cubicBezTo>
                  <a:cubicBezTo>
                    <a:pt x="267" y="7940"/>
                    <a:pt x="0" y="15478"/>
                    <a:pt x="200" y="22984"/>
                  </a:cubicBezTo>
                  <a:cubicBezTo>
                    <a:pt x="200" y="23317"/>
                    <a:pt x="467" y="23484"/>
                    <a:pt x="730" y="23484"/>
                  </a:cubicBezTo>
                  <a:cubicBezTo>
                    <a:pt x="993" y="23484"/>
                    <a:pt x="1251" y="23317"/>
                    <a:pt x="1234" y="22984"/>
                  </a:cubicBezTo>
                  <a:cubicBezTo>
                    <a:pt x="1034" y="15478"/>
                    <a:pt x="1335" y="7940"/>
                    <a:pt x="2102" y="501"/>
                  </a:cubicBezTo>
                  <a:cubicBezTo>
                    <a:pt x="2152" y="167"/>
                    <a:pt x="1910" y="1"/>
                    <a:pt x="1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8" name="Google Shape;4047;p35">
              <a:extLst>
                <a:ext uri="{FF2B5EF4-FFF2-40B4-BE49-F238E27FC236}">
                  <a16:creationId xmlns:a16="http://schemas.microsoft.com/office/drawing/2014/main" id="{7BA87700-56FE-4520-895F-E2319D7B90FF}"/>
                </a:ext>
              </a:extLst>
            </p:cNvPr>
            <p:cNvSpPr/>
            <p:nvPr/>
          </p:nvSpPr>
          <p:spPr>
            <a:xfrm>
              <a:off x="5253532" y="3307589"/>
              <a:ext cx="130764" cy="153363"/>
            </a:xfrm>
            <a:custGeom>
              <a:avLst/>
              <a:gdLst/>
              <a:ahLst/>
              <a:cxnLst/>
              <a:rect l="l" t="t" r="r" b="b"/>
              <a:pathLst>
                <a:path w="3557" h="4172" extrusionOk="0">
                  <a:moveTo>
                    <a:pt x="3108" y="3117"/>
                  </a:moveTo>
                  <a:cubicBezTo>
                    <a:pt x="3133" y="3136"/>
                    <a:pt x="3142" y="3142"/>
                    <a:pt x="3143" y="3142"/>
                  </a:cubicBezTo>
                  <a:cubicBezTo>
                    <a:pt x="3144" y="3142"/>
                    <a:pt x="3116" y="3120"/>
                    <a:pt x="3108" y="3117"/>
                  </a:cubicBezTo>
                  <a:close/>
                  <a:moveTo>
                    <a:pt x="638" y="0"/>
                  </a:moveTo>
                  <a:cubicBezTo>
                    <a:pt x="324" y="0"/>
                    <a:pt x="1" y="268"/>
                    <a:pt x="121" y="668"/>
                  </a:cubicBezTo>
                  <a:cubicBezTo>
                    <a:pt x="621" y="2069"/>
                    <a:pt x="1522" y="3270"/>
                    <a:pt x="2689" y="4104"/>
                  </a:cubicBezTo>
                  <a:cubicBezTo>
                    <a:pt x="2781" y="4149"/>
                    <a:pt x="2876" y="4172"/>
                    <a:pt x="2969" y="4172"/>
                  </a:cubicBezTo>
                  <a:cubicBezTo>
                    <a:pt x="3146" y="4172"/>
                    <a:pt x="3313" y="4090"/>
                    <a:pt x="3423" y="3937"/>
                  </a:cubicBezTo>
                  <a:cubicBezTo>
                    <a:pt x="3556" y="3670"/>
                    <a:pt x="3456" y="3370"/>
                    <a:pt x="3223" y="3203"/>
                  </a:cubicBezTo>
                  <a:lnTo>
                    <a:pt x="3123" y="3136"/>
                  </a:lnTo>
                  <a:cubicBezTo>
                    <a:pt x="3108" y="3122"/>
                    <a:pt x="3105" y="3117"/>
                    <a:pt x="3107" y="3117"/>
                  </a:cubicBezTo>
                  <a:cubicBezTo>
                    <a:pt x="3107" y="3117"/>
                    <a:pt x="3108" y="3117"/>
                    <a:pt x="3108" y="3117"/>
                  </a:cubicBezTo>
                  <a:lnTo>
                    <a:pt x="3108" y="3117"/>
                  </a:lnTo>
                  <a:cubicBezTo>
                    <a:pt x="3103" y="3113"/>
                    <a:pt x="3096" y="3108"/>
                    <a:pt x="3089" y="3103"/>
                  </a:cubicBezTo>
                  <a:lnTo>
                    <a:pt x="2923" y="2970"/>
                  </a:lnTo>
                  <a:cubicBezTo>
                    <a:pt x="2789" y="2869"/>
                    <a:pt x="2689" y="2736"/>
                    <a:pt x="2556" y="2636"/>
                  </a:cubicBezTo>
                  <a:cubicBezTo>
                    <a:pt x="2456" y="2536"/>
                    <a:pt x="2322" y="2402"/>
                    <a:pt x="2222" y="2302"/>
                  </a:cubicBezTo>
                  <a:cubicBezTo>
                    <a:pt x="2189" y="2236"/>
                    <a:pt x="2155" y="2169"/>
                    <a:pt x="2089" y="2136"/>
                  </a:cubicBezTo>
                  <a:lnTo>
                    <a:pt x="2055" y="2069"/>
                  </a:lnTo>
                  <a:cubicBezTo>
                    <a:pt x="2055" y="2074"/>
                    <a:pt x="2054" y="2076"/>
                    <a:pt x="2052" y="2076"/>
                  </a:cubicBezTo>
                  <a:cubicBezTo>
                    <a:pt x="2038" y="2076"/>
                    <a:pt x="1989" y="2002"/>
                    <a:pt x="1989" y="2002"/>
                  </a:cubicBezTo>
                  <a:cubicBezTo>
                    <a:pt x="1788" y="1735"/>
                    <a:pt x="1655" y="1468"/>
                    <a:pt x="1488" y="1202"/>
                  </a:cubicBezTo>
                  <a:cubicBezTo>
                    <a:pt x="1421" y="1068"/>
                    <a:pt x="1355" y="935"/>
                    <a:pt x="1288" y="801"/>
                  </a:cubicBezTo>
                  <a:cubicBezTo>
                    <a:pt x="1288" y="801"/>
                    <a:pt x="1235" y="696"/>
                    <a:pt x="1247" y="696"/>
                  </a:cubicBezTo>
                  <a:cubicBezTo>
                    <a:pt x="1248" y="696"/>
                    <a:pt x="1251" y="698"/>
                    <a:pt x="1255" y="701"/>
                  </a:cubicBezTo>
                  <a:cubicBezTo>
                    <a:pt x="1242" y="676"/>
                    <a:pt x="1221" y="635"/>
                    <a:pt x="1221" y="635"/>
                  </a:cubicBezTo>
                  <a:lnTo>
                    <a:pt x="1121" y="401"/>
                  </a:lnTo>
                  <a:cubicBezTo>
                    <a:pt x="1054" y="120"/>
                    <a:pt x="848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9" name="Google Shape;4048;p35">
              <a:extLst>
                <a:ext uri="{FF2B5EF4-FFF2-40B4-BE49-F238E27FC236}">
                  <a16:creationId xmlns:a16="http://schemas.microsoft.com/office/drawing/2014/main" id="{82D1EBB1-8291-48E3-B1C6-2A6963A40F9E}"/>
                </a:ext>
              </a:extLst>
            </p:cNvPr>
            <p:cNvSpPr/>
            <p:nvPr/>
          </p:nvSpPr>
          <p:spPr>
            <a:xfrm>
              <a:off x="5268972" y="3241383"/>
              <a:ext cx="51541" cy="38047"/>
            </a:xfrm>
            <a:custGeom>
              <a:avLst/>
              <a:gdLst/>
              <a:ahLst/>
              <a:cxnLst/>
              <a:rect l="l" t="t" r="r" b="b"/>
              <a:pathLst>
                <a:path w="1402" h="1035" extrusionOk="0">
                  <a:moveTo>
                    <a:pt x="701" y="0"/>
                  </a:moveTo>
                  <a:cubicBezTo>
                    <a:pt x="1" y="0"/>
                    <a:pt x="1" y="1035"/>
                    <a:pt x="701" y="1035"/>
                  </a:cubicBezTo>
                  <a:cubicBezTo>
                    <a:pt x="1402" y="1035"/>
                    <a:pt x="1402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0" name="Google Shape;4049;p35">
              <a:extLst>
                <a:ext uri="{FF2B5EF4-FFF2-40B4-BE49-F238E27FC236}">
                  <a16:creationId xmlns:a16="http://schemas.microsoft.com/office/drawing/2014/main" id="{15F0DAB0-709B-47E1-BE0E-029A6EC3EA2E}"/>
                </a:ext>
              </a:extLst>
            </p:cNvPr>
            <p:cNvSpPr/>
            <p:nvPr/>
          </p:nvSpPr>
          <p:spPr>
            <a:xfrm>
              <a:off x="6072750" y="3505030"/>
              <a:ext cx="71834" cy="107707"/>
            </a:xfrm>
            <a:custGeom>
              <a:avLst/>
              <a:gdLst/>
              <a:ahLst/>
              <a:cxnLst/>
              <a:rect l="l" t="t" r="r" b="b"/>
              <a:pathLst>
                <a:path w="1954" h="2930" extrusionOk="0">
                  <a:moveTo>
                    <a:pt x="1353" y="0"/>
                  </a:moveTo>
                  <a:cubicBezTo>
                    <a:pt x="1086" y="0"/>
                    <a:pt x="820" y="234"/>
                    <a:pt x="853" y="534"/>
                  </a:cubicBezTo>
                  <a:cubicBezTo>
                    <a:pt x="853" y="701"/>
                    <a:pt x="853" y="868"/>
                    <a:pt x="853" y="1034"/>
                  </a:cubicBezTo>
                  <a:cubicBezTo>
                    <a:pt x="853" y="1068"/>
                    <a:pt x="853" y="1134"/>
                    <a:pt x="820" y="1168"/>
                  </a:cubicBezTo>
                  <a:cubicBezTo>
                    <a:pt x="786" y="1201"/>
                    <a:pt x="786" y="1335"/>
                    <a:pt x="753" y="1401"/>
                  </a:cubicBezTo>
                  <a:lnTo>
                    <a:pt x="720" y="1501"/>
                  </a:lnTo>
                  <a:cubicBezTo>
                    <a:pt x="714" y="1513"/>
                    <a:pt x="711" y="1517"/>
                    <a:pt x="710" y="1517"/>
                  </a:cubicBezTo>
                  <a:cubicBezTo>
                    <a:pt x="707" y="1517"/>
                    <a:pt x="732" y="1452"/>
                    <a:pt x="729" y="1452"/>
                  </a:cubicBezTo>
                  <a:lnTo>
                    <a:pt x="729" y="1452"/>
                  </a:lnTo>
                  <a:cubicBezTo>
                    <a:pt x="728" y="1452"/>
                    <a:pt x="725" y="1456"/>
                    <a:pt x="720" y="1468"/>
                  </a:cubicBezTo>
                  <a:lnTo>
                    <a:pt x="686" y="1568"/>
                  </a:lnTo>
                  <a:cubicBezTo>
                    <a:pt x="619" y="1635"/>
                    <a:pt x="586" y="1701"/>
                    <a:pt x="553" y="1768"/>
                  </a:cubicBezTo>
                  <a:cubicBezTo>
                    <a:pt x="553" y="1802"/>
                    <a:pt x="519" y="1835"/>
                    <a:pt x="486" y="1868"/>
                  </a:cubicBezTo>
                  <a:cubicBezTo>
                    <a:pt x="486" y="1893"/>
                    <a:pt x="467" y="1899"/>
                    <a:pt x="458" y="1915"/>
                  </a:cubicBezTo>
                  <a:lnTo>
                    <a:pt x="458" y="1915"/>
                  </a:lnTo>
                  <a:cubicBezTo>
                    <a:pt x="466" y="1908"/>
                    <a:pt x="476" y="1902"/>
                    <a:pt x="486" y="1902"/>
                  </a:cubicBezTo>
                  <a:cubicBezTo>
                    <a:pt x="476" y="1907"/>
                    <a:pt x="465" y="1914"/>
                    <a:pt x="455" y="1922"/>
                  </a:cubicBezTo>
                  <a:lnTo>
                    <a:pt x="455" y="1922"/>
                  </a:lnTo>
                  <a:cubicBezTo>
                    <a:pt x="456" y="1919"/>
                    <a:pt x="457" y="1917"/>
                    <a:pt x="458" y="1915"/>
                  </a:cubicBezTo>
                  <a:lnTo>
                    <a:pt x="458" y="1915"/>
                  </a:lnTo>
                  <a:cubicBezTo>
                    <a:pt x="453" y="1920"/>
                    <a:pt x="449" y="1925"/>
                    <a:pt x="445" y="1929"/>
                  </a:cubicBezTo>
                  <a:lnTo>
                    <a:pt x="445" y="1929"/>
                  </a:lnTo>
                  <a:cubicBezTo>
                    <a:pt x="448" y="1927"/>
                    <a:pt x="452" y="1924"/>
                    <a:pt x="455" y="1922"/>
                  </a:cubicBezTo>
                  <a:lnTo>
                    <a:pt x="455" y="1922"/>
                  </a:lnTo>
                  <a:cubicBezTo>
                    <a:pt x="453" y="1926"/>
                    <a:pt x="453" y="1930"/>
                    <a:pt x="453" y="1935"/>
                  </a:cubicBezTo>
                  <a:cubicBezTo>
                    <a:pt x="446" y="1942"/>
                    <a:pt x="442" y="1944"/>
                    <a:pt x="440" y="1944"/>
                  </a:cubicBezTo>
                  <a:cubicBezTo>
                    <a:pt x="437" y="1944"/>
                    <a:pt x="440" y="1938"/>
                    <a:pt x="445" y="1929"/>
                  </a:cubicBezTo>
                  <a:lnTo>
                    <a:pt x="445" y="1929"/>
                  </a:lnTo>
                  <a:cubicBezTo>
                    <a:pt x="392" y="1974"/>
                    <a:pt x="339" y="2049"/>
                    <a:pt x="286" y="2102"/>
                  </a:cubicBezTo>
                  <a:cubicBezTo>
                    <a:pt x="0" y="2465"/>
                    <a:pt x="341" y="2929"/>
                    <a:pt x="726" y="2929"/>
                  </a:cubicBezTo>
                  <a:cubicBezTo>
                    <a:pt x="836" y="2929"/>
                    <a:pt x="949" y="2891"/>
                    <a:pt x="1053" y="2802"/>
                  </a:cubicBezTo>
                  <a:cubicBezTo>
                    <a:pt x="1654" y="2202"/>
                    <a:pt x="1954" y="1368"/>
                    <a:pt x="1887" y="534"/>
                  </a:cubicBezTo>
                  <a:cubicBezTo>
                    <a:pt x="1887" y="401"/>
                    <a:pt x="1820" y="267"/>
                    <a:pt x="1720" y="167"/>
                  </a:cubicBezTo>
                  <a:cubicBezTo>
                    <a:pt x="1620" y="67"/>
                    <a:pt x="1487" y="0"/>
                    <a:pt x="1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1" name="Google Shape;4050;p35">
              <a:extLst>
                <a:ext uri="{FF2B5EF4-FFF2-40B4-BE49-F238E27FC236}">
                  <a16:creationId xmlns:a16="http://schemas.microsoft.com/office/drawing/2014/main" id="{87F14B2B-91B6-4112-ADAC-20EB0D366083}"/>
                </a:ext>
              </a:extLst>
            </p:cNvPr>
            <p:cNvSpPr/>
            <p:nvPr/>
          </p:nvSpPr>
          <p:spPr>
            <a:xfrm>
              <a:off x="5946433" y="3136175"/>
              <a:ext cx="123596" cy="78593"/>
            </a:xfrm>
            <a:custGeom>
              <a:avLst/>
              <a:gdLst/>
              <a:ahLst/>
              <a:cxnLst/>
              <a:rect l="l" t="t" r="r" b="b"/>
              <a:pathLst>
                <a:path w="3362" h="2138" extrusionOk="0">
                  <a:moveTo>
                    <a:pt x="2658" y="1"/>
                  </a:moveTo>
                  <a:cubicBezTo>
                    <a:pt x="2605" y="1"/>
                    <a:pt x="2548" y="9"/>
                    <a:pt x="2488" y="27"/>
                  </a:cubicBezTo>
                  <a:cubicBezTo>
                    <a:pt x="1687" y="227"/>
                    <a:pt x="987" y="628"/>
                    <a:pt x="453" y="1195"/>
                  </a:cubicBezTo>
                  <a:cubicBezTo>
                    <a:pt x="1" y="1571"/>
                    <a:pt x="381" y="2137"/>
                    <a:pt x="796" y="2137"/>
                  </a:cubicBezTo>
                  <a:cubicBezTo>
                    <a:pt x="932" y="2137"/>
                    <a:pt x="1071" y="2077"/>
                    <a:pt x="1187" y="1928"/>
                  </a:cubicBezTo>
                  <a:cubicBezTo>
                    <a:pt x="1320" y="1828"/>
                    <a:pt x="1420" y="1695"/>
                    <a:pt x="1554" y="1595"/>
                  </a:cubicBezTo>
                  <a:cubicBezTo>
                    <a:pt x="1567" y="1581"/>
                    <a:pt x="1573" y="1576"/>
                    <a:pt x="1573" y="1576"/>
                  </a:cubicBezTo>
                  <a:lnTo>
                    <a:pt x="1573" y="1576"/>
                  </a:lnTo>
                  <a:cubicBezTo>
                    <a:pt x="1574" y="1576"/>
                    <a:pt x="1520" y="1634"/>
                    <a:pt x="1538" y="1634"/>
                  </a:cubicBezTo>
                  <a:cubicBezTo>
                    <a:pt x="1541" y="1634"/>
                    <a:pt x="1546" y="1632"/>
                    <a:pt x="1554" y="1628"/>
                  </a:cubicBezTo>
                  <a:lnTo>
                    <a:pt x="1620" y="1595"/>
                  </a:lnTo>
                  <a:lnTo>
                    <a:pt x="1687" y="1528"/>
                  </a:lnTo>
                  <a:cubicBezTo>
                    <a:pt x="1787" y="1461"/>
                    <a:pt x="1854" y="1395"/>
                    <a:pt x="1921" y="1361"/>
                  </a:cubicBezTo>
                  <a:lnTo>
                    <a:pt x="2154" y="1228"/>
                  </a:lnTo>
                  <a:lnTo>
                    <a:pt x="2254" y="1195"/>
                  </a:lnTo>
                  <a:lnTo>
                    <a:pt x="2321" y="1161"/>
                  </a:lnTo>
                  <a:lnTo>
                    <a:pt x="2388" y="1128"/>
                  </a:lnTo>
                  <a:lnTo>
                    <a:pt x="2488" y="1095"/>
                  </a:lnTo>
                  <a:cubicBezTo>
                    <a:pt x="2588" y="1061"/>
                    <a:pt x="2654" y="1028"/>
                    <a:pt x="2755" y="1028"/>
                  </a:cubicBezTo>
                  <a:cubicBezTo>
                    <a:pt x="3362" y="846"/>
                    <a:pt x="3195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2" name="Google Shape;4051;p35">
              <a:extLst>
                <a:ext uri="{FF2B5EF4-FFF2-40B4-BE49-F238E27FC236}">
                  <a16:creationId xmlns:a16="http://schemas.microsoft.com/office/drawing/2014/main" id="{075C9CAF-D156-44C2-84C9-8D185FE90C8B}"/>
                </a:ext>
              </a:extLst>
            </p:cNvPr>
            <p:cNvSpPr/>
            <p:nvPr/>
          </p:nvSpPr>
          <p:spPr>
            <a:xfrm>
              <a:off x="5516127" y="2967921"/>
              <a:ext cx="98707" cy="104288"/>
            </a:xfrm>
            <a:custGeom>
              <a:avLst/>
              <a:gdLst/>
              <a:ahLst/>
              <a:cxnLst/>
              <a:rect l="l" t="t" r="r" b="b"/>
              <a:pathLst>
                <a:path w="2685" h="2837" extrusionOk="0">
                  <a:moveTo>
                    <a:pt x="772" y="0"/>
                  </a:moveTo>
                  <a:cubicBezTo>
                    <a:pt x="358" y="0"/>
                    <a:pt x="0" y="519"/>
                    <a:pt x="383" y="901"/>
                  </a:cubicBezTo>
                  <a:cubicBezTo>
                    <a:pt x="516" y="1035"/>
                    <a:pt x="650" y="1168"/>
                    <a:pt x="750" y="1302"/>
                  </a:cubicBezTo>
                  <a:cubicBezTo>
                    <a:pt x="883" y="1435"/>
                    <a:pt x="883" y="1435"/>
                    <a:pt x="950" y="1502"/>
                  </a:cubicBezTo>
                  <a:lnTo>
                    <a:pt x="983" y="1569"/>
                  </a:lnTo>
                  <a:lnTo>
                    <a:pt x="1050" y="1669"/>
                  </a:lnTo>
                  <a:cubicBezTo>
                    <a:pt x="1283" y="1969"/>
                    <a:pt x="1450" y="2269"/>
                    <a:pt x="1650" y="2569"/>
                  </a:cubicBezTo>
                  <a:cubicBezTo>
                    <a:pt x="1739" y="2747"/>
                    <a:pt x="1902" y="2836"/>
                    <a:pt x="2080" y="2836"/>
                  </a:cubicBezTo>
                  <a:cubicBezTo>
                    <a:pt x="2169" y="2836"/>
                    <a:pt x="2262" y="2814"/>
                    <a:pt x="2351" y="2769"/>
                  </a:cubicBezTo>
                  <a:cubicBezTo>
                    <a:pt x="2584" y="2603"/>
                    <a:pt x="2684" y="2302"/>
                    <a:pt x="2551" y="2069"/>
                  </a:cubicBezTo>
                  <a:cubicBezTo>
                    <a:pt x="2184" y="1335"/>
                    <a:pt x="1717" y="701"/>
                    <a:pt x="1150" y="168"/>
                  </a:cubicBezTo>
                  <a:cubicBezTo>
                    <a:pt x="1032" y="50"/>
                    <a:pt x="899" y="0"/>
                    <a:pt x="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3" name="Google Shape;4052;p35">
              <a:extLst>
                <a:ext uri="{FF2B5EF4-FFF2-40B4-BE49-F238E27FC236}">
                  <a16:creationId xmlns:a16="http://schemas.microsoft.com/office/drawing/2014/main" id="{7318B891-3A43-4095-AFE7-A666696BEE71}"/>
                </a:ext>
              </a:extLst>
            </p:cNvPr>
            <p:cNvSpPr/>
            <p:nvPr/>
          </p:nvSpPr>
          <p:spPr>
            <a:xfrm>
              <a:off x="5766848" y="2827239"/>
              <a:ext cx="44189" cy="125315"/>
            </a:xfrm>
            <a:custGeom>
              <a:avLst/>
              <a:gdLst/>
              <a:ahLst/>
              <a:cxnLst/>
              <a:rect l="l" t="t" r="r" b="b"/>
              <a:pathLst>
                <a:path w="1202" h="3409" extrusionOk="0">
                  <a:moveTo>
                    <a:pt x="618" y="0"/>
                  </a:moveTo>
                  <a:cubicBezTo>
                    <a:pt x="359" y="0"/>
                    <a:pt x="101" y="175"/>
                    <a:pt x="101" y="525"/>
                  </a:cubicBezTo>
                  <a:cubicBezTo>
                    <a:pt x="101" y="926"/>
                    <a:pt x="134" y="1293"/>
                    <a:pt x="101" y="1693"/>
                  </a:cubicBezTo>
                  <a:cubicBezTo>
                    <a:pt x="101" y="1860"/>
                    <a:pt x="101" y="2060"/>
                    <a:pt x="67" y="2227"/>
                  </a:cubicBezTo>
                  <a:cubicBezTo>
                    <a:pt x="67" y="2327"/>
                    <a:pt x="67" y="2427"/>
                    <a:pt x="34" y="2494"/>
                  </a:cubicBezTo>
                  <a:cubicBezTo>
                    <a:pt x="1" y="2594"/>
                    <a:pt x="34" y="2594"/>
                    <a:pt x="34" y="2660"/>
                  </a:cubicBezTo>
                  <a:cubicBezTo>
                    <a:pt x="34" y="2680"/>
                    <a:pt x="34" y="2705"/>
                    <a:pt x="34" y="2727"/>
                  </a:cubicBezTo>
                  <a:lnTo>
                    <a:pt x="34" y="2727"/>
                  </a:lnTo>
                  <a:cubicBezTo>
                    <a:pt x="1" y="2860"/>
                    <a:pt x="34" y="3027"/>
                    <a:pt x="101" y="3161"/>
                  </a:cubicBezTo>
                  <a:cubicBezTo>
                    <a:pt x="168" y="3261"/>
                    <a:pt x="268" y="3361"/>
                    <a:pt x="401" y="3394"/>
                  </a:cubicBezTo>
                  <a:cubicBezTo>
                    <a:pt x="441" y="3404"/>
                    <a:pt x="481" y="3409"/>
                    <a:pt x="522" y="3409"/>
                  </a:cubicBezTo>
                  <a:cubicBezTo>
                    <a:pt x="752" y="3409"/>
                    <a:pt x="978" y="3254"/>
                    <a:pt x="1035" y="3027"/>
                  </a:cubicBezTo>
                  <a:lnTo>
                    <a:pt x="1035" y="2994"/>
                  </a:lnTo>
                  <a:cubicBezTo>
                    <a:pt x="1135" y="2193"/>
                    <a:pt x="1202" y="1359"/>
                    <a:pt x="1135" y="525"/>
                  </a:cubicBezTo>
                  <a:cubicBezTo>
                    <a:pt x="1135" y="175"/>
                    <a:pt x="876" y="0"/>
                    <a:pt x="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4" name="Google Shape;4053;p35">
              <a:extLst>
                <a:ext uri="{FF2B5EF4-FFF2-40B4-BE49-F238E27FC236}">
                  <a16:creationId xmlns:a16="http://schemas.microsoft.com/office/drawing/2014/main" id="{A575E482-9296-4852-AB6D-BD873B8D15F8}"/>
                </a:ext>
              </a:extLst>
            </p:cNvPr>
            <p:cNvSpPr/>
            <p:nvPr/>
          </p:nvSpPr>
          <p:spPr>
            <a:xfrm>
              <a:off x="5374444" y="3544143"/>
              <a:ext cx="76062" cy="70542"/>
            </a:xfrm>
            <a:custGeom>
              <a:avLst/>
              <a:gdLst/>
              <a:ahLst/>
              <a:cxnLst/>
              <a:rect l="l" t="t" r="r" b="b"/>
              <a:pathLst>
                <a:path w="2069" h="1919" extrusionOk="0">
                  <a:moveTo>
                    <a:pt x="1554" y="1"/>
                  </a:moveTo>
                  <a:cubicBezTo>
                    <a:pt x="1503" y="1"/>
                    <a:pt x="1452" y="12"/>
                    <a:pt x="1401" y="37"/>
                  </a:cubicBezTo>
                  <a:cubicBezTo>
                    <a:pt x="1268" y="70"/>
                    <a:pt x="1135" y="137"/>
                    <a:pt x="1068" y="271"/>
                  </a:cubicBezTo>
                  <a:lnTo>
                    <a:pt x="968" y="437"/>
                  </a:lnTo>
                  <a:lnTo>
                    <a:pt x="968" y="437"/>
                  </a:lnTo>
                  <a:lnTo>
                    <a:pt x="1035" y="304"/>
                  </a:lnTo>
                  <a:lnTo>
                    <a:pt x="1035" y="304"/>
                  </a:lnTo>
                  <a:cubicBezTo>
                    <a:pt x="901" y="504"/>
                    <a:pt x="734" y="671"/>
                    <a:pt x="568" y="804"/>
                  </a:cubicBezTo>
                  <a:lnTo>
                    <a:pt x="668" y="704"/>
                  </a:lnTo>
                  <a:lnTo>
                    <a:pt x="668" y="704"/>
                  </a:lnTo>
                  <a:cubicBezTo>
                    <a:pt x="567" y="804"/>
                    <a:pt x="434" y="871"/>
                    <a:pt x="334" y="938"/>
                  </a:cubicBezTo>
                  <a:cubicBezTo>
                    <a:pt x="67" y="1104"/>
                    <a:pt x="0" y="1405"/>
                    <a:pt x="134" y="1672"/>
                  </a:cubicBezTo>
                  <a:cubicBezTo>
                    <a:pt x="201" y="1772"/>
                    <a:pt x="301" y="1872"/>
                    <a:pt x="434" y="1905"/>
                  </a:cubicBezTo>
                  <a:cubicBezTo>
                    <a:pt x="470" y="1914"/>
                    <a:pt x="508" y="1918"/>
                    <a:pt x="547" y="1918"/>
                  </a:cubicBezTo>
                  <a:cubicBezTo>
                    <a:pt x="654" y="1918"/>
                    <a:pt x="770" y="1887"/>
                    <a:pt x="868" y="1838"/>
                  </a:cubicBezTo>
                  <a:lnTo>
                    <a:pt x="868" y="1872"/>
                  </a:lnTo>
                  <a:cubicBezTo>
                    <a:pt x="1301" y="1605"/>
                    <a:pt x="1702" y="1238"/>
                    <a:pt x="2002" y="804"/>
                  </a:cubicBezTo>
                  <a:cubicBezTo>
                    <a:pt x="2069" y="671"/>
                    <a:pt x="2069" y="537"/>
                    <a:pt x="2035" y="404"/>
                  </a:cubicBezTo>
                  <a:cubicBezTo>
                    <a:pt x="2002" y="271"/>
                    <a:pt x="1902" y="137"/>
                    <a:pt x="1802" y="70"/>
                  </a:cubicBezTo>
                  <a:cubicBezTo>
                    <a:pt x="1719" y="29"/>
                    <a:pt x="1637" y="1"/>
                    <a:pt x="1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5" name="Google Shape;4054;p35">
              <a:extLst>
                <a:ext uri="{FF2B5EF4-FFF2-40B4-BE49-F238E27FC236}">
                  <a16:creationId xmlns:a16="http://schemas.microsoft.com/office/drawing/2014/main" id="{10022143-BD00-46E7-861E-54A22C1C14BF}"/>
                </a:ext>
              </a:extLst>
            </p:cNvPr>
            <p:cNvSpPr/>
            <p:nvPr/>
          </p:nvSpPr>
          <p:spPr>
            <a:xfrm>
              <a:off x="5163537" y="3222084"/>
              <a:ext cx="67459" cy="49222"/>
            </a:xfrm>
            <a:custGeom>
              <a:avLst/>
              <a:gdLst/>
              <a:ahLst/>
              <a:cxnLst/>
              <a:rect l="l" t="t" r="r" b="b"/>
              <a:pathLst>
                <a:path w="1835" h="1339" extrusionOk="0">
                  <a:moveTo>
                    <a:pt x="567" y="0"/>
                  </a:moveTo>
                  <a:cubicBezTo>
                    <a:pt x="534" y="0"/>
                    <a:pt x="500" y="8"/>
                    <a:pt x="467" y="25"/>
                  </a:cubicBezTo>
                  <a:cubicBezTo>
                    <a:pt x="400" y="25"/>
                    <a:pt x="334" y="58"/>
                    <a:pt x="267" y="92"/>
                  </a:cubicBezTo>
                  <a:cubicBezTo>
                    <a:pt x="234" y="159"/>
                    <a:pt x="167" y="192"/>
                    <a:pt x="133" y="259"/>
                  </a:cubicBezTo>
                  <a:cubicBezTo>
                    <a:pt x="0" y="492"/>
                    <a:pt x="100" y="826"/>
                    <a:pt x="334" y="959"/>
                  </a:cubicBezTo>
                  <a:lnTo>
                    <a:pt x="967" y="1259"/>
                  </a:lnTo>
                  <a:cubicBezTo>
                    <a:pt x="1034" y="1293"/>
                    <a:pt x="1101" y="1326"/>
                    <a:pt x="1168" y="1326"/>
                  </a:cubicBezTo>
                  <a:cubicBezTo>
                    <a:pt x="1201" y="1334"/>
                    <a:pt x="1234" y="1339"/>
                    <a:pt x="1268" y="1339"/>
                  </a:cubicBezTo>
                  <a:cubicBezTo>
                    <a:pt x="1368" y="1339"/>
                    <a:pt x="1468" y="1301"/>
                    <a:pt x="1568" y="1226"/>
                  </a:cubicBezTo>
                  <a:cubicBezTo>
                    <a:pt x="1601" y="1193"/>
                    <a:pt x="1668" y="1159"/>
                    <a:pt x="1701" y="1093"/>
                  </a:cubicBezTo>
                  <a:cubicBezTo>
                    <a:pt x="1835" y="826"/>
                    <a:pt x="1735" y="525"/>
                    <a:pt x="1501" y="359"/>
                  </a:cubicBezTo>
                  <a:lnTo>
                    <a:pt x="867" y="92"/>
                  </a:lnTo>
                  <a:cubicBezTo>
                    <a:pt x="801" y="25"/>
                    <a:pt x="734" y="25"/>
                    <a:pt x="667" y="25"/>
                  </a:cubicBezTo>
                  <a:cubicBezTo>
                    <a:pt x="634" y="8"/>
                    <a:pt x="600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6" name="Google Shape;4055;p35">
              <a:extLst>
                <a:ext uri="{FF2B5EF4-FFF2-40B4-BE49-F238E27FC236}">
                  <a16:creationId xmlns:a16="http://schemas.microsoft.com/office/drawing/2014/main" id="{E0452237-843C-4D58-B176-AC13295FA419}"/>
                </a:ext>
              </a:extLst>
            </p:cNvPr>
            <p:cNvSpPr/>
            <p:nvPr/>
          </p:nvSpPr>
          <p:spPr>
            <a:xfrm>
              <a:off x="5387936" y="3131653"/>
              <a:ext cx="51541" cy="78005"/>
            </a:xfrm>
            <a:custGeom>
              <a:avLst/>
              <a:gdLst/>
              <a:ahLst/>
              <a:cxnLst/>
              <a:rect l="l" t="t" r="r" b="b"/>
              <a:pathLst>
                <a:path w="1402" h="2122" extrusionOk="0">
                  <a:moveTo>
                    <a:pt x="539" y="1"/>
                  </a:moveTo>
                  <a:cubicBezTo>
                    <a:pt x="363" y="1"/>
                    <a:pt x="188" y="96"/>
                    <a:pt x="100" y="250"/>
                  </a:cubicBezTo>
                  <a:cubicBezTo>
                    <a:pt x="34" y="384"/>
                    <a:pt x="0" y="550"/>
                    <a:pt x="34" y="684"/>
                  </a:cubicBezTo>
                  <a:lnTo>
                    <a:pt x="34" y="650"/>
                  </a:lnTo>
                  <a:cubicBezTo>
                    <a:pt x="134" y="1017"/>
                    <a:pt x="234" y="1384"/>
                    <a:pt x="301" y="1751"/>
                  </a:cubicBezTo>
                  <a:cubicBezTo>
                    <a:pt x="367" y="1851"/>
                    <a:pt x="434" y="1985"/>
                    <a:pt x="567" y="2051"/>
                  </a:cubicBezTo>
                  <a:cubicBezTo>
                    <a:pt x="629" y="2093"/>
                    <a:pt x="717" y="2121"/>
                    <a:pt x="806" y="2121"/>
                  </a:cubicBezTo>
                  <a:cubicBezTo>
                    <a:pt x="861" y="2121"/>
                    <a:pt x="917" y="2110"/>
                    <a:pt x="968" y="2085"/>
                  </a:cubicBezTo>
                  <a:cubicBezTo>
                    <a:pt x="1235" y="2018"/>
                    <a:pt x="1401" y="1718"/>
                    <a:pt x="1335" y="1451"/>
                  </a:cubicBezTo>
                  <a:cubicBezTo>
                    <a:pt x="1235" y="1084"/>
                    <a:pt x="1135" y="751"/>
                    <a:pt x="1034" y="384"/>
                  </a:cubicBezTo>
                  <a:cubicBezTo>
                    <a:pt x="1001" y="250"/>
                    <a:pt x="934" y="150"/>
                    <a:pt x="801" y="83"/>
                  </a:cubicBezTo>
                  <a:cubicBezTo>
                    <a:pt x="721" y="26"/>
                    <a:pt x="630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7" name="Google Shape;4056;p35">
              <a:extLst>
                <a:ext uri="{FF2B5EF4-FFF2-40B4-BE49-F238E27FC236}">
                  <a16:creationId xmlns:a16="http://schemas.microsoft.com/office/drawing/2014/main" id="{C62F59FF-7A00-412D-ABF4-64CE628811DD}"/>
                </a:ext>
              </a:extLst>
            </p:cNvPr>
            <p:cNvSpPr/>
            <p:nvPr/>
          </p:nvSpPr>
          <p:spPr>
            <a:xfrm>
              <a:off x="6075875" y="3649720"/>
              <a:ext cx="77312" cy="66242"/>
            </a:xfrm>
            <a:custGeom>
              <a:avLst/>
              <a:gdLst/>
              <a:ahLst/>
              <a:cxnLst/>
              <a:rect l="l" t="t" r="r" b="b"/>
              <a:pathLst>
                <a:path w="2103" h="1802" extrusionOk="0">
                  <a:moveTo>
                    <a:pt x="701" y="0"/>
                  </a:moveTo>
                  <a:cubicBezTo>
                    <a:pt x="234" y="0"/>
                    <a:pt x="1" y="567"/>
                    <a:pt x="334" y="901"/>
                  </a:cubicBezTo>
                  <a:lnTo>
                    <a:pt x="1168" y="1635"/>
                  </a:lnTo>
                  <a:cubicBezTo>
                    <a:pt x="1268" y="1735"/>
                    <a:pt x="1402" y="1802"/>
                    <a:pt x="1535" y="1802"/>
                  </a:cubicBezTo>
                  <a:cubicBezTo>
                    <a:pt x="1702" y="1802"/>
                    <a:pt x="1835" y="1735"/>
                    <a:pt x="1935" y="1635"/>
                  </a:cubicBezTo>
                  <a:cubicBezTo>
                    <a:pt x="2102" y="1435"/>
                    <a:pt x="2102" y="1101"/>
                    <a:pt x="1935" y="901"/>
                  </a:cubicBezTo>
                  <a:lnTo>
                    <a:pt x="1102" y="167"/>
                  </a:lnTo>
                  <a:cubicBezTo>
                    <a:pt x="968" y="67"/>
                    <a:pt x="868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8" name="Google Shape;4057;p35">
              <a:extLst>
                <a:ext uri="{FF2B5EF4-FFF2-40B4-BE49-F238E27FC236}">
                  <a16:creationId xmlns:a16="http://schemas.microsoft.com/office/drawing/2014/main" id="{45E5E6E1-25E6-430C-B6EA-F49213B0990C}"/>
                </a:ext>
              </a:extLst>
            </p:cNvPr>
            <p:cNvSpPr/>
            <p:nvPr/>
          </p:nvSpPr>
          <p:spPr>
            <a:xfrm>
              <a:off x="6053817" y="3349423"/>
              <a:ext cx="51541" cy="100980"/>
            </a:xfrm>
            <a:custGeom>
              <a:avLst/>
              <a:gdLst/>
              <a:ahLst/>
              <a:cxnLst/>
              <a:rect l="l" t="t" r="r" b="b"/>
              <a:pathLst>
                <a:path w="1402" h="2747" extrusionOk="0">
                  <a:moveTo>
                    <a:pt x="881" y="1"/>
                  </a:moveTo>
                  <a:cubicBezTo>
                    <a:pt x="661" y="1"/>
                    <a:pt x="442" y="137"/>
                    <a:pt x="367" y="397"/>
                  </a:cubicBezTo>
                  <a:lnTo>
                    <a:pt x="34" y="2065"/>
                  </a:lnTo>
                  <a:cubicBezTo>
                    <a:pt x="0" y="2232"/>
                    <a:pt x="34" y="2365"/>
                    <a:pt x="100" y="2499"/>
                  </a:cubicBezTo>
                  <a:cubicBezTo>
                    <a:pt x="167" y="2599"/>
                    <a:pt x="301" y="2699"/>
                    <a:pt x="401" y="2732"/>
                  </a:cubicBezTo>
                  <a:cubicBezTo>
                    <a:pt x="445" y="2742"/>
                    <a:pt x="489" y="2747"/>
                    <a:pt x="532" y="2747"/>
                  </a:cubicBezTo>
                  <a:cubicBezTo>
                    <a:pt x="777" y="2747"/>
                    <a:pt x="983" y="2592"/>
                    <a:pt x="1068" y="2365"/>
                  </a:cubicBezTo>
                  <a:lnTo>
                    <a:pt x="1368" y="664"/>
                  </a:lnTo>
                  <a:cubicBezTo>
                    <a:pt x="1401" y="531"/>
                    <a:pt x="1401" y="397"/>
                    <a:pt x="1335" y="264"/>
                  </a:cubicBezTo>
                  <a:cubicBezTo>
                    <a:pt x="1231" y="87"/>
                    <a:pt x="1056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9" name="Google Shape;4058;p35">
              <a:extLst>
                <a:ext uri="{FF2B5EF4-FFF2-40B4-BE49-F238E27FC236}">
                  <a16:creationId xmlns:a16="http://schemas.microsoft.com/office/drawing/2014/main" id="{B0823841-37B6-45C2-AFCE-6A882A4A9902}"/>
                </a:ext>
              </a:extLst>
            </p:cNvPr>
            <p:cNvSpPr/>
            <p:nvPr/>
          </p:nvSpPr>
          <p:spPr>
            <a:xfrm>
              <a:off x="6181347" y="3502089"/>
              <a:ext cx="78525" cy="46354"/>
            </a:xfrm>
            <a:custGeom>
              <a:avLst/>
              <a:gdLst/>
              <a:ahLst/>
              <a:cxnLst/>
              <a:rect l="l" t="t" r="r" b="b"/>
              <a:pathLst>
                <a:path w="2136" h="1261" extrusionOk="0">
                  <a:moveTo>
                    <a:pt x="1515" y="0"/>
                  </a:moveTo>
                  <a:cubicBezTo>
                    <a:pt x="1475" y="0"/>
                    <a:pt x="1437" y="5"/>
                    <a:pt x="1401" y="14"/>
                  </a:cubicBezTo>
                  <a:lnTo>
                    <a:pt x="434" y="247"/>
                  </a:lnTo>
                  <a:cubicBezTo>
                    <a:pt x="167" y="314"/>
                    <a:pt x="0" y="614"/>
                    <a:pt x="67" y="881"/>
                  </a:cubicBezTo>
                  <a:cubicBezTo>
                    <a:pt x="134" y="1014"/>
                    <a:pt x="201" y="1114"/>
                    <a:pt x="334" y="1181"/>
                  </a:cubicBezTo>
                  <a:cubicBezTo>
                    <a:pt x="407" y="1230"/>
                    <a:pt x="516" y="1261"/>
                    <a:pt x="622" y="1261"/>
                  </a:cubicBezTo>
                  <a:cubicBezTo>
                    <a:pt x="660" y="1261"/>
                    <a:pt x="699" y="1257"/>
                    <a:pt x="734" y="1248"/>
                  </a:cubicBezTo>
                  <a:lnTo>
                    <a:pt x="1702" y="1014"/>
                  </a:lnTo>
                  <a:cubicBezTo>
                    <a:pt x="1969" y="948"/>
                    <a:pt x="2135" y="681"/>
                    <a:pt x="2069" y="380"/>
                  </a:cubicBezTo>
                  <a:cubicBezTo>
                    <a:pt x="2035" y="247"/>
                    <a:pt x="1935" y="147"/>
                    <a:pt x="1835" y="80"/>
                  </a:cubicBezTo>
                  <a:cubicBezTo>
                    <a:pt x="1737" y="31"/>
                    <a:pt x="1622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0" name="Google Shape;4059;p35">
              <a:extLst>
                <a:ext uri="{FF2B5EF4-FFF2-40B4-BE49-F238E27FC236}">
                  <a16:creationId xmlns:a16="http://schemas.microsoft.com/office/drawing/2014/main" id="{B413F012-F509-4DFD-BBF5-B2D749E23799}"/>
                </a:ext>
              </a:extLst>
            </p:cNvPr>
            <p:cNvSpPr/>
            <p:nvPr/>
          </p:nvSpPr>
          <p:spPr>
            <a:xfrm>
              <a:off x="5869857" y="3392690"/>
              <a:ext cx="80988" cy="58522"/>
            </a:xfrm>
            <a:custGeom>
              <a:avLst/>
              <a:gdLst/>
              <a:ahLst/>
              <a:cxnLst/>
              <a:rect l="l" t="t" r="r" b="b"/>
              <a:pathLst>
                <a:path w="2203" h="1592" extrusionOk="0">
                  <a:moveTo>
                    <a:pt x="606" y="1"/>
                  </a:moveTo>
                  <a:cubicBezTo>
                    <a:pt x="552" y="1"/>
                    <a:pt x="495" y="9"/>
                    <a:pt x="434" y="21"/>
                  </a:cubicBezTo>
                  <a:cubicBezTo>
                    <a:pt x="301" y="54"/>
                    <a:pt x="201" y="154"/>
                    <a:pt x="134" y="254"/>
                  </a:cubicBezTo>
                  <a:cubicBezTo>
                    <a:pt x="1" y="521"/>
                    <a:pt x="67" y="821"/>
                    <a:pt x="334" y="988"/>
                  </a:cubicBezTo>
                  <a:lnTo>
                    <a:pt x="1368" y="1522"/>
                  </a:lnTo>
                  <a:cubicBezTo>
                    <a:pt x="1451" y="1563"/>
                    <a:pt x="1546" y="1592"/>
                    <a:pt x="1638" y="1592"/>
                  </a:cubicBezTo>
                  <a:cubicBezTo>
                    <a:pt x="1695" y="1592"/>
                    <a:pt x="1751" y="1581"/>
                    <a:pt x="1802" y="1555"/>
                  </a:cubicBezTo>
                  <a:cubicBezTo>
                    <a:pt x="1935" y="1522"/>
                    <a:pt x="2036" y="1455"/>
                    <a:pt x="2102" y="1322"/>
                  </a:cubicBezTo>
                  <a:cubicBezTo>
                    <a:pt x="2169" y="1188"/>
                    <a:pt x="2202" y="1055"/>
                    <a:pt x="2169" y="921"/>
                  </a:cubicBezTo>
                  <a:cubicBezTo>
                    <a:pt x="2136" y="788"/>
                    <a:pt x="2036" y="688"/>
                    <a:pt x="1935" y="621"/>
                  </a:cubicBezTo>
                  <a:lnTo>
                    <a:pt x="868" y="87"/>
                  </a:lnTo>
                  <a:cubicBezTo>
                    <a:pt x="783" y="24"/>
                    <a:pt x="699" y="1"/>
                    <a:pt x="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1" name="Google Shape;4060;p35">
              <a:extLst>
                <a:ext uri="{FF2B5EF4-FFF2-40B4-BE49-F238E27FC236}">
                  <a16:creationId xmlns:a16="http://schemas.microsoft.com/office/drawing/2014/main" id="{9A0082F5-0927-455E-A15D-A6D34478165A}"/>
                </a:ext>
              </a:extLst>
            </p:cNvPr>
            <p:cNvSpPr/>
            <p:nvPr/>
          </p:nvSpPr>
          <p:spPr>
            <a:xfrm>
              <a:off x="5593953" y="3319242"/>
              <a:ext cx="52754" cy="88334"/>
            </a:xfrm>
            <a:custGeom>
              <a:avLst/>
              <a:gdLst/>
              <a:ahLst/>
              <a:cxnLst/>
              <a:rect l="l" t="t" r="r" b="b"/>
              <a:pathLst>
                <a:path w="1435" h="2403" extrusionOk="0">
                  <a:moveTo>
                    <a:pt x="569" y="0"/>
                  </a:moveTo>
                  <a:cubicBezTo>
                    <a:pt x="524" y="0"/>
                    <a:pt x="479" y="6"/>
                    <a:pt x="434" y="17"/>
                  </a:cubicBezTo>
                  <a:cubicBezTo>
                    <a:pt x="134" y="84"/>
                    <a:pt x="0" y="384"/>
                    <a:pt x="67" y="651"/>
                  </a:cubicBezTo>
                  <a:cubicBezTo>
                    <a:pt x="167" y="1118"/>
                    <a:pt x="267" y="1585"/>
                    <a:pt x="367" y="2019"/>
                  </a:cubicBezTo>
                  <a:cubicBezTo>
                    <a:pt x="450" y="2268"/>
                    <a:pt x="649" y="2403"/>
                    <a:pt x="867" y="2403"/>
                  </a:cubicBezTo>
                  <a:cubicBezTo>
                    <a:pt x="911" y="2403"/>
                    <a:pt x="956" y="2397"/>
                    <a:pt x="1001" y="2386"/>
                  </a:cubicBezTo>
                  <a:cubicBezTo>
                    <a:pt x="1301" y="2319"/>
                    <a:pt x="1435" y="2019"/>
                    <a:pt x="1368" y="1752"/>
                  </a:cubicBezTo>
                  <a:cubicBezTo>
                    <a:pt x="1268" y="1285"/>
                    <a:pt x="1168" y="851"/>
                    <a:pt x="1068" y="384"/>
                  </a:cubicBezTo>
                  <a:cubicBezTo>
                    <a:pt x="985" y="135"/>
                    <a:pt x="786" y="0"/>
                    <a:pt x="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2" name="Google Shape;4061;p35">
              <a:extLst>
                <a:ext uri="{FF2B5EF4-FFF2-40B4-BE49-F238E27FC236}">
                  <a16:creationId xmlns:a16="http://schemas.microsoft.com/office/drawing/2014/main" id="{88E19FD1-99F0-4789-A580-C2A1E8D1B4F7}"/>
                </a:ext>
              </a:extLst>
            </p:cNvPr>
            <p:cNvSpPr/>
            <p:nvPr/>
          </p:nvSpPr>
          <p:spPr>
            <a:xfrm>
              <a:off x="5440653" y="3357767"/>
              <a:ext cx="45402" cy="108038"/>
            </a:xfrm>
            <a:custGeom>
              <a:avLst/>
              <a:gdLst/>
              <a:ahLst/>
              <a:cxnLst/>
              <a:rect l="l" t="t" r="r" b="b"/>
              <a:pathLst>
                <a:path w="1235" h="2939" extrusionOk="0">
                  <a:moveTo>
                    <a:pt x="598" y="0"/>
                  </a:moveTo>
                  <a:cubicBezTo>
                    <a:pt x="541" y="0"/>
                    <a:pt x="485" y="11"/>
                    <a:pt x="434" y="37"/>
                  </a:cubicBezTo>
                  <a:cubicBezTo>
                    <a:pt x="168" y="103"/>
                    <a:pt x="1" y="370"/>
                    <a:pt x="67" y="671"/>
                  </a:cubicBezTo>
                  <a:cubicBezTo>
                    <a:pt x="67" y="704"/>
                    <a:pt x="67" y="737"/>
                    <a:pt x="101" y="804"/>
                  </a:cubicBezTo>
                  <a:cubicBezTo>
                    <a:pt x="124" y="827"/>
                    <a:pt x="131" y="881"/>
                    <a:pt x="122" y="881"/>
                  </a:cubicBezTo>
                  <a:cubicBezTo>
                    <a:pt x="119" y="881"/>
                    <a:pt x="111" y="869"/>
                    <a:pt x="101" y="837"/>
                  </a:cubicBezTo>
                  <a:cubicBezTo>
                    <a:pt x="94" y="824"/>
                    <a:pt x="90" y="819"/>
                    <a:pt x="88" y="819"/>
                  </a:cubicBezTo>
                  <a:cubicBezTo>
                    <a:pt x="79" y="819"/>
                    <a:pt x="101" y="911"/>
                    <a:pt x="101" y="937"/>
                  </a:cubicBezTo>
                  <a:lnTo>
                    <a:pt x="101" y="1037"/>
                  </a:lnTo>
                  <a:cubicBezTo>
                    <a:pt x="101" y="1171"/>
                    <a:pt x="134" y="1338"/>
                    <a:pt x="134" y="1504"/>
                  </a:cubicBezTo>
                  <a:cubicBezTo>
                    <a:pt x="134" y="1805"/>
                    <a:pt x="134" y="2138"/>
                    <a:pt x="134" y="2438"/>
                  </a:cubicBezTo>
                  <a:cubicBezTo>
                    <a:pt x="134" y="2705"/>
                    <a:pt x="368" y="2939"/>
                    <a:pt x="668" y="2939"/>
                  </a:cubicBezTo>
                  <a:cubicBezTo>
                    <a:pt x="935" y="2939"/>
                    <a:pt x="1168" y="2705"/>
                    <a:pt x="1168" y="2438"/>
                  </a:cubicBezTo>
                  <a:lnTo>
                    <a:pt x="1235" y="2438"/>
                  </a:lnTo>
                  <a:cubicBezTo>
                    <a:pt x="1235" y="1738"/>
                    <a:pt x="1202" y="1071"/>
                    <a:pt x="1102" y="404"/>
                  </a:cubicBezTo>
                  <a:cubicBezTo>
                    <a:pt x="1068" y="270"/>
                    <a:pt x="968" y="137"/>
                    <a:pt x="868" y="70"/>
                  </a:cubicBezTo>
                  <a:cubicBezTo>
                    <a:pt x="786" y="29"/>
                    <a:pt x="690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3" name="Google Shape;4062;p35">
              <a:extLst>
                <a:ext uri="{FF2B5EF4-FFF2-40B4-BE49-F238E27FC236}">
                  <a16:creationId xmlns:a16="http://schemas.microsoft.com/office/drawing/2014/main" id="{B64B790E-9F08-44D2-9A24-15DD2442DBEF}"/>
                </a:ext>
              </a:extLst>
            </p:cNvPr>
            <p:cNvSpPr/>
            <p:nvPr/>
          </p:nvSpPr>
          <p:spPr>
            <a:xfrm>
              <a:off x="5162287" y="2851758"/>
              <a:ext cx="1019093" cy="1020384"/>
            </a:xfrm>
            <a:custGeom>
              <a:avLst/>
              <a:gdLst/>
              <a:ahLst/>
              <a:cxnLst/>
              <a:rect l="l" t="t" r="r" b="b"/>
              <a:pathLst>
                <a:path w="27721" h="27758" extrusionOk="0">
                  <a:moveTo>
                    <a:pt x="4158" y="9234"/>
                  </a:moveTo>
                  <a:cubicBezTo>
                    <a:pt x="4831" y="9234"/>
                    <a:pt x="5524" y="9680"/>
                    <a:pt x="6038" y="10066"/>
                  </a:cubicBezTo>
                  <a:cubicBezTo>
                    <a:pt x="6739" y="10633"/>
                    <a:pt x="7373" y="11333"/>
                    <a:pt x="7840" y="12101"/>
                  </a:cubicBezTo>
                  <a:cubicBezTo>
                    <a:pt x="9207" y="14169"/>
                    <a:pt x="9741" y="16604"/>
                    <a:pt x="10275" y="19005"/>
                  </a:cubicBezTo>
                  <a:cubicBezTo>
                    <a:pt x="9007" y="18505"/>
                    <a:pt x="7806" y="17938"/>
                    <a:pt x="6639" y="17271"/>
                  </a:cubicBezTo>
                  <a:cubicBezTo>
                    <a:pt x="5071" y="16337"/>
                    <a:pt x="3403" y="15203"/>
                    <a:pt x="2636" y="13502"/>
                  </a:cubicBezTo>
                  <a:cubicBezTo>
                    <a:pt x="2102" y="12201"/>
                    <a:pt x="2169" y="10099"/>
                    <a:pt x="3570" y="9365"/>
                  </a:cubicBezTo>
                  <a:cubicBezTo>
                    <a:pt x="3761" y="9274"/>
                    <a:pt x="3958" y="9234"/>
                    <a:pt x="4158" y="9234"/>
                  </a:cubicBezTo>
                  <a:close/>
                  <a:moveTo>
                    <a:pt x="24964" y="16824"/>
                  </a:moveTo>
                  <a:cubicBezTo>
                    <a:pt x="25014" y="16824"/>
                    <a:pt x="25065" y="16828"/>
                    <a:pt x="25119" y="16837"/>
                  </a:cubicBezTo>
                  <a:cubicBezTo>
                    <a:pt x="25185" y="16871"/>
                    <a:pt x="25219" y="16871"/>
                    <a:pt x="25219" y="16871"/>
                  </a:cubicBezTo>
                  <a:cubicBezTo>
                    <a:pt x="25252" y="16887"/>
                    <a:pt x="25269" y="16896"/>
                    <a:pt x="25273" y="16896"/>
                  </a:cubicBezTo>
                  <a:cubicBezTo>
                    <a:pt x="25277" y="16896"/>
                    <a:pt x="25269" y="16888"/>
                    <a:pt x="25253" y="16871"/>
                  </a:cubicBezTo>
                  <a:lnTo>
                    <a:pt x="25253" y="16871"/>
                  </a:lnTo>
                  <a:lnTo>
                    <a:pt x="25319" y="16937"/>
                  </a:lnTo>
                  <a:cubicBezTo>
                    <a:pt x="25319" y="16937"/>
                    <a:pt x="25319" y="16971"/>
                    <a:pt x="25352" y="17004"/>
                  </a:cubicBezTo>
                  <a:cubicBezTo>
                    <a:pt x="25383" y="17004"/>
                    <a:pt x="25385" y="17175"/>
                    <a:pt x="25385" y="17175"/>
                  </a:cubicBezTo>
                  <a:cubicBezTo>
                    <a:pt x="25385" y="17175"/>
                    <a:pt x="25385" y="17173"/>
                    <a:pt x="25385" y="17171"/>
                  </a:cubicBezTo>
                  <a:cubicBezTo>
                    <a:pt x="25385" y="17271"/>
                    <a:pt x="25385" y="17338"/>
                    <a:pt x="25385" y="17438"/>
                  </a:cubicBezTo>
                  <a:lnTo>
                    <a:pt x="25385" y="17471"/>
                  </a:lnTo>
                  <a:lnTo>
                    <a:pt x="25385" y="17705"/>
                  </a:lnTo>
                  <a:cubicBezTo>
                    <a:pt x="25385" y="17838"/>
                    <a:pt x="25352" y="17971"/>
                    <a:pt x="25319" y="18105"/>
                  </a:cubicBezTo>
                  <a:cubicBezTo>
                    <a:pt x="25252" y="18438"/>
                    <a:pt x="25152" y="18772"/>
                    <a:pt x="25019" y="19072"/>
                  </a:cubicBezTo>
                  <a:cubicBezTo>
                    <a:pt x="24952" y="19339"/>
                    <a:pt x="24818" y="19573"/>
                    <a:pt x="24685" y="19806"/>
                  </a:cubicBezTo>
                  <a:lnTo>
                    <a:pt x="24585" y="20006"/>
                  </a:lnTo>
                  <a:lnTo>
                    <a:pt x="24518" y="20040"/>
                  </a:lnTo>
                  <a:cubicBezTo>
                    <a:pt x="24490" y="20096"/>
                    <a:pt x="24342" y="20248"/>
                    <a:pt x="24318" y="20273"/>
                  </a:cubicBezTo>
                  <a:lnTo>
                    <a:pt x="24318" y="20273"/>
                  </a:lnTo>
                  <a:cubicBezTo>
                    <a:pt x="23784" y="20607"/>
                    <a:pt x="23184" y="20874"/>
                    <a:pt x="22550" y="21040"/>
                  </a:cubicBezTo>
                  <a:lnTo>
                    <a:pt x="21816" y="21340"/>
                  </a:lnTo>
                  <a:cubicBezTo>
                    <a:pt x="21950" y="20673"/>
                    <a:pt x="22083" y="20006"/>
                    <a:pt x="22183" y="19306"/>
                  </a:cubicBezTo>
                  <a:cubicBezTo>
                    <a:pt x="22417" y="19005"/>
                    <a:pt x="22617" y="18705"/>
                    <a:pt x="22817" y="18405"/>
                  </a:cubicBezTo>
                  <a:cubicBezTo>
                    <a:pt x="22984" y="18172"/>
                    <a:pt x="23151" y="17971"/>
                    <a:pt x="23351" y="17738"/>
                  </a:cubicBezTo>
                  <a:cubicBezTo>
                    <a:pt x="23451" y="17638"/>
                    <a:pt x="23551" y="17538"/>
                    <a:pt x="23684" y="17438"/>
                  </a:cubicBezTo>
                  <a:cubicBezTo>
                    <a:pt x="23751" y="17338"/>
                    <a:pt x="23818" y="17271"/>
                    <a:pt x="23918" y="17238"/>
                  </a:cubicBezTo>
                  <a:cubicBezTo>
                    <a:pt x="24118" y="17071"/>
                    <a:pt x="24318" y="16971"/>
                    <a:pt x="24552" y="16904"/>
                  </a:cubicBezTo>
                  <a:cubicBezTo>
                    <a:pt x="24698" y="16855"/>
                    <a:pt x="24827" y="16824"/>
                    <a:pt x="24964" y="16824"/>
                  </a:cubicBezTo>
                  <a:close/>
                  <a:moveTo>
                    <a:pt x="16156" y="1"/>
                  </a:moveTo>
                  <a:cubicBezTo>
                    <a:pt x="15038" y="1"/>
                    <a:pt x="13924" y="370"/>
                    <a:pt x="13143" y="1193"/>
                  </a:cubicBezTo>
                  <a:cubicBezTo>
                    <a:pt x="11909" y="2527"/>
                    <a:pt x="11442" y="4629"/>
                    <a:pt x="11109" y="6363"/>
                  </a:cubicBezTo>
                  <a:cubicBezTo>
                    <a:pt x="10775" y="8298"/>
                    <a:pt x="10642" y="10266"/>
                    <a:pt x="10742" y="12234"/>
                  </a:cubicBezTo>
                  <a:cubicBezTo>
                    <a:pt x="10742" y="12534"/>
                    <a:pt x="10742" y="12834"/>
                    <a:pt x="10775" y="13168"/>
                  </a:cubicBezTo>
                  <a:cubicBezTo>
                    <a:pt x="10441" y="12401"/>
                    <a:pt x="10075" y="11700"/>
                    <a:pt x="9641" y="11000"/>
                  </a:cubicBezTo>
                  <a:cubicBezTo>
                    <a:pt x="8507" y="9253"/>
                    <a:pt x="6472" y="7112"/>
                    <a:pt x="4208" y="7112"/>
                  </a:cubicBezTo>
                  <a:cubicBezTo>
                    <a:pt x="4008" y="7112"/>
                    <a:pt x="3806" y="7128"/>
                    <a:pt x="3603" y="7164"/>
                  </a:cubicBezTo>
                  <a:cubicBezTo>
                    <a:pt x="1101" y="7597"/>
                    <a:pt x="1" y="10466"/>
                    <a:pt x="301" y="12734"/>
                  </a:cubicBezTo>
                  <a:cubicBezTo>
                    <a:pt x="634" y="15103"/>
                    <a:pt x="2369" y="16904"/>
                    <a:pt x="4237" y="18205"/>
                  </a:cubicBezTo>
                  <a:cubicBezTo>
                    <a:pt x="6505" y="19706"/>
                    <a:pt x="8974" y="20873"/>
                    <a:pt x="11576" y="21641"/>
                  </a:cubicBezTo>
                  <a:cubicBezTo>
                    <a:pt x="11776" y="23075"/>
                    <a:pt x="12009" y="24476"/>
                    <a:pt x="12276" y="25910"/>
                  </a:cubicBezTo>
                  <a:cubicBezTo>
                    <a:pt x="12418" y="26365"/>
                    <a:pt x="12850" y="26674"/>
                    <a:pt x="13324" y="26674"/>
                  </a:cubicBezTo>
                  <a:cubicBezTo>
                    <a:pt x="13408" y="26674"/>
                    <a:pt x="13492" y="26664"/>
                    <a:pt x="13577" y="26644"/>
                  </a:cubicBezTo>
                  <a:cubicBezTo>
                    <a:pt x="14111" y="26477"/>
                    <a:pt x="14444" y="25910"/>
                    <a:pt x="14311" y="25343"/>
                  </a:cubicBezTo>
                  <a:cubicBezTo>
                    <a:pt x="14044" y="24009"/>
                    <a:pt x="13844" y="22641"/>
                    <a:pt x="13644" y="21274"/>
                  </a:cubicBezTo>
                  <a:cubicBezTo>
                    <a:pt x="13777" y="20907"/>
                    <a:pt x="13744" y="20473"/>
                    <a:pt x="13477" y="20173"/>
                  </a:cubicBezTo>
                  <a:cubicBezTo>
                    <a:pt x="13243" y="18238"/>
                    <a:pt x="13043" y="16304"/>
                    <a:pt x="12910" y="14335"/>
                  </a:cubicBezTo>
                  <a:cubicBezTo>
                    <a:pt x="12676" y="10866"/>
                    <a:pt x="12676" y="7297"/>
                    <a:pt x="13911" y="4028"/>
                  </a:cubicBezTo>
                  <a:cubicBezTo>
                    <a:pt x="14077" y="3394"/>
                    <a:pt x="14411" y="2861"/>
                    <a:pt x="14911" y="2427"/>
                  </a:cubicBezTo>
                  <a:cubicBezTo>
                    <a:pt x="15269" y="2189"/>
                    <a:pt x="15694" y="2070"/>
                    <a:pt x="16127" y="2070"/>
                  </a:cubicBezTo>
                  <a:cubicBezTo>
                    <a:pt x="16300" y="2070"/>
                    <a:pt x="16474" y="2089"/>
                    <a:pt x="16646" y="2127"/>
                  </a:cubicBezTo>
                  <a:cubicBezTo>
                    <a:pt x="17947" y="2427"/>
                    <a:pt x="19048" y="3261"/>
                    <a:pt x="19681" y="4395"/>
                  </a:cubicBezTo>
                  <a:cubicBezTo>
                    <a:pt x="20482" y="5796"/>
                    <a:pt x="20916" y="7364"/>
                    <a:pt x="20949" y="8965"/>
                  </a:cubicBezTo>
                  <a:cubicBezTo>
                    <a:pt x="21016" y="10766"/>
                    <a:pt x="20949" y="12568"/>
                    <a:pt x="20749" y="14369"/>
                  </a:cubicBezTo>
                  <a:cubicBezTo>
                    <a:pt x="20615" y="15736"/>
                    <a:pt x="20449" y="17104"/>
                    <a:pt x="20215" y="18472"/>
                  </a:cubicBezTo>
                  <a:lnTo>
                    <a:pt x="20082" y="18605"/>
                  </a:lnTo>
                  <a:cubicBezTo>
                    <a:pt x="19781" y="18972"/>
                    <a:pt x="19715" y="19472"/>
                    <a:pt x="19948" y="19906"/>
                  </a:cubicBezTo>
                  <a:cubicBezTo>
                    <a:pt x="19515" y="22108"/>
                    <a:pt x="18948" y="24309"/>
                    <a:pt x="18280" y="26477"/>
                  </a:cubicBezTo>
                  <a:cubicBezTo>
                    <a:pt x="18017" y="27247"/>
                    <a:pt x="18663" y="27758"/>
                    <a:pt x="19301" y="27758"/>
                  </a:cubicBezTo>
                  <a:cubicBezTo>
                    <a:pt x="19714" y="27758"/>
                    <a:pt x="20124" y="27543"/>
                    <a:pt x="20282" y="27045"/>
                  </a:cubicBezTo>
                  <a:cubicBezTo>
                    <a:pt x="20649" y="25944"/>
                    <a:pt x="20949" y="24843"/>
                    <a:pt x="21216" y="23742"/>
                  </a:cubicBezTo>
                  <a:cubicBezTo>
                    <a:pt x="22483" y="23275"/>
                    <a:pt x="23751" y="22842"/>
                    <a:pt x="24985" y="22274"/>
                  </a:cubicBezTo>
                  <a:cubicBezTo>
                    <a:pt x="26186" y="21707"/>
                    <a:pt x="26853" y="20340"/>
                    <a:pt x="27220" y="19072"/>
                  </a:cubicBezTo>
                  <a:cubicBezTo>
                    <a:pt x="27520" y="17905"/>
                    <a:pt x="27720" y="16337"/>
                    <a:pt x="26753" y="15403"/>
                  </a:cubicBezTo>
                  <a:cubicBezTo>
                    <a:pt x="26254" y="14935"/>
                    <a:pt x="25610" y="14737"/>
                    <a:pt x="24952" y="14737"/>
                  </a:cubicBezTo>
                  <a:cubicBezTo>
                    <a:pt x="24203" y="14737"/>
                    <a:pt x="23437" y="14994"/>
                    <a:pt x="22850" y="15403"/>
                  </a:cubicBezTo>
                  <a:lnTo>
                    <a:pt x="22717" y="15503"/>
                  </a:lnTo>
                  <a:lnTo>
                    <a:pt x="22784" y="15069"/>
                  </a:lnTo>
                  <a:cubicBezTo>
                    <a:pt x="23151" y="11367"/>
                    <a:pt x="23618" y="7030"/>
                    <a:pt x="21649" y="3628"/>
                  </a:cubicBezTo>
                  <a:cubicBezTo>
                    <a:pt x="20849" y="2160"/>
                    <a:pt x="19581" y="1026"/>
                    <a:pt x="18047" y="359"/>
                  </a:cubicBezTo>
                  <a:cubicBezTo>
                    <a:pt x="17458" y="126"/>
                    <a:pt x="16806" y="1"/>
                    <a:pt x="16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4" name="Google Shape;4063;p35">
              <a:extLst>
                <a:ext uri="{FF2B5EF4-FFF2-40B4-BE49-F238E27FC236}">
                  <a16:creationId xmlns:a16="http://schemas.microsoft.com/office/drawing/2014/main" id="{475AC60D-9134-427A-BA92-42E2E9C35230}"/>
                </a:ext>
              </a:extLst>
            </p:cNvPr>
            <p:cNvSpPr/>
            <p:nvPr/>
          </p:nvSpPr>
          <p:spPr>
            <a:xfrm>
              <a:off x="6045215" y="4189255"/>
              <a:ext cx="69334" cy="419395"/>
            </a:xfrm>
            <a:custGeom>
              <a:avLst/>
              <a:gdLst/>
              <a:ahLst/>
              <a:cxnLst/>
              <a:rect l="l" t="t" r="r" b="b"/>
              <a:pathLst>
                <a:path w="1886" h="11409" extrusionOk="0">
                  <a:moveTo>
                    <a:pt x="1477" y="1"/>
                  </a:moveTo>
                  <a:cubicBezTo>
                    <a:pt x="1268" y="1"/>
                    <a:pt x="1052" y="134"/>
                    <a:pt x="1035" y="401"/>
                  </a:cubicBezTo>
                  <a:cubicBezTo>
                    <a:pt x="768" y="3937"/>
                    <a:pt x="434" y="7473"/>
                    <a:pt x="34" y="11008"/>
                  </a:cubicBezTo>
                  <a:cubicBezTo>
                    <a:pt x="1" y="11275"/>
                    <a:pt x="193" y="11409"/>
                    <a:pt x="401" y="11409"/>
                  </a:cubicBezTo>
                  <a:cubicBezTo>
                    <a:pt x="610" y="11409"/>
                    <a:pt x="835" y="11275"/>
                    <a:pt x="868" y="11008"/>
                  </a:cubicBezTo>
                  <a:cubicBezTo>
                    <a:pt x="1268" y="7473"/>
                    <a:pt x="1602" y="3937"/>
                    <a:pt x="1869" y="401"/>
                  </a:cubicBezTo>
                  <a:cubicBezTo>
                    <a:pt x="1885" y="134"/>
                    <a:pt x="1685" y="1"/>
                    <a:pt x="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5" name="Google Shape;4064;p35">
              <a:extLst>
                <a:ext uri="{FF2B5EF4-FFF2-40B4-BE49-F238E27FC236}">
                  <a16:creationId xmlns:a16="http://schemas.microsoft.com/office/drawing/2014/main" id="{38A34765-25E8-41E1-AC65-97876D2E76E0}"/>
                </a:ext>
              </a:extLst>
            </p:cNvPr>
            <p:cNvSpPr/>
            <p:nvPr/>
          </p:nvSpPr>
          <p:spPr>
            <a:xfrm>
              <a:off x="6094293" y="4092795"/>
              <a:ext cx="36799" cy="63374"/>
            </a:xfrm>
            <a:custGeom>
              <a:avLst/>
              <a:gdLst/>
              <a:ahLst/>
              <a:cxnLst/>
              <a:rect l="l" t="t" r="r" b="b"/>
              <a:pathLst>
                <a:path w="1001" h="1724" extrusionOk="0">
                  <a:moveTo>
                    <a:pt x="533" y="1"/>
                  </a:moveTo>
                  <a:cubicBezTo>
                    <a:pt x="468" y="1"/>
                    <a:pt x="406" y="17"/>
                    <a:pt x="367" y="56"/>
                  </a:cubicBezTo>
                  <a:cubicBezTo>
                    <a:pt x="300" y="101"/>
                    <a:pt x="247" y="146"/>
                    <a:pt x="210" y="211"/>
                  </a:cubicBezTo>
                  <a:lnTo>
                    <a:pt x="210" y="211"/>
                  </a:lnTo>
                  <a:cubicBezTo>
                    <a:pt x="181" y="231"/>
                    <a:pt x="155" y="257"/>
                    <a:pt x="134" y="290"/>
                  </a:cubicBezTo>
                  <a:cubicBezTo>
                    <a:pt x="33" y="356"/>
                    <a:pt x="0" y="456"/>
                    <a:pt x="0" y="590"/>
                  </a:cubicBezTo>
                  <a:lnTo>
                    <a:pt x="0" y="1290"/>
                  </a:lnTo>
                  <a:cubicBezTo>
                    <a:pt x="0" y="1490"/>
                    <a:pt x="134" y="1691"/>
                    <a:pt x="367" y="1724"/>
                  </a:cubicBezTo>
                  <a:cubicBezTo>
                    <a:pt x="434" y="1724"/>
                    <a:pt x="534" y="1691"/>
                    <a:pt x="634" y="1657"/>
                  </a:cubicBezTo>
                  <a:cubicBezTo>
                    <a:pt x="701" y="1591"/>
                    <a:pt x="767" y="1524"/>
                    <a:pt x="801" y="1424"/>
                  </a:cubicBezTo>
                  <a:cubicBezTo>
                    <a:pt x="811" y="1379"/>
                    <a:pt x="820" y="1334"/>
                    <a:pt x="828" y="1290"/>
                  </a:cubicBezTo>
                  <a:lnTo>
                    <a:pt x="828" y="1290"/>
                  </a:lnTo>
                  <a:lnTo>
                    <a:pt x="834" y="1290"/>
                  </a:lnTo>
                  <a:lnTo>
                    <a:pt x="834" y="1261"/>
                  </a:lnTo>
                  <a:lnTo>
                    <a:pt x="834" y="1261"/>
                  </a:lnTo>
                  <a:cubicBezTo>
                    <a:pt x="881" y="1015"/>
                    <a:pt x="913" y="769"/>
                    <a:pt x="967" y="523"/>
                  </a:cubicBezTo>
                  <a:cubicBezTo>
                    <a:pt x="1001" y="423"/>
                    <a:pt x="967" y="323"/>
                    <a:pt x="934" y="223"/>
                  </a:cubicBezTo>
                  <a:cubicBezTo>
                    <a:pt x="867" y="123"/>
                    <a:pt x="767" y="56"/>
                    <a:pt x="667" y="23"/>
                  </a:cubicBezTo>
                  <a:cubicBezTo>
                    <a:pt x="626" y="9"/>
                    <a:pt x="579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6" name="Google Shape;4065;p35">
              <a:extLst>
                <a:ext uri="{FF2B5EF4-FFF2-40B4-BE49-F238E27FC236}">
                  <a16:creationId xmlns:a16="http://schemas.microsoft.com/office/drawing/2014/main" id="{7F47670A-C8F4-4566-83FF-8E1630CF062C}"/>
                </a:ext>
              </a:extLst>
            </p:cNvPr>
            <p:cNvSpPr/>
            <p:nvPr/>
          </p:nvSpPr>
          <p:spPr>
            <a:xfrm>
              <a:off x="5237099" y="3788270"/>
              <a:ext cx="1030122" cy="232323"/>
            </a:xfrm>
            <a:custGeom>
              <a:avLst/>
              <a:gdLst/>
              <a:ahLst/>
              <a:cxnLst/>
              <a:rect l="l" t="t" r="r" b="b"/>
              <a:pathLst>
                <a:path w="28021" h="6320" extrusionOk="0">
                  <a:moveTo>
                    <a:pt x="19267" y="1"/>
                  </a:moveTo>
                  <a:cubicBezTo>
                    <a:pt x="11538" y="1"/>
                    <a:pt x="568" y="134"/>
                    <a:pt x="568" y="134"/>
                  </a:cubicBezTo>
                  <a:cubicBezTo>
                    <a:pt x="0" y="568"/>
                    <a:pt x="701" y="6105"/>
                    <a:pt x="568" y="6239"/>
                  </a:cubicBezTo>
                  <a:cubicBezTo>
                    <a:pt x="533" y="6285"/>
                    <a:pt x="3786" y="6319"/>
                    <a:pt x="8048" y="6319"/>
                  </a:cubicBezTo>
                  <a:cubicBezTo>
                    <a:pt x="16085" y="6319"/>
                    <a:pt x="27707" y="6197"/>
                    <a:pt x="27620" y="5805"/>
                  </a:cubicBezTo>
                  <a:cubicBezTo>
                    <a:pt x="27487" y="5205"/>
                    <a:pt x="28020" y="434"/>
                    <a:pt x="26653" y="134"/>
                  </a:cubicBezTo>
                  <a:cubicBezTo>
                    <a:pt x="26186" y="34"/>
                    <a:pt x="23132" y="1"/>
                    <a:pt x="19267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7" name="Google Shape;4066;p35">
              <a:extLst>
                <a:ext uri="{FF2B5EF4-FFF2-40B4-BE49-F238E27FC236}">
                  <a16:creationId xmlns:a16="http://schemas.microsoft.com/office/drawing/2014/main" id="{C009ABA2-48B4-4820-9229-8CFE35DC6D0D}"/>
                </a:ext>
              </a:extLst>
            </p:cNvPr>
            <p:cNvSpPr/>
            <p:nvPr/>
          </p:nvSpPr>
          <p:spPr>
            <a:xfrm>
              <a:off x="5308234" y="3876496"/>
              <a:ext cx="41762" cy="101568"/>
            </a:xfrm>
            <a:custGeom>
              <a:avLst/>
              <a:gdLst/>
              <a:ahLst/>
              <a:cxnLst/>
              <a:rect l="l" t="t" r="r" b="b"/>
              <a:pathLst>
                <a:path w="1136" h="2763" extrusionOk="0">
                  <a:moveTo>
                    <a:pt x="630" y="1"/>
                  </a:moveTo>
                  <a:cubicBezTo>
                    <a:pt x="465" y="1"/>
                    <a:pt x="300" y="92"/>
                    <a:pt x="234" y="303"/>
                  </a:cubicBezTo>
                  <a:cubicBezTo>
                    <a:pt x="67" y="970"/>
                    <a:pt x="0" y="1670"/>
                    <a:pt x="67" y="2338"/>
                  </a:cubicBezTo>
                  <a:cubicBezTo>
                    <a:pt x="67" y="2621"/>
                    <a:pt x="275" y="2763"/>
                    <a:pt x="484" y="2763"/>
                  </a:cubicBezTo>
                  <a:cubicBezTo>
                    <a:pt x="692" y="2763"/>
                    <a:pt x="901" y="2621"/>
                    <a:pt x="901" y="2338"/>
                  </a:cubicBezTo>
                  <a:lnTo>
                    <a:pt x="934" y="2371"/>
                  </a:lnTo>
                  <a:cubicBezTo>
                    <a:pt x="901" y="2037"/>
                    <a:pt x="901" y="1737"/>
                    <a:pt x="934" y="1404"/>
                  </a:cubicBezTo>
                  <a:lnTo>
                    <a:pt x="934" y="1203"/>
                  </a:lnTo>
                  <a:lnTo>
                    <a:pt x="934" y="1137"/>
                  </a:lnTo>
                  <a:lnTo>
                    <a:pt x="934" y="1003"/>
                  </a:lnTo>
                  <a:cubicBezTo>
                    <a:pt x="968" y="836"/>
                    <a:pt x="1001" y="703"/>
                    <a:pt x="1034" y="536"/>
                  </a:cubicBezTo>
                  <a:cubicBezTo>
                    <a:pt x="1135" y="214"/>
                    <a:pt x="882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8" name="Google Shape;4067;p35">
              <a:extLst>
                <a:ext uri="{FF2B5EF4-FFF2-40B4-BE49-F238E27FC236}">
                  <a16:creationId xmlns:a16="http://schemas.microsoft.com/office/drawing/2014/main" id="{1A69AA09-E13F-4D07-B9F9-0F8E9FCE1DC8}"/>
                </a:ext>
              </a:extLst>
            </p:cNvPr>
            <p:cNvSpPr/>
            <p:nvPr/>
          </p:nvSpPr>
          <p:spPr>
            <a:xfrm>
              <a:off x="5306984" y="3812790"/>
              <a:ext cx="40512" cy="30695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cubicBezTo>
                    <a:pt x="1102" y="835"/>
                    <a:pt x="1102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9" name="Google Shape;4068;p35">
              <a:extLst>
                <a:ext uri="{FF2B5EF4-FFF2-40B4-BE49-F238E27FC236}">
                  <a16:creationId xmlns:a16="http://schemas.microsoft.com/office/drawing/2014/main" id="{21D843D9-0461-47F8-A28E-186C3D78A445}"/>
                </a:ext>
              </a:extLst>
            </p:cNvPr>
            <p:cNvSpPr/>
            <p:nvPr/>
          </p:nvSpPr>
          <p:spPr>
            <a:xfrm>
              <a:off x="5969849" y="3799625"/>
              <a:ext cx="222577" cy="35410"/>
            </a:xfrm>
            <a:custGeom>
              <a:avLst/>
              <a:gdLst/>
              <a:ahLst/>
              <a:cxnLst/>
              <a:rect l="l" t="t" r="r" b="b"/>
              <a:pathLst>
                <a:path w="8573" h="963" extrusionOk="0">
                  <a:moveTo>
                    <a:pt x="4286" y="0"/>
                  </a:moveTo>
                  <a:cubicBezTo>
                    <a:pt x="3035" y="0"/>
                    <a:pt x="1784" y="42"/>
                    <a:pt x="534" y="125"/>
                  </a:cubicBezTo>
                  <a:cubicBezTo>
                    <a:pt x="20" y="158"/>
                    <a:pt x="1" y="963"/>
                    <a:pt x="477" y="963"/>
                  </a:cubicBezTo>
                  <a:cubicBezTo>
                    <a:pt x="495" y="963"/>
                    <a:pt x="514" y="962"/>
                    <a:pt x="534" y="959"/>
                  </a:cubicBezTo>
                  <a:cubicBezTo>
                    <a:pt x="1784" y="876"/>
                    <a:pt x="3035" y="834"/>
                    <a:pt x="4286" y="834"/>
                  </a:cubicBezTo>
                  <a:cubicBezTo>
                    <a:pt x="5537" y="834"/>
                    <a:pt x="6788" y="876"/>
                    <a:pt x="8039" y="959"/>
                  </a:cubicBezTo>
                  <a:cubicBezTo>
                    <a:pt x="8049" y="960"/>
                    <a:pt x="8060" y="960"/>
                    <a:pt x="8070" y="960"/>
                  </a:cubicBezTo>
                  <a:cubicBezTo>
                    <a:pt x="8572" y="960"/>
                    <a:pt x="8562" y="158"/>
                    <a:pt x="8039" y="125"/>
                  </a:cubicBezTo>
                  <a:cubicBezTo>
                    <a:pt x="6788" y="42"/>
                    <a:pt x="5537" y="0"/>
                    <a:pt x="4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211" name="Kotak Teks 210">
            <a:extLst>
              <a:ext uri="{FF2B5EF4-FFF2-40B4-BE49-F238E27FC236}">
                <a16:creationId xmlns:a16="http://schemas.microsoft.com/office/drawing/2014/main" id="{5B105D30-50BD-489F-B21B-EC218D691A59}"/>
              </a:ext>
            </a:extLst>
          </p:cNvPr>
          <p:cNvSpPr txBox="1"/>
          <p:nvPr/>
        </p:nvSpPr>
        <p:spPr>
          <a:xfrm>
            <a:off x="5097338" y="1905343"/>
            <a:ext cx="3397187" cy="1208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Perencanaan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pembangunan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adalah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proses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sistematis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membangun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pengetahuan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pengalaman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atau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mengubah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perilaku</a:t>
            </a:r>
            <a:r>
              <a:rPr lang="en-US" sz="16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id-ID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12" name="Google Shape;4807;p43">
            <a:extLst>
              <a:ext uri="{FF2B5EF4-FFF2-40B4-BE49-F238E27FC236}">
                <a16:creationId xmlns:a16="http://schemas.microsoft.com/office/drawing/2014/main" id="{92EBE490-4D1B-4C23-A305-EE8877D08825}"/>
              </a:ext>
            </a:extLst>
          </p:cNvPr>
          <p:cNvGrpSpPr/>
          <p:nvPr/>
        </p:nvGrpSpPr>
        <p:grpSpPr>
          <a:xfrm>
            <a:off x="6898461" y="2928828"/>
            <a:ext cx="1445007" cy="1560402"/>
            <a:chOff x="4651019" y="2037190"/>
            <a:chExt cx="601159" cy="652751"/>
          </a:xfrm>
        </p:grpSpPr>
        <p:sp>
          <p:nvSpPr>
            <p:cNvPr id="213" name="Google Shape;4808;p43">
              <a:extLst>
                <a:ext uri="{FF2B5EF4-FFF2-40B4-BE49-F238E27FC236}">
                  <a16:creationId xmlns:a16="http://schemas.microsoft.com/office/drawing/2014/main" id="{5296DD73-F49A-46C0-8839-227B03F9D889}"/>
                </a:ext>
              </a:extLst>
            </p:cNvPr>
            <p:cNvSpPr/>
            <p:nvPr/>
          </p:nvSpPr>
          <p:spPr>
            <a:xfrm>
              <a:off x="4678244" y="2115899"/>
              <a:ext cx="573935" cy="574042"/>
            </a:xfrm>
            <a:custGeom>
              <a:avLst/>
              <a:gdLst/>
              <a:ahLst/>
              <a:cxnLst/>
              <a:rect l="l" t="t" r="r" b="b"/>
              <a:pathLst>
                <a:path w="53439" h="53449" extrusionOk="0">
                  <a:moveTo>
                    <a:pt x="26251" y="1"/>
                  </a:moveTo>
                  <a:cubicBezTo>
                    <a:pt x="25620" y="1"/>
                    <a:pt x="24986" y="26"/>
                    <a:pt x="24351" y="77"/>
                  </a:cubicBezTo>
                  <a:cubicBezTo>
                    <a:pt x="9641" y="1278"/>
                    <a:pt x="1" y="12052"/>
                    <a:pt x="1" y="26796"/>
                  </a:cubicBezTo>
                  <a:cubicBezTo>
                    <a:pt x="1" y="41540"/>
                    <a:pt x="10108" y="53448"/>
                    <a:pt x="24852" y="53448"/>
                  </a:cubicBezTo>
                  <a:cubicBezTo>
                    <a:pt x="39629" y="53448"/>
                    <a:pt x="53439" y="41540"/>
                    <a:pt x="53439" y="26796"/>
                  </a:cubicBezTo>
                  <a:cubicBezTo>
                    <a:pt x="53439" y="12680"/>
                    <a:pt x="40443" y="1"/>
                    <a:pt x="26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809;p43">
              <a:extLst>
                <a:ext uri="{FF2B5EF4-FFF2-40B4-BE49-F238E27FC236}">
                  <a16:creationId xmlns:a16="http://schemas.microsoft.com/office/drawing/2014/main" id="{6C074B54-A45E-4B98-AFCD-454A1837AC88}"/>
                </a:ext>
              </a:extLst>
            </p:cNvPr>
            <p:cNvSpPr/>
            <p:nvPr/>
          </p:nvSpPr>
          <p:spPr>
            <a:xfrm>
              <a:off x="4651019" y="2090468"/>
              <a:ext cx="573935" cy="574042"/>
            </a:xfrm>
            <a:custGeom>
              <a:avLst/>
              <a:gdLst/>
              <a:ahLst/>
              <a:cxnLst/>
              <a:rect l="l" t="t" r="r" b="b"/>
              <a:pathLst>
                <a:path w="53439" h="53449" extrusionOk="0">
                  <a:moveTo>
                    <a:pt x="26280" y="0"/>
                  </a:moveTo>
                  <a:cubicBezTo>
                    <a:pt x="25650" y="0"/>
                    <a:pt x="25018" y="25"/>
                    <a:pt x="24385" y="77"/>
                  </a:cubicBezTo>
                  <a:cubicBezTo>
                    <a:pt x="9674" y="1277"/>
                    <a:pt x="1" y="12052"/>
                    <a:pt x="1" y="26796"/>
                  </a:cubicBezTo>
                  <a:cubicBezTo>
                    <a:pt x="1" y="41573"/>
                    <a:pt x="10108" y="53448"/>
                    <a:pt x="24885" y="53448"/>
                  </a:cubicBezTo>
                  <a:cubicBezTo>
                    <a:pt x="39629" y="53448"/>
                    <a:pt x="53439" y="41573"/>
                    <a:pt x="53439" y="26796"/>
                  </a:cubicBezTo>
                  <a:cubicBezTo>
                    <a:pt x="53439" y="12679"/>
                    <a:pt x="40443" y="0"/>
                    <a:pt x="26280" y="0"/>
                  </a:cubicBezTo>
                  <a:close/>
                </a:path>
              </a:pathLst>
            </a:custGeom>
            <a:solidFill>
              <a:schemeClr val="lt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810;p43">
              <a:extLst>
                <a:ext uri="{FF2B5EF4-FFF2-40B4-BE49-F238E27FC236}">
                  <a16:creationId xmlns:a16="http://schemas.microsoft.com/office/drawing/2014/main" id="{2F93E1E0-6BAB-47EA-B77F-1BCB8471B24E}"/>
                </a:ext>
              </a:extLst>
            </p:cNvPr>
            <p:cNvSpPr/>
            <p:nvPr/>
          </p:nvSpPr>
          <p:spPr>
            <a:xfrm>
              <a:off x="4795389" y="2043279"/>
              <a:ext cx="285544" cy="103910"/>
            </a:xfrm>
            <a:custGeom>
              <a:avLst/>
              <a:gdLst/>
              <a:ahLst/>
              <a:cxnLst/>
              <a:rect l="l" t="t" r="r" b="b"/>
              <a:pathLst>
                <a:path w="26587" h="9675" extrusionOk="0">
                  <a:moveTo>
                    <a:pt x="26453" y="1"/>
                  </a:moveTo>
                  <a:cubicBezTo>
                    <a:pt x="26452" y="1"/>
                    <a:pt x="18447" y="268"/>
                    <a:pt x="13810" y="268"/>
                  </a:cubicBezTo>
                  <a:cubicBezTo>
                    <a:pt x="10208" y="268"/>
                    <a:pt x="1135" y="434"/>
                    <a:pt x="1135" y="434"/>
                  </a:cubicBezTo>
                  <a:lnTo>
                    <a:pt x="568" y="401"/>
                  </a:lnTo>
                  <a:lnTo>
                    <a:pt x="568" y="401"/>
                  </a:lnTo>
                  <a:lnTo>
                    <a:pt x="668" y="601"/>
                  </a:lnTo>
                  <a:lnTo>
                    <a:pt x="734" y="835"/>
                  </a:lnTo>
                  <a:lnTo>
                    <a:pt x="701" y="1035"/>
                  </a:lnTo>
                  <a:lnTo>
                    <a:pt x="267" y="1235"/>
                  </a:lnTo>
                  <a:lnTo>
                    <a:pt x="734" y="1468"/>
                  </a:lnTo>
                  <a:lnTo>
                    <a:pt x="801" y="2336"/>
                  </a:lnTo>
                  <a:lnTo>
                    <a:pt x="701" y="2636"/>
                  </a:lnTo>
                  <a:lnTo>
                    <a:pt x="101" y="3170"/>
                  </a:lnTo>
                  <a:lnTo>
                    <a:pt x="834" y="3336"/>
                  </a:lnTo>
                  <a:lnTo>
                    <a:pt x="734" y="4137"/>
                  </a:lnTo>
                  <a:lnTo>
                    <a:pt x="434" y="4971"/>
                  </a:lnTo>
                  <a:lnTo>
                    <a:pt x="601" y="5171"/>
                  </a:lnTo>
                  <a:lnTo>
                    <a:pt x="734" y="6238"/>
                  </a:lnTo>
                  <a:lnTo>
                    <a:pt x="734" y="6405"/>
                  </a:lnTo>
                  <a:lnTo>
                    <a:pt x="401" y="7039"/>
                  </a:lnTo>
                  <a:lnTo>
                    <a:pt x="501" y="7339"/>
                  </a:lnTo>
                  <a:lnTo>
                    <a:pt x="434" y="7673"/>
                  </a:lnTo>
                  <a:lnTo>
                    <a:pt x="367" y="8106"/>
                  </a:lnTo>
                  <a:lnTo>
                    <a:pt x="234" y="8407"/>
                  </a:lnTo>
                  <a:lnTo>
                    <a:pt x="134" y="8573"/>
                  </a:lnTo>
                  <a:lnTo>
                    <a:pt x="0" y="8940"/>
                  </a:lnTo>
                  <a:lnTo>
                    <a:pt x="267" y="9307"/>
                  </a:lnTo>
                  <a:lnTo>
                    <a:pt x="34" y="9674"/>
                  </a:lnTo>
                  <a:cubicBezTo>
                    <a:pt x="34" y="9674"/>
                    <a:pt x="11309" y="9174"/>
                    <a:pt x="13143" y="9074"/>
                  </a:cubicBezTo>
                  <a:cubicBezTo>
                    <a:pt x="15025" y="8955"/>
                    <a:pt x="20720" y="8938"/>
                    <a:pt x="23820" y="8938"/>
                  </a:cubicBezTo>
                  <a:cubicBezTo>
                    <a:pt x="25061" y="8938"/>
                    <a:pt x="25886" y="8940"/>
                    <a:pt x="25886" y="8940"/>
                  </a:cubicBezTo>
                  <a:lnTo>
                    <a:pt x="25385" y="7539"/>
                  </a:lnTo>
                  <a:lnTo>
                    <a:pt x="26286" y="7072"/>
                  </a:lnTo>
                  <a:lnTo>
                    <a:pt x="26286" y="6639"/>
                  </a:lnTo>
                  <a:lnTo>
                    <a:pt x="26219" y="5605"/>
                  </a:lnTo>
                  <a:lnTo>
                    <a:pt x="26086" y="5238"/>
                  </a:lnTo>
                  <a:cubicBezTo>
                    <a:pt x="26119" y="4971"/>
                    <a:pt x="26219" y="4704"/>
                    <a:pt x="26319" y="4471"/>
                  </a:cubicBezTo>
                  <a:cubicBezTo>
                    <a:pt x="26386" y="4370"/>
                    <a:pt x="26052" y="4037"/>
                    <a:pt x="26052" y="4037"/>
                  </a:cubicBezTo>
                  <a:lnTo>
                    <a:pt x="25986" y="3603"/>
                  </a:lnTo>
                  <a:lnTo>
                    <a:pt x="26586" y="3036"/>
                  </a:lnTo>
                  <a:cubicBezTo>
                    <a:pt x="26486" y="2869"/>
                    <a:pt x="26419" y="2669"/>
                    <a:pt x="26386" y="2469"/>
                  </a:cubicBezTo>
                  <a:cubicBezTo>
                    <a:pt x="26386" y="2402"/>
                    <a:pt x="26386" y="2336"/>
                    <a:pt x="26386" y="2269"/>
                  </a:cubicBezTo>
                  <a:cubicBezTo>
                    <a:pt x="26386" y="2202"/>
                    <a:pt x="26419" y="1769"/>
                    <a:pt x="26419" y="1769"/>
                  </a:cubicBezTo>
                  <a:lnTo>
                    <a:pt x="26553" y="1368"/>
                  </a:lnTo>
                  <a:lnTo>
                    <a:pt x="26386" y="1135"/>
                  </a:lnTo>
                  <a:lnTo>
                    <a:pt x="26586" y="668"/>
                  </a:lnTo>
                  <a:lnTo>
                    <a:pt x="26353" y="634"/>
                  </a:lnTo>
                  <a:lnTo>
                    <a:pt x="26319" y="268"/>
                  </a:lnTo>
                  <a:lnTo>
                    <a:pt x="264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811;p43">
              <a:extLst>
                <a:ext uri="{FF2B5EF4-FFF2-40B4-BE49-F238E27FC236}">
                  <a16:creationId xmlns:a16="http://schemas.microsoft.com/office/drawing/2014/main" id="{506D765F-A056-4092-99B9-2E79E8E69494}"/>
                </a:ext>
              </a:extLst>
            </p:cNvPr>
            <p:cNvSpPr/>
            <p:nvPr/>
          </p:nvSpPr>
          <p:spPr>
            <a:xfrm>
              <a:off x="4735560" y="2287235"/>
              <a:ext cx="405918" cy="4317"/>
            </a:xfrm>
            <a:custGeom>
              <a:avLst/>
              <a:gdLst/>
              <a:ahLst/>
              <a:cxnLst/>
              <a:rect l="l" t="t" r="r" b="b"/>
              <a:pathLst>
                <a:path w="37795" h="402" fill="none" extrusionOk="0">
                  <a:moveTo>
                    <a:pt x="1" y="234"/>
                  </a:moveTo>
                  <a:cubicBezTo>
                    <a:pt x="1" y="234"/>
                    <a:pt x="8340" y="101"/>
                    <a:pt x="11743" y="234"/>
                  </a:cubicBezTo>
                  <a:cubicBezTo>
                    <a:pt x="15145" y="401"/>
                    <a:pt x="22417" y="201"/>
                    <a:pt x="23317" y="234"/>
                  </a:cubicBezTo>
                  <a:cubicBezTo>
                    <a:pt x="24218" y="268"/>
                    <a:pt x="30823" y="1"/>
                    <a:pt x="33124" y="168"/>
                  </a:cubicBezTo>
                  <a:cubicBezTo>
                    <a:pt x="34692" y="268"/>
                    <a:pt x="36260" y="268"/>
                    <a:pt x="37794" y="101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812;p43">
              <a:extLst>
                <a:ext uri="{FF2B5EF4-FFF2-40B4-BE49-F238E27FC236}">
                  <a16:creationId xmlns:a16="http://schemas.microsoft.com/office/drawing/2014/main" id="{AD871264-A564-4070-B7CD-913BF3AF7323}"/>
                </a:ext>
              </a:extLst>
            </p:cNvPr>
            <p:cNvSpPr/>
            <p:nvPr/>
          </p:nvSpPr>
          <p:spPr>
            <a:xfrm>
              <a:off x="4735560" y="2350651"/>
              <a:ext cx="405918" cy="4307"/>
            </a:xfrm>
            <a:custGeom>
              <a:avLst/>
              <a:gdLst/>
              <a:ahLst/>
              <a:cxnLst/>
              <a:rect l="l" t="t" r="r" b="b"/>
              <a:pathLst>
                <a:path w="37795" h="401" fill="none" extrusionOk="0">
                  <a:moveTo>
                    <a:pt x="1" y="267"/>
                  </a:moveTo>
                  <a:cubicBezTo>
                    <a:pt x="1" y="267"/>
                    <a:pt x="8340" y="100"/>
                    <a:pt x="11743" y="267"/>
                  </a:cubicBezTo>
                  <a:cubicBezTo>
                    <a:pt x="15145" y="400"/>
                    <a:pt x="22417" y="234"/>
                    <a:pt x="23317" y="267"/>
                  </a:cubicBezTo>
                  <a:cubicBezTo>
                    <a:pt x="24218" y="300"/>
                    <a:pt x="30823" y="0"/>
                    <a:pt x="33124" y="200"/>
                  </a:cubicBezTo>
                  <a:cubicBezTo>
                    <a:pt x="34692" y="300"/>
                    <a:pt x="36260" y="267"/>
                    <a:pt x="37794" y="1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813;p43">
              <a:extLst>
                <a:ext uri="{FF2B5EF4-FFF2-40B4-BE49-F238E27FC236}">
                  <a16:creationId xmlns:a16="http://schemas.microsoft.com/office/drawing/2014/main" id="{82305FD7-F4D1-4F75-89C6-5D55F540609E}"/>
                </a:ext>
              </a:extLst>
            </p:cNvPr>
            <p:cNvSpPr/>
            <p:nvPr/>
          </p:nvSpPr>
          <p:spPr>
            <a:xfrm>
              <a:off x="4735560" y="2414057"/>
              <a:ext cx="405918" cy="4672"/>
            </a:xfrm>
            <a:custGeom>
              <a:avLst/>
              <a:gdLst/>
              <a:ahLst/>
              <a:cxnLst/>
              <a:rect l="l" t="t" r="r" b="b"/>
              <a:pathLst>
                <a:path w="37795" h="435" fill="none" extrusionOk="0">
                  <a:moveTo>
                    <a:pt x="1" y="267"/>
                  </a:moveTo>
                  <a:cubicBezTo>
                    <a:pt x="1" y="267"/>
                    <a:pt x="8340" y="100"/>
                    <a:pt x="11743" y="267"/>
                  </a:cubicBezTo>
                  <a:cubicBezTo>
                    <a:pt x="15145" y="434"/>
                    <a:pt x="22417" y="234"/>
                    <a:pt x="23317" y="267"/>
                  </a:cubicBezTo>
                  <a:cubicBezTo>
                    <a:pt x="24218" y="301"/>
                    <a:pt x="30823" y="0"/>
                    <a:pt x="33124" y="201"/>
                  </a:cubicBezTo>
                  <a:cubicBezTo>
                    <a:pt x="34692" y="301"/>
                    <a:pt x="36260" y="267"/>
                    <a:pt x="37794" y="1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814;p43">
              <a:extLst>
                <a:ext uri="{FF2B5EF4-FFF2-40B4-BE49-F238E27FC236}">
                  <a16:creationId xmlns:a16="http://schemas.microsoft.com/office/drawing/2014/main" id="{3E454275-3148-47F4-9C1D-E21E66D5A9FC}"/>
                </a:ext>
              </a:extLst>
            </p:cNvPr>
            <p:cNvSpPr/>
            <p:nvPr/>
          </p:nvSpPr>
          <p:spPr>
            <a:xfrm>
              <a:off x="4735560" y="2477462"/>
              <a:ext cx="405918" cy="4672"/>
            </a:xfrm>
            <a:custGeom>
              <a:avLst/>
              <a:gdLst/>
              <a:ahLst/>
              <a:cxnLst/>
              <a:rect l="l" t="t" r="r" b="b"/>
              <a:pathLst>
                <a:path w="37795" h="435" fill="none" extrusionOk="0">
                  <a:moveTo>
                    <a:pt x="1" y="267"/>
                  </a:moveTo>
                  <a:cubicBezTo>
                    <a:pt x="1" y="267"/>
                    <a:pt x="8340" y="101"/>
                    <a:pt x="11743" y="267"/>
                  </a:cubicBezTo>
                  <a:cubicBezTo>
                    <a:pt x="15145" y="434"/>
                    <a:pt x="22417" y="234"/>
                    <a:pt x="23317" y="267"/>
                  </a:cubicBezTo>
                  <a:cubicBezTo>
                    <a:pt x="24218" y="301"/>
                    <a:pt x="30823" y="1"/>
                    <a:pt x="33124" y="201"/>
                  </a:cubicBezTo>
                  <a:cubicBezTo>
                    <a:pt x="34692" y="301"/>
                    <a:pt x="36227" y="267"/>
                    <a:pt x="37794" y="1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815;p43">
              <a:extLst>
                <a:ext uri="{FF2B5EF4-FFF2-40B4-BE49-F238E27FC236}">
                  <a16:creationId xmlns:a16="http://schemas.microsoft.com/office/drawing/2014/main" id="{226E9DC4-7336-4A1F-A5D4-936C0D8FB8A5}"/>
                </a:ext>
              </a:extLst>
            </p:cNvPr>
            <p:cNvSpPr/>
            <p:nvPr/>
          </p:nvSpPr>
          <p:spPr>
            <a:xfrm>
              <a:off x="4769593" y="2541233"/>
              <a:ext cx="336774" cy="4307"/>
            </a:xfrm>
            <a:custGeom>
              <a:avLst/>
              <a:gdLst/>
              <a:ahLst/>
              <a:cxnLst/>
              <a:rect l="l" t="t" r="r" b="b"/>
              <a:pathLst>
                <a:path w="31357" h="401" fill="none" extrusionOk="0">
                  <a:moveTo>
                    <a:pt x="1" y="267"/>
                  </a:moveTo>
                  <a:cubicBezTo>
                    <a:pt x="1" y="267"/>
                    <a:pt x="6939" y="100"/>
                    <a:pt x="9774" y="267"/>
                  </a:cubicBezTo>
                  <a:cubicBezTo>
                    <a:pt x="12576" y="400"/>
                    <a:pt x="18614" y="200"/>
                    <a:pt x="19348" y="267"/>
                  </a:cubicBezTo>
                  <a:cubicBezTo>
                    <a:pt x="20082" y="300"/>
                    <a:pt x="25619" y="0"/>
                    <a:pt x="27487" y="200"/>
                  </a:cubicBezTo>
                  <a:cubicBezTo>
                    <a:pt x="28788" y="300"/>
                    <a:pt x="30089" y="267"/>
                    <a:pt x="31356" y="1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816;p43">
              <a:extLst>
                <a:ext uri="{FF2B5EF4-FFF2-40B4-BE49-F238E27FC236}">
                  <a16:creationId xmlns:a16="http://schemas.microsoft.com/office/drawing/2014/main" id="{5948485B-B537-4024-8162-4FE16743B957}"/>
                </a:ext>
              </a:extLst>
            </p:cNvPr>
            <p:cNvSpPr/>
            <p:nvPr/>
          </p:nvSpPr>
          <p:spPr>
            <a:xfrm>
              <a:off x="4769593" y="2227417"/>
              <a:ext cx="336774" cy="4307"/>
            </a:xfrm>
            <a:custGeom>
              <a:avLst/>
              <a:gdLst/>
              <a:ahLst/>
              <a:cxnLst/>
              <a:rect l="l" t="t" r="r" b="b"/>
              <a:pathLst>
                <a:path w="31357" h="401" fill="none" extrusionOk="0">
                  <a:moveTo>
                    <a:pt x="1" y="267"/>
                  </a:moveTo>
                  <a:cubicBezTo>
                    <a:pt x="1" y="267"/>
                    <a:pt x="6939" y="100"/>
                    <a:pt x="9774" y="267"/>
                  </a:cubicBezTo>
                  <a:cubicBezTo>
                    <a:pt x="12576" y="401"/>
                    <a:pt x="18614" y="200"/>
                    <a:pt x="19348" y="267"/>
                  </a:cubicBezTo>
                  <a:cubicBezTo>
                    <a:pt x="20082" y="300"/>
                    <a:pt x="25619" y="0"/>
                    <a:pt x="27487" y="200"/>
                  </a:cubicBezTo>
                  <a:cubicBezTo>
                    <a:pt x="28788" y="300"/>
                    <a:pt x="30089" y="267"/>
                    <a:pt x="31356" y="1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817;p43">
              <a:extLst>
                <a:ext uri="{FF2B5EF4-FFF2-40B4-BE49-F238E27FC236}">
                  <a16:creationId xmlns:a16="http://schemas.microsoft.com/office/drawing/2014/main" id="{2AD2B4F4-348A-451B-97EF-5B9502BE8B18}"/>
                </a:ext>
              </a:extLst>
            </p:cNvPr>
            <p:cNvSpPr/>
            <p:nvPr/>
          </p:nvSpPr>
          <p:spPr>
            <a:xfrm>
              <a:off x="4769593" y="2099167"/>
              <a:ext cx="21512" cy="18279"/>
            </a:xfrm>
            <a:custGeom>
              <a:avLst/>
              <a:gdLst/>
              <a:ahLst/>
              <a:cxnLst/>
              <a:rect l="l" t="t" r="r" b="b"/>
              <a:pathLst>
                <a:path w="2003" h="1702" extrusionOk="0">
                  <a:moveTo>
                    <a:pt x="1168" y="0"/>
                  </a:moveTo>
                  <a:cubicBezTo>
                    <a:pt x="401" y="0"/>
                    <a:pt x="1" y="901"/>
                    <a:pt x="534" y="1435"/>
                  </a:cubicBezTo>
                  <a:cubicBezTo>
                    <a:pt x="719" y="1620"/>
                    <a:pt x="940" y="1702"/>
                    <a:pt x="1153" y="1702"/>
                  </a:cubicBezTo>
                  <a:cubicBezTo>
                    <a:pt x="1593" y="1702"/>
                    <a:pt x="2002" y="1351"/>
                    <a:pt x="2002" y="834"/>
                  </a:cubicBezTo>
                  <a:cubicBezTo>
                    <a:pt x="2002" y="367"/>
                    <a:pt x="1635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818;p43">
              <a:extLst>
                <a:ext uri="{FF2B5EF4-FFF2-40B4-BE49-F238E27FC236}">
                  <a16:creationId xmlns:a16="http://schemas.microsoft.com/office/drawing/2014/main" id="{D2D474B6-4D63-4F9A-A11A-2AFEADCB3CD0}"/>
                </a:ext>
              </a:extLst>
            </p:cNvPr>
            <p:cNvSpPr/>
            <p:nvPr/>
          </p:nvSpPr>
          <p:spPr>
            <a:xfrm>
              <a:off x="4772815" y="2068001"/>
              <a:ext cx="18290" cy="18634"/>
            </a:xfrm>
            <a:custGeom>
              <a:avLst/>
              <a:gdLst/>
              <a:ahLst/>
              <a:cxnLst/>
              <a:rect l="l" t="t" r="r" b="b"/>
              <a:pathLst>
                <a:path w="1703" h="1735" extrusionOk="0">
                  <a:moveTo>
                    <a:pt x="868" y="0"/>
                  </a:moveTo>
                  <a:cubicBezTo>
                    <a:pt x="368" y="0"/>
                    <a:pt x="1" y="401"/>
                    <a:pt x="1" y="868"/>
                  </a:cubicBezTo>
                  <a:cubicBezTo>
                    <a:pt x="1" y="1335"/>
                    <a:pt x="368" y="1735"/>
                    <a:pt x="868" y="1735"/>
                  </a:cubicBezTo>
                  <a:cubicBezTo>
                    <a:pt x="1335" y="1735"/>
                    <a:pt x="1702" y="1335"/>
                    <a:pt x="1702" y="868"/>
                  </a:cubicBezTo>
                  <a:cubicBezTo>
                    <a:pt x="1702" y="401"/>
                    <a:pt x="1335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819;p43">
              <a:extLst>
                <a:ext uri="{FF2B5EF4-FFF2-40B4-BE49-F238E27FC236}">
                  <a16:creationId xmlns:a16="http://schemas.microsoft.com/office/drawing/2014/main" id="{CDA1183C-BC10-4ACB-8BC9-5174D4AADA9C}"/>
                </a:ext>
              </a:extLst>
            </p:cNvPr>
            <p:cNvSpPr/>
            <p:nvPr/>
          </p:nvSpPr>
          <p:spPr>
            <a:xfrm>
              <a:off x="4769593" y="2037190"/>
              <a:ext cx="21512" cy="18645"/>
            </a:xfrm>
            <a:custGeom>
              <a:avLst/>
              <a:gdLst/>
              <a:ahLst/>
              <a:cxnLst/>
              <a:rect l="l" t="t" r="r" b="b"/>
              <a:pathLst>
                <a:path w="2003" h="1736" extrusionOk="0">
                  <a:moveTo>
                    <a:pt x="1168" y="1"/>
                  </a:moveTo>
                  <a:cubicBezTo>
                    <a:pt x="401" y="1"/>
                    <a:pt x="1" y="935"/>
                    <a:pt x="534" y="1468"/>
                  </a:cubicBezTo>
                  <a:cubicBezTo>
                    <a:pt x="719" y="1653"/>
                    <a:pt x="940" y="1735"/>
                    <a:pt x="1153" y="1735"/>
                  </a:cubicBezTo>
                  <a:cubicBezTo>
                    <a:pt x="1593" y="1735"/>
                    <a:pt x="2002" y="1385"/>
                    <a:pt x="2002" y="868"/>
                  </a:cubicBezTo>
                  <a:cubicBezTo>
                    <a:pt x="2002" y="401"/>
                    <a:pt x="1635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820;p43">
              <a:extLst>
                <a:ext uri="{FF2B5EF4-FFF2-40B4-BE49-F238E27FC236}">
                  <a16:creationId xmlns:a16="http://schemas.microsoft.com/office/drawing/2014/main" id="{A2C8CFE0-B241-4F89-B3A6-5A2FFC208F6A}"/>
                </a:ext>
              </a:extLst>
            </p:cNvPr>
            <p:cNvSpPr/>
            <p:nvPr/>
          </p:nvSpPr>
          <p:spPr>
            <a:xfrm>
              <a:off x="4803626" y="2117435"/>
              <a:ext cx="18645" cy="18645"/>
            </a:xfrm>
            <a:custGeom>
              <a:avLst/>
              <a:gdLst/>
              <a:ahLst/>
              <a:cxnLst/>
              <a:rect l="l" t="t" r="r" b="b"/>
              <a:pathLst>
                <a:path w="1736" h="1736" extrusionOk="0">
                  <a:moveTo>
                    <a:pt x="868" y="1"/>
                  </a:moveTo>
                  <a:cubicBezTo>
                    <a:pt x="401" y="1"/>
                    <a:pt x="1" y="401"/>
                    <a:pt x="1" y="868"/>
                  </a:cubicBezTo>
                  <a:cubicBezTo>
                    <a:pt x="1" y="1335"/>
                    <a:pt x="401" y="1735"/>
                    <a:pt x="868" y="1735"/>
                  </a:cubicBezTo>
                  <a:cubicBezTo>
                    <a:pt x="1335" y="1735"/>
                    <a:pt x="1735" y="1335"/>
                    <a:pt x="1735" y="868"/>
                  </a:cubicBezTo>
                  <a:cubicBezTo>
                    <a:pt x="1735" y="401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821;p43">
              <a:extLst>
                <a:ext uri="{FF2B5EF4-FFF2-40B4-BE49-F238E27FC236}">
                  <a16:creationId xmlns:a16="http://schemas.microsoft.com/office/drawing/2014/main" id="{9CADB454-7948-4E33-B622-0F55642929C0}"/>
                </a:ext>
              </a:extLst>
            </p:cNvPr>
            <p:cNvSpPr/>
            <p:nvPr/>
          </p:nvSpPr>
          <p:spPr>
            <a:xfrm>
              <a:off x="4800759" y="2086623"/>
              <a:ext cx="21512" cy="18484"/>
            </a:xfrm>
            <a:custGeom>
              <a:avLst/>
              <a:gdLst/>
              <a:ahLst/>
              <a:cxnLst/>
              <a:rect l="l" t="t" r="r" b="b"/>
              <a:pathLst>
                <a:path w="2003" h="1721" extrusionOk="0">
                  <a:moveTo>
                    <a:pt x="1135" y="1"/>
                  </a:moveTo>
                  <a:cubicBezTo>
                    <a:pt x="368" y="1"/>
                    <a:pt x="1" y="935"/>
                    <a:pt x="535" y="1469"/>
                  </a:cubicBezTo>
                  <a:cubicBezTo>
                    <a:pt x="708" y="1642"/>
                    <a:pt x="925" y="1721"/>
                    <a:pt x="1137" y="1721"/>
                  </a:cubicBezTo>
                  <a:cubicBezTo>
                    <a:pt x="1578" y="1721"/>
                    <a:pt x="2002" y="1385"/>
                    <a:pt x="2002" y="868"/>
                  </a:cubicBezTo>
                  <a:cubicBezTo>
                    <a:pt x="2002" y="368"/>
                    <a:pt x="1602" y="1"/>
                    <a:pt x="1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822;p43">
              <a:extLst>
                <a:ext uri="{FF2B5EF4-FFF2-40B4-BE49-F238E27FC236}">
                  <a16:creationId xmlns:a16="http://schemas.microsoft.com/office/drawing/2014/main" id="{0A8E4DAE-C06F-491F-9F82-800B71FFD4B6}"/>
                </a:ext>
              </a:extLst>
            </p:cNvPr>
            <p:cNvSpPr/>
            <p:nvPr/>
          </p:nvSpPr>
          <p:spPr>
            <a:xfrm>
              <a:off x="4803626" y="2055823"/>
              <a:ext cx="18645" cy="18279"/>
            </a:xfrm>
            <a:custGeom>
              <a:avLst/>
              <a:gdLst/>
              <a:ahLst/>
              <a:cxnLst/>
              <a:rect l="l" t="t" r="r" b="b"/>
              <a:pathLst>
                <a:path w="1736" h="1702" extrusionOk="0">
                  <a:moveTo>
                    <a:pt x="868" y="0"/>
                  </a:moveTo>
                  <a:cubicBezTo>
                    <a:pt x="401" y="0"/>
                    <a:pt x="1" y="367"/>
                    <a:pt x="1" y="867"/>
                  </a:cubicBezTo>
                  <a:cubicBezTo>
                    <a:pt x="1" y="1334"/>
                    <a:pt x="401" y="1701"/>
                    <a:pt x="868" y="1701"/>
                  </a:cubicBezTo>
                  <a:cubicBezTo>
                    <a:pt x="1335" y="1701"/>
                    <a:pt x="1735" y="1334"/>
                    <a:pt x="1735" y="867"/>
                  </a:cubicBezTo>
                  <a:cubicBezTo>
                    <a:pt x="1735" y="367"/>
                    <a:pt x="1335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823;p43">
              <a:extLst>
                <a:ext uri="{FF2B5EF4-FFF2-40B4-BE49-F238E27FC236}">
                  <a16:creationId xmlns:a16="http://schemas.microsoft.com/office/drawing/2014/main" id="{B16F3D6B-BCFB-401B-A11B-64CEC45CF59B}"/>
                </a:ext>
              </a:extLst>
            </p:cNvPr>
            <p:cNvSpPr/>
            <p:nvPr/>
          </p:nvSpPr>
          <p:spPr>
            <a:xfrm>
              <a:off x="4835512" y="2099145"/>
              <a:ext cx="21501" cy="18419"/>
            </a:xfrm>
            <a:custGeom>
              <a:avLst/>
              <a:gdLst/>
              <a:ahLst/>
              <a:cxnLst/>
              <a:rect l="l" t="t" r="r" b="b"/>
              <a:pathLst>
                <a:path w="2002" h="1715" extrusionOk="0">
                  <a:moveTo>
                    <a:pt x="1193" y="0"/>
                  </a:moveTo>
                  <a:cubicBezTo>
                    <a:pt x="1174" y="0"/>
                    <a:pt x="1154" y="1"/>
                    <a:pt x="1135" y="2"/>
                  </a:cubicBezTo>
                  <a:cubicBezTo>
                    <a:pt x="367" y="2"/>
                    <a:pt x="0" y="903"/>
                    <a:pt x="534" y="1470"/>
                  </a:cubicBezTo>
                  <a:cubicBezTo>
                    <a:pt x="713" y="1639"/>
                    <a:pt x="926" y="1714"/>
                    <a:pt x="1133" y="1714"/>
                  </a:cubicBezTo>
                  <a:cubicBezTo>
                    <a:pt x="1581" y="1714"/>
                    <a:pt x="2002" y="1361"/>
                    <a:pt x="2002" y="836"/>
                  </a:cubicBezTo>
                  <a:cubicBezTo>
                    <a:pt x="2002" y="388"/>
                    <a:pt x="1663" y="0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824;p43">
              <a:extLst>
                <a:ext uri="{FF2B5EF4-FFF2-40B4-BE49-F238E27FC236}">
                  <a16:creationId xmlns:a16="http://schemas.microsoft.com/office/drawing/2014/main" id="{3C7024BA-3AC6-400D-9FB5-AD3DB830F277}"/>
                </a:ext>
              </a:extLst>
            </p:cNvPr>
            <p:cNvSpPr/>
            <p:nvPr/>
          </p:nvSpPr>
          <p:spPr>
            <a:xfrm>
              <a:off x="4838734" y="2068001"/>
              <a:ext cx="18279" cy="18634"/>
            </a:xfrm>
            <a:custGeom>
              <a:avLst/>
              <a:gdLst/>
              <a:ahLst/>
              <a:cxnLst/>
              <a:rect l="l" t="t" r="r" b="b"/>
              <a:pathLst>
                <a:path w="1702" h="1735" extrusionOk="0">
                  <a:moveTo>
                    <a:pt x="835" y="0"/>
                  </a:moveTo>
                  <a:cubicBezTo>
                    <a:pt x="368" y="0"/>
                    <a:pt x="1" y="401"/>
                    <a:pt x="1" y="868"/>
                  </a:cubicBezTo>
                  <a:cubicBezTo>
                    <a:pt x="1" y="1335"/>
                    <a:pt x="368" y="1735"/>
                    <a:pt x="835" y="1735"/>
                  </a:cubicBezTo>
                  <a:cubicBezTo>
                    <a:pt x="1335" y="1735"/>
                    <a:pt x="1702" y="1335"/>
                    <a:pt x="1702" y="868"/>
                  </a:cubicBezTo>
                  <a:cubicBezTo>
                    <a:pt x="1702" y="401"/>
                    <a:pt x="1335" y="0"/>
                    <a:pt x="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825;p43">
              <a:extLst>
                <a:ext uri="{FF2B5EF4-FFF2-40B4-BE49-F238E27FC236}">
                  <a16:creationId xmlns:a16="http://schemas.microsoft.com/office/drawing/2014/main" id="{AE7A4B72-7077-46A4-96AB-405D5699A177}"/>
                </a:ext>
              </a:extLst>
            </p:cNvPr>
            <p:cNvSpPr/>
            <p:nvPr/>
          </p:nvSpPr>
          <p:spPr>
            <a:xfrm>
              <a:off x="4835512" y="2037190"/>
              <a:ext cx="21501" cy="18645"/>
            </a:xfrm>
            <a:custGeom>
              <a:avLst/>
              <a:gdLst/>
              <a:ahLst/>
              <a:cxnLst/>
              <a:rect l="l" t="t" r="r" b="b"/>
              <a:pathLst>
                <a:path w="2002" h="1736" extrusionOk="0">
                  <a:moveTo>
                    <a:pt x="1135" y="1"/>
                  </a:moveTo>
                  <a:cubicBezTo>
                    <a:pt x="367" y="1"/>
                    <a:pt x="0" y="935"/>
                    <a:pt x="534" y="1468"/>
                  </a:cubicBezTo>
                  <a:cubicBezTo>
                    <a:pt x="719" y="1653"/>
                    <a:pt x="939" y="1735"/>
                    <a:pt x="1153" y="1735"/>
                  </a:cubicBezTo>
                  <a:cubicBezTo>
                    <a:pt x="1593" y="1735"/>
                    <a:pt x="2002" y="1385"/>
                    <a:pt x="2002" y="868"/>
                  </a:cubicBezTo>
                  <a:cubicBezTo>
                    <a:pt x="2002" y="401"/>
                    <a:pt x="1635" y="1"/>
                    <a:pt x="1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826;p43">
              <a:extLst>
                <a:ext uri="{FF2B5EF4-FFF2-40B4-BE49-F238E27FC236}">
                  <a16:creationId xmlns:a16="http://schemas.microsoft.com/office/drawing/2014/main" id="{BD763D74-328C-4D8D-8165-866C9D440C19}"/>
                </a:ext>
              </a:extLst>
            </p:cNvPr>
            <p:cNvSpPr/>
            <p:nvPr/>
          </p:nvSpPr>
          <p:spPr>
            <a:xfrm>
              <a:off x="4866420" y="2117789"/>
              <a:ext cx="21759" cy="18398"/>
            </a:xfrm>
            <a:custGeom>
              <a:avLst/>
              <a:gdLst/>
              <a:ahLst/>
              <a:cxnLst/>
              <a:rect l="l" t="t" r="r" b="b"/>
              <a:pathLst>
                <a:path w="2026" h="1713" extrusionOk="0">
                  <a:moveTo>
                    <a:pt x="1119" y="0"/>
                  </a:moveTo>
                  <a:cubicBezTo>
                    <a:pt x="346" y="0"/>
                    <a:pt x="1" y="944"/>
                    <a:pt x="558" y="1469"/>
                  </a:cubicBezTo>
                  <a:cubicBezTo>
                    <a:pt x="727" y="1637"/>
                    <a:pt x="936" y="1713"/>
                    <a:pt x="1142" y="1713"/>
                  </a:cubicBezTo>
                  <a:cubicBezTo>
                    <a:pt x="1589" y="1713"/>
                    <a:pt x="2026" y="1360"/>
                    <a:pt x="2026" y="835"/>
                  </a:cubicBezTo>
                  <a:cubicBezTo>
                    <a:pt x="1993" y="368"/>
                    <a:pt x="1626" y="1"/>
                    <a:pt x="1159" y="1"/>
                  </a:cubicBezTo>
                  <a:cubicBezTo>
                    <a:pt x="1145" y="0"/>
                    <a:pt x="1132" y="0"/>
                    <a:pt x="1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827;p43">
              <a:extLst>
                <a:ext uri="{FF2B5EF4-FFF2-40B4-BE49-F238E27FC236}">
                  <a16:creationId xmlns:a16="http://schemas.microsoft.com/office/drawing/2014/main" id="{4FEE0E93-0CE6-432C-9461-9A4F12D74427}"/>
                </a:ext>
              </a:extLst>
            </p:cNvPr>
            <p:cNvSpPr/>
            <p:nvPr/>
          </p:nvSpPr>
          <p:spPr>
            <a:xfrm>
              <a:off x="4866323" y="2086623"/>
              <a:ext cx="21856" cy="18484"/>
            </a:xfrm>
            <a:custGeom>
              <a:avLst/>
              <a:gdLst/>
              <a:ahLst/>
              <a:cxnLst/>
              <a:rect l="l" t="t" r="r" b="b"/>
              <a:pathLst>
                <a:path w="2035" h="1721" extrusionOk="0">
                  <a:moveTo>
                    <a:pt x="1168" y="1"/>
                  </a:moveTo>
                  <a:cubicBezTo>
                    <a:pt x="400" y="1"/>
                    <a:pt x="0" y="935"/>
                    <a:pt x="567" y="1469"/>
                  </a:cubicBezTo>
                  <a:cubicBezTo>
                    <a:pt x="741" y="1642"/>
                    <a:pt x="957" y="1721"/>
                    <a:pt x="1170" y="1721"/>
                  </a:cubicBezTo>
                  <a:cubicBezTo>
                    <a:pt x="1610" y="1721"/>
                    <a:pt x="2035" y="1385"/>
                    <a:pt x="2035" y="868"/>
                  </a:cubicBezTo>
                  <a:cubicBezTo>
                    <a:pt x="2035" y="401"/>
                    <a:pt x="1635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828;p43">
              <a:extLst>
                <a:ext uri="{FF2B5EF4-FFF2-40B4-BE49-F238E27FC236}">
                  <a16:creationId xmlns:a16="http://schemas.microsoft.com/office/drawing/2014/main" id="{1D30BCF2-5FEA-43E0-9D5F-918CED5797C7}"/>
                </a:ext>
              </a:extLst>
            </p:cNvPr>
            <p:cNvSpPr/>
            <p:nvPr/>
          </p:nvSpPr>
          <p:spPr>
            <a:xfrm>
              <a:off x="4866323" y="2055823"/>
              <a:ext cx="21856" cy="18484"/>
            </a:xfrm>
            <a:custGeom>
              <a:avLst/>
              <a:gdLst/>
              <a:ahLst/>
              <a:cxnLst/>
              <a:rect l="l" t="t" r="r" b="b"/>
              <a:pathLst>
                <a:path w="2035" h="1721" extrusionOk="0">
                  <a:moveTo>
                    <a:pt x="1168" y="0"/>
                  </a:moveTo>
                  <a:cubicBezTo>
                    <a:pt x="400" y="0"/>
                    <a:pt x="0" y="934"/>
                    <a:pt x="567" y="1468"/>
                  </a:cubicBezTo>
                  <a:cubicBezTo>
                    <a:pt x="741" y="1642"/>
                    <a:pt x="957" y="1720"/>
                    <a:pt x="1170" y="1720"/>
                  </a:cubicBezTo>
                  <a:cubicBezTo>
                    <a:pt x="1610" y="1720"/>
                    <a:pt x="2035" y="1385"/>
                    <a:pt x="2035" y="867"/>
                  </a:cubicBezTo>
                  <a:cubicBezTo>
                    <a:pt x="2035" y="367"/>
                    <a:pt x="1635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829;p43">
              <a:extLst>
                <a:ext uri="{FF2B5EF4-FFF2-40B4-BE49-F238E27FC236}">
                  <a16:creationId xmlns:a16="http://schemas.microsoft.com/office/drawing/2014/main" id="{90725A01-0B39-421F-ADA4-C18633EF6274}"/>
                </a:ext>
              </a:extLst>
            </p:cNvPr>
            <p:cNvSpPr/>
            <p:nvPr/>
          </p:nvSpPr>
          <p:spPr>
            <a:xfrm>
              <a:off x="4901430" y="2099167"/>
              <a:ext cx="21501" cy="18279"/>
            </a:xfrm>
            <a:custGeom>
              <a:avLst/>
              <a:gdLst/>
              <a:ahLst/>
              <a:cxnLst/>
              <a:rect l="l" t="t" r="r" b="b"/>
              <a:pathLst>
                <a:path w="2002" h="1702" extrusionOk="0">
                  <a:moveTo>
                    <a:pt x="1134" y="0"/>
                  </a:moveTo>
                  <a:cubicBezTo>
                    <a:pt x="367" y="0"/>
                    <a:pt x="0" y="901"/>
                    <a:pt x="534" y="1435"/>
                  </a:cubicBezTo>
                  <a:cubicBezTo>
                    <a:pt x="708" y="1620"/>
                    <a:pt x="925" y="1702"/>
                    <a:pt x="1137" y="1702"/>
                  </a:cubicBezTo>
                  <a:cubicBezTo>
                    <a:pt x="1577" y="1702"/>
                    <a:pt x="2002" y="1351"/>
                    <a:pt x="2002" y="834"/>
                  </a:cubicBezTo>
                  <a:cubicBezTo>
                    <a:pt x="2002" y="367"/>
                    <a:pt x="1601" y="0"/>
                    <a:pt x="1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830;p43">
              <a:extLst>
                <a:ext uri="{FF2B5EF4-FFF2-40B4-BE49-F238E27FC236}">
                  <a16:creationId xmlns:a16="http://schemas.microsoft.com/office/drawing/2014/main" id="{6D33F4C7-9BF6-405D-83FD-8593D48F1EA7}"/>
                </a:ext>
              </a:extLst>
            </p:cNvPr>
            <p:cNvSpPr/>
            <p:nvPr/>
          </p:nvSpPr>
          <p:spPr>
            <a:xfrm>
              <a:off x="4904652" y="2068001"/>
              <a:ext cx="18279" cy="18634"/>
            </a:xfrm>
            <a:custGeom>
              <a:avLst/>
              <a:gdLst/>
              <a:ahLst/>
              <a:cxnLst/>
              <a:rect l="l" t="t" r="r" b="b"/>
              <a:pathLst>
                <a:path w="1702" h="1735" extrusionOk="0">
                  <a:moveTo>
                    <a:pt x="834" y="0"/>
                  </a:moveTo>
                  <a:cubicBezTo>
                    <a:pt x="367" y="0"/>
                    <a:pt x="0" y="401"/>
                    <a:pt x="0" y="868"/>
                  </a:cubicBezTo>
                  <a:cubicBezTo>
                    <a:pt x="0" y="1335"/>
                    <a:pt x="367" y="1735"/>
                    <a:pt x="834" y="1735"/>
                  </a:cubicBezTo>
                  <a:cubicBezTo>
                    <a:pt x="1301" y="1735"/>
                    <a:pt x="1702" y="1335"/>
                    <a:pt x="1702" y="868"/>
                  </a:cubicBezTo>
                  <a:cubicBezTo>
                    <a:pt x="1702" y="401"/>
                    <a:pt x="1301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831;p43">
              <a:extLst>
                <a:ext uri="{FF2B5EF4-FFF2-40B4-BE49-F238E27FC236}">
                  <a16:creationId xmlns:a16="http://schemas.microsoft.com/office/drawing/2014/main" id="{2DB5F7B5-8331-4AE4-A117-839F6ABD3876}"/>
                </a:ext>
              </a:extLst>
            </p:cNvPr>
            <p:cNvSpPr/>
            <p:nvPr/>
          </p:nvSpPr>
          <p:spPr>
            <a:xfrm>
              <a:off x="4901430" y="2037190"/>
              <a:ext cx="21501" cy="18645"/>
            </a:xfrm>
            <a:custGeom>
              <a:avLst/>
              <a:gdLst/>
              <a:ahLst/>
              <a:cxnLst/>
              <a:rect l="l" t="t" r="r" b="b"/>
              <a:pathLst>
                <a:path w="2002" h="1736" extrusionOk="0">
                  <a:moveTo>
                    <a:pt x="1134" y="1"/>
                  </a:moveTo>
                  <a:cubicBezTo>
                    <a:pt x="367" y="1"/>
                    <a:pt x="0" y="935"/>
                    <a:pt x="534" y="1468"/>
                  </a:cubicBezTo>
                  <a:cubicBezTo>
                    <a:pt x="708" y="1653"/>
                    <a:pt x="925" y="1735"/>
                    <a:pt x="1137" y="1735"/>
                  </a:cubicBezTo>
                  <a:cubicBezTo>
                    <a:pt x="1577" y="1735"/>
                    <a:pt x="2002" y="1385"/>
                    <a:pt x="2002" y="868"/>
                  </a:cubicBezTo>
                  <a:cubicBezTo>
                    <a:pt x="2002" y="401"/>
                    <a:pt x="1601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832;p43">
              <a:extLst>
                <a:ext uri="{FF2B5EF4-FFF2-40B4-BE49-F238E27FC236}">
                  <a16:creationId xmlns:a16="http://schemas.microsoft.com/office/drawing/2014/main" id="{130DD4C8-B9A4-407A-B2FD-9B0CA80A7B98}"/>
                </a:ext>
              </a:extLst>
            </p:cNvPr>
            <p:cNvSpPr/>
            <p:nvPr/>
          </p:nvSpPr>
          <p:spPr>
            <a:xfrm>
              <a:off x="4932328" y="2117789"/>
              <a:ext cx="21663" cy="18398"/>
            </a:xfrm>
            <a:custGeom>
              <a:avLst/>
              <a:gdLst/>
              <a:ahLst/>
              <a:cxnLst/>
              <a:rect l="l" t="t" r="r" b="b"/>
              <a:pathLst>
                <a:path w="2017" h="1713" extrusionOk="0">
                  <a:moveTo>
                    <a:pt x="1119" y="0"/>
                  </a:moveTo>
                  <a:cubicBezTo>
                    <a:pt x="347" y="0"/>
                    <a:pt x="1" y="944"/>
                    <a:pt x="526" y="1469"/>
                  </a:cubicBezTo>
                  <a:cubicBezTo>
                    <a:pt x="705" y="1637"/>
                    <a:pt x="921" y="1713"/>
                    <a:pt x="1131" y="1713"/>
                  </a:cubicBezTo>
                  <a:cubicBezTo>
                    <a:pt x="1586" y="1713"/>
                    <a:pt x="2016" y="1360"/>
                    <a:pt x="1993" y="835"/>
                  </a:cubicBezTo>
                  <a:cubicBezTo>
                    <a:pt x="1993" y="368"/>
                    <a:pt x="1593" y="1"/>
                    <a:pt x="1159" y="1"/>
                  </a:cubicBezTo>
                  <a:cubicBezTo>
                    <a:pt x="1146" y="0"/>
                    <a:pt x="1132" y="0"/>
                    <a:pt x="1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833;p43">
              <a:extLst>
                <a:ext uri="{FF2B5EF4-FFF2-40B4-BE49-F238E27FC236}">
                  <a16:creationId xmlns:a16="http://schemas.microsoft.com/office/drawing/2014/main" id="{BD9E157F-1620-4AEE-9595-F532844C5194}"/>
                </a:ext>
              </a:extLst>
            </p:cNvPr>
            <p:cNvSpPr/>
            <p:nvPr/>
          </p:nvSpPr>
          <p:spPr>
            <a:xfrm>
              <a:off x="4932231" y="2086623"/>
              <a:ext cx="21512" cy="18484"/>
            </a:xfrm>
            <a:custGeom>
              <a:avLst/>
              <a:gdLst/>
              <a:ahLst/>
              <a:cxnLst/>
              <a:rect l="l" t="t" r="r" b="b"/>
              <a:pathLst>
                <a:path w="2003" h="1721" extrusionOk="0">
                  <a:moveTo>
                    <a:pt x="1168" y="1"/>
                  </a:moveTo>
                  <a:cubicBezTo>
                    <a:pt x="401" y="1"/>
                    <a:pt x="1" y="935"/>
                    <a:pt x="535" y="1469"/>
                  </a:cubicBezTo>
                  <a:cubicBezTo>
                    <a:pt x="719" y="1642"/>
                    <a:pt x="939" y="1721"/>
                    <a:pt x="1152" y="1721"/>
                  </a:cubicBezTo>
                  <a:cubicBezTo>
                    <a:pt x="1593" y="1721"/>
                    <a:pt x="2002" y="1385"/>
                    <a:pt x="2002" y="868"/>
                  </a:cubicBezTo>
                  <a:cubicBezTo>
                    <a:pt x="2002" y="401"/>
                    <a:pt x="1635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834;p43">
              <a:extLst>
                <a:ext uri="{FF2B5EF4-FFF2-40B4-BE49-F238E27FC236}">
                  <a16:creationId xmlns:a16="http://schemas.microsoft.com/office/drawing/2014/main" id="{FB7318BD-B529-4EFE-9273-79163D1B1641}"/>
                </a:ext>
              </a:extLst>
            </p:cNvPr>
            <p:cNvSpPr/>
            <p:nvPr/>
          </p:nvSpPr>
          <p:spPr>
            <a:xfrm>
              <a:off x="4932231" y="2055823"/>
              <a:ext cx="21512" cy="18484"/>
            </a:xfrm>
            <a:custGeom>
              <a:avLst/>
              <a:gdLst/>
              <a:ahLst/>
              <a:cxnLst/>
              <a:rect l="l" t="t" r="r" b="b"/>
              <a:pathLst>
                <a:path w="2003" h="1721" extrusionOk="0">
                  <a:moveTo>
                    <a:pt x="1168" y="0"/>
                  </a:moveTo>
                  <a:cubicBezTo>
                    <a:pt x="401" y="0"/>
                    <a:pt x="1" y="934"/>
                    <a:pt x="535" y="1468"/>
                  </a:cubicBezTo>
                  <a:cubicBezTo>
                    <a:pt x="719" y="1642"/>
                    <a:pt x="939" y="1720"/>
                    <a:pt x="1152" y="1720"/>
                  </a:cubicBezTo>
                  <a:cubicBezTo>
                    <a:pt x="1593" y="1720"/>
                    <a:pt x="2002" y="1385"/>
                    <a:pt x="2002" y="867"/>
                  </a:cubicBezTo>
                  <a:cubicBezTo>
                    <a:pt x="2002" y="367"/>
                    <a:pt x="1635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835;p43">
              <a:extLst>
                <a:ext uri="{FF2B5EF4-FFF2-40B4-BE49-F238E27FC236}">
                  <a16:creationId xmlns:a16="http://schemas.microsoft.com/office/drawing/2014/main" id="{E0DD7974-A747-4BE0-AA4B-7D7D80018FD1}"/>
                </a:ext>
              </a:extLst>
            </p:cNvPr>
            <p:cNvSpPr/>
            <p:nvPr/>
          </p:nvSpPr>
          <p:spPr>
            <a:xfrm>
              <a:off x="4967338" y="2099145"/>
              <a:ext cx="21512" cy="18419"/>
            </a:xfrm>
            <a:custGeom>
              <a:avLst/>
              <a:gdLst/>
              <a:ahLst/>
              <a:cxnLst/>
              <a:rect l="l" t="t" r="r" b="b"/>
              <a:pathLst>
                <a:path w="2003" h="1715" extrusionOk="0">
                  <a:moveTo>
                    <a:pt x="1189" y="0"/>
                  </a:moveTo>
                  <a:cubicBezTo>
                    <a:pt x="1171" y="0"/>
                    <a:pt x="1153" y="1"/>
                    <a:pt x="1135" y="2"/>
                  </a:cubicBezTo>
                  <a:cubicBezTo>
                    <a:pt x="368" y="2"/>
                    <a:pt x="1" y="903"/>
                    <a:pt x="535" y="1470"/>
                  </a:cubicBezTo>
                  <a:cubicBezTo>
                    <a:pt x="703" y="1639"/>
                    <a:pt x="912" y="1714"/>
                    <a:pt x="1118" y="1714"/>
                  </a:cubicBezTo>
                  <a:cubicBezTo>
                    <a:pt x="1565" y="1714"/>
                    <a:pt x="2002" y="1361"/>
                    <a:pt x="2002" y="836"/>
                  </a:cubicBezTo>
                  <a:cubicBezTo>
                    <a:pt x="2002" y="388"/>
                    <a:pt x="1633" y="0"/>
                    <a:pt x="1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836;p43">
              <a:extLst>
                <a:ext uri="{FF2B5EF4-FFF2-40B4-BE49-F238E27FC236}">
                  <a16:creationId xmlns:a16="http://schemas.microsoft.com/office/drawing/2014/main" id="{994DDACA-664A-4BB8-A54B-EF2593E9D75A}"/>
                </a:ext>
              </a:extLst>
            </p:cNvPr>
            <p:cNvSpPr/>
            <p:nvPr/>
          </p:nvSpPr>
          <p:spPr>
            <a:xfrm>
              <a:off x="4966984" y="2068356"/>
              <a:ext cx="22114" cy="18677"/>
            </a:xfrm>
            <a:custGeom>
              <a:avLst/>
              <a:gdLst/>
              <a:ahLst/>
              <a:cxnLst/>
              <a:rect l="l" t="t" r="r" b="b"/>
              <a:pathLst>
                <a:path w="2059" h="1739" extrusionOk="0">
                  <a:moveTo>
                    <a:pt x="1168" y="1"/>
                  </a:moveTo>
                  <a:cubicBezTo>
                    <a:pt x="401" y="1"/>
                    <a:pt x="1" y="935"/>
                    <a:pt x="568" y="1502"/>
                  </a:cubicBezTo>
                  <a:cubicBezTo>
                    <a:pt x="741" y="1665"/>
                    <a:pt x="950" y="1738"/>
                    <a:pt x="1154" y="1738"/>
                  </a:cubicBezTo>
                  <a:cubicBezTo>
                    <a:pt x="1617" y="1738"/>
                    <a:pt x="2058" y="1367"/>
                    <a:pt x="2035" y="835"/>
                  </a:cubicBezTo>
                  <a:cubicBezTo>
                    <a:pt x="2035" y="368"/>
                    <a:pt x="1635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837;p43">
              <a:extLst>
                <a:ext uri="{FF2B5EF4-FFF2-40B4-BE49-F238E27FC236}">
                  <a16:creationId xmlns:a16="http://schemas.microsoft.com/office/drawing/2014/main" id="{26E59686-6F8D-40D5-AA16-74590D1EF535}"/>
                </a:ext>
              </a:extLst>
            </p:cNvPr>
            <p:cNvSpPr/>
            <p:nvPr/>
          </p:nvSpPr>
          <p:spPr>
            <a:xfrm>
              <a:off x="4967338" y="2037190"/>
              <a:ext cx="21512" cy="18645"/>
            </a:xfrm>
            <a:custGeom>
              <a:avLst/>
              <a:gdLst/>
              <a:ahLst/>
              <a:cxnLst/>
              <a:rect l="l" t="t" r="r" b="b"/>
              <a:pathLst>
                <a:path w="2003" h="1736" extrusionOk="0">
                  <a:moveTo>
                    <a:pt x="1135" y="1"/>
                  </a:moveTo>
                  <a:cubicBezTo>
                    <a:pt x="368" y="34"/>
                    <a:pt x="1" y="935"/>
                    <a:pt x="535" y="1468"/>
                  </a:cubicBezTo>
                  <a:cubicBezTo>
                    <a:pt x="709" y="1653"/>
                    <a:pt x="925" y="1735"/>
                    <a:pt x="1138" y="1735"/>
                  </a:cubicBezTo>
                  <a:cubicBezTo>
                    <a:pt x="1578" y="1735"/>
                    <a:pt x="2002" y="1385"/>
                    <a:pt x="2002" y="868"/>
                  </a:cubicBezTo>
                  <a:cubicBezTo>
                    <a:pt x="2002" y="401"/>
                    <a:pt x="1602" y="1"/>
                    <a:pt x="1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838;p43">
              <a:extLst>
                <a:ext uri="{FF2B5EF4-FFF2-40B4-BE49-F238E27FC236}">
                  <a16:creationId xmlns:a16="http://schemas.microsoft.com/office/drawing/2014/main" id="{06E91652-91C8-4C59-AF1E-0246FD9F0A27}"/>
                </a:ext>
              </a:extLst>
            </p:cNvPr>
            <p:cNvSpPr/>
            <p:nvPr/>
          </p:nvSpPr>
          <p:spPr>
            <a:xfrm>
              <a:off x="4998246" y="2117789"/>
              <a:ext cx="21416" cy="18398"/>
            </a:xfrm>
            <a:custGeom>
              <a:avLst/>
              <a:gdLst/>
              <a:ahLst/>
              <a:cxnLst/>
              <a:rect l="l" t="t" r="r" b="b"/>
              <a:pathLst>
                <a:path w="1994" h="1713" extrusionOk="0">
                  <a:moveTo>
                    <a:pt x="1086" y="0"/>
                  </a:moveTo>
                  <a:cubicBezTo>
                    <a:pt x="346" y="0"/>
                    <a:pt x="1" y="911"/>
                    <a:pt x="525" y="1469"/>
                  </a:cubicBezTo>
                  <a:cubicBezTo>
                    <a:pt x="694" y="1637"/>
                    <a:pt x="903" y="1713"/>
                    <a:pt x="1109" y="1713"/>
                  </a:cubicBezTo>
                  <a:cubicBezTo>
                    <a:pt x="1556" y="1713"/>
                    <a:pt x="1993" y="1360"/>
                    <a:pt x="1993" y="835"/>
                  </a:cubicBezTo>
                  <a:cubicBezTo>
                    <a:pt x="1993" y="368"/>
                    <a:pt x="1626" y="1"/>
                    <a:pt x="1126" y="1"/>
                  </a:cubicBezTo>
                  <a:cubicBezTo>
                    <a:pt x="1112" y="0"/>
                    <a:pt x="1099" y="0"/>
                    <a:pt x="1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839;p43">
              <a:extLst>
                <a:ext uri="{FF2B5EF4-FFF2-40B4-BE49-F238E27FC236}">
                  <a16:creationId xmlns:a16="http://schemas.microsoft.com/office/drawing/2014/main" id="{C2192CB0-611E-4CFD-ABE0-CCFC03406A30}"/>
                </a:ext>
              </a:extLst>
            </p:cNvPr>
            <p:cNvSpPr/>
            <p:nvPr/>
          </p:nvSpPr>
          <p:spPr>
            <a:xfrm>
              <a:off x="4998150" y="2086623"/>
              <a:ext cx="21512" cy="18484"/>
            </a:xfrm>
            <a:custGeom>
              <a:avLst/>
              <a:gdLst/>
              <a:ahLst/>
              <a:cxnLst/>
              <a:rect l="l" t="t" r="r" b="b"/>
              <a:pathLst>
                <a:path w="2003" h="1721" extrusionOk="0">
                  <a:moveTo>
                    <a:pt x="1135" y="1"/>
                  </a:moveTo>
                  <a:cubicBezTo>
                    <a:pt x="368" y="1"/>
                    <a:pt x="1" y="935"/>
                    <a:pt x="534" y="1469"/>
                  </a:cubicBezTo>
                  <a:cubicBezTo>
                    <a:pt x="708" y="1642"/>
                    <a:pt x="925" y="1721"/>
                    <a:pt x="1137" y="1721"/>
                  </a:cubicBezTo>
                  <a:cubicBezTo>
                    <a:pt x="1577" y="1721"/>
                    <a:pt x="2002" y="1385"/>
                    <a:pt x="2002" y="868"/>
                  </a:cubicBezTo>
                  <a:cubicBezTo>
                    <a:pt x="2002" y="401"/>
                    <a:pt x="1635" y="1"/>
                    <a:pt x="1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840;p43">
              <a:extLst>
                <a:ext uri="{FF2B5EF4-FFF2-40B4-BE49-F238E27FC236}">
                  <a16:creationId xmlns:a16="http://schemas.microsoft.com/office/drawing/2014/main" id="{2197B59E-8EA1-4632-8856-2B7E0FFE01AF}"/>
                </a:ext>
              </a:extLst>
            </p:cNvPr>
            <p:cNvSpPr/>
            <p:nvPr/>
          </p:nvSpPr>
          <p:spPr>
            <a:xfrm>
              <a:off x="4998150" y="2055823"/>
              <a:ext cx="21512" cy="18484"/>
            </a:xfrm>
            <a:custGeom>
              <a:avLst/>
              <a:gdLst/>
              <a:ahLst/>
              <a:cxnLst/>
              <a:rect l="l" t="t" r="r" b="b"/>
              <a:pathLst>
                <a:path w="2003" h="1721" extrusionOk="0">
                  <a:moveTo>
                    <a:pt x="1135" y="0"/>
                  </a:moveTo>
                  <a:cubicBezTo>
                    <a:pt x="368" y="0"/>
                    <a:pt x="1" y="934"/>
                    <a:pt x="534" y="1468"/>
                  </a:cubicBezTo>
                  <a:cubicBezTo>
                    <a:pt x="708" y="1642"/>
                    <a:pt x="925" y="1720"/>
                    <a:pt x="1137" y="1720"/>
                  </a:cubicBezTo>
                  <a:cubicBezTo>
                    <a:pt x="1577" y="1720"/>
                    <a:pt x="2002" y="1385"/>
                    <a:pt x="2002" y="867"/>
                  </a:cubicBezTo>
                  <a:cubicBezTo>
                    <a:pt x="2002" y="367"/>
                    <a:pt x="1635" y="0"/>
                    <a:pt x="1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841;p43">
              <a:extLst>
                <a:ext uri="{FF2B5EF4-FFF2-40B4-BE49-F238E27FC236}">
                  <a16:creationId xmlns:a16="http://schemas.microsoft.com/office/drawing/2014/main" id="{277D56BF-2101-42A9-A2D4-482254E388E4}"/>
                </a:ext>
              </a:extLst>
            </p:cNvPr>
            <p:cNvSpPr/>
            <p:nvPr/>
          </p:nvSpPr>
          <p:spPr>
            <a:xfrm>
              <a:off x="5032903" y="2099167"/>
              <a:ext cx="21867" cy="18279"/>
            </a:xfrm>
            <a:custGeom>
              <a:avLst/>
              <a:gdLst/>
              <a:ahLst/>
              <a:cxnLst/>
              <a:rect l="l" t="t" r="r" b="b"/>
              <a:pathLst>
                <a:path w="2036" h="1702" extrusionOk="0">
                  <a:moveTo>
                    <a:pt x="1168" y="0"/>
                  </a:moveTo>
                  <a:cubicBezTo>
                    <a:pt x="401" y="0"/>
                    <a:pt x="0" y="901"/>
                    <a:pt x="567" y="1435"/>
                  </a:cubicBezTo>
                  <a:cubicBezTo>
                    <a:pt x="741" y="1620"/>
                    <a:pt x="958" y="1702"/>
                    <a:pt x="1171" y="1702"/>
                  </a:cubicBezTo>
                  <a:cubicBezTo>
                    <a:pt x="1611" y="1702"/>
                    <a:pt x="2035" y="1351"/>
                    <a:pt x="2035" y="834"/>
                  </a:cubicBezTo>
                  <a:cubicBezTo>
                    <a:pt x="2035" y="367"/>
                    <a:pt x="1635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842;p43">
              <a:extLst>
                <a:ext uri="{FF2B5EF4-FFF2-40B4-BE49-F238E27FC236}">
                  <a16:creationId xmlns:a16="http://schemas.microsoft.com/office/drawing/2014/main" id="{FF3FAEDC-E49C-4B98-9E42-1B6F2EDF2504}"/>
                </a:ext>
              </a:extLst>
            </p:cNvPr>
            <p:cNvSpPr/>
            <p:nvPr/>
          </p:nvSpPr>
          <p:spPr>
            <a:xfrm>
              <a:off x="5036124" y="2068001"/>
              <a:ext cx="18645" cy="18634"/>
            </a:xfrm>
            <a:custGeom>
              <a:avLst/>
              <a:gdLst/>
              <a:ahLst/>
              <a:cxnLst/>
              <a:rect l="l" t="t" r="r" b="b"/>
              <a:pathLst>
                <a:path w="1736" h="1735" extrusionOk="0">
                  <a:moveTo>
                    <a:pt x="868" y="0"/>
                  </a:moveTo>
                  <a:cubicBezTo>
                    <a:pt x="401" y="0"/>
                    <a:pt x="0" y="401"/>
                    <a:pt x="0" y="868"/>
                  </a:cubicBezTo>
                  <a:cubicBezTo>
                    <a:pt x="0" y="1335"/>
                    <a:pt x="401" y="1735"/>
                    <a:pt x="868" y="1735"/>
                  </a:cubicBezTo>
                  <a:cubicBezTo>
                    <a:pt x="1335" y="1735"/>
                    <a:pt x="1735" y="1335"/>
                    <a:pt x="1735" y="868"/>
                  </a:cubicBezTo>
                  <a:cubicBezTo>
                    <a:pt x="1735" y="401"/>
                    <a:pt x="1335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843;p43">
              <a:extLst>
                <a:ext uri="{FF2B5EF4-FFF2-40B4-BE49-F238E27FC236}">
                  <a16:creationId xmlns:a16="http://schemas.microsoft.com/office/drawing/2014/main" id="{EA9FFAA7-283D-4374-9D95-E058DD973A14}"/>
                </a:ext>
              </a:extLst>
            </p:cNvPr>
            <p:cNvSpPr/>
            <p:nvPr/>
          </p:nvSpPr>
          <p:spPr>
            <a:xfrm>
              <a:off x="5032903" y="2037190"/>
              <a:ext cx="21867" cy="18645"/>
            </a:xfrm>
            <a:custGeom>
              <a:avLst/>
              <a:gdLst/>
              <a:ahLst/>
              <a:cxnLst/>
              <a:rect l="l" t="t" r="r" b="b"/>
              <a:pathLst>
                <a:path w="2036" h="1736" extrusionOk="0">
                  <a:moveTo>
                    <a:pt x="1168" y="1"/>
                  </a:moveTo>
                  <a:cubicBezTo>
                    <a:pt x="401" y="1"/>
                    <a:pt x="0" y="935"/>
                    <a:pt x="567" y="1468"/>
                  </a:cubicBezTo>
                  <a:cubicBezTo>
                    <a:pt x="741" y="1653"/>
                    <a:pt x="958" y="1735"/>
                    <a:pt x="1171" y="1735"/>
                  </a:cubicBezTo>
                  <a:cubicBezTo>
                    <a:pt x="1611" y="1735"/>
                    <a:pt x="2035" y="1385"/>
                    <a:pt x="2035" y="868"/>
                  </a:cubicBezTo>
                  <a:cubicBezTo>
                    <a:pt x="2035" y="401"/>
                    <a:pt x="1635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844;p43">
              <a:extLst>
                <a:ext uri="{FF2B5EF4-FFF2-40B4-BE49-F238E27FC236}">
                  <a16:creationId xmlns:a16="http://schemas.microsoft.com/office/drawing/2014/main" id="{8541BC43-80D1-4BD7-8B0B-0980964E8D30}"/>
                </a:ext>
              </a:extLst>
            </p:cNvPr>
            <p:cNvSpPr/>
            <p:nvPr/>
          </p:nvSpPr>
          <p:spPr>
            <a:xfrm>
              <a:off x="5066936" y="2117435"/>
              <a:ext cx="18634" cy="18645"/>
            </a:xfrm>
            <a:custGeom>
              <a:avLst/>
              <a:gdLst/>
              <a:ahLst/>
              <a:cxnLst/>
              <a:rect l="l" t="t" r="r" b="b"/>
              <a:pathLst>
                <a:path w="1735" h="1736" extrusionOk="0">
                  <a:moveTo>
                    <a:pt x="867" y="1"/>
                  </a:moveTo>
                  <a:cubicBezTo>
                    <a:pt x="400" y="1"/>
                    <a:pt x="0" y="401"/>
                    <a:pt x="0" y="868"/>
                  </a:cubicBezTo>
                  <a:cubicBezTo>
                    <a:pt x="0" y="1335"/>
                    <a:pt x="400" y="1735"/>
                    <a:pt x="867" y="1735"/>
                  </a:cubicBezTo>
                  <a:cubicBezTo>
                    <a:pt x="1334" y="1735"/>
                    <a:pt x="1735" y="1335"/>
                    <a:pt x="1735" y="868"/>
                  </a:cubicBezTo>
                  <a:cubicBezTo>
                    <a:pt x="1735" y="401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845;p43">
              <a:extLst>
                <a:ext uri="{FF2B5EF4-FFF2-40B4-BE49-F238E27FC236}">
                  <a16:creationId xmlns:a16="http://schemas.microsoft.com/office/drawing/2014/main" id="{A0BBAAEF-DF67-4AB1-A9DA-952CA2065BFB}"/>
                </a:ext>
              </a:extLst>
            </p:cNvPr>
            <p:cNvSpPr/>
            <p:nvPr/>
          </p:nvSpPr>
          <p:spPr>
            <a:xfrm>
              <a:off x="5064068" y="2086623"/>
              <a:ext cx="21501" cy="18484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2" y="1385"/>
                    <a:pt x="2002" y="868"/>
                  </a:cubicBezTo>
                  <a:cubicBezTo>
                    <a:pt x="2002" y="401"/>
                    <a:pt x="1601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846;p43">
              <a:extLst>
                <a:ext uri="{FF2B5EF4-FFF2-40B4-BE49-F238E27FC236}">
                  <a16:creationId xmlns:a16="http://schemas.microsoft.com/office/drawing/2014/main" id="{9FBBEC06-8807-421E-A542-CC24A1E75932}"/>
                </a:ext>
              </a:extLst>
            </p:cNvPr>
            <p:cNvSpPr/>
            <p:nvPr/>
          </p:nvSpPr>
          <p:spPr>
            <a:xfrm>
              <a:off x="5066936" y="2055823"/>
              <a:ext cx="18634" cy="18279"/>
            </a:xfrm>
            <a:custGeom>
              <a:avLst/>
              <a:gdLst/>
              <a:ahLst/>
              <a:cxnLst/>
              <a:rect l="l" t="t" r="r" b="b"/>
              <a:pathLst>
                <a:path w="1735" h="1702" extrusionOk="0">
                  <a:moveTo>
                    <a:pt x="867" y="0"/>
                  </a:moveTo>
                  <a:cubicBezTo>
                    <a:pt x="400" y="0"/>
                    <a:pt x="0" y="367"/>
                    <a:pt x="0" y="867"/>
                  </a:cubicBezTo>
                  <a:cubicBezTo>
                    <a:pt x="0" y="1334"/>
                    <a:pt x="400" y="1701"/>
                    <a:pt x="867" y="1701"/>
                  </a:cubicBezTo>
                  <a:cubicBezTo>
                    <a:pt x="1334" y="1701"/>
                    <a:pt x="1735" y="1334"/>
                    <a:pt x="1735" y="867"/>
                  </a:cubicBezTo>
                  <a:cubicBezTo>
                    <a:pt x="1735" y="367"/>
                    <a:pt x="1334" y="0"/>
                    <a:pt x="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847;p43">
              <a:extLst>
                <a:ext uri="{FF2B5EF4-FFF2-40B4-BE49-F238E27FC236}">
                  <a16:creationId xmlns:a16="http://schemas.microsoft.com/office/drawing/2014/main" id="{EC059841-9D56-4323-8736-8C291F1B84E3}"/>
                </a:ext>
              </a:extLst>
            </p:cNvPr>
            <p:cNvSpPr/>
            <p:nvPr/>
          </p:nvSpPr>
          <p:spPr>
            <a:xfrm>
              <a:off x="5098810" y="2099167"/>
              <a:ext cx="21512" cy="18279"/>
            </a:xfrm>
            <a:custGeom>
              <a:avLst/>
              <a:gdLst/>
              <a:ahLst/>
              <a:cxnLst/>
              <a:rect l="l" t="t" r="r" b="b"/>
              <a:pathLst>
                <a:path w="2003" h="1702" extrusionOk="0">
                  <a:moveTo>
                    <a:pt x="1168" y="0"/>
                  </a:moveTo>
                  <a:cubicBezTo>
                    <a:pt x="401" y="0"/>
                    <a:pt x="1" y="901"/>
                    <a:pt x="535" y="1435"/>
                  </a:cubicBezTo>
                  <a:cubicBezTo>
                    <a:pt x="720" y="1620"/>
                    <a:pt x="940" y="1702"/>
                    <a:pt x="1153" y="1702"/>
                  </a:cubicBezTo>
                  <a:cubicBezTo>
                    <a:pt x="1593" y="1702"/>
                    <a:pt x="2002" y="1351"/>
                    <a:pt x="2002" y="834"/>
                  </a:cubicBezTo>
                  <a:cubicBezTo>
                    <a:pt x="2002" y="367"/>
                    <a:pt x="1635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848;p43">
              <a:extLst>
                <a:ext uri="{FF2B5EF4-FFF2-40B4-BE49-F238E27FC236}">
                  <a16:creationId xmlns:a16="http://schemas.microsoft.com/office/drawing/2014/main" id="{2E8C9B3B-B8D4-4D7C-B496-EE4CA20E93B6}"/>
                </a:ext>
              </a:extLst>
            </p:cNvPr>
            <p:cNvSpPr/>
            <p:nvPr/>
          </p:nvSpPr>
          <p:spPr>
            <a:xfrm>
              <a:off x="5102043" y="2068001"/>
              <a:ext cx="18279" cy="18634"/>
            </a:xfrm>
            <a:custGeom>
              <a:avLst/>
              <a:gdLst/>
              <a:ahLst/>
              <a:cxnLst/>
              <a:rect l="l" t="t" r="r" b="b"/>
              <a:pathLst>
                <a:path w="1702" h="1735" extrusionOk="0">
                  <a:moveTo>
                    <a:pt x="867" y="0"/>
                  </a:moveTo>
                  <a:cubicBezTo>
                    <a:pt x="367" y="0"/>
                    <a:pt x="0" y="401"/>
                    <a:pt x="0" y="868"/>
                  </a:cubicBezTo>
                  <a:cubicBezTo>
                    <a:pt x="0" y="1335"/>
                    <a:pt x="367" y="1735"/>
                    <a:pt x="867" y="1735"/>
                  </a:cubicBezTo>
                  <a:cubicBezTo>
                    <a:pt x="1334" y="1735"/>
                    <a:pt x="1701" y="1335"/>
                    <a:pt x="1701" y="868"/>
                  </a:cubicBezTo>
                  <a:cubicBezTo>
                    <a:pt x="1701" y="401"/>
                    <a:pt x="1334" y="0"/>
                    <a:pt x="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849;p43">
              <a:extLst>
                <a:ext uri="{FF2B5EF4-FFF2-40B4-BE49-F238E27FC236}">
                  <a16:creationId xmlns:a16="http://schemas.microsoft.com/office/drawing/2014/main" id="{A9179DED-3930-46F7-BB6D-FDE944242359}"/>
                </a:ext>
              </a:extLst>
            </p:cNvPr>
            <p:cNvSpPr/>
            <p:nvPr/>
          </p:nvSpPr>
          <p:spPr>
            <a:xfrm>
              <a:off x="5098810" y="2037190"/>
              <a:ext cx="21512" cy="18645"/>
            </a:xfrm>
            <a:custGeom>
              <a:avLst/>
              <a:gdLst/>
              <a:ahLst/>
              <a:cxnLst/>
              <a:rect l="l" t="t" r="r" b="b"/>
              <a:pathLst>
                <a:path w="2003" h="1736" extrusionOk="0">
                  <a:moveTo>
                    <a:pt x="1168" y="1"/>
                  </a:moveTo>
                  <a:cubicBezTo>
                    <a:pt x="401" y="1"/>
                    <a:pt x="1" y="935"/>
                    <a:pt x="535" y="1468"/>
                  </a:cubicBezTo>
                  <a:cubicBezTo>
                    <a:pt x="720" y="1653"/>
                    <a:pt x="940" y="1735"/>
                    <a:pt x="1153" y="1735"/>
                  </a:cubicBezTo>
                  <a:cubicBezTo>
                    <a:pt x="1593" y="1735"/>
                    <a:pt x="2002" y="1385"/>
                    <a:pt x="2002" y="868"/>
                  </a:cubicBezTo>
                  <a:cubicBezTo>
                    <a:pt x="2002" y="401"/>
                    <a:pt x="1635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850;p43">
              <a:extLst>
                <a:ext uri="{FF2B5EF4-FFF2-40B4-BE49-F238E27FC236}">
                  <a16:creationId xmlns:a16="http://schemas.microsoft.com/office/drawing/2014/main" id="{DB4E80DC-DB51-40D2-9F94-96B35B8857E6}"/>
                </a:ext>
              </a:extLst>
            </p:cNvPr>
            <p:cNvSpPr/>
            <p:nvPr/>
          </p:nvSpPr>
          <p:spPr>
            <a:xfrm>
              <a:off x="5129729" y="2117789"/>
              <a:ext cx="22006" cy="18398"/>
            </a:xfrm>
            <a:custGeom>
              <a:avLst/>
              <a:gdLst/>
              <a:ahLst/>
              <a:cxnLst/>
              <a:rect l="l" t="t" r="r" b="b"/>
              <a:pathLst>
                <a:path w="2049" h="1713" extrusionOk="0">
                  <a:moveTo>
                    <a:pt x="1120" y="0"/>
                  </a:moveTo>
                  <a:cubicBezTo>
                    <a:pt x="378" y="0"/>
                    <a:pt x="0" y="944"/>
                    <a:pt x="558" y="1469"/>
                  </a:cubicBezTo>
                  <a:cubicBezTo>
                    <a:pt x="737" y="1637"/>
                    <a:pt x="953" y="1713"/>
                    <a:pt x="1163" y="1713"/>
                  </a:cubicBezTo>
                  <a:cubicBezTo>
                    <a:pt x="1619" y="1713"/>
                    <a:pt x="2048" y="1360"/>
                    <a:pt x="2025" y="835"/>
                  </a:cubicBezTo>
                  <a:cubicBezTo>
                    <a:pt x="1992" y="368"/>
                    <a:pt x="1625" y="1"/>
                    <a:pt x="1158" y="1"/>
                  </a:cubicBezTo>
                  <a:cubicBezTo>
                    <a:pt x="1145" y="0"/>
                    <a:pt x="1132" y="0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851;p43">
              <a:extLst>
                <a:ext uri="{FF2B5EF4-FFF2-40B4-BE49-F238E27FC236}">
                  <a16:creationId xmlns:a16="http://schemas.microsoft.com/office/drawing/2014/main" id="{81DD994B-EFD4-4A8F-9025-5C275728C444}"/>
                </a:ext>
              </a:extLst>
            </p:cNvPr>
            <p:cNvSpPr/>
            <p:nvPr/>
          </p:nvSpPr>
          <p:spPr>
            <a:xfrm>
              <a:off x="5129987" y="2086623"/>
              <a:ext cx="21501" cy="18484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01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852;p43">
              <a:extLst>
                <a:ext uri="{FF2B5EF4-FFF2-40B4-BE49-F238E27FC236}">
                  <a16:creationId xmlns:a16="http://schemas.microsoft.com/office/drawing/2014/main" id="{624E68D7-1770-4488-9BAF-593913E65A10}"/>
                </a:ext>
              </a:extLst>
            </p:cNvPr>
            <p:cNvSpPr/>
            <p:nvPr/>
          </p:nvSpPr>
          <p:spPr>
            <a:xfrm>
              <a:off x="5132844" y="2055705"/>
              <a:ext cx="21512" cy="18398"/>
            </a:xfrm>
            <a:custGeom>
              <a:avLst/>
              <a:gdLst/>
              <a:ahLst/>
              <a:cxnLst/>
              <a:rect l="l" t="t" r="r" b="b"/>
              <a:pathLst>
                <a:path w="2003" h="1713" extrusionOk="0">
                  <a:moveTo>
                    <a:pt x="885" y="1"/>
                  </a:moveTo>
                  <a:cubicBezTo>
                    <a:pt x="438" y="1"/>
                    <a:pt x="1" y="354"/>
                    <a:pt x="1" y="878"/>
                  </a:cubicBezTo>
                  <a:cubicBezTo>
                    <a:pt x="1" y="1345"/>
                    <a:pt x="401" y="1712"/>
                    <a:pt x="868" y="1712"/>
                  </a:cubicBezTo>
                  <a:cubicBezTo>
                    <a:pt x="1635" y="1712"/>
                    <a:pt x="2002" y="812"/>
                    <a:pt x="1469" y="245"/>
                  </a:cubicBezTo>
                  <a:cubicBezTo>
                    <a:pt x="1300" y="76"/>
                    <a:pt x="1091" y="1"/>
                    <a:pt x="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853;p43">
              <a:extLst>
                <a:ext uri="{FF2B5EF4-FFF2-40B4-BE49-F238E27FC236}">
                  <a16:creationId xmlns:a16="http://schemas.microsoft.com/office/drawing/2014/main" id="{D0C4CA82-0F28-4B17-AEAF-C3CF3411BA1C}"/>
                </a:ext>
              </a:extLst>
            </p:cNvPr>
            <p:cNvSpPr/>
            <p:nvPr/>
          </p:nvSpPr>
          <p:spPr>
            <a:xfrm>
              <a:off x="4663917" y="2176029"/>
              <a:ext cx="95436" cy="197476"/>
            </a:xfrm>
            <a:custGeom>
              <a:avLst/>
              <a:gdLst/>
              <a:ahLst/>
              <a:cxnLst/>
              <a:rect l="l" t="t" r="r" b="b"/>
              <a:pathLst>
                <a:path w="8886" h="18387" extrusionOk="0">
                  <a:moveTo>
                    <a:pt x="8253" y="1"/>
                  </a:moveTo>
                  <a:cubicBezTo>
                    <a:pt x="8158" y="1"/>
                    <a:pt x="8061" y="35"/>
                    <a:pt x="7973" y="115"/>
                  </a:cubicBezTo>
                  <a:cubicBezTo>
                    <a:pt x="3036" y="4752"/>
                    <a:pt x="167" y="11190"/>
                    <a:pt x="0" y="17961"/>
                  </a:cubicBezTo>
                  <a:cubicBezTo>
                    <a:pt x="0" y="18245"/>
                    <a:pt x="209" y="18387"/>
                    <a:pt x="417" y="18387"/>
                  </a:cubicBezTo>
                  <a:cubicBezTo>
                    <a:pt x="626" y="18387"/>
                    <a:pt x="834" y="18245"/>
                    <a:pt x="834" y="17961"/>
                  </a:cubicBezTo>
                  <a:cubicBezTo>
                    <a:pt x="1001" y="11423"/>
                    <a:pt x="3770" y="5186"/>
                    <a:pt x="8573" y="716"/>
                  </a:cubicBezTo>
                  <a:cubicBezTo>
                    <a:pt x="8886" y="429"/>
                    <a:pt x="8588" y="1"/>
                    <a:pt x="8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854;p43">
              <a:extLst>
                <a:ext uri="{FF2B5EF4-FFF2-40B4-BE49-F238E27FC236}">
                  <a16:creationId xmlns:a16="http://schemas.microsoft.com/office/drawing/2014/main" id="{971D42B8-84AE-426F-8EED-B23FA6B930C9}"/>
                </a:ext>
              </a:extLst>
            </p:cNvPr>
            <p:cNvSpPr/>
            <p:nvPr/>
          </p:nvSpPr>
          <p:spPr>
            <a:xfrm>
              <a:off x="4764578" y="2152896"/>
              <a:ext cx="19719" cy="17571"/>
            </a:xfrm>
            <a:custGeom>
              <a:avLst/>
              <a:gdLst/>
              <a:ahLst/>
              <a:cxnLst/>
              <a:rect l="l" t="t" r="r" b="b"/>
              <a:pathLst>
                <a:path w="1836" h="1636" extrusionOk="0">
                  <a:moveTo>
                    <a:pt x="444" y="802"/>
                  </a:moveTo>
                  <a:cubicBezTo>
                    <a:pt x="408" y="810"/>
                    <a:pt x="371" y="823"/>
                    <a:pt x="334" y="835"/>
                  </a:cubicBezTo>
                  <a:lnTo>
                    <a:pt x="301" y="835"/>
                  </a:lnTo>
                  <a:lnTo>
                    <a:pt x="401" y="802"/>
                  </a:lnTo>
                  <a:close/>
                  <a:moveTo>
                    <a:pt x="931" y="1096"/>
                  </a:moveTo>
                  <a:lnTo>
                    <a:pt x="935" y="1102"/>
                  </a:lnTo>
                  <a:lnTo>
                    <a:pt x="935" y="1112"/>
                  </a:lnTo>
                  <a:lnTo>
                    <a:pt x="935" y="1112"/>
                  </a:lnTo>
                  <a:cubicBezTo>
                    <a:pt x="933" y="1106"/>
                    <a:pt x="932" y="1101"/>
                    <a:pt x="931" y="1096"/>
                  </a:cubicBezTo>
                  <a:close/>
                  <a:moveTo>
                    <a:pt x="1302" y="1"/>
                  </a:moveTo>
                  <a:cubicBezTo>
                    <a:pt x="1235" y="1"/>
                    <a:pt x="1168" y="68"/>
                    <a:pt x="1135" y="101"/>
                  </a:cubicBezTo>
                  <a:lnTo>
                    <a:pt x="468" y="635"/>
                  </a:lnTo>
                  <a:lnTo>
                    <a:pt x="301" y="768"/>
                  </a:lnTo>
                  <a:cubicBezTo>
                    <a:pt x="67" y="902"/>
                    <a:pt x="1" y="1202"/>
                    <a:pt x="134" y="1402"/>
                  </a:cubicBezTo>
                  <a:cubicBezTo>
                    <a:pt x="201" y="1535"/>
                    <a:pt x="334" y="1602"/>
                    <a:pt x="468" y="1635"/>
                  </a:cubicBezTo>
                  <a:cubicBezTo>
                    <a:pt x="568" y="1635"/>
                    <a:pt x="668" y="1635"/>
                    <a:pt x="735" y="1569"/>
                  </a:cubicBezTo>
                  <a:cubicBezTo>
                    <a:pt x="828" y="1507"/>
                    <a:pt x="892" y="1415"/>
                    <a:pt x="928" y="1322"/>
                  </a:cubicBezTo>
                  <a:lnTo>
                    <a:pt x="928" y="1322"/>
                  </a:lnTo>
                  <a:lnTo>
                    <a:pt x="1035" y="1269"/>
                  </a:lnTo>
                  <a:lnTo>
                    <a:pt x="1268" y="1068"/>
                  </a:lnTo>
                  <a:lnTo>
                    <a:pt x="1735" y="701"/>
                  </a:lnTo>
                  <a:cubicBezTo>
                    <a:pt x="1802" y="635"/>
                    <a:pt x="1835" y="535"/>
                    <a:pt x="1835" y="401"/>
                  </a:cubicBezTo>
                  <a:cubicBezTo>
                    <a:pt x="1835" y="301"/>
                    <a:pt x="1802" y="201"/>
                    <a:pt x="1735" y="134"/>
                  </a:cubicBezTo>
                  <a:cubicBezTo>
                    <a:pt x="1635" y="34"/>
                    <a:pt x="1535" y="1"/>
                    <a:pt x="1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4405;p39">
            <a:extLst>
              <a:ext uri="{FF2B5EF4-FFF2-40B4-BE49-F238E27FC236}">
                <a16:creationId xmlns:a16="http://schemas.microsoft.com/office/drawing/2014/main" id="{81E53063-4199-43F0-8496-439A0B18A025}"/>
              </a:ext>
            </a:extLst>
          </p:cNvPr>
          <p:cNvGrpSpPr/>
          <p:nvPr/>
        </p:nvGrpSpPr>
        <p:grpSpPr>
          <a:xfrm rot="-642687">
            <a:off x="7738256" y="588837"/>
            <a:ext cx="588742" cy="680981"/>
            <a:chOff x="1665702" y="2874059"/>
            <a:chExt cx="240284" cy="277918"/>
          </a:xfrm>
        </p:grpSpPr>
        <p:sp>
          <p:nvSpPr>
            <p:cNvPr id="261" name="Google Shape;4406;p39">
              <a:extLst>
                <a:ext uri="{FF2B5EF4-FFF2-40B4-BE49-F238E27FC236}">
                  <a16:creationId xmlns:a16="http://schemas.microsoft.com/office/drawing/2014/main" id="{D6C39CD6-7083-4A49-859F-5AC09FCAE89C}"/>
                </a:ext>
              </a:extLst>
            </p:cNvPr>
            <p:cNvSpPr/>
            <p:nvPr/>
          </p:nvSpPr>
          <p:spPr>
            <a:xfrm>
              <a:off x="1665702" y="2874059"/>
              <a:ext cx="165012" cy="161473"/>
            </a:xfrm>
            <a:custGeom>
              <a:avLst/>
              <a:gdLst/>
              <a:ahLst/>
              <a:cxnLst/>
              <a:rect l="l" t="t" r="r" b="b"/>
              <a:pathLst>
                <a:path w="17113" h="16746" extrusionOk="0">
                  <a:moveTo>
                    <a:pt x="7740" y="1"/>
                  </a:moveTo>
                  <a:lnTo>
                    <a:pt x="6308" y="5669"/>
                  </a:lnTo>
                  <a:lnTo>
                    <a:pt x="6308" y="5669"/>
                  </a:lnTo>
                  <a:lnTo>
                    <a:pt x="1" y="6272"/>
                  </a:lnTo>
                  <a:lnTo>
                    <a:pt x="5156" y="10230"/>
                  </a:lnTo>
                  <a:lnTo>
                    <a:pt x="5156" y="10230"/>
                  </a:lnTo>
                  <a:lnTo>
                    <a:pt x="3637" y="16246"/>
                  </a:lnTo>
                  <a:lnTo>
                    <a:pt x="8045" y="12448"/>
                  </a:lnTo>
                  <a:lnTo>
                    <a:pt x="8045" y="12448"/>
                  </a:lnTo>
                  <a:lnTo>
                    <a:pt x="13644" y="16746"/>
                  </a:lnTo>
                  <a:lnTo>
                    <a:pt x="11287" y="9656"/>
                  </a:lnTo>
                  <a:lnTo>
                    <a:pt x="17113" y="4637"/>
                  </a:lnTo>
                  <a:lnTo>
                    <a:pt x="9849" y="5331"/>
                  </a:lnTo>
                  <a:lnTo>
                    <a:pt x="9849" y="5331"/>
                  </a:lnTo>
                  <a:lnTo>
                    <a:pt x="9507" y="4304"/>
                  </a:lnTo>
                  <a:lnTo>
                    <a:pt x="7740" y="1"/>
                  </a:ln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2" name="Google Shape;4407;p39">
              <a:extLst>
                <a:ext uri="{FF2B5EF4-FFF2-40B4-BE49-F238E27FC236}">
                  <a16:creationId xmlns:a16="http://schemas.microsoft.com/office/drawing/2014/main" id="{B436D7B8-F9BD-435C-A683-ADBA06B22EFD}"/>
                </a:ext>
              </a:extLst>
            </p:cNvPr>
            <p:cNvSpPr/>
            <p:nvPr/>
          </p:nvSpPr>
          <p:spPr>
            <a:xfrm>
              <a:off x="1810129" y="3050326"/>
              <a:ext cx="95856" cy="101651"/>
            </a:xfrm>
            <a:custGeom>
              <a:avLst/>
              <a:gdLst/>
              <a:ahLst/>
              <a:cxnLst/>
              <a:rect l="l" t="t" r="r" b="b"/>
              <a:pathLst>
                <a:path w="9941" h="10542" extrusionOk="0">
                  <a:moveTo>
                    <a:pt x="5504" y="0"/>
                  </a:moveTo>
                  <a:lnTo>
                    <a:pt x="3659" y="2924"/>
                  </a:lnTo>
                  <a:lnTo>
                    <a:pt x="3659" y="2924"/>
                  </a:lnTo>
                  <a:lnTo>
                    <a:pt x="0" y="2102"/>
                  </a:lnTo>
                  <a:lnTo>
                    <a:pt x="2167" y="5289"/>
                  </a:lnTo>
                  <a:lnTo>
                    <a:pt x="200" y="8406"/>
                  </a:lnTo>
                  <a:lnTo>
                    <a:pt x="3382" y="7077"/>
                  </a:lnTo>
                  <a:lnTo>
                    <a:pt x="5737" y="10541"/>
                  </a:lnTo>
                  <a:lnTo>
                    <a:pt x="5718" y="6101"/>
                  </a:lnTo>
                  <a:lnTo>
                    <a:pt x="9940" y="4337"/>
                  </a:lnTo>
                  <a:lnTo>
                    <a:pt x="5707" y="3385"/>
                  </a:lnTo>
                  <a:lnTo>
                    <a:pt x="5707" y="3385"/>
                  </a:lnTo>
                  <a:lnTo>
                    <a:pt x="5704" y="2769"/>
                  </a:lnTo>
                  <a:lnTo>
                    <a:pt x="5504" y="0"/>
                  </a:ln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3" name="Google Shape;4408;p39">
              <a:extLst>
                <a:ext uri="{FF2B5EF4-FFF2-40B4-BE49-F238E27FC236}">
                  <a16:creationId xmlns:a16="http://schemas.microsoft.com/office/drawing/2014/main" id="{E63BD5A7-6CC2-49FA-A796-476F43396B9D}"/>
                </a:ext>
              </a:extLst>
            </p:cNvPr>
            <p:cNvSpPr/>
            <p:nvPr/>
          </p:nvSpPr>
          <p:spPr>
            <a:xfrm>
              <a:off x="1725206" y="2982452"/>
              <a:ext cx="8051" cy="9016"/>
            </a:xfrm>
            <a:custGeom>
              <a:avLst/>
              <a:gdLst/>
              <a:ahLst/>
              <a:cxnLst/>
              <a:rect l="l" t="t" r="r" b="b"/>
              <a:pathLst>
                <a:path w="835" h="935" extrusionOk="0">
                  <a:moveTo>
                    <a:pt x="301" y="1"/>
                  </a:moveTo>
                  <a:cubicBezTo>
                    <a:pt x="234" y="1"/>
                    <a:pt x="168" y="34"/>
                    <a:pt x="101" y="101"/>
                  </a:cubicBezTo>
                  <a:lnTo>
                    <a:pt x="67" y="201"/>
                  </a:lnTo>
                  <a:cubicBezTo>
                    <a:pt x="1" y="234"/>
                    <a:pt x="1" y="335"/>
                    <a:pt x="1" y="401"/>
                  </a:cubicBezTo>
                  <a:lnTo>
                    <a:pt x="1" y="501"/>
                  </a:lnTo>
                  <a:cubicBezTo>
                    <a:pt x="1" y="568"/>
                    <a:pt x="1" y="635"/>
                    <a:pt x="34" y="668"/>
                  </a:cubicBezTo>
                  <a:cubicBezTo>
                    <a:pt x="34" y="735"/>
                    <a:pt x="67" y="768"/>
                    <a:pt x="101" y="802"/>
                  </a:cubicBezTo>
                  <a:cubicBezTo>
                    <a:pt x="201" y="868"/>
                    <a:pt x="301" y="935"/>
                    <a:pt x="401" y="935"/>
                  </a:cubicBezTo>
                  <a:lnTo>
                    <a:pt x="534" y="935"/>
                  </a:lnTo>
                  <a:cubicBezTo>
                    <a:pt x="601" y="902"/>
                    <a:pt x="668" y="868"/>
                    <a:pt x="701" y="835"/>
                  </a:cubicBezTo>
                  <a:lnTo>
                    <a:pt x="768" y="735"/>
                  </a:lnTo>
                  <a:cubicBezTo>
                    <a:pt x="801" y="668"/>
                    <a:pt x="835" y="601"/>
                    <a:pt x="835" y="535"/>
                  </a:cubicBezTo>
                  <a:lnTo>
                    <a:pt x="835" y="401"/>
                  </a:lnTo>
                  <a:cubicBezTo>
                    <a:pt x="835" y="368"/>
                    <a:pt x="835" y="301"/>
                    <a:pt x="801" y="234"/>
                  </a:cubicBezTo>
                  <a:cubicBezTo>
                    <a:pt x="768" y="201"/>
                    <a:pt x="735" y="134"/>
                    <a:pt x="701" y="101"/>
                  </a:cubicBezTo>
                  <a:cubicBezTo>
                    <a:pt x="668" y="68"/>
                    <a:pt x="635" y="34"/>
                    <a:pt x="568" y="34"/>
                  </a:cubicBezTo>
                  <a:cubicBezTo>
                    <a:pt x="534" y="1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4" name="Google Shape;4409;p39">
              <a:extLst>
                <a:ext uri="{FF2B5EF4-FFF2-40B4-BE49-F238E27FC236}">
                  <a16:creationId xmlns:a16="http://schemas.microsoft.com/office/drawing/2014/main" id="{39FFEE49-CDD5-4A17-8954-8AE8300B1864}"/>
                </a:ext>
              </a:extLst>
            </p:cNvPr>
            <p:cNvSpPr/>
            <p:nvPr/>
          </p:nvSpPr>
          <p:spPr>
            <a:xfrm>
              <a:off x="1732602" y="2956725"/>
              <a:ext cx="10954" cy="8051"/>
            </a:xfrm>
            <a:custGeom>
              <a:avLst/>
              <a:gdLst/>
              <a:ahLst/>
              <a:cxnLst/>
              <a:rect l="l" t="t" r="r" b="b"/>
              <a:pathLst>
                <a:path w="1136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5" name="Google Shape;4410;p39">
              <a:extLst>
                <a:ext uri="{FF2B5EF4-FFF2-40B4-BE49-F238E27FC236}">
                  <a16:creationId xmlns:a16="http://schemas.microsoft.com/office/drawing/2014/main" id="{E9E1AAF8-E96A-4353-A1DE-0DCCC0F453B3}"/>
                </a:ext>
              </a:extLst>
            </p:cNvPr>
            <p:cNvSpPr/>
            <p:nvPr/>
          </p:nvSpPr>
          <p:spPr>
            <a:xfrm>
              <a:off x="1707194" y="2944498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cubicBezTo>
                    <a:pt x="1102" y="835"/>
                    <a:pt x="1102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6" name="Google Shape;4411;p39">
              <a:extLst>
                <a:ext uri="{FF2B5EF4-FFF2-40B4-BE49-F238E27FC236}">
                  <a16:creationId xmlns:a16="http://schemas.microsoft.com/office/drawing/2014/main" id="{C7949265-FAF1-43B3-AD9F-E9463F125AF5}"/>
                </a:ext>
              </a:extLst>
            </p:cNvPr>
            <p:cNvSpPr/>
            <p:nvPr/>
          </p:nvSpPr>
          <p:spPr>
            <a:xfrm>
              <a:off x="1754800" y="2985672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8" y="1"/>
                  </a:moveTo>
                  <a:cubicBezTo>
                    <a:pt x="1" y="1"/>
                    <a:pt x="1" y="834"/>
                    <a:pt x="568" y="834"/>
                  </a:cubicBezTo>
                  <a:cubicBezTo>
                    <a:pt x="1135" y="834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7" name="Google Shape;4412;p39">
              <a:extLst>
                <a:ext uri="{FF2B5EF4-FFF2-40B4-BE49-F238E27FC236}">
                  <a16:creationId xmlns:a16="http://schemas.microsoft.com/office/drawing/2014/main" id="{3557CB3D-91B8-457E-A1EC-DE7C6CBE7CAA}"/>
                </a:ext>
              </a:extLst>
            </p:cNvPr>
            <p:cNvSpPr/>
            <p:nvPr/>
          </p:nvSpPr>
          <p:spPr>
            <a:xfrm>
              <a:off x="1762524" y="2951258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34" y="834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8" name="Google Shape;4413;p39">
              <a:extLst>
                <a:ext uri="{FF2B5EF4-FFF2-40B4-BE49-F238E27FC236}">
                  <a16:creationId xmlns:a16="http://schemas.microsoft.com/office/drawing/2014/main" id="{4D329148-EF20-43B1-9879-539E7CBE5A2E}"/>
                </a:ext>
              </a:extLst>
            </p:cNvPr>
            <p:cNvSpPr/>
            <p:nvPr/>
          </p:nvSpPr>
          <p:spPr>
            <a:xfrm>
              <a:off x="1736141" y="2929061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35" y="1"/>
                  </a:moveTo>
                  <a:cubicBezTo>
                    <a:pt x="1" y="1"/>
                    <a:pt x="1" y="835"/>
                    <a:pt x="535" y="835"/>
                  </a:cubicBezTo>
                  <a:cubicBezTo>
                    <a:pt x="1102" y="835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9" name="Google Shape;4414;p39">
              <a:extLst>
                <a:ext uri="{FF2B5EF4-FFF2-40B4-BE49-F238E27FC236}">
                  <a16:creationId xmlns:a16="http://schemas.microsoft.com/office/drawing/2014/main" id="{9DDDDCFB-0DD7-4A7A-AEDD-D13348ABFAF1}"/>
                </a:ext>
              </a:extLst>
            </p:cNvPr>
            <p:cNvSpPr/>
            <p:nvPr/>
          </p:nvSpPr>
          <p:spPr>
            <a:xfrm>
              <a:off x="1849047" y="3114334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0" name="Google Shape;4415;p39">
              <a:extLst>
                <a:ext uri="{FF2B5EF4-FFF2-40B4-BE49-F238E27FC236}">
                  <a16:creationId xmlns:a16="http://schemas.microsoft.com/office/drawing/2014/main" id="{A8014D99-FD6E-49D3-9548-B4DD50631750}"/>
                </a:ext>
              </a:extLst>
            </p:cNvPr>
            <p:cNvSpPr/>
            <p:nvPr/>
          </p:nvSpPr>
          <p:spPr>
            <a:xfrm>
              <a:off x="1826850" y="3084423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1" name="Google Shape;4416;p39">
              <a:extLst>
                <a:ext uri="{FF2B5EF4-FFF2-40B4-BE49-F238E27FC236}">
                  <a16:creationId xmlns:a16="http://schemas.microsoft.com/office/drawing/2014/main" id="{F89741CF-FCEC-44FB-B1D2-3992BAF9B7B5}"/>
                </a:ext>
              </a:extLst>
            </p:cNvPr>
            <p:cNvSpPr/>
            <p:nvPr/>
          </p:nvSpPr>
          <p:spPr>
            <a:xfrm>
              <a:off x="1848083" y="3096640"/>
              <a:ext cx="10616" cy="8051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01" y="835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2" name="Google Shape;4417;p39">
              <a:extLst>
                <a:ext uri="{FF2B5EF4-FFF2-40B4-BE49-F238E27FC236}">
                  <a16:creationId xmlns:a16="http://schemas.microsoft.com/office/drawing/2014/main" id="{BD9EB7DC-814B-4510-8E07-2EE28ADA416E}"/>
                </a:ext>
              </a:extLst>
            </p:cNvPr>
            <p:cNvSpPr/>
            <p:nvPr/>
          </p:nvSpPr>
          <p:spPr>
            <a:xfrm>
              <a:off x="1854514" y="3068657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3" name="Google Shape;4418;p39">
              <a:extLst>
                <a:ext uri="{FF2B5EF4-FFF2-40B4-BE49-F238E27FC236}">
                  <a16:creationId xmlns:a16="http://schemas.microsoft.com/office/drawing/2014/main" id="{C176A4F3-38C5-4BBF-99E8-BCCE6426E93F}"/>
                </a:ext>
              </a:extLst>
            </p:cNvPr>
            <p:cNvSpPr/>
            <p:nvPr/>
          </p:nvSpPr>
          <p:spPr>
            <a:xfrm>
              <a:off x="1811412" y="3123022"/>
              <a:ext cx="10626" cy="8042"/>
            </a:xfrm>
            <a:custGeom>
              <a:avLst/>
              <a:gdLst/>
              <a:ahLst/>
              <a:cxnLst/>
              <a:rect l="l" t="t" r="r" b="b"/>
              <a:pathLst>
                <a:path w="1102" h="834" extrusionOk="0">
                  <a:moveTo>
                    <a:pt x="568" y="0"/>
                  </a:moveTo>
                  <a:cubicBezTo>
                    <a:pt x="0" y="0"/>
                    <a:pt x="0" y="834"/>
                    <a:pt x="568" y="834"/>
                  </a:cubicBezTo>
                  <a:cubicBezTo>
                    <a:pt x="1101" y="834"/>
                    <a:pt x="1101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4" name="Google Shape;4419;p39">
              <a:extLst>
                <a:ext uri="{FF2B5EF4-FFF2-40B4-BE49-F238E27FC236}">
                  <a16:creationId xmlns:a16="http://schemas.microsoft.com/office/drawing/2014/main" id="{D140B28D-4C6A-43DE-90FB-652EBFBA1ADA}"/>
                </a:ext>
              </a:extLst>
            </p:cNvPr>
            <p:cNvSpPr/>
            <p:nvPr/>
          </p:nvSpPr>
          <p:spPr>
            <a:xfrm>
              <a:off x="1878959" y="3095357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8" y="0"/>
                  </a:moveTo>
                  <a:cubicBezTo>
                    <a:pt x="0" y="0"/>
                    <a:pt x="0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5" name="Google Shape;4420;p39">
              <a:extLst>
                <a:ext uri="{FF2B5EF4-FFF2-40B4-BE49-F238E27FC236}">
                  <a16:creationId xmlns:a16="http://schemas.microsoft.com/office/drawing/2014/main" id="{590B6F97-3619-47CC-8080-CC30288575A9}"/>
                </a:ext>
              </a:extLst>
            </p:cNvPr>
            <p:cNvSpPr/>
            <p:nvPr/>
          </p:nvSpPr>
          <p:spPr>
            <a:xfrm>
              <a:off x="1737106" y="2900113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02" y="834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6" name="Google Shape;4421;p39">
              <a:extLst>
                <a:ext uri="{FF2B5EF4-FFF2-40B4-BE49-F238E27FC236}">
                  <a16:creationId xmlns:a16="http://schemas.microsoft.com/office/drawing/2014/main" id="{9D2E0031-9C87-4D7B-851D-8DC9C8FB9E39}"/>
                </a:ext>
              </a:extLst>
            </p:cNvPr>
            <p:cNvSpPr/>
            <p:nvPr/>
          </p:nvSpPr>
          <p:spPr>
            <a:xfrm>
              <a:off x="1794682" y="2926814"/>
              <a:ext cx="10954" cy="8051"/>
            </a:xfrm>
            <a:custGeom>
              <a:avLst/>
              <a:gdLst/>
              <a:ahLst/>
              <a:cxnLst/>
              <a:rect l="l" t="t" r="r" b="b"/>
              <a:pathLst>
                <a:path w="1136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7" name="Google Shape;4422;p39">
              <a:extLst>
                <a:ext uri="{FF2B5EF4-FFF2-40B4-BE49-F238E27FC236}">
                  <a16:creationId xmlns:a16="http://schemas.microsoft.com/office/drawing/2014/main" id="{3168D2CC-72A2-4B2C-BA5E-C92D36F96BFA}"/>
                </a:ext>
              </a:extLst>
            </p:cNvPr>
            <p:cNvSpPr/>
            <p:nvPr/>
          </p:nvSpPr>
          <p:spPr>
            <a:xfrm>
              <a:off x="1781500" y="3010116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01" y="835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8" name="Google Shape;4423;p39">
              <a:extLst>
                <a:ext uri="{FF2B5EF4-FFF2-40B4-BE49-F238E27FC236}">
                  <a16:creationId xmlns:a16="http://schemas.microsoft.com/office/drawing/2014/main" id="{C2AFB314-259C-4982-965A-A663AB075BD8}"/>
                </a:ext>
              </a:extLst>
            </p:cNvPr>
            <p:cNvSpPr/>
            <p:nvPr/>
          </p:nvSpPr>
          <p:spPr>
            <a:xfrm>
              <a:off x="1699480" y="3024272"/>
              <a:ext cx="10616" cy="8051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9" name="Google Shape;4424;p39">
              <a:extLst>
                <a:ext uri="{FF2B5EF4-FFF2-40B4-BE49-F238E27FC236}">
                  <a16:creationId xmlns:a16="http://schemas.microsoft.com/office/drawing/2014/main" id="{CD5F14E9-C46D-43F9-92D8-0148A1DA666B}"/>
                </a:ext>
              </a:extLst>
            </p:cNvPr>
            <p:cNvSpPr/>
            <p:nvPr/>
          </p:nvSpPr>
          <p:spPr>
            <a:xfrm>
              <a:off x="1684042" y="2939995"/>
              <a:ext cx="10616" cy="8051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101" y="835"/>
                    <a:pt x="1101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</p:spTree>
    <p:extLst>
      <p:ext uri="{BB962C8B-B14F-4D97-AF65-F5344CB8AC3E}">
        <p14:creationId xmlns:p14="http://schemas.microsoft.com/office/powerpoint/2010/main" val="898728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1" name="Google Shape;4391;p39"/>
          <p:cNvSpPr txBox="1">
            <a:spLocks noGrp="1"/>
          </p:cNvSpPr>
          <p:nvPr>
            <p:ph type="title"/>
          </p:nvPr>
        </p:nvSpPr>
        <p:spPr>
          <a:xfrm>
            <a:off x="758848" y="978326"/>
            <a:ext cx="2612100" cy="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/>
              <a:t>MELAKUKAN ANALISIS GAPS</a:t>
            </a:r>
            <a:endParaRPr sz="2000" dirty="0"/>
          </a:p>
        </p:txBody>
      </p:sp>
      <p:grpSp>
        <p:nvGrpSpPr>
          <p:cNvPr id="4393" name="Google Shape;4393;p39"/>
          <p:cNvGrpSpPr/>
          <p:nvPr/>
        </p:nvGrpSpPr>
        <p:grpSpPr>
          <a:xfrm rot="508833">
            <a:off x="7263739" y="3634139"/>
            <a:ext cx="586248" cy="752731"/>
            <a:chOff x="1411280" y="2517350"/>
            <a:chExt cx="291098" cy="373764"/>
          </a:xfrm>
        </p:grpSpPr>
        <p:sp>
          <p:nvSpPr>
            <p:cNvPr id="4394" name="Google Shape;4394;p39"/>
            <p:cNvSpPr/>
            <p:nvPr/>
          </p:nvSpPr>
          <p:spPr>
            <a:xfrm>
              <a:off x="1429293" y="2560770"/>
              <a:ext cx="273085" cy="66842"/>
            </a:xfrm>
            <a:custGeom>
              <a:avLst/>
              <a:gdLst/>
              <a:ahLst/>
              <a:cxnLst/>
              <a:rect l="l" t="t" r="r" b="b"/>
              <a:pathLst>
                <a:path w="28321" h="6932" extrusionOk="0">
                  <a:moveTo>
                    <a:pt x="0" y="1"/>
                  </a:moveTo>
                  <a:lnTo>
                    <a:pt x="0" y="6605"/>
                  </a:lnTo>
                  <a:cubicBezTo>
                    <a:pt x="0" y="6605"/>
                    <a:pt x="12483" y="6932"/>
                    <a:pt x="20835" y="6932"/>
                  </a:cubicBezTo>
                  <a:cubicBezTo>
                    <a:pt x="25011" y="6932"/>
                    <a:pt x="28154" y="6850"/>
                    <a:pt x="28187" y="6605"/>
                  </a:cubicBezTo>
                  <a:cubicBezTo>
                    <a:pt x="28320" y="5872"/>
                    <a:pt x="28187" y="1"/>
                    <a:pt x="28187" y="1"/>
                  </a:cubicBezTo>
                  <a:close/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95" name="Google Shape;4395;p39"/>
            <p:cNvSpPr/>
            <p:nvPr/>
          </p:nvSpPr>
          <p:spPr>
            <a:xfrm>
              <a:off x="1446341" y="2626388"/>
              <a:ext cx="235769" cy="264725"/>
            </a:xfrm>
            <a:custGeom>
              <a:avLst/>
              <a:gdLst/>
              <a:ahLst/>
              <a:cxnLst/>
              <a:rect l="l" t="t" r="r" b="b"/>
              <a:pathLst>
                <a:path w="24451" h="27454" extrusionOk="0">
                  <a:moveTo>
                    <a:pt x="0" y="1"/>
                  </a:moveTo>
                  <a:lnTo>
                    <a:pt x="2669" y="27453"/>
                  </a:lnTo>
                  <a:lnTo>
                    <a:pt x="21782" y="27453"/>
                  </a:lnTo>
                  <a:lnTo>
                    <a:pt x="24451" y="2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96" name="Google Shape;4396;p39"/>
            <p:cNvSpPr/>
            <p:nvPr/>
          </p:nvSpPr>
          <p:spPr>
            <a:xfrm>
              <a:off x="1467246" y="2530859"/>
              <a:ext cx="204575" cy="29921"/>
            </a:xfrm>
            <a:custGeom>
              <a:avLst/>
              <a:gdLst/>
              <a:ahLst/>
              <a:cxnLst/>
              <a:rect l="l" t="t" r="r" b="b"/>
              <a:pathLst>
                <a:path w="21216" h="3103" extrusionOk="0">
                  <a:moveTo>
                    <a:pt x="0" y="0"/>
                  </a:moveTo>
                  <a:lnTo>
                    <a:pt x="0" y="3103"/>
                  </a:lnTo>
                  <a:lnTo>
                    <a:pt x="21215" y="3103"/>
                  </a:lnTo>
                  <a:lnTo>
                    <a:pt x="21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97" name="Google Shape;4397;p39"/>
            <p:cNvSpPr/>
            <p:nvPr/>
          </p:nvSpPr>
          <p:spPr>
            <a:xfrm>
              <a:off x="1467246" y="2530859"/>
              <a:ext cx="204575" cy="29921"/>
            </a:xfrm>
            <a:custGeom>
              <a:avLst/>
              <a:gdLst/>
              <a:ahLst/>
              <a:cxnLst/>
              <a:rect l="l" t="t" r="r" b="b"/>
              <a:pathLst>
                <a:path w="21216" h="3103" fill="none" extrusionOk="0">
                  <a:moveTo>
                    <a:pt x="0" y="3103"/>
                  </a:moveTo>
                  <a:lnTo>
                    <a:pt x="0" y="0"/>
                  </a:lnTo>
                  <a:lnTo>
                    <a:pt x="21215" y="0"/>
                  </a:lnTo>
                  <a:lnTo>
                    <a:pt x="21215" y="3103"/>
                  </a:lnTo>
                </a:path>
              </a:pathLst>
            </a:custGeom>
            <a:noFill/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98" name="Google Shape;4398;p39"/>
            <p:cNvSpPr/>
            <p:nvPr/>
          </p:nvSpPr>
          <p:spPr>
            <a:xfrm>
              <a:off x="1453091" y="2695217"/>
              <a:ext cx="218730" cy="125459"/>
            </a:xfrm>
            <a:custGeom>
              <a:avLst/>
              <a:gdLst/>
              <a:ahLst/>
              <a:cxnLst/>
              <a:rect l="l" t="t" r="r" b="b"/>
              <a:pathLst>
                <a:path w="22684" h="1301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22683" y="1"/>
                  </a:moveTo>
                  <a:cubicBezTo>
                    <a:pt x="22683" y="1"/>
                    <a:pt x="12602" y="60"/>
                    <a:pt x="5881" y="60"/>
                  </a:cubicBezTo>
                  <a:cubicBezTo>
                    <a:pt x="2527" y="60"/>
                    <a:pt x="9" y="45"/>
                    <a:pt x="1" y="1"/>
                  </a:cubicBezTo>
                  <a:lnTo>
                    <a:pt x="1" y="1"/>
                  </a:lnTo>
                  <a:lnTo>
                    <a:pt x="1235" y="13010"/>
                  </a:lnTo>
                  <a:lnTo>
                    <a:pt x="21850" y="12510"/>
                  </a:lnTo>
                  <a:lnTo>
                    <a:pt x="22683" y="1"/>
                  </a:lnTo>
                  <a:close/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99" name="Google Shape;4399;p39"/>
            <p:cNvSpPr/>
            <p:nvPr/>
          </p:nvSpPr>
          <p:spPr>
            <a:xfrm>
              <a:off x="1411280" y="2547579"/>
              <a:ext cx="273085" cy="70458"/>
            </a:xfrm>
            <a:custGeom>
              <a:avLst/>
              <a:gdLst/>
              <a:ahLst/>
              <a:cxnLst/>
              <a:rect l="l" t="t" r="r" b="b"/>
              <a:pathLst>
                <a:path w="28321" h="7307" fill="none" extrusionOk="0">
                  <a:moveTo>
                    <a:pt x="0" y="1"/>
                  </a:moveTo>
                  <a:lnTo>
                    <a:pt x="28220" y="1"/>
                  </a:lnTo>
                  <a:cubicBezTo>
                    <a:pt x="28220" y="1"/>
                    <a:pt x="28320" y="5872"/>
                    <a:pt x="28220" y="6572"/>
                  </a:cubicBezTo>
                  <a:cubicBezTo>
                    <a:pt x="28087" y="7306"/>
                    <a:pt x="0" y="6572"/>
                    <a:pt x="0" y="6572"/>
                  </a:cubicBezTo>
                  <a:close/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00" name="Google Shape;4400;p39"/>
            <p:cNvSpPr/>
            <p:nvPr/>
          </p:nvSpPr>
          <p:spPr>
            <a:xfrm>
              <a:off x="1428328" y="2612879"/>
              <a:ext cx="235769" cy="264725"/>
            </a:xfrm>
            <a:custGeom>
              <a:avLst/>
              <a:gdLst/>
              <a:ahLst/>
              <a:cxnLst/>
              <a:rect l="l" t="t" r="r" b="b"/>
              <a:pathLst>
                <a:path w="24451" h="27454" fill="none" extrusionOk="0">
                  <a:moveTo>
                    <a:pt x="0" y="1"/>
                  </a:moveTo>
                  <a:lnTo>
                    <a:pt x="2669" y="27453"/>
                  </a:lnTo>
                  <a:lnTo>
                    <a:pt x="21782" y="27453"/>
                  </a:lnTo>
                  <a:lnTo>
                    <a:pt x="24451" y="234"/>
                  </a:lnTo>
                  <a:close/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01" name="Google Shape;4401;p39"/>
            <p:cNvSpPr/>
            <p:nvPr/>
          </p:nvSpPr>
          <p:spPr>
            <a:xfrm>
              <a:off x="1449234" y="2517350"/>
              <a:ext cx="204893" cy="30239"/>
            </a:xfrm>
            <a:custGeom>
              <a:avLst/>
              <a:gdLst/>
              <a:ahLst/>
              <a:cxnLst/>
              <a:rect l="l" t="t" r="r" b="b"/>
              <a:pathLst>
                <a:path w="21249" h="3136" fill="none" extrusionOk="0">
                  <a:moveTo>
                    <a:pt x="0" y="3136"/>
                  </a:moveTo>
                  <a:lnTo>
                    <a:pt x="0" y="0"/>
                  </a:lnTo>
                  <a:lnTo>
                    <a:pt x="21249" y="0"/>
                  </a:lnTo>
                  <a:lnTo>
                    <a:pt x="21249" y="3136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02" name="Google Shape;4402;p39"/>
            <p:cNvSpPr/>
            <p:nvPr/>
          </p:nvSpPr>
          <p:spPr>
            <a:xfrm>
              <a:off x="1435078" y="2681708"/>
              <a:ext cx="218730" cy="125777"/>
            </a:xfrm>
            <a:custGeom>
              <a:avLst/>
              <a:gdLst/>
              <a:ahLst/>
              <a:cxnLst/>
              <a:rect l="l" t="t" r="r" b="b"/>
              <a:pathLst>
                <a:path w="22684" h="13044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22683" y="1"/>
                  </a:moveTo>
                  <a:cubicBezTo>
                    <a:pt x="22683" y="1"/>
                    <a:pt x="12602" y="60"/>
                    <a:pt x="5881" y="60"/>
                  </a:cubicBezTo>
                  <a:cubicBezTo>
                    <a:pt x="2527" y="60"/>
                    <a:pt x="9" y="45"/>
                    <a:pt x="1" y="1"/>
                  </a:cubicBezTo>
                  <a:lnTo>
                    <a:pt x="1" y="1"/>
                  </a:lnTo>
                  <a:lnTo>
                    <a:pt x="1268" y="13044"/>
                  </a:lnTo>
                  <a:lnTo>
                    <a:pt x="21850" y="12510"/>
                  </a:lnTo>
                  <a:lnTo>
                    <a:pt x="22683" y="1"/>
                  </a:ln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03" name="Google Shape;4403;p39"/>
            <p:cNvSpPr/>
            <p:nvPr/>
          </p:nvSpPr>
          <p:spPr>
            <a:xfrm>
              <a:off x="1481402" y="2687185"/>
              <a:ext cx="145708" cy="12227"/>
            </a:xfrm>
            <a:custGeom>
              <a:avLst/>
              <a:gdLst/>
              <a:ahLst/>
              <a:cxnLst/>
              <a:rect l="l" t="t" r="r" b="b"/>
              <a:pathLst>
                <a:path w="15111" h="1268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lnTo>
                    <a:pt x="14544" y="1268"/>
                  </a:lnTo>
                  <a:cubicBezTo>
                    <a:pt x="15111" y="1268"/>
                    <a:pt x="15111" y="434"/>
                    <a:pt x="14544" y="434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04" name="Google Shape;4404;p39"/>
            <p:cNvSpPr/>
            <p:nvPr/>
          </p:nvSpPr>
          <p:spPr>
            <a:xfrm>
              <a:off x="1458240" y="2683916"/>
              <a:ext cx="20915" cy="10154"/>
            </a:xfrm>
            <a:custGeom>
              <a:avLst/>
              <a:gdLst/>
              <a:ahLst/>
              <a:cxnLst/>
              <a:rect l="l" t="t" r="r" b="b"/>
              <a:pathLst>
                <a:path w="2169" h="1053" extrusionOk="0">
                  <a:moveTo>
                    <a:pt x="1338" y="0"/>
                  </a:moveTo>
                  <a:cubicBezTo>
                    <a:pt x="962" y="0"/>
                    <a:pt x="587" y="100"/>
                    <a:pt x="267" y="272"/>
                  </a:cubicBezTo>
                  <a:cubicBezTo>
                    <a:pt x="67" y="372"/>
                    <a:pt x="0" y="639"/>
                    <a:pt x="100" y="839"/>
                  </a:cubicBezTo>
                  <a:cubicBezTo>
                    <a:pt x="193" y="978"/>
                    <a:pt x="332" y="1052"/>
                    <a:pt x="476" y="1052"/>
                  </a:cubicBezTo>
                  <a:cubicBezTo>
                    <a:pt x="540" y="1052"/>
                    <a:pt x="606" y="1037"/>
                    <a:pt x="667" y="1006"/>
                  </a:cubicBezTo>
                  <a:lnTo>
                    <a:pt x="834" y="939"/>
                  </a:lnTo>
                  <a:lnTo>
                    <a:pt x="734" y="973"/>
                  </a:lnTo>
                  <a:cubicBezTo>
                    <a:pt x="868" y="906"/>
                    <a:pt x="1034" y="873"/>
                    <a:pt x="1168" y="839"/>
                  </a:cubicBezTo>
                  <a:lnTo>
                    <a:pt x="1501" y="839"/>
                  </a:lnTo>
                  <a:cubicBezTo>
                    <a:pt x="1557" y="853"/>
                    <a:pt x="1606" y="861"/>
                    <a:pt x="1652" y="861"/>
                  </a:cubicBezTo>
                  <a:cubicBezTo>
                    <a:pt x="1718" y="861"/>
                    <a:pt x="1776" y="845"/>
                    <a:pt x="1835" y="806"/>
                  </a:cubicBezTo>
                  <a:cubicBezTo>
                    <a:pt x="2169" y="639"/>
                    <a:pt x="2102" y="139"/>
                    <a:pt x="1735" y="39"/>
                  </a:cubicBezTo>
                  <a:cubicBezTo>
                    <a:pt x="1604" y="13"/>
                    <a:pt x="1471" y="0"/>
                    <a:pt x="1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4405" name="Google Shape;4405;p39"/>
          <p:cNvGrpSpPr/>
          <p:nvPr/>
        </p:nvGrpSpPr>
        <p:grpSpPr>
          <a:xfrm rot="-642687">
            <a:off x="7707581" y="595559"/>
            <a:ext cx="588742" cy="680981"/>
            <a:chOff x="1665702" y="2874059"/>
            <a:chExt cx="240284" cy="277918"/>
          </a:xfrm>
        </p:grpSpPr>
        <p:sp>
          <p:nvSpPr>
            <p:cNvPr id="4406" name="Google Shape;4406;p39"/>
            <p:cNvSpPr/>
            <p:nvPr/>
          </p:nvSpPr>
          <p:spPr>
            <a:xfrm>
              <a:off x="1665702" y="2874059"/>
              <a:ext cx="165012" cy="161473"/>
            </a:xfrm>
            <a:custGeom>
              <a:avLst/>
              <a:gdLst/>
              <a:ahLst/>
              <a:cxnLst/>
              <a:rect l="l" t="t" r="r" b="b"/>
              <a:pathLst>
                <a:path w="17113" h="16746" extrusionOk="0">
                  <a:moveTo>
                    <a:pt x="7740" y="1"/>
                  </a:moveTo>
                  <a:lnTo>
                    <a:pt x="6308" y="5669"/>
                  </a:lnTo>
                  <a:lnTo>
                    <a:pt x="6308" y="5669"/>
                  </a:lnTo>
                  <a:lnTo>
                    <a:pt x="1" y="6272"/>
                  </a:lnTo>
                  <a:lnTo>
                    <a:pt x="5156" y="10230"/>
                  </a:lnTo>
                  <a:lnTo>
                    <a:pt x="5156" y="10230"/>
                  </a:lnTo>
                  <a:lnTo>
                    <a:pt x="3637" y="16246"/>
                  </a:lnTo>
                  <a:lnTo>
                    <a:pt x="8045" y="12448"/>
                  </a:lnTo>
                  <a:lnTo>
                    <a:pt x="8045" y="12448"/>
                  </a:lnTo>
                  <a:lnTo>
                    <a:pt x="13644" y="16746"/>
                  </a:lnTo>
                  <a:lnTo>
                    <a:pt x="11287" y="9656"/>
                  </a:lnTo>
                  <a:lnTo>
                    <a:pt x="17113" y="4637"/>
                  </a:lnTo>
                  <a:lnTo>
                    <a:pt x="9849" y="5331"/>
                  </a:lnTo>
                  <a:lnTo>
                    <a:pt x="9849" y="5331"/>
                  </a:lnTo>
                  <a:lnTo>
                    <a:pt x="9507" y="4304"/>
                  </a:lnTo>
                  <a:lnTo>
                    <a:pt x="7740" y="1"/>
                  </a:ln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07" name="Google Shape;4407;p39"/>
            <p:cNvSpPr/>
            <p:nvPr/>
          </p:nvSpPr>
          <p:spPr>
            <a:xfrm>
              <a:off x="1810129" y="3050326"/>
              <a:ext cx="95856" cy="101651"/>
            </a:xfrm>
            <a:custGeom>
              <a:avLst/>
              <a:gdLst/>
              <a:ahLst/>
              <a:cxnLst/>
              <a:rect l="l" t="t" r="r" b="b"/>
              <a:pathLst>
                <a:path w="9941" h="10542" extrusionOk="0">
                  <a:moveTo>
                    <a:pt x="5504" y="0"/>
                  </a:moveTo>
                  <a:lnTo>
                    <a:pt x="3659" y="2924"/>
                  </a:lnTo>
                  <a:lnTo>
                    <a:pt x="3659" y="2924"/>
                  </a:lnTo>
                  <a:lnTo>
                    <a:pt x="0" y="2102"/>
                  </a:lnTo>
                  <a:lnTo>
                    <a:pt x="2167" y="5289"/>
                  </a:lnTo>
                  <a:lnTo>
                    <a:pt x="200" y="8406"/>
                  </a:lnTo>
                  <a:lnTo>
                    <a:pt x="3382" y="7077"/>
                  </a:lnTo>
                  <a:lnTo>
                    <a:pt x="5737" y="10541"/>
                  </a:lnTo>
                  <a:lnTo>
                    <a:pt x="5718" y="6101"/>
                  </a:lnTo>
                  <a:lnTo>
                    <a:pt x="9940" y="4337"/>
                  </a:lnTo>
                  <a:lnTo>
                    <a:pt x="5707" y="3385"/>
                  </a:lnTo>
                  <a:lnTo>
                    <a:pt x="5707" y="3385"/>
                  </a:lnTo>
                  <a:lnTo>
                    <a:pt x="5704" y="2769"/>
                  </a:lnTo>
                  <a:lnTo>
                    <a:pt x="5504" y="0"/>
                  </a:ln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08" name="Google Shape;4408;p39"/>
            <p:cNvSpPr/>
            <p:nvPr/>
          </p:nvSpPr>
          <p:spPr>
            <a:xfrm>
              <a:off x="1725206" y="2982452"/>
              <a:ext cx="8051" cy="9016"/>
            </a:xfrm>
            <a:custGeom>
              <a:avLst/>
              <a:gdLst/>
              <a:ahLst/>
              <a:cxnLst/>
              <a:rect l="l" t="t" r="r" b="b"/>
              <a:pathLst>
                <a:path w="835" h="935" extrusionOk="0">
                  <a:moveTo>
                    <a:pt x="301" y="1"/>
                  </a:moveTo>
                  <a:cubicBezTo>
                    <a:pt x="234" y="1"/>
                    <a:pt x="168" y="34"/>
                    <a:pt x="101" y="101"/>
                  </a:cubicBezTo>
                  <a:lnTo>
                    <a:pt x="67" y="201"/>
                  </a:lnTo>
                  <a:cubicBezTo>
                    <a:pt x="1" y="234"/>
                    <a:pt x="1" y="335"/>
                    <a:pt x="1" y="401"/>
                  </a:cubicBezTo>
                  <a:lnTo>
                    <a:pt x="1" y="501"/>
                  </a:lnTo>
                  <a:cubicBezTo>
                    <a:pt x="1" y="568"/>
                    <a:pt x="1" y="635"/>
                    <a:pt x="34" y="668"/>
                  </a:cubicBezTo>
                  <a:cubicBezTo>
                    <a:pt x="34" y="735"/>
                    <a:pt x="67" y="768"/>
                    <a:pt x="101" y="802"/>
                  </a:cubicBezTo>
                  <a:cubicBezTo>
                    <a:pt x="201" y="868"/>
                    <a:pt x="301" y="935"/>
                    <a:pt x="401" y="935"/>
                  </a:cubicBezTo>
                  <a:lnTo>
                    <a:pt x="534" y="935"/>
                  </a:lnTo>
                  <a:cubicBezTo>
                    <a:pt x="601" y="902"/>
                    <a:pt x="668" y="868"/>
                    <a:pt x="701" y="835"/>
                  </a:cubicBezTo>
                  <a:lnTo>
                    <a:pt x="768" y="735"/>
                  </a:lnTo>
                  <a:cubicBezTo>
                    <a:pt x="801" y="668"/>
                    <a:pt x="835" y="601"/>
                    <a:pt x="835" y="535"/>
                  </a:cubicBezTo>
                  <a:lnTo>
                    <a:pt x="835" y="401"/>
                  </a:lnTo>
                  <a:cubicBezTo>
                    <a:pt x="835" y="368"/>
                    <a:pt x="835" y="301"/>
                    <a:pt x="801" y="234"/>
                  </a:cubicBezTo>
                  <a:cubicBezTo>
                    <a:pt x="768" y="201"/>
                    <a:pt x="735" y="134"/>
                    <a:pt x="701" y="101"/>
                  </a:cubicBezTo>
                  <a:cubicBezTo>
                    <a:pt x="668" y="68"/>
                    <a:pt x="635" y="34"/>
                    <a:pt x="568" y="34"/>
                  </a:cubicBezTo>
                  <a:cubicBezTo>
                    <a:pt x="534" y="1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09" name="Google Shape;4409;p39"/>
            <p:cNvSpPr/>
            <p:nvPr/>
          </p:nvSpPr>
          <p:spPr>
            <a:xfrm>
              <a:off x="1732602" y="2956725"/>
              <a:ext cx="10954" cy="8051"/>
            </a:xfrm>
            <a:custGeom>
              <a:avLst/>
              <a:gdLst/>
              <a:ahLst/>
              <a:cxnLst/>
              <a:rect l="l" t="t" r="r" b="b"/>
              <a:pathLst>
                <a:path w="1136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10" name="Google Shape;4410;p39"/>
            <p:cNvSpPr/>
            <p:nvPr/>
          </p:nvSpPr>
          <p:spPr>
            <a:xfrm>
              <a:off x="1707194" y="2944498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cubicBezTo>
                    <a:pt x="1102" y="835"/>
                    <a:pt x="1102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11" name="Google Shape;4411;p39"/>
            <p:cNvSpPr/>
            <p:nvPr/>
          </p:nvSpPr>
          <p:spPr>
            <a:xfrm>
              <a:off x="1754800" y="2985672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8" y="1"/>
                  </a:moveTo>
                  <a:cubicBezTo>
                    <a:pt x="1" y="1"/>
                    <a:pt x="1" y="834"/>
                    <a:pt x="568" y="834"/>
                  </a:cubicBezTo>
                  <a:cubicBezTo>
                    <a:pt x="1135" y="834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12" name="Google Shape;4412;p39"/>
            <p:cNvSpPr/>
            <p:nvPr/>
          </p:nvSpPr>
          <p:spPr>
            <a:xfrm>
              <a:off x="1762524" y="2951258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34" y="834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13" name="Google Shape;4413;p39"/>
            <p:cNvSpPr/>
            <p:nvPr/>
          </p:nvSpPr>
          <p:spPr>
            <a:xfrm>
              <a:off x="1736141" y="2929061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35" y="1"/>
                  </a:moveTo>
                  <a:cubicBezTo>
                    <a:pt x="1" y="1"/>
                    <a:pt x="1" y="835"/>
                    <a:pt x="535" y="835"/>
                  </a:cubicBezTo>
                  <a:cubicBezTo>
                    <a:pt x="1102" y="835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14" name="Google Shape;4414;p39"/>
            <p:cNvSpPr/>
            <p:nvPr/>
          </p:nvSpPr>
          <p:spPr>
            <a:xfrm>
              <a:off x="1849047" y="3114334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15" name="Google Shape;4415;p39"/>
            <p:cNvSpPr/>
            <p:nvPr/>
          </p:nvSpPr>
          <p:spPr>
            <a:xfrm>
              <a:off x="1826850" y="3084423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16" name="Google Shape;4416;p39"/>
            <p:cNvSpPr/>
            <p:nvPr/>
          </p:nvSpPr>
          <p:spPr>
            <a:xfrm>
              <a:off x="1848083" y="3096640"/>
              <a:ext cx="10616" cy="8051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01" y="835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17" name="Google Shape;4417;p39"/>
            <p:cNvSpPr/>
            <p:nvPr/>
          </p:nvSpPr>
          <p:spPr>
            <a:xfrm>
              <a:off x="1854514" y="3068657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18" name="Google Shape;4418;p39"/>
            <p:cNvSpPr/>
            <p:nvPr/>
          </p:nvSpPr>
          <p:spPr>
            <a:xfrm>
              <a:off x="1811412" y="3123022"/>
              <a:ext cx="10626" cy="8042"/>
            </a:xfrm>
            <a:custGeom>
              <a:avLst/>
              <a:gdLst/>
              <a:ahLst/>
              <a:cxnLst/>
              <a:rect l="l" t="t" r="r" b="b"/>
              <a:pathLst>
                <a:path w="1102" h="834" extrusionOk="0">
                  <a:moveTo>
                    <a:pt x="568" y="0"/>
                  </a:moveTo>
                  <a:cubicBezTo>
                    <a:pt x="0" y="0"/>
                    <a:pt x="0" y="834"/>
                    <a:pt x="568" y="834"/>
                  </a:cubicBezTo>
                  <a:cubicBezTo>
                    <a:pt x="1101" y="834"/>
                    <a:pt x="1101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19" name="Google Shape;4419;p39"/>
            <p:cNvSpPr/>
            <p:nvPr/>
          </p:nvSpPr>
          <p:spPr>
            <a:xfrm>
              <a:off x="1878959" y="3095357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8" y="0"/>
                  </a:moveTo>
                  <a:cubicBezTo>
                    <a:pt x="0" y="0"/>
                    <a:pt x="0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20" name="Google Shape;4420;p39"/>
            <p:cNvSpPr/>
            <p:nvPr/>
          </p:nvSpPr>
          <p:spPr>
            <a:xfrm>
              <a:off x="1737106" y="2900113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02" y="834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21" name="Google Shape;4421;p39"/>
            <p:cNvSpPr/>
            <p:nvPr/>
          </p:nvSpPr>
          <p:spPr>
            <a:xfrm>
              <a:off x="1794682" y="2926814"/>
              <a:ext cx="10954" cy="8051"/>
            </a:xfrm>
            <a:custGeom>
              <a:avLst/>
              <a:gdLst/>
              <a:ahLst/>
              <a:cxnLst/>
              <a:rect l="l" t="t" r="r" b="b"/>
              <a:pathLst>
                <a:path w="1136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22" name="Google Shape;4422;p39"/>
            <p:cNvSpPr/>
            <p:nvPr/>
          </p:nvSpPr>
          <p:spPr>
            <a:xfrm>
              <a:off x="1781500" y="3010116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01" y="835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23" name="Google Shape;4423;p39"/>
            <p:cNvSpPr/>
            <p:nvPr/>
          </p:nvSpPr>
          <p:spPr>
            <a:xfrm>
              <a:off x="1699480" y="3024272"/>
              <a:ext cx="10616" cy="8051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24" name="Google Shape;4424;p39"/>
            <p:cNvSpPr/>
            <p:nvPr/>
          </p:nvSpPr>
          <p:spPr>
            <a:xfrm>
              <a:off x="1684042" y="2939995"/>
              <a:ext cx="10616" cy="8051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101" y="835"/>
                    <a:pt x="1101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4454" name="Google Shape;4454;p39"/>
          <p:cNvSpPr/>
          <p:nvPr/>
        </p:nvSpPr>
        <p:spPr>
          <a:xfrm rot="166643">
            <a:off x="769448" y="4242343"/>
            <a:ext cx="1677783" cy="244177"/>
          </a:xfrm>
          <a:custGeom>
            <a:avLst/>
            <a:gdLst/>
            <a:ahLst/>
            <a:cxnLst/>
            <a:rect l="l" t="t" r="r" b="b"/>
            <a:pathLst>
              <a:path w="57316" h="8082" extrusionOk="0">
                <a:moveTo>
                  <a:pt x="3132" y="463"/>
                </a:moveTo>
                <a:cubicBezTo>
                  <a:pt x="3175" y="463"/>
                  <a:pt x="3220" y="468"/>
                  <a:pt x="3267" y="479"/>
                </a:cubicBezTo>
                <a:cubicBezTo>
                  <a:pt x="3656" y="557"/>
                  <a:pt x="3734" y="1141"/>
                  <a:pt x="3734" y="1491"/>
                </a:cubicBezTo>
                <a:cubicBezTo>
                  <a:pt x="3734" y="2619"/>
                  <a:pt x="3111" y="3748"/>
                  <a:pt x="2566" y="4682"/>
                </a:cubicBezTo>
                <a:cubicBezTo>
                  <a:pt x="2530" y="4741"/>
                  <a:pt x="2493" y="4800"/>
                  <a:pt x="2455" y="4858"/>
                </a:cubicBezTo>
                <a:lnTo>
                  <a:pt x="2455" y="4858"/>
                </a:lnTo>
                <a:cubicBezTo>
                  <a:pt x="2087" y="3770"/>
                  <a:pt x="1983" y="2571"/>
                  <a:pt x="2177" y="1763"/>
                </a:cubicBezTo>
                <a:cubicBezTo>
                  <a:pt x="2249" y="1365"/>
                  <a:pt x="2557" y="463"/>
                  <a:pt x="3132" y="463"/>
                </a:cubicBezTo>
                <a:close/>
                <a:moveTo>
                  <a:pt x="19905" y="1016"/>
                </a:moveTo>
                <a:cubicBezTo>
                  <a:pt x="20025" y="1016"/>
                  <a:pt x="20149" y="1086"/>
                  <a:pt x="20272" y="1257"/>
                </a:cubicBezTo>
                <a:cubicBezTo>
                  <a:pt x="20739" y="1919"/>
                  <a:pt x="20389" y="3086"/>
                  <a:pt x="20155" y="3787"/>
                </a:cubicBezTo>
                <a:cubicBezTo>
                  <a:pt x="20019" y="4211"/>
                  <a:pt x="19840" y="4612"/>
                  <a:pt x="19615" y="4989"/>
                </a:cubicBezTo>
                <a:lnTo>
                  <a:pt x="19615" y="4989"/>
                </a:lnTo>
                <a:cubicBezTo>
                  <a:pt x="19187" y="4182"/>
                  <a:pt x="18991" y="3284"/>
                  <a:pt x="19027" y="2386"/>
                </a:cubicBezTo>
                <a:cubicBezTo>
                  <a:pt x="19057" y="2017"/>
                  <a:pt x="19453" y="1016"/>
                  <a:pt x="19905" y="1016"/>
                </a:cubicBezTo>
                <a:close/>
                <a:moveTo>
                  <a:pt x="26074" y="1296"/>
                </a:moveTo>
                <a:cubicBezTo>
                  <a:pt x="26086" y="1296"/>
                  <a:pt x="26097" y="1296"/>
                  <a:pt x="26109" y="1296"/>
                </a:cubicBezTo>
                <a:cubicBezTo>
                  <a:pt x="27198" y="1335"/>
                  <a:pt x="27198" y="2697"/>
                  <a:pt x="27004" y="3437"/>
                </a:cubicBezTo>
                <a:cubicBezTo>
                  <a:pt x="26800" y="4112"/>
                  <a:pt x="26463" y="4721"/>
                  <a:pt x="26026" y="5234"/>
                </a:cubicBezTo>
                <a:lnTo>
                  <a:pt x="26026" y="5234"/>
                </a:lnTo>
                <a:cubicBezTo>
                  <a:pt x="25646" y="4711"/>
                  <a:pt x="25403" y="4093"/>
                  <a:pt x="25331" y="3476"/>
                </a:cubicBezTo>
                <a:cubicBezTo>
                  <a:pt x="25215" y="2860"/>
                  <a:pt x="25138" y="1296"/>
                  <a:pt x="26074" y="1296"/>
                </a:cubicBezTo>
                <a:close/>
                <a:moveTo>
                  <a:pt x="51712" y="833"/>
                </a:moveTo>
                <a:cubicBezTo>
                  <a:pt x="51823" y="833"/>
                  <a:pt x="51931" y="898"/>
                  <a:pt x="52025" y="1063"/>
                </a:cubicBezTo>
                <a:cubicBezTo>
                  <a:pt x="52531" y="1958"/>
                  <a:pt x="52298" y="3592"/>
                  <a:pt x="51947" y="4487"/>
                </a:cubicBezTo>
                <a:cubicBezTo>
                  <a:pt x="51845" y="4754"/>
                  <a:pt x="51713" y="5008"/>
                  <a:pt x="51558" y="5247"/>
                </a:cubicBezTo>
                <a:lnTo>
                  <a:pt x="51558" y="5247"/>
                </a:lnTo>
                <a:cubicBezTo>
                  <a:pt x="51127" y="4576"/>
                  <a:pt x="50882" y="3800"/>
                  <a:pt x="50858" y="3009"/>
                </a:cubicBezTo>
                <a:cubicBezTo>
                  <a:pt x="50780" y="2464"/>
                  <a:pt x="50858" y="1919"/>
                  <a:pt x="51052" y="1452"/>
                </a:cubicBezTo>
                <a:cubicBezTo>
                  <a:pt x="51188" y="1181"/>
                  <a:pt x="51457" y="833"/>
                  <a:pt x="51712" y="833"/>
                </a:cubicBezTo>
                <a:close/>
                <a:moveTo>
                  <a:pt x="31326" y="1362"/>
                </a:moveTo>
                <a:cubicBezTo>
                  <a:pt x="31362" y="1362"/>
                  <a:pt x="31400" y="1366"/>
                  <a:pt x="31440" y="1374"/>
                </a:cubicBezTo>
                <a:cubicBezTo>
                  <a:pt x="32452" y="1608"/>
                  <a:pt x="32335" y="3242"/>
                  <a:pt x="32179" y="3981"/>
                </a:cubicBezTo>
                <a:cubicBezTo>
                  <a:pt x="32113" y="4498"/>
                  <a:pt x="31925" y="4971"/>
                  <a:pt x="31643" y="5375"/>
                </a:cubicBezTo>
                <a:lnTo>
                  <a:pt x="31643" y="5375"/>
                </a:lnTo>
                <a:cubicBezTo>
                  <a:pt x="31342" y="4865"/>
                  <a:pt x="31115" y="4317"/>
                  <a:pt x="30973" y="3748"/>
                </a:cubicBezTo>
                <a:cubicBezTo>
                  <a:pt x="30861" y="3338"/>
                  <a:pt x="30536" y="1362"/>
                  <a:pt x="31326" y="1362"/>
                </a:cubicBezTo>
                <a:close/>
                <a:moveTo>
                  <a:pt x="14143" y="1111"/>
                </a:moveTo>
                <a:cubicBezTo>
                  <a:pt x="14826" y="1111"/>
                  <a:pt x="14929" y="2217"/>
                  <a:pt x="14863" y="2814"/>
                </a:cubicBezTo>
                <a:cubicBezTo>
                  <a:pt x="14735" y="3789"/>
                  <a:pt x="14335" y="4680"/>
                  <a:pt x="13732" y="5408"/>
                </a:cubicBezTo>
                <a:lnTo>
                  <a:pt x="13732" y="5408"/>
                </a:lnTo>
                <a:cubicBezTo>
                  <a:pt x="13171" y="4748"/>
                  <a:pt x="12799" y="3943"/>
                  <a:pt x="12762" y="3125"/>
                </a:cubicBezTo>
                <a:cubicBezTo>
                  <a:pt x="12723" y="2386"/>
                  <a:pt x="13073" y="1647"/>
                  <a:pt x="13734" y="1219"/>
                </a:cubicBezTo>
                <a:cubicBezTo>
                  <a:pt x="13889" y="1144"/>
                  <a:pt x="14025" y="1111"/>
                  <a:pt x="14143" y="1111"/>
                </a:cubicBezTo>
                <a:close/>
                <a:moveTo>
                  <a:pt x="7805" y="1344"/>
                </a:moveTo>
                <a:cubicBezTo>
                  <a:pt x="7885" y="1344"/>
                  <a:pt x="7968" y="1376"/>
                  <a:pt x="8053" y="1452"/>
                </a:cubicBezTo>
                <a:cubicBezTo>
                  <a:pt x="8248" y="1763"/>
                  <a:pt x="8325" y="2114"/>
                  <a:pt x="8286" y="2503"/>
                </a:cubicBezTo>
                <a:cubicBezTo>
                  <a:pt x="8242" y="3467"/>
                  <a:pt x="8080" y="4600"/>
                  <a:pt x="7631" y="5543"/>
                </a:cubicBezTo>
                <a:lnTo>
                  <a:pt x="7631" y="5543"/>
                </a:lnTo>
                <a:cubicBezTo>
                  <a:pt x="7236" y="4998"/>
                  <a:pt x="6974" y="4353"/>
                  <a:pt x="6886" y="3670"/>
                </a:cubicBezTo>
                <a:cubicBezTo>
                  <a:pt x="6808" y="3086"/>
                  <a:pt x="6924" y="2503"/>
                  <a:pt x="7158" y="1997"/>
                </a:cubicBezTo>
                <a:cubicBezTo>
                  <a:pt x="7280" y="1753"/>
                  <a:pt x="7520" y="1344"/>
                  <a:pt x="7805" y="1344"/>
                </a:cubicBezTo>
                <a:close/>
                <a:moveTo>
                  <a:pt x="45461" y="1323"/>
                </a:moveTo>
                <a:cubicBezTo>
                  <a:pt x="45558" y="1323"/>
                  <a:pt x="45658" y="1362"/>
                  <a:pt x="45760" y="1452"/>
                </a:cubicBezTo>
                <a:cubicBezTo>
                  <a:pt x="46266" y="1919"/>
                  <a:pt x="46071" y="3125"/>
                  <a:pt x="45955" y="3709"/>
                </a:cubicBezTo>
                <a:cubicBezTo>
                  <a:pt x="45782" y="4438"/>
                  <a:pt x="45439" y="5110"/>
                  <a:pt x="44968" y="5665"/>
                </a:cubicBezTo>
                <a:lnTo>
                  <a:pt x="44968" y="5665"/>
                </a:lnTo>
                <a:cubicBezTo>
                  <a:pt x="44440" y="4835"/>
                  <a:pt x="44249" y="3864"/>
                  <a:pt x="44437" y="2892"/>
                </a:cubicBezTo>
                <a:cubicBezTo>
                  <a:pt x="44503" y="2497"/>
                  <a:pt x="44930" y="1323"/>
                  <a:pt x="45461" y="1323"/>
                </a:cubicBezTo>
                <a:close/>
                <a:moveTo>
                  <a:pt x="38712" y="1345"/>
                </a:moveTo>
                <a:cubicBezTo>
                  <a:pt x="38960" y="1345"/>
                  <a:pt x="39203" y="1472"/>
                  <a:pt x="39339" y="1724"/>
                </a:cubicBezTo>
                <a:cubicBezTo>
                  <a:pt x="40040" y="2697"/>
                  <a:pt x="39806" y="4293"/>
                  <a:pt x="39262" y="5266"/>
                </a:cubicBezTo>
                <a:cubicBezTo>
                  <a:pt x="39143" y="5468"/>
                  <a:pt x="39011" y="5658"/>
                  <a:pt x="38867" y="5837"/>
                </a:cubicBezTo>
                <a:lnTo>
                  <a:pt x="38867" y="5837"/>
                </a:lnTo>
                <a:cubicBezTo>
                  <a:pt x="38244" y="5029"/>
                  <a:pt x="37861" y="4067"/>
                  <a:pt x="37861" y="3009"/>
                </a:cubicBezTo>
                <a:cubicBezTo>
                  <a:pt x="37783" y="2581"/>
                  <a:pt x="37861" y="2114"/>
                  <a:pt x="38055" y="1724"/>
                </a:cubicBezTo>
                <a:cubicBezTo>
                  <a:pt x="38211" y="1472"/>
                  <a:pt x="38464" y="1345"/>
                  <a:pt x="38712" y="1345"/>
                </a:cubicBezTo>
                <a:close/>
                <a:moveTo>
                  <a:pt x="3185" y="1"/>
                </a:moveTo>
                <a:cubicBezTo>
                  <a:pt x="2981" y="1"/>
                  <a:pt x="2777" y="66"/>
                  <a:pt x="2605" y="207"/>
                </a:cubicBezTo>
                <a:cubicBezTo>
                  <a:pt x="2060" y="674"/>
                  <a:pt x="1749" y="1335"/>
                  <a:pt x="1710" y="2036"/>
                </a:cubicBezTo>
                <a:cubicBezTo>
                  <a:pt x="1581" y="3149"/>
                  <a:pt x="1727" y="4280"/>
                  <a:pt x="2149" y="5313"/>
                </a:cubicBezTo>
                <a:lnTo>
                  <a:pt x="2149" y="5313"/>
                </a:lnTo>
                <a:cubicBezTo>
                  <a:pt x="1605" y="6079"/>
                  <a:pt x="959" y="6776"/>
                  <a:pt x="192" y="7328"/>
                </a:cubicBezTo>
                <a:cubicBezTo>
                  <a:pt x="1" y="7488"/>
                  <a:pt x="124" y="7806"/>
                  <a:pt x="325" y="7806"/>
                </a:cubicBezTo>
                <a:cubicBezTo>
                  <a:pt x="369" y="7806"/>
                  <a:pt x="416" y="7791"/>
                  <a:pt x="465" y="7756"/>
                </a:cubicBezTo>
                <a:lnTo>
                  <a:pt x="504" y="7756"/>
                </a:lnTo>
                <a:cubicBezTo>
                  <a:pt x="1228" y="7224"/>
                  <a:pt x="1870" y="6587"/>
                  <a:pt x="2412" y="5877"/>
                </a:cubicBezTo>
                <a:lnTo>
                  <a:pt x="2412" y="5877"/>
                </a:lnTo>
                <a:cubicBezTo>
                  <a:pt x="2578" y="6192"/>
                  <a:pt x="2772" y="6495"/>
                  <a:pt x="2994" y="6783"/>
                </a:cubicBezTo>
                <a:cubicBezTo>
                  <a:pt x="3543" y="7501"/>
                  <a:pt x="4377" y="7875"/>
                  <a:pt x="5219" y="7875"/>
                </a:cubicBezTo>
                <a:cubicBezTo>
                  <a:pt x="5929" y="7875"/>
                  <a:pt x="6645" y="7608"/>
                  <a:pt x="7197" y="7056"/>
                </a:cubicBezTo>
                <a:cubicBezTo>
                  <a:pt x="7398" y="6844"/>
                  <a:pt x="7582" y="6620"/>
                  <a:pt x="7746" y="6386"/>
                </a:cubicBezTo>
                <a:lnTo>
                  <a:pt x="7746" y="6386"/>
                </a:lnTo>
                <a:cubicBezTo>
                  <a:pt x="7890" y="6528"/>
                  <a:pt x="8044" y="6661"/>
                  <a:pt x="8209" y="6783"/>
                </a:cubicBezTo>
                <a:cubicBezTo>
                  <a:pt x="8945" y="7345"/>
                  <a:pt x="9733" y="7588"/>
                  <a:pt x="10509" y="7588"/>
                </a:cubicBezTo>
                <a:cubicBezTo>
                  <a:pt x="11699" y="7588"/>
                  <a:pt x="12859" y="7015"/>
                  <a:pt x="13755" y="6137"/>
                </a:cubicBezTo>
                <a:lnTo>
                  <a:pt x="13755" y="6137"/>
                </a:lnTo>
                <a:cubicBezTo>
                  <a:pt x="14578" y="6887"/>
                  <a:pt x="15716" y="7413"/>
                  <a:pt x="16857" y="7413"/>
                </a:cubicBezTo>
                <a:cubicBezTo>
                  <a:pt x="17287" y="7413"/>
                  <a:pt x="17718" y="7338"/>
                  <a:pt x="18132" y="7172"/>
                </a:cubicBezTo>
                <a:cubicBezTo>
                  <a:pt x="18726" y="6904"/>
                  <a:pt x="19226" y="6456"/>
                  <a:pt x="19637" y="5926"/>
                </a:cubicBezTo>
                <a:lnTo>
                  <a:pt x="19637" y="5926"/>
                </a:lnTo>
                <a:cubicBezTo>
                  <a:pt x="20303" y="6864"/>
                  <a:pt x="21402" y="7450"/>
                  <a:pt x="22573" y="7450"/>
                </a:cubicBezTo>
                <a:cubicBezTo>
                  <a:pt x="22636" y="7450"/>
                  <a:pt x="22699" y="7448"/>
                  <a:pt x="22762" y="7445"/>
                </a:cubicBezTo>
                <a:cubicBezTo>
                  <a:pt x="23996" y="7361"/>
                  <a:pt x="25170" y="6832"/>
                  <a:pt x="26064" y="5974"/>
                </a:cubicBezTo>
                <a:lnTo>
                  <a:pt x="26064" y="5974"/>
                </a:lnTo>
                <a:cubicBezTo>
                  <a:pt x="26826" y="6763"/>
                  <a:pt x="27878" y="7234"/>
                  <a:pt x="28990" y="7234"/>
                </a:cubicBezTo>
                <a:cubicBezTo>
                  <a:pt x="29132" y="7234"/>
                  <a:pt x="29274" y="7227"/>
                  <a:pt x="29416" y="7211"/>
                </a:cubicBezTo>
                <a:cubicBezTo>
                  <a:pt x="30277" y="7147"/>
                  <a:pt x="31055" y="6785"/>
                  <a:pt x="31644" y="6217"/>
                </a:cubicBezTo>
                <a:lnTo>
                  <a:pt x="31644" y="6217"/>
                </a:lnTo>
                <a:cubicBezTo>
                  <a:pt x="31797" y="6428"/>
                  <a:pt x="31963" y="6631"/>
                  <a:pt x="32140" y="6822"/>
                </a:cubicBezTo>
                <a:cubicBezTo>
                  <a:pt x="32996" y="7692"/>
                  <a:pt x="34110" y="8081"/>
                  <a:pt x="35237" y="8081"/>
                </a:cubicBezTo>
                <a:cubicBezTo>
                  <a:pt x="36587" y="8081"/>
                  <a:pt x="37955" y="7523"/>
                  <a:pt x="38925" y="6564"/>
                </a:cubicBezTo>
                <a:lnTo>
                  <a:pt x="38925" y="6564"/>
                </a:lnTo>
                <a:cubicBezTo>
                  <a:pt x="38959" y="6599"/>
                  <a:pt x="38993" y="6633"/>
                  <a:pt x="39028" y="6666"/>
                </a:cubicBezTo>
                <a:cubicBezTo>
                  <a:pt x="39869" y="7297"/>
                  <a:pt x="40891" y="7633"/>
                  <a:pt x="41911" y="7633"/>
                </a:cubicBezTo>
                <a:cubicBezTo>
                  <a:pt x="42591" y="7633"/>
                  <a:pt x="43270" y="7484"/>
                  <a:pt x="43892" y="7172"/>
                </a:cubicBezTo>
                <a:cubicBezTo>
                  <a:pt x="44280" y="6960"/>
                  <a:pt x="44634" y="6702"/>
                  <a:pt x="44950" y="6408"/>
                </a:cubicBezTo>
                <a:lnTo>
                  <a:pt x="44950" y="6408"/>
                </a:lnTo>
                <a:cubicBezTo>
                  <a:pt x="45709" y="7314"/>
                  <a:pt x="46840" y="7817"/>
                  <a:pt x="48012" y="7817"/>
                </a:cubicBezTo>
                <a:cubicBezTo>
                  <a:pt x="48311" y="7817"/>
                  <a:pt x="48613" y="7784"/>
                  <a:pt x="48912" y="7717"/>
                </a:cubicBezTo>
                <a:cubicBezTo>
                  <a:pt x="49968" y="7447"/>
                  <a:pt x="50899" y="6867"/>
                  <a:pt x="51580" y="6066"/>
                </a:cubicBezTo>
                <a:lnTo>
                  <a:pt x="51580" y="6066"/>
                </a:lnTo>
                <a:cubicBezTo>
                  <a:pt x="51772" y="6294"/>
                  <a:pt x="51986" y="6508"/>
                  <a:pt x="52220" y="6705"/>
                </a:cubicBezTo>
                <a:cubicBezTo>
                  <a:pt x="53032" y="7314"/>
                  <a:pt x="54001" y="7623"/>
                  <a:pt x="54983" y="7623"/>
                </a:cubicBezTo>
                <a:cubicBezTo>
                  <a:pt x="55695" y="7623"/>
                  <a:pt x="56413" y="7461"/>
                  <a:pt x="57084" y="7133"/>
                </a:cubicBezTo>
                <a:cubicBezTo>
                  <a:pt x="57316" y="7001"/>
                  <a:pt x="57153" y="6672"/>
                  <a:pt x="56932" y="6672"/>
                </a:cubicBezTo>
                <a:cubicBezTo>
                  <a:pt x="56893" y="6672"/>
                  <a:pt x="56852" y="6682"/>
                  <a:pt x="56812" y="6705"/>
                </a:cubicBezTo>
                <a:cubicBezTo>
                  <a:pt x="56233" y="6987"/>
                  <a:pt x="55605" y="7127"/>
                  <a:pt x="54978" y="7127"/>
                </a:cubicBezTo>
                <a:cubicBezTo>
                  <a:pt x="54131" y="7127"/>
                  <a:pt x="53286" y="6870"/>
                  <a:pt x="52570" y="6355"/>
                </a:cubicBezTo>
                <a:cubicBezTo>
                  <a:pt x="52312" y="6154"/>
                  <a:pt x="52080" y="5928"/>
                  <a:pt x="51876" y="5681"/>
                </a:cubicBezTo>
                <a:lnTo>
                  <a:pt x="51876" y="5681"/>
                </a:lnTo>
                <a:cubicBezTo>
                  <a:pt x="52135" y="5307"/>
                  <a:pt x="52344" y="4893"/>
                  <a:pt x="52492" y="4448"/>
                </a:cubicBezTo>
                <a:cubicBezTo>
                  <a:pt x="52726" y="3709"/>
                  <a:pt x="52842" y="2931"/>
                  <a:pt x="52765" y="2191"/>
                </a:cubicBezTo>
                <a:cubicBezTo>
                  <a:pt x="52765" y="1608"/>
                  <a:pt x="52687" y="868"/>
                  <a:pt x="52220" y="479"/>
                </a:cubicBezTo>
                <a:cubicBezTo>
                  <a:pt x="52069" y="366"/>
                  <a:pt x="51917" y="318"/>
                  <a:pt x="51770" y="318"/>
                </a:cubicBezTo>
                <a:cubicBezTo>
                  <a:pt x="51463" y="318"/>
                  <a:pt x="51172" y="527"/>
                  <a:pt x="50936" y="791"/>
                </a:cubicBezTo>
                <a:cubicBezTo>
                  <a:pt x="50546" y="1296"/>
                  <a:pt x="50352" y="1919"/>
                  <a:pt x="50352" y="2581"/>
                </a:cubicBezTo>
                <a:cubicBezTo>
                  <a:pt x="50325" y="3671"/>
                  <a:pt x="50641" y="4743"/>
                  <a:pt x="51262" y="5648"/>
                </a:cubicBezTo>
                <a:lnTo>
                  <a:pt x="51262" y="5648"/>
                </a:lnTo>
                <a:cubicBezTo>
                  <a:pt x="50420" y="6665"/>
                  <a:pt x="49124" y="7316"/>
                  <a:pt x="47862" y="7316"/>
                </a:cubicBezTo>
                <a:cubicBezTo>
                  <a:pt x="46970" y="7316"/>
                  <a:pt x="46095" y="6991"/>
                  <a:pt x="45410" y="6238"/>
                </a:cubicBezTo>
                <a:cubicBezTo>
                  <a:pt x="45362" y="6187"/>
                  <a:pt x="45316" y="6134"/>
                  <a:pt x="45272" y="6080"/>
                </a:cubicBezTo>
                <a:lnTo>
                  <a:pt x="45272" y="6080"/>
                </a:lnTo>
                <a:cubicBezTo>
                  <a:pt x="46097" y="5166"/>
                  <a:pt x="46590" y="3978"/>
                  <a:pt x="46616" y="2736"/>
                </a:cubicBezTo>
                <a:cubicBezTo>
                  <a:pt x="46616" y="2075"/>
                  <a:pt x="46499" y="1141"/>
                  <a:pt x="45799" y="868"/>
                </a:cubicBezTo>
                <a:cubicBezTo>
                  <a:pt x="45705" y="830"/>
                  <a:pt x="45612" y="812"/>
                  <a:pt x="45522" y="812"/>
                </a:cubicBezTo>
                <a:cubicBezTo>
                  <a:pt x="44978" y="812"/>
                  <a:pt x="44515" y="1446"/>
                  <a:pt x="44281" y="1880"/>
                </a:cubicBezTo>
                <a:cubicBezTo>
                  <a:pt x="43691" y="3246"/>
                  <a:pt x="43836" y="4786"/>
                  <a:pt x="44649" y="6004"/>
                </a:cubicBezTo>
                <a:lnTo>
                  <a:pt x="44649" y="6004"/>
                </a:lnTo>
                <a:cubicBezTo>
                  <a:pt x="44222" y="6413"/>
                  <a:pt x="43716" y="6736"/>
                  <a:pt x="43153" y="6939"/>
                </a:cubicBezTo>
                <a:cubicBezTo>
                  <a:pt x="42714" y="7081"/>
                  <a:pt x="42265" y="7151"/>
                  <a:pt x="41821" y="7151"/>
                </a:cubicBezTo>
                <a:cubicBezTo>
                  <a:pt x="40881" y="7151"/>
                  <a:pt x="39966" y="6837"/>
                  <a:pt x="39233" y="6229"/>
                </a:cubicBezTo>
                <a:lnTo>
                  <a:pt x="39233" y="6229"/>
                </a:lnTo>
                <a:cubicBezTo>
                  <a:pt x="39558" y="5841"/>
                  <a:pt x="39821" y="5401"/>
                  <a:pt x="40001" y="4915"/>
                </a:cubicBezTo>
                <a:cubicBezTo>
                  <a:pt x="40429" y="3787"/>
                  <a:pt x="40546" y="1724"/>
                  <a:pt x="39339" y="1024"/>
                </a:cubicBezTo>
                <a:cubicBezTo>
                  <a:pt x="39105" y="885"/>
                  <a:pt x="38892" y="824"/>
                  <a:pt x="38699" y="824"/>
                </a:cubicBezTo>
                <a:cubicBezTo>
                  <a:pt x="37869" y="824"/>
                  <a:pt x="37433" y="1954"/>
                  <a:pt x="37433" y="2775"/>
                </a:cubicBezTo>
                <a:cubicBezTo>
                  <a:pt x="37367" y="3992"/>
                  <a:pt x="37802" y="5209"/>
                  <a:pt x="38572" y="6168"/>
                </a:cubicBezTo>
                <a:lnTo>
                  <a:pt x="38572" y="6168"/>
                </a:lnTo>
                <a:cubicBezTo>
                  <a:pt x="37942" y="6812"/>
                  <a:pt x="37133" y="7264"/>
                  <a:pt x="36226" y="7484"/>
                </a:cubicBezTo>
                <a:cubicBezTo>
                  <a:pt x="35889" y="7579"/>
                  <a:pt x="35542" y="7625"/>
                  <a:pt x="35198" y="7625"/>
                </a:cubicBezTo>
                <a:cubicBezTo>
                  <a:pt x="34271" y="7625"/>
                  <a:pt x="33355" y="7290"/>
                  <a:pt x="32646" y="6666"/>
                </a:cubicBezTo>
                <a:cubicBezTo>
                  <a:pt x="32396" y="6416"/>
                  <a:pt x="32168" y="6148"/>
                  <a:pt x="31964" y="5865"/>
                </a:cubicBezTo>
                <a:lnTo>
                  <a:pt x="31964" y="5865"/>
                </a:lnTo>
                <a:cubicBezTo>
                  <a:pt x="32278" y="5469"/>
                  <a:pt x="32514" y="5003"/>
                  <a:pt x="32646" y="4487"/>
                </a:cubicBezTo>
                <a:cubicBezTo>
                  <a:pt x="32919" y="3476"/>
                  <a:pt x="33074" y="1763"/>
                  <a:pt x="32024" y="1102"/>
                </a:cubicBezTo>
                <a:cubicBezTo>
                  <a:pt x="31792" y="952"/>
                  <a:pt x="31585" y="887"/>
                  <a:pt x="31404" y="887"/>
                </a:cubicBezTo>
                <a:cubicBezTo>
                  <a:pt x="30644" y="887"/>
                  <a:pt x="30326" y="2028"/>
                  <a:pt x="30389" y="2814"/>
                </a:cubicBezTo>
                <a:cubicBezTo>
                  <a:pt x="30471" y="3847"/>
                  <a:pt x="30799" y="4861"/>
                  <a:pt x="31335" y="5750"/>
                </a:cubicBezTo>
                <a:lnTo>
                  <a:pt x="31335" y="5750"/>
                </a:lnTo>
                <a:cubicBezTo>
                  <a:pt x="30992" y="6106"/>
                  <a:pt x="30564" y="6382"/>
                  <a:pt x="30078" y="6550"/>
                </a:cubicBezTo>
                <a:cubicBezTo>
                  <a:pt x="29693" y="6685"/>
                  <a:pt x="29295" y="6751"/>
                  <a:pt x="28900" y="6751"/>
                </a:cubicBezTo>
                <a:cubicBezTo>
                  <a:pt x="27950" y="6751"/>
                  <a:pt x="27023" y="6370"/>
                  <a:pt x="26367" y="5660"/>
                </a:cubicBezTo>
                <a:lnTo>
                  <a:pt x="26367" y="5660"/>
                </a:lnTo>
                <a:cubicBezTo>
                  <a:pt x="26590" y="5408"/>
                  <a:pt x="26791" y="5133"/>
                  <a:pt x="26965" y="4838"/>
                </a:cubicBezTo>
                <a:cubicBezTo>
                  <a:pt x="27665" y="3709"/>
                  <a:pt x="28288" y="1102"/>
                  <a:pt x="26303" y="829"/>
                </a:cubicBezTo>
                <a:cubicBezTo>
                  <a:pt x="26211" y="815"/>
                  <a:pt x="26125" y="808"/>
                  <a:pt x="26043" y="808"/>
                </a:cubicBezTo>
                <a:cubicBezTo>
                  <a:pt x="24398" y="808"/>
                  <a:pt x="24806" y="3681"/>
                  <a:pt x="25214" y="4682"/>
                </a:cubicBezTo>
                <a:cubicBezTo>
                  <a:pt x="25347" y="5000"/>
                  <a:pt x="25517" y="5296"/>
                  <a:pt x="25717" y="5565"/>
                </a:cubicBezTo>
                <a:lnTo>
                  <a:pt x="25717" y="5565"/>
                </a:lnTo>
                <a:cubicBezTo>
                  <a:pt x="24839" y="6422"/>
                  <a:pt x="23655" y="6939"/>
                  <a:pt x="22373" y="6939"/>
                </a:cubicBezTo>
                <a:cubicBezTo>
                  <a:pt x="21342" y="6904"/>
                  <a:pt x="20432" y="6384"/>
                  <a:pt x="19912" y="5539"/>
                </a:cubicBezTo>
                <a:lnTo>
                  <a:pt x="19912" y="5539"/>
                </a:lnTo>
                <a:cubicBezTo>
                  <a:pt x="20203" y="5092"/>
                  <a:pt x="20440" y="4609"/>
                  <a:pt x="20622" y="4137"/>
                </a:cubicBezTo>
                <a:cubicBezTo>
                  <a:pt x="20933" y="3242"/>
                  <a:pt x="21361" y="1763"/>
                  <a:pt x="20661" y="907"/>
                </a:cubicBezTo>
                <a:cubicBezTo>
                  <a:pt x="20466" y="655"/>
                  <a:pt x="20241" y="552"/>
                  <a:pt x="20014" y="552"/>
                </a:cubicBezTo>
                <a:cubicBezTo>
                  <a:pt x="19468" y="552"/>
                  <a:pt x="18907" y="1148"/>
                  <a:pt x="18715" y="1724"/>
                </a:cubicBezTo>
                <a:cubicBezTo>
                  <a:pt x="18366" y="2928"/>
                  <a:pt x="18753" y="4365"/>
                  <a:pt x="19334" y="5415"/>
                </a:cubicBezTo>
                <a:lnTo>
                  <a:pt x="19334" y="5415"/>
                </a:lnTo>
                <a:cubicBezTo>
                  <a:pt x="19100" y="5738"/>
                  <a:pt x="18828" y="6039"/>
                  <a:pt x="18521" y="6316"/>
                </a:cubicBezTo>
                <a:cubicBezTo>
                  <a:pt x="17984" y="6759"/>
                  <a:pt x="17376" y="6951"/>
                  <a:pt x="16761" y="6951"/>
                </a:cubicBezTo>
                <a:cubicBezTo>
                  <a:pt x="15806" y="6951"/>
                  <a:pt x="14835" y="6487"/>
                  <a:pt x="14088" y="5782"/>
                </a:cubicBezTo>
                <a:lnTo>
                  <a:pt x="14088" y="5782"/>
                </a:lnTo>
                <a:cubicBezTo>
                  <a:pt x="14894" y="4852"/>
                  <a:pt x="15419" y="3663"/>
                  <a:pt x="15447" y="2464"/>
                </a:cubicBezTo>
                <a:cubicBezTo>
                  <a:pt x="15447" y="1763"/>
                  <a:pt x="15291" y="907"/>
                  <a:pt x="14513" y="674"/>
                </a:cubicBezTo>
                <a:cubicBezTo>
                  <a:pt x="14414" y="645"/>
                  <a:pt x="14315" y="631"/>
                  <a:pt x="14217" y="631"/>
                </a:cubicBezTo>
                <a:cubicBezTo>
                  <a:pt x="13659" y="631"/>
                  <a:pt x="13131" y="1067"/>
                  <a:pt x="12800" y="1530"/>
                </a:cubicBezTo>
                <a:cubicBezTo>
                  <a:pt x="11868" y="2821"/>
                  <a:pt x="12456" y="4609"/>
                  <a:pt x="13408" y="5764"/>
                </a:cubicBezTo>
                <a:lnTo>
                  <a:pt x="13408" y="5764"/>
                </a:lnTo>
                <a:cubicBezTo>
                  <a:pt x="13175" y="5996"/>
                  <a:pt x="12920" y="6207"/>
                  <a:pt x="12645" y="6394"/>
                </a:cubicBezTo>
                <a:cubicBezTo>
                  <a:pt x="12030" y="6839"/>
                  <a:pt x="11288" y="7065"/>
                  <a:pt x="10545" y="7065"/>
                </a:cubicBezTo>
                <a:cubicBezTo>
                  <a:pt x="9924" y="7065"/>
                  <a:pt x="9303" y="6907"/>
                  <a:pt x="8753" y="6589"/>
                </a:cubicBezTo>
                <a:cubicBezTo>
                  <a:pt x="8479" y="6420"/>
                  <a:pt x="8227" y="6216"/>
                  <a:pt x="8002" y="5985"/>
                </a:cubicBezTo>
                <a:lnTo>
                  <a:pt x="8002" y="5985"/>
                </a:lnTo>
                <a:cubicBezTo>
                  <a:pt x="8302" y="5465"/>
                  <a:pt x="8508" y="4898"/>
                  <a:pt x="8598" y="4293"/>
                </a:cubicBezTo>
                <a:cubicBezTo>
                  <a:pt x="8792" y="3437"/>
                  <a:pt x="9026" y="2308"/>
                  <a:pt x="8676" y="1452"/>
                </a:cubicBezTo>
                <a:cubicBezTo>
                  <a:pt x="8512" y="1097"/>
                  <a:pt x="8195" y="819"/>
                  <a:pt x="7845" y="819"/>
                </a:cubicBezTo>
                <a:cubicBezTo>
                  <a:pt x="7697" y="819"/>
                  <a:pt x="7542" y="869"/>
                  <a:pt x="7391" y="985"/>
                </a:cubicBezTo>
                <a:cubicBezTo>
                  <a:pt x="6847" y="1491"/>
                  <a:pt x="6496" y="2153"/>
                  <a:pt x="6458" y="2892"/>
                </a:cubicBezTo>
                <a:cubicBezTo>
                  <a:pt x="6371" y="4019"/>
                  <a:pt x="6713" y="5124"/>
                  <a:pt x="7389" y="5985"/>
                </a:cubicBezTo>
                <a:lnTo>
                  <a:pt x="7389" y="5985"/>
                </a:lnTo>
                <a:cubicBezTo>
                  <a:pt x="7076" y="6485"/>
                  <a:pt x="6660" y="6903"/>
                  <a:pt x="6107" y="7172"/>
                </a:cubicBezTo>
                <a:cubicBezTo>
                  <a:pt x="5734" y="7357"/>
                  <a:pt x="5383" y="7440"/>
                  <a:pt x="5056" y="7440"/>
                </a:cubicBezTo>
                <a:cubicBezTo>
                  <a:pt x="4004" y="7440"/>
                  <a:pt x="3204" y="6579"/>
                  <a:pt x="2700" y="5478"/>
                </a:cubicBezTo>
                <a:lnTo>
                  <a:pt x="2700" y="5478"/>
                </a:lnTo>
                <a:cubicBezTo>
                  <a:pt x="3025" y="5004"/>
                  <a:pt x="3306" y="4502"/>
                  <a:pt x="3539" y="3981"/>
                </a:cubicBezTo>
                <a:cubicBezTo>
                  <a:pt x="4045" y="3009"/>
                  <a:pt x="4745" y="1413"/>
                  <a:pt x="4006" y="401"/>
                </a:cubicBezTo>
                <a:cubicBezTo>
                  <a:pt x="3797" y="145"/>
                  <a:pt x="3490" y="1"/>
                  <a:pt x="31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5" name="Google Shape;4455;p39"/>
          <p:cNvSpPr/>
          <p:nvPr/>
        </p:nvSpPr>
        <p:spPr>
          <a:xfrm rot="-5400000">
            <a:off x="176000" y="690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42863" dist="28575" dir="636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6" name="Google Shape;4456;p39"/>
          <p:cNvSpPr/>
          <p:nvPr/>
        </p:nvSpPr>
        <p:spPr>
          <a:xfrm rot="-5400000">
            <a:off x="176000" y="1367750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7" name="Google Shape;4457;p39"/>
          <p:cNvSpPr/>
          <p:nvPr/>
        </p:nvSpPr>
        <p:spPr>
          <a:xfrm rot="5400000">
            <a:off x="8340925" y="2021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</p:txBody>
      </p:sp>
      <p:sp>
        <p:nvSpPr>
          <p:cNvPr id="4458" name="Google Shape;4458;p39"/>
          <p:cNvSpPr txBox="1"/>
          <p:nvPr/>
        </p:nvSpPr>
        <p:spPr>
          <a:xfrm rot="-5400000">
            <a:off x="8337175" y="2080825"/>
            <a:ext cx="649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WED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459" name="Google Shape;4459;p39"/>
          <p:cNvSpPr/>
          <p:nvPr/>
        </p:nvSpPr>
        <p:spPr>
          <a:xfrm rot="5400000">
            <a:off x="8340925" y="33651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0" name="Google Shape;4460;p39"/>
          <p:cNvSpPr txBox="1"/>
          <p:nvPr/>
        </p:nvSpPr>
        <p:spPr>
          <a:xfrm rot="-5400000">
            <a:off x="8340325" y="342787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4" action="ppaction://hlinksldjump"/>
              </a:rPr>
              <a:t>FRI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461" name="Google Shape;4461;p39"/>
          <p:cNvSpPr/>
          <p:nvPr/>
        </p:nvSpPr>
        <p:spPr>
          <a:xfrm rot="5400000">
            <a:off x="8340925" y="4038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2" name="Google Shape;4462;p39"/>
          <p:cNvSpPr txBox="1"/>
          <p:nvPr/>
        </p:nvSpPr>
        <p:spPr>
          <a:xfrm rot="-5400000">
            <a:off x="8340325" y="410162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WKND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463" name="Google Shape;4463;p39"/>
          <p:cNvSpPr/>
          <p:nvPr/>
        </p:nvSpPr>
        <p:spPr>
          <a:xfrm rot="5400000">
            <a:off x="8340925" y="26926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4" name="Google Shape;4464;p39"/>
          <p:cNvSpPr txBox="1"/>
          <p:nvPr/>
        </p:nvSpPr>
        <p:spPr>
          <a:xfrm rot="-5400000">
            <a:off x="8342575" y="2757575"/>
            <a:ext cx="638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THU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grpSp>
        <p:nvGrpSpPr>
          <p:cNvPr id="76" name="Google Shape;4405;p39">
            <a:extLst>
              <a:ext uri="{FF2B5EF4-FFF2-40B4-BE49-F238E27FC236}">
                <a16:creationId xmlns:a16="http://schemas.microsoft.com/office/drawing/2014/main" id="{29B08011-F806-43B0-8E81-F6C278AFE110}"/>
              </a:ext>
            </a:extLst>
          </p:cNvPr>
          <p:cNvGrpSpPr/>
          <p:nvPr/>
        </p:nvGrpSpPr>
        <p:grpSpPr>
          <a:xfrm rot="-642687">
            <a:off x="7738256" y="588837"/>
            <a:ext cx="588742" cy="680981"/>
            <a:chOff x="1665702" y="2874059"/>
            <a:chExt cx="240284" cy="277918"/>
          </a:xfrm>
        </p:grpSpPr>
        <p:sp>
          <p:nvSpPr>
            <p:cNvPr id="77" name="Google Shape;4406;p39">
              <a:extLst>
                <a:ext uri="{FF2B5EF4-FFF2-40B4-BE49-F238E27FC236}">
                  <a16:creationId xmlns:a16="http://schemas.microsoft.com/office/drawing/2014/main" id="{E9CA1EF0-E627-4FFF-9F62-6D160DE5AF99}"/>
                </a:ext>
              </a:extLst>
            </p:cNvPr>
            <p:cNvSpPr/>
            <p:nvPr/>
          </p:nvSpPr>
          <p:spPr>
            <a:xfrm>
              <a:off x="1665702" y="2874059"/>
              <a:ext cx="165012" cy="161473"/>
            </a:xfrm>
            <a:custGeom>
              <a:avLst/>
              <a:gdLst/>
              <a:ahLst/>
              <a:cxnLst/>
              <a:rect l="l" t="t" r="r" b="b"/>
              <a:pathLst>
                <a:path w="17113" h="16746" extrusionOk="0">
                  <a:moveTo>
                    <a:pt x="7740" y="1"/>
                  </a:moveTo>
                  <a:lnTo>
                    <a:pt x="6308" y="5669"/>
                  </a:lnTo>
                  <a:lnTo>
                    <a:pt x="6308" y="5669"/>
                  </a:lnTo>
                  <a:lnTo>
                    <a:pt x="1" y="6272"/>
                  </a:lnTo>
                  <a:lnTo>
                    <a:pt x="5156" y="10230"/>
                  </a:lnTo>
                  <a:lnTo>
                    <a:pt x="5156" y="10230"/>
                  </a:lnTo>
                  <a:lnTo>
                    <a:pt x="3637" y="16246"/>
                  </a:lnTo>
                  <a:lnTo>
                    <a:pt x="8045" y="12448"/>
                  </a:lnTo>
                  <a:lnTo>
                    <a:pt x="8045" y="12448"/>
                  </a:lnTo>
                  <a:lnTo>
                    <a:pt x="13644" y="16746"/>
                  </a:lnTo>
                  <a:lnTo>
                    <a:pt x="11287" y="9656"/>
                  </a:lnTo>
                  <a:lnTo>
                    <a:pt x="17113" y="4637"/>
                  </a:lnTo>
                  <a:lnTo>
                    <a:pt x="9849" y="5331"/>
                  </a:lnTo>
                  <a:lnTo>
                    <a:pt x="9849" y="5331"/>
                  </a:lnTo>
                  <a:lnTo>
                    <a:pt x="9507" y="4304"/>
                  </a:lnTo>
                  <a:lnTo>
                    <a:pt x="7740" y="1"/>
                  </a:ln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8" name="Google Shape;4407;p39">
              <a:extLst>
                <a:ext uri="{FF2B5EF4-FFF2-40B4-BE49-F238E27FC236}">
                  <a16:creationId xmlns:a16="http://schemas.microsoft.com/office/drawing/2014/main" id="{933C9D7B-E17A-4026-B048-19E265236BA9}"/>
                </a:ext>
              </a:extLst>
            </p:cNvPr>
            <p:cNvSpPr/>
            <p:nvPr/>
          </p:nvSpPr>
          <p:spPr>
            <a:xfrm>
              <a:off x="1810129" y="3050326"/>
              <a:ext cx="95856" cy="101651"/>
            </a:xfrm>
            <a:custGeom>
              <a:avLst/>
              <a:gdLst/>
              <a:ahLst/>
              <a:cxnLst/>
              <a:rect l="l" t="t" r="r" b="b"/>
              <a:pathLst>
                <a:path w="9941" h="10542" extrusionOk="0">
                  <a:moveTo>
                    <a:pt x="5504" y="0"/>
                  </a:moveTo>
                  <a:lnTo>
                    <a:pt x="3659" y="2924"/>
                  </a:lnTo>
                  <a:lnTo>
                    <a:pt x="3659" y="2924"/>
                  </a:lnTo>
                  <a:lnTo>
                    <a:pt x="0" y="2102"/>
                  </a:lnTo>
                  <a:lnTo>
                    <a:pt x="2167" y="5289"/>
                  </a:lnTo>
                  <a:lnTo>
                    <a:pt x="200" y="8406"/>
                  </a:lnTo>
                  <a:lnTo>
                    <a:pt x="3382" y="7077"/>
                  </a:lnTo>
                  <a:lnTo>
                    <a:pt x="5737" y="10541"/>
                  </a:lnTo>
                  <a:lnTo>
                    <a:pt x="5718" y="6101"/>
                  </a:lnTo>
                  <a:lnTo>
                    <a:pt x="9940" y="4337"/>
                  </a:lnTo>
                  <a:lnTo>
                    <a:pt x="5707" y="3385"/>
                  </a:lnTo>
                  <a:lnTo>
                    <a:pt x="5707" y="3385"/>
                  </a:lnTo>
                  <a:lnTo>
                    <a:pt x="5704" y="2769"/>
                  </a:lnTo>
                  <a:lnTo>
                    <a:pt x="5504" y="0"/>
                  </a:ln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9" name="Google Shape;4408;p39">
              <a:extLst>
                <a:ext uri="{FF2B5EF4-FFF2-40B4-BE49-F238E27FC236}">
                  <a16:creationId xmlns:a16="http://schemas.microsoft.com/office/drawing/2014/main" id="{E59F4ED6-2591-4DE3-B2D8-5620E7A7A50C}"/>
                </a:ext>
              </a:extLst>
            </p:cNvPr>
            <p:cNvSpPr/>
            <p:nvPr/>
          </p:nvSpPr>
          <p:spPr>
            <a:xfrm>
              <a:off x="1725206" y="2982452"/>
              <a:ext cx="8051" cy="9016"/>
            </a:xfrm>
            <a:custGeom>
              <a:avLst/>
              <a:gdLst/>
              <a:ahLst/>
              <a:cxnLst/>
              <a:rect l="l" t="t" r="r" b="b"/>
              <a:pathLst>
                <a:path w="835" h="935" extrusionOk="0">
                  <a:moveTo>
                    <a:pt x="301" y="1"/>
                  </a:moveTo>
                  <a:cubicBezTo>
                    <a:pt x="234" y="1"/>
                    <a:pt x="168" y="34"/>
                    <a:pt x="101" y="101"/>
                  </a:cubicBezTo>
                  <a:lnTo>
                    <a:pt x="67" y="201"/>
                  </a:lnTo>
                  <a:cubicBezTo>
                    <a:pt x="1" y="234"/>
                    <a:pt x="1" y="335"/>
                    <a:pt x="1" y="401"/>
                  </a:cubicBezTo>
                  <a:lnTo>
                    <a:pt x="1" y="501"/>
                  </a:lnTo>
                  <a:cubicBezTo>
                    <a:pt x="1" y="568"/>
                    <a:pt x="1" y="635"/>
                    <a:pt x="34" y="668"/>
                  </a:cubicBezTo>
                  <a:cubicBezTo>
                    <a:pt x="34" y="735"/>
                    <a:pt x="67" y="768"/>
                    <a:pt x="101" y="802"/>
                  </a:cubicBezTo>
                  <a:cubicBezTo>
                    <a:pt x="201" y="868"/>
                    <a:pt x="301" y="935"/>
                    <a:pt x="401" y="935"/>
                  </a:cubicBezTo>
                  <a:lnTo>
                    <a:pt x="534" y="935"/>
                  </a:lnTo>
                  <a:cubicBezTo>
                    <a:pt x="601" y="902"/>
                    <a:pt x="668" y="868"/>
                    <a:pt x="701" y="835"/>
                  </a:cubicBezTo>
                  <a:lnTo>
                    <a:pt x="768" y="735"/>
                  </a:lnTo>
                  <a:cubicBezTo>
                    <a:pt x="801" y="668"/>
                    <a:pt x="835" y="601"/>
                    <a:pt x="835" y="535"/>
                  </a:cubicBezTo>
                  <a:lnTo>
                    <a:pt x="835" y="401"/>
                  </a:lnTo>
                  <a:cubicBezTo>
                    <a:pt x="835" y="368"/>
                    <a:pt x="835" y="301"/>
                    <a:pt x="801" y="234"/>
                  </a:cubicBezTo>
                  <a:cubicBezTo>
                    <a:pt x="768" y="201"/>
                    <a:pt x="735" y="134"/>
                    <a:pt x="701" y="101"/>
                  </a:cubicBezTo>
                  <a:cubicBezTo>
                    <a:pt x="668" y="68"/>
                    <a:pt x="635" y="34"/>
                    <a:pt x="568" y="34"/>
                  </a:cubicBezTo>
                  <a:cubicBezTo>
                    <a:pt x="534" y="1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0" name="Google Shape;4409;p39">
              <a:extLst>
                <a:ext uri="{FF2B5EF4-FFF2-40B4-BE49-F238E27FC236}">
                  <a16:creationId xmlns:a16="http://schemas.microsoft.com/office/drawing/2014/main" id="{FBF616FE-187E-4655-9677-338F38C9A87B}"/>
                </a:ext>
              </a:extLst>
            </p:cNvPr>
            <p:cNvSpPr/>
            <p:nvPr/>
          </p:nvSpPr>
          <p:spPr>
            <a:xfrm>
              <a:off x="1732602" y="2956725"/>
              <a:ext cx="10954" cy="8051"/>
            </a:xfrm>
            <a:custGeom>
              <a:avLst/>
              <a:gdLst/>
              <a:ahLst/>
              <a:cxnLst/>
              <a:rect l="l" t="t" r="r" b="b"/>
              <a:pathLst>
                <a:path w="1136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1" name="Google Shape;4410;p39">
              <a:extLst>
                <a:ext uri="{FF2B5EF4-FFF2-40B4-BE49-F238E27FC236}">
                  <a16:creationId xmlns:a16="http://schemas.microsoft.com/office/drawing/2014/main" id="{5D040243-B59C-4831-811E-15285ED5435A}"/>
                </a:ext>
              </a:extLst>
            </p:cNvPr>
            <p:cNvSpPr/>
            <p:nvPr/>
          </p:nvSpPr>
          <p:spPr>
            <a:xfrm>
              <a:off x="1707194" y="2944498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cubicBezTo>
                    <a:pt x="1102" y="835"/>
                    <a:pt x="1102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2" name="Google Shape;4411;p39">
              <a:extLst>
                <a:ext uri="{FF2B5EF4-FFF2-40B4-BE49-F238E27FC236}">
                  <a16:creationId xmlns:a16="http://schemas.microsoft.com/office/drawing/2014/main" id="{51BDB922-3A7D-4688-A56C-033DC309885A}"/>
                </a:ext>
              </a:extLst>
            </p:cNvPr>
            <p:cNvSpPr/>
            <p:nvPr/>
          </p:nvSpPr>
          <p:spPr>
            <a:xfrm>
              <a:off x="1754800" y="2985672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8" y="1"/>
                  </a:moveTo>
                  <a:cubicBezTo>
                    <a:pt x="1" y="1"/>
                    <a:pt x="1" y="834"/>
                    <a:pt x="568" y="834"/>
                  </a:cubicBezTo>
                  <a:cubicBezTo>
                    <a:pt x="1135" y="834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3" name="Google Shape;4412;p39">
              <a:extLst>
                <a:ext uri="{FF2B5EF4-FFF2-40B4-BE49-F238E27FC236}">
                  <a16:creationId xmlns:a16="http://schemas.microsoft.com/office/drawing/2014/main" id="{98F3F40F-8DB1-44A4-9DC4-B788535DB25A}"/>
                </a:ext>
              </a:extLst>
            </p:cNvPr>
            <p:cNvSpPr/>
            <p:nvPr/>
          </p:nvSpPr>
          <p:spPr>
            <a:xfrm>
              <a:off x="1762524" y="2951258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34" y="834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4" name="Google Shape;4413;p39">
              <a:extLst>
                <a:ext uri="{FF2B5EF4-FFF2-40B4-BE49-F238E27FC236}">
                  <a16:creationId xmlns:a16="http://schemas.microsoft.com/office/drawing/2014/main" id="{E3020727-B99A-4B22-92B2-71BFC60383FE}"/>
                </a:ext>
              </a:extLst>
            </p:cNvPr>
            <p:cNvSpPr/>
            <p:nvPr/>
          </p:nvSpPr>
          <p:spPr>
            <a:xfrm>
              <a:off x="1736141" y="2929061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35" y="1"/>
                  </a:moveTo>
                  <a:cubicBezTo>
                    <a:pt x="1" y="1"/>
                    <a:pt x="1" y="835"/>
                    <a:pt x="535" y="835"/>
                  </a:cubicBezTo>
                  <a:cubicBezTo>
                    <a:pt x="1102" y="835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5" name="Google Shape;4414;p39">
              <a:extLst>
                <a:ext uri="{FF2B5EF4-FFF2-40B4-BE49-F238E27FC236}">
                  <a16:creationId xmlns:a16="http://schemas.microsoft.com/office/drawing/2014/main" id="{D65BE88B-6A68-4E5E-917B-2D58B45A95ED}"/>
                </a:ext>
              </a:extLst>
            </p:cNvPr>
            <p:cNvSpPr/>
            <p:nvPr/>
          </p:nvSpPr>
          <p:spPr>
            <a:xfrm>
              <a:off x="1849047" y="3114334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6" name="Google Shape;4415;p39">
              <a:extLst>
                <a:ext uri="{FF2B5EF4-FFF2-40B4-BE49-F238E27FC236}">
                  <a16:creationId xmlns:a16="http://schemas.microsoft.com/office/drawing/2014/main" id="{4F6C73B7-8CB8-40E4-9565-D2B6812FC7A7}"/>
                </a:ext>
              </a:extLst>
            </p:cNvPr>
            <p:cNvSpPr/>
            <p:nvPr/>
          </p:nvSpPr>
          <p:spPr>
            <a:xfrm>
              <a:off x="1826850" y="3084423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7" name="Google Shape;4416;p39">
              <a:extLst>
                <a:ext uri="{FF2B5EF4-FFF2-40B4-BE49-F238E27FC236}">
                  <a16:creationId xmlns:a16="http://schemas.microsoft.com/office/drawing/2014/main" id="{DF6A2D98-3C51-49E1-B0F6-4757067B2CF4}"/>
                </a:ext>
              </a:extLst>
            </p:cNvPr>
            <p:cNvSpPr/>
            <p:nvPr/>
          </p:nvSpPr>
          <p:spPr>
            <a:xfrm>
              <a:off x="1848083" y="3096640"/>
              <a:ext cx="10616" cy="8051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01" y="835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8" name="Google Shape;4417;p39">
              <a:extLst>
                <a:ext uri="{FF2B5EF4-FFF2-40B4-BE49-F238E27FC236}">
                  <a16:creationId xmlns:a16="http://schemas.microsoft.com/office/drawing/2014/main" id="{D9810C97-B6EF-4253-BFB4-8460B5C4A651}"/>
                </a:ext>
              </a:extLst>
            </p:cNvPr>
            <p:cNvSpPr/>
            <p:nvPr/>
          </p:nvSpPr>
          <p:spPr>
            <a:xfrm>
              <a:off x="1854514" y="3068657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9" name="Google Shape;4418;p39">
              <a:extLst>
                <a:ext uri="{FF2B5EF4-FFF2-40B4-BE49-F238E27FC236}">
                  <a16:creationId xmlns:a16="http://schemas.microsoft.com/office/drawing/2014/main" id="{6911C987-1103-4E64-A878-DEB514743B79}"/>
                </a:ext>
              </a:extLst>
            </p:cNvPr>
            <p:cNvSpPr/>
            <p:nvPr/>
          </p:nvSpPr>
          <p:spPr>
            <a:xfrm>
              <a:off x="1811412" y="3123022"/>
              <a:ext cx="10626" cy="8042"/>
            </a:xfrm>
            <a:custGeom>
              <a:avLst/>
              <a:gdLst/>
              <a:ahLst/>
              <a:cxnLst/>
              <a:rect l="l" t="t" r="r" b="b"/>
              <a:pathLst>
                <a:path w="1102" h="834" extrusionOk="0">
                  <a:moveTo>
                    <a:pt x="568" y="0"/>
                  </a:moveTo>
                  <a:cubicBezTo>
                    <a:pt x="0" y="0"/>
                    <a:pt x="0" y="834"/>
                    <a:pt x="568" y="834"/>
                  </a:cubicBezTo>
                  <a:cubicBezTo>
                    <a:pt x="1101" y="834"/>
                    <a:pt x="1101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90" name="Google Shape;4419;p39">
              <a:extLst>
                <a:ext uri="{FF2B5EF4-FFF2-40B4-BE49-F238E27FC236}">
                  <a16:creationId xmlns:a16="http://schemas.microsoft.com/office/drawing/2014/main" id="{091F6125-EA0B-42A0-A918-D2F3DA3F49ED}"/>
                </a:ext>
              </a:extLst>
            </p:cNvPr>
            <p:cNvSpPr/>
            <p:nvPr/>
          </p:nvSpPr>
          <p:spPr>
            <a:xfrm>
              <a:off x="1878959" y="3095357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8" y="0"/>
                  </a:moveTo>
                  <a:cubicBezTo>
                    <a:pt x="0" y="0"/>
                    <a:pt x="0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91" name="Google Shape;4420;p39">
              <a:extLst>
                <a:ext uri="{FF2B5EF4-FFF2-40B4-BE49-F238E27FC236}">
                  <a16:creationId xmlns:a16="http://schemas.microsoft.com/office/drawing/2014/main" id="{19A33A9D-902D-4D97-8749-98F3AC9BD5E5}"/>
                </a:ext>
              </a:extLst>
            </p:cNvPr>
            <p:cNvSpPr/>
            <p:nvPr/>
          </p:nvSpPr>
          <p:spPr>
            <a:xfrm>
              <a:off x="1737106" y="2900113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02" y="834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92" name="Google Shape;4421;p39">
              <a:extLst>
                <a:ext uri="{FF2B5EF4-FFF2-40B4-BE49-F238E27FC236}">
                  <a16:creationId xmlns:a16="http://schemas.microsoft.com/office/drawing/2014/main" id="{260906B1-DD4A-4588-BED8-5297B81AB252}"/>
                </a:ext>
              </a:extLst>
            </p:cNvPr>
            <p:cNvSpPr/>
            <p:nvPr/>
          </p:nvSpPr>
          <p:spPr>
            <a:xfrm>
              <a:off x="1794682" y="2926814"/>
              <a:ext cx="10954" cy="8051"/>
            </a:xfrm>
            <a:custGeom>
              <a:avLst/>
              <a:gdLst/>
              <a:ahLst/>
              <a:cxnLst/>
              <a:rect l="l" t="t" r="r" b="b"/>
              <a:pathLst>
                <a:path w="1136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93" name="Google Shape;4422;p39">
              <a:extLst>
                <a:ext uri="{FF2B5EF4-FFF2-40B4-BE49-F238E27FC236}">
                  <a16:creationId xmlns:a16="http://schemas.microsoft.com/office/drawing/2014/main" id="{A291EBD4-5CED-4EBD-8007-FB4114249E51}"/>
                </a:ext>
              </a:extLst>
            </p:cNvPr>
            <p:cNvSpPr/>
            <p:nvPr/>
          </p:nvSpPr>
          <p:spPr>
            <a:xfrm>
              <a:off x="1781500" y="3010116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01" y="835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94" name="Google Shape;4423;p39">
              <a:extLst>
                <a:ext uri="{FF2B5EF4-FFF2-40B4-BE49-F238E27FC236}">
                  <a16:creationId xmlns:a16="http://schemas.microsoft.com/office/drawing/2014/main" id="{89700724-125A-4C26-925C-8E9E6E323353}"/>
                </a:ext>
              </a:extLst>
            </p:cNvPr>
            <p:cNvSpPr/>
            <p:nvPr/>
          </p:nvSpPr>
          <p:spPr>
            <a:xfrm>
              <a:off x="1699480" y="3024272"/>
              <a:ext cx="10616" cy="8051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95" name="Google Shape;4424;p39">
              <a:extLst>
                <a:ext uri="{FF2B5EF4-FFF2-40B4-BE49-F238E27FC236}">
                  <a16:creationId xmlns:a16="http://schemas.microsoft.com/office/drawing/2014/main" id="{23E8F647-0581-4435-B350-F42C5A1D86BD}"/>
                </a:ext>
              </a:extLst>
            </p:cNvPr>
            <p:cNvSpPr/>
            <p:nvPr/>
          </p:nvSpPr>
          <p:spPr>
            <a:xfrm>
              <a:off x="1684042" y="2939995"/>
              <a:ext cx="10616" cy="8051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101" y="835"/>
                    <a:pt x="1101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99" name="Kotak Teks 98">
            <a:extLst>
              <a:ext uri="{FF2B5EF4-FFF2-40B4-BE49-F238E27FC236}">
                <a16:creationId xmlns:a16="http://schemas.microsoft.com/office/drawing/2014/main" id="{07EBF8FC-06AA-43C4-9CE5-8B3BAF347DDA}"/>
              </a:ext>
            </a:extLst>
          </p:cNvPr>
          <p:cNvSpPr txBox="1"/>
          <p:nvPr/>
        </p:nvSpPr>
        <p:spPr>
          <a:xfrm>
            <a:off x="764517" y="1685623"/>
            <a:ext cx="3301961" cy="205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Tahap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pertama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proses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perencanaan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pembangunan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analisis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GAPS (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persepsi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Analisis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GAPS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membantu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praktisi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mengumpulkan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mengkategorikan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perencanaan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pembangunan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bersangkutan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d-ID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Kotak Teks 100">
            <a:extLst>
              <a:ext uri="{FF2B5EF4-FFF2-40B4-BE49-F238E27FC236}">
                <a16:creationId xmlns:a16="http://schemas.microsoft.com/office/drawing/2014/main" id="{C9BCE45C-212D-4C44-8F4E-DDCD210A87C5}"/>
              </a:ext>
            </a:extLst>
          </p:cNvPr>
          <p:cNvSpPr txBox="1"/>
          <p:nvPr/>
        </p:nvSpPr>
        <p:spPr>
          <a:xfrm>
            <a:off x="5121751" y="1371636"/>
            <a:ext cx="3257732" cy="2323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Langkah-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langkah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khusus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analisis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GAPS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id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Langkah 1</a:t>
            </a:r>
            <a:r>
              <a:rPr lang="id-ID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Tujuan</a:t>
            </a:r>
            <a:endParaRPr lang="id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Langkah 2</a:t>
            </a:r>
            <a:r>
              <a:rPr lang="id-ID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Kemampuan</a:t>
            </a:r>
            <a:endParaRPr lang="id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Langkah 3</a:t>
            </a:r>
            <a:r>
              <a:rPr lang="id-ID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Persepsi</a:t>
            </a:r>
            <a:endParaRPr lang="id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Langkah 4</a:t>
            </a:r>
            <a:r>
              <a:rPr lang="id-ID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d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0" name="Google Shape;4140;p37"/>
          <p:cNvSpPr/>
          <p:nvPr/>
        </p:nvSpPr>
        <p:spPr>
          <a:xfrm rot="-5400000">
            <a:off x="176000" y="690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42863" dist="28575" dir="636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1" name="Google Shape;4141;p37"/>
          <p:cNvGrpSpPr/>
          <p:nvPr/>
        </p:nvGrpSpPr>
        <p:grpSpPr>
          <a:xfrm rot="10800000">
            <a:off x="7437141" y="4319164"/>
            <a:ext cx="1057385" cy="239346"/>
            <a:chOff x="1674590" y="1628882"/>
            <a:chExt cx="753016" cy="150296"/>
          </a:xfrm>
        </p:grpSpPr>
        <p:sp>
          <p:nvSpPr>
            <p:cNvPr id="4142" name="Google Shape;4142;p37"/>
            <p:cNvSpPr/>
            <p:nvPr/>
          </p:nvSpPr>
          <p:spPr>
            <a:xfrm>
              <a:off x="1678930" y="1708015"/>
              <a:ext cx="654798" cy="4411"/>
            </a:xfrm>
            <a:custGeom>
              <a:avLst/>
              <a:gdLst/>
              <a:ahLst/>
              <a:cxnLst/>
              <a:rect l="l" t="t" r="r" b="b"/>
              <a:pathLst>
                <a:path w="55374" h="373" extrusionOk="0">
                  <a:moveTo>
                    <a:pt x="13865" y="0"/>
                  </a:moveTo>
                  <a:cubicBezTo>
                    <a:pt x="8284" y="0"/>
                    <a:pt x="1" y="221"/>
                    <a:pt x="1" y="221"/>
                  </a:cubicBezTo>
                  <a:lnTo>
                    <a:pt x="38896" y="197"/>
                  </a:lnTo>
                  <a:lnTo>
                    <a:pt x="38896" y="197"/>
                  </a:lnTo>
                  <a:cubicBezTo>
                    <a:pt x="41889" y="283"/>
                    <a:pt x="45757" y="373"/>
                    <a:pt x="48334" y="373"/>
                  </a:cubicBezTo>
                  <a:cubicBezTo>
                    <a:pt x="48984" y="373"/>
                    <a:pt x="49552" y="367"/>
                    <a:pt x="50003" y="354"/>
                  </a:cubicBezTo>
                  <a:cubicBezTo>
                    <a:pt x="53505" y="221"/>
                    <a:pt x="55373" y="187"/>
                    <a:pt x="55373" y="187"/>
                  </a:cubicBezTo>
                  <a:lnTo>
                    <a:pt x="55373" y="187"/>
                  </a:lnTo>
                  <a:lnTo>
                    <a:pt x="38896" y="197"/>
                  </a:lnTo>
                  <a:lnTo>
                    <a:pt x="38896" y="197"/>
                  </a:lnTo>
                  <a:cubicBezTo>
                    <a:pt x="36783" y="137"/>
                    <a:pt x="35106" y="78"/>
                    <a:pt x="34625" y="54"/>
                  </a:cubicBezTo>
                  <a:cubicBezTo>
                    <a:pt x="34327" y="39"/>
                    <a:pt x="33532" y="34"/>
                    <a:pt x="32420" y="34"/>
                  </a:cubicBezTo>
                  <a:cubicBezTo>
                    <a:pt x="29940" y="34"/>
                    <a:pt x="25879" y="59"/>
                    <a:pt x="22204" y="59"/>
                  </a:cubicBezTo>
                  <a:cubicBezTo>
                    <a:pt x="19974" y="59"/>
                    <a:pt x="17886" y="50"/>
                    <a:pt x="16379" y="21"/>
                  </a:cubicBezTo>
                  <a:cubicBezTo>
                    <a:pt x="15650" y="6"/>
                    <a:pt x="14795" y="0"/>
                    <a:pt x="13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43" name="Google Shape;4143;p37"/>
            <p:cNvSpPr/>
            <p:nvPr/>
          </p:nvSpPr>
          <p:spPr>
            <a:xfrm>
              <a:off x="1678930" y="1707069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75" y="0"/>
                    <a:pt x="16379" y="101"/>
                  </a:cubicBezTo>
                  <a:cubicBezTo>
                    <a:pt x="21483" y="201"/>
                    <a:pt x="33258" y="67"/>
                    <a:pt x="34625" y="134"/>
                  </a:cubicBezTo>
                  <a:cubicBezTo>
                    <a:pt x="35960" y="201"/>
                    <a:pt x="46500" y="534"/>
                    <a:pt x="50003" y="434"/>
                  </a:cubicBezTo>
                  <a:cubicBezTo>
                    <a:pt x="53505" y="301"/>
                    <a:pt x="55373" y="267"/>
                    <a:pt x="55373" y="267"/>
                  </a:cubicBezTo>
                </a:path>
              </a:pathLst>
            </a:custGeom>
            <a:noFill/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44" name="Google Shape;4144;p37"/>
            <p:cNvSpPr/>
            <p:nvPr/>
          </p:nvSpPr>
          <p:spPr>
            <a:xfrm>
              <a:off x="1710491" y="1712201"/>
              <a:ext cx="72582" cy="62105"/>
            </a:xfrm>
            <a:custGeom>
              <a:avLst/>
              <a:gdLst/>
              <a:ahLst/>
              <a:cxnLst/>
              <a:rect l="l" t="t" r="r" b="b"/>
              <a:pathLst>
                <a:path w="6138" h="5252" extrusionOk="0">
                  <a:moveTo>
                    <a:pt x="0" y="0"/>
                  </a:moveTo>
                  <a:lnTo>
                    <a:pt x="2002" y="2902"/>
                  </a:lnTo>
                  <a:cubicBezTo>
                    <a:pt x="2368" y="3436"/>
                    <a:pt x="2769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3" y="1901"/>
                    <a:pt x="2335" y="1001"/>
                    <a:pt x="50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45" name="Google Shape;4145;p37"/>
            <p:cNvSpPr/>
            <p:nvPr/>
          </p:nvSpPr>
          <p:spPr>
            <a:xfrm>
              <a:off x="1703798" y="1707625"/>
              <a:ext cx="85199" cy="71553"/>
            </a:xfrm>
            <a:custGeom>
              <a:avLst/>
              <a:gdLst/>
              <a:ahLst/>
              <a:cxnLst/>
              <a:rect l="l" t="t" r="r" b="b"/>
              <a:pathLst>
                <a:path w="7205" h="6051" extrusionOk="0">
                  <a:moveTo>
                    <a:pt x="1716" y="1290"/>
                  </a:moveTo>
                  <a:cubicBezTo>
                    <a:pt x="3151" y="1979"/>
                    <a:pt x="4590" y="2748"/>
                    <a:pt x="5703" y="3890"/>
                  </a:cubicBezTo>
                  <a:cubicBezTo>
                    <a:pt x="5937" y="4123"/>
                    <a:pt x="6470" y="4657"/>
                    <a:pt x="6203" y="5024"/>
                  </a:cubicBezTo>
                  <a:cubicBezTo>
                    <a:pt x="6099" y="5163"/>
                    <a:pt x="5903" y="5212"/>
                    <a:pt x="5701" y="5212"/>
                  </a:cubicBezTo>
                  <a:cubicBezTo>
                    <a:pt x="5518" y="5212"/>
                    <a:pt x="5330" y="5172"/>
                    <a:pt x="5203" y="5124"/>
                  </a:cubicBezTo>
                  <a:cubicBezTo>
                    <a:pt x="4269" y="4857"/>
                    <a:pt x="3635" y="4023"/>
                    <a:pt x="3101" y="3289"/>
                  </a:cubicBezTo>
                  <a:cubicBezTo>
                    <a:pt x="2632" y="2628"/>
                    <a:pt x="2176" y="1952"/>
                    <a:pt x="1716" y="1290"/>
                  </a:cubicBezTo>
                  <a:close/>
                  <a:moveTo>
                    <a:pt x="581" y="0"/>
                  </a:moveTo>
                  <a:cubicBezTo>
                    <a:pt x="285" y="0"/>
                    <a:pt x="1" y="286"/>
                    <a:pt x="233" y="587"/>
                  </a:cubicBezTo>
                  <a:lnTo>
                    <a:pt x="199" y="587"/>
                  </a:lnTo>
                  <a:cubicBezTo>
                    <a:pt x="933" y="1688"/>
                    <a:pt x="1700" y="2755"/>
                    <a:pt x="2467" y="3823"/>
                  </a:cubicBezTo>
                  <a:cubicBezTo>
                    <a:pt x="3101" y="4757"/>
                    <a:pt x="3902" y="5691"/>
                    <a:pt x="5069" y="5958"/>
                  </a:cubicBezTo>
                  <a:cubicBezTo>
                    <a:pt x="5246" y="6021"/>
                    <a:pt x="5431" y="6050"/>
                    <a:pt x="5620" y="6050"/>
                  </a:cubicBezTo>
                  <a:cubicBezTo>
                    <a:pt x="5930" y="6050"/>
                    <a:pt x="6246" y="5970"/>
                    <a:pt x="6537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470" y="3423"/>
                    <a:pt x="6037" y="3056"/>
                  </a:cubicBezTo>
                  <a:cubicBezTo>
                    <a:pt x="5603" y="2689"/>
                    <a:pt x="5169" y="2322"/>
                    <a:pt x="4702" y="1988"/>
                  </a:cubicBezTo>
                  <a:cubicBezTo>
                    <a:pt x="3602" y="1288"/>
                    <a:pt x="2467" y="687"/>
                    <a:pt x="1267" y="154"/>
                  </a:cubicBezTo>
                  <a:cubicBezTo>
                    <a:pt x="1204" y="122"/>
                    <a:pt x="1142" y="108"/>
                    <a:pt x="1082" y="108"/>
                  </a:cubicBezTo>
                  <a:cubicBezTo>
                    <a:pt x="1019" y="108"/>
                    <a:pt x="960" y="124"/>
                    <a:pt x="906" y="151"/>
                  </a:cubicBezTo>
                  <a:lnTo>
                    <a:pt x="906" y="151"/>
                  </a:lnTo>
                  <a:cubicBezTo>
                    <a:pt x="816" y="45"/>
                    <a:pt x="698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46" name="Google Shape;4146;p37"/>
            <p:cNvSpPr/>
            <p:nvPr/>
          </p:nvSpPr>
          <p:spPr>
            <a:xfrm>
              <a:off x="1711673" y="1644255"/>
              <a:ext cx="77324" cy="64009"/>
            </a:xfrm>
            <a:custGeom>
              <a:avLst/>
              <a:gdLst/>
              <a:ahLst/>
              <a:cxnLst/>
              <a:rect l="l" t="t" r="r" b="b"/>
              <a:pathLst>
                <a:path w="6539" h="5413" extrusionOk="0">
                  <a:moveTo>
                    <a:pt x="5617" y="0"/>
                  </a:moveTo>
                  <a:cubicBezTo>
                    <a:pt x="5471" y="0"/>
                    <a:pt x="5321" y="25"/>
                    <a:pt x="5171" y="75"/>
                  </a:cubicBezTo>
                  <a:cubicBezTo>
                    <a:pt x="4503" y="309"/>
                    <a:pt x="3870" y="676"/>
                    <a:pt x="3303" y="1176"/>
                  </a:cubicBezTo>
                  <a:cubicBezTo>
                    <a:pt x="1902" y="2310"/>
                    <a:pt x="767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71" y="1009"/>
                  </a:cubicBezTo>
                  <a:cubicBezTo>
                    <a:pt x="6538" y="642"/>
                    <a:pt x="6371" y="275"/>
                    <a:pt x="6038" y="75"/>
                  </a:cubicBezTo>
                  <a:cubicBezTo>
                    <a:pt x="5904" y="25"/>
                    <a:pt x="5763" y="0"/>
                    <a:pt x="5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47" name="Google Shape;4147;p37"/>
            <p:cNvSpPr/>
            <p:nvPr/>
          </p:nvSpPr>
          <p:spPr>
            <a:xfrm>
              <a:off x="1705832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204" y="0"/>
                  </a:moveTo>
                  <a:cubicBezTo>
                    <a:pt x="5925" y="0"/>
                    <a:pt x="5633" y="72"/>
                    <a:pt x="5364" y="167"/>
                  </a:cubicBezTo>
                  <a:cubicBezTo>
                    <a:pt x="4230" y="668"/>
                    <a:pt x="3229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4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64" y="968"/>
                    <a:pt x="6065" y="868"/>
                  </a:cubicBezTo>
                  <a:cubicBezTo>
                    <a:pt x="6107" y="860"/>
                    <a:pt x="6146" y="856"/>
                    <a:pt x="6182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6" y="4437"/>
                    <a:pt x="2429" y="4971"/>
                    <a:pt x="1395" y="5438"/>
                  </a:cubicBezTo>
                  <a:cubicBezTo>
                    <a:pt x="964" y="5639"/>
                    <a:pt x="1225" y="6185"/>
                    <a:pt x="1604" y="6185"/>
                  </a:cubicBezTo>
                  <a:cubicBezTo>
                    <a:pt x="1665" y="6185"/>
                    <a:pt x="1730" y="6171"/>
                    <a:pt x="1795" y="6138"/>
                  </a:cubicBezTo>
                  <a:cubicBezTo>
                    <a:pt x="2896" y="5671"/>
                    <a:pt x="3963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332" y="1802"/>
                  </a:cubicBezTo>
                  <a:cubicBezTo>
                    <a:pt x="7499" y="1302"/>
                    <a:pt x="7399" y="734"/>
                    <a:pt x="7032" y="334"/>
                  </a:cubicBezTo>
                  <a:cubicBezTo>
                    <a:pt x="6804" y="89"/>
                    <a:pt x="6512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48" name="Google Shape;4148;p37"/>
            <p:cNvSpPr/>
            <p:nvPr/>
          </p:nvSpPr>
          <p:spPr>
            <a:xfrm>
              <a:off x="1773991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803" y="3936"/>
                    <a:pt x="3270" y="4403"/>
                  </a:cubicBezTo>
                  <a:cubicBezTo>
                    <a:pt x="3737" y="4870"/>
                    <a:pt x="4370" y="5170"/>
                    <a:pt x="5004" y="5237"/>
                  </a:cubicBezTo>
                  <a:cubicBezTo>
                    <a:pt x="5063" y="5247"/>
                    <a:pt x="5122" y="5252"/>
                    <a:pt x="5179" y="5252"/>
                  </a:cubicBezTo>
                  <a:cubicBezTo>
                    <a:pt x="5510" y="5252"/>
                    <a:pt x="5806" y="5093"/>
                    <a:pt x="6005" y="4837"/>
                  </a:cubicBezTo>
                  <a:cubicBezTo>
                    <a:pt x="6138" y="4603"/>
                    <a:pt x="6172" y="4303"/>
                    <a:pt x="6072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37" y="1901"/>
                    <a:pt x="2336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49" name="Google Shape;4149;p37"/>
            <p:cNvSpPr/>
            <p:nvPr/>
          </p:nvSpPr>
          <p:spPr>
            <a:xfrm>
              <a:off x="1767310" y="1707625"/>
              <a:ext cx="85187" cy="71553"/>
            </a:xfrm>
            <a:custGeom>
              <a:avLst/>
              <a:gdLst/>
              <a:ahLst/>
              <a:cxnLst/>
              <a:rect l="l" t="t" r="r" b="b"/>
              <a:pathLst>
                <a:path w="7204" h="6051" extrusionOk="0">
                  <a:moveTo>
                    <a:pt x="1710" y="1282"/>
                  </a:moveTo>
                  <a:cubicBezTo>
                    <a:pt x="3162" y="1972"/>
                    <a:pt x="4585" y="2744"/>
                    <a:pt x="5703" y="3890"/>
                  </a:cubicBezTo>
                  <a:cubicBezTo>
                    <a:pt x="5936" y="4123"/>
                    <a:pt x="6470" y="4657"/>
                    <a:pt x="6203" y="5024"/>
                  </a:cubicBezTo>
                  <a:cubicBezTo>
                    <a:pt x="6103" y="5174"/>
                    <a:pt x="5919" y="5224"/>
                    <a:pt x="5728" y="5224"/>
                  </a:cubicBezTo>
                  <a:cubicBezTo>
                    <a:pt x="5536" y="5224"/>
                    <a:pt x="5336" y="5174"/>
                    <a:pt x="5202" y="5124"/>
                  </a:cubicBezTo>
                  <a:cubicBezTo>
                    <a:pt x="4268" y="4857"/>
                    <a:pt x="3634" y="4023"/>
                    <a:pt x="3101" y="3289"/>
                  </a:cubicBezTo>
                  <a:cubicBezTo>
                    <a:pt x="2629" y="2625"/>
                    <a:pt x="2172" y="1947"/>
                    <a:pt x="1710" y="1282"/>
                  </a:cubicBezTo>
                  <a:close/>
                  <a:moveTo>
                    <a:pt x="580" y="0"/>
                  </a:moveTo>
                  <a:cubicBezTo>
                    <a:pt x="284" y="0"/>
                    <a:pt x="0" y="286"/>
                    <a:pt x="232" y="587"/>
                  </a:cubicBezTo>
                  <a:lnTo>
                    <a:pt x="199" y="587"/>
                  </a:lnTo>
                  <a:cubicBezTo>
                    <a:pt x="966" y="1688"/>
                    <a:pt x="1700" y="2755"/>
                    <a:pt x="2467" y="3823"/>
                  </a:cubicBezTo>
                  <a:cubicBezTo>
                    <a:pt x="3134" y="4757"/>
                    <a:pt x="3935" y="5691"/>
                    <a:pt x="5069" y="5958"/>
                  </a:cubicBezTo>
                  <a:cubicBezTo>
                    <a:pt x="5258" y="6021"/>
                    <a:pt x="5451" y="6050"/>
                    <a:pt x="5644" y="6050"/>
                  </a:cubicBezTo>
                  <a:cubicBezTo>
                    <a:pt x="5963" y="6050"/>
                    <a:pt x="6279" y="5970"/>
                    <a:pt x="6570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503" y="3423"/>
                    <a:pt x="6036" y="3056"/>
                  </a:cubicBezTo>
                  <a:cubicBezTo>
                    <a:pt x="5636" y="2689"/>
                    <a:pt x="5202" y="2322"/>
                    <a:pt x="4702" y="1988"/>
                  </a:cubicBezTo>
                  <a:cubicBezTo>
                    <a:pt x="3634" y="1288"/>
                    <a:pt x="2467" y="687"/>
                    <a:pt x="1299" y="154"/>
                  </a:cubicBezTo>
                  <a:cubicBezTo>
                    <a:pt x="1232" y="122"/>
                    <a:pt x="1166" y="108"/>
                    <a:pt x="1103" y="108"/>
                  </a:cubicBezTo>
                  <a:cubicBezTo>
                    <a:pt x="1033" y="108"/>
                    <a:pt x="968" y="126"/>
                    <a:pt x="909" y="155"/>
                  </a:cubicBezTo>
                  <a:lnTo>
                    <a:pt x="909" y="155"/>
                  </a:lnTo>
                  <a:cubicBezTo>
                    <a:pt x="819" y="46"/>
                    <a:pt x="699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50" name="Google Shape;4150;p37"/>
            <p:cNvSpPr/>
            <p:nvPr/>
          </p:nvSpPr>
          <p:spPr>
            <a:xfrm>
              <a:off x="1775576" y="1643959"/>
              <a:ext cx="76922" cy="64304"/>
            </a:xfrm>
            <a:custGeom>
              <a:avLst/>
              <a:gdLst/>
              <a:ahLst/>
              <a:cxnLst/>
              <a:rect l="l" t="t" r="r" b="b"/>
              <a:pathLst>
                <a:path w="6505" h="5438" extrusionOk="0">
                  <a:moveTo>
                    <a:pt x="5604" y="0"/>
                  </a:moveTo>
                  <a:cubicBezTo>
                    <a:pt x="5454" y="0"/>
                    <a:pt x="5304" y="34"/>
                    <a:pt x="5170" y="100"/>
                  </a:cubicBezTo>
                  <a:cubicBezTo>
                    <a:pt x="4470" y="334"/>
                    <a:pt x="3836" y="701"/>
                    <a:pt x="3269" y="1201"/>
                  </a:cubicBezTo>
                  <a:cubicBezTo>
                    <a:pt x="1868" y="2335"/>
                    <a:pt x="734" y="3770"/>
                    <a:pt x="0" y="5438"/>
                  </a:cubicBezTo>
                  <a:lnTo>
                    <a:pt x="1067" y="5371"/>
                  </a:lnTo>
                  <a:cubicBezTo>
                    <a:pt x="2869" y="4504"/>
                    <a:pt x="4737" y="3570"/>
                    <a:pt x="5971" y="2002"/>
                  </a:cubicBezTo>
                  <a:cubicBezTo>
                    <a:pt x="6204" y="1735"/>
                    <a:pt x="6371" y="1401"/>
                    <a:pt x="6438" y="1034"/>
                  </a:cubicBezTo>
                  <a:cubicBezTo>
                    <a:pt x="6505" y="667"/>
                    <a:pt x="6371" y="267"/>
                    <a:pt x="6038" y="100"/>
                  </a:cubicBezTo>
                  <a:cubicBezTo>
                    <a:pt x="5904" y="34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51" name="Google Shape;4151;p37"/>
            <p:cNvSpPr/>
            <p:nvPr/>
          </p:nvSpPr>
          <p:spPr>
            <a:xfrm>
              <a:off x="1769722" y="1638827"/>
              <a:ext cx="88297" cy="74249"/>
            </a:xfrm>
            <a:custGeom>
              <a:avLst/>
              <a:gdLst/>
              <a:ahLst/>
              <a:cxnLst/>
              <a:rect l="l" t="t" r="r" b="b"/>
              <a:pathLst>
                <a:path w="7467" h="6279" extrusionOk="0">
                  <a:moveTo>
                    <a:pt x="6180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396" y="2302"/>
                  </a:cubicBezTo>
                  <a:cubicBezTo>
                    <a:pt x="1462" y="3270"/>
                    <a:pt x="695" y="4404"/>
                    <a:pt x="161" y="5638"/>
                  </a:cubicBezTo>
                  <a:cubicBezTo>
                    <a:pt x="1" y="5982"/>
                    <a:pt x="282" y="6279"/>
                    <a:pt x="549" y="6279"/>
                  </a:cubicBezTo>
                  <a:cubicBezTo>
                    <a:pt x="671" y="6279"/>
                    <a:pt x="789" y="6218"/>
                    <a:pt x="862" y="6072"/>
                  </a:cubicBezTo>
                  <a:cubicBezTo>
                    <a:pt x="1663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5" y="860"/>
                    <a:pt x="6114" y="856"/>
                    <a:pt x="6150" y="856"/>
                  </a:cubicBezTo>
                  <a:cubicBezTo>
                    <a:pt x="6575" y="856"/>
                    <a:pt x="6620" y="1364"/>
                    <a:pt x="6466" y="1702"/>
                  </a:cubicBezTo>
                  <a:cubicBezTo>
                    <a:pt x="6199" y="2136"/>
                    <a:pt x="5866" y="2536"/>
                    <a:pt x="5499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62" y="5438"/>
                  </a:cubicBezTo>
                  <a:cubicBezTo>
                    <a:pt x="961" y="5639"/>
                    <a:pt x="1201" y="6185"/>
                    <a:pt x="1594" y="6185"/>
                  </a:cubicBezTo>
                  <a:cubicBezTo>
                    <a:pt x="1658" y="6185"/>
                    <a:pt x="1726" y="6171"/>
                    <a:pt x="1796" y="6138"/>
                  </a:cubicBezTo>
                  <a:cubicBezTo>
                    <a:pt x="2897" y="5671"/>
                    <a:pt x="3931" y="5071"/>
                    <a:pt x="4932" y="4404"/>
                  </a:cubicBezTo>
                  <a:cubicBezTo>
                    <a:pt x="5399" y="4070"/>
                    <a:pt x="5866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467" y="1302"/>
                    <a:pt x="7367" y="734"/>
                    <a:pt x="7033" y="334"/>
                  </a:cubicBezTo>
                  <a:cubicBezTo>
                    <a:pt x="6788" y="89"/>
                    <a:pt x="6487" y="0"/>
                    <a:pt x="6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52" name="Google Shape;4152;p37"/>
            <p:cNvSpPr/>
            <p:nvPr/>
          </p:nvSpPr>
          <p:spPr>
            <a:xfrm>
              <a:off x="1839076" y="1712201"/>
              <a:ext cx="71411" cy="62105"/>
            </a:xfrm>
            <a:custGeom>
              <a:avLst/>
              <a:gdLst/>
              <a:ahLst/>
              <a:cxnLst/>
              <a:rect l="l" t="t" r="r" b="b"/>
              <a:pathLst>
                <a:path w="6039" h="5252" extrusionOk="0">
                  <a:moveTo>
                    <a:pt x="1" y="0"/>
                  </a:moveTo>
                  <a:lnTo>
                    <a:pt x="1" y="0"/>
                  </a:lnTo>
                  <a:cubicBezTo>
                    <a:pt x="668" y="967"/>
                    <a:pt x="1235" y="1935"/>
                    <a:pt x="1902" y="2902"/>
                  </a:cubicBezTo>
                  <a:cubicBezTo>
                    <a:pt x="2269" y="3436"/>
                    <a:pt x="2669" y="3936"/>
                    <a:pt x="3169" y="4403"/>
                  </a:cubicBezTo>
                  <a:cubicBezTo>
                    <a:pt x="3636" y="4870"/>
                    <a:pt x="4237" y="5170"/>
                    <a:pt x="4904" y="5237"/>
                  </a:cubicBezTo>
                  <a:cubicBezTo>
                    <a:pt x="4958" y="5247"/>
                    <a:pt x="5012" y="5252"/>
                    <a:pt x="5066" y="5252"/>
                  </a:cubicBezTo>
                  <a:cubicBezTo>
                    <a:pt x="5377" y="5252"/>
                    <a:pt x="5677" y="5093"/>
                    <a:pt x="5905" y="4837"/>
                  </a:cubicBezTo>
                  <a:cubicBezTo>
                    <a:pt x="6038" y="4603"/>
                    <a:pt x="6038" y="4303"/>
                    <a:pt x="5938" y="4036"/>
                  </a:cubicBezTo>
                  <a:cubicBezTo>
                    <a:pt x="5838" y="3803"/>
                    <a:pt x="5671" y="3569"/>
                    <a:pt x="5471" y="3369"/>
                  </a:cubicBezTo>
                  <a:cubicBezTo>
                    <a:pt x="4103" y="1901"/>
                    <a:pt x="2235" y="1001"/>
                    <a:pt x="4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53" name="Google Shape;4153;p37"/>
            <p:cNvSpPr/>
            <p:nvPr/>
          </p:nvSpPr>
          <p:spPr>
            <a:xfrm>
              <a:off x="1832277" y="1707447"/>
              <a:ext cx="84123" cy="71719"/>
            </a:xfrm>
            <a:custGeom>
              <a:avLst/>
              <a:gdLst/>
              <a:ahLst/>
              <a:cxnLst/>
              <a:rect l="l" t="t" r="r" b="b"/>
              <a:pathLst>
                <a:path w="7114" h="6065" extrusionOk="0">
                  <a:moveTo>
                    <a:pt x="1718" y="1351"/>
                  </a:moveTo>
                  <a:cubicBezTo>
                    <a:pt x="3113" y="2027"/>
                    <a:pt x="4490" y="2782"/>
                    <a:pt x="5579" y="3871"/>
                  </a:cubicBezTo>
                  <a:cubicBezTo>
                    <a:pt x="5813" y="4138"/>
                    <a:pt x="6280" y="4572"/>
                    <a:pt x="6146" y="4972"/>
                  </a:cubicBezTo>
                  <a:cubicBezTo>
                    <a:pt x="6057" y="5187"/>
                    <a:pt x="5851" y="5248"/>
                    <a:pt x="5639" y="5248"/>
                  </a:cubicBezTo>
                  <a:cubicBezTo>
                    <a:pt x="5457" y="5248"/>
                    <a:pt x="5269" y="5203"/>
                    <a:pt x="5145" y="5172"/>
                  </a:cubicBezTo>
                  <a:cubicBezTo>
                    <a:pt x="4211" y="4905"/>
                    <a:pt x="3544" y="4105"/>
                    <a:pt x="3011" y="3338"/>
                  </a:cubicBezTo>
                  <a:cubicBezTo>
                    <a:pt x="2567" y="2683"/>
                    <a:pt x="2150" y="2015"/>
                    <a:pt x="1718" y="1351"/>
                  </a:cubicBezTo>
                  <a:close/>
                  <a:moveTo>
                    <a:pt x="587" y="0"/>
                  </a:moveTo>
                  <a:cubicBezTo>
                    <a:pt x="290" y="0"/>
                    <a:pt x="0" y="301"/>
                    <a:pt x="209" y="602"/>
                  </a:cubicBezTo>
                  <a:cubicBezTo>
                    <a:pt x="976" y="1703"/>
                    <a:pt x="1610" y="2804"/>
                    <a:pt x="2377" y="3871"/>
                  </a:cubicBezTo>
                  <a:cubicBezTo>
                    <a:pt x="3044" y="4805"/>
                    <a:pt x="3878" y="5739"/>
                    <a:pt x="5045" y="6006"/>
                  </a:cubicBezTo>
                  <a:cubicBezTo>
                    <a:pt x="5195" y="6046"/>
                    <a:pt x="5347" y="6065"/>
                    <a:pt x="5499" y="6065"/>
                  </a:cubicBezTo>
                  <a:cubicBezTo>
                    <a:pt x="5855" y="6065"/>
                    <a:pt x="6209" y="5960"/>
                    <a:pt x="6513" y="5773"/>
                  </a:cubicBezTo>
                  <a:cubicBezTo>
                    <a:pt x="6947" y="5439"/>
                    <a:pt x="7114" y="4839"/>
                    <a:pt x="6913" y="4338"/>
                  </a:cubicBezTo>
                  <a:cubicBezTo>
                    <a:pt x="6680" y="3838"/>
                    <a:pt x="6346" y="3404"/>
                    <a:pt x="5913" y="3037"/>
                  </a:cubicBezTo>
                  <a:cubicBezTo>
                    <a:pt x="5512" y="2670"/>
                    <a:pt x="5045" y="2337"/>
                    <a:pt x="4578" y="2003"/>
                  </a:cubicBezTo>
                  <a:cubicBezTo>
                    <a:pt x="3511" y="1303"/>
                    <a:pt x="2377" y="702"/>
                    <a:pt x="1176" y="169"/>
                  </a:cubicBezTo>
                  <a:cubicBezTo>
                    <a:pt x="1113" y="137"/>
                    <a:pt x="1051" y="123"/>
                    <a:pt x="992" y="123"/>
                  </a:cubicBezTo>
                  <a:cubicBezTo>
                    <a:pt x="958" y="123"/>
                    <a:pt x="924" y="128"/>
                    <a:pt x="892" y="136"/>
                  </a:cubicBezTo>
                  <a:lnTo>
                    <a:pt x="892" y="136"/>
                  </a:lnTo>
                  <a:cubicBezTo>
                    <a:pt x="806" y="41"/>
                    <a:pt x="696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54" name="Google Shape;4154;p37"/>
            <p:cNvSpPr/>
            <p:nvPr/>
          </p:nvSpPr>
          <p:spPr>
            <a:xfrm>
              <a:off x="1839076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605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72" y="275"/>
                    <a:pt x="6038" y="75"/>
                  </a:cubicBezTo>
                  <a:cubicBezTo>
                    <a:pt x="5905" y="25"/>
                    <a:pt x="5755" y="0"/>
                    <a:pt x="5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55" name="Google Shape;4155;p37"/>
            <p:cNvSpPr/>
            <p:nvPr/>
          </p:nvSpPr>
          <p:spPr>
            <a:xfrm>
              <a:off x="1833234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1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5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31" y="968"/>
                    <a:pt x="6065" y="868"/>
                  </a:cubicBezTo>
                  <a:cubicBezTo>
                    <a:pt x="6107" y="860"/>
                    <a:pt x="6146" y="856"/>
                    <a:pt x="6183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7" y="4437"/>
                    <a:pt x="2429" y="4971"/>
                    <a:pt x="1395" y="5438"/>
                  </a:cubicBezTo>
                  <a:cubicBezTo>
                    <a:pt x="965" y="5639"/>
                    <a:pt x="1226" y="6185"/>
                    <a:pt x="1604" y="6185"/>
                  </a:cubicBezTo>
                  <a:cubicBezTo>
                    <a:pt x="1666" y="6185"/>
                    <a:pt x="1730" y="6171"/>
                    <a:pt x="1795" y="6138"/>
                  </a:cubicBezTo>
                  <a:cubicBezTo>
                    <a:pt x="2896" y="5671"/>
                    <a:pt x="3964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299" y="1802"/>
                  </a:cubicBezTo>
                  <a:cubicBezTo>
                    <a:pt x="7500" y="1302"/>
                    <a:pt x="7399" y="734"/>
                    <a:pt x="7033" y="334"/>
                  </a:cubicBezTo>
                  <a:cubicBezTo>
                    <a:pt x="6787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56" name="Google Shape;4156;p37"/>
            <p:cNvSpPr/>
            <p:nvPr/>
          </p:nvSpPr>
          <p:spPr>
            <a:xfrm>
              <a:off x="1902186" y="1711019"/>
              <a:ext cx="72203" cy="63287"/>
            </a:xfrm>
            <a:custGeom>
              <a:avLst/>
              <a:gdLst/>
              <a:ahLst/>
              <a:cxnLst/>
              <a:rect l="l" t="t" r="r" b="b"/>
              <a:pathLst>
                <a:path w="6106" h="5352" extrusionOk="0">
                  <a:moveTo>
                    <a:pt x="1" y="0"/>
                  </a:moveTo>
                  <a:cubicBezTo>
                    <a:pt x="668" y="967"/>
                    <a:pt x="1268" y="2035"/>
                    <a:pt x="1935" y="3002"/>
                  </a:cubicBezTo>
                  <a:cubicBezTo>
                    <a:pt x="2302" y="3536"/>
                    <a:pt x="2736" y="4036"/>
                    <a:pt x="3203" y="4503"/>
                  </a:cubicBezTo>
                  <a:cubicBezTo>
                    <a:pt x="3670" y="4970"/>
                    <a:pt x="4270" y="5270"/>
                    <a:pt x="4938" y="5337"/>
                  </a:cubicBezTo>
                  <a:cubicBezTo>
                    <a:pt x="4992" y="5347"/>
                    <a:pt x="5047" y="5352"/>
                    <a:pt x="5101" y="5352"/>
                  </a:cubicBezTo>
                  <a:cubicBezTo>
                    <a:pt x="5419" y="5352"/>
                    <a:pt x="5739" y="5193"/>
                    <a:pt x="5938" y="4937"/>
                  </a:cubicBezTo>
                  <a:cubicBezTo>
                    <a:pt x="6072" y="4703"/>
                    <a:pt x="6105" y="4403"/>
                    <a:pt x="5972" y="4136"/>
                  </a:cubicBezTo>
                  <a:cubicBezTo>
                    <a:pt x="5872" y="3903"/>
                    <a:pt x="5705" y="3669"/>
                    <a:pt x="5505" y="3469"/>
                  </a:cubicBezTo>
                  <a:cubicBezTo>
                    <a:pt x="4137" y="2001"/>
                    <a:pt x="2269" y="1101"/>
                    <a:pt x="468" y="2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57" name="Google Shape;4157;p37"/>
            <p:cNvSpPr/>
            <p:nvPr/>
          </p:nvSpPr>
          <p:spPr>
            <a:xfrm>
              <a:off x="1895458" y="1706123"/>
              <a:ext cx="84454" cy="72960"/>
            </a:xfrm>
            <a:custGeom>
              <a:avLst/>
              <a:gdLst/>
              <a:ahLst/>
              <a:cxnLst/>
              <a:rect l="l" t="t" r="r" b="b"/>
              <a:pathLst>
                <a:path w="7142" h="6170" extrusionOk="0">
                  <a:moveTo>
                    <a:pt x="1799" y="1488"/>
                  </a:moveTo>
                  <a:lnTo>
                    <a:pt x="1799" y="1488"/>
                  </a:lnTo>
                  <a:cubicBezTo>
                    <a:pt x="3231" y="2181"/>
                    <a:pt x="4623" y="2945"/>
                    <a:pt x="5707" y="4083"/>
                  </a:cubicBezTo>
                  <a:cubicBezTo>
                    <a:pt x="5940" y="4317"/>
                    <a:pt x="6407" y="4817"/>
                    <a:pt x="6140" y="5151"/>
                  </a:cubicBezTo>
                  <a:cubicBezTo>
                    <a:pt x="6010" y="5310"/>
                    <a:pt x="5842" y="5363"/>
                    <a:pt x="5668" y="5363"/>
                  </a:cubicBezTo>
                  <a:cubicBezTo>
                    <a:pt x="5443" y="5363"/>
                    <a:pt x="5209" y="5274"/>
                    <a:pt x="5040" y="5217"/>
                  </a:cubicBezTo>
                  <a:cubicBezTo>
                    <a:pt x="4106" y="4917"/>
                    <a:pt x="3505" y="4050"/>
                    <a:pt x="2971" y="3283"/>
                  </a:cubicBezTo>
                  <a:cubicBezTo>
                    <a:pt x="2567" y="2705"/>
                    <a:pt x="2185" y="2094"/>
                    <a:pt x="1799" y="1488"/>
                  </a:cubicBezTo>
                  <a:close/>
                  <a:moveTo>
                    <a:pt x="599" y="1"/>
                  </a:moveTo>
                  <a:cubicBezTo>
                    <a:pt x="298" y="1"/>
                    <a:pt x="0" y="308"/>
                    <a:pt x="236" y="614"/>
                  </a:cubicBezTo>
                  <a:lnTo>
                    <a:pt x="203" y="614"/>
                  </a:lnTo>
                  <a:cubicBezTo>
                    <a:pt x="937" y="1682"/>
                    <a:pt x="1570" y="2782"/>
                    <a:pt x="2304" y="3816"/>
                  </a:cubicBezTo>
                  <a:cubicBezTo>
                    <a:pt x="2971" y="4784"/>
                    <a:pt x="3739" y="5718"/>
                    <a:pt x="4906" y="6051"/>
                  </a:cubicBezTo>
                  <a:cubicBezTo>
                    <a:pt x="5135" y="6128"/>
                    <a:pt x="5371" y="6169"/>
                    <a:pt x="5605" y="6169"/>
                  </a:cubicBezTo>
                  <a:cubicBezTo>
                    <a:pt x="5881" y="6169"/>
                    <a:pt x="6154" y="6111"/>
                    <a:pt x="6407" y="5985"/>
                  </a:cubicBezTo>
                  <a:cubicBezTo>
                    <a:pt x="6908" y="5684"/>
                    <a:pt x="7141" y="5117"/>
                    <a:pt x="6974" y="4584"/>
                  </a:cubicBezTo>
                  <a:cubicBezTo>
                    <a:pt x="6807" y="4050"/>
                    <a:pt x="6474" y="3583"/>
                    <a:pt x="6007" y="3216"/>
                  </a:cubicBezTo>
                  <a:cubicBezTo>
                    <a:pt x="5607" y="2849"/>
                    <a:pt x="5173" y="2482"/>
                    <a:pt x="4673" y="2149"/>
                  </a:cubicBezTo>
                  <a:cubicBezTo>
                    <a:pt x="3572" y="1448"/>
                    <a:pt x="2438" y="814"/>
                    <a:pt x="1237" y="281"/>
                  </a:cubicBezTo>
                  <a:cubicBezTo>
                    <a:pt x="1170" y="249"/>
                    <a:pt x="1104" y="235"/>
                    <a:pt x="1041" y="235"/>
                  </a:cubicBezTo>
                  <a:cubicBezTo>
                    <a:pt x="1020" y="235"/>
                    <a:pt x="999" y="237"/>
                    <a:pt x="978" y="240"/>
                  </a:cubicBezTo>
                  <a:lnTo>
                    <a:pt x="978" y="240"/>
                  </a:lnTo>
                  <a:cubicBezTo>
                    <a:pt x="964" y="220"/>
                    <a:pt x="950" y="200"/>
                    <a:pt x="937" y="181"/>
                  </a:cubicBezTo>
                  <a:cubicBezTo>
                    <a:pt x="849" y="53"/>
                    <a:pt x="724" y="1"/>
                    <a:pt x="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58" name="Google Shape;4158;p37"/>
            <p:cNvSpPr/>
            <p:nvPr/>
          </p:nvSpPr>
          <p:spPr>
            <a:xfrm>
              <a:off x="1902978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8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30" y="0"/>
                    <a:pt x="5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59" name="Google Shape;4159;p37"/>
            <p:cNvSpPr/>
            <p:nvPr/>
          </p:nvSpPr>
          <p:spPr>
            <a:xfrm>
              <a:off x="1897007" y="1638827"/>
              <a:ext cx="88427" cy="74249"/>
            </a:xfrm>
            <a:custGeom>
              <a:avLst/>
              <a:gdLst/>
              <a:ahLst/>
              <a:cxnLst/>
              <a:rect l="l" t="t" r="r" b="b"/>
              <a:pathLst>
                <a:path w="7478" h="6279" extrusionOk="0">
                  <a:moveTo>
                    <a:pt x="6181" y="0"/>
                  </a:moveTo>
                  <a:cubicBezTo>
                    <a:pt x="5903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7" y="2302"/>
                  </a:cubicBezTo>
                  <a:cubicBezTo>
                    <a:pt x="1473" y="3270"/>
                    <a:pt x="706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lnTo>
                    <a:pt x="839" y="6072"/>
                  </a:lnTo>
                  <a:cubicBezTo>
                    <a:pt x="1673" y="4204"/>
                    <a:pt x="2974" y="2636"/>
                    <a:pt x="4642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0" y="856"/>
                    <a:pt x="6597" y="1364"/>
                    <a:pt x="6443" y="1702"/>
                  </a:cubicBezTo>
                  <a:cubicBezTo>
                    <a:pt x="6209" y="2136"/>
                    <a:pt x="5876" y="2536"/>
                    <a:pt x="5476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42" y="5639"/>
                    <a:pt x="1203" y="6185"/>
                    <a:pt x="1603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874" y="5671"/>
                    <a:pt x="3941" y="5071"/>
                    <a:pt x="4942" y="4404"/>
                  </a:cubicBezTo>
                  <a:cubicBezTo>
                    <a:pt x="5409" y="4070"/>
                    <a:pt x="5843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10" y="334"/>
                  </a:cubicBezTo>
                  <a:cubicBezTo>
                    <a:pt x="6782" y="89"/>
                    <a:pt x="6490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60" name="Google Shape;4160;p37"/>
            <p:cNvSpPr/>
            <p:nvPr/>
          </p:nvSpPr>
          <p:spPr>
            <a:xfrm>
              <a:off x="1965698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301" y="2035"/>
                    <a:pt x="1968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303" y="5270"/>
                    <a:pt x="4970" y="5337"/>
                  </a:cubicBezTo>
                  <a:cubicBezTo>
                    <a:pt x="5025" y="5347"/>
                    <a:pt x="5079" y="5352"/>
                    <a:pt x="5132" y="5352"/>
                  </a:cubicBezTo>
                  <a:cubicBezTo>
                    <a:pt x="5443" y="5352"/>
                    <a:pt x="5744" y="5193"/>
                    <a:pt x="5971" y="4937"/>
                  </a:cubicBezTo>
                  <a:cubicBezTo>
                    <a:pt x="6105" y="4703"/>
                    <a:pt x="6105" y="4403"/>
                    <a:pt x="6004" y="4136"/>
                  </a:cubicBezTo>
                  <a:cubicBezTo>
                    <a:pt x="5871" y="3903"/>
                    <a:pt x="5738" y="3669"/>
                    <a:pt x="5537" y="3469"/>
                  </a:cubicBezTo>
                  <a:cubicBezTo>
                    <a:pt x="4170" y="2001"/>
                    <a:pt x="2302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61" name="Google Shape;4161;p37"/>
            <p:cNvSpPr/>
            <p:nvPr/>
          </p:nvSpPr>
          <p:spPr>
            <a:xfrm>
              <a:off x="1958840" y="1706123"/>
              <a:ext cx="84572" cy="72960"/>
            </a:xfrm>
            <a:custGeom>
              <a:avLst/>
              <a:gdLst/>
              <a:ahLst/>
              <a:cxnLst/>
              <a:rect l="l" t="t" r="r" b="b"/>
              <a:pathLst>
                <a:path w="7152" h="6170" extrusionOk="0">
                  <a:moveTo>
                    <a:pt x="1811" y="1480"/>
                  </a:moveTo>
                  <a:lnTo>
                    <a:pt x="1811" y="1480"/>
                  </a:lnTo>
                  <a:cubicBezTo>
                    <a:pt x="3232" y="2175"/>
                    <a:pt x="4635" y="2941"/>
                    <a:pt x="5751" y="4083"/>
                  </a:cubicBezTo>
                  <a:cubicBezTo>
                    <a:pt x="5951" y="4317"/>
                    <a:pt x="6451" y="4817"/>
                    <a:pt x="6151" y="5151"/>
                  </a:cubicBezTo>
                  <a:cubicBezTo>
                    <a:pt x="6035" y="5310"/>
                    <a:pt x="5868" y="5363"/>
                    <a:pt x="5693" y="5363"/>
                  </a:cubicBezTo>
                  <a:cubicBezTo>
                    <a:pt x="5464" y="5363"/>
                    <a:pt x="5220" y="5274"/>
                    <a:pt x="5050" y="5217"/>
                  </a:cubicBezTo>
                  <a:cubicBezTo>
                    <a:pt x="4116" y="4917"/>
                    <a:pt x="3516" y="4050"/>
                    <a:pt x="2982" y="3283"/>
                  </a:cubicBezTo>
                  <a:cubicBezTo>
                    <a:pt x="2578" y="2686"/>
                    <a:pt x="2196" y="2079"/>
                    <a:pt x="1811" y="1480"/>
                  </a:cubicBezTo>
                  <a:close/>
                  <a:moveTo>
                    <a:pt x="609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82" y="4784"/>
                    <a:pt x="3782" y="5718"/>
                    <a:pt x="4917" y="6051"/>
                  </a:cubicBezTo>
                  <a:cubicBezTo>
                    <a:pt x="5146" y="6128"/>
                    <a:pt x="5389" y="6169"/>
                    <a:pt x="5630" y="6169"/>
                  </a:cubicBezTo>
                  <a:cubicBezTo>
                    <a:pt x="5915" y="6169"/>
                    <a:pt x="6198" y="6111"/>
                    <a:pt x="6451" y="5985"/>
                  </a:cubicBezTo>
                  <a:cubicBezTo>
                    <a:pt x="6918" y="5684"/>
                    <a:pt x="7152" y="5117"/>
                    <a:pt x="7018" y="4584"/>
                  </a:cubicBezTo>
                  <a:cubicBezTo>
                    <a:pt x="6818" y="4050"/>
                    <a:pt x="6484" y="3583"/>
                    <a:pt x="6051" y="3216"/>
                  </a:cubicBezTo>
                  <a:cubicBezTo>
                    <a:pt x="5617" y="2849"/>
                    <a:pt x="5183" y="2482"/>
                    <a:pt x="4716" y="2149"/>
                  </a:cubicBezTo>
                  <a:cubicBezTo>
                    <a:pt x="3616" y="1448"/>
                    <a:pt x="2448" y="814"/>
                    <a:pt x="1247" y="281"/>
                  </a:cubicBezTo>
                  <a:cubicBezTo>
                    <a:pt x="1185" y="249"/>
                    <a:pt x="1122" y="235"/>
                    <a:pt x="1063" y="235"/>
                  </a:cubicBezTo>
                  <a:cubicBezTo>
                    <a:pt x="1038" y="235"/>
                    <a:pt x="1014" y="238"/>
                    <a:pt x="990" y="242"/>
                  </a:cubicBezTo>
                  <a:lnTo>
                    <a:pt x="990" y="242"/>
                  </a:lnTo>
                  <a:cubicBezTo>
                    <a:pt x="976" y="222"/>
                    <a:pt x="962" y="201"/>
                    <a:pt x="947" y="181"/>
                  </a:cubicBezTo>
                  <a:cubicBezTo>
                    <a:pt x="859" y="53"/>
                    <a:pt x="734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62" name="Google Shape;4162;p37"/>
            <p:cNvSpPr/>
            <p:nvPr/>
          </p:nvSpPr>
          <p:spPr>
            <a:xfrm>
              <a:off x="1966479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92" y="0"/>
                  </a:moveTo>
                  <a:cubicBezTo>
                    <a:pt x="5446" y="0"/>
                    <a:pt x="5305" y="25"/>
                    <a:pt x="5171" y="75"/>
                  </a:cubicBezTo>
                  <a:cubicBezTo>
                    <a:pt x="4471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70" y="4479"/>
                    <a:pt x="4738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6" y="642"/>
                    <a:pt x="6339" y="275"/>
                    <a:pt x="6039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63" name="Google Shape;4163;p37"/>
            <p:cNvSpPr/>
            <p:nvPr/>
          </p:nvSpPr>
          <p:spPr>
            <a:xfrm>
              <a:off x="1960637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30" y="2302"/>
                  </a:cubicBezTo>
                  <a:cubicBezTo>
                    <a:pt x="1496" y="3270"/>
                    <a:pt x="728" y="4404"/>
                    <a:pt x="161" y="5638"/>
                  </a:cubicBezTo>
                  <a:cubicBezTo>
                    <a:pt x="1" y="5982"/>
                    <a:pt x="298" y="6279"/>
                    <a:pt x="564" y="6279"/>
                  </a:cubicBezTo>
                  <a:cubicBezTo>
                    <a:pt x="685" y="6279"/>
                    <a:pt x="799" y="6218"/>
                    <a:pt x="862" y="6072"/>
                  </a:cubicBezTo>
                  <a:cubicBezTo>
                    <a:pt x="1662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4" y="860"/>
                    <a:pt x="6114" y="856"/>
                    <a:pt x="6150" y="856"/>
                  </a:cubicBezTo>
                  <a:cubicBezTo>
                    <a:pt x="6575" y="856"/>
                    <a:pt x="6619" y="1364"/>
                    <a:pt x="6466" y="1702"/>
                  </a:cubicBezTo>
                  <a:cubicBezTo>
                    <a:pt x="6199" y="2136"/>
                    <a:pt x="5899" y="2536"/>
                    <a:pt x="5498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96" y="5438"/>
                  </a:cubicBezTo>
                  <a:cubicBezTo>
                    <a:pt x="965" y="5639"/>
                    <a:pt x="1226" y="6185"/>
                    <a:pt x="1605" y="6185"/>
                  </a:cubicBezTo>
                  <a:cubicBezTo>
                    <a:pt x="1666" y="6185"/>
                    <a:pt x="1731" y="6171"/>
                    <a:pt x="1796" y="6138"/>
                  </a:cubicBezTo>
                  <a:cubicBezTo>
                    <a:pt x="2897" y="5671"/>
                    <a:pt x="3931" y="5071"/>
                    <a:pt x="4931" y="4404"/>
                  </a:cubicBezTo>
                  <a:cubicBezTo>
                    <a:pt x="5432" y="4070"/>
                    <a:pt x="5865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500" y="1302"/>
                    <a:pt x="7366" y="734"/>
                    <a:pt x="7033" y="334"/>
                  </a:cubicBezTo>
                  <a:cubicBezTo>
                    <a:pt x="6788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64" name="Google Shape;4164;p37"/>
            <p:cNvSpPr/>
            <p:nvPr/>
          </p:nvSpPr>
          <p:spPr>
            <a:xfrm>
              <a:off x="2029600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268" y="2035"/>
                    <a:pt x="1935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270" y="5270"/>
                    <a:pt x="4937" y="5337"/>
                  </a:cubicBezTo>
                  <a:cubicBezTo>
                    <a:pt x="4991" y="5347"/>
                    <a:pt x="5046" y="5352"/>
                    <a:pt x="5101" y="5352"/>
                  </a:cubicBezTo>
                  <a:cubicBezTo>
                    <a:pt x="5418" y="5352"/>
                    <a:pt x="5739" y="5193"/>
                    <a:pt x="5938" y="4937"/>
                  </a:cubicBezTo>
                  <a:cubicBezTo>
                    <a:pt x="6071" y="4703"/>
                    <a:pt x="6104" y="4403"/>
                    <a:pt x="5971" y="4136"/>
                  </a:cubicBezTo>
                  <a:cubicBezTo>
                    <a:pt x="5871" y="3903"/>
                    <a:pt x="5704" y="3669"/>
                    <a:pt x="5504" y="3469"/>
                  </a:cubicBezTo>
                  <a:cubicBezTo>
                    <a:pt x="4136" y="2001"/>
                    <a:pt x="2268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65" name="Google Shape;4165;p37"/>
            <p:cNvSpPr/>
            <p:nvPr/>
          </p:nvSpPr>
          <p:spPr>
            <a:xfrm>
              <a:off x="2022742" y="1706123"/>
              <a:ext cx="84182" cy="72830"/>
            </a:xfrm>
            <a:custGeom>
              <a:avLst/>
              <a:gdLst/>
              <a:ahLst/>
              <a:cxnLst/>
              <a:rect l="l" t="t" r="r" b="b"/>
              <a:pathLst>
                <a:path w="7119" h="6159" extrusionOk="0">
                  <a:moveTo>
                    <a:pt x="1798" y="1490"/>
                  </a:moveTo>
                  <a:cubicBezTo>
                    <a:pt x="3211" y="2183"/>
                    <a:pt x="4607" y="2946"/>
                    <a:pt x="5717" y="4083"/>
                  </a:cubicBezTo>
                  <a:cubicBezTo>
                    <a:pt x="5917" y="4317"/>
                    <a:pt x="6418" y="4817"/>
                    <a:pt x="6117" y="5151"/>
                  </a:cubicBezTo>
                  <a:cubicBezTo>
                    <a:pt x="6001" y="5310"/>
                    <a:pt x="5835" y="5363"/>
                    <a:pt x="5662" y="5363"/>
                  </a:cubicBezTo>
                  <a:cubicBezTo>
                    <a:pt x="5437" y="5363"/>
                    <a:pt x="5201" y="5274"/>
                    <a:pt x="5050" y="5217"/>
                  </a:cubicBezTo>
                  <a:cubicBezTo>
                    <a:pt x="4116" y="4917"/>
                    <a:pt x="3482" y="4050"/>
                    <a:pt x="2948" y="3283"/>
                  </a:cubicBezTo>
                  <a:cubicBezTo>
                    <a:pt x="2544" y="2706"/>
                    <a:pt x="2174" y="2095"/>
                    <a:pt x="1798" y="1490"/>
                  </a:cubicBezTo>
                  <a:close/>
                  <a:moveTo>
                    <a:pt x="608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48" y="4784"/>
                    <a:pt x="3749" y="5718"/>
                    <a:pt x="4916" y="6051"/>
                  </a:cubicBezTo>
                  <a:cubicBezTo>
                    <a:pt x="5118" y="6123"/>
                    <a:pt x="5339" y="6158"/>
                    <a:pt x="5562" y="6158"/>
                  </a:cubicBezTo>
                  <a:cubicBezTo>
                    <a:pt x="5855" y="6158"/>
                    <a:pt x="6152" y="6098"/>
                    <a:pt x="6418" y="5985"/>
                  </a:cubicBezTo>
                  <a:cubicBezTo>
                    <a:pt x="6885" y="5684"/>
                    <a:pt x="7118" y="5117"/>
                    <a:pt x="6985" y="4584"/>
                  </a:cubicBezTo>
                  <a:cubicBezTo>
                    <a:pt x="6784" y="4050"/>
                    <a:pt x="6451" y="3583"/>
                    <a:pt x="6017" y="3216"/>
                  </a:cubicBezTo>
                  <a:cubicBezTo>
                    <a:pt x="5584" y="2849"/>
                    <a:pt x="5150" y="2482"/>
                    <a:pt x="4683" y="2149"/>
                  </a:cubicBezTo>
                  <a:cubicBezTo>
                    <a:pt x="3582" y="1448"/>
                    <a:pt x="2415" y="814"/>
                    <a:pt x="1214" y="281"/>
                  </a:cubicBezTo>
                  <a:cubicBezTo>
                    <a:pt x="1151" y="249"/>
                    <a:pt x="1089" y="235"/>
                    <a:pt x="1030" y="235"/>
                  </a:cubicBezTo>
                  <a:cubicBezTo>
                    <a:pt x="1015" y="235"/>
                    <a:pt x="1001" y="236"/>
                    <a:pt x="987" y="238"/>
                  </a:cubicBezTo>
                  <a:lnTo>
                    <a:pt x="987" y="238"/>
                  </a:lnTo>
                  <a:cubicBezTo>
                    <a:pt x="974" y="219"/>
                    <a:pt x="960" y="200"/>
                    <a:pt x="947" y="181"/>
                  </a:cubicBezTo>
                  <a:cubicBezTo>
                    <a:pt x="859" y="53"/>
                    <a:pt x="734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66" name="Google Shape;4166;p37"/>
            <p:cNvSpPr/>
            <p:nvPr/>
          </p:nvSpPr>
          <p:spPr>
            <a:xfrm>
              <a:off x="2030381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4" y="0"/>
                  </a:moveTo>
                  <a:cubicBezTo>
                    <a:pt x="5438" y="0"/>
                    <a:pt x="5288" y="25"/>
                    <a:pt x="5138" y="75"/>
                  </a:cubicBezTo>
                  <a:cubicBezTo>
                    <a:pt x="4471" y="309"/>
                    <a:pt x="3837" y="676"/>
                    <a:pt x="3270" y="1176"/>
                  </a:cubicBezTo>
                  <a:cubicBezTo>
                    <a:pt x="1869" y="2310"/>
                    <a:pt x="735" y="3745"/>
                    <a:pt x="1" y="5413"/>
                  </a:cubicBezTo>
                  <a:lnTo>
                    <a:pt x="1035" y="5379"/>
                  </a:lnTo>
                  <a:cubicBezTo>
                    <a:pt x="2869" y="4479"/>
                    <a:pt x="4704" y="3578"/>
                    <a:pt x="5938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9" y="275"/>
                    <a:pt x="6005" y="75"/>
                  </a:cubicBezTo>
                  <a:cubicBezTo>
                    <a:pt x="5872" y="25"/>
                    <a:pt x="5730" y="0"/>
                    <a:pt x="5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67" name="Google Shape;4167;p37"/>
            <p:cNvSpPr/>
            <p:nvPr/>
          </p:nvSpPr>
          <p:spPr>
            <a:xfrm>
              <a:off x="20244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81" y="0"/>
                  </a:moveTo>
                  <a:cubicBezTo>
                    <a:pt x="5902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0" y="5982"/>
                    <a:pt x="288" y="6279"/>
                    <a:pt x="558" y="6279"/>
                  </a:cubicBezTo>
                  <a:cubicBezTo>
                    <a:pt x="680" y="6279"/>
                    <a:pt x="799" y="6218"/>
                    <a:pt x="872" y="6072"/>
                  </a:cubicBezTo>
                  <a:lnTo>
                    <a:pt x="838" y="6072"/>
                  </a:lnTo>
                  <a:cubicBezTo>
                    <a:pt x="1672" y="4204"/>
                    <a:pt x="2973" y="2636"/>
                    <a:pt x="4641" y="1468"/>
                  </a:cubicBezTo>
                  <a:cubicBezTo>
                    <a:pt x="5041" y="1168"/>
                    <a:pt x="5542" y="968"/>
                    <a:pt x="6042" y="868"/>
                  </a:cubicBezTo>
                  <a:cubicBezTo>
                    <a:pt x="6084" y="860"/>
                    <a:pt x="6123" y="856"/>
                    <a:pt x="6159" y="856"/>
                  </a:cubicBezTo>
                  <a:cubicBezTo>
                    <a:pt x="6580" y="856"/>
                    <a:pt x="6596" y="1364"/>
                    <a:pt x="6442" y="1702"/>
                  </a:cubicBezTo>
                  <a:cubicBezTo>
                    <a:pt x="6209" y="2136"/>
                    <a:pt x="5875" y="2536"/>
                    <a:pt x="5475" y="2903"/>
                  </a:cubicBezTo>
                  <a:cubicBezTo>
                    <a:pt x="5141" y="3236"/>
                    <a:pt x="4741" y="3537"/>
                    <a:pt x="4341" y="3803"/>
                  </a:cubicBezTo>
                  <a:cubicBezTo>
                    <a:pt x="3407" y="4437"/>
                    <a:pt x="2406" y="4971"/>
                    <a:pt x="1372" y="5438"/>
                  </a:cubicBezTo>
                  <a:cubicBezTo>
                    <a:pt x="942" y="5639"/>
                    <a:pt x="1202" y="6185"/>
                    <a:pt x="1581" y="6185"/>
                  </a:cubicBezTo>
                  <a:cubicBezTo>
                    <a:pt x="1643" y="6185"/>
                    <a:pt x="1707" y="6171"/>
                    <a:pt x="1772" y="6138"/>
                  </a:cubicBezTo>
                  <a:cubicBezTo>
                    <a:pt x="2873" y="5671"/>
                    <a:pt x="3941" y="5071"/>
                    <a:pt x="4941" y="4404"/>
                  </a:cubicBezTo>
                  <a:cubicBezTo>
                    <a:pt x="5408" y="4070"/>
                    <a:pt x="5842" y="3703"/>
                    <a:pt x="6242" y="3303"/>
                  </a:cubicBezTo>
                  <a:cubicBezTo>
                    <a:pt x="6709" y="2869"/>
                    <a:pt x="7076" y="2369"/>
                    <a:pt x="7310" y="1802"/>
                  </a:cubicBezTo>
                  <a:cubicBezTo>
                    <a:pt x="7476" y="1302"/>
                    <a:pt x="7376" y="734"/>
                    <a:pt x="7009" y="334"/>
                  </a:cubicBezTo>
                  <a:cubicBezTo>
                    <a:pt x="6782" y="89"/>
                    <a:pt x="6489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68" name="Google Shape;4168;p37"/>
            <p:cNvSpPr/>
            <p:nvPr/>
          </p:nvSpPr>
          <p:spPr>
            <a:xfrm>
              <a:off x="2093491" y="1711799"/>
              <a:ext cx="71801" cy="62401"/>
            </a:xfrm>
            <a:custGeom>
              <a:avLst/>
              <a:gdLst/>
              <a:ahLst/>
              <a:cxnLst/>
              <a:rect l="l" t="t" r="r" b="b"/>
              <a:pathLst>
                <a:path w="6072" h="5277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968"/>
                    <a:pt x="1235" y="1969"/>
                    <a:pt x="1936" y="2903"/>
                  </a:cubicBezTo>
                  <a:cubicBezTo>
                    <a:pt x="2269" y="3470"/>
                    <a:pt x="2703" y="3970"/>
                    <a:pt x="3170" y="4437"/>
                  </a:cubicBezTo>
                  <a:cubicBezTo>
                    <a:pt x="3637" y="4904"/>
                    <a:pt x="4271" y="5171"/>
                    <a:pt x="4904" y="5271"/>
                  </a:cubicBezTo>
                  <a:cubicBezTo>
                    <a:pt x="4944" y="5275"/>
                    <a:pt x="4984" y="5276"/>
                    <a:pt x="5023" y="5276"/>
                  </a:cubicBezTo>
                  <a:cubicBezTo>
                    <a:pt x="5377" y="5276"/>
                    <a:pt x="5695" y="5141"/>
                    <a:pt x="5905" y="4871"/>
                  </a:cubicBezTo>
                  <a:cubicBezTo>
                    <a:pt x="6072" y="4637"/>
                    <a:pt x="6072" y="4337"/>
                    <a:pt x="5972" y="4070"/>
                  </a:cubicBezTo>
                  <a:cubicBezTo>
                    <a:pt x="5838" y="3803"/>
                    <a:pt x="5705" y="3603"/>
                    <a:pt x="5505" y="3403"/>
                  </a:cubicBezTo>
                  <a:cubicBezTo>
                    <a:pt x="4137" y="1902"/>
                    <a:pt x="2269" y="1035"/>
                    <a:pt x="435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69" name="Google Shape;4169;p37"/>
            <p:cNvSpPr/>
            <p:nvPr/>
          </p:nvSpPr>
          <p:spPr>
            <a:xfrm>
              <a:off x="2086656" y="1706904"/>
              <a:ext cx="84159" cy="71979"/>
            </a:xfrm>
            <a:custGeom>
              <a:avLst/>
              <a:gdLst/>
              <a:ahLst/>
              <a:cxnLst/>
              <a:rect l="l" t="t" r="r" b="b"/>
              <a:pathLst>
                <a:path w="7117" h="6087" extrusionOk="0">
                  <a:moveTo>
                    <a:pt x="1746" y="1382"/>
                  </a:moveTo>
                  <a:cubicBezTo>
                    <a:pt x="3165" y="2077"/>
                    <a:pt x="4562" y="2842"/>
                    <a:pt x="5649" y="3984"/>
                  </a:cubicBezTo>
                  <a:cubicBezTo>
                    <a:pt x="5883" y="4217"/>
                    <a:pt x="6383" y="4718"/>
                    <a:pt x="6116" y="5051"/>
                  </a:cubicBezTo>
                  <a:cubicBezTo>
                    <a:pt x="6007" y="5222"/>
                    <a:pt x="5834" y="5277"/>
                    <a:pt x="5652" y="5277"/>
                  </a:cubicBezTo>
                  <a:cubicBezTo>
                    <a:pt x="5443" y="5277"/>
                    <a:pt x="5225" y="5205"/>
                    <a:pt x="5082" y="5151"/>
                  </a:cubicBezTo>
                  <a:cubicBezTo>
                    <a:pt x="4148" y="4885"/>
                    <a:pt x="3514" y="4051"/>
                    <a:pt x="2981" y="3283"/>
                  </a:cubicBezTo>
                  <a:cubicBezTo>
                    <a:pt x="2555" y="2655"/>
                    <a:pt x="2153" y="2013"/>
                    <a:pt x="1746" y="1382"/>
                  </a:cubicBezTo>
                  <a:close/>
                  <a:moveTo>
                    <a:pt x="604" y="1"/>
                  </a:moveTo>
                  <a:cubicBezTo>
                    <a:pt x="302" y="1"/>
                    <a:pt x="0" y="299"/>
                    <a:pt x="212" y="582"/>
                  </a:cubicBezTo>
                  <a:lnTo>
                    <a:pt x="212" y="615"/>
                  </a:lnTo>
                  <a:cubicBezTo>
                    <a:pt x="946" y="1649"/>
                    <a:pt x="1613" y="2783"/>
                    <a:pt x="2347" y="3817"/>
                  </a:cubicBezTo>
                  <a:cubicBezTo>
                    <a:pt x="3014" y="4751"/>
                    <a:pt x="3815" y="5719"/>
                    <a:pt x="4982" y="6019"/>
                  </a:cubicBezTo>
                  <a:cubicBezTo>
                    <a:pt x="5154" y="6065"/>
                    <a:pt x="5329" y="6087"/>
                    <a:pt x="5505" y="6087"/>
                  </a:cubicBezTo>
                  <a:cubicBezTo>
                    <a:pt x="5841" y="6087"/>
                    <a:pt x="6176" y="6005"/>
                    <a:pt x="6483" y="5852"/>
                  </a:cubicBezTo>
                  <a:cubicBezTo>
                    <a:pt x="6917" y="5552"/>
                    <a:pt x="7117" y="4985"/>
                    <a:pt x="6950" y="4451"/>
                  </a:cubicBezTo>
                  <a:cubicBezTo>
                    <a:pt x="6750" y="3951"/>
                    <a:pt x="6416" y="3484"/>
                    <a:pt x="6016" y="3150"/>
                  </a:cubicBezTo>
                  <a:cubicBezTo>
                    <a:pt x="5582" y="2750"/>
                    <a:pt x="5149" y="2383"/>
                    <a:pt x="4682" y="2083"/>
                  </a:cubicBezTo>
                  <a:cubicBezTo>
                    <a:pt x="3581" y="1349"/>
                    <a:pt x="2414" y="748"/>
                    <a:pt x="1213" y="215"/>
                  </a:cubicBezTo>
                  <a:cubicBezTo>
                    <a:pt x="1145" y="183"/>
                    <a:pt x="1080" y="169"/>
                    <a:pt x="1018" y="169"/>
                  </a:cubicBezTo>
                  <a:cubicBezTo>
                    <a:pt x="992" y="169"/>
                    <a:pt x="967" y="172"/>
                    <a:pt x="942" y="176"/>
                  </a:cubicBezTo>
                  <a:lnTo>
                    <a:pt x="942" y="176"/>
                  </a:lnTo>
                  <a:cubicBezTo>
                    <a:pt x="854" y="52"/>
                    <a:pt x="729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70" name="Google Shape;4170;p37"/>
            <p:cNvSpPr/>
            <p:nvPr/>
          </p:nvSpPr>
          <p:spPr>
            <a:xfrm>
              <a:off x="2093893" y="1644255"/>
              <a:ext cx="76922" cy="64009"/>
            </a:xfrm>
            <a:custGeom>
              <a:avLst/>
              <a:gdLst/>
              <a:ahLst/>
              <a:cxnLst/>
              <a:rect l="l" t="t" r="r" b="b"/>
              <a:pathLst>
                <a:path w="6505" h="5413" extrusionOk="0">
                  <a:moveTo>
                    <a:pt x="5583" y="0"/>
                  </a:moveTo>
                  <a:cubicBezTo>
                    <a:pt x="5437" y="0"/>
                    <a:pt x="5287" y="25"/>
                    <a:pt x="5137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34" y="5379"/>
                  </a:lnTo>
                  <a:cubicBezTo>
                    <a:pt x="2836" y="4479"/>
                    <a:pt x="4704" y="3578"/>
                    <a:pt x="5938" y="1977"/>
                  </a:cubicBezTo>
                  <a:cubicBezTo>
                    <a:pt x="6171" y="1710"/>
                    <a:pt x="6338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29" y="0"/>
                    <a:pt x="5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71" name="Google Shape;4171;p37"/>
            <p:cNvSpPr/>
            <p:nvPr/>
          </p:nvSpPr>
          <p:spPr>
            <a:xfrm>
              <a:off x="20879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90" y="0"/>
                  </a:moveTo>
                  <a:cubicBezTo>
                    <a:pt x="5912" y="0"/>
                    <a:pt x="5629" y="72"/>
                    <a:pt x="5375" y="167"/>
                  </a:cubicBezTo>
                  <a:cubicBezTo>
                    <a:pt x="4241" y="668"/>
                    <a:pt x="3241" y="1402"/>
                    <a:pt x="2407" y="2302"/>
                  </a:cubicBezTo>
                  <a:cubicBezTo>
                    <a:pt x="1473" y="3270"/>
                    <a:pt x="705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cubicBezTo>
                    <a:pt x="1673" y="4204"/>
                    <a:pt x="3007" y="2636"/>
                    <a:pt x="4675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1" y="856"/>
                    <a:pt x="6599" y="1364"/>
                    <a:pt x="6476" y="1702"/>
                  </a:cubicBezTo>
                  <a:cubicBezTo>
                    <a:pt x="6209" y="2136"/>
                    <a:pt x="5876" y="2536"/>
                    <a:pt x="5509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71" y="5639"/>
                    <a:pt x="1211" y="6185"/>
                    <a:pt x="1605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907" y="5671"/>
                    <a:pt x="3941" y="5071"/>
                    <a:pt x="4942" y="4404"/>
                  </a:cubicBezTo>
                  <a:cubicBezTo>
                    <a:pt x="5409" y="4070"/>
                    <a:pt x="5842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43" y="334"/>
                  </a:cubicBezTo>
                  <a:cubicBezTo>
                    <a:pt x="6798" y="89"/>
                    <a:pt x="6497" y="0"/>
                    <a:pt x="6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72" name="Google Shape;4172;p37"/>
            <p:cNvSpPr/>
            <p:nvPr/>
          </p:nvSpPr>
          <p:spPr>
            <a:xfrm>
              <a:off x="2156211" y="1712201"/>
              <a:ext cx="72594" cy="62105"/>
            </a:xfrm>
            <a:custGeom>
              <a:avLst/>
              <a:gdLst/>
              <a:ahLst/>
              <a:cxnLst/>
              <a:rect l="l" t="t" r="r" b="b"/>
              <a:pathLst>
                <a:path w="6139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769" y="3936"/>
                    <a:pt x="3270" y="4403"/>
                  </a:cubicBezTo>
                  <a:cubicBezTo>
                    <a:pt x="3737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6" y="5252"/>
                    <a:pt x="5806" y="5093"/>
                    <a:pt x="6005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4" y="1901"/>
                    <a:pt x="2336" y="1001"/>
                    <a:pt x="5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73" name="Google Shape;4173;p37"/>
            <p:cNvSpPr/>
            <p:nvPr/>
          </p:nvSpPr>
          <p:spPr>
            <a:xfrm>
              <a:off x="2149400" y="1707625"/>
              <a:ext cx="85317" cy="71553"/>
            </a:xfrm>
            <a:custGeom>
              <a:avLst/>
              <a:gdLst/>
              <a:ahLst/>
              <a:cxnLst/>
              <a:rect l="l" t="t" r="r" b="b"/>
              <a:pathLst>
                <a:path w="7215" h="6051" extrusionOk="0">
                  <a:moveTo>
                    <a:pt x="1727" y="1290"/>
                  </a:moveTo>
                  <a:cubicBezTo>
                    <a:pt x="3161" y="1979"/>
                    <a:pt x="4600" y="2748"/>
                    <a:pt x="5714" y="3890"/>
                  </a:cubicBezTo>
                  <a:cubicBezTo>
                    <a:pt x="5947" y="4123"/>
                    <a:pt x="6481" y="4657"/>
                    <a:pt x="6214" y="5024"/>
                  </a:cubicBezTo>
                  <a:cubicBezTo>
                    <a:pt x="6109" y="5163"/>
                    <a:pt x="5913" y="5212"/>
                    <a:pt x="5707" y="5212"/>
                  </a:cubicBezTo>
                  <a:cubicBezTo>
                    <a:pt x="5519" y="5212"/>
                    <a:pt x="5323" y="5172"/>
                    <a:pt x="5180" y="5124"/>
                  </a:cubicBezTo>
                  <a:cubicBezTo>
                    <a:pt x="4279" y="4857"/>
                    <a:pt x="3646" y="4023"/>
                    <a:pt x="3112" y="3289"/>
                  </a:cubicBezTo>
                  <a:cubicBezTo>
                    <a:pt x="2642" y="2628"/>
                    <a:pt x="2187" y="1952"/>
                    <a:pt x="1727" y="1290"/>
                  </a:cubicBezTo>
                  <a:close/>
                  <a:moveTo>
                    <a:pt x="590" y="0"/>
                  </a:moveTo>
                  <a:cubicBezTo>
                    <a:pt x="292" y="0"/>
                    <a:pt x="1" y="286"/>
                    <a:pt x="210" y="587"/>
                  </a:cubicBezTo>
                  <a:cubicBezTo>
                    <a:pt x="944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80" y="5958"/>
                  </a:cubicBezTo>
                  <a:cubicBezTo>
                    <a:pt x="5256" y="6021"/>
                    <a:pt x="5442" y="6050"/>
                    <a:pt x="5630" y="6050"/>
                  </a:cubicBezTo>
                  <a:cubicBezTo>
                    <a:pt x="5940" y="6050"/>
                    <a:pt x="6257" y="5970"/>
                    <a:pt x="6548" y="5824"/>
                  </a:cubicBezTo>
                  <a:cubicBezTo>
                    <a:pt x="7015" y="5491"/>
                    <a:pt x="7215" y="4924"/>
                    <a:pt x="7048" y="4423"/>
                  </a:cubicBezTo>
                  <a:cubicBezTo>
                    <a:pt x="6814" y="3890"/>
                    <a:pt x="6481" y="3423"/>
                    <a:pt x="6047" y="3056"/>
                  </a:cubicBezTo>
                  <a:cubicBezTo>
                    <a:pt x="5614" y="2689"/>
                    <a:pt x="5180" y="2322"/>
                    <a:pt x="4713" y="1988"/>
                  </a:cubicBezTo>
                  <a:cubicBezTo>
                    <a:pt x="3612" y="1288"/>
                    <a:pt x="2478" y="687"/>
                    <a:pt x="1277" y="154"/>
                  </a:cubicBezTo>
                  <a:cubicBezTo>
                    <a:pt x="1214" y="122"/>
                    <a:pt x="1152" y="108"/>
                    <a:pt x="1093" y="108"/>
                  </a:cubicBezTo>
                  <a:cubicBezTo>
                    <a:pt x="1030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7" y="45"/>
                    <a:pt x="708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74" name="Google Shape;4174;p37"/>
            <p:cNvSpPr/>
            <p:nvPr/>
          </p:nvSpPr>
          <p:spPr>
            <a:xfrm>
              <a:off x="2157393" y="1644255"/>
              <a:ext cx="77324" cy="65191"/>
            </a:xfrm>
            <a:custGeom>
              <a:avLst/>
              <a:gdLst/>
              <a:ahLst/>
              <a:cxnLst/>
              <a:rect l="l" t="t" r="r" b="b"/>
              <a:pathLst>
                <a:path w="6539" h="5513" extrusionOk="0">
                  <a:moveTo>
                    <a:pt x="5626" y="0"/>
                  </a:moveTo>
                  <a:cubicBezTo>
                    <a:pt x="5480" y="0"/>
                    <a:pt x="5338" y="25"/>
                    <a:pt x="5204" y="75"/>
                  </a:cubicBezTo>
                  <a:cubicBezTo>
                    <a:pt x="4504" y="309"/>
                    <a:pt x="3870" y="676"/>
                    <a:pt x="3336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635" y="5513"/>
                  </a:lnTo>
                  <a:cubicBezTo>
                    <a:pt x="2436" y="4645"/>
                    <a:pt x="4737" y="3578"/>
                    <a:pt x="6005" y="1977"/>
                  </a:cubicBezTo>
                  <a:cubicBezTo>
                    <a:pt x="6239" y="1710"/>
                    <a:pt x="6405" y="1376"/>
                    <a:pt x="6472" y="1009"/>
                  </a:cubicBezTo>
                  <a:cubicBezTo>
                    <a:pt x="6539" y="642"/>
                    <a:pt x="6372" y="275"/>
                    <a:pt x="6072" y="75"/>
                  </a:cubicBezTo>
                  <a:cubicBezTo>
                    <a:pt x="5922" y="25"/>
                    <a:pt x="5772" y="0"/>
                    <a:pt x="5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75" name="Google Shape;4175;p37"/>
            <p:cNvSpPr/>
            <p:nvPr/>
          </p:nvSpPr>
          <p:spPr>
            <a:xfrm>
              <a:off x="2151433" y="1638993"/>
              <a:ext cx="88416" cy="75219"/>
            </a:xfrm>
            <a:custGeom>
              <a:avLst/>
              <a:gdLst/>
              <a:ahLst/>
              <a:cxnLst/>
              <a:rect l="l" t="t" r="r" b="b"/>
              <a:pathLst>
                <a:path w="7477" h="6361" extrusionOk="0">
                  <a:moveTo>
                    <a:pt x="6134" y="837"/>
                  </a:moveTo>
                  <a:cubicBezTo>
                    <a:pt x="6259" y="837"/>
                    <a:pt x="6367" y="871"/>
                    <a:pt x="6442" y="954"/>
                  </a:cubicBezTo>
                  <a:cubicBezTo>
                    <a:pt x="6776" y="1288"/>
                    <a:pt x="6376" y="1888"/>
                    <a:pt x="6142" y="2188"/>
                  </a:cubicBezTo>
                  <a:cubicBezTo>
                    <a:pt x="5508" y="2922"/>
                    <a:pt x="4741" y="3556"/>
                    <a:pt x="3907" y="4056"/>
                  </a:cubicBezTo>
                  <a:cubicBezTo>
                    <a:pt x="3020" y="4576"/>
                    <a:pt x="2104" y="5012"/>
                    <a:pt x="1161" y="5467"/>
                  </a:cubicBezTo>
                  <a:lnTo>
                    <a:pt x="1161" y="5467"/>
                  </a:lnTo>
                  <a:cubicBezTo>
                    <a:pt x="2042" y="3783"/>
                    <a:pt x="3364" y="2214"/>
                    <a:pt x="5008" y="1288"/>
                  </a:cubicBezTo>
                  <a:cubicBezTo>
                    <a:pt x="5233" y="1137"/>
                    <a:pt x="5759" y="837"/>
                    <a:pt x="6134" y="837"/>
                  </a:cubicBezTo>
                  <a:close/>
                  <a:moveTo>
                    <a:pt x="6111" y="0"/>
                  </a:moveTo>
                  <a:cubicBezTo>
                    <a:pt x="5988" y="0"/>
                    <a:pt x="5863" y="18"/>
                    <a:pt x="5742" y="53"/>
                  </a:cubicBezTo>
                  <a:cubicBezTo>
                    <a:pt x="4508" y="354"/>
                    <a:pt x="3440" y="1288"/>
                    <a:pt x="2573" y="2155"/>
                  </a:cubicBezTo>
                  <a:cubicBezTo>
                    <a:pt x="1572" y="3156"/>
                    <a:pt x="738" y="4323"/>
                    <a:pt x="138" y="5624"/>
                  </a:cubicBezTo>
                  <a:cubicBezTo>
                    <a:pt x="0" y="5968"/>
                    <a:pt x="288" y="6265"/>
                    <a:pt x="558" y="6265"/>
                  </a:cubicBezTo>
                  <a:cubicBezTo>
                    <a:pt x="642" y="6265"/>
                    <a:pt x="725" y="6236"/>
                    <a:pt x="792" y="6170"/>
                  </a:cubicBezTo>
                  <a:lnTo>
                    <a:pt x="792" y="6170"/>
                  </a:lnTo>
                  <a:cubicBezTo>
                    <a:pt x="875" y="6280"/>
                    <a:pt x="1007" y="6360"/>
                    <a:pt x="1161" y="6360"/>
                  </a:cubicBezTo>
                  <a:cubicBezTo>
                    <a:pt x="1218" y="6360"/>
                    <a:pt x="1277" y="6349"/>
                    <a:pt x="1339" y="6325"/>
                  </a:cubicBezTo>
                  <a:cubicBezTo>
                    <a:pt x="2406" y="5824"/>
                    <a:pt x="3440" y="5290"/>
                    <a:pt x="4441" y="4690"/>
                  </a:cubicBezTo>
                  <a:cubicBezTo>
                    <a:pt x="5475" y="4090"/>
                    <a:pt x="6376" y="3322"/>
                    <a:pt x="7043" y="2355"/>
                  </a:cubicBezTo>
                  <a:cubicBezTo>
                    <a:pt x="7410" y="1855"/>
                    <a:pt x="7476" y="1221"/>
                    <a:pt x="7243" y="654"/>
                  </a:cubicBezTo>
                  <a:cubicBezTo>
                    <a:pt x="7007" y="234"/>
                    <a:pt x="6565" y="0"/>
                    <a:pt x="6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76" name="Google Shape;4176;p37"/>
            <p:cNvSpPr/>
            <p:nvPr/>
          </p:nvSpPr>
          <p:spPr>
            <a:xfrm>
              <a:off x="22197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0" y="0"/>
                  </a:moveTo>
                  <a:lnTo>
                    <a:pt x="2035" y="2902"/>
                  </a:lnTo>
                  <a:cubicBezTo>
                    <a:pt x="2369" y="3436"/>
                    <a:pt x="2802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71" y="4303"/>
                    <a:pt x="6071" y="4036"/>
                  </a:cubicBezTo>
                  <a:cubicBezTo>
                    <a:pt x="5938" y="3803"/>
                    <a:pt x="5771" y="3569"/>
                    <a:pt x="5604" y="3369"/>
                  </a:cubicBezTo>
                  <a:cubicBezTo>
                    <a:pt x="4203" y="1901"/>
                    <a:pt x="2335" y="1001"/>
                    <a:pt x="534" y="1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77" name="Google Shape;4177;p37"/>
            <p:cNvSpPr/>
            <p:nvPr/>
          </p:nvSpPr>
          <p:spPr>
            <a:xfrm>
              <a:off x="2213302" y="1707625"/>
              <a:ext cx="84927" cy="71553"/>
            </a:xfrm>
            <a:custGeom>
              <a:avLst/>
              <a:gdLst/>
              <a:ahLst/>
              <a:cxnLst/>
              <a:rect l="l" t="t" r="r" b="b"/>
              <a:pathLst>
                <a:path w="7182" h="6051" extrusionOk="0">
                  <a:moveTo>
                    <a:pt x="1700" y="1287"/>
                  </a:moveTo>
                  <a:cubicBezTo>
                    <a:pt x="3148" y="1977"/>
                    <a:pt x="4565" y="2747"/>
                    <a:pt x="5680" y="3890"/>
                  </a:cubicBezTo>
                  <a:cubicBezTo>
                    <a:pt x="5914" y="4123"/>
                    <a:pt x="6447" y="4657"/>
                    <a:pt x="6181" y="5024"/>
                  </a:cubicBezTo>
                  <a:cubicBezTo>
                    <a:pt x="6076" y="5163"/>
                    <a:pt x="5880" y="5212"/>
                    <a:pt x="5679" y="5212"/>
                  </a:cubicBezTo>
                  <a:cubicBezTo>
                    <a:pt x="5495" y="5212"/>
                    <a:pt x="5307" y="5172"/>
                    <a:pt x="5180" y="5124"/>
                  </a:cubicBezTo>
                  <a:cubicBezTo>
                    <a:pt x="4246" y="4857"/>
                    <a:pt x="3612" y="4023"/>
                    <a:pt x="3078" y="3289"/>
                  </a:cubicBezTo>
                  <a:cubicBezTo>
                    <a:pt x="2630" y="2627"/>
                    <a:pt x="2167" y="1951"/>
                    <a:pt x="1700" y="1287"/>
                  </a:cubicBezTo>
                  <a:close/>
                  <a:moveTo>
                    <a:pt x="564" y="0"/>
                  </a:moveTo>
                  <a:cubicBezTo>
                    <a:pt x="276" y="0"/>
                    <a:pt x="1" y="286"/>
                    <a:pt x="210" y="587"/>
                  </a:cubicBezTo>
                  <a:lnTo>
                    <a:pt x="176" y="587"/>
                  </a:lnTo>
                  <a:cubicBezTo>
                    <a:pt x="943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46" y="5958"/>
                  </a:cubicBezTo>
                  <a:cubicBezTo>
                    <a:pt x="5235" y="6021"/>
                    <a:pt x="5429" y="6050"/>
                    <a:pt x="5622" y="6050"/>
                  </a:cubicBezTo>
                  <a:cubicBezTo>
                    <a:pt x="5940" y="6050"/>
                    <a:pt x="6257" y="5970"/>
                    <a:pt x="6547" y="5824"/>
                  </a:cubicBezTo>
                  <a:cubicBezTo>
                    <a:pt x="6981" y="5491"/>
                    <a:pt x="7181" y="4924"/>
                    <a:pt x="7014" y="4423"/>
                  </a:cubicBezTo>
                  <a:cubicBezTo>
                    <a:pt x="6814" y="3890"/>
                    <a:pt x="6481" y="3423"/>
                    <a:pt x="6014" y="3056"/>
                  </a:cubicBezTo>
                  <a:cubicBezTo>
                    <a:pt x="5613" y="2689"/>
                    <a:pt x="5146" y="2322"/>
                    <a:pt x="4679" y="1988"/>
                  </a:cubicBezTo>
                  <a:cubicBezTo>
                    <a:pt x="3612" y="1288"/>
                    <a:pt x="2445" y="687"/>
                    <a:pt x="1277" y="154"/>
                  </a:cubicBezTo>
                  <a:cubicBezTo>
                    <a:pt x="1210" y="122"/>
                    <a:pt x="1144" y="108"/>
                    <a:pt x="1083" y="108"/>
                  </a:cubicBezTo>
                  <a:cubicBezTo>
                    <a:pt x="1012" y="108"/>
                    <a:pt x="946" y="126"/>
                    <a:pt x="888" y="157"/>
                  </a:cubicBezTo>
                  <a:lnTo>
                    <a:pt x="888" y="157"/>
                  </a:lnTo>
                  <a:cubicBezTo>
                    <a:pt x="799" y="47"/>
                    <a:pt x="680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78" name="Google Shape;4178;p37"/>
            <p:cNvSpPr/>
            <p:nvPr/>
          </p:nvSpPr>
          <p:spPr>
            <a:xfrm>
              <a:off x="2221296" y="1644255"/>
              <a:ext cx="76933" cy="66374"/>
            </a:xfrm>
            <a:custGeom>
              <a:avLst/>
              <a:gdLst/>
              <a:ahLst/>
              <a:cxnLst/>
              <a:rect l="l" t="t" r="r" b="b"/>
              <a:pathLst>
                <a:path w="6506" h="5613" extrusionOk="0">
                  <a:moveTo>
                    <a:pt x="5592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234" y="5613"/>
                  </a:lnTo>
                  <a:cubicBezTo>
                    <a:pt x="2035" y="4745"/>
                    <a:pt x="4737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79" name="Google Shape;4179;p37"/>
            <p:cNvSpPr/>
            <p:nvPr/>
          </p:nvSpPr>
          <p:spPr>
            <a:xfrm>
              <a:off x="2215383" y="1639146"/>
              <a:ext cx="87576" cy="75964"/>
            </a:xfrm>
            <a:custGeom>
              <a:avLst/>
              <a:gdLst/>
              <a:ahLst/>
              <a:cxnLst/>
              <a:rect l="l" t="t" r="r" b="b"/>
              <a:pathLst>
                <a:path w="7406" h="6424" extrusionOk="0">
                  <a:moveTo>
                    <a:pt x="6121" y="836"/>
                  </a:moveTo>
                  <a:cubicBezTo>
                    <a:pt x="6312" y="836"/>
                    <a:pt x="6465" y="914"/>
                    <a:pt x="6505" y="1141"/>
                  </a:cubicBezTo>
                  <a:cubicBezTo>
                    <a:pt x="6605" y="1642"/>
                    <a:pt x="6171" y="2109"/>
                    <a:pt x="5871" y="2442"/>
                  </a:cubicBezTo>
                  <a:cubicBezTo>
                    <a:pt x="5204" y="3109"/>
                    <a:pt x="4403" y="3710"/>
                    <a:pt x="3503" y="4177"/>
                  </a:cubicBezTo>
                  <a:cubicBezTo>
                    <a:pt x="2752" y="4591"/>
                    <a:pt x="1982" y="4965"/>
                    <a:pt x="1207" y="5330"/>
                  </a:cubicBezTo>
                  <a:lnTo>
                    <a:pt x="1207" y="5330"/>
                  </a:lnTo>
                  <a:cubicBezTo>
                    <a:pt x="1606" y="4576"/>
                    <a:pt x="2108" y="3880"/>
                    <a:pt x="2669" y="3243"/>
                  </a:cubicBezTo>
                  <a:cubicBezTo>
                    <a:pt x="3369" y="2375"/>
                    <a:pt x="4270" y="1642"/>
                    <a:pt x="5271" y="1108"/>
                  </a:cubicBezTo>
                  <a:cubicBezTo>
                    <a:pt x="5470" y="1008"/>
                    <a:pt x="5837" y="836"/>
                    <a:pt x="6121" y="836"/>
                  </a:cubicBezTo>
                  <a:close/>
                  <a:moveTo>
                    <a:pt x="6160" y="0"/>
                  </a:moveTo>
                  <a:cubicBezTo>
                    <a:pt x="6120" y="0"/>
                    <a:pt x="6079" y="2"/>
                    <a:pt x="6038" y="7"/>
                  </a:cubicBezTo>
                  <a:cubicBezTo>
                    <a:pt x="4770" y="107"/>
                    <a:pt x="3569" y="1141"/>
                    <a:pt x="2702" y="2008"/>
                  </a:cubicBezTo>
                  <a:cubicBezTo>
                    <a:pt x="1635" y="3043"/>
                    <a:pt x="767" y="4277"/>
                    <a:pt x="134" y="5611"/>
                  </a:cubicBezTo>
                  <a:cubicBezTo>
                    <a:pt x="0" y="5897"/>
                    <a:pt x="183" y="6162"/>
                    <a:pt x="408" y="6242"/>
                  </a:cubicBezTo>
                  <a:lnTo>
                    <a:pt x="408" y="6242"/>
                  </a:lnTo>
                  <a:cubicBezTo>
                    <a:pt x="488" y="6348"/>
                    <a:pt x="612" y="6424"/>
                    <a:pt x="750" y="6424"/>
                  </a:cubicBezTo>
                  <a:cubicBezTo>
                    <a:pt x="809" y="6424"/>
                    <a:pt x="872" y="6410"/>
                    <a:pt x="934" y="6378"/>
                  </a:cubicBezTo>
                  <a:cubicBezTo>
                    <a:pt x="2002" y="5878"/>
                    <a:pt x="3036" y="5378"/>
                    <a:pt x="4070" y="4810"/>
                  </a:cubicBezTo>
                  <a:cubicBezTo>
                    <a:pt x="5071" y="4277"/>
                    <a:pt x="6005" y="3576"/>
                    <a:pt x="6772" y="2709"/>
                  </a:cubicBezTo>
                  <a:cubicBezTo>
                    <a:pt x="7205" y="2242"/>
                    <a:pt x="7406" y="1608"/>
                    <a:pt x="7339" y="974"/>
                  </a:cubicBezTo>
                  <a:cubicBezTo>
                    <a:pt x="7215" y="415"/>
                    <a:pt x="6714" y="0"/>
                    <a:pt x="6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80" name="Google Shape;4180;p37"/>
            <p:cNvSpPr/>
            <p:nvPr/>
          </p:nvSpPr>
          <p:spPr>
            <a:xfrm>
              <a:off x="22832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36" y="2902"/>
                  </a:lnTo>
                  <a:cubicBezTo>
                    <a:pt x="2402" y="3436"/>
                    <a:pt x="2803" y="3936"/>
                    <a:pt x="3270" y="4403"/>
                  </a:cubicBezTo>
                  <a:cubicBezTo>
                    <a:pt x="3770" y="4870"/>
                    <a:pt x="4371" y="5170"/>
                    <a:pt x="5038" y="5237"/>
                  </a:cubicBezTo>
                  <a:cubicBezTo>
                    <a:pt x="5092" y="5247"/>
                    <a:pt x="5146" y="5252"/>
                    <a:pt x="5200" y="5252"/>
                  </a:cubicBezTo>
                  <a:cubicBezTo>
                    <a:pt x="5511" y="5252"/>
                    <a:pt x="5811" y="5093"/>
                    <a:pt x="6038" y="4837"/>
                  </a:cubicBezTo>
                  <a:cubicBezTo>
                    <a:pt x="6172" y="4603"/>
                    <a:pt x="6172" y="4303"/>
                    <a:pt x="6072" y="4036"/>
                  </a:cubicBezTo>
                  <a:cubicBezTo>
                    <a:pt x="5972" y="3803"/>
                    <a:pt x="5805" y="3569"/>
                    <a:pt x="5605" y="3369"/>
                  </a:cubicBezTo>
                  <a:cubicBezTo>
                    <a:pt x="4237" y="1901"/>
                    <a:pt x="2369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81" name="Google Shape;4181;p37"/>
            <p:cNvSpPr/>
            <p:nvPr/>
          </p:nvSpPr>
          <p:spPr>
            <a:xfrm>
              <a:off x="2276814" y="1707625"/>
              <a:ext cx="84915" cy="71553"/>
            </a:xfrm>
            <a:custGeom>
              <a:avLst/>
              <a:gdLst/>
              <a:ahLst/>
              <a:cxnLst/>
              <a:rect l="l" t="t" r="r" b="b"/>
              <a:pathLst>
                <a:path w="7181" h="6051" extrusionOk="0">
                  <a:moveTo>
                    <a:pt x="1705" y="1281"/>
                  </a:moveTo>
                  <a:cubicBezTo>
                    <a:pt x="3139" y="1972"/>
                    <a:pt x="4567" y="2743"/>
                    <a:pt x="5713" y="3890"/>
                  </a:cubicBezTo>
                  <a:cubicBezTo>
                    <a:pt x="5947" y="4123"/>
                    <a:pt x="6480" y="4657"/>
                    <a:pt x="6213" y="5024"/>
                  </a:cubicBezTo>
                  <a:cubicBezTo>
                    <a:pt x="6091" y="5163"/>
                    <a:pt x="5896" y="5212"/>
                    <a:pt x="5695" y="5212"/>
                  </a:cubicBezTo>
                  <a:cubicBezTo>
                    <a:pt x="5511" y="5212"/>
                    <a:pt x="5323" y="5172"/>
                    <a:pt x="5179" y="5124"/>
                  </a:cubicBezTo>
                  <a:cubicBezTo>
                    <a:pt x="4245" y="4857"/>
                    <a:pt x="3612" y="4023"/>
                    <a:pt x="3111" y="3289"/>
                  </a:cubicBezTo>
                  <a:cubicBezTo>
                    <a:pt x="2640" y="2625"/>
                    <a:pt x="2168" y="1946"/>
                    <a:pt x="1705" y="1281"/>
                  </a:cubicBezTo>
                  <a:close/>
                  <a:moveTo>
                    <a:pt x="590" y="0"/>
                  </a:moveTo>
                  <a:cubicBezTo>
                    <a:pt x="292" y="0"/>
                    <a:pt x="0" y="286"/>
                    <a:pt x="209" y="587"/>
                  </a:cubicBezTo>
                  <a:cubicBezTo>
                    <a:pt x="943" y="1688"/>
                    <a:pt x="1677" y="2755"/>
                    <a:pt x="2444" y="3823"/>
                  </a:cubicBezTo>
                  <a:cubicBezTo>
                    <a:pt x="3111" y="4757"/>
                    <a:pt x="3912" y="5691"/>
                    <a:pt x="5046" y="5958"/>
                  </a:cubicBezTo>
                  <a:cubicBezTo>
                    <a:pt x="5235" y="6021"/>
                    <a:pt x="5428" y="6050"/>
                    <a:pt x="5621" y="6050"/>
                  </a:cubicBezTo>
                  <a:cubicBezTo>
                    <a:pt x="5940" y="6050"/>
                    <a:pt x="6256" y="5970"/>
                    <a:pt x="6547" y="5824"/>
                  </a:cubicBezTo>
                  <a:cubicBezTo>
                    <a:pt x="6981" y="5491"/>
                    <a:pt x="7181" y="4924"/>
                    <a:pt x="7047" y="4423"/>
                  </a:cubicBezTo>
                  <a:cubicBezTo>
                    <a:pt x="6814" y="3890"/>
                    <a:pt x="6480" y="3423"/>
                    <a:pt x="6047" y="3056"/>
                  </a:cubicBezTo>
                  <a:cubicBezTo>
                    <a:pt x="5613" y="2689"/>
                    <a:pt x="5179" y="2322"/>
                    <a:pt x="4712" y="1988"/>
                  </a:cubicBezTo>
                  <a:cubicBezTo>
                    <a:pt x="3612" y="1288"/>
                    <a:pt x="2477" y="687"/>
                    <a:pt x="1277" y="154"/>
                  </a:cubicBezTo>
                  <a:cubicBezTo>
                    <a:pt x="1214" y="122"/>
                    <a:pt x="1152" y="108"/>
                    <a:pt x="1092" y="108"/>
                  </a:cubicBezTo>
                  <a:cubicBezTo>
                    <a:pt x="1029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6" y="45"/>
                    <a:pt x="707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82" name="Google Shape;4182;p37"/>
            <p:cNvSpPr/>
            <p:nvPr/>
          </p:nvSpPr>
          <p:spPr>
            <a:xfrm>
              <a:off x="2319514" y="1698661"/>
              <a:ext cx="103362" cy="27552"/>
            </a:xfrm>
            <a:custGeom>
              <a:avLst/>
              <a:gdLst/>
              <a:ahLst/>
              <a:cxnLst/>
              <a:rect l="l" t="t" r="r" b="b"/>
              <a:pathLst>
                <a:path w="8741" h="2330" extrusionOk="0">
                  <a:moveTo>
                    <a:pt x="6296" y="0"/>
                  </a:moveTo>
                  <a:cubicBezTo>
                    <a:pt x="4364" y="0"/>
                    <a:pt x="1917" y="501"/>
                    <a:pt x="301" y="912"/>
                  </a:cubicBezTo>
                  <a:lnTo>
                    <a:pt x="1" y="1012"/>
                  </a:lnTo>
                  <a:cubicBezTo>
                    <a:pt x="1869" y="1379"/>
                    <a:pt x="3270" y="1579"/>
                    <a:pt x="4404" y="1912"/>
                  </a:cubicBezTo>
                  <a:cubicBezTo>
                    <a:pt x="5004" y="2112"/>
                    <a:pt x="5671" y="2246"/>
                    <a:pt x="6305" y="2313"/>
                  </a:cubicBezTo>
                  <a:cubicBezTo>
                    <a:pt x="6415" y="2324"/>
                    <a:pt x="6524" y="2329"/>
                    <a:pt x="6634" y="2329"/>
                  </a:cubicBezTo>
                  <a:cubicBezTo>
                    <a:pt x="7188" y="2329"/>
                    <a:pt x="7727" y="2186"/>
                    <a:pt x="8173" y="1879"/>
                  </a:cubicBezTo>
                  <a:cubicBezTo>
                    <a:pt x="8507" y="1679"/>
                    <a:pt x="8740" y="1345"/>
                    <a:pt x="8740" y="945"/>
                  </a:cubicBezTo>
                  <a:cubicBezTo>
                    <a:pt x="8673" y="678"/>
                    <a:pt x="8507" y="445"/>
                    <a:pt x="8273" y="311"/>
                  </a:cubicBezTo>
                  <a:cubicBezTo>
                    <a:pt x="8006" y="178"/>
                    <a:pt x="7739" y="78"/>
                    <a:pt x="7473" y="78"/>
                  </a:cubicBezTo>
                  <a:cubicBezTo>
                    <a:pt x="7114" y="24"/>
                    <a:pt x="6717" y="0"/>
                    <a:pt x="6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83" name="Google Shape;4183;p37"/>
            <p:cNvSpPr/>
            <p:nvPr/>
          </p:nvSpPr>
          <p:spPr>
            <a:xfrm>
              <a:off x="2312490" y="1693092"/>
              <a:ext cx="115116" cy="37994"/>
            </a:xfrm>
            <a:custGeom>
              <a:avLst/>
              <a:gdLst/>
              <a:ahLst/>
              <a:cxnLst/>
              <a:rect l="l" t="t" r="r" b="b"/>
              <a:pathLst>
                <a:path w="9735" h="3213" extrusionOk="0">
                  <a:moveTo>
                    <a:pt x="7427" y="879"/>
                  </a:moveTo>
                  <a:cubicBezTo>
                    <a:pt x="7943" y="879"/>
                    <a:pt x="8600" y="919"/>
                    <a:pt x="8834" y="1283"/>
                  </a:cubicBezTo>
                  <a:cubicBezTo>
                    <a:pt x="9267" y="1983"/>
                    <a:pt x="7766" y="2350"/>
                    <a:pt x="7333" y="2350"/>
                  </a:cubicBezTo>
                  <a:cubicBezTo>
                    <a:pt x="6499" y="2350"/>
                    <a:pt x="5665" y="2183"/>
                    <a:pt x="4898" y="1883"/>
                  </a:cubicBezTo>
                  <a:cubicBezTo>
                    <a:pt x="4158" y="1684"/>
                    <a:pt x="3398" y="1535"/>
                    <a:pt x="2640" y="1397"/>
                  </a:cubicBezTo>
                  <a:lnTo>
                    <a:pt x="2640" y="1397"/>
                  </a:lnTo>
                  <a:cubicBezTo>
                    <a:pt x="3406" y="1245"/>
                    <a:pt x="4185" y="1113"/>
                    <a:pt x="4964" y="1016"/>
                  </a:cubicBezTo>
                  <a:cubicBezTo>
                    <a:pt x="5632" y="916"/>
                    <a:pt x="6332" y="882"/>
                    <a:pt x="7033" y="882"/>
                  </a:cubicBezTo>
                  <a:cubicBezTo>
                    <a:pt x="7144" y="882"/>
                    <a:pt x="7280" y="879"/>
                    <a:pt x="7427" y="879"/>
                  </a:cubicBezTo>
                  <a:close/>
                  <a:moveTo>
                    <a:pt x="7045" y="1"/>
                  </a:moveTo>
                  <a:cubicBezTo>
                    <a:pt x="6350" y="1"/>
                    <a:pt x="5646" y="91"/>
                    <a:pt x="5031" y="182"/>
                  </a:cubicBezTo>
                  <a:cubicBezTo>
                    <a:pt x="3597" y="349"/>
                    <a:pt x="2196" y="615"/>
                    <a:pt x="795" y="949"/>
                  </a:cubicBezTo>
                  <a:cubicBezTo>
                    <a:pt x="719" y="968"/>
                    <a:pt x="659" y="1000"/>
                    <a:pt x="613" y="1041"/>
                  </a:cubicBezTo>
                  <a:lnTo>
                    <a:pt x="613" y="1041"/>
                  </a:lnTo>
                  <a:cubicBezTo>
                    <a:pt x="164" y="1065"/>
                    <a:pt x="1" y="1757"/>
                    <a:pt x="495" y="1850"/>
                  </a:cubicBezTo>
                  <a:lnTo>
                    <a:pt x="495" y="1883"/>
                  </a:lnTo>
                  <a:cubicBezTo>
                    <a:pt x="1829" y="2150"/>
                    <a:pt x="3196" y="2317"/>
                    <a:pt x="4497" y="2684"/>
                  </a:cubicBezTo>
                  <a:cubicBezTo>
                    <a:pt x="5380" y="2904"/>
                    <a:pt x="6306" y="3212"/>
                    <a:pt x="7228" y="3212"/>
                  </a:cubicBezTo>
                  <a:cubicBezTo>
                    <a:pt x="7700" y="3212"/>
                    <a:pt x="8171" y="3132"/>
                    <a:pt x="8634" y="2917"/>
                  </a:cubicBezTo>
                  <a:cubicBezTo>
                    <a:pt x="9167" y="2684"/>
                    <a:pt x="9734" y="2183"/>
                    <a:pt x="9734" y="1549"/>
                  </a:cubicBezTo>
                  <a:cubicBezTo>
                    <a:pt x="9701" y="949"/>
                    <a:pt x="9301" y="415"/>
                    <a:pt x="8734" y="248"/>
                  </a:cubicBezTo>
                  <a:cubicBezTo>
                    <a:pt x="8215" y="65"/>
                    <a:pt x="7633" y="1"/>
                    <a:pt x="7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84" name="Google Shape;4184;p37"/>
            <p:cNvSpPr/>
            <p:nvPr/>
          </p:nvSpPr>
          <p:spPr>
            <a:xfrm>
              <a:off x="2284808" y="1644255"/>
              <a:ext cx="76922" cy="66764"/>
            </a:xfrm>
            <a:custGeom>
              <a:avLst/>
              <a:gdLst/>
              <a:ahLst/>
              <a:cxnLst/>
              <a:rect l="l" t="t" r="r" b="b"/>
              <a:pathLst>
                <a:path w="6505" h="5646" extrusionOk="0">
                  <a:moveTo>
                    <a:pt x="5604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303" y="1176"/>
                  </a:cubicBezTo>
                  <a:cubicBezTo>
                    <a:pt x="1868" y="2310"/>
                    <a:pt x="767" y="3745"/>
                    <a:pt x="0" y="5413"/>
                  </a:cubicBezTo>
                  <a:lnTo>
                    <a:pt x="601" y="5646"/>
                  </a:lnTo>
                  <a:cubicBezTo>
                    <a:pt x="2402" y="47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38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904" y="25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85" name="Google Shape;4185;p37"/>
            <p:cNvSpPr/>
            <p:nvPr/>
          </p:nvSpPr>
          <p:spPr>
            <a:xfrm>
              <a:off x="2278564" y="1639170"/>
              <a:ext cx="88688" cy="76614"/>
            </a:xfrm>
            <a:custGeom>
              <a:avLst/>
              <a:gdLst/>
              <a:ahLst/>
              <a:cxnLst/>
              <a:rect l="l" t="t" r="r" b="b"/>
              <a:pathLst>
                <a:path w="7500" h="6479" extrusionOk="0">
                  <a:moveTo>
                    <a:pt x="6143" y="822"/>
                  </a:moveTo>
                  <a:cubicBezTo>
                    <a:pt x="6270" y="822"/>
                    <a:pt x="6382" y="856"/>
                    <a:pt x="6466" y="939"/>
                  </a:cubicBezTo>
                  <a:cubicBezTo>
                    <a:pt x="6799" y="1273"/>
                    <a:pt x="6399" y="1873"/>
                    <a:pt x="6166" y="2173"/>
                  </a:cubicBezTo>
                  <a:cubicBezTo>
                    <a:pt x="5532" y="2940"/>
                    <a:pt x="4765" y="3574"/>
                    <a:pt x="3931" y="4075"/>
                  </a:cubicBezTo>
                  <a:cubicBezTo>
                    <a:pt x="3014" y="4644"/>
                    <a:pt x="2067" y="5183"/>
                    <a:pt x="1090" y="5635"/>
                  </a:cubicBezTo>
                  <a:lnTo>
                    <a:pt x="1090" y="5635"/>
                  </a:lnTo>
                  <a:cubicBezTo>
                    <a:pt x="1970" y="3882"/>
                    <a:pt x="3328" y="2233"/>
                    <a:pt x="5031" y="1273"/>
                  </a:cubicBezTo>
                  <a:cubicBezTo>
                    <a:pt x="5257" y="1122"/>
                    <a:pt x="5763" y="822"/>
                    <a:pt x="6143" y="822"/>
                  </a:cubicBezTo>
                  <a:close/>
                  <a:moveTo>
                    <a:pt x="6174" y="1"/>
                  </a:moveTo>
                  <a:cubicBezTo>
                    <a:pt x="6039" y="1"/>
                    <a:pt x="5901" y="24"/>
                    <a:pt x="5765" y="72"/>
                  </a:cubicBezTo>
                  <a:cubicBezTo>
                    <a:pt x="4531" y="372"/>
                    <a:pt x="3464" y="1306"/>
                    <a:pt x="2596" y="2173"/>
                  </a:cubicBezTo>
                  <a:cubicBezTo>
                    <a:pt x="1596" y="3174"/>
                    <a:pt x="762" y="4341"/>
                    <a:pt x="161" y="5609"/>
                  </a:cubicBezTo>
                  <a:cubicBezTo>
                    <a:pt x="1" y="5953"/>
                    <a:pt x="297" y="6265"/>
                    <a:pt x="573" y="6265"/>
                  </a:cubicBezTo>
                  <a:cubicBezTo>
                    <a:pt x="637" y="6265"/>
                    <a:pt x="699" y="6248"/>
                    <a:pt x="755" y="6212"/>
                  </a:cubicBezTo>
                  <a:lnTo>
                    <a:pt x="755" y="6212"/>
                  </a:lnTo>
                  <a:cubicBezTo>
                    <a:pt x="832" y="6360"/>
                    <a:pt x="993" y="6478"/>
                    <a:pt x="1183" y="6478"/>
                  </a:cubicBezTo>
                  <a:cubicBezTo>
                    <a:pt x="1240" y="6478"/>
                    <a:pt x="1301" y="6467"/>
                    <a:pt x="1362" y="6443"/>
                  </a:cubicBezTo>
                  <a:cubicBezTo>
                    <a:pt x="2430" y="5943"/>
                    <a:pt x="3464" y="5342"/>
                    <a:pt x="4464" y="4708"/>
                  </a:cubicBezTo>
                  <a:cubicBezTo>
                    <a:pt x="5498" y="4108"/>
                    <a:pt x="6366" y="3307"/>
                    <a:pt x="7066" y="2340"/>
                  </a:cubicBezTo>
                  <a:cubicBezTo>
                    <a:pt x="7433" y="1840"/>
                    <a:pt x="7500" y="1206"/>
                    <a:pt x="7266" y="639"/>
                  </a:cubicBezTo>
                  <a:cubicBezTo>
                    <a:pt x="7013" y="233"/>
                    <a:pt x="6605" y="1"/>
                    <a:pt x="6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86" name="Google Shape;4186;p37"/>
            <p:cNvSpPr/>
            <p:nvPr/>
          </p:nvSpPr>
          <p:spPr>
            <a:xfrm>
              <a:off x="1674590" y="1697207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42" y="1"/>
                    <a:pt x="16379" y="67"/>
                  </a:cubicBezTo>
                  <a:cubicBezTo>
                    <a:pt x="21483" y="167"/>
                    <a:pt x="33258" y="34"/>
                    <a:pt x="34592" y="101"/>
                  </a:cubicBezTo>
                  <a:cubicBezTo>
                    <a:pt x="35960" y="201"/>
                    <a:pt x="46500" y="534"/>
                    <a:pt x="50003" y="401"/>
                  </a:cubicBezTo>
                  <a:cubicBezTo>
                    <a:pt x="53506" y="267"/>
                    <a:pt x="55374" y="234"/>
                    <a:pt x="55374" y="2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87" name="Google Shape;4187;p37"/>
            <p:cNvSpPr/>
            <p:nvPr/>
          </p:nvSpPr>
          <p:spPr>
            <a:xfrm>
              <a:off x="1699293" y="1697621"/>
              <a:ext cx="84963" cy="71399"/>
            </a:xfrm>
            <a:custGeom>
              <a:avLst/>
              <a:gdLst/>
              <a:ahLst/>
              <a:cxnLst/>
              <a:rect l="l" t="t" r="r" b="b"/>
              <a:pathLst>
                <a:path w="7185" h="6038" extrusionOk="0">
                  <a:moveTo>
                    <a:pt x="1718" y="1287"/>
                  </a:moveTo>
                  <a:cubicBezTo>
                    <a:pt x="3161" y="1994"/>
                    <a:pt x="4573" y="2763"/>
                    <a:pt x="5684" y="3902"/>
                  </a:cubicBezTo>
                  <a:cubicBezTo>
                    <a:pt x="5917" y="4135"/>
                    <a:pt x="6451" y="4636"/>
                    <a:pt x="6184" y="5002"/>
                  </a:cubicBezTo>
                  <a:cubicBezTo>
                    <a:pt x="6079" y="5160"/>
                    <a:pt x="5883" y="5207"/>
                    <a:pt x="5682" y="5207"/>
                  </a:cubicBezTo>
                  <a:cubicBezTo>
                    <a:pt x="5498" y="5207"/>
                    <a:pt x="5311" y="5168"/>
                    <a:pt x="5183" y="5136"/>
                  </a:cubicBezTo>
                  <a:cubicBezTo>
                    <a:pt x="4249" y="4869"/>
                    <a:pt x="3616" y="4035"/>
                    <a:pt x="3115" y="3268"/>
                  </a:cubicBezTo>
                  <a:cubicBezTo>
                    <a:pt x="2647" y="2608"/>
                    <a:pt x="2178" y="1947"/>
                    <a:pt x="1718" y="1287"/>
                  </a:cubicBezTo>
                  <a:close/>
                  <a:moveTo>
                    <a:pt x="597" y="1"/>
                  </a:moveTo>
                  <a:cubicBezTo>
                    <a:pt x="291" y="1"/>
                    <a:pt x="0" y="292"/>
                    <a:pt x="213" y="599"/>
                  </a:cubicBezTo>
                  <a:lnTo>
                    <a:pt x="180" y="599"/>
                  </a:lnTo>
                  <a:cubicBezTo>
                    <a:pt x="947" y="1667"/>
                    <a:pt x="1681" y="2768"/>
                    <a:pt x="2448" y="3835"/>
                  </a:cubicBezTo>
                  <a:cubicBezTo>
                    <a:pt x="3115" y="4736"/>
                    <a:pt x="3916" y="5670"/>
                    <a:pt x="5050" y="5970"/>
                  </a:cubicBezTo>
                  <a:cubicBezTo>
                    <a:pt x="5222" y="6016"/>
                    <a:pt x="5397" y="6038"/>
                    <a:pt x="5573" y="6038"/>
                  </a:cubicBezTo>
                  <a:cubicBezTo>
                    <a:pt x="5909" y="6038"/>
                    <a:pt x="6244" y="5956"/>
                    <a:pt x="6551" y="5803"/>
                  </a:cubicBezTo>
                  <a:cubicBezTo>
                    <a:pt x="6985" y="5503"/>
                    <a:pt x="7185" y="4936"/>
                    <a:pt x="7018" y="4402"/>
                  </a:cubicBezTo>
                  <a:cubicBezTo>
                    <a:pt x="6818" y="3868"/>
                    <a:pt x="6484" y="3401"/>
                    <a:pt x="6017" y="3068"/>
                  </a:cubicBezTo>
                  <a:cubicBezTo>
                    <a:pt x="5617" y="2667"/>
                    <a:pt x="5183" y="2301"/>
                    <a:pt x="4683" y="2000"/>
                  </a:cubicBezTo>
                  <a:cubicBezTo>
                    <a:pt x="3616" y="1300"/>
                    <a:pt x="2448" y="666"/>
                    <a:pt x="1281" y="166"/>
                  </a:cubicBezTo>
                  <a:cubicBezTo>
                    <a:pt x="1211" y="133"/>
                    <a:pt x="1143" y="119"/>
                    <a:pt x="1079" y="119"/>
                  </a:cubicBezTo>
                  <a:cubicBezTo>
                    <a:pt x="1026" y="119"/>
                    <a:pt x="976" y="129"/>
                    <a:pt x="930" y="146"/>
                  </a:cubicBezTo>
                  <a:lnTo>
                    <a:pt x="930" y="146"/>
                  </a:lnTo>
                  <a:cubicBezTo>
                    <a:pt x="835" y="44"/>
                    <a:pt x="71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88" name="Google Shape;4188;p37"/>
            <p:cNvSpPr/>
            <p:nvPr/>
          </p:nvSpPr>
          <p:spPr>
            <a:xfrm>
              <a:off x="1701374" y="1628965"/>
              <a:ext cx="88404" cy="74048"/>
            </a:xfrm>
            <a:custGeom>
              <a:avLst/>
              <a:gdLst/>
              <a:ahLst/>
              <a:cxnLst/>
              <a:rect l="l" t="t" r="r" b="b"/>
              <a:pathLst>
                <a:path w="7476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4" y="167"/>
                  </a:cubicBezTo>
                  <a:cubicBezTo>
                    <a:pt x="4240" y="634"/>
                    <a:pt x="3240" y="1368"/>
                    <a:pt x="2406" y="2302"/>
                  </a:cubicBezTo>
                  <a:cubicBezTo>
                    <a:pt x="1472" y="3270"/>
                    <a:pt x="704" y="4404"/>
                    <a:pt x="137" y="5638"/>
                  </a:cubicBezTo>
                  <a:cubicBezTo>
                    <a:pt x="0" y="5958"/>
                    <a:pt x="285" y="6261"/>
                    <a:pt x="553" y="6261"/>
                  </a:cubicBezTo>
                  <a:cubicBezTo>
                    <a:pt x="677" y="6261"/>
                    <a:pt x="797" y="6196"/>
                    <a:pt x="871" y="6038"/>
                  </a:cubicBezTo>
                  <a:cubicBezTo>
                    <a:pt x="1672" y="4204"/>
                    <a:pt x="3006" y="2603"/>
                    <a:pt x="4674" y="1468"/>
                  </a:cubicBezTo>
                  <a:cubicBezTo>
                    <a:pt x="5074" y="1168"/>
                    <a:pt x="5541" y="935"/>
                    <a:pt x="6042" y="835"/>
                  </a:cubicBezTo>
                  <a:cubicBezTo>
                    <a:pt x="6072" y="831"/>
                    <a:pt x="6102" y="829"/>
                    <a:pt x="6129" y="829"/>
                  </a:cubicBezTo>
                  <a:cubicBezTo>
                    <a:pt x="6582" y="829"/>
                    <a:pt x="6632" y="1323"/>
                    <a:pt x="6475" y="1669"/>
                  </a:cubicBezTo>
                  <a:cubicBezTo>
                    <a:pt x="6208" y="2136"/>
                    <a:pt x="5875" y="2536"/>
                    <a:pt x="5508" y="2869"/>
                  </a:cubicBezTo>
                  <a:cubicBezTo>
                    <a:pt x="5141" y="3203"/>
                    <a:pt x="4774" y="3503"/>
                    <a:pt x="4340" y="3803"/>
                  </a:cubicBezTo>
                  <a:cubicBezTo>
                    <a:pt x="3406" y="4404"/>
                    <a:pt x="2406" y="4938"/>
                    <a:pt x="1372" y="5405"/>
                  </a:cubicBezTo>
                  <a:cubicBezTo>
                    <a:pt x="967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5" y="6138"/>
                  </a:cubicBezTo>
                  <a:cubicBezTo>
                    <a:pt x="2906" y="5638"/>
                    <a:pt x="3940" y="5071"/>
                    <a:pt x="4941" y="4404"/>
                  </a:cubicBezTo>
                  <a:cubicBezTo>
                    <a:pt x="5408" y="4070"/>
                    <a:pt x="5841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2" y="334"/>
                  </a:cubicBezTo>
                  <a:cubicBezTo>
                    <a:pt x="6797" y="89"/>
                    <a:pt x="6496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89" name="Google Shape;4189;p37"/>
            <p:cNvSpPr/>
            <p:nvPr/>
          </p:nvSpPr>
          <p:spPr>
            <a:xfrm>
              <a:off x="1762793" y="1697621"/>
              <a:ext cx="85365" cy="71399"/>
            </a:xfrm>
            <a:custGeom>
              <a:avLst/>
              <a:gdLst/>
              <a:ahLst/>
              <a:cxnLst/>
              <a:rect l="l" t="t" r="r" b="b"/>
              <a:pathLst>
                <a:path w="7219" h="6038" extrusionOk="0">
                  <a:moveTo>
                    <a:pt x="1730" y="1282"/>
                  </a:moveTo>
                  <a:cubicBezTo>
                    <a:pt x="3165" y="1990"/>
                    <a:pt x="4604" y="2760"/>
                    <a:pt x="5718" y="3902"/>
                  </a:cubicBezTo>
                  <a:cubicBezTo>
                    <a:pt x="5951" y="4135"/>
                    <a:pt x="6485" y="4636"/>
                    <a:pt x="6218" y="5002"/>
                  </a:cubicBezTo>
                  <a:cubicBezTo>
                    <a:pt x="6113" y="5160"/>
                    <a:pt x="5917" y="5207"/>
                    <a:pt x="5711" y="5207"/>
                  </a:cubicBezTo>
                  <a:cubicBezTo>
                    <a:pt x="5523" y="5207"/>
                    <a:pt x="5327" y="5168"/>
                    <a:pt x="5184" y="5136"/>
                  </a:cubicBezTo>
                  <a:cubicBezTo>
                    <a:pt x="4250" y="4869"/>
                    <a:pt x="3616" y="4035"/>
                    <a:pt x="3116" y="3268"/>
                  </a:cubicBezTo>
                  <a:cubicBezTo>
                    <a:pt x="2646" y="2606"/>
                    <a:pt x="2190" y="1944"/>
                    <a:pt x="1730" y="1282"/>
                  </a:cubicBezTo>
                  <a:close/>
                  <a:moveTo>
                    <a:pt x="612" y="1"/>
                  </a:moveTo>
                  <a:cubicBezTo>
                    <a:pt x="308" y="1"/>
                    <a:pt x="1" y="292"/>
                    <a:pt x="214" y="599"/>
                  </a:cubicBezTo>
                  <a:cubicBezTo>
                    <a:pt x="948" y="1667"/>
                    <a:pt x="1715" y="2768"/>
                    <a:pt x="2449" y="3835"/>
                  </a:cubicBezTo>
                  <a:cubicBezTo>
                    <a:pt x="3116" y="4736"/>
                    <a:pt x="3916" y="5670"/>
                    <a:pt x="5084" y="5970"/>
                  </a:cubicBezTo>
                  <a:cubicBezTo>
                    <a:pt x="5244" y="6016"/>
                    <a:pt x="5412" y="6038"/>
                    <a:pt x="5583" y="6038"/>
                  </a:cubicBezTo>
                  <a:cubicBezTo>
                    <a:pt x="5909" y="6038"/>
                    <a:pt x="6245" y="5956"/>
                    <a:pt x="6552" y="5803"/>
                  </a:cubicBezTo>
                  <a:cubicBezTo>
                    <a:pt x="7019" y="5503"/>
                    <a:pt x="7219" y="4936"/>
                    <a:pt x="7052" y="4402"/>
                  </a:cubicBezTo>
                  <a:cubicBezTo>
                    <a:pt x="6818" y="3868"/>
                    <a:pt x="6485" y="3401"/>
                    <a:pt x="6051" y="3068"/>
                  </a:cubicBezTo>
                  <a:cubicBezTo>
                    <a:pt x="5618" y="2667"/>
                    <a:pt x="5184" y="2301"/>
                    <a:pt x="4717" y="2000"/>
                  </a:cubicBezTo>
                  <a:cubicBezTo>
                    <a:pt x="3616" y="1300"/>
                    <a:pt x="2482" y="666"/>
                    <a:pt x="1281" y="166"/>
                  </a:cubicBezTo>
                  <a:cubicBezTo>
                    <a:pt x="1216" y="133"/>
                    <a:pt x="1151" y="119"/>
                    <a:pt x="1090" y="119"/>
                  </a:cubicBezTo>
                  <a:cubicBezTo>
                    <a:pt x="1035" y="119"/>
                    <a:pt x="983" y="130"/>
                    <a:pt x="935" y="150"/>
                  </a:cubicBezTo>
                  <a:lnTo>
                    <a:pt x="935" y="150"/>
                  </a:lnTo>
                  <a:cubicBezTo>
                    <a:pt x="849" y="45"/>
                    <a:pt x="731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90" name="Google Shape;4190;p37"/>
            <p:cNvSpPr/>
            <p:nvPr/>
          </p:nvSpPr>
          <p:spPr>
            <a:xfrm>
              <a:off x="1765004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1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7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5" y="4204"/>
                    <a:pt x="2996" y="2603"/>
                    <a:pt x="4663" y="1468"/>
                  </a:cubicBezTo>
                  <a:cubicBezTo>
                    <a:pt x="5064" y="1168"/>
                    <a:pt x="5531" y="935"/>
                    <a:pt x="6064" y="835"/>
                  </a:cubicBezTo>
                  <a:cubicBezTo>
                    <a:pt x="6093" y="831"/>
                    <a:pt x="6121" y="829"/>
                    <a:pt x="6147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786" y="89"/>
                    <a:pt x="6486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91" name="Google Shape;4191;p37"/>
            <p:cNvSpPr/>
            <p:nvPr/>
          </p:nvSpPr>
          <p:spPr>
            <a:xfrm>
              <a:off x="1827878" y="1697621"/>
              <a:ext cx="83792" cy="71388"/>
            </a:xfrm>
            <a:custGeom>
              <a:avLst/>
              <a:gdLst/>
              <a:ahLst/>
              <a:cxnLst/>
              <a:rect l="l" t="t" r="r" b="b"/>
              <a:pathLst>
                <a:path w="7086" h="6037" extrusionOk="0">
                  <a:moveTo>
                    <a:pt x="1684" y="1312"/>
                  </a:moveTo>
                  <a:lnTo>
                    <a:pt x="1684" y="1312"/>
                  </a:lnTo>
                  <a:cubicBezTo>
                    <a:pt x="3081" y="1990"/>
                    <a:pt x="4461" y="2751"/>
                    <a:pt x="5551" y="3868"/>
                  </a:cubicBezTo>
                  <a:cubicBezTo>
                    <a:pt x="5784" y="4102"/>
                    <a:pt x="6285" y="4535"/>
                    <a:pt x="6118" y="4936"/>
                  </a:cubicBezTo>
                  <a:cubicBezTo>
                    <a:pt x="6028" y="5151"/>
                    <a:pt x="5823" y="5212"/>
                    <a:pt x="5611" y="5212"/>
                  </a:cubicBezTo>
                  <a:cubicBezTo>
                    <a:pt x="5428" y="5212"/>
                    <a:pt x="5241" y="5167"/>
                    <a:pt x="5117" y="5136"/>
                  </a:cubicBezTo>
                  <a:cubicBezTo>
                    <a:pt x="4183" y="4902"/>
                    <a:pt x="3549" y="4068"/>
                    <a:pt x="3016" y="3301"/>
                  </a:cubicBezTo>
                  <a:cubicBezTo>
                    <a:pt x="2549" y="2664"/>
                    <a:pt x="2122" y="1987"/>
                    <a:pt x="1684" y="1312"/>
                  </a:cubicBezTo>
                  <a:close/>
                  <a:moveTo>
                    <a:pt x="586" y="1"/>
                  </a:moveTo>
                  <a:cubicBezTo>
                    <a:pt x="292" y="1"/>
                    <a:pt x="1" y="292"/>
                    <a:pt x="214" y="599"/>
                  </a:cubicBezTo>
                  <a:cubicBezTo>
                    <a:pt x="948" y="1667"/>
                    <a:pt x="1615" y="2801"/>
                    <a:pt x="2382" y="3868"/>
                  </a:cubicBezTo>
                  <a:cubicBezTo>
                    <a:pt x="3049" y="4802"/>
                    <a:pt x="3850" y="5736"/>
                    <a:pt x="5050" y="5970"/>
                  </a:cubicBezTo>
                  <a:cubicBezTo>
                    <a:pt x="5217" y="6014"/>
                    <a:pt x="5384" y="6037"/>
                    <a:pt x="5548" y="6037"/>
                  </a:cubicBezTo>
                  <a:cubicBezTo>
                    <a:pt x="5877" y="6037"/>
                    <a:pt x="6196" y="5948"/>
                    <a:pt x="6485" y="5770"/>
                  </a:cubicBezTo>
                  <a:cubicBezTo>
                    <a:pt x="6918" y="5403"/>
                    <a:pt x="7085" y="4836"/>
                    <a:pt x="6885" y="4302"/>
                  </a:cubicBezTo>
                  <a:cubicBezTo>
                    <a:pt x="6652" y="3802"/>
                    <a:pt x="6318" y="3368"/>
                    <a:pt x="5884" y="3034"/>
                  </a:cubicBezTo>
                  <a:cubicBezTo>
                    <a:pt x="5484" y="2634"/>
                    <a:pt x="5050" y="2301"/>
                    <a:pt x="4583" y="2000"/>
                  </a:cubicBezTo>
                  <a:cubicBezTo>
                    <a:pt x="3483" y="1300"/>
                    <a:pt x="2349" y="666"/>
                    <a:pt x="1181" y="166"/>
                  </a:cubicBezTo>
                  <a:cubicBezTo>
                    <a:pt x="1114" y="134"/>
                    <a:pt x="1047" y="120"/>
                    <a:pt x="984" y="120"/>
                  </a:cubicBezTo>
                  <a:cubicBezTo>
                    <a:pt x="951" y="120"/>
                    <a:pt x="918" y="124"/>
                    <a:pt x="886" y="132"/>
                  </a:cubicBezTo>
                  <a:lnTo>
                    <a:pt x="886" y="132"/>
                  </a:lnTo>
                  <a:cubicBezTo>
                    <a:pt x="802" y="40"/>
                    <a:pt x="694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92" name="Google Shape;4192;p37"/>
            <p:cNvSpPr/>
            <p:nvPr/>
          </p:nvSpPr>
          <p:spPr>
            <a:xfrm>
              <a:off x="1828776" y="1628965"/>
              <a:ext cx="88416" cy="74048"/>
            </a:xfrm>
            <a:custGeom>
              <a:avLst/>
              <a:gdLst/>
              <a:ahLst/>
              <a:cxnLst/>
              <a:rect l="l" t="t" r="r" b="b"/>
              <a:pathLst>
                <a:path w="7477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5" y="167"/>
                  </a:cubicBezTo>
                  <a:cubicBezTo>
                    <a:pt x="4241" y="634"/>
                    <a:pt x="3240" y="1368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1" y="5958"/>
                    <a:pt x="285" y="6261"/>
                    <a:pt x="553" y="6261"/>
                  </a:cubicBezTo>
                  <a:cubicBezTo>
                    <a:pt x="677" y="6261"/>
                    <a:pt x="798" y="6196"/>
                    <a:pt x="872" y="6038"/>
                  </a:cubicBezTo>
                  <a:cubicBezTo>
                    <a:pt x="1672" y="4204"/>
                    <a:pt x="2973" y="2603"/>
                    <a:pt x="4641" y="1468"/>
                  </a:cubicBezTo>
                  <a:cubicBezTo>
                    <a:pt x="5075" y="1168"/>
                    <a:pt x="5542" y="935"/>
                    <a:pt x="6042" y="835"/>
                  </a:cubicBezTo>
                  <a:cubicBezTo>
                    <a:pt x="6073" y="831"/>
                    <a:pt x="6102" y="829"/>
                    <a:pt x="6129" y="829"/>
                  </a:cubicBezTo>
                  <a:cubicBezTo>
                    <a:pt x="6579" y="829"/>
                    <a:pt x="6601" y="1323"/>
                    <a:pt x="6476" y="1669"/>
                  </a:cubicBezTo>
                  <a:cubicBezTo>
                    <a:pt x="6209" y="2136"/>
                    <a:pt x="5875" y="2536"/>
                    <a:pt x="5508" y="2869"/>
                  </a:cubicBezTo>
                  <a:cubicBezTo>
                    <a:pt x="5141" y="3203"/>
                    <a:pt x="4741" y="3503"/>
                    <a:pt x="4341" y="3803"/>
                  </a:cubicBezTo>
                  <a:cubicBezTo>
                    <a:pt x="3407" y="4404"/>
                    <a:pt x="2406" y="4938"/>
                    <a:pt x="1372" y="5405"/>
                  </a:cubicBezTo>
                  <a:cubicBezTo>
                    <a:pt x="968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6" y="6138"/>
                  </a:cubicBezTo>
                  <a:cubicBezTo>
                    <a:pt x="2873" y="5638"/>
                    <a:pt x="3940" y="5071"/>
                    <a:pt x="4941" y="4404"/>
                  </a:cubicBezTo>
                  <a:cubicBezTo>
                    <a:pt x="5408" y="4070"/>
                    <a:pt x="5842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3" y="334"/>
                  </a:cubicBezTo>
                  <a:cubicBezTo>
                    <a:pt x="6797" y="89"/>
                    <a:pt x="6497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93" name="Google Shape;4193;p37"/>
            <p:cNvSpPr/>
            <p:nvPr/>
          </p:nvSpPr>
          <p:spPr>
            <a:xfrm>
              <a:off x="1890763" y="1696178"/>
              <a:ext cx="84407" cy="72877"/>
            </a:xfrm>
            <a:custGeom>
              <a:avLst/>
              <a:gdLst/>
              <a:ahLst/>
              <a:cxnLst/>
              <a:rect l="l" t="t" r="r" b="b"/>
              <a:pathLst>
                <a:path w="7138" h="6163" extrusionOk="0">
                  <a:moveTo>
                    <a:pt x="1768" y="1454"/>
                  </a:moveTo>
                  <a:cubicBezTo>
                    <a:pt x="3195" y="2151"/>
                    <a:pt x="4616" y="2921"/>
                    <a:pt x="5703" y="4090"/>
                  </a:cubicBezTo>
                  <a:cubicBezTo>
                    <a:pt x="5937" y="4324"/>
                    <a:pt x="6404" y="4824"/>
                    <a:pt x="6137" y="5158"/>
                  </a:cubicBezTo>
                  <a:cubicBezTo>
                    <a:pt x="6003" y="5307"/>
                    <a:pt x="5829" y="5356"/>
                    <a:pt x="5651" y="5356"/>
                  </a:cubicBezTo>
                  <a:cubicBezTo>
                    <a:pt x="5430" y="5356"/>
                    <a:pt x="5203" y="5280"/>
                    <a:pt x="5036" y="5225"/>
                  </a:cubicBezTo>
                  <a:cubicBezTo>
                    <a:pt x="4102" y="4891"/>
                    <a:pt x="3468" y="4024"/>
                    <a:pt x="2968" y="3256"/>
                  </a:cubicBezTo>
                  <a:cubicBezTo>
                    <a:pt x="2538" y="2670"/>
                    <a:pt x="2153" y="2060"/>
                    <a:pt x="1768" y="1454"/>
                  </a:cubicBezTo>
                  <a:close/>
                  <a:moveTo>
                    <a:pt x="581" y="1"/>
                  </a:moveTo>
                  <a:cubicBezTo>
                    <a:pt x="285" y="1"/>
                    <a:pt x="1" y="286"/>
                    <a:pt x="233" y="588"/>
                  </a:cubicBezTo>
                  <a:lnTo>
                    <a:pt x="199" y="621"/>
                  </a:lnTo>
                  <a:cubicBezTo>
                    <a:pt x="933" y="1655"/>
                    <a:pt x="1567" y="2756"/>
                    <a:pt x="2301" y="3824"/>
                  </a:cubicBezTo>
                  <a:cubicBezTo>
                    <a:pt x="2968" y="4758"/>
                    <a:pt x="3735" y="5725"/>
                    <a:pt x="4903" y="6058"/>
                  </a:cubicBezTo>
                  <a:cubicBezTo>
                    <a:pt x="5111" y="6128"/>
                    <a:pt x="5326" y="6163"/>
                    <a:pt x="5538" y="6163"/>
                  </a:cubicBezTo>
                  <a:cubicBezTo>
                    <a:pt x="5836" y="6163"/>
                    <a:pt x="6132" y="6095"/>
                    <a:pt x="6404" y="5958"/>
                  </a:cubicBezTo>
                  <a:cubicBezTo>
                    <a:pt x="6904" y="5692"/>
                    <a:pt x="7138" y="5124"/>
                    <a:pt x="6971" y="4557"/>
                  </a:cubicBezTo>
                  <a:cubicBezTo>
                    <a:pt x="6771" y="4024"/>
                    <a:pt x="6437" y="3557"/>
                    <a:pt x="6004" y="3223"/>
                  </a:cubicBezTo>
                  <a:cubicBezTo>
                    <a:pt x="5603" y="2823"/>
                    <a:pt x="5136" y="2456"/>
                    <a:pt x="4669" y="2156"/>
                  </a:cubicBezTo>
                  <a:cubicBezTo>
                    <a:pt x="3569" y="1422"/>
                    <a:pt x="2434" y="821"/>
                    <a:pt x="1234" y="288"/>
                  </a:cubicBezTo>
                  <a:cubicBezTo>
                    <a:pt x="1164" y="255"/>
                    <a:pt x="1095" y="241"/>
                    <a:pt x="1030" y="241"/>
                  </a:cubicBezTo>
                  <a:cubicBezTo>
                    <a:pt x="1011" y="241"/>
                    <a:pt x="992" y="242"/>
                    <a:pt x="973" y="244"/>
                  </a:cubicBezTo>
                  <a:lnTo>
                    <a:pt x="973" y="244"/>
                  </a:lnTo>
                  <a:cubicBezTo>
                    <a:pt x="960" y="225"/>
                    <a:pt x="947" y="207"/>
                    <a:pt x="933" y="188"/>
                  </a:cubicBezTo>
                  <a:cubicBezTo>
                    <a:pt x="842" y="56"/>
                    <a:pt x="710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94" name="Google Shape;4194;p37"/>
            <p:cNvSpPr/>
            <p:nvPr/>
          </p:nvSpPr>
          <p:spPr>
            <a:xfrm>
              <a:off x="1892407" y="1628965"/>
              <a:ext cx="88688" cy="74048"/>
            </a:xfrm>
            <a:custGeom>
              <a:avLst/>
              <a:gdLst/>
              <a:ahLst/>
              <a:cxnLst/>
              <a:rect l="l" t="t" r="r" b="b"/>
              <a:pathLst>
                <a:path w="7500" h="6262" extrusionOk="0">
                  <a:moveTo>
                    <a:pt x="6179" y="0"/>
                  </a:moveTo>
                  <a:cubicBezTo>
                    <a:pt x="5901" y="0"/>
                    <a:pt x="5618" y="73"/>
                    <a:pt x="5364" y="167"/>
                  </a:cubicBezTo>
                  <a:cubicBezTo>
                    <a:pt x="4230" y="634"/>
                    <a:pt x="3229" y="1368"/>
                    <a:pt x="2395" y="2302"/>
                  </a:cubicBezTo>
                  <a:cubicBezTo>
                    <a:pt x="1461" y="3270"/>
                    <a:pt x="694" y="4404"/>
                    <a:pt x="161" y="5638"/>
                  </a:cubicBezTo>
                  <a:cubicBezTo>
                    <a:pt x="1" y="5958"/>
                    <a:pt x="278" y="6261"/>
                    <a:pt x="544" y="6261"/>
                  </a:cubicBezTo>
                  <a:cubicBezTo>
                    <a:pt x="667" y="6261"/>
                    <a:pt x="787" y="6196"/>
                    <a:pt x="861" y="6038"/>
                  </a:cubicBezTo>
                  <a:cubicBezTo>
                    <a:pt x="1662" y="4204"/>
                    <a:pt x="2996" y="2603"/>
                    <a:pt x="4664" y="1468"/>
                  </a:cubicBezTo>
                  <a:cubicBezTo>
                    <a:pt x="5064" y="1168"/>
                    <a:pt x="5531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198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4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30" y="5071"/>
                    <a:pt x="4931" y="4404"/>
                  </a:cubicBezTo>
                  <a:cubicBezTo>
                    <a:pt x="5398" y="4070"/>
                    <a:pt x="5865" y="3703"/>
                    <a:pt x="6265" y="3270"/>
                  </a:cubicBezTo>
                  <a:cubicBezTo>
                    <a:pt x="6699" y="2869"/>
                    <a:pt x="7065" y="2369"/>
                    <a:pt x="7299" y="1802"/>
                  </a:cubicBezTo>
                  <a:cubicBezTo>
                    <a:pt x="7499" y="1302"/>
                    <a:pt x="7366" y="735"/>
                    <a:pt x="7032" y="334"/>
                  </a:cubicBezTo>
                  <a:cubicBezTo>
                    <a:pt x="6787" y="89"/>
                    <a:pt x="6486" y="0"/>
                    <a:pt x="6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95" name="Google Shape;4195;p37"/>
            <p:cNvSpPr/>
            <p:nvPr/>
          </p:nvSpPr>
          <p:spPr>
            <a:xfrm>
              <a:off x="1954547" y="1696178"/>
              <a:ext cx="84525" cy="72877"/>
            </a:xfrm>
            <a:custGeom>
              <a:avLst/>
              <a:gdLst/>
              <a:ahLst/>
              <a:cxnLst/>
              <a:rect l="l" t="t" r="r" b="b"/>
              <a:pathLst>
                <a:path w="7148" h="6163" extrusionOk="0">
                  <a:moveTo>
                    <a:pt x="1778" y="1454"/>
                  </a:moveTo>
                  <a:cubicBezTo>
                    <a:pt x="3205" y="2151"/>
                    <a:pt x="4625" y="2921"/>
                    <a:pt x="5713" y="4090"/>
                  </a:cubicBezTo>
                  <a:cubicBezTo>
                    <a:pt x="5947" y="4324"/>
                    <a:pt x="6414" y="4824"/>
                    <a:pt x="6147" y="5158"/>
                  </a:cubicBezTo>
                  <a:cubicBezTo>
                    <a:pt x="6013" y="5307"/>
                    <a:pt x="5839" y="5356"/>
                    <a:pt x="5661" y="5356"/>
                  </a:cubicBezTo>
                  <a:cubicBezTo>
                    <a:pt x="5440" y="5356"/>
                    <a:pt x="5212" y="5280"/>
                    <a:pt x="5046" y="5225"/>
                  </a:cubicBezTo>
                  <a:cubicBezTo>
                    <a:pt x="4112" y="4891"/>
                    <a:pt x="3478" y="4024"/>
                    <a:pt x="2978" y="3256"/>
                  </a:cubicBezTo>
                  <a:cubicBezTo>
                    <a:pt x="2548" y="2670"/>
                    <a:pt x="2163" y="2060"/>
                    <a:pt x="1778" y="1454"/>
                  </a:cubicBezTo>
                  <a:close/>
                  <a:moveTo>
                    <a:pt x="590" y="1"/>
                  </a:moveTo>
                  <a:cubicBezTo>
                    <a:pt x="292" y="1"/>
                    <a:pt x="1" y="286"/>
                    <a:pt x="209" y="588"/>
                  </a:cubicBezTo>
                  <a:lnTo>
                    <a:pt x="176" y="621"/>
                  </a:lnTo>
                  <a:cubicBezTo>
                    <a:pt x="910" y="1655"/>
                    <a:pt x="1577" y="2756"/>
                    <a:pt x="2311" y="3824"/>
                  </a:cubicBezTo>
                  <a:cubicBezTo>
                    <a:pt x="2978" y="4758"/>
                    <a:pt x="3745" y="5725"/>
                    <a:pt x="4913" y="6058"/>
                  </a:cubicBezTo>
                  <a:cubicBezTo>
                    <a:pt x="5121" y="6128"/>
                    <a:pt x="5335" y="6163"/>
                    <a:pt x="5548" y="6163"/>
                  </a:cubicBezTo>
                  <a:cubicBezTo>
                    <a:pt x="5846" y="6163"/>
                    <a:pt x="6141" y="6095"/>
                    <a:pt x="6414" y="5958"/>
                  </a:cubicBezTo>
                  <a:cubicBezTo>
                    <a:pt x="6914" y="5692"/>
                    <a:pt x="7148" y="5124"/>
                    <a:pt x="6981" y="4557"/>
                  </a:cubicBezTo>
                  <a:cubicBezTo>
                    <a:pt x="6814" y="4024"/>
                    <a:pt x="6447" y="3557"/>
                    <a:pt x="6013" y="3223"/>
                  </a:cubicBezTo>
                  <a:cubicBezTo>
                    <a:pt x="5613" y="2823"/>
                    <a:pt x="5146" y="2456"/>
                    <a:pt x="4679" y="2156"/>
                  </a:cubicBezTo>
                  <a:cubicBezTo>
                    <a:pt x="3578" y="1422"/>
                    <a:pt x="2444" y="821"/>
                    <a:pt x="1243" y="288"/>
                  </a:cubicBezTo>
                  <a:cubicBezTo>
                    <a:pt x="1174" y="255"/>
                    <a:pt x="1105" y="241"/>
                    <a:pt x="1040" y="241"/>
                  </a:cubicBezTo>
                  <a:cubicBezTo>
                    <a:pt x="1021" y="241"/>
                    <a:pt x="1002" y="242"/>
                    <a:pt x="983" y="244"/>
                  </a:cubicBezTo>
                  <a:lnTo>
                    <a:pt x="983" y="244"/>
                  </a:lnTo>
                  <a:cubicBezTo>
                    <a:pt x="970" y="225"/>
                    <a:pt x="956" y="207"/>
                    <a:pt x="943" y="188"/>
                  </a:cubicBezTo>
                  <a:cubicBezTo>
                    <a:pt x="852" y="56"/>
                    <a:pt x="720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96" name="Google Shape;4196;p37"/>
            <p:cNvSpPr/>
            <p:nvPr/>
          </p:nvSpPr>
          <p:spPr>
            <a:xfrm>
              <a:off x="1955919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203" y="0"/>
                  </a:moveTo>
                  <a:cubicBezTo>
                    <a:pt x="5925" y="0"/>
                    <a:pt x="5633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6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4" y="4204"/>
                    <a:pt x="2995" y="2603"/>
                    <a:pt x="4663" y="1468"/>
                  </a:cubicBezTo>
                  <a:cubicBezTo>
                    <a:pt x="5097" y="1168"/>
                    <a:pt x="5564" y="935"/>
                    <a:pt x="6064" y="835"/>
                  </a:cubicBezTo>
                  <a:cubicBezTo>
                    <a:pt x="6095" y="831"/>
                    <a:pt x="6124" y="829"/>
                    <a:pt x="6152" y="829"/>
                  </a:cubicBezTo>
                  <a:cubicBezTo>
                    <a:pt x="6601" y="829"/>
                    <a:pt x="6622" y="1323"/>
                    <a:pt x="6465" y="1669"/>
                  </a:cubicBezTo>
                  <a:cubicBezTo>
                    <a:pt x="6231" y="2136"/>
                    <a:pt x="5897" y="2536"/>
                    <a:pt x="5497" y="2869"/>
                  </a:cubicBezTo>
                  <a:cubicBezTo>
                    <a:pt x="5164" y="3203"/>
                    <a:pt x="4763" y="3503"/>
                    <a:pt x="4363" y="3803"/>
                  </a:cubicBezTo>
                  <a:cubicBezTo>
                    <a:pt x="3429" y="4404"/>
                    <a:pt x="2428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3" y="4404"/>
                  </a:cubicBezTo>
                  <a:cubicBezTo>
                    <a:pt x="5430" y="4070"/>
                    <a:pt x="5864" y="3703"/>
                    <a:pt x="6264" y="3270"/>
                  </a:cubicBezTo>
                  <a:cubicBezTo>
                    <a:pt x="6731" y="2869"/>
                    <a:pt x="7065" y="2369"/>
                    <a:pt x="7332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11" y="0"/>
                    <a:pt x="6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97" name="Google Shape;4197;p37"/>
            <p:cNvSpPr/>
            <p:nvPr/>
          </p:nvSpPr>
          <p:spPr>
            <a:xfrm>
              <a:off x="2018449" y="1696178"/>
              <a:ext cx="84135" cy="72877"/>
            </a:xfrm>
            <a:custGeom>
              <a:avLst/>
              <a:gdLst/>
              <a:ahLst/>
              <a:cxnLst/>
              <a:rect l="l" t="t" r="r" b="b"/>
              <a:pathLst>
                <a:path w="7115" h="6163" extrusionOk="0">
                  <a:moveTo>
                    <a:pt x="1744" y="1454"/>
                  </a:moveTo>
                  <a:cubicBezTo>
                    <a:pt x="3172" y="2151"/>
                    <a:pt x="4592" y="2921"/>
                    <a:pt x="5680" y="4090"/>
                  </a:cubicBezTo>
                  <a:cubicBezTo>
                    <a:pt x="5913" y="4324"/>
                    <a:pt x="6380" y="4824"/>
                    <a:pt x="6113" y="5158"/>
                  </a:cubicBezTo>
                  <a:cubicBezTo>
                    <a:pt x="5979" y="5307"/>
                    <a:pt x="5806" y="5356"/>
                    <a:pt x="5628" y="5356"/>
                  </a:cubicBezTo>
                  <a:cubicBezTo>
                    <a:pt x="5407" y="5356"/>
                    <a:pt x="5179" y="5280"/>
                    <a:pt x="5013" y="5225"/>
                  </a:cubicBezTo>
                  <a:cubicBezTo>
                    <a:pt x="4079" y="4891"/>
                    <a:pt x="3445" y="4024"/>
                    <a:pt x="2944" y="3256"/>
                  </a:cubicBezTo>
                  <a:cubicBezTo>
                    <a:pt x="2514" y="2670"/>
                    <a:pt x="2130" y="2060"/>
                    <a:pt x="1744" y="1454"/>
                  </a:cubicBezTo>
                  <a:close/>
                  <a:moveTo>
                    <a:pt x="564" y="1"/>
                  </a:moveTo>
                  <a:cubicBezTo>
                    <a:pt x="276" y="1"/>
                    <a:pt x="0" y="286"/>
                    <a:pt x="209" y="588"/>
                  </a:cubicBezTo>
                  <a:lnTo>
                    <a:pt x="209" y="621"/>
                  </a:lnTo>
                  <a:cubicBezTo>
                    <a:pt x="910" y="1655"/>
                    <a:pt x="1543" y="2756"/>
                    <a:pt x="2277" y="3824"/>
                  </a:cubicBezTo>
                  <a:cubicBezTo>
                    <a:pt x="2944" y="4758"/>
                    <a:pt x="3712" y="5725"/>
                    <a:pt x="4879" y="6058"/>
                  </a:cubicBezTo>
                  <a:cubicBezTo>
                    <a:pt x="5088" y="6128"/>
                    <a:pt x="5302" y="6163"/>
                    <a:pt x="5515" y="6163"/>
                  </a:cubicBezTo>
                  <a:cubicBezTo>
                    <a:pt x="5813" y="6163"/>
                    <a:pt x="6108" y="6095"/>
                    <a:pt x="6380" y="5958"/>
                  </a:cubicBezTo>
                  <a:cubicBezTo>
                    <a:pt x="6881" y="5692"/>
                    <a:pt x="7114" y="5124"/>
                    <a:pt x="6947" y="4557"/>
                  </a:cubicBezTo>
                  <a:cubicBezTo>
                    <a:pt x="6781" y="4024"/>
                    <a:pt x="6447" y="3557"/>
                    <a:pt x="5980" y="3223"/>
                  </a:cubicBezTo>
                  <a:cubicBezTo>
                    <a:pt x="5580" y="2823"/>
                    <a:pt x="5113" y="2456"/>
                    <a:pt x="4646" y="2156"/>
                  </a:cubicBezTo>
                  <a:cubicBezTo>
                    <a:pt x="3545" y="1422"/>
                    <a:pt x="2411" y="821"/>
                    <a:pt x="1210" y="288"/>
                  </a:cubicBezTo>
                  <a:cubicBezTo>
                    <a:pt x="1140" y="255"/>
                    <a:pt x="1072" y="241"/>
                    <a:pt x="1007" y="241"/>
                  </a:cubicBezTo>
                  <a:cubicBezTo>
                    <a:pt x="987" y="241"/>
                    <a:pt x="968" y="242"/>
                    <a:pt x="949" y="244"/>
                  </a:cubicBezTo>
                  <a:lnTo>
                    <a:pt x="949" y="244"/>
                  </a:lnTo>
                  <a:cubicBezTo>
                    <a:pt x="936" y="225"/>
                    <a:pt x="923" y="207"/>
                    <a:pt x="910" y="188"/>
                  </a:cubicBezTo>
                  <a:cubicBezTo>
                    <a:pt x="818" y="56"/>
                    <a:pt x="690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98" name="Google Shape;4198;p37"/>
            <p:cNvSpPr/>
            <p:nvPr/>
          </p:nvSpPr>
          <p:spPr>
            <a:xfrm>
              <a:off x="20198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0" y="0"/>
                    <a:pt x="5617" y="73"/>
                    <a:pt x="5364" y="167"/>
                  </a:cubicBezTo>
                  <a:cubicBezTo>
                    <a:pt x="4229" y="634"/>
                    <a:pt x="3229" y="1368"/>
                    <a:pt x="2395" y="2302"/>
                  </a:cubicBezTo>
                  <a:cubicBezTo>
                    <a:pt x="1461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58" y="6261"/>
                  </a:cubicBezTo>
                  <a:cubicBezTo>
                    <a:pt x="681" y="6261"/>
                    <a:pt x="797" y="6196"/>
                    <a:pt x="860" y="6038"/>
                  </a:cubicBezTo>
                  <a:cubicBezTo>
                    <a:pt x="1661" y="4204"/>
                    <a:pt x="2995" y="2603"/>
                    <a:pt x="4663" y="1468"/>
                  </a:cubicBezTo>
                  <a:cubicBezTo>
                    <a:pt x="5063" y="1168"/>
                    <a:pt x="5530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1" y="829"/>
                    <a:pt x="6622" y="1323"/>
                    <a:pt x="6464" y="1669"/>
                  </a:cubicBezTo>
                  <a:cubicBezTo>
                    <a:pt x="6198" y="2136"/>
                    <a:pt x="5897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7" y="6184"/>
                    <a:pt x="1610" y="6184"/>
                  </a:cubicBezTo>
                  <a:cubicBezTo>
                    <a:pt x="1670" y="6184"/>
                    <a:pt x="1732" y="6170"/>
                    <a:pt x="1794" y="6138"/>
                  </a:cubicBezTo>
                  <a:cubicBezTo>
                    <a:pt x="2895" y="5638"/>
                    <a:pt x="3929" y="5071"/>
                    <a:pt x="4930" y="4404"/>
                  </a:cubicBezTo>
                  <a:cubicBezTo>
                    <a:pt x="5397" y="4070"/>
                    <a:pt x="5864" y="3703"/>
                    <a:pt x="6264" y="3270"/>
                  </a:cubicBezTo>
                  <a:cubicBezTo>
                    <a:pt x="6698" y="2869"/>
                    <a:pt x="7065" y="2369"/>
                    <a:pt x="7298" y="1802"/>
                  </a:cubicBezTo>
                  <a:cubicBezTo>
                    <a:pt x="7498" y="1302"/>
                    <a:pt x="7365" y="735"/>
                    <a:pt x="7031" y="334"/>
                  </a:cubicBezTo>
                  <a:cubicBezTo>
                    <a:pt x="6786" y="89"/>
                    <a:pt x="6485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99" name="Google Shape;4199;p37"/>
            <p:cNvSpPr/>
            <p:nvPr/>
          </p:nvSpPr>
          <p:spPr>
            <a:xfrm>
              <a:off x="2082080" y="1696971"/>
              <a:ext cx="84395" cy="72050"/>
            </a:xfrm>
            <a:custGeom>
              <a:avLst/>
              <a:gdLst/>
              <a:ahLst/>
              <a:cxnLst/>
              <a:rect l="l" t="t" r="r" b="b"/>
              <a:pathLst>
                <a:path w="7137" h="6093" extrusionOk="0">
                  <a:moveTo>
                    <a:pt x="1722" y="1368"/>
                  </a:moveTo>
                  <a:cubicBezTo>
                    <a:pt x="3148" y="2068"/>
                    <a:pt x="4544" y="2837"/>
                    <a:pt x="5669" y="3990"/>
                  </a:cubicBezTo>
                  <a:cubicBezTo>
                    <a:pt x="5903" y="4224"/>
                    <a:pt x="6370" y="4724"/>
                    <a:pt x="6136" y="5057"/>
                  </a:cubicBezTo>
                  <a:cubicBezTo>
                    <a:pt x="6012" y="5228"/>
                    <a:pt x="5837" y="5283"/>
                    <a:pt x="5655" y="5283"/>
                  </a:cubicBezTo>
                  <a:cubicBezTo>
                    <a:pt x="5447" y="5283"/>
                    <a:pt x="5229" y="5211"/>
                    <a:pt x="5069" y="5158"/>
                  </a:cubicBezTo>
                  <a:cubicBezTo>
                    <a:pt x="4135" y="4891"/>
                    <a:pt x="3534" y="4057"/>
                    <a:pt x="3001" y="3290"/>
                  </a:cubicBezTo>
                  <a:cubicBezTo>
                    <a:pt x="2549" y="2654"/>
                    <a:pt x="2136" y="2005"/>
                    <a:pt x="1722" y="1368"/>
                  </a:cubicBezTo>
                  <a:close/>
                  <a:moveTo>
                    <a:pt x="580" y="1"/>
                  </a:moveTo>
                  <a:cubicBezTo>
                    <a:pt x="284" y="1"/>
                    <a:pt x="0" y="286"/>
                    <a:pt x="232" y="588"/>
                  </a:cubicBezTo>
                  <a:lnTo>
                    <a:pt x="199" y="621"/>
                  </a:lnTo>
                  <a:cubicBezTo>
                    <a:pt x="966" y="1655"/>
                    <a:pt x="1600" y="2789"/>
                    <a:pt x="2367" y="3823"/>
                  </a:cubicBezTo>
                  <a:cubicBezTo>
                    <a:pt x="3034" y="4757"/>
                    <a:pt x="3835" y="5725"/>
                    <a:pt x="5002" y="6025"/>
                  </a:cubicBezTo>
                  <a:cubicBezTo>
                    <a:pt x="5162" y="6071"/>
                    <a:pt x="5330" y="6093"/>
                    <a:pt x="5501" y="6093"/>
                  </a:cubicBezTo>
                  <a:cubicBezTo>
                    <a:pt x="5828" y="6093"/>
                    <a:pt x="6163" y="6011"/>
                    <a:pt x="6470" y="5858"/>
                  </a:cubicBezTo>
                  <a:cubicBezTo>
                    <a:pt x="6937" y="5558"/>
                    <a:pt x="7137" y="4991"/>
                    <a:pt x="6970" y="4457"/>
                  </a:cubicBezTo>
                  <a:cubicBezTo>
                    <a:pt x="6770" y="3957"/>
                    <a:pt x="6436" y="3490"/>
                    <a:pt x="6003" y="3156"/>
                  </a:cubicBezTo>
                  <a:cubicBezTo>
                    <a:pt x="5603" y="2756"/>
                    <a:pt x="5136" y="2389"/>
                    <a:pt x="4669" y="2089"/>
                  </a:cubicBezTo>
                  <a:cubicBezTo>
                    <a:pt x="3568" y="1355"/>
                    <a:pt x="2400" y="754"/>
                    <a:pt x="1199" y="221"/>
                  </a:cubicBezTo>
                  <a:cubicBezTo>
                    <a:pt x="1136" y="189"/>
                    <a:pt x="1074" y="175"/>
                    <a:pt x="1015" y="175"/>
                  </a:cubicBezTo>
                  <a:cubicBezTo>
                    <a:pt x="986" y="175"/>
                    <a:pt x="958" y="179"/>
                    <a:pt x="931" y="185"/>
                  </a:cubicBezTo>
                  <a:lnTo>
                    <a:pt x="931" y="185"/>
                  </a:lnTo>
                  <a:cubicBezTo>
                    <a:pt x="839" y="54"/>
                    <a:pt x="709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00" name="Google Shape;4200;p37"/>
            <p:cNvSpPr/>
            <p:nvPr/>
          </p:nvSpPr>
          <p:spPr>
            <a:xfrm>
              <a:off x="20833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90" y="0"/>
                  </a:moveTo>
                  <a:cubicBezTo>
                    <a:pt x="5908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9" y="2302"/>
                  </a:cubicBezTo>
                  <a:cubicBezTo>
                    <a:pt x="1495" y="3270"/>
                    <a:pt x="727" y="4404"/>
                    <a:pt x="160" y="5638"/>
                  </a:cubicBezTo>
                  <a:cubicBezTo>
                    <a:pt x="1" y="5958"/>
                    <a:pt x="294" y="6261"/>
                    <a:pt x="559" y="6261"/>
                  </a:cubicBezTo>
                  <a:cubicBezTo>
                    <a:pt x="681" y="6261"/>
                    <a:pt x="798" y="6196"/>
                    <a:pt x="861" y="6038"/>
                  </a:cubicBezTo>
                  <a:cubicBezTo>
                    <a:pt x="1695" y="4204"/>
                    <a:pt x="2996" y="2603"/>
                    <a:pt x="4664" y="1468"/>
                  </a:cubicBezTo>
                  <a:cubicBezTo>
                    <a:pt x="5064" y="1168"/>
                    <a:pt x="5564" y="935"/>
                    <a:pt x="6065" y="835"/>
                  </a:cubicBezTo>
                  <a:cubicBezTo>
                    <a:pt x="6095" y="831"/>
                    <a:pt x="6125" y="829"/>
                    <a:pt x="6152" y="829"/>
                  </a:cubicBezTo>
                  <a:cubicBezTo>
                    <a:pt x="660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3" y="3803"/>
                  </a:cubicBezTo>
                  <a:cubicBezTo>
                    <a:pt x="3396" y="4404"/>
                    <a:pt x="2429" y="4938"/>
                    <a:pt x="1395" y="5405"/>
                  </a:cubicBezTo>
                  <a:cubicBezTo>
                    <a:pt x="962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03" y="0"/>
                    <a:pt x="6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01" name="Google Shape;4201;p37"/>
            <p:cNvSpPr/>
            <p:nvPr/>
          </p:nvSpPr>
          <p:spPr>
            <a:xfrm>
              <a:off x="21450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718" y="1289"/>
                  </a:moveTo>
                  <a:lnTo>
                    <a:pt x="1718" y="1289"/>
                  </a:lnTo>
                  <a:cubicBezTo>
                    <a:pt x="3160" y="1977"/>
                    <a:pt x="4572" y="2750"/>
                    <a:pt x="5682" y="3917"/>
                  </a:cubicBezTo>
                  <a:cubicBezTo>
                    <a:pt x="5916" y="4150"/>
                    <a:pt x="6450" y="4651"/>
                    <a:pt x="6183" y="5017"/>
                  </a:cubicBezTo>
                  <a:cubicBezTo>
                    <a:pt x="6083" y="5168"/>
                    <a:pt x="5908" y="5218"/>
                    <a:pt x="5720" y="5218"/>
                  </a:cubicBezTo>
                  <a:cubicBezTo>
                    <a:pt x="5532" y="5218"/>
                    <a:pt x="5332" y="5168"/>
                    <a:pt x="5182" y="5118"/>
                  </a:cubicBezTo>
                  <a:cubicBezTo>
                    <a:pt x="4248" y="4851"/>
                    <a:pt x="3614" y="4050"/>
                    <a:pt x="3114" y="3283"/>
                  </a:cubicBezTo>
                  <a:cubicBezTo>
                    <a:pt x="2646" y="2623"/>
                    <a:pt x="2177" y="1950"/>
                    <a:pt x="1718" y="1289"/>
                  </a:cubicBezTo>
                  <a:close/>
                  <a:moveTo>
                    <a:pt x="589" y="0"/>
                  </a:moveTo>
                  <a:cubicBezTo>
                    <a:pt x="286" y="0"/>
                    <a:pt x="0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4" y="5685"/>
                    <a:pt x="5049" y="5985"/>
                  </a:cubicBezTo>
                  <a:cubicBezTo>
                    <a:pt x="5220" y="6031"/>
                    <a:pt x="5396" y="6053"/>
                    <a:pt x="5571" y="6053"/>
                  </a:cubicBezTo>
                  <a:cubicBezTo>
                    <a:pt x="5907" y="6053"/>
                    <a:pt x="6243" y="5971"/>
                    <a:pt x="6550" y="5818"/>
                  </a:cubicBezTo>
                  <a:cubicBezTo>
                    <a:pt x="6983" y="5518"/>
                    <a:pt x="7183" y="4951"/>
                    <a:pt x="7017" y="4417"/>
                  </a:cubicBezTo>
                  <a:cubicBezTo>
                    <a:pt x="6817" y="3883"/>
                    <a:pt x="6483" y="3416"/>
                    <a:pt x="6049" y="3083"/>
                  </a:cubicBezTo>
                  <a:cubicBezTo>
                    <a:pt x="5616" y="2682"/>
                    <a:pt x="5182" y="2316"/>
                    <a:pt x="4682" y="2015"/>
                  </a:cubicBezTo>
                  <a:cubicBezTo>
                    <a:pt x="3614" y="1315"/>
                    <a:pt x="2447" y="681"/>
                    <a:pt x="1279" y="181"/>
                  </a:cubicBezTo>
                  <a:cubicBezTo>
                    <a:pt x="1209" y="148"/>
                    <a:pt x="1142" y="134"/>
                    <a:pt x="1078" y="134"/>
                  </a:cubicBezTo>
                  <a:cubicBezTo>
                    <a:pt x="1025" y="134"/>
                    <a:pt x="975" y="143"/>
                    <a:pt x="930" y="161"/>
                  </a:cubicBezTo>
                  <a:lnTo>
                    <a:pt x="930" y="161"/>
                  </a:lnTo>
                  <a:cubicBezTo>
                    <a:pt x="833" y="47"/>
                    <a:pt x="710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02" name="Google Shape;4202;p37"/>
            <p:cNvSpPr/>
            <p:nvPr/>
          </p:nvSpPr>
          <p:spPr>
            <a:xfrm>
              <a:off x="2146833" y="1628918"/>
              <a:ext cx="88676" cy="75148"/>
            </a:xfrm>
            <a:custGeom>
              <a:avLst/>
              <a:gdLst/>
              <a:ahLst/>
              <a:cxnLst/>
              <a:rect l="l" t="t" r="r" b="b"/>
              <a:pathLst>
                <a:path w="7499" h="6355" extrusionOk="0">
                  <a:moveTo>
                    <a:pt x="6151" y="827"/>
                  </a:moveTo>
                  <a:cubicBezTo>
                    <a:pt x="6275" y="827"/>
                    <a:pt x="6384" y="858"/>
                    <a:pt x="6464" y="939"/>
                  </a:cubicBezTo>
                  <a:cubicBezTo>
                    <a:pt x="6765" y="1272"/>
                    <a:pt x="6364" y="1906"/>
                    <a:pt x="6131" y="2206"/>
                  </a:cubicBezTo>
                  <a:cubicBezTo>
                    <a:pt x="5497" y="2940"/>
                    <a:pt x="4763" y="3574"/>
                    <a:pt x="3896" y="4041"/>
                  </a:cubicBezTo>
                  <a:cubicBezTo>
                    <a:pt x="3012" y="4559"/>
                    <a:pt x="2100" y="5022"/>
                    <a:pt x="1186" y="5454"/>
                  </a:cubicBezTo>
                  <a:lnTo>
                    <a:pt x="1186" y="5454"/>
                  </a:lnTo>
                  <a:cubicBezTo>
                    <a:pt x="2061" y="3796"/>
                    <a:pt x="3355" y="2227"/>
                    <a:pt x="4997" y="1272"/>
                  </a:cubicBezTo>
                  <a:cubicBezTo>
                    <a:pt x="5225" y="1146"/>
                    <a:pt x="5761" y="827"/>
                    <a:pt x="6151" y="827"/>
                  </a:cubicBezTo>
                  <a:close/>
                  <a:moveTo>
                    <a:pt x="6144" y="0"/>
                  </a:moveTo>
                  <a:cubicBezTo>
                    <a:pt x="6006" y="0"/>
                    <a:pt x="5866" y="23"/>
                    <a:pt x="5731" y="71"/>
                  </a:cubicBezTo>
                  <a:cubicBezTo>
                    <a:pt x="4496" y="372"/>
                    <a:pt x="3429" y="1306"/>
                    <a:pt x="2562" y="2140"/>
                  </a:cubicBezTo>
                  <a:cubicBezTo>
                    <a:pt x="1561" y="3174"/>
                    <a:pt x="760" y="4341"/>
                    <a:pt x="160" y="5642"/>
                  </a:cubicBezTo>
                  <a:cubicBezTo>
                    <a:pt x="0" y="5962"/>
                    <a:pt x="293" y="6265"/>
                    <a:pt x="558" y="6265"/>
                  </a:cubicBezTo>
                  <a:cubicBezTo>
                    <a:pt x="644" y="6265"/>
                    <a:pt x="727" y="6233"/>
                    <a:pt x="791" y="6159"/>
                  </a:cubicBezTo>
                  <a:lnTo>
                    <a:pt x="791" y="6159"/>
                  </a:lnTo>
                  <a:cubicBezTo>
                    <a:pt x="871" y="6272"/>
                    <a:pt x="999" y="6355"/>
                    <a:pt x="1143" y="6355"/>
                  </a:cubicBezTo>
                  <a:cubicBezTo>
                    <a:pt x="1203" y="6355"/>
                    <a:pt x="1265" y="6341"/>
                    <a:pt x="1327" y="6309"/>
                  </a:cubicBezTo>
                  <a:cubicBezTo>
                    <a:pt x="2395" y="5809"/>
                    <a:pt x="3429" y="5275"/>
                    <a:pt x="4463" y="4675"/>
                  </a:cubicBezTo>
                  <a:cubicBezTo>
                    <a:pt x="5464" y="4108"/>
                    <a:pt x="6364" y="3307"/>
                    <a:pt x="7065" y="2340"/>
                  </a:cubicBezTo>
                  <a:cubicBezTo>
                    <a:pt x="7432" y="1873"/>
                    <a:pt x="7498" y="1206"/>
                    <a:pt x="7232" y="638"/>
                  </a:cubicBezTo>
                  <a:cubicBezTo>
                    <a:pt x="7003" y="233"/>
                    <a:pt x="6582" y="0"/>
                    <a:pt x="6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03" name="Google Shape;4203;p37"/>
            <p:cNvSpPr/>
            <p:nvPr/>
          </p:nvSpPr>
          <p:spPr>
            <a:xfrm>
              <a:off x="22085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692" y="1266"/>
                  </a:moveTo>
                  <a:cubicBezTo>
                    <a:pt x="3139" y="1960"/>
                    <a:pt x="4593" y="2737"/>
                    <a:pt x="5716" y="3917"/>
                  </a:cubicBezTo>
                  <a:cubicBezTo>
                    <a:pt x="5950" y="4150"/>
                    <a:pt x="6483" y="4651"/>
                    <a:pt x="6217" y="5017"/>
                  </a:cubicBezTo>
                  <a:cubicBezTo>
                    <a:pt x="6100" y="5168"/>
                    <a:pt x="5916" y="5218"/>
                    <a:pt x="5725" y="5218"/>
                  </a:cubicBezTo>
                  <a:cubicBezTo>
                    <a:pt x="5533" y="5218"/>
                    <a:pt x="5333" y="5168"/>
                    <a:pt x="5183" y="5118"/>
                  </a:cubicBezTo>
                  <a:cubicBezTo>
                    <a:pt x="4249" y="4851"/>
                    <a:pt x="3615" y="4050"/>
                    <a:pt x="3081" y="3283"/>
                  </a:cubicBezTo>
                  <a:cubicBezTo>
                    <a:pt x="2629" y="2615"/>
                    <a:pt x="2163" y="1934"/>
                    <a:pt x="1692" y="1266"/>
                  </a:cubicBezTo>
                  <a:close/>
                  <a:moveTo>
                    <a:pt x="578" y="0"/>
                  </a:moveTo>
                  <a:cubicBezTo>
                    <a:pt x="286" y="0"/>
                    <a:pt x="1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5" y="5685"/>
                    <a:pt x="5049" y="5985"/>
                  </a:cubicBezTo>
                  <a:cubicBezTo>
                    <a:pt x="5221" y="6031"/>
                    <a:pt x="5396" y="6053"/>
                    <a:pt x="5572" y="6053"/>
                  </a:cubicBezTo>
                  <a:cubicBezTo>
                    <a:pt x="5908" y="6053"/>
                    <a:pt x="6243" y="5971"/>
                    <a:pt x="6550" y="5818"/>
                  </a:cubicBezTo>
                  <a:cubicBezTo>
                    <a:pt x="7017" y="5518"/>
                    <a:pt x="7184" y="4951"/>
                    <a:pt x="7051" y="4417"/>
                  </a:cubicBezTo>
                  <a:cubicBezTo>
                    <a:pt x="6817" y="3883"/>
                    <a:pt x="6483" y="3416"/>
                    <a:pt x="6050" y="3083"/>
                  </a:cubicBezTo>
                  <a:cubicBezTo>
                    <a:pt x="5616" y="2682"/>
                    <a:pt x="5183" y="2316"/>
                    <a:pt x="4716" y="2015"/>
                  </a:cubicBezTo>
                  <a:cubicBezTo>
                    <a:pt x="3615" y="1315"/>
                    <a:pt x="2481" y="681"/>
                    <a:pt x="1280" y="181"/>
                  </a:cubicBezTo>
                  <a:cubicBezTo>
                    <a:pt x="1215" y="148"/>
                    <a:pt x="1150" y="134"/>
                    <a:pt x="1089" y="134"/>
                  </a:cubicBezTo>
                  <a:cubicBezTo>
                    <a:pt x="1025" y="134"/>
                    <a:pt x="964" y="149"/>
                    <a:pt x="910" y="176"/>
                  </a:cubicBezTo>
                  <a:lnTo>
                    <a:pt x="910" y="176"/>
                  </a:lnTo>
                  <a:cubicBezTo>
                    <a:pt x="821" y="51"/>
                    <a:pt x="69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04" name="Google Shape;4204;p37"/>
            <p:cNvSpPr/>
            <p:nvPr/>
          </p:nvSpPr>
          <p:spPr>
            <a:xfrm>
              <a:off x="2210878" y="1628882"/>
              <a:ext cx="87351" cy="75987"/>
            </a:xfrm>
            <a:custGeom>
              <a:avLst/>
              <a:gdLst/>
              <a:ahLst/>
              <a:cxnLst/>
              <a:rect l="l" t="t" r="r" b="b"/>
              <a:pathLst>
                <a:path w="7387" h="6426" extrusionOk="0">
                  <a:moveTo>
                    <a:pt x="6110" y="846"/>
                  </a:moveTo>
                  <a:cubicBezTo>
                    <a:pt x="6305" y="846"/>
                    <a:pt x="6465" y="930"/>
                    <a:pt x="6519" y="1175"/>
                  </a:cubicBezTo>
                  <a:cubicBezTo>
                    <a:pt x="6619" y="1642"/>
                    <a:pt x="6185" y="2109"/>
                    <a:pt x="5885" y="2443"/>
                  </a:cubicBezTo>
                  <a:cubicBezTo>
                    <a:pt x="5185" y="3143"/>
                    <a:pt x="4384" y="3744"/>
                    <a:pt x="3517" y="4177"/>
                  </a:cubicBezTo>
                  <a:cubicBezTo>
                    <a:pt x="2771" y="4589"/>
                    <a:pt x="1986" y="4961"/>
                    <a:pt x="1206" y="5339"/>
                  </a:cubicBezTo>
                  <a:lnTo>
                    <a:pt x="1206" y="5339"/>
                  </a:lnTo>
                  <a:cubicBezTo>
                    <a:pt x="1610" y="4602"/>
                    <a:pt x="2091" y="3903"/>
                    <a:pt x="2650" y="3243"/>
                  </a:cubicBezTo>
                  <a:cubicBezTo>
                    <a:pt x="3383" y="2376"/>
                    <a:pt x="4251" y="1676"/>
                    <a:pt x="5251" y="1142"/>
                  </a:cubicBezTo>
                  <a:cubicBezTo>
                    <a:pt x="5469" y="1023"/>
                    <a:pt x="5826" y="846"/>
                    <a:pt x="6110" y="846"/>
                  </a:cubicBezTo>
                  <a:close/>
                  <a:moveTo>
                    <a:pt x="6141" y="1"/>
                  </a:moveTo>
                  <a:cubicBezTo>
                    <a:pt x="6100" y="1"/>
                    <a:pt x="6060" y="3"/>
                    <a:pt x="6019" y="8"/>
                  </a:cubicBezTo>
                  <a:cubicBezTo>
                    <a:pt x="4751" y="141"/>
                    <a:pt x="3550" y="1175"/>
                    <a:pt x="2683" y="2009"/>
                  </a:cubicBezTo>
                  <a:cubicBezTo>
                    <a:pt x="1615" y="3043"/>
                    <a:pt x="748" y="4277"/>
                    <a:pt x="114" y="5645"/>
                  </a:cubicBezTo>
                  <a:cubicBezTo>
                    <a:pt x="1" y="5911"/>
                    <a:pt x="178" y="6166"/>
                    <a:pt x="396" y="6244"/>
                  </a:cubicBezTo>
                  <a:lnTo>
                    <a:pt x="396" y="6244"/>
                  </a:lnTo>
                  <a:cubicBezTo>
                    <a:pt x="474" y="6350"/>
                    <a:pt x="600" y="6426"/>
                    <a:pt x="747" y="6426"/>
                  </a:cubicBezTo>
                  <a:cubicBezTo>
                    <a:pt x="811" y="6426"/>
                    <a:pt x="878" y="6412"/>
                    <a:pt x="948" y="6379"/>
                  </a:cubicBezTo>
                  <a:cubicBezTo>
                    <a:pt x="1982" y="5879"/>
                    <a:pt x="3050" y="5412"/>
                    <a:pt x="4051" y="4811"/>
                  </a:cubicBezTo>
                  <a:cubicBezTo>
                    <a:pt x="5085" y="4311"/>
                    <a:pt x="5985" y="3577"/>
                    <a:pt x="6752" y="2710"/>
                  </a:cubicBezTo>
                  <a:cubicBezTo>
                    <a:pt x="7186" y="2243"/>
                    <a:pt x="7386" y="1609"/>
                    <a:pt x="7320" y="975"/>
                  </a:cubicBezTo>
                  <a:cubicBezTo>
                    <a:pt x="7195" y="416"/>
                    <a:pt x="6694" y="1"/>
                    <a:pt x="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05" name="Google Shape;4205;p37"/>
            <p:cNvSpPr/>
            <p:nvPr/>
          </p:nvSpPr>
          <p:spPr>
            <a:xfrm>
              <a:off x="2272143" y="1697621"/>
              <a:ext cx="85246" cy="71399"/>
            </a:xfrm>
            <a:custGeom>
              <a:avLst/>
              <a:gdLst/>
              <a:ahLst/>
              <a:cxnLst/>
              <a:rect l="l" t="t" r="r" b="b"/>
              <a:pathLst>
                <a:path w="7209" h="6038" extrusionOk="0">
                  <a:moveTo>
                    <a:pt x="1714" y="1273"/>
                  </a:moveTo>
                  <a:cubicBezTo>
                    <a:pt x="3167" y="1984"/>
                    <a:pt x="4590" y="2755"/>
                    <a:pt x="5708" y="3902"/>
                  </a:cubicBezTo>
                  <a:cubicBezTo>
                    <a:pt x="5941" y="4135"/>
                    <a:pt x="6475" y="4636"/>
                    <a:pt x="6208" y="5002"/>
                  </a:cubicBezTo>
                  <a:cubicBezTo>
                    <a:pt x="6103" y="5160"/>
                    <a:pt x="5907" y="5207"/>
                    <a:pt x="5706" y="5207"/>
                  </a:cubicBezTo>
                  <a:cubicBezTo>
                    <a:pt x="5522" y="5207"/>
                    <a:pt x="5335" y="5168"/>
                    <a:pt x="5207" y="5136"/>
                  </a:cubicBezTo>
                  <a:cubicBezTo>
                    <a:pt x="4273" y="4869"/>
                    <a:pt x="3640" y="4035"/>
                    <a:pt x="3106" y="3268"/>
                  </a:cubicBezTo>
                  <a:cubicBezTo>
                    <a:pt x="2634" y="2603"/>
                    <a:pt x="2176" y="1938"/>
                    <a:pt x="1714" y="1273"/>
                  </a:cubicBezTo>
                  <a:close/>
                  <a:moveTo>
                    <a:pt x="603" y="1"/>
                  </a:moveTo>
                  <a:cubicBezTo>
                    <a:pt x="301" y="1"/>
                    <a:pt x="1" y="292"/>
                    <a:pt x="237" y="599"/>
                  </a:cubicBezTo>
                  <a:lnTo>
                    <a:pt x="204" y="599"/>
                  </a:lnTo>
                  <a:cubicBezTo>
                    <a:pt x="971" y="1667"/>
                    <a:pt x="1705" y="2768"/>
                    <a:pt x="2472" y="3835"/>
                  </a:cubicBezTo>
                  <a:cubicBezTo>
                    <a:pt x="3139" y="4736"/>
                    <a:pt x="3907" y="5670"/>
                    <a:pt x="5074" y="5970"/>
                  </a:cubicBezTo>
                  <a:cubicBezTo>
                    <a:pt x="5246" y="6016"/>
                    <a:pt x="5421" y="6038"/>
                    <a:pt x="5595" y="6038"/>
                  </a:cubicBezTo>
                  <a:cubicBezTo>
                    <a:pt x="5929" y="6038"/>
                    <a:pt x="6257" y="5956"/>
                    <a:pt x="6542" y="5803"/>
                  </a:cubicBezTo>
                  <a:cubicBezTo>
                    <a:pt x="7009" y="5503"/>
                    <a:pt x="7209" y="4936"/>
                    <a:pt x="7042" y="4402"/>
                  </a:cubicBezTo>
                  <a:cubicBezTo>
                    <a:pt x="6842" y="3868"/>
                    <a:pt x="6475" y="3401"/>
                    <a:pt x="6041" y="3068"/>
                  </a:cubicBezTo>
                  <a:cubicBezTo>
                    <a:pt x="5641" y="2667"/>
                    <a:pt x="5174" y="2301"/>
                    <a:pt x="4707" y="2000"/>
                  </a:cubicBezTo>
                  <a:cubicBezTo>
                    <a:pt x="3606" y="1300"/>
                    <a:pt x="2472" y="666"/>
                    <a:pt x="1305" y="166"/>
                  </a:cubicBezTo>
                  <a:cubicBezTo>
                    <a:pt x="1235" y="133"/>
                    <a:pt x="1166" y="119"/>
                    <a:pt x="1101" y="119"/>
                  </a:cubicBezTo>
                  <a:cubicBezTo>
                    <a:pt x="1040" y="119"/>
                    <a:pt x="982" y="132"/>
                    <a:pt x="929" y="154"/>
                  </a:cubicBezTo>
                  <a:lnTo>
                    <a:pt x="929" y="154"/>
                  </a:lnTo>
                  <a:cubicBezTo>
                    <a:pt x="842" y="46"/>
                    <a:pt x="723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06" name="Google Shape;4206;p37"/>
            <p:cNvSpPr/>
            <p:nvPr/>
          </p:nvSpPr>
          <p:spPr>
            <a:xfrm>
              <a:off x="2307772" y="1683194"/>
              <a:ext cx="115495" cy="37722"/>
            </a:xfrm>
            <a:custGeom>
              <a:avLst/>
              <a:gdLst/>
              <a:ahLst/>
              <a:cxnLst/>
              <a:rect l="l" t="t" r="r" b="b"/>
              <a:pathLst>
                <a:path w="9767" h="3190" extrusionOk="0">
                  <a:moveTo>
                    <a:pt x="7241" y="851"/>
                  </a:moveTo>
                  <a:cubicBezTo>
                    <a:pt x="7778" y="851"/>
                    <a:pt x="8599" y="877"/>
                    <a:pt x="8833" y="1286"/>
                  </a:cubicBezTo>
                  <a:cubicBezTo>
                    <a:pt x="9266" y="1953"/>
                    <a:pt x="7765" y="2320"/>
                    <a:pt x="7331" y="2353"/>
                  </a:cubicBezTo>
                  <a:cubicBezTo>
                    <a:pt x="6498" y="2320"/>
                    <a:pt x="5664" y="2153"/>
                    <a:pt x="4896" y="1886"/>
                  </a:cubicBezTo>
                  <a:cubicBezTo>
                    <a:pt x="4145" y="1684"/>
                    <a:pt x="3373" y="1533"/>
                    <a:pt x="2603" y="1393"/>
                  </a:cubicBezTo>
                  <a:lnTo>
                    <a:pt x="2603" y="1393"/>
                  </a:lnTo>
                  <a:cubicBezTo>
                    <a:pt x="3383" y="1236"/>
                    <a:pt x="4167" y="1105"/>
                    <a:pt x="4963" y="985"/>
                  </a:cubicBezTo>
                  <a:cubicBezTo>
                    <a:pt x="5664" y="885"/>
                    <a:pt x="6364" y="852"/>
                    <a:pt x="7031" y="852"/>
                  </a:cubicBezTo>
                  <a:cubicBezTo>
                    <a:pt x="7094" y="852"/>
                    <a:pt x="7165" y="851"/>
                    <a:pt x="7241" y="851"/>
                  </a:cubicBezTo>
                  <a:close/>
                  <a:moveTo>
                    <a:pt x="7009" y="1"/>
                  </a:moveTo>
                  <a:cubicBezTo>
                    <a:pt x="6334" y="1"/>
                    <a:pt x="5649" y="81"/>
                    <a:pt x="5030" y="151"/>
                  </a:cubicBezTo>
                  <a:cubicBezTo>
                    <a:pt x="3595" y="318"/>
                    <a:pt x="2194" y="585"/>
                    <a:pt x="793" y="952"/>
                  </a:cubicBezTo>
                  <a:cubicBezTo>
                    <a:pt x="715" y="968"/>
                    <a:pt x="654" y="1000"/>
                    <a:pt x="609" y="1044"/>
                  </a:cubicBezTo>
                  <a:lnTo>
                    <a:pt x="609" y="1044"/>
                  </a:lnTo>
                  <a:cubicBezTo>
                    <a:pt x="162" y="1072"/>
                    <a:pt x="1" y="1760"/>
                    <a:pt x="493" y="1853"/>
                  </a:cubicBezTo>
                  <a:cubicBezTo>
                    <a:pt x="1828" y="2120"/>
                    <a:pt x="3195" y="2320"/>
                    <a:pt x="4529" y="2653"/>
                  </a:cubicBezTo>
                  <a:cubicBezTo>
                    <a:pt x="5401" y="2893"/>
                    <a:pt x="6316" y="3190"/>
                    <a:pt x="7218" y="3190"/>
                  </a:cubicBezTo>
                  <a:cubicBezTo>
                    <a:pt x="7696" y="3190"/>
                    <a:pt x="8170" y="3106"/>
                    <a:pt x="8632" y="2887"/>
                  </a:cubicBezTo>
                  <a:cubicBezTo>
                    <a:pt x="9166" y="2653"/>
                    <a:pt x="9733" y="2186"/>
                    <a:pt x="9767" y="1519"/>
                  </a:cubicBezTo>
                  <a:cubicBezTo>
                    <a:pt x="9733" y="919"/>
                    <a:pt x="9333" y="385"/>
                    <a:pt x="8732" y="252"/>
                  </a:cubicBezTo>
                  <a:cubicBezTo>
                    <a:pt x="8200" y="63"/>
                    <a:pt x="7608" y="1"/>
                    <a:pt x="7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07" name="Google Shape;4207;p37"/>
            <p:cNvSpPr/>
            <p:nvPr/>
          </p:nvSpPr>
          <p:spPr>
            <a:xfrm>
              <a:off x="2274236" y="1628918"/>
              <a:ext cx="88676" cy="76721"/>
            </a:xfrm>
            <a:custGeom>
              <a:avLst/>
              <a:gdLst/>
              <a:ahLst/>
              <a:cxnLst/>
              <a:rect l="l" t="t" r="r" b="b"/>
              <a:pathLst>
                <a:path w="7499" h="6488" extrusionOk="0">
                  <a:moveTo>
                    <a:pt x="6152" y="827"/>
                  </a:moveTo>
                  <a:cubicBezTo>
                    <a:pt x="6275" y="827"/>
                    <a:pt x="6385" y="858"/>
                    <a:pt x="6465" y="939"/>
                  </a:cubicBezTo>
                  <a:cubicBezTo>
                    <a:pt x="6765" y="1272"/>
                    <a:pt x="6365" y="1906"/>
                    <a:pt x="6131" y="2206"/>
                  </a:cubicBezTo>
                  <a:cubicBezTo>
                    <a:pt x="5497" y="2940"/>
                    <a:pt x="4764" y="3607"/>
                    <a:pt x="3896" y="4108"/>
                  </a:cubicBezTo>
                  <a:cubicBezTo>
                    <a:pt x="2981" y="4676"/>
                    <a:pt x="2035" y="5184"/>
                    <a:pt x="1060" y="5633"/>
                  </a:cubicBezTo>
                  <a:lnTo>
                    <a:pt x="1060" y="5633"/>
                  </a:lnTo>
                  <a:cubicBezTo>
                    <a:pt x="1940" y="3910"/>
                    <a:pt x="3297" y="2262"/>
                    <a:pt x="4997" y="1272"/>
                  </a:cubicBezTo>
                  <a:cubicBezTo>
                    <a:pt x="5225" y="1146"/>
                    <a:pt x="5761" y="827"/>
                    <a:pt x="6152" y="827"/>
                  </a:cubicBezTo>
                  <a:close/>
                  <a:moveTo>
                    <a:pt x="6145" y="0"/>
                  </a:moveTo>
                  <a:cubicBezTo>
                    <a:pt x="6007" y="0"/>
                    <a:pt x="5867" y="23"/>
                    <a:pt x="5731" y="71"/>
                  </a:cubicBezTo>
                  <a:cubicBezTo>
                    <a:pt x="4497" y="372"/>
                    <a:pt x="3429" y="1306"/>
                    <a:pt x="2562" y="2173"/>
                  </a:cubicBezTo>
                  <a:cubicBezTo>
                    <a:pt x="1561" y="3174"/>
                    <a:pt x="761" y="4341"/>
                    <a:pt x="160" y="5642"/>
                  </a:cubicBezTo>
                  <a:cubicBezTo>
                    <a:pt x="1" y="5962"/>
                    <a:pt x="293" y="6265"/>
                    <a:pt x="559" y="6265"/>
                  </a:cubicBezTo>
                  <a:cubicBezTo>
                    <a:pt x="622" y="6265"/>
                    <a:pt x="684" y="6248"/>
                    <a:pt x="738" y="6209"/>
                  </a:cubicBezTo>
                  <a:lnTo>
                    <a:pt x="738" y="6209"/>
                  </a:lnTo>
                  <a:cubicBezTo>
                    <a:pt x="811" y="6363"/>
                    <a:pt x="965" y="6488"/>
                    <a:pt x="1143" y="6488"/>
                  </a:cubicBezTo>
                  <a:cubicBezTo>
                    <a:pt x="1203" y="6488"/>
                    <a:pt x="1265" y="6474"/>
                    <a:pt x="1328" y="6443"/>
                  </a:cubicBezTo>
                  <a:cubicBezTo>
                    <a:pt x="2395" y="5942"/>
                    <a:pt x="3429" y="5375"/>
                    <a:pt x="4463" y="4741"/>
                  </a:cubicBezTo>
                  <a:cubicBezTo>
                    <a:pt x="5464" y="4141"/>
                    <a:pt x="6365" y="3307"/>
                    <a:pt x="7032" y="2373"/>
                  </a:cubicBezTo>
                  <a:cubicBezTo>
                    <a:pt x="7399" y="1873"/>
                    <a:pt x="7499" y="1206"/>
                    <a:pt x="7232" y="638"/>
                  </a:cubicBezTo>
                  <a:cubicBezTo>
                    <a:pt x="7004" y="233"/>
                    <a:pt x="6583" y="0"/>
                    <a:pt x="6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4208" name="Google Shape;4208;p37"/>
          <p:cNvGrpSpPr/>
          <p:nvPr/>
        </p:nvGrpSpPr>
        <p:grpSpPr>
          <a:xfrm flipH="1">
            <a:off x="664091" y="4267575"/>
            <a:ext cx="366005" cy="342536"/>
            <a:chOff x="3925613" y="3096468"/>
            <a:chExt cx="335169" cy="348000"/>
          </a:xfrm>
        </p:grpSpPr>
        <p:sp>
          <p:nvSpPr>
            <p:cNvPr id="4209" name="Google Shape;4209;p37"/>
            <p:cNvSpPr/>
            <p:nvPr/>
          </p:nvSpPr>
          <p:spPr>
            <a:xfrm>
              <a:off x="3925613" y="3099145"/>
              <a:ext cx="181299" cy="213761"/>
            </a:xfrm>
            <a:custGeom>
              <a:avLst/>
              <a:gdLst/>
              <a:ahLst/>
              <a:cxnLst/>
              <a:rect l="l" t="t" r="r" b="b"/>
              <a:pathLst>
                <a:path w="16928" h="19959" extrusionOk="0">
                  <a:moveTo>
                    <a:pt x="10217" y="1"/>
                  </a:moveTo>
                  <a:cubicBezTo>
                    <a:pt x="9343" y="1"/>
                    <a:pt x="8477" y="743"/>
                    <a:pt x="7900" y="1512"/>
                  </a:cubicBezTo>
                  <a:cubicBezTo>
                    <a:pt x="7239" y="2446"/>
                    <a:pt x="6460" y="3535"/>
                    <a:pt x="5332" y="3613"/>
                  </a:cubicBezTo>
                  <a:cubicBezTo>
                    <a:pt x="5282" y="3617"/>
                    <a:pt x="5233" y="3618"/>
                    <a:pt x="5183" y="3618"/>
                  </a:cubicBezTo>
                  <a:cubicBezTo>
                    <a:pt x="4688" y="3618"/>
                    <a:pt x="4193" y="3458"/>
                    <a:pt x="3697" y="3458"/>
                  </a:cubicBezTo>
                  <a:cubicBezTo>
                    <a:pt x="2297" y="3535"/>
                    <a:pt x="1440" y="5092"/>
                    <a:pt x="1285" y="6493"/>
                  </a:cubicBezTo>
                  <a:cubicBezTo>
                    <a:pt x="1129" y="7894"/>
                    <a:pt x="1440" y="9334"/>
                    <a:pt x="1051" y="10657"/>
                  </a:cubicBezTo>
                  <a:cubicBezTo>
                    <a:pt x="701" y="11746"/>
                    <a:pt x="1" y="12875"/>
                    <a:pt x="545" y="13848"/>
                  </a:cubicBezTo>
                  <a:cubicBezTo>
                    <a:pt x="779" y="14276"/>
                    <a:pt x="1246" y="14548"/>
                    <a:pt x="1479" y="14937"/>
                  </a:cubicBezTo>
                  <a:cubicBezTo>
                    <a:pt x="2180" y="15988"/>
                    <a:pt x="1440" y="17466"/>
                    <a:pt x="1985" y="18673"/>
                  </a:cubicBezTo>
                  <a:cubicBezTo>
                    <a:pt x="2366" y="19580"/>
                    <a:pt x="3384" y="19959"/>
                    <a:pt x="4395" y="19959"/>
                  </a:cubicBezTo>
                  <a:cubicBezTo>
                    <a:pt x="4729" y="19959"/>
                    <a:pt x="5062" y="19917"/>
                    <a:pt x="5371" y="19840"/>
                  </a:cubicBezTo>
                  <a:cubicBezTo>
                    <a:pt x="6655" y="19490"/>
                    <a:pt x="7744" y="18712"/>
                    <a:pt x="9029" y="18362"/>
                  </a:cubicBezTo>
                  <a:cubicBezTo>
                    <a:pt x="9924" y="18089"/>
                    <a:pt x="10896" y="18050"/>
                    <a:pt x="11830" y="17817"/>
                  </a:cubicBezTo>
                  <a:cubicBezTo>
                    <a:pt x="12803" y="17661"/>
                    <a:pt x="13620" y="17077"/>
                    <a:pt x="14126" y="16221"/>
                  </a:cubicBezTo>
                  <a:cubicBezTo>
                    <a:pt x="14365" y="15675"/>
                    <a:pt x="14664" y="14889"/>
                    <a:pt x="15155" y="14889"/>
                  </a:cubicBezTo>
                  <a:cubicBezTo>
                    <a:pt x="15223" y="14889"/>
                    <a:pt x="15295" y="14904"/>
                    <a:pt x="15371" y="14937"/>
                  </a:cubicBezTo>
                  <a:lnTo>
                    <a:pt x="13543" y="17077"/>
                  </a:lnTo>
                  <a:cubicBezTo>
                    <a:pt x="13711" y="17165"/>
                    <a:pt x="13884" y="17205"/>
                    <a:pt x="14054" y="17205"/>
                  </a:cubicBezTo>
                  <a:cubicBezTo>
                    <a:pt x="14866" y="17205"/>
                    <a:pt x="15632" y="16304"/>
                    <a:pt x="15761" y="15404"/>
                  </a:cubicBezTo>
                  <a:cubicBezTo>
                    <a:pt x="15877" y="14314"/>
                    <a:pt x="15410" y="13225"/>
                    <a:pt x="15410" y="12135"/>
                  </a:cubicBezTo>
                  <a:cubicBezTo>
                    <a:pt x="15410" y="11435"/>
                    <a:pt x="15527" y="10734"/>
                    <a:pt x="15722" y="10034"/>
                  </a:cubicBezTo>
                  <a:lnTo>
                    <a:pt x="16617" y="6376"/>
                  </a:lnTo>
                  <a:cubicBezTo>
                    <a:pt x="16850" y="5598"/>
                    <a:pt x="16928" y="4781"/>
                    <a:pt x="16850" y="3963"/>
                  </a:cubicBezTo>
                  <a:cubicBezTo>
                    <a:pt x="16733" y="3107"/>
                    <a:pt x="16072" y="2446"/>
                    <a:pt x="15255" y="2290"/>
                  </a:cubicBezTo>
                  <a:cubicBezTo>
                    <a:pt x="15193" y="2283"/>
                    <a:pt x="15132" y="2280"/>
                    <a:pt x="15072" y="2280"/>
                  </a:cubicBezTo>
                  <a:cubicBezTo>
                    <a:pt x="14589" y="2280"/>
                    <a:pt x="14123" y="2483"/>
                    <a:pt x="13643" y="2483"/>
                  </a:cubicBezTo>
                  <a:cubicBezTo>
                    <a:pt x="13532" y="2483"/>
                    <a:pt x="13421" y="2472"/>
                    <a:pt x="13309" y="2446"/>
                  </a:cubicBezTo>
                  <a:cubicBezTo>
                    <a:pt x="12142" y="2212"/>
                    <a:pt x="11830" y="539"/>
                    <a:pt x="10780" y="111"/>
                  </a:cubicBezTo>
                  <a:cubicBezTo>
                    <a:pt x="10594" y="35"/>
                    <a:pt x="10405" y="1"/>
                    <a:pt x="10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37"/>
            <p:cNvSpPr/>
            <p:nvPr/>
          </p:nvSpPr>
          <p:spPr>
            <a:xfrm>
              <a:off x="3926449" y="3096468"/>
              <a:ext cx="183805" cy="219084"/>
            </a:xfrm>
            <a:custGeom>
              <a:avLst/>
              <a:gdLst/>
              <a:ahLst/>
              <a:cxnLst/>
              <a:rect l="l" t="t" r="r" b="b"/>
              <a:pathLst>
                <a:path w="17162" h="20456" extrusionOk="0">
                  <a:moveTo>
                    <a:pt x="15157" y="15280"/>
                  </a:moveTo>
                  <a:cubicBezTo>
                    <a:pt x="15200" y="15280"/>
                    <a:pt x="15245" y="15288"/>
                    <a:pt x="15293" y="15304"/>
                  </a:cubicBezTo>
                  <a:cubicBezTo>
                    <a:pt x="15306" y="15306"/>
                    <a:pt x="15319" y="15308"/>
                    <a:pt x="15331" y="15308"/>
                  </a:cubicBezTo>
                  <a:cubicBezTo>
                    <a:pt x="15343" y="15308"/>
                    <a:pt x="15354" y="15306"/>
                    <a:pt x="15365" y="15304"/>
                  </a:cubicBezTo>
                  <a:lnTo>
                    <a:pt x="15365" y="15304"/>
                  </a:lnTo>
                  <a:cubicBezTo>
                    <a:pt x="15353" y="15898"/>
                    <a:pt x="15186" y="16457"/>
                    <a:pt x="14671" y="16860"/>
                  </a:cubicBezTo>
                  <a:cubicBezTo>
                    <a:pt x="14455" y="17050"/>
                    <a:pt x="14182" y="17164"/>
                    <a:pt x="13893" y="17164"/>
                  </a:cubicBezTo>
                  <a:cubicBezTo>
                    <a:pt x="13877" y="17164"/>
                    <a:pt x="13862" y="17163"/>
                    <a:pt x="13847" y="17163"/>
                  </a:cubicBezTo>
                  <a:lnTo>
                    <a:pt x="13847" y="17163"/>
                  </a:lnTo>
                  <a:cubicBezTo>
                    <a:pt x="14107" y="16855"/>
                    <a:pt x="14311" y="16501"/>
                    <a:pt x="14437" y="16121"/>
                  </a:cubicBezTo>
                  <a:cubicBezTo>
                    <a:pt x="14577" y="15842"/>
                    <a:pt x="14779" y="15280"/>
                    <a:pt x="15157" y="15280"/>
                  </a:cubicBezTo>
                  <a:close/>
                  <a:moveTo>
                    <a:pt x="10021" y="554"/>
                  </a:moveTo>
                  <a:cubicBezTo>
                    <a:pt x="10274" y="554"/>
                    <a:pt x="10530" y="624"/>
                    <a:pt x="10741" y="750"/>
                  </a:cubicBezTo>
                  <a:cubicBezTo>
                    <a:pt x="11052" y="984"/>
                    <a:pt x="11324" y="1256"/>
                    <a:pt x="11519" y="1606"/>
                  </a:cubicBezTo>
                  <a:cubicBezTo>
                    <a:pt x="11947" y="2229"/>
                    <a:pt x="12414" y="2929"/>
                    <a:pt x="13270" y="3046"/>
                  </a:cubicBezTo>
                  <a:cubicBezTo>
                    <a:pt x="13338" y="3056"/>
                    <a:pt x="13406" y="3060"/>
                    <a:pt x="13474" y="3060"/>
                  </a:cubicBezTo>
                  <a:cubicBezTo>
                    <a:pt x="13951" y="3060"/>
                    <a:pt x="14428" y="2851"/>
                    <a:pt x="14904" y="2851"/>
                  </a:cubicBezTo>
                  <a:cubicBezTo>
                    <a:pt x="14934" y="2849"/>
                    <a:pt x="14964" y="2848"/>
                    <a:pt x="14994" y="2848"/>
                  </a:cubicBezTo>
                  <a:cubicBezTo>
                    <a:pt x="15430" y="2848"/>
                    <a:pt x="15853" y="3110"/>
                    <a:pt x="16072" y="3474"/>
                  </a:cubicBezTo>
                  <a:cubicBezTo>
                    <a:pt x="16772" y="4447"/>
                    <a:pt x="16422" y="5731"/>
                    <a:pt x="16150" y="6782"/>
                  </a:cubicBezTo>
                  <a:cubicBezTo>
                    <a:pt x="15877" y="8027"/>
                    <a:pt x="15566" y="9272"/>
                    <a:pt x="15255" y="10517"/>
                  </a:cubicBezTo>
                  <a:cubicBezTo>
                    <a:pt x="15099" y="11101"/>
                    <a:pt x="15021" y="11685"/>
                    <a:pt x="15021" y="12269"/>
                  </a:cubicBezTo>
                  <a:cubicBezTo>
                    <a:pt x="15021" y="12852"/>
                    <a:pt x="15099" y="13436"/>
                    <a:pt x="15216" y="13981"/>
                  </a:cubicBezTo>
                  <a:cubicBezTo>
                    <a:pt x="15281" y="14321"/>
                    <a:pt x="15342" y="14679"/>
                    <a:pt x="15360" y="15031"/>
                  </a:cubicBezTo>
                  <a:lnTo>
                    <a:pt x="15332" y="15031"/>
                  </a:lnTo>
                  <a:cubicBezTo>
                    <a:pt x="15235" y="14993"/>
                    <a:pt x="15144" y="14975"/>
                    <a:pt x="15058" y="14975"/>
                  </a:cubicBezTo>
                  <a:cubicBezTo>
                    <a:pt x="14459" y="14975"/>
                    <a:pt x="14131" y="15839"/>
                    <a:pt x="13893" y="16316"/>
                  </a:cubicBezTo>
                  <a:cubicBezTo>
                    <a:pt x="13426" y="17288"/>
                    <a:pt x="12453" y="17716"/>
                    <a:pt x="11402" y="17911"/>
                  </a:cubicBezTo>
                  <a:cubicBezTo>
                    <a:pt x="10235" y="18145"/>
                    <a:pt x="9067" y="18261"/>
                    <a:pt x="7939" y="18728"/>
                  </a:cubicBezTo>
                  <a:cubicBezTo>
                    <a:pt x="6927" y="19156"/>
                    <a:pt x="5954" y="19779"/>
                    <a:pt x="4865" y="19935"/>
                  </a:cubicBezTo>
                  <a:cubicBezTo>
                    <a:pt x="4664" y="19980"/>
                    <a:pt x="4460" y="20002"/>
                    <a:pt x="4259" y="20002"/>
                  </a:cubicBezTo>
                  <a:cubicBezTo>
                    <a:pt x="3601" y="20002"/>
                    <a:pt x="2958" y="19768"/>
                    <a:pt x="2452" y="19351"/>
                  </a:cubicBezTo>
                  <a:cubicBezTo>
                    <a:pt x="1713" y="18612"/>
                    <a:pt x="1946" y="17483"/>
                    <a:pt x="1946" y="16588"/>
                  </a:cubicBezTo>
                  <a:cubicBezTo>
                    <a:pt x="1985" y="16121"/>
                    <a:pt x="1868" y="15654"/>
                    <a:pt x="1674" y="15226"/>
                  </a:cubicBezTo>
                  <a:cubicBezTo>
                    <a:pt x="1440" y="14759"/>
                    <a:pt x="1012" y="14487"/>
                    <a:pt x="701" y="14059"/>
                  </a:cubicBezTo>
                  <a:cubicBezTo>
                    <a:pt x="117" y="13125"/>
                    <a:pt x="895" y="11918"/>
                    <a:pt x="1168" y="11023"/>
                  </a:cubicBezTo>
                  <a:cubicBezTo>
                    <a:pt x="1752" y="9000"/>
                    <a:pt x="740" y="6470"/>
                    <a:pt x="2257" y="4719"/>
                  </a:cubicBezTo>
                  <a:cubicBezTo>
                    <a:pt x="2530" y="4369"/>
                    <a:pt x="2919" y="4136"/>
                    <a:pt x="3308" y="4058"/>
                  </a:cubicBezTo>
                  <a:cubicBezTo>
                    <a:pt x="3425" y="4034"/>
                    <a:pt x="3540" y="4025"/>
                    <a:pt x="3654" y="4025"/>
                  </a:cubicBezTo>
                  <a:cubicBezTo>
                    <a:pt x="4110" y="4025"/>
                    <a:pt x="4546" y="4175"/>
                    <a:pt x="4981" y="4175"/>
                  </a:cubicBezTo>
                  <a:cubicBezTo>
                    <a:pt x="5010" y="4176"/>
                    <a:pt x="5039" y="4176"/>
                    <a:pt x="5068" y="4176"/>
                  </a:cubicBezTo>
                  <a:cubicBezTo>
                    <a:pt x="5998" y="4176"/>
                    <a:pt x="6711" y="3570"/>
                    <a:pt x="7277" y="2890"/>
                  </a:cubicBezTo>
                  <a:cubicBezTo>
                    <a:pt x="7861" y="2190"/>
                    <a:pt x="8445" y="1178"/>
                    <a:pt x="9418" y="711"/>
                  </a:cubicBezTo>
                  <a:cubicBezTo>
                    <a:pt x="9596" y="604"/>
                    <a:pt x="9807" y="554"/>
                    <a:pt x="10021" y="554"/>
                  </a:cubicBezTo>
                  <a:close/>
                  <a:moveTo>
                    <a:pt x="10013" y="1"/>
                  </a:moveTo>
                  <a:cubicBezTo>
                    <a:pt x="9555" y="1"/>
                    <a:pt x="9095" y="157"/>
                    <a:pt x="8717" y="478"/>
                  </a:cubicBezTo>
                  <a:cubicBezTo>
                    <a:pt x="7783" y="1100"/>
                    <a:pt x="7316" y="2073"/>
                    <a:pt x="6577" y="2851"/>
                  </a:cubicBezTo>
                  <a:cubicBezTo>
                    <a:pt x="6266" y="3202"/>
                    <a:pt x="5837" y="3474"/>
                    <a:pt x="5371" y="3591"/>
                  </a:cubicBezTo>
                  <a:cubicBezTo>
                    <a:pt x="5259" y="3612"/>
                    <a:pt x="5148" y="3620"/>
                    <a:pt x="5037" y="3620"/>
                  </a:cubicBezTo>
                  <a:cubicBezTo>
                    <a:pt x="4569" y="3620"/>
                    <a:pt x="4104" y="3470"/>
                    <a:pt x="3661" y="3470"/>
                  </a:cubicBezTo>
                  <a:cubicBezTo>
                    <a:pt x="3621" y="3470"/>
                    <a:pt x="3581" y="3471"/>
                    <a:pt x="3542" y="3474"/>
                  </a:cubicBezTo>
                  <a:cubicBezTo>
                    <a:pt x="2608" y="3552"/>
                    <a:pt x="1829" y="4136"/>
                    <a:pt x="1440" y="4953"/>
                  </a:cubicBezTo>
                  <a:cubicBezTo>
                    <a:pt x="934" y="5887"/>
                    <a:pt x="740" y="6976"/>
                    <a:pt x="818" y="8066"/>
                  </a:cubicBezTo>
                  <a:cubicBezTo>
                    <a:pt x="857" y="8727"/>
                    <a:pt x="857" y="9389"/>
                    <a:pt x="818" y="10051"/>
                  </a:cubicBezTo>
                  <a:cubicBezTo>
                    <a:pt x="740" y="10634"/>
                    <a:pt x="584" y="11257"/>
                    <a:pt x="351" y="11802"/>
                  </a:cubicBezTo>
                  <a:cubicBezTo>
                    <a:pt x="117" y="12307"/>
                    <a:pt x="0" y="12891"/>
                    <a:pt x="0" y="13436"/>
                  </a:cubicBezTo>
                  <a:cubicBezTo>
                    <a:pt x="39" y="13981"/>
                    <a:pt x="312" y="14448"/>
                    <a:pt x="701" y="14798"/>
                  </a:cubicBezTo>
                  <a:cubicBezTo>
                    <a:pt x="1129" y="15148"/>
                    <a:pt x="1401" y="15654"/>
                    <a:pt x="1479" y="16199"/>
                  </a:cubicBezTo>
                  <a:cubicBezTo>
                    <a:pt x="1518" y="16744"/>
                    <a:pt x="1479" y="17250"/>
                    <a:pt x="1479" y="17794"/>
                  </a:cubicBezTo>
                  <a:cubicBezTo>
                    <a:pt x="1401" y="18728"/>
                    <a:pt x="1868" y="19662"/>
                    <a:pt x="2724" y="20090"/>
                  </a:cubicBezTo>
                  <a:cubicBezTo>
                    <a:pt x="3235" y="20333"/>
                    <a:pt x="3791" y="20455"/>
                    <a:pt x="4346" y="20455"/>
                  </a:cubicBezTo>
                  <a:cubicBezTo>
                    <a:pt x="4679" y="20455"/>
                    <a:pt x="5011" y="20411"/>
                    <a:pt x="5332" y="20324"/>
                  </a:cubicBezTo>
                  <a:cubicBezTo>
                    <a:pt x="6538" y="20051"/>
                    <a:pt x="7550" y="19351"/>
                    <a:pt x="8717" y="18923"/>
                  </a:cubicBezTo>
                  <a:cubicBezTo>
                    <a:pt x="9884" y="18534"/>
                    <a:pt x="11246" y="18573"/>
                    <a:pt x="12414" y="18106"/>
                  </a:cubicBezTo>
                  <a:cubicBezTo>
                    <a:pt x="12779" y="17984"/>
                    <a:pt x="13120" y="17791"/>
                    <a:pt x="13418" y="17564"/>
                  </a:cubicBezTo>
                  <a:lnTo>
                    <a:pt x="13418" y="17564"/>
                  </a:lnTo>
                  <a:cubicBezTo>
                    <a:pt x="13621" y="17678"/>
                    <a:pt x="13828" y="17728"/>
                    <a:pt x="14030" y="17728"/>
                  </a:cubicBezTo>
                  <a:cubicBezTo>
                    <a:pt x="14663" y="17728"/>
                    <a:pt x="15261" y="17239"/>
                    <a:pt x="15605" y="16666"/>
                  </a:cubicBezTo>
                  <a:cubicBezTo>
                    <a:pt x="16227" y="15654"/>
                    <a:pt x="15916" y="14487"/>
                    <a:pt x="15721" y="13397"/>
                  </a:cubicBezTo>
                  <a:cubicBezTo>
                    <a:pt x="15605" y="12736"/>
                    <a:pt x="15605" y="12074"/>
                    <a:pt x="15683" y="11412"/>
                  </a:cubicBezTo>
                  <a:cubicBezTo>
                    <a:pt x="15799" y="10751"/>
                    <a:pt x="15994" y="10089"/>
                    <a:pt x="16150" y="9428"/>
                  </a:cubicBezTo>
                  <a:cubicBezTo>
                    <a:pt x="16500" y="8144"/>
                    <a:pt x="16811" y="6860"/>
                    <a:pt x="17006" y="5537"/>
                  </a:cubicBezTo>
                  <a:cubicBezTo>
                    <a:pt x="17161" y="4447"/>
                    <a:pt x="16967" y="3280"/>
                    <a:pt x="16033" y="2618"/>
                  </a:cubicBezTo>
                  <a:cubicBezTo>
                    <a:pt x="15721" y="2369"/>
                    <a:pt x="15335" y="2244"/>
                    <a:pt x="14935" y="2244"/>
                  </a:cubicBezTo>
                  <a:cubicBezTo>
                    <a:pt x="14834" y="2244"/>
                    <a:pt x="14733" y="2252"/>
                    <a:pt x="14632" y="2268"/>
                  </a:cubicBezTo>
                  <a:cubicBezTo>
                    <a:pt x="14261" y="2321"/>
                    <a:pt x="13872" y="2464"/>
                    <a:pt x="13490" y="2464"/>
                  </a:cubicBezTo>
                  <a:cubicBezTo>
                    <a:pt x="13310" y="2464"/>
                    <a:pt x="13132" y="2433"/>
                    <a:pt x="12959" y="2346"/>
                  </a:cubicBezTo>
                  <a:cubicBezTo>
                    <a:pt x="12219" y="1956"/>
                    <a:pt x="11947" y="1061"/>
                    <a:pt x="11363" y="517"/>
                  </a:cubicBezTo>
                  <a:cubicBezTo>
                    <a:pt x="10983" y="176"/>
                    <a:pt x="10499" y="1"/>
                    <a:pt x="10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37"/>
            <p:cNvSpPr/>
            <p:nvPr/>
          </p:nvSpPr>
          <p:spPr>
            <a:xfrm>
              <a:off x="3948950" y="3103847"/>
              <a:ext cx="133382" cy="162117"/>
            </a:xfrm>
            <a:custGeom>
              <a:avLst/>
              <a:gdLst/>
              <a:ahLst/>
              <a:cxnLst/>
              <a:rect l="l" t="t" r="r" b="b"/>
              <a:pathLst>
                <a:path w="12454" h="15137" extrusionOk="0">
                  <a:moveTo>
                    <a:pt x="8119" y="474"/>
                  </a:moveTo>
                  <a:cubicBezTo>
                    <a:pt x="8631" y="474"/>
                    <a:pt x="9102" y="681"/>
                    <a:pt x="9457" y="1267"/>
                  </a:cubicBezTo>
                  <a:cubicBezTo>
                    <a:pt x="10196" y="2435"/>
                    <a:pt x="9729" y="3875"/>
                    <a:pt x="9573" y="5159"/>
                  </a:cubicBezTo>
                  <a:cubicBezTo>
                    <a:pt x="9262" y="7727"/>
                    <a:pt x="10624" y="9945"/>
                    <a:pt x="11402" y="12319"/>
                  </a:cubicBezTo>
                  <a:cubicBezTo>
                    <a:pt x="11558" y="12825"/>
                    <a:pt x="12181" y="14381"/>
                    <a:pt x="11480" y="14615"/>
                  </a:cubicBezTo>
                  <a:cubicBezTo>
                    <a:pt x="11390" y="14649"/>
                    <a:pt x="11292" y="14664"/>
                    <a:pt x="11191" y="14664"/>
                  </a:cubicBezTo>
                  <a:cubicBezTo>
                    <a:pt x="10595" y="14664"/>
                    <a:pt x="9856" y="14147"/>
                    <a:pt x="9457" y="13914"/>
                  </a:cubicBezTo>
                  <a:cubicBezTo>
                    <a:pt x="7900" y="13058"/>
                    <a:pt x="6344" y="12241"/>
                    <a:pt x="4826" y="11385"/>
                  </a:cubicBezTo>
                  <a:cubicBezTo>
                    <a:pt x="4779" y="11362"/>
                    <a:pt x="4735" y="11351"/>
                    <a:pt x="4693" y="11351"/>
                  </a:cubicBezTo>
                  <a:cubicBezTo>
                    <a:pt x="4595" y="11351"/>
                    <a:pt x="4515" y="11408"/>
                    <a:pt x="4471" y="11483"/>
                  </a:cubicBezTo>
                  <a:lnTo>
                    <a:pt x="4471" y="11483"/>
                  </a:lnTo>
                  <a:cubicBezTo>
                    <a:pt x="3560" y="11031"/>
                    <a:pt x="2674" y="10508"/>
                    <a:pt x="1830" y="9945"/>
                  </a:cubicBezTo>
                  <a:cubicBezTo>
                    <a:pt x="1246" y="9595"/>
                    <a:pt x="779" y="9050"/>
                    <a:pt x="546" y="8428"/>
                  </a:cubicBezTo>
                  <a:cubicBezTo>
                    <a:pt x="390" y="7727"/>
                    <a:pt x="857" y="7182"/>
                    <a:pt x="1324" y="6715"/>
                  </a:cubicBezTo>
                  <a:cubicBezTo>
                    <a:pt x="1674" y="6404"/>
                    <a:pt x="2024" y="6015"/>
                    <a:pt x="2297" y="5587"/>
                  </a:cubicBezTo>
                  <a:cubicBezTo>
                    <a:pt x="2569" y="5042"/>
                    <a:pt x="2841" y="4458"/>
                    <a:pt x="3036" y="3914"/>
                  </a:cubicBezTo>
                  <a:cubicBezTo>
                    <a:pt x="3542" y="2668"/>
                    <a:pt x="4593" y="1929"/>
                    <a:pt x="5760" y="1306"/>
                  </a:cubicBezTo>
                  <a:cubicBezTo>
                    <a:pt x="6465" y="954"/>
                    <a:pt x="7339" y="474"/>
                    <a:pt x="8119" y="474"/>
                  </a:cubicBezTo>
                  <a:close/>
                  <a:moveTo>
                    <a:pt x="8061" y="0"/>
                  </a:moveTo>
                  <a:cubicBezTo>
                    <a:pt x="7720" y="0"/>
                    <a:pt x="7362" y="74"/>
                    <a:pt x="7005" y="217"/>
                  </a:cubicBezTo>
                  <a:cubicBezTo>
                    <a:pt x="5643" y="645"/>
                    <a:pt x="4437" y="1423"/>
                    <a:pt x="3425" y="2396"/>
                  </a:cubicBezTo>
                  <a:cubicBezTo>
                    <a:pt x="2958" y="2902"/>
                    <a:pt x="2647" y="3486"/>
                    <a:pt x="2452" y="4147"/>
                  </a:cubicBezTo>
                  <a:cubicBezTo>
                    <a:pt x="2180" y="4925"/>
                    <a:pt x="1752" y="5626"/>
                    <a:pt x="1168" y="6209"/>
                  </a:cubicBezTo>
                  <a:cubicBezTo>
                    <a:pt x="662" y="6599"/>
                    <a:pt x="312" y="7143"/>
                    <a:pt x="118" y="7766"/>
                  </a:cubicBezTo>
                  <a:cubicBezTo>
                    <a:pt x="1" y="8428"/>
                    <a:pt x="195" y="9089"/>
                    <a:pt x="662" y="9556"/>
                  </a:cubicBezTo>
                  <a:cubicBezTo>
                    <a:pt x="1246" y="10140"/>
                    <a:pt x="1908" y="10607"/>
                    <a:pt x="2608" y="10996"/>
                  </a:cubicBezTo>
                  <a:cubicBezTo>
                    <a:pt x="3503" y="11541"/>
                    <a:pt x="4398" y="12008"/>
                    <a:pt x="5332" y="12397"/>
                  </a:cubicBezTo>
                  <a:cubicBezTo>
                    <a:pt x="5379" y="12420"/>
                    <a:pt x="5424" y="12430"/>
                    <a:pt x="5466" y="12430"/>
                  </a:cubicBezTo>
                  <a:cubicBezTo>
                    <a:pt x="5522" y="12430"/>
                    <a:pt x="5572" y="12412"/>
                    <a:pt x="5613" y="12383"/>
                  </a:cubicBezTo>
                  <a:lnTo>
                    <a:pt x="5613" y="12383"/>
                  </a:lnTo>
                  <a:lnTo>
                    <a:pt x="9612" y="14537"/>
                  </a:lnTo>
                  <a:cubicBezTo>
                    <a:pt x="10037" y="14773"/>
                    <a:pt x="10746" y="15137"/>
                    <a:pt x="11335" y="15137"/>
                  </a:cubicBezTo>
                  <a:cubicBezTo>
                    <a:pt x="11718" y="15137"/>
                    <a:pt x="12051" y="14982"/>
                    <a:pt x="12220" y="14537"/>
                  </a:cubicBezTo>
                  <a:cubicBezTo>
                    <a:pt x="12453" y="13953"/>
                    <a:pt x="12142" y="13019"/>
                    <a:pt x="11947" y="12436"/>
                  </a:cubicBezTo>
                  <a:cubicBezTo>
                    <a:pt x="11714" y="11696"/>
                    <a:pt x="11402" y="10957"/>
                    <a:pt x="11130" y="10257"/>
                  </a:cubicBezTo>
                  <a:cubicBezTo>
                    <a:pt x="10507" y="8778"/>
                    <a:pt x="9885" y="7221"/>
                    <a:pt x="10002" y="5587"/>
                  </a:cubicBezTo>
                  <a:cubicBezTo>
                    <a:pt x="10118" y="4108"/>
                    <a:pt x="10702" y="2591"/>
                    <a:pt x="9963" y="1190"/>
                  </a:cubicBezTo>
                  <a:cubicBezTo>
                    <a:pt x="9530" y="379"/>
                    <a:pt x="8836" y="0"/>
                    <a:pt x="8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37"/>
            <p:cNvSpPr/>
            <p:nvPr/>
          </p:nvSpPr>
          <p:spPr>
            <a:xfrm>
              <a:off x="4060570" y="3133663"/>
              <a:ext cx="50519" cy="132119"/>
            </a:xfrm>
            <a:custGeom>
              <a:avLst/>
              <a:gdLst/>
              <a:ahLst/>
              <a:cxnLst/>
              <a:rect l="l" t="t" r="r" b="b"/>
              <a:pathLst>
                <a:path w="4717" h="12336" extrusionOk="0">
                  <a:moveTo>
                    <a:pt x="3063" y="0"/>
                  </a:moveTo>
                  <a:cubicBezTo>
                    <a:pt x="2908" y="0"/>
                    <a:pt x="2754" y="17"/>
                    <a:pt x="2615" y="40"/>
                  </a:cubicBezTo>
                  <a:cubicBezTo>
                    <a:pt x="2134" y="130"/>
                    <a:pt x="1467" y="731"/>
                    <a:pt x="920" y="731"/>
                  </a:cubicBezTo>
                  <a:cubicBezTo>
                    <a:pt x="758" y="731"/>
                    <a:pt x="607" y="679"/>
                    <a:pt x="475" y="546"/>
                  </a:cubicBezTo>
                  <a:cubicBezTo>
                    <a:pt x="427" y="514"/>
                    <a:pt x="377" y="500"/>
                    <a:pt x="330" y="500"/>
                  </a:cubicBezTo>
                  <a:cubicBezTo>
                    <a:pt x="147" y="500"/>
                    <a:pt x="1" y="710"/>
                    <a:pt x="124" y="896"/>
                  </a:cubicBezTo>
                  <a:cubicBezTo>
                    <a:pt x="369" y="1130"/>
                    <a:pt x="611" y="1217"/>
                    <a:pt x="851" y="1217"/>
                  </a:cubicBezTo>
                  <a:cubicBezTo>
                    <a:pt x="1451" y="1217"/>
                    <a:pt x="2043" y="674"/>
                    <a:pt x="2654" y="507"/>
                  </a:cubicBezTo>
                  <a:cubicBezTo>
                    <a:pt x="2770" y="486"/>
                    <a:pt x="2866" y="473"/>
                    <a:pt x="2950" y="473"/>
                  </a:cubicBezTo>
                  <a:cubicBezTo>
                    <a:pt x="3175" y="473"/>
                    <a:pt x="3311" y="563"/>
                    <a:pt x="3510" y="818"/>
                  </a:cubicBezTo>
                  <a:cubicBezTo>
                    <a:pt x="3665" y="1052"/>
                    <a:pt x="3743" y="1363"/>
                    <a:pt x="3665" y="1635"/>
                  </a:cubicBezTo>
                  <a:cubicBezTo>
                    <a:pt x="3588" y="1986"/>
                    <a:pt x="3471" y="2297"/>
                    <a:pt x="3354" y="2608"/>
                  </a:cubicBezTo>
                  <a:cubicBezTo>
                    <a:pt x="3121" y="3231"/>
                    <a:pt x="2887" y="3854"/>
                    <a:pt x="2732" y="4476"/>
                  </a:cubicBezTo>
                  <a:cubicBezTo>
                    <a:pt x="2381" y="5721"/>
                    <a:pt x="2226" y="7006"/>
                    <a:pt x="2226" y="8290"/>
                  </a:cubicBezTo>
                  <a:cubicBezTo>
                    <a:pt x="2265" y="9496"/>
                    <a:pt x="2381" y="10897"/>
                    <a:pt x="1564" y="11909"/>
                  </a:cubicBezTo>
                  <a:cubicBezTo>
                    <a:pt x="1385" y="12088"/>
                    <a:pt x="1550" y="12336"/>
                    <a:pt x="1724" y="12336"/>
                  </a:cubicBezTo>
                  <a:cubicBezTo>
                    <a:pt x="1777" y="12336"/>
                    <a:pt x="1830" y="12313"/>
                    <a:pt x="1875" y="12259"/>
                  </a:cubicBezTo>
                  <a:cubicBezTo>
                    <a:pt x="2693" y="11286"/>
                    <a:pt x="2732" y="10119"/>
                    <a:pt x="2732" y="8912"/>
                  </a:cubicBezTo>
                  <a:cubicBezTo>
                    <a:pt x="2654" y="7317"/>
                    <a:pt x="2848" y="5721"/>
                    <a:pt x="3276" y="4204"/>
                  </a:cubicBezTo>
                  <a:cubicBezTo>
                    <a:pt x="3588" y="3192"/>
                    <a:pt x="4716" y="1480"/>
                    <a:pt x="4016" y="390"/>
                  </a:cubicBezTo>
                  <a:cubicBezTo>
                    <a:pt x="3797" y="90"/>
                    <a:pt x="3426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37"/>
            <p:cNvSpPr/>
            <p:nvPr/>
          </p:nvSpPr>
          <p:spPr>
            <a:xfrm>
              <a:off x="4073979" y="3267870"/>
              <a:ext cx="6683" cy="5012"/>
            </a:xfrm>
            <a:custGeom>
              <a:avLst/>
              <a:gdLst/>
              <a:ahLst/>
              <a:cxnLst/>
              <a:rect l="l" t="t" r="r" b="b"/>
              <a:pathLst>
                <a:path w="624" h="468" extrusionOk="0">
                  <a:moveTo>
                    <a:pt x="312" y="0"/>
                  </a:moveTo>
                  <a:cubicBezTo>
                    <a:pt x="1" y="0"/>
                    <a:pt x="1" y="467"/>
                    <a:pt x="312" y="467"/>
                  </a:cubicBezTo>
                  <a:cubicBezTo>
                    <a:pt x="623" y="467"/>
                    <a:pt x="623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37"/>
            <p:cNvSpPr/>
            <p:nvPr/>
          </p:nvSpPr>
          <p:spPr>
            <a:xfrm>
              <a:off x="3927284" y="3209844"/>
              <a:ext cx="161250" cy="73770"/>
            </a:xfrm>
            <a:custGeom>
              <a:avLst/>
              <a:gdLst/>
              <a:ahLst/>
              <a:cxnLst/>
              <a:rect l="l" t="t" r="r" b="b"/>
              <a:pathLst>
                <a:path w="15056" h="6888" extrusionOk="0">
                  <a:moveTo>
                    <a:pt x="3368" y="1"/>
                  </a:moveTo>
                  <a:cubicBezTo>
                    <a:pt x="3349" y="1"/>
                    <a:pt x="3329" y="3"/>
                    <a:pt x="3308" y="9"/>
                  </a:cubicBezTo>
                  <a:cubicBezTo>
                    <a:pt x="2024" y="437"/>
                    <a:pt x="2063" y="2150"/>
                    <a:pt x="1362" y="3083"/>
                  </a:cubicBezTo>
                  <a:cubicBezTo>
                    <a:pt x="856" y="3745"/>
                    <a:pt x="312" y="4290"/>
                    <a:pt x="117" y="5107"/>
                  </a:cubicBezTo>
                  <a:cubicBezTo>
                    <a:pt x="0" y="5613"/>
                    <a:pt x="78" y="6391"/>
                    <a:pt x="623" y="6625"/>
                  </a:cubicBezTo>
                  <a:cubicBezTo>
                    <a:pt x="1020" y="6765"/>
                    <a:pt x="1445" y="6835"/>
                    <a:pt x="1881" y="6835"/>
                  </a:cubicBezTo>
                  <a:cubicBezTo>
                    <a:pt x="2172" y="6835"/>
                    <a:pt x="2467" y="6804"/>
                    <a:pt x="2763" y="6741"/>
                  </a:cubicBezTo>
                  <a:cubicBezTo>
                    <a:pt x="3250" y="6644"/>
                    <a:pt x="3746" y="6595"/>
                    <a:pt x="4242" y="6595"/>
                  </a:cubicBezTo>
                  <a:cubicBezTo>
                    <a:pt x="4738" y="6595"/>
                    <a:pt x="5234" y="6644"/>
                    <a:pt x="5721" y="6741"/>
                  </a:cubicBezTo>
                  <a:cubicBezTo>
                    <a:pt x="6129" y="6839"/>
                    <a:pt x="6557" y="6887"/>
                    <a:pt x="6985" y="6887"/>
                  </a:cubicBezTo>
                  <a:cubicBezTo>
                    <a:pt x="7413" y="6887"/>
                    <a:pt x="7841" y="6839"/>
                    <a:pt x="8250" y="6741"/>
                  </a:cubicBezTo>
                  <a:cubicBezTo>
                    <a:pt x="8717" y="6625"/>
                    <a:pt x="9184" y="6547"/>
                    <a:pt x="9651" y="6469"/>
                  </a:cubicBezTo>
                  <a:cubicBezTo>
                    <a:pt x="10157" y="6469"/>
                    <a:pt x="10624" y="6625"/>
                    <a:pt x="11130" y="6625"/>
                  </a:cubicBezTo>
                  <a:cubicBezTo>
                    <a:pt x="11180" y="6626"/>
                    <a:pt x="11233" y="6627"/>
                    <a:pt x="11287" y="6627"/>
                  </a:cubicBezTo>
                  <a:cubicBezTo>
                    <a:pt x="12679" y="6627"/>
                    <a:pt x="15055" y="6128"/>
                    <a:pt x="14943" y="4368"/>
                  </a:cubicBezTo>
                  <a:cubicBezTo>
                    <a:pt x="14943" y="4212"/>
                    <a:pt x="14826" y="4134"/>
                    <a:pt x="14710" y="4134"/>
                  </a:cubicBezTo>
                  <a:cubicBezTo>
                    <a:pt x="14593" y="4134"/>
                    <a:pt x="14476" y="4212"/>
                    <a:pt x="14476" y="4368"/>
                  </a:cubicBezTo>
                  <a:cubicBezTo>
                    <a:pt x="14554" y="5613"/>
                    <a:pt x="13114" y="5885"/>
                    <a:pt x="12180" y="6041"/>
                  </a:cubicBezTo>
                  <a:cubicBezTo>
                    <a:pt x="11868" y="6089"/>
                    <a:pt x="11555" y="6122"/>
                    <a:pt x="11242" y="6122"/>
                  </a:cubicBezTo>
                  <a:cubicBezTo>
                    <a:pt x="11049" y="6122"/>
                    <a:pt x="10856" y="6110"/>
                    <a:pt x="10663" y="6080"/>
                  </a:cubicBezTo>
                  <a:cubicBezTo>
                    <a:pt x="10415" y="6052"/>
                    <a:pt x="10148" y="6025"/>
                    <a:pt x="9889" y="6025"/>
                  </a:cubicBezTo>
                  <a:cubicBezTo>
                    <a:pt x="9781" y="6025"/>
                    <a:pt x="9676" y="6030"/>
                    <a:pt x="9573" y="6041"/>
                  </a:cubicBezTo>
                  <a:cubicBezTo>
                    <a:pt x="8717" y="6077"/>
                    <a:pt x="7926" y="6439"/>
                    <a:pt x="7080" y="6439"/>
                  </a:cubicBezTo>
                  <a:cubicBezTo>
                    <a:pt x="7004" y="6439"/>
                    <a:pt x="6927" y="6437"/>
                    <a:pt x="6849" y="6430"/>
                  </a:cubicBezTo>
                  <a:cubicBezTo>
                    <a:pt x="5964" y="6393"/>
                    <a:pt x="5219" y="6077"/>
                    <a:pt x="4382" y="6077"/>
                  </a:cubicBezTo>
                  <a:cubicBezTo>
                    <a:pt x="4335" y="6077"/>
                    <a:pt x="4289" y="6078"/>
                    <a:pt x="4242" y="6080"/>
                  </a:cubicBezTo>
                  <a:cubicBezTo>
                    <a:pt x="3347" y="6119"/>
                    <a:pt x="2569" y="6391"/>
                    <a:pt x="1712" y="6391"/>
                  </a:cubicBezTo>
                  <a:cubicBezTo>
                    <a:pt x="1129" y="6391"/>
                    <a:pt x="545" y="6235"/>
                    <a:pt x="545" y="5535"/>
                  </a:cubicBezTo>
                  <a:cubicBezTo>
                    <a:pt x="584" y="5029"/>
                    <a:pt x="779" y="4523"/>
                    <a:pt x="1129" y="4134"/>
                  </a:cubicBezTo>
                  <a:cubicBezTo>
                    <a:pt x="1596" y="3589"/>
                    <a:pt x="2024" y="3006"/>
                    <a:pt x="2296" y="2344"/>
                  </a:cubicBezTo>
                  <a:cubicBezTo>
                    <a:pt x="2569" y="1721"/>
                    <a:pt x="2685" y="749"/>
                    <a:pt x="3425" y="515"/>
                  </a:cubicBezTo>
                  <a:cubicBezTo>
                    <a:pt x="3712" y="407"/>
                    <a:pt x="3601" y="1"/>
                    <a:pt x="3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37"/>
            <p:cNvSpPr/>
            <p:nvPr/>
          </p:nvSpPr>
          <p:spPr>
            <a:xfrm>
              <a:off x="4072319" y="3171181"/>
              <a:ext cx="12509" cy="92567"/>
            </a:xfrm>
            <a:custGeom>
              <a:avLst/>
              <a:gdLst/>
              <a:ahLst/>
              <a:cxnLst/>
              <a:rect l="l" t="t" r="r" b="b"/>
              <a:pathLst>
                <a:path w="1168" h="8643" extrusionOk="0">
                  <a:moveTo>
                    <a:pt x="399" y="0"/>
                  </a:moveTo>
                  <a:cubicBezTo>
                    <a:pt x="273" y="0"/>
                    <a:pt x="136" y="78"/>
                    <a:pt x="117" y="234"/>
                  </a:cubicBezTo>
                  <a:cubicBezTo>
                    <a:pt x="0" y="1518"/>
                    <a:pt x="39" y="2841"/>
                    <a:pt x="273" y="4125"/>
                  </a:cubicBezTo>
                  <a:cubicBezTo>
                    <a:pt x="389" y="4826"/>
                    <a:pt x="467" y="5526"/>
                    <a:pt x="545" y="6188"/>
                  </a:cubicBezTo>
                  <a:cubicBezTo>
                    <a:pt x="584" y="6810"/>
                    <a:pt x="778" y="7705"/>
                    <a:pt x="467" y="8250"/>
                  </a:cubicBezTo>
                  <a:cubicBezTo>
                    <a:pt x="387" y="8465"/>
                    <a:pt x="565" y="8643"/>
                    <a:pt x="722" y="8643"/>
                  </a:cubicBezTo>
                  <a:cubicBezTo>
                    <a:pt x="793" y="8643"/>
                    <a:pt x="859" y="8607"/>
                    <a:pt x="895" y="8522"/>
                  </a:cubicBezTo>
                  <a:lnTo>
                    <a:pt x="895" y="8484"/>
                  </a:lnTo>
                  <a:cubicBezTo>
                    <a:pt x="1129" y="7939"/>
                    <a:pt x="1168" y="7316"/>
                    <a:pt x="1051" y="6732"/>
                  </a:cubicBezTo>
                  <a:cubicBezTo>
                    <a:pt x="1012" y="5993"/>
                    <a:pt x="934" y="5293"/>
                    <a:pt x="817" y="4592"/>
                  </a:cubicBezTo>
                  <a:cubicBezTo>
                    <a:pt x="584" y="3152"/>
                    <a:pt x="506" y="1674"/>
                    <a:pt x="623" y="234"/>
                  </a:cubicBezTo>
                  <a:cubicBezTo>
                    <a:pt x="642" y="78"/>
                    <a:pt x="525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37"/>
            <p:cNvSpPr/>
            <p:nvPr/>
          </p:nvSpPr>
          <p:spPr>
            <a:xfrm>
              <a:off x="3995293" y="3208334"/>
              <a:ext cx="90757" cy="52158"/>
            </a:xfrm>
            <a:custGeom>
              <a:avLst/>
              <a:gdLst/>
              <a:ahLst/>
              <a:cxnLst/>
              <a:rect l="l" t="t" r="r" b="b"/>
              <a:pathLst>
                <a:path w="8474" h="4870" extrusionOk="0">
                  <a:moveTo>
                    <a:pt x="379" y="0"/>
                  </a:moveTo>
                  <a:cubicBezTo>
                    <a:pt x="158" y="0"/>
                    <a:pt x="1" y="329"/>
                    <a:pt x="266" y="462"/>
                  </a:cubicBezTo>
                  <a:cubicBezTo>
                    <a:pt x="2951" y="1707"/>
                    <a:pt x="5558" y="3147"/>
                    <a:pt x="8048" y="4820"/>
                  </a:cubicBezTo>
                  <a:cubicBezTo>
                    <a:pt x="8090" y="4855"/>
                    <a:pt x="8131" y="4869"/>
                    <a:pt x="8170" y="4869"/>
                  </a:cubicBezTo>
                  <a:cubicBezTo>
                    <a:pt x="8350" y="4869"/>
                    <a:pt x="8474" y="4552"/>
                    <a:pt x="8282" y="4392"/>
                  </a:cubicBezTo>
                  <a:cubicBezTo>
                    <a:pt x="5830" y="2719"/>
                    <a:pt x="3223" y="1279"/>
                    <a:pt x="499" y="34"/>
                  </a:cubicBezTo>
                  <a:cubicBezTo>
                    <a:pt x="458" y="10"/>
                    <a:pt x="417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37"/>
            <p:cNvSpPr/>
            <p:nvPr/>
          </p:nvSpPr>
          <p:spPr>
            <a:xfrm>
              <a:off x="4019165" y="3157225"/>
              <a:ext cx="64849" cy="104872"/>
            </a:xfrm>
            <a:custGeom>
              <a:avLst/>
              <a:gdLst/>
              <a:ahLst/>
              <a:cxnLst/>
              <a:rect l="l" t="t" r="r" b="b"/>
              <a:pathLst>
                <a:path w="6055" h="9792" extrusionOk="0">
                  <a:moveTo>
                    <a:pt x="356" y="0"/>
                  </a:moveTo>
                  <a:cubicBezTo>
                    <a:pt x="174" y="0"/>
                    <a:pt x="0" y="165"/>
                    <a:pt x="138" y="330"/>
                  </a:cubicBezTo>
                  <a:cubicBezTo>
                    <a:pt x="2278" y="3249"/>
                    <a:pt x="4068" y="6362"/>
                    <a:pt x="5547" y="9670"/>
                  </a:cubicBezTo>
                  <a:cubicBezTo>
                    <a:pt x="5584" y="9756"/>
                    <a:pt x="5651" y="9791"/>
                    <a:pt x="5723" y="9791"/>
                  </a:cubicBezTo>
                  <a:cubicBezTo>
                    <a:pt x="5879" y="9791"/>
                    <a:pt x="6055" y="9623"/>
                    <a:pt x="5975" y="9436"/>
                  </a:cubicBezTo>
                  <a:cubicBezTo>
                    <a:pt x="4496" y="6129"/>
                    <a:pt x="2706" y="3016"/>
                    <a:pt x="566" y="97"/>
                  </a:cubicBezTo>
                  <a:cubicBezTo>
                    <a:pt x="509" y="29"/>
                    <a:pt x="432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37"/>
            <p:cNvSpPr/>
            <p:nvPr/>
          </p:nvSpPr>
          <p:spPr>
            <a:xfrm>
              <a:off x="3983383" y="3255275"/>
              <a:ext cx="105386" cy="14523"/>
            </a:xfrm>
            <a:custGeom>
              <a:avLst/>
              <a:gdLst/>
              <a:ahLst/>
              <a:cxnLst/>
              <a:rect l="l" t="t" r="r" b="b"/>
              <a:pathLst>
                <a:path w="9840" h="1356" extrusionOk="0">
                  <a:moveTo>
                    <a:pt x="9501" y="0"/>
                  </a:moveTo>
                  <a:cubicBezTo>
                    <a:pt x="9479" y="0"/>
                    <a:pt x="9456" y="3"/>
                    <a:pt x="9433" y="9"/>
                  </a:cubicBezTo>
                  <a:cubicBezTo>
                    <a:pt x="7894" y="570"/>
                    <a:pt x="6267" y="854"/>
                    <a:pt x="4634" y="854"/>
                  </a:cubicBezTo>
                  <a:cubicBezTo>
                    <a:pt x="3210" y="854"/>
                    <a:pt x="1782" y="638"/>
                    <a:pt x="405" y="203"/>
                  </a:cubicBezTo>
                  <a:cubicBezTo>
                    <a:pt x="384" y="198"/>
                    <a:pt x="364" y="195"/>
                    <a:pt x="345" y="195"/>
                  </a:cubicBezTo>
                  <a:cubicBezTo>
                    <a:pt x="111" y="195"/>
                    <a:pt x="0" y="601"/>
                    <a:pt x="288" y="709"/>
                  </a:cubicBezTo>
                  <a:cubicBezTo>
                    <a:pt x="1689" y="1140"/>
                    <a:pt x="3139" y="1356"/>
                    <a:pt x="4590" y="1356"/>
                  </a:cubicBezTo>
                  <a:cubicBezTo>
                    <a:pt x="6283" y="1356"/>
                    <a:pt x="7975" y="1063"/>
                    <a:pt x="9588" y="476"/>
                  </a:cubicBezTo>
                  <a:cubicBezTo>
                    <a:pt x="9840" y="404"/>
                    <a:pt x="9760" y="0"/>
                    <a:pt x="9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37"/>
            <p:cNvSpPr/>
            <p:nvPr/>
          </p:nvSpPr>
          <p:spPr>
            <a:xfrm>
              <a:off x="3926449" y="3126488"/>
              <a:ext cx="66434" cy="119952"/>
            </a:xfrm>
            <a:custGeom>
              <a:avLst/>
              <a:gdLst/>
              <a:ahLst/>
              <a:cxnLst/>
              <a:rect l="l" t="t" r="r" b="b"/>
              <a:pathLst>
                <a:path w="6203" h="11200" extrusionOk="0">
                  <a:moveTo>
                    <a:pt x="5866" y="1"/>
                  </a:moveTo>
                  <a:cubicBezTo>
                    <a:pt x="5845" y="1"/>
                    <a:pt x="5822" y="4"/>
                    <a:pt x="5799" y="10"/>
                  </a:cubicBezTo>
                  <a:cubicBezTo>
                    <a:pt x="5254" y="126"/>
                    <a:pt x="4826" y="10"/>
                    <a:pt x="4281" y="243"/>
                  </a:cubicBezTo>
                  <a:cubicBezTo>
                    <a:pt x="3814" y="477"/>
                    <a:pt x="3425" y="788"/>
                    <a:pt x="3036" y="1177"/>
                  </a:cubicBezTo>
                  <a:cubicBezTo>
                    <a:pt x="2608" y="1527"/>
                    <a:pt x="2257" y="1955"/>
                    <a:pt x="1946" y="2383"/>
                  </a:cubicBezTo>
                  <a:cubicBezTo>
                    <a:pt x="1635" y="2928"/>
                    <a:pt x="1362" y="3512"/>
                    <a:pt x="1207" y="4095"/>
                  </a:cubicBezTo>
                  <a:cubicBezTo>
                    <a:pt x="779" y="5341"/>
                    <a:pt x="428" y="6586"/>
                    <a:pt x="156" y="7870"/>
                  </a:cubicBezTo>
                  <a:cubicBezTo>
                    <a:pt x="39" y="8337"/>
                    <a:pt x="0" y="8843"/>
                    <a:pt x="117" y="9349"/>
                  </a:cubicBezTo>
                  <a:cubicBezTo>
                    <a:pt x="156" y="9543"/>
                    <a:pt x="273" y="9738"/>
                    <a:pt x="390" y="9933"/>
                  </a:cubicBezTo>
                  <a:cubicBezTo>
                    <a:pt x="584" y="10166"/>
                    <a:pt x="1090" y="10477"/>
                    <a:pt x="934" y="10828"/>
                  </a:cubicBezTo>
                  <a:cubicBezTo>
                    <a:pt x="833" y="11055"/>
                    <a:pt x="978" y="11200"/>
                    <a:pt x="1134" y="11200"/>
                  </a:cubicBezTo>
                  <a:cubicBezTo>
                    <a:pt x="1219" y="11200"/>
                    <a:pt x="1308" y="11157"/>
                    <a:pt x="1362" y="11061"/>
                  </a:cubicBezTo>
                  <a:lnTo>
                    <a:pt x="1324" y="11061"/>
                  </a:lnTo>
                  <a:cubicBezTo>
                    <a:pt x="1479" y="10750"/>
                    <a:pt x="1440" y="10400"/>
                    <a:pt x="1246" y="10166"/>
                  </a:cubicBezTo>
                  <a:cubicBezTo>
                    <a:pt x="1090" y="9894"/>
                    <a:pt x="818" y="9738"/>
                    <a:pt x="701" y="9504"/>
                  </a:cubicBezTo>
                  <a:cubicBezTo>
                    <a:pt x="545" y="9232"/>
                    <a:pt x="467" y="8921"/>
                    <a:pt x="506" y="8609"/>
                  </a:cubicBezTo>
                  <a:cubicBezTo>
                    <a:pt x="662" y="7403"/>
                    <a:pt x="973" y="6236"/>
                    <a:pt x="1401" y="5068"/>
                  </a:cubicBezTo>
                  <a:cubicBezTo>
                    <a:pt x="1752" y="3940"/>
                    <a:pt x="2102" y="2772"/>
                    <a:pt x="2997" y="1916"/>
                  </a:cubicBezTo>
                  <a:cubicBezTo>
                    <a:pt x="3386" y="1488"/>
                    <a:pt x="3814" y="1099"/>
                    <a:pt x="4320" y="788"/>
                  </a:cubicBezTo>
                  <a:cubicBezTo>
                    <a:pt x="4865" y="477"/>
                    <a:pt x="5332" y="632"/>
                    <a:pt x="5915" y="477"/>
                  </a:cubicBezTo>
                  <a:cubicBezTo>
                    <a:pt x="6203" y="405"/>
                    <a:pt x="6125" y="1"/>
                    <a:pt x="5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37"/>
            <p:cNvSpPr/>
            <p:nvPr/>
          </p:nvSpPr>
          <p:spPr>
            <a:xfrm>
              <a:off x="3936452" y="3267635"/>
              <a:ext cx="148687" cy="50540"/>
            </a:xfrm>
            <a:custGeom>
              <a:avLst/>
              <a:gdLst/>
              <a:ahLst/>
              <a:cxnLst/>
              <a:rect l="l" t="t" r="r" b="b"/>
              <a:pathLst>
                <a:path w="13883" h="4719" extrusionOk="0">
                  <a:moveTo>
                    <a:pt x="13550" y="0"/>
                  </a:moveTo>
                  <a:cubicBezTo>
                    <a:pt x="13474" y="0"/>
                    <a:pt x="13397" y="40"/>
                    <a:pt x="13348" y="139"/>
                  </a:cubicBezTo>
                  <a:cubicBezTo>
                    <a:pt x="12844" y="1253"/>
                    <a:pt x="11744" y="2301"/>
                    <a:pt x="10474" y="2301"/>
                  </a:cubicBezTo>
                  <a:cubicBezTo>
                    <a:pt x="10370" y="2301"/>
                    <a:pt x="10264" y="2294"/>
                    <a:pt x="10157" y="2279"/>
                  </a:cubicBezTo>
                  <a:cubicBezTo>
                    <a:pt x="10045" y="2265"/>
                    <a:pt x="9934" y="2259"/>
                    <a:pt x="9823" y="2259"/>
                  </a:cubicBezTo>
                  <a:cubicBezTo>
                    <a:pt x="8702" y="2259"/>
                    <a:pt x="7636" y="2923"/>
                    <a:pt x="6538" y="3135"/>
                  </a:cubicBezTo>
                  <a:cubicBezTo>
                    <a:pt x="5837" y="3213"/>
                    <a:pt x="5137" y="3252"/>
                    <a:pt x="4437" y="3291"/>
                  </a:cubicBezTo>
                  <a:cubicBezTo>
                    <a:pt x="3931" y="3330"/>
                    <a:pt x="3425" y="3486"/>
                    <a:pt x="2997" y="3758"/>
                  </a:cubicBezTo>
                  <a:cubicBezTo>
                    <a:pt x="2641" y="3972"/>
                    <a:pt x="2226" y="4229"/>
                    <a:pt x="1843" y="4229"/>
                  </a:cubicBezTo>
                  <a:cubicBezTo>
                    <a:pt x="1598" y="4229"/>
                    <a:pt x="1365" y="4124"/>
                    <a:pt x="1168" y="3836"/>
                  </a:cubicBezTo>
                  <a:cubicBezTo>
                    <a:pt x="662" y="3096"/>
                    <a:pt x="1090" y="2240"/>
                    <a:pt x="1479" y="1618"/>
                  </a:cubicBezTo>
                  <a:cubicBezTo>
                    <a:pt x="1562" y="1424"/>
                    <a:pt x="1409" y="1250"/>
                    <a:pt x="1243" y="1250"/>
                  </a:cubicBezTo>
                  <a:cubicBezTo>
                    <a:pt x="1176" y="1250"/>
                    <a:pt x="1107" y="1278"/>
                    <a:pt x="1051" y="1345"/>
                  </a:cubicBezTo>
                  <a:cubicBezTo>
                    <a:pt x="506" y="2318"/>
                    <a:pt x="0" y="3991"/>
                    <a:pt x="1362" y="4614"/>
                  </a:cubicBezTo>
                  <a:cubicBezTo>
                    <a:pt x="1557" y="4684"/>
                    <a:pt x="1756" y="4718"/>
                    <a:pt x="1954" y="4718"/>
                  </a:cubicBezTo>
                  <a:cubicBezTo>
                    <a:pt x="2309" y="4718"/>
                    <a:pt x="2658" y="4606"/>
                    <a:pt x="2958" y="4381"/>
                  </a:cubicBezTo>
                  <a:cubicBezTo>
                    <a:pt x="3269" y="4147"/>
                    <a:pt x="3619" y="3953"/>
                    <a:pt x="3970" y="3797"/>
                  </a:cubicBezTo>
                  <a:cubicBezTo>
                    <a:pt x="4340" y="3740"/>
                    <a:pt x="4710" y="3704"/>
                    <a:pt x="5081" y="3704"/>
                  </a:cubicBezTo>
                  <a:cubicBezTo>
                    <a:pt x="5216" y="3704"/>
                    <a:pt x="5352" y="3709"/>
                    <a:pt x="5487" y="3719"/>
                  </a:cubicBezTo>
                  <a:cubicBezTo>
                    <a:pt x="6382" y="3680"/>
                    <a:pt x="7238" y="3486"/>
                    <a:pt x="8094" y="3174"/>
                  </a:cubicBezTo>
                  <a:cubicBezTo>
                    <a:pt x="8484" y="3019"/>
                    <a:pt x="8873" y="2902"/>
                    <a:pt x="9301" y="2746"/>
                  </a:cubicBezTo>
                  <a:cubicBezTo>
                    <a:pt x="9405" y="2736"/>
                    <a:pt x="9512" y="2731"/>
                    <a:pt x="9621" y="2731"/>
                  </a:cubicBezTo>
                  <a:cubicBezTo>
                    <a:pt x="9919" y="2731"/>
                    <a:pt x="10233" y="2767"/>
                    <a:pt x="10546" y="2824"/>
                  </a:cubicBezTo>
                  <a:cubicBezTo>
                    <a:pt x="11947" y="2824"/>
                    <a:pt x="13231" y="1540"/>
                    <a:pt x="13776" y="373"/>
                  </a:cubicBezTo>
                  <a:cubicBezTo>
                    <a:pt x="13882" y="186"/>
                    <a:pt x="13716" y="0"/>
                    <a:pt x="13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37"/>
            <p:cNvSpPr/>
            <p:nvPr/>
          </p:nvSpPr>
          <p:spPr>
            <a:xfrm>
              <a:off x="4073347" y="3249331"/>
              <a:ext cx="145420" cy="113665"/>
            </a:xfrm>
            <a:custGeom>
              <a:avLst/>
              <a:gdLst/>
              <a:ahLst/>
              <a:cxnLst/>
              <a:rect l="l" t="t" r="r" b="b"/>
              <a:pathLst>
                <a:path w="13578" h="10613" extrusionOk="0">
                  <a:moveTo>
                    <a:pt x="356" y="0"/>
                  </a:moveTo>
                  <a:cubicBezTo>
                    <a:pt x="174" y="0"/>
                    <a:pt x="0" y="165"/>
                    <a:pt x="138" y="330"/>
                  </a:cubicBezTo>
                  <a:cubicBezTo>
                    <a:pt x="1928" y="2743"/>
                    <a:pt x="3796" y="5117"/>
                    <a:pt x="6169" y="6985"/>
                  </a:cubicBezTo>
                  <a:cubicBezTo>
                    <a:pt x="8193" y="8580"/>
                    <a:pt x="10605" y="10059"/>
                    <a:pt x="13174" y="10604"/>
                  </a:cubicBezTo>
                  <a:cubicBezTo>
                    <a:pt x="13194" y="10610"/>
                    <a:pt x="13215" y="10612"/>
                    <a:pt x="13234" y="10612"/>
                  </a:cubicBezTo>
                  <a:cubicBezTo>
                    <a:pt x="13467" y="10612"/>
                    <a:pt x="13578" y="10209"/>
                    <a:pt x="13290" y="10137"/>
                  </a:cubicBezTo>
                  <a:cubicBezTo>
                    <a:pt x="10761" y="9631"/>
                    <a:pt x="8387" y="8113"/>
                    <a:pt x="6403" y="6518"/>
                  </a:cubicBezTo>
                  <a:cubicBezTo>
                    <a:pt x="4107" y="4728"/>
                    <a:pt x="2317" y="2393"/>
                    <a:pt x="566" y="97"/>
                  </a:cubicBezTo>
                  <a:cubicBezTo>
                    <a:pt x="509" y="29"/>
                    <a:pt x="432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37"/>
            <p:cNvSpPr/>
            <p:nvPr/>
          </p:nvSpPr>
          <p:spPr>
            <a:xfrm>
              <a:off x="4076067" y="3232742"/>
              <a:ext cx="22437" cy="46835"/>
            </a:xfrm>
            <a:custGeom>
              <a:avLst/>
              <a:gdLst/>
              <a:ahLst/>
              <a:cxnLst/>
              <a:rect l="l" t="t" r="r" b="b"/>
              <a:pathLst>
                <a:path w="2095" h="4373" extrusionOk="0">
                  <a:moveTo>
                    <a:pt x="1129" y="1"/>
                  </a:moveTo>
                  <a:cubicBezTo>
                    <a:pt x="992" y="1"/>
                    <a:pt x="856" y="99"/>
                    <a:pt x="893" y="273"/>
                  </a:cubicBezTo>
                  <a:lnTo>
                    <a:pt x="893" y="273"/>
                  </a:lnTo>
                  <a:lnTo>
                    <a:pt x="856" y="284"/>
                  </a:lnTo>
                  <a:cubicBezTo>
                    <a:pt x="893" y="379"/>
                    <a:pt x="932" y="476"/>
                    <a:pt x="972" y="575"/>
                  </a:cubicBezTo>
                  <a:lnTo>
                    <a:pt x="972" y="575"/>
                  </a:lnTo>
                  <a:cubicBezTo>
                    <a:pt x="1027" y="812"/>
                    <a:pt x="1065" y="1054"/>
                    <a:pt x="1086" y="1297"/>
                  </a:cubicBezTo>
                  <a:lnTo>
                    <a:pt x="1086" y="1297"/>
                  </a:lnTo>
                  <a:cubicBezTo>
                    <a:pt x="1079" y="1332"/>
                    <a:pt x="1079" y="1370"/>
                    <a:pt x="1090" y="1412"/>
                  </a:cubicBezTo>
                  <a:cubicBezTo>
                    <a:pt x="1093" y="1428"/>
                    <a:pt x="1095" y="1445"/>
                    <a:pt x="1098" y="1461"/>
                  </a:cubicBezTo>
                  <a:lnTo>
                    <a:pt x="1098" y="1461"/>
                  </a:lnTo>
                  <a:cubicBezTo>
                    <a:pt x="1138" y="2165"/>
                    <a:pt x="1041" y="2883"/>
                    <a:pt x="818" y="3553"/>
                  </a:cubicBezTo>
                  <a:cubicBezTo>
                    <a:pt x="811" y="3573"/>
                    <a:pt x="808" y="3594"/>
                    <a:pt x="808" y="3614"/>
                  </a:cubicBezTo>
                  <a:lnTo>
                    <a:pt x="808" y="3614"/>
                  </a:lnTo>
                  <a:cubicBezTo>
                    <a:pt x="661" y="3739"/>
                    <a:pt x="493" y="3838"/>
                    <a:pt x="312" y="3903"/>
                  </a:cubicBezTo>
                  <a:cubicBezTo>
                    <a:pt x="12" y="3903"/>
                    <a:pt x="1" y="4372"/>
                    <a:pt x="278" y="4372"/>
                  </a:cubicBezTo>
                  <a:cubicBezTo>
                    <a:pt x="289" y="4372"/>
                    <a:pt x="300" y="4371"/>
                    <a:pt x="312" y="4370"/>
                  </a:cubicBezTo>
                  <a:cubicBezTo>
                    <a:pt x="1051" y="4253"/>
                    <a:pt x="1674" y="3669"/>
                    <a:pt x="1829" y="2930"/>
                  </a:cubicBezTo>
                  <a:cubicBezTo>
                    <a:pt x="2095" y="2020"/>
                    <a:pt x="1732" y="1074"/>
                    <a:pt x="1390" y="234"/>
                  </a:cubicBezTo>
                  <a:lnTo>
                    <a:pt x="1390" y="234"/>
                  </a:lnTo>
                  <a:cubicBezTo>
                    <a:pt x="1381" y="199"/>
                    <a:pt x="1372" y="164"/>
                    <a:pt x="1362" y="128"/>
                  </a:cubicBezTo>
                  <a:lnTo>
                    <a:pt x="1362" y="128"/>
                  </a:lnTo>
                  <a:lnTo>
                    <a:pt x="1349" y="132"/>
                  </a:lnTo>
                  <a:lnTo>
                    <a:pt x="1349" y="132"/>
                  </a:lnTo>
                  <a:cubicBezTo>
                    <a:pt x="1308" y="43"/>
                    <a:pt x="1218" y="1"/>
                    <a:pt x="1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37"/>
            <p:cNvSpPr/>
            <p:nvPr/>
          </p:nvSpPr>
          <p:spPr>
            <a:xfrm>
              <a:off x="4113156" y="3187653"/>
              <a:ext cx="48356" cy="140644"/>
            </a:xfrm>
            <a:custGeom>
              <a:avLst/>
              <a:gdLst/>
              <a:ahLst/>
              <a:cxnLst/>
              <a:rect l="l" t="t" r="r" b="b"/>
              <a:pathLst>
                <a:path w="4515" h="13132" extrusionOk="0">
                  <a:moveTo>
                    <a:pt x="896" y="829"/>
                  </a:moveTo>
                  <a:cubicBezTo>
                    <a:pt x="1482" y="1707"/>
                    <a:pt x="2040" y="2634"/>
                    <a:pt x="2569" y="3560"/>
                  </a:cubicBezTo>
                  <a:cubicBezTo>
                    <a:pt x="3231" y="4650"/>
                    <a:pt x="3931" y="5934"/>
                    <a:pt x="3970" y="7296"/>
                  </a:cubicBezTo>
                  <a:cubicBezTo>
                    <a:pt x="4009" y="8580"/>
                    <a:pt x="3503" y="9747"/>
                    <a:pt x="2997" y="10915"/>
                  </a:cubicBezTo>
                  <a:cubicBezTo>
                    <a:pt x="2882" y="11210"/>
                    <a:pt x="2775" y="11532"/>
                    <a:pt x="2732" y="11850"/>
                  </a:cubicBezTo>
                  <a:lnTo>
                    <a:pt x="2732" y="11850"/>
                  </a:lnTo>
                  <a:cubicBezTo>
                    <a:pt x="1647" y="10285"/>
                    <a:pt x="1238" y="8402"/>
                    <a:pt x="1012" y="6556"/>
                  </a:cubicBezTo>
                  <a:cubicBezTo>
                    <a:pt x="799" y="4675"/>
                    <a:pt x="554" y="2697"/>
                    <a:pt x="896" y="829"/>
                  </a:cubicBezTo>
                  <a:close/>
                  <a:moveTo>
                    <a:pt x="810" y="1"/>
                  </a:moveTo>
                  <a:cubicBezTo>
                    <a:pt x="702" y="1"/>
                    <a:pt x="591" y="61"/>
                    <a:pt x="545" y="175"/>
                  </a:cubicBezTo>
                  <a:cubicBezTo>
                    <a:pt x="1" y="2276"/>
                    <a:pt x="312" y="4611"/>
                    <a:pt x="545" y="6751"/>
                  </a:cubicBezTo>
                  <a:cubicBezTo>
                    <a:pt x="779" y="8697"/>
                    <a:pt x="1246" y="10642"/>
                    <a:pt x="2413" y="12238"/>
                  </a:cubicBezTo>
                  <a:cubicBezTo>
                    <a:pt x="2470" y="12306"/>
                    <a:pt x="2547" y="12334"/>
                    <a:pt x="2623" y="12334"/>
                  </a:cubicBezTo>
                  <a:cubicBezTo>
                    <a:pt x="2657" y="12334"/>
                    <a:pt x="2691" y="12329"/>
                    <a:pt x="2723" y="12318"/>
                  </a:cubicBezTo>
                  <a:lnTo>
                    <a:pt x="2723" y="12318"/>
                  </a:lnTo>
                  <a:cubicBezTo>
                    <a:pt x="2755" y="12586"/>
                    <a:pt x="2859" y="12839"/>
                    <a:pt x="3075" y="13055"/>
                  </a:cubicBezTo>
                  <a:cubicBezTo>
                    <a:pt x="3129" y="13109"/>
                    <a:pt x="3190" y="13132"/>
                    <a:pt x="3248" y="13132"/>
                  </a:cubicBezTo>
                  <a:cubicBezTo>
                    <a:pt x="3440" y="13132"/>
                    <a:pt x="3604" y="12884"/>
                    <a:pt x="3425" y="12705"/>
                  </a:cubicBezTo>
                  <a:cubicBezTo>
                    <a:pt x="2725" y="11965"/>
                    <a:pt x="3775" y="10448"/>
                    <a:pt x="4048" y="9631"/>
                  </a:cubicBezTo>
                  <a:cubicBezTo>
                    <a:pt x="4437" y="8580"/>
                    <a:pt x="4515" y="7451"/>
                    <a:pt x="4320" y="6362"/>
                  </a:cubicBezTo>
                  <a:cubicBezTo>
                    <a:pt x="4048" y="5272"/>
                    <a:pt x="3620" y="4260"/>
                    <a:pt x="2997" y="3327"/>
                  </a:cubicBezTo>
                  <a:cubicBezTo>
                    <a:pt x="2374" y="2237"/>
                    <a:pt x="1713" y="1147"/>
                    <a:pt x="1012" y="97"/>
                  </a:cubicBezTo>
                  <a:cubicBezTo>
                    <a:pt x="964" y="32"/>
                    <a:pt x="888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37"/>
            <p:cNvSpPr/>
            <p:nvPr/>
          </p:nvSpPr>
          <p:spPr>
            <a:xfrm>
              <a:off x="4164179" y="3189227"/>
              <a:ext cx="96604" cy="255241"/>
            </a:xfrm>
            <a:custGeom>
              <a:avLst/>
              <a:gdLst/>
              <a:ahLst/>
              <a:cxnLst/>
              <a:rect l="l" t="t" r="r" b="b"/>
              <a:pathLst>
                <a:path w="9020" h="23832" extrusionOk="0">
                  <a:moveTo>
                    <a:pt x="291" y="0"/>
                  </a:moveTo>
                  <a:cubicBezTo>
                    <a:pt x="154" y="0"/>
                    <a:pt x="0" y="116"/>
                    <a:pt x="23" y="300"/>
                  </a:cubicBezTo>
                  <a:cubicBezTo>
                    <a:pt x="879" y="4386"/>
                    <a:pt x="1696" y="8511"/>
                    <a:pt x="3058" y="12441"/>
                  </a:cubicBezTo>
                  <a:cubicBezTo>
                    <a:pt x="3720" y="14348"/>
                    <a:pt x="4537" y="16216"/>
                    <a:pt x="5471" y="18006"/>
                  </a:cubicBezTo>
                  <a:cubicBezTo>
                    <a:pt x="6444" y="19912"/>
                    <a:pt x="7806" y="21625"/>
                    <a:pt x="8506" y="23648"/>
                  </a:cubicBezTo>
                  <a:cubicBezTo>
                    <a:pt x="8538" y="23776"/>
                    <a:pt x="8635" y="23831"/>
                    <a:pt x="8733" y="23831"/>
                  </a:cubicBezTo>
                  <a:cubicBezTo>
                    <a:pt x="8875" y="23831"/>
                    <a:pt x="9019" y="23715"/>
                    <a:pt x="8973" y="23531"/>
                  </a:cubicBezTo>
                  <a:lnTo>
                    <a:pt x="8973" y="23531"/>
                  </a:lnTo>
                  <a:lnTo>
                    <a:pt x="8973" y="23570"/>
                  </a:lnTo>
                  <a:cubicBezTo>
                    <a:pt x="8312" y="21625"/>
                    <a:pt x="7105" y="19951"/>
                    <a:pt x="6132" y="18161"/>
                  </a:cubicBezTo>
                  <a:cubicBezTo>
                    <a:pt x="5082" y="16293"/>
                    <a:pt x="4265" y="14348"/>
                    <a:pt x="3564" y="12324"/>
                  </a:cubicBezTo>
                  <a:cubicBezTo>
                    <a:pt x="2202" y="8394"/>
                    <a:pt x="1346" y="4269"/>
                    <a:pt x="490" y="183"/>
                  </a:cubicBezTo>
                  <a:cubicBezTo>
                    <a:pt x="474" y="56"/>
                    <a:pt x="386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37"/>
            <p:cNvSpPr/>
            <p:nvPr/>
          </p:nvSpPr>
          <p:spPr>
            <a:xfrm>
              <a:off x="4146496" y="3146590"/>
              <a:ext cx="24601" cy="49384"/>
            </a:xfrm>
            <a:custGeom>
              <a:avLst/>
              <a:gdLst/>
              <a:ahLst/>
              <a:cxnLst/>
              <a:rect l="l" t="t" r="r" b="b"/>
              <a:pathLst>
                <a:path w="2297" h="4611" extrusionOk="0">
                  <a:moveTo>
                    <a:pt x="807" y="463"/>
                  </a:moveTo>
                  <a:cubicBezTo>
                    <a:pt x="925" y="463"/>
                    <a:pt x="1096" y="665"/>
                    <a:pt x="1168" y="701"/>
                  </a:cubicBezTo>
                  <a:cubicBezTo>
                    <a:pt x="1246" y="818"/>
                    <a:pt x="1363" y="934"/>
                    <a:pt x="1441" y="1051"/>
                  </a:cubicBezTo>
                  <a:cubicBezTo>
                    <a:pt x="1596" y="1362"/>
                    <a:pt x="1713" y="1674"/>
                    <a:pt x="1752" y="2024"/>
                  </a:cubicBezTo>
                  <a:cubicBezTo>
                    <a:pt x="1812" y="2621"/>
                    <a:pt x="1825" y="3218"/>
                    <a:pt x="1829" y="3798"/>
                  </a:cubicBezTo>
                  <a:lnTo>
                    <a:pt x="1829" y="3798"/>
                  </a:lnTo>
                  <a:cubicBezTo>
                    <a:pt x="1533" y="3309"/>
                    <a:pt x="1242" y="2803"/>
                    <a:pt x="974" y="2296"/>
                  </a:cubicBezTo>
                  <a:cubicBezTo>
                    <a:pt x="779" y="1985"/>
                    <a:pt x="662" y="1635"/>
                    <a:pt x="584" y="1285"/>
                  </a:cubicBezTo>
                  <a:cubicBezTo>
                    <a:pt x="546" y="1090"/>
                    <a:pt x="507" y="545"/>
                    <a:pt x="779" y="467"/>
                  </a:cubicBezTo>
                  <a:cubicBezTo>
                    <a:pt x="788" y="464"/>
                    <a:pt x="797" y="463"/>
                    <a:pt x="807" y="463"/>
                  </a:cubicBezTo>
                  <a:close/>
                  <a:moveTo>
                    <a:pt x="779" y="0"/>
                  </a:moveTo>
                  <a:cubicBezTo>
                    <a:pt x="507" y="0"/>
                    <a:pt x="273" y="195"/>
                    <a:pt x="195" y="467"/>
                  </a:cubicBezTo>
                  <a:cubicBezTo>
                    <a:pt x="1" y="1129"/>
                    <a:pt x="118" y="1790"/>
                    <a:pt x="468" y="2374"/>
                  </a:cubicBezTo>
                  <a:cubicBezTo>
                    <a:pt x="818" y="3114"/>
                    <a:pt x="1246" y="3814"/>
                    <a:pt x="1713" y="4514"/>
                  </a:cubicBezTo>
                  <a:cubicBezTo>
                    <a:pt x="1758" y="4582"/>
                    <a:pt x="1825" y="4610"/>
                    <a:pt x="1894" y="4610"/>
                  </a:cubicBezTo>
                  <a:cubicBezTo>
                    <a:pt x="1946" y="4610"/>
                    <a:pt x="1998" y="4594"/>
                    <a:pt x="2042" y="4566"/>
                  </a:cubicBezTo>
                  <a:lnTo>
                    <a:pt x="2042" y="4566"/>
                  </a:lnTo>
                  <a:cubicBezTo>
                    <a:pt x="2052" y="4567"/>
                    <a:pt x="2063" y="4568"/>
                    <a:pt x="2073" y="4568"/>
                  </a:cubicBezTo>
                  <a:cubicBezTo>
                    <a:pt x="2187" y="4568"/>
                    <a:pt x="2297" y="4490"/>
                    <a:pt x="2297" y="4320"/>
                  </a:cubicBezTo>
                  <a:cubicBezTo>
                    <a:pt x="2297" y="3619"/>
                    <a:pt x="2297" y="2880"/>
                    <a:pt x="2219" y="2102"/>
                  </a:cubicBezTo>
                  <a:cubicBezTo>
                    <a:pt x="2219" y="1479"/>
                    <a:pt x="1946" y="895"/>
                    <a:pt x="1557" y="428"/>
                  </a:cubicBezTo>
                  <a:cubicBezTo>
                    <a:pt x="1363" y="195"/>
                    <a:pt x="1090" y="39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37"/>
            <p:cNvSpPr/>
            <p:nvPr/>
          </p:nvSpPr>
          <p:spPr>
            <a:xfrm>
              <a:off x="4136076" y="3188488"/>
              <a:ext cx="40698" cy="38385"/>
            </a:xfrm>
            <a:custGeom>
              <a:avLst/>
              <a:gdLst/>
              <a:ahLst/>
              <a:cxnLst/>
              <a:rect l="l" t="t" r="r" b="b"/>
              <a:pathLst>
                <a:path w="3800" h="3584" extrusionOk="0">
                  <a:moveTo>
                    <a:pt x="624" y="486"/>
                  </a:moveTo>
                  <a:cubicBezTo>
                    <a:pt x="779" y="525"/>
                    <a:pt x="896" y="525"/>
                    <a:pt x="1013" y="563"/>
                  </a:cubicBezTo>
                  <a:cubicBezTo>
                    <a:pt x="1519" y="758"/>
                    <a:pt x="1947" y="1147"/>
                    <a:pt x="2180" y="1614"/>
                  </a:cubicBezTo>
                  <a:cubicBezTo>
                    <a:pt x="2438" y="2026"/>
                    <a:pt x="2678" y="2422"/>
                    <a:pt x="2913" y="2822"/>
                  </a:cubicBezTo>
                  <a:lnTo>
                    <a:pt x="2913" y="2822"/>
                  </a:lnTo>
                  <a:cubicBezTo>
                    <a:pt x="2237" y="2410"/>
                    <a:pt x="1629" y="1910"/>
                    <a:pt x="1091" y="1342"/>
                  </a:cubicBezTo>
                  <a:cubicBezTo>
                    <a:pt x="896" y="1147"/>
                    <a:pt x="779" y="953"/>
                    <a:pt x="662" y="719"/>
                  </a:cubicBezTo>
                  <a:cubicBezTo>
                    <a:pt x="624" y="641"/>
                    <a:pt x="624" y="602"/>
                    <a:pt x="585" y="563"/>
                  </a:cubicBezTo>
                  <a:lnTo>
                    <a:pt x="585" y="486"/>
                  </a:lnTo>
                  <a:cubicBezTo>
                    <a:pt x="585" y="499"/>
                    <a:pt x="589" y="503"/>
                    <a:pt x="595" y="503"/>
                  </a:cubicBezTo>
                  <a:cubicBezTo>
                    <a:pt x="606" y="503"/>
                    <a:pt x="624" y="486"/>
                    <a:pt x="624" y="486"/>
                  </a:cubicBezTo>
                  <a:close/>
                  <a:moveTo>
                    <a:pt x="692" y="0"/>
                  </a:moveTo>
                  <a:cubicBezTo>
                    <a:pt x="487" y="0"/>
                    <a:pt x="287" y="53"/>
                    <a:pt x="195" y="213"/>
                  </a:cubicBezTo>
                  <a:cubicBezTo>
                    <a:pt x="1" y="486"/>
                    <a:pt x="195" y="875"/>
                    <a:pt x="351" y="1108"/>
                  </a:cubicBezTo>
                  <a:cubicBezTo>
                    <a:pt x="662" y="1614"/>
                    <a:pt x="1052" y="2081"/>
                    <a:pt x="1557" y="2431"/>
                  </a:cubicBezTo>
                  <a:cubicBezTo>
                    <a:pt x="2102" y="2859"/>
                    <a:pt x="2686" y="3210"/>
                    <a:pt x="3309" y="3560"/>
                  </a:cubicBezTo>
                  <a:cubicBezTo>
                    <a:pt x="3341" y="3576"/>
                    <a:pt x="3373" y="3583"/>
                    <a:pt x="3404" y="3583"/>
                  </a:cubicBezTo>
                  <a:cubicBezTo>
                    <a:pt x="3442" y="3583"/>
                    <a:pt x="3479" y="3572"/>
                    <a:pt x="3511" y="3553"/>
                  </a:cubicBezTo>
                  <a:lnTo>
                    <a:pt x="3511" y="3553"/>
                  </a:lnTo>
                  <a:cubicBezTo>
                    <a:pt x="3668" y="3527"/>
                    <a:pt x="3799" y="3349"/>
                    <a:pt x="3698" y="3171"/>
                  </a:cubicBezTo>
                  <a:cubicBezTo>
                    <a:pt x="3309" y="2548"/>
                    <a:pt x="2958" y="1925"/>
                    <a:pt x="2530" y="1303"/>
                  </a:cubicBezTo>
                  <a:cubicBezTo>
                    <a:pt x="2219" y="719"/>
                    <a:pt x="1713" y="291"/>
                    <a:pt x="1091" y="58"/>
                  </a:cubicBezTo>
                  <a:cubicBezTo>
                    <a:pt x="979" y="26"/>
                    <a:pt x="834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37"/>
            <p:cNvSpPr/>
            <p:nvPr/>
          </p:nvSpPr>
          <p:spPr>
            <a:xfrm>
              <a:off x="4171922" y="3179973"/>
              <a:ext cx="23765" cy="45678"/>
            </a:xfrm>
            <a:custGeom>
              <a:avLst/>
              <a:gdLst/>
              <a:ahLst/>
              <a:cxnLst/>
              <a:rect l="l" t="t" r="r" b="b"/>
              <a:pathLst>
                <a:path w="2219" h="4265" extrusionOk="0">
                  <a:moveTo>
                    <a:pt x="1525" y="492"/>
                  </a:moveTo>
                  <a:cubicBezTo>
                    <a:pt x="1549" y="492"/>
                    <a:pt x="1572" y="506"/>
                    <a:pt x="1596" y="541"/>
                  </a:cubicBezTo>
                  <a:cubicBezTo>
                    <a:pt x="1946" y="1047"/>
                    <a:pt x="1557" y="1748"/>
                    <a:pt x="1285" y="2176"/>
                  </a:cubicBezTo>
                  <a:cubicBezTo>
                    <a:pt x="1050" y="2495"/>
                    <a:pt x="828" y="2815"/>
                    <a:pt x="610" y="3134"/>
                  </a:cubicBezTo>
                  <a:lnTo>
                    <a:pt x="610" y="3134"/>
                  </a:lnTo>
                  <a:cubicBezTo>
                    <a:pt x="684" y="2710"/>
                    <a:pt x="763" y="2300"/>
                    <a:pt x="857" y="1903"/>
                  </a:cubicBezTo>
                  <a:cubicBezTo>
                    <a:pt x="934" y="1592"/>
                    <a:pt x="1012" y="1281"/>
                    <a:pt x="1168" y="1008"/>
                  </a:cubicBezTo>
                  <a:cubicBezTo>
                    <a:pt x="1207" y="892"/>
                    <a:pt x="1285" y="736"/>
                    <a:pt x="1362" y="619"/>
                  </a:cubicBezTo>
                  <a:cubicBezTo>
                    <a:pt x="1417" y="565"/>
                    <a:pt x="1471" y="492"/>
                    <a:pt x="1525" y="492"/>
                  </a:cubicBezTo>
                  <a:close/>
                  <a:moveTo>
                    <a:pt x="1539" y="1"/>
                  </a:moveTo>
                  <a:cubicBezTo>
                    <a:pt x="1406" y="1"/>
                    <a:pt x="1271" y="49"/>
                    <a:pt x="1168" y="152"/>
                  </a:cubicBezTo>
                  <a:cubicBezTo>
                    <a:pt x="740" y="580"/>
                    <a:pt x="506" y="1125"/>
                    <a:pt x="390" y="1748"/>
                  </a:cubicBezTo>
                  <a:cubicBezTo>
                    <a:pt x="234" y="2487"/>
                    <a:pt x="78" y="3226"/>
                    <a:pt x="0" y="4005"/>
                  </a:cubicBezTo>
                  <a:cubicBezTo>
                    <a:pt x="0" y="4046"/>
                    <a:pt x="15" y="4087"/>
                    <a:pt x="39" y="4124"/>
                  </a:cubicBezTo>
                  <a:lnTo>
                    <a:pt x="39" y="4124"/>
                  </a:lnTo>
                  <a:cubicBezTo>
                    <a:pt x="71" y="4209"/>
                    <a:pt x="169" y="4264"/>
                    <a:pt x="269" y="4264"/>
                  </a:cubicBezTo>
                  <a:cubicBezTo>
                    <a:pt x="343" y="4264"/>
                    <a:pt x="419" y="4233"/>
                    <a:pt x="467" y="4160"/>
                  </a:cubicBezTo>
                  <a:cubicBezTo>
                    <a:pt x="857" y="3615"/>
                    <a:pt x="1246" y="3071"/>
                    <a:pt x="1635" y="2526"/>
                  </a:cubicBezTo>
                  <a:cubicBezTo>
                    <a:pt x="2024" y="2059"/>
                    <a:pt x="2219" y="1436"/>
                    <a:pt x="2219" y="853"/>
                  </a:cubicBezTo>
                  <a:cubicBezTo>
                    <a:pt x="2180" y="580"/>
                    <a:pt x="2063" y="308"/>
                    <a:pt x="1868" y="113"/>
                  </a:cubicBezTo>
                  <a:cubicBezTo>
                    <a:pt x="1776" y="40"/>
                    <a:pt x="1659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37"/>
            <p:cNvSpPr/>
            <p:nvPr/>
          </p:nvSpPr>
          <p:spPr>
            <a:xfrm>
              <a:off x="4146496" y="3222364"/>
              <a:ext cx="36039" cy="32794"/>
            </a:xfrm>
            <a:custGeom>
              <a:avLst/>
              <a:gdLst/>
              <a:ahLst/>
              <a:cxnLst/>
              <a:rect l="l" t="t" r="r" b="b"/>
              <a:pathLst>
                <a:path w="3365" h="3062" extrusionOk="0">
                  <a:moveTo>
                    <a:pt x="742" y="528"/>
                  </a:moveTo>
                  <a:cubicBezTo>
                    <a:pt x="767" y="528"/>
                    <a:pt x="792" y="535"/>
                    <a:pt x="818" y="552"/>
                  </a:cubicBezTo>
                  <a:cubicBezTo>
                    <a:pt x="1013" y="669"/>
                    <a:pt x="1168" y="825"/>
                    <a:pt x="1324" y="981"/>
                  </a:cubicBezTo>
                  <a:cubicBezTo>
                    <a:pt x="1479" y="1136"/>
                    <a:pt x="1674" y="1292"/>
                    <a:pt x="1791" y="1448"/>
                  </a:cubicBezTo>
                  <a:cubicBezTo>
                    <a:pt x="2079" y="1736"/>
                    <a:pt x="2325" y="2045"/>
                    <a:pt x="2559" y="2361"/>
                  </a:cubicBezTo>
                  <a:lnTo>
                    <a:pt x="2559" y="2361"/>
                  </a:lnTo>
                  <a:cubicBezTo>
                    <a:pt x="2341" y="2260"/>
                    <a:pt x="2133" y="2137"/>
                    <a:pt x="1946" y="1992"/>
                  </a:cubicBezTo>
                  <a:cubicBezTo>
                    <a:pt x="1557" y="1759"/>
                    <a:pt x="1207" y="1525"/>
                    <a:pt x="857" y="1214"/>
                  </a:cubicBezTo>
                  <a:cubicBezTo>
                    <a:pt x="701" y="1097"/>
                    <a:pt x="584" y="942"/>
                    <a:pt x="584" y="747"/>
                  </a:cubicBezTo>
                  <a:cubicBezTo>
                    <a:pt x="584" y="626"/>
                    <a:pt x="656" y="528"/>
                    <a:pt x="742" y="528"/>
                  </a:cubicBezTo>
                  <a:close/>
                  <a:moveTo>
                    <a:pt x="766" y="0"/>
                  </a:moveTo>
                  <a:cubicBezTo>
                    <a:pt x="556" y="0"/>
                    <a:pt x="331" y="115"/>
                    <a:pt x="195" y="319"/>
                  </a:cubicBezTo>
                  <a:cubicBezTo>
                    <a:pt x="40" y="552"/>
                    <a:pt x="1" y="825"/>
                    <a:pt x="118" y="1097"/>
                  </a:cubicBezTo>
                  <a:cubicBezTo>
                    <a:pt x="234" y="1331"/>
                    <a:pt x="429" y="1564"/>
                    <a:pt x="662" y="1720"/>
                  </a:cubicBezTo>
                  <a:cubicBezTo>
                    <a:pt x="896" y="1876"/>
                    <a:pt x="1090" y="2031"/>
                    <a:pt x="1324" y="2187"/>
                  </a:cubicBezTo>
                  <a:cubicBezTo>
                    <a:pt x="1830" y="2576"/>
                    <a:pt x="2413" y="2848"/>
                    <a:pt x="2997" y="3043"/>
                  </a:cubicBezTo>
                  <a:cubicBezTo>
                    <a:pt x="3031" y="3056"/>
                    <a:pt x="3063" y="3062"/>
                    <a:pt x="3092" y="3062"/>
                  </a:cubicBezTo>
                  <a:cubicBezTo>
                    <a:pt x="3288" y="3062"/>
                    <a:pt x="3364" y="2801"/>
                    <a:pt x="3228" y="2652"/>
                  </a:cubicBezTo>
                  <a:lnTo>
                    <a:pt x="3228" y="2652"/>
                  </a:lnTo>
                  <a:cubicBezTo>
                    <a:pt x="3250" y="2592"/>
                    <a:pt x="3253" y="2526"/>
                    <a:pt x="3231" y="2459"/>
                  </a:cubicBezTo>
                  <a:cubicBezTo>
                    <a:pt x="2880" y="1992"/>
                    <a:pt x="2530" y="1525"/>
                    <a:pt x="2141" y="1136"/>
                  </a:cubicBezTo>
                  <a:cubicBezTo>
                    <a:pt x="1946" y="903"/>
                    <a:pt x="1752" y="708"/>
                    <a:pt x="1557" y="514"/>
                  </a:cubicBezTo>
                  <a:cubicBezTo>
                    <a:pt x="1363" y="280"/>
                    <a:pt x="1129" y="124"/>
                    <a:pt x="857" y="8"/>
                  </a:cubicBezTo>
                  <a:cubicBezTo>
                    <a:pt x="827" y="3"/>
                    <a:pt x="797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37"/>
            <p:cNvSpPr/>
            <p:nvPr/>
          </p:nvSpPr>
          <p:spPr>
            <a:xfrm>
              <a:off x="4181090" y="3215627"/>
              <a:ext cx="27514" cy="55628"/>
            </a:xfrm>
            <a:custGeom>
              <a:avLst/>
              <a:gdLst/>
              <a:ahLst/>
              <a:cxnLst/>
              <a:rect l="l" t="t" r="r" b="b"/>
              <a:pathLst>
                <a:path w="2569" h="5194" extrusionOk="0">
                  <a:moveTo>
                    <a:pt x="1518" y="481"/>
                  </a:moveTo>
                  <a:cubicBezTo>
                    <a:pt x="1791" y="520"/>
                    <a:pt x="1791" y="1181"/>
                    <a:pt x="1752" y="1376"/>
                  </a:cubicBezTo>
                  <a:cubicBezTo>
                    <a:pt x="1713" y="1804"/>
                    <a:pt x="1596" y="2232"/>
                    <a:pt x="1401" y="2621"/>
                  </a:cubicBezTo>
                  <a:cubicBezTo>
                    <a:pt x="1170" y="3172"/>
                    <a:pt x="830" y="3701"/>
                    <a:pt x="527" y="4240"/>
                  </a:cubicBezTo>
                  <a:lnTo>
                    <a:pt x="527" y="4240"/>
                  </a:lnTo>
                  <a:cubicBezTo>
                    <a:pt x="510" y="3637"/>
                    <a:pt x="522" y="3020"/>
                    <a:pt x="584" y="2427"/>
                  </a:cubicBezTo>
                  <a:cubicBezTo>
                    <a:pt x="662" y="2038"/>
                    <a:pt x="740" y="1648"/>
                    <a:pt x="896" y="1298"/>
                  </a:cubicBezTo>
                  <a:cubicBezTo>
                    <a:pt x="973" y="1104"/>
                    <a:pt x="1207" y="481"/>
                    <a:pt x="1518" y="481"/>
                  </a:cubicBezTo>
                  <a:close/>
                  <a:moveTo>
                    <a:pt x="1475" y="0"/>
                  </a:moveTo>
                  <a:cubicBezTo>
                    <a:pt x="1264" y="0"/>
                    <a:pt x="1071" y="96"/>
                    <a:pt x="935" y="286"/>
                  </a:cubicBezTo>
                  <a:cubicBezTo>
                    <a:pt x="506" y="831"/>
                    <a:pt x="234" y="1493"/>
                    <a:pt x="156" y="2232"/>
                  </a:cubicBezTo>
                  <a:cubicBezTo>
                    <a:pt x="39" y="3049"/>
                    <a:pt x="1" y="3867"/>
                    <a:pt x="78" y="4684"/>
                  </a:cubicBezTo>
                  <a:cubicBezTo>
                    <a:pt x="78" y="4790"/>
                    <a:pt x="132" y="4859"/>
                    <a:pt x="204" y="4893"/>
                  </a:cubicBezTo>
                  <a:lnTo>
                    <a:pt x="204" y="4893"/>
                  </a:lnTo>
                  <a:cubicBezTo>
                    <a:pt x="177" y="5064"/>
                    <a:pt x="322" y="5193"/>
                    <a:pt x="464" y="5193"/>
                  </a:cubicBezTo>
                  <a:cubicBezTo>
                    <a:pt x="540" y="5193"/>
                    <a:pt x="614" y="5157"/>
                    <a:pt x="662" y="5073"/>
                  </a:cubicBezTo>
                  <a:cubicBezTo>
                    <a:pt x="1285" y="3711"/>
                    <a:pt x="2569" y="2310"/>
                    <a:pt x="2219" y="715"/>
                  </a:cubicBezTo>
                  <a:cubicBezTo>
                    <a:pt x="2180" y="442"/>
                    <a:pt x="2024" y="170"/>
                    <a:pt x="1752" y="53"/>
                  </a:cubicBezTo>
                  <a:cubicBezTo>
                    <a:pt x="1658" y="18"/>
                    <a:pt x="1565" y="0"/>
                    <a:pt x="1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37"/>
            <p:cNvSpPr/>
            <p:nvPr/>
          </p:nvSpPr>
          <p:spPr>
            <a:xfrm>
              <a:off x="4154004" y="3257193"/>
              <a:ext cx="37935" cy="32034"/>
            </a:xfrm>
            <a:custGeom>
              <a:avLst/>
              <a:gdLst/>
              <a:ahLst/>
              <a:cxnLst/>
              <a:rect l="l" t="t" r="r" b="b"/>
              <a:pathLst>
                <a:path w="3542" h="2991" extrusionOk="0">
                  <a:moveTo>
                    <a:pt x="646" y="493"/>
                  </a:moveTo>
                  <a:cubicBezTo>
                    <a:pt x="684" y="493"/>
                    <a:pt x="729" y="506"/>
                    <a:pt x="778" y="530"/>
                  </a:cubicBezTo>
                  <a:cubicBezTo>
                    <a:pt x="973" y="647"/>
                    <a:pt x="1168" y="764"/>
                    <a:pt x="1323" y="958"/>
                  </a:cubicBezTo>
                  <a:cubicBezTo>
                    <a:pt x="1518" y="1114"/>
                    <a:pt x="1712" y="1270"/>
                    <a:pt x="1907" y="1464"/>
                  </a:cubicBezTo>
                  <a:cubicBezTo>
                    <a:pt x="2224" y="1753"/>
                    <a:pt x="2520" y="2063"/>
                    <a:pt x="2795" y="2378"/>
                  </a:cubicBezTo>
                  <a:lnTo>
                    <a:pt x="2795" y="2378"/>
                  </a:lnTo>
                  <a:cubicBezTo>
                    <a:pt x="2100" y="2129"/>
                    <a:pt x="1450" y="1747"/>
                    <a:pt x="934" y="1231"/>
                  </a:cubicBezTo>
                  <a:cubicBezTo>
                    <a:pt x="740" y="1075"/>
                    <a:pt x="623" y="881"/>
                    <a:pt x="545" y="686"/>
                  </a:cubicBezTo>
                  <a:cubicBezTo>
                    <a:pt x="518" y="553"/>
                    <a:pt x="565" y="493"/>
                    <a:pt x="646" y="493"/>
                  </a:cubicBezTo>
                  <a:close/>
                  <a:moveTo>
                    <a:pt x="613" y="1"/>
                  </a:moveTo>
                  <a:cubicBezTo>
                    <a:pt x="401" y="1"/>
                    <a:pt x="210" y="119"/>
                    <a:pt x="117" y="336"/>
                  </a:cubicBezTo>
                  <a:cubicBezTo>
                    <a:pt x="0" y="569"/>
                    <a:pt x="39" y="881"/>
                    <a:pt x="195" y="1114"/>
                  </a:cubicBezTo>
                  <a:cubicBezTo>
                    <a:pt x="506" y="1542"/>
                    <a:pt x="934" y="1931"/>
                    <a:pt x="1401" y="2243"/>
                  </a:cubicBezTo>
                  <a:cubicBezTo>
                    <a:pt x="1946" y="2593"/>
                    <a:pt x="2491" y="2826"/>
                    <a:pt x="3113" y="2982"/>
                  </a:cubicBezTo>
                  <a:cubicBezTo>
                    <a:pt x="3134" y="2988"/>
                    <a:pt x="3154" y="2991"/>
                    <a:pt x="3173" y="2991"/>
                  </a:cubicBezTo>
                  <a:cubicBezTo>
                    <a:pt x="3302" y="2991"/>
                    <a:pt x="3393" y="2867"/>
                    <a:pt x="3401" y="2739"/>
                  </a:cubicBezTo>
                  <a:lnTo>
                    <a:pt x="3401" y="2739"/>
                  </a:lnTo>
                  <a:cubicBezTo>
                    <a:pt x="3410" y="2730"/>
                    <a:pt x="3417" y="2720"/>
                    <a:pt x="3425" y="2709"/>
                  </a:cubicBezTo>
                  <a:cubicBezTo>
                    <a:pt x="3541" y="2632"/>
                    <a:pt x="3541" y="2476"/>
                    <a:pt x="3425" y="2398"/>
                  </a:cubicBezTo>
                  <a:cubicBezTo>
                    <a:pt x="3035" y="1931"/>
                    <a:pt x="2646" y="1464"/>
                    <a:pt x="2179" y="1075"/>
                  </a:cubicBezTo>
                  <a:cubicBezTo>
                    <a:pt x="1985" y="842"/>
                    <a:pt x="1751" y="647"/>
                    <a:pt x="1518" y="453"/>
                  </a:cubicBezTo>
                  <a:cubicBezTo>
                    <a:pt x="1323" y="258"/>
                    <a:pt x="1090" y="102"/>
                    <a:pt x="778" y="24"/>
                  </a:cubicBezTo>
                  <a:cubicBezTo>
                    <a:pt x="723" y="9"/>
                    <a:pt x="667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37"/>
            <p:cNvSpPr/>
            <p:nvPr/>
          </p:nvSpPr>
          <p:spPr>
            <a:xfrm>
              <a:off x="4189422" y="3253947"/>
              <a:ext cx="25019" cy="44982"/>
            </a:xfrm>
            <a:custGeom>
              <a:avLst/>
              <a:gdLst/>
              <a:ahLst/>
              <a:cxnLst/>
              <a:rect l="l" t="t" r="r" b="b"/>
              <a:pathLst>
                <a:path w="2336" h="4200" extrusionOk="0">
                  <a:moveTo>
                    <a:pt x="1734" y="494"/>
                  </a:moveTo>
                  <a:cubicBezTo>
                    <a:pt x="1868" y="494"/>
                    <a:pt x="1862" y="704"/>
                    <a:pt x="1830" y="833"/>
                  </a:cubicBezTo>
                  <a:cubicBezTo>
                    <a:pt x="1791" y="1339"/>
                    <a:pt x="1635" y="1845"/>
                    <a:pt x="1363" y="2312"/>
                  </a:cubicBezTo>
                  <a:cubicBezTo>
                    <a:pt x="1108" y="2726"/>
                    <a:pt x="828" y="3140"/>
                    <a:pt x="521" y="3532"/>
                  </a:cubicBezTo>
                  <a:lnTo>
                    <a:pt x="521" y="3532"/>
                  </a:lnTo>
                  <a:cubicBezTo>
                    <a:pt x="479" y="2653"/>
                    <a:pt x="714" y="1758"/>
                    <a:pt x="1168" y="989"/>
                  </a:cubicBezTo>
                  <a:cubicBezTo>
                    <a:pt x="1285" y="794"/>
                    <a:pt x="1441" y="600"/>
                    <a:pt x="1635" y="522"/>
                  </a:cubicBezTo>
                  <a:cubicBezTo>
                    <a:pt x="1675" y="502"/>
                    <a:pt x="1707" y="494"/>
                    <a:pt x="1734" y="494"/>
                  </a:cubicBezTo>
                  <a:close/>
                  <a:moveTo>
                    <a:pt x="1707" y="0"/>
                  </a:moveTo>
                  <a:cubicBezTo>
                    <a:pt x="1505" y="0"/>
                    <a:pt x="1300" y="79"/>
                    <a:pt x="1168" y="211"/>
                  </a:cubicBezTo>
                  <a:cubicBezTo>
                    <a:pt x="740" y="639"/>
                    <a:pt x="429" y="1184"/>
                    <a:pt x="273" y="1767"/>
                  </a:cubicBezTo>
                  <a:cubicBezTo>
                    <a:pt x="79" y="2429"/>
                    <a:pt x="1" y="3129"/>
                    <a:pt x="40" y="3830"/>
                  </a:cubicBezTo>
                  <a:cubicBezTo>
                    <a:pt x="40" y="3977"/>
                    <a:pt x="153" y="4054"/>
                    <a:pt x="272" y="4062"/>
                  </a:cubicBezTo>
                  <a:lnTo>
                    <a:pt x="272" y="4062"/>
                  </a:lnTo>
                  <a:cubicBezTo>
                    <a:pt x="281" y="4089"/>
                    <a:pt x="295" y="4115"/>
                    <a:pt x="312" y="4141"/>
                  </a:cubicBezTo>
                  <a:cubicBezTo>
                    <a:pt x="371" y="4180"/>
                    <a:pt x="439" y="4199"/>
                    <a:pt x="502" y="4199"/>
                  </a:cubicBezTo>
                  <a:cubicBezTo>
                    <a:pt x="565" y="4199"/>
                    <a:pt x="623" y="4180"/>
                    <a:pt x="662" y="4141"/>
                  </a:cubicBezTo>
                  <a:lnTo>
                    <a:pt x="623" y="4141"/>
                  </a:lnTo>
                  <a:cubicBezTo>
                    <a:pt x="1052" y="3635"/>
                    <a:pt x="1441" y="3090"/>
                    <a:pt x="1752" y="2507"/>
                  </a:cubicBezTo>
                  <a:cubicBezTo>
                    <a:pt x="2102" y="1962"/>
                    <a:pt x="2297" y="1339"/>
                    <a:pt x="2336" y="717"/>
                  </a:cubicBezTo>
                  <a:cubicBezTo>
                    <a:pt x="2336" y="444"/>
                    <a:pt x="2219" y="172"/>
                    <a:pt x="1985" y="55"/>
                  </a:cubicBezTo>
                  <a:cubicBezTo>
                    <a:pt x="1898" y="18"/>
                    <a:pt x="1803" y="0"/>
                    <a:pt x="1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37"/>
            <p:cNvSpPr/>
            <p:nvPr/>
          </p:nvSpPr>
          <p:spPr>
            <a:xfrm>
              <a:off x="4161501" y="3286870"/>
              <a:ext cx="38631" cy="32708"/>
            </a:xfrm>
            <a:custGeom>
              <a:avLst/>
              <a:gdLst/>
              <a:ahLst/>
              <a:cxnLst/>
              <a:rect l="l" t="t" r="r" b="b"/>
              <a:pathLst>
                <a:path w="3607" h="3054" extrusionOk="0">
                  <a:moveTo>
                    <a:pt x="681" y="487"/>
                  </a:moveTo>
                  <a:cubicBezTo>
                    <a:pt x="748" y="487"/>
                    <a:pt x="822" y="505"/>
                    <a:pt x="857" y="522"/>
                  </a:cubicBezTo>
                  <a:cubicBezTo>
                    <a:pt x="1090" y="678"/>
                    <a:pt x="1285" y="795"/>
                    <a:pt x="1479" y="989"/>
                  </a:cubicBezTo>
                  <a:cubicBezTo>
                    <a:pt x="1674" y="1145"/>
                    <a:pt x="1830" y="1300"/>
                    <a:pt x="2024" y="1456"/>
                  </a:cubicBezTo>
                  <a:cubicBezTo>
                    <a:pt x="2312" y="1744"/>
                    <a:pt x="2600" y="2054"/>
                    <a:pt x="2873" y="2385"/>
                  </a:cubicBezTo>
                  <a:lnTo>
                    <a:pt x="2873" y="2385"/>
                  </a:lnTo>
                  <a:cubicBezTo>
                    <a:pt x="2585" y="2275"/>
                    <a:pt x="2309" y="2134"/>
                    <a:pt x="2063" y="1962"/>
                  </a:cubicBezTo>
                  <a:cubicBezTo>
                    <a:pt x="1635" y="1729"/>
                    <a:pt x="1246" y="1456"/>
                    <a:pt x="896" y="1106"/>
                  </a:cubicBezTo>
                  <a:cubicBezTo>
                    <a:pt x="740" y="989"/>
                    <a:pt x="623" y="795"/>
                    <a:pt x="545" y="600"/>
                  </a:cubicBezTo>
                  <a:cubicBezTo>
                    <a:pt x="524" y="514"/>
                    <a:pt x="598" y="487"/>
                    <a:pt x="681" y="487"/>
                  </a:cubicBezTo>
                  <a:close/>
                  <a:moveTo>
                    <a:pt x="675" y="0"/>
                  </a:moveTo>
                  <a:cubicBezTo>
                    <a:pt x="496" y="0"/>
                    <a:pt x="327" y="79"/>
                    <a:pt x="195" y="211"/>
                  </a:cubicBezTo>
                  <a:cubicBezTo>
                    <a:pt x="1" y="444"/>
                    <a:pt x="1" y="756"/>
                    <a:pt x="195" y="989"/>
                  </a:cubicBezTo>
                  <a:cubicBezTo>
                    <a:pt x="507" y="1456"/>
                    <a:pt x="935" y="1845"/>
                    <a:pt x="1440" y="2118"/>
                  </a:cubicBezTo>
                  <a:cubicBezTo>
                    <a:pt x="1985" y="2546"/>
                    <a:pt x="2569" y="2857"/>
                    <a:pt x="3230" y="3052"/>
                  </a:cubicBezTo>
                  <a:cubicBezTo>
                    <a:pt x="3243" y="3053"/>
                    <a:pt x="3255" y="3054"/>
                    <a:pt x="3267" y="3054"/>
                  </a:cubicBezTo>
                  <a:cubicBezTo>
                    <a:pt x="3439" y="3054"/>
                    <a:pt x="3556" y="2897"/>
                    <a:pt x="3556" y="2756"/>
                  </a:cubicBezTo>
                  <a:lnTo>
                    <a:pt x="3556" y="2756"/>
                  </a:lnTo>
                  <a:cubicBezTo>
                    <a:pt x="3598" y="2678"/>
                    <a:pt x="3606" y="2584"/>
                    <a:pt x="3581" y="2507"/>
                  </a:cubicBezTo>
                  <a:cubicBezTo>
                    <a:pt x="3192" y="2001"/>
                    <a:pt x="2802" y="1573"/>
                    <a:pt x="2374" y="1145"/>
                  </a:cubicBezTo>
                  <a:cubicBezTo>
                    <a:pt x="2141" y="911"/>
                    <a:pt x="1907" y="717"/>
                    <a:pt x="1674" y="522"/>
                  </a:cubicBezTo>
                  <a:cubicBezTo>
                    <a:pt x="1479" y="328"/>
                    <a:pt x="1207" y="172"/>
                    <a:pt x="935" y="55"/>
                  </a:cubicBezTo>
                  <a:cubicBezTo>
                    <a:pt x="847" y="18"/>
                    <a:pt x="760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37"/>
            <p:cNvSpPr/>
            <p:nvPr/>
          </p:nvSpPr>
          <p:spPr>
            <a:xfrm>
              <a:off x="4201514" y="3291882"/>
              <a:ext cx="23348" cy="45785"/>
            </a:xfrm>
            <a:custGeom>
              <a:avLst/>
              <a:gdLst/>
              <a:ahLst/>
              <a:cxnLst/>
              <a:rect l="l" t="t" r="r" b="b"/>
              <a:pathLst>
                <a:path w="2180" h="4275" extrusionOk="0">
                  <a:moveTo>
                    <a:pt x="1270" y="462"/>
                  </a:moveTo>
                  <a:cubicBezTo>
                    <a:pt x="1300" y="462"/>
                    <a:pt x="1330" y="469"/>
                    <a:pt x="1362" y="482"/>
                  </a:cubicBezTo>
                  <a:cubicBezTo>
                    <a:pt x="1596" y="599"/>
                    <a:pt x="1596" y="988"/>
                    <a:pt x="1557" y="1183"/>
                  </a:cubicBezTo>
                  <a:cubicBezTo>
                    <a:pt x="1479" y="1494"/>
                    <a:pt x="1362" y="1805"/>
                    <a:pt x="1207" y="2117"/>
                  </a:cubicBezTo>
                  <a:cubicBezTo>
                    <a:pt x="1010" y="2565"/>
                    <a:pt x="794" y="3014"/>
                    <a:pt x="543" y="3433"/>
                  </a:cubicBezTo>
                  <a:lnTo>
                    <a:pt x="543" y="3433"/>
                  </a:lnTo>
                  <a:cubicBezTo>
                    <a:pt x="510" y="2903"/>
                    <a:pt x="524" y="2385"/>
                    <a:pt x="584" y="1844"/>
                  </a:cubicBezTo>
                  <a:cubicBezTo>
                    <a:pt x="623" y="1533"/>
                    <a:pt x="662" y="1261"/>
                    <a:pt x="779" y="988"/>
                  </a:cubicBezTo>
                  <a:cubicBezTo>
                    <a:pt x="882" y="816"/>
                    <a:pt x="1045" y="462"/>
                    <a:pt x="1270" y="462"/>
                  </a:cubicBezTo>
                  <a:close/>
                  <a:moveTo>
                    <a:pt x="1245" y="1"/>
                  </a:moveTo>
                  <a:cubicBezTo>
                    <a:pt x="1100" y="1"/>
                    <a:pt x="952" y="42"/>
                    <a:pt x="818" y="132"/>
                  </a:cubicBezTo>
                  <a:cubicBezTo>
                    <a:pt x="389" y="521"/>
                    <a:pt x="117" y="1066"/>
                    <a:pt x="117" y="1650"/>
                  </a:cubicBezTo>
                  <a:cubicBezTo>
                    <a:pt x="0" y="2389"/>
                    <a:pt x="0" y="3167"/>
                    <a:pt x="117" y="3907"/>
                  </a:cubicBezTo>
                  <a:cubicBezTo>
                    <a:pt x="117" y="3993"/>
                    <a:pt x="156" y="4056"/>
                    <a:pt x="212" y="4094"/>
                  </a:cubicBezTo>
                  <a:lnTo>
                    <a:pt x="212" y="4094"/>
                  </a:lnTo>
                  <a:cubicBezTo>
                    <a:pt x="249" y="4200"/>
                    <a:pt x="368" y="4275"/>
                    <a:pt x="480" y="4275"/>
                  </a:cubicBezTo>
                  <a:cubicBezTo>
                    <a:pt x="550" y="4275"/>
                    <a:pt x="617" y="4246"/>
                    <a:pt x="662" y="4179"/>
                  </a:cubicBezTo>
                  <a:lnTo>
                    <a:pt x="662" y="4140"/>
                  </a:lnTo>
                  <a:cubicBezTo>
                    <a:pt x="1012" y="3595"/>
                    <a:pt x="1284" y="3051"/>
                    <a:pt x="1557" y="2467"/>
                  </a:cubicBezTo>
                  <a:cubicBezTo>
                    <a:pt x="1829" y="1922"/>
                    <a:pt x="2179" y="1261"/>
                    <a:pt x="2024" y="638"/>
                  </a:cubicBezTo>
                  <a:cubicBezTo>
                    <a:pt x="1941" y="251"/>
                    <a:pt x="1602" y="1"/>
                    <a:pt x="1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37"/>
            <p:cNvSpPr/>
            <p:nvPr/>
          </p:nvSpPr>
          <p:spPr>
            <a:xfrm>
              <a:off x="4175253" y="3317393"/>
              <a:ext cx="37710" cy="34358"/>
            </a:xfrm>
            <a:custGeom>
              <a:avLst/>
              <a:gdLst/>
              <a:ahLst/>
              <a:cxnLst/>
              <a:rect l="l" t="t" r="r" b="b"/>
              <a:pathLst>
                <a:path w="3521" h="3208" extrusionOk="0">
                  <a:moveTo>
                    <a:pt x="623" y="474"/>
                  </a:moveTo>
                  <a:cubicBezTo>
                    <a:pt x="662" y="513"/>
                    <a:pt x="701" y="513"/>
                    <a:pt x="740" y="513"/>
                  </a:cubicBezTo>
                  <a:cubicBezTo>
                    <a:pt x="857" y="552"/>
                    <a:pt x="974" y="630"/>
                    <a:pt x="1051" y="669"/>
                  </a:cubicBezTo>
                  <a:cubicBezTo>
                    <a:pt x="1441" y="941"/>
                    <a:pt x="1791" y="1252"/>
                    <a:pt x="2063" y="1641"/>
                  </a:cubicBezTo>
                  <a:cubicBezTo>
                    <a:pt x="2184" y="1786"/>
                    <a:pt x="2289" y="1916"/>
                    <a:pt x="2389" y="2049"/>
                  </a:cubicBezTo>
                  <a:lnTo>
                    <a:pt x="2389" y="2049"/>
                  </a:lnTo>
                  <a:cubicBezTo>
                    <a:pt x="2253" y="1953"/>
                    <a:pt x="2119" y="1855"/>
                    <a:pt x="1985" y="1758"/>
                  </a:cubicBezTo>
                  <a:cubicBezTo>
                    <a:pt x="1557" y="1525"/>
                    <a:pt x="1168" y="1213"/>
                    <a:pt x="818" y="902"/>
                  </a:cubicBezTo>
                  <a:cubicBezTo>
                    <a:pt x="740" y="785"/>
                    <a:pt x="662" y="707"/>
                    <a:pt x="623" y="630"/>
                  </a:cubicBezTo>
                  <a:cubicBezTo>
                    <a:pt x="584" y="591"/>
                    <a:pt x="584" y="552"/>
                    <a:pt x="546" y="474"/>
                  </a:cubicBezTo>
                  <a:close/>
                  <a:moveTo>
                    <a:pt x="639" y="1"/>
                  </a:moveTo>
                  <a:cubicBezTo>
                    <a:pt x="432" y="1"/>
                    <a:pt x="233" y="117"/>
                    <a:pt x="118" y="318"/>
                  </a:cubicBezTo>
                  <a:cubicBezTo>
                    <a:pt x="1" y="630"/>
                    <a:pt x="273" y="941"/>
                    <a:pt x="468" y="1174"/>
                  </a:cubicBezTo>
                  <a:cubicBezTo>
                    <a:pt x="662" y="1408"/>
                    <a:pt x="896" y="1602"/>
                    <a:pt x="1168" y="1797"/>
                  </a:cubicBezTo>
                  <a:cubicBezTo>
                    <a:pt x="1742" y="2228"/>
                    <a:pt x="2349" y="2592"/>
                    <a:pt x="2989" y="2982"/>
                  </a:cubicBezTo>
                  <a:lnTo>
                    <a:pt x="2989" y="2982"/>
                  </a:lnTo>
                  <a:cubicBezTo>
                    <a:pt x="2992" y="2989"/>
                    <a:pt x="2995" y="2996"/>
                    <a:pt x="2997" y="3003"/>
                  </a:cubicBezTo>
                  <a:cubicBezTo>
                    <a:pt x="3029" y="3132"/>
                    <a:pt x="3115" y="3208"/>
                    <a:pt x="3232" y="3208"/>
                  </a:cubicBezTo>
                  <a:cubicBezTo>
                    <a:pt x="3256" y="3208"/>
                    <a:pt x="3282" y="3205"/>
                    <a:pt x="3308" y="3198"/>
                  </a:cubicBezTo>
                  <a:cubicBezTo>
                    <a:pt x="3447" y="3143"/>
                    <a:pt x="3506" y="3028"/>
                    <a:pt x="3501" y="2911"/>
                  </a:cubicBezTo>
                  <a:lnTo>
                    <a:pt x="3501" y="2911"/>
                  </a:lnTo>
                  <a:cubicBezTo>
                    <a:pt x="3520" y="2825"/>
                    <a:pt x="3498" y="2732"/>
                    <a:pt x="3412" y="2670"/>
                  </a:cubicBezTo>
                  <a:lnTo>
                    <a:pt x="3412" y="2670"/>
                  </a:lnTo>
                  <a:cubicBezTo>
                    <a:pt x="3266" y="2399"/>
                    <a:pt x="3093" y="2157"/>
                    <a:pt x="2919" y="1914"/>
                  </a:cubicBezTo>
                  <a:cubicBezTo>
                    <a:pt x="2569" y="1408"/>
                    <a:pt x="2141" y="902"/>
                    <a:pt x="1635" y="513"/>
                  </a:cubicBezTo>
                  <a:cubicBezTo>
                    <a:pt x="1402" y="279"/>
                    <a:pt x="1129" y="163"/>
                    <a:pt x="857" y="46"/>
                  </a:cubicBezTo>
                  <a:cubicBezTo>
                    <a:pt x="786" y="15"/>
                    <a:pt x="712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37"/>
            <p:cNvSpPr/>
            <p:nvPr/>
          </p:nvSpPr>
          <p:spPr>
            <a:xfrm>
              <a:off x="4007845" y="3374349"/>
              <a:ext cx="64903" cy="25790"/>
            </a:xfrm>
            <a:custGeom>
              <a:avLst/>
              <a:gdLst/>
              <a:ahLst/>
              <a:cxnLst/>
              <a:rect l="l" t="t" r="r" b="b"/>
              <a:pathLst>
                <a:path w="6060" h="2408" extrusionOk="0">
                  <a:moveTo>
                    <a:pt x="3852" y="466"/>
                  </a:moveTo>
                  <a:cubicBezTo>
                    <a:pt x="4506" y="466"/>
                    <a:pt x="5279" y="584"/>
                    <a:pt x="5398" y="1265"/>
                  </a:cubicBezTo>
                  <a:cubicBezTo>
                    <a:pt x="5500" y="1728"/>
                    <a:pt x="5234" y="1866"/>
                    <a:pt x="4860" y="1866"/>
                  </a:cubicBezTo>
                  <a:cubicBezTo>
                    <a:pt x="4384" y="1866"/>
                    <a:pt x="3735" y="1642"/>
                    <a:pt x="3452" y="1577"/>
                  </a:cubicBezTo>
                  <a:lnTo>
                    <a:pt x="910" y="1005"/>
                  </a:lnTo>
                  <a:lnTo>
                    <a:pt x="910" y="1005"/>
                  </a:lnTo>
                  <a:cubicBezTo>
                    <a:pt x="1680" y="716"/>
                    <a:pt x="2475" y="550"/>
                    <a:pt x="3296" y="487"/>
                  </a:cubicBezTo>
                  <a:cubicBezTo>
                    <a:pt x="3454" y="478"/>
                    <a:pt x="3647" y="466"/>
                    <a:pt x="3852" y="466"/>
                  </a:cubicBezTo>
                  <a:close/>
                  <a:moveTo>
                    <a:pt x="3812" y="0"/>
                  </a:moveTo>
                  <a:cubicBezTo>
                    <a:pt x="3594" y="0"/>
                    <a:pt x="3380" y="10"/>
                    <a:pt x="3179" y="20"/>
                  </a:cubicBezTo>
                  <a:cubicBezTo>
                    <a:pt x="2129" y="98"/>
                    <a:pt x="1117" y="370"/>
                    <a:pt x="144" y="798"/>
                  </a:cubicBezTo>
                  <a:cubicBezTo>
                    <a:pt x="19" y="852"/>
                    <a:pt x="1" y="971"/>
                    <a:pt x="44" y="1073"/>
                  </a:cubicBezTo>
                  <a:lnTo>
                    <a:pt x="44" y="1073"/>
                  </a:lnTo>
                  <a:cubicBezTo>
                    <a:pt x="22" y="1191"/>
                    <a:pt x="73" y="1326"/>
                    <a:pt x="222" y="1382"/>
                  </a:cubicBezTo>
                  <a:lnTo>
                    <a:pt x="222" y="1343"/>
                  </a:lnTo>
                  <a:lnTo>
                    <a:pt x="3179" y="2044"/>
                  </a:lnTo>
                  <a:cubicBezTo>
                    <a:pt x="3646" y="2122"/>
                    <a:pt x="4113" y="2277"/>
                    <a:pt x="4580" y="2355"/>
                  </a:cubicBezTo>
                  <a:cubicBezTo>
                    <a:pt x="4685" y="2390"/>
                    <a:pt x="4794" y="2408"/>
                    <a:pt x="4903" y="2408"/>
                  </a:cubicBezTo>
                  <a:cubicBezTo>
                    <a:pt x="5157" y="2408"/>
                    <a:pt x="5413" y="2312"/>
                    <a:pt x="5631" y="2122"/>
                  </a:cubicBezTo>
                  <a:cubicBezTo>
                    <a:pt x="6059" y="1655"/>
                    <a:pt x="6020" y="915"/>
                    <a:pt x="5553" y="487"/>
                  </a:cubicBezTo>
                  <a:cubicBezTo>
                    <a:pt x="5091" y="83"/>
                    <a:pt x="4437" y="0"/>
                    <a:pt x="3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37"/>
            <p:cNvSpPr/>
            <p:nvPr/>
          </p:nvSpPr>
          <p:spPr>
            <a:xfrm>
              <a:off x="4007299" y="3333084"/>
              <a:ext cx="26272" cy="54193"/>
            </a:xfrm>
            <a:custGeom>
              <a:avLst/>
              <a:gdLst/>
              <a:ahLst/>
              <a:cxnLst/>
              <a:rect l="l" t="t" r="r" b="b"/>
              <a:pathLst>
                <a:path w="2453" h="5060" extrusionOk="0">
                  <a:moveTo>
                    <a:pt x="1696" y="503"/>
                  </a:moveTo>
                  <a:cubicBezTo>
                    <a:pt x="1727" y="503"/>
                    <a:pt x="1758" y="510"/>
                    <a:pt x="1791" y="527"/>
                  </a:cubicBezTo>
                  <a:cubicBezTo>
                    <a:pt x="2063" y="682"/>
                    <a:pt x="1869" y="1344"/>
                    <a:pt x="1830" y="1616"/>
                  </a:cubicBezTo>
                  <a:cubicBezTo>
                    <a:pt x="1556" y="2607"/>
                    <a:pt x="1133" y="3537"/>
                    <a:pt x="561" y="4381"/>
                  </a:cubicBezTo>
                  <a:lnTo>
                    <a:pt x="561" y="4381"/>
                  </a:lnTo>
                  <a:cubicBezTo>
                    <a:pt x="531" y="3681"/>
                    <a:pt x="612" y="2984"/>
                    <a:pt x="779" y="2317"/>
                  </a:cubicBezTo>
                  <a:cubicBezTo>
                    <a:pt x="896" y="1928"/>
                    <a:pt x="1012" y="1538"/>
                    <a:pt x="1168" y="1188"/>
                  </a:cubicBezTo>
                  <a:cubicBezTo>
                    <a:pt x="1238" y="1049"/>
                    <a:pt x="1432" y="503"/>
                    <a:pt x="1696" y="503"/>
                  </a:cubicBezTo>
                  <a:close/>
                  <a:moveTo>
                    <a:pt x="1685" y="1"/>
                  </a:moveTo>
                  <a:cubicBezTo>
                    <a:pt x="1540" y="1"/>
                    <a:pt x="1389" y="54"/>
                    <a:pt x="1246" y="176"/>
                  </a:cubicBezTo>
                  <a:cubicBezTo>
                    <a:pt x="1012" y="449"/>
                    <a:pt x="818" y="721"/>
                    <a:pt x="701" y="1071"/>
                  </a:cubicBezTo>
                  <a:cubicBezTo>
                    <a:pt x="545" y="1383"/>
                    <a:pt x="429" y="1772"/>
                    <a:pt x="312" y="2122"/>
                  </a:cubicBezTo>
                  <a:cubicBezTo>
                    <a:pt x="117" y="2978"/>
                    <a:pt x="1" y="3873"/>
                    <a:pt x="78" y="4729"/>
                  </a:cubicBezTo>
                  <a:cubicBezTo>
                    <a:pt x="78" y="4874"/>
                    <a:pt x="187" y="4951"/>
                    <a:pt x="304" y="4962"/>
                  </a:cubicBezTo>
                  <a:lnTo>
                    <a:pt x="304" y="4962"/>
                  </a:lnTo>
                  <a:cubicBezTo>
                    <a:pt x="352" y="5021"/>
                    <a:pt x="435" y="5059"/>
                    <a:pt x="517" y="5059"/>
                  </a:cubicBezTo>
                  <a:cubicBezTo>
                    <a:pt x="587" y="5059"/>
                    <a:pt x="656" y="5031"/>
                    <a:pt x="701" y="4963"/>
                  </a:cubicBezTo>
                  <a:cubicBezTo>
                    <a:pt x="1168" y="4379"/>
                    <a:pt x="1557" y="3718"/>
                    <a:pt x="1830" y="3017"/>
                  </a:cubicBezTo>
                  <a:cubicBezTo>
                    <a:pt x="1985" y="2706"/>
                    <a:pt x="2102" y="2356"/>
                    <a:pt x="2219" y="2005"/>
                  </a:cubicBezTo>
                  <a:cubicBezTo>
                    <a:pt x="2335" y="1655"/>
                    <a:pt x="2413" y="1266"/>
                    <a:pt x="2452" y="877"/>
                  </a:cubicBezTo>
                  <a:cubicBezTo>
                    <a:pt x="2452" y="418"/>
                    <a:pt x="2092" y="1"/>
                    <a:pt x="1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37"/>
            <p:cNvSpPr/>
            <p:nvPr/>
          </p:nvSpPr>
          <p:spPr>
            <a:xfrm>
              <a:off x="4016188" y="3326540"/>
              <a:ext cx="47381" cy="57813"/>
            </a:xfrm>
            <a:custGeom>
              <a:avLst/>
              <a:gdLst/>
              <a:ahLst/>
              <a:cxnLst/>
              <a:rect l="l" t="t" r="r" b="b"/>
              <a:pathLst>
                <a:path w="4424" h="5398" extrusionOk="0">
                  <a:moveTo>
                    <a:pt x="3870" y="513"/>
                  </a:moveTo>
                  <a:cubicBezTo>
                    <a:pt x="3874" y="513"/>
                    <a:pt x="3877" y="514"/>
                    <a:pt x="3879" y="515"/>
                  </a:cubicBezTo>
                  <a:cubicBezTo>
                    <a:pt x="4035" y="671"/>
                    <a:pt x="3801" y="1254"/>
                    <a:pt x="3724" y="1410"/>
                  </a:cubicBezTo>
                  <a:cubicBezTo>
                    <a:pt x="3451" y="2033"/>
                    <a:pt x="3023" y="2577"/>
                    <a:pt x="2478" y="3005"/>
                  </a:cubicBezTo>
                  <a:cubicBezTo>
                    <a:pt x="1997" y="3486"/>
                    <a:pt x="1475" y="3967"/>
                    <a:pt x="957" y="4448"/>
                  </a:cubicBezTo>
                  <a:lnTo>
                    <a:pt x="957" y="4448"/>
                  </a:lnTo>
                  <a:cubicBezTo>
                    <a:pt x="1049" y="4312"/>
                    <a:pt x="1141" y="4171"/>
                    <a:pt x="1233" y="4017"/>
                  </a:cubicBezTo>
                  <a:cubicBezTo>
                    <a:pt x="1428" y="3667"/>
                    <a:pt x="1544" y="3317"/>
                    <a:pt x="1739" y="2967"/>
                  </a:cubicBezTo>
                  <a:cubicBezTo>
                    <a:pt x="2089" y="2266"/>
                    <a:pt x="2556" y="1682"/>
                    <a:pt x="3101" y="1177"/>
                  </a:cubicBezTo>
                  <a:cubicBezTo>
                    <a:pt x="3214" y="1064"/>
                    <a:pt x="3764" y="513"/>
                    <a:pt x="3870" y="513"/>
                  </a:cubicBezTo>
                  <a:close/>
                  <a:moveTo>
                    <a:pt x="3834" y="1"/>
                  </a:moveTo>
                  <a:cubicBezTo>
                    <a:pt x="3724" y="1"/>
                    <a:pt x="3616" y="39"/>
                    <a:pt x="3529" y="126"/>
                  </a:cubicBezTo>
                  <a:cubicBezTo>
                    <a:pt x="2829" y="671"/>
                    <a:pt x="2245" y="1293"/>
                    <a:pt x="1700" y="1994"/>
                  </a:cubicBezTo>
                  <a:cubicBezTo>
                    <a:pt x="1428" y="2461"/>
                    <a:pt x="1194" y="2928"/>
                    <a:pt x="961" y="3395"/>
                  </a:cubicBezTo>
                  <a:cubicBezTo>
                    <a:pt x="727" y="3900"/>
                    <a:pt x="455" y="4367"/>
                    <a:pt x="105" y="4795"/>
                  </a:cubicBezTo>
                  <a:cubicBezTo>
                    <a:pt x="1" y="4951"/>
                    <a:pt x="139" y="5107"/>
                    <a:pt x="301" y="5124"/>
                  </a:cubicBezTo>
                  <a:lnTo>
                    <a:pt x="301" y="5124"/>
                  </a:lnTo>
                  <a:cubicBezTo>
                    <a:pt x="288" y="5259"/>
                    <a:pt x="426" y="5397"/>
                    <a:pt x="574" y="5397"/>
                  </a:cubicBezTo>
                  <a:cubicBezTo>
                    <a:pt x="626" y="5397"/>
                    <a:pt x="679" y="5380"/>
                    <a:pt x="727" y="5340"/>
                  </a:cubicBezTo>
                  <a:cubicBezTo>
                    <a:pt x="1467" y="4640"/>
                    <a:pt x="2167" y="3978"/>
                    <a:pt x="2906" y="3278"/>
                  </a:cubicBezTo>
                  <a:cubicBezTo>
                    <a:pt x="3529" y="2733"/>
                    <a:pt x="3996" y="2072"/>
                    <a:pt x="4268" y="1332"/>
                  </a:cubicBezTo>
                  <a:cubicBezTo>
                    <a:pt x="4424" y="1021"/>
                    <a:pt x="4424" y="632"/>
                    <a:pt x="4307" y="282"/>
                  </a:cubicBezTo>
                  <a:cubicBezTo>
                    <a:pt x="4209" y="110"/>
                    <a:pt x="4019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37"/>
            <p:cNvSpPr/>
            <p:nvPr/>
          </p:nvSpPr>
          <p:spPr>
            <a:xfrm>
              <a:off x="4028879" y="3352233"/>
              <a:ext cx="61368" cy="25458"/>
            </a:xfrm>
            <a:custGeom>
              <a:avLst/>
              <a:gdLst/>
              <a:ahLst/>
              <a:cxnLst/>
              <a:rect l="l" t="t" r="r" b="b"/>
              <a:pathLst>
                <a:path w="5730" h="2377" extrusionOk="0">
                  <a:moveTo>
                    <a:pt x="4688" y="494"/>
                  </a:moveTo>
                  <a:cubicBezTo>
                    <a:pt x="4971" y="494"/>
                    <a:pt x="5224" y="537"/>
                    <a:pt x="5224" y="684"/>
                  </a:cubicBezTo>
                  <a:cubicBezTo>
                    <a:pt x="5224" y="801"/>
                    <a:pt x="4834" y="996"/>
                    <a:pt x="4757" y="1035"/>
                  </a:cubicBezTo>
                  <a:cubicBezTo>
                    <a:pt x="4523" y="1151"/>
                    <a:pt x="4329" y="1229"/>
                    <a:pt x="4095" y="1307"/>
                  </a:cubicBezTo>
                  <a:cubicBezTo>
                    <a:pt x="3706" y="1385"/>
                    <a:pt x="3317" y="1463"/>
                    <a:pt x="2928" y="1463"/>
                  </a:cubicBezTo>
                  <a:cubicBezTo>
                    <a:pt x="2451" y="1463"/>
                    <a:pt x="1964" y="1507"/>
                    <a:pt x="1483" y="1589"/>
                  </a:cubicBezTo>
                  <a:lnTo>
                    <a:pt x="1483" y="1589"/>
                  </a:lnTo>
                  <a:cubicBezTo>
                    <a:pt x="1498" y="1573"/>
                    <a:pt x="1512" y="1557"/>
                    <a:pt x="1527" y="1540"/>
                  </a:cubicBezTo>
                  <a:cubicBezTo>
                    <a:pt x="1838" y="1268"/>
                    <a:pt x="2227" y="1035"/>
                    <a:pt x="2655" y="879"/>
                  </a:cubicBezTo>
                  <a:cubicBezTo>
                    <a:pt x="3044" y="762"/>
                    <a:pt x="3511" y="645"/>
                    <a:pt x="3939" y="568"/>
                  </a:cubicBezTo>
                  <a:cubicBezTo>
                    <a:pt x="4021" y="547"/>
                    <a:pt x="4373" y="494"/>
                    <a:pt x="4688" y="494"/>
                  </a:cubicBezTo>
                  <a:close/>
                  <a:moveTo>
                    <a:pt x="4493" y="0"/>
                  </a:moveTo>
                  <a:cubicBezTo>
                    <a:pt x="3806" y="0"/>
                    <a:pt x="3098" y="230"/>
                    <a:pt x="2461" y="412"/>
                  </a:cubicBezTo>
                  <a:cubicBezTo>
                    <a:pt x="2033" y="568"/>
                    <a:pt x="1644" y="762"/>
                    <a:pt x="1332" y="1035"/>
                  </a:cubicBezTo>
                  <a:cubicBezTo>
                    <a:pt x="1021" y="1346"/>
                    <a:pt x="671" y="1618"/>
                    <a:pt x="320" y="1852"/>
                  </a:cubicBezTo>
                  <a:cubicBezTo>
                    <a:pt x="300" y="1860"/>
                    <a:pt x="283" y="1871"/>
                    <a:pt x="268" y="1883"/>
                  </a:cubicBezTo>
                  <a:lnTo>
                    <a:pt x="268" y="1883"/>
                  </a:lnTo>
                  <a:cubicBezTo>
                    <a:pt x="259" y="1885"/>
                    <a:pt x="251" y="1888"/>
                    <a:pt x="243" y="1891"/>
                  </a:cubicBezTo>
                  <a:cubicBezTo>
                    <a:pt x="0" y="1995"/>
                    <a:pt x="66" y="2376"/>
                    <a:pt x="276" y="2376"/>
                  </a:cubicBezTo>
                  <a:cubicBezTo>
                    <a:pt x="302" y="2376"/>
                    <a:pt x="330" y="2370"/>
                    <a:pt x="359" y="2358"/>
                  </a:cubicBezTo>
                  <a:lnTo>
                    <a:pt x="320" y="2358"/>
                  </a:lnTo>
                  <a:cubicBezTo>
                    <a:pt x="1838" y="1774"/>
                    <a:pt x="3628" y="2241"/>
                    <a:pt x="5068" y="1385"/>
                  </a:cubicBezTo>
                  <a:cubicBezTo>
                    <a:pt x="5340" y="1229"/>
                    <a:pt x="5729" y="957"/>
                    <a:pt x="5691" y="606"/>
                  </a:cubicBezTo>
                  <a:cubicBezTo>
                    <a:pt x="5613" y="295"/>
                    <a:pt x="5379" y="101"/>
                    <a:pt x="5068" y="62"/>
                  </a:cubicBezTo>
                  <a:cubicBezTo>
                    <a:pt x="4879" y="19"/>
                    <a:pt x="4687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37"/>
            <p:cNvSpPr/>
            <p:nvPr/>
          </p:nvSpPr>
          <p:spPr>
            <a:xfrm>
              <a:off x="4045672" y="3325383"/>
              <a:ext cx="43740" cy="37742"/>
            </a:xfrm>
            <a:custGeom>
              <a:avLst/>
              <a:gdLst/>
              <a:ahLst/>
              <a:cxnLst/>
              <a:rect l="l" t="t" r="r" b="b"/>
              <a:pathLst>
                <a:path w="4084" h="3524" extrusionOk="0">
                  <a:moveTo>
                    <a:pt x="3539" y="467"/>
                  </a:moveTo>
                  <a:cubicBezTo>
                    <a:pt x="3539" y="467"/>
                    <a:pt x="3539" y="506"/>
                    <a:pt x="3539" y="506"/>
                  </a:cubicBezTo>
                  <a:cubicBezTo>
                    <a:pt x="3539" y="545"/>
                    <a:pt x="3539" y="584"/>
                    <a:pt x="3539" y="623"/>
                  </a:cubicBezTo>
                  <a:cubicBezTo>
                    <a:pt x="3539" y="779"/>
                    <a:pt x="3461" y="895"/>
                    <a:pt x="3422" y="1012"/>
                  </a:cubicBezTo>
                  <a:cubicBezTo>
                    <a:pt x="3072" y="1479"/>
                    <a:pt x="2644" y="1829"/>
                    <a:pt x="2138" y="2063"/>
                  </a:cubicBezTo>
                  <a:cubicBezTo>
                    <a:pt x="1827" y="2218"/>
                    <a:pt x="1515" y="2374"/>
                    <a:pt x="1204" y="2569"/>
                  </a:cubicBezTo>
                  <a:lnTo>
                    <a:pt x="1123" y="2616"/>
                  </a:lnTo>
                  <a:lnTo>
                    <a:pt x="1123" y="2616"/>
                  </a:lnTo>
                  <a:cubicBezTo>
                    <a:pt x="1303" y="2402"/>
                    <a:pt x="1483" y="2190"/>
                    <a:pt x="1671" y="1985"/>
                  </a:cubicBezTo>
                  <a:cubicBezTo>
                    <a:pt x="2021" y="1557"/>
                    <a:pt x="2449" y="1168"/>
                    <a:pt x="2877" y="818"/>
                  </a:cubicBezTo>
                  <a:cubicBezTo>
                    <a:pt x="2994" y="740"/>
                    <a:pt x="3072" y="662"/>
                    <a:pt x="3189" y="623"/>
                  </a:cubicBezTo>
                  <a:cubicBezTo>
                    <a:pt x="3305" y="545"/>
                    <a:pt x="3422" y="506"/>
                    <a:pt x="3539" y="467"/>
                  </a:cubicBezTo>
                  <a:close/>
                  <a:moveTo>
                    <a:pt x="417" y="2985"/>
                  </a:moveTo>
                  <a:cubicBezTo>
                    <a:pt x="422" y="2985"/>
                    <a:pt x="427" y="2987"/>
                    <a:pt x="433" y="2993"/>
                  </a:cubicBezTo>
                  <a:lnTo>
                    <a:pt x="433" y="2993"/>
                  </a:lnTo>
                  <a:lnTo>
                    <a:pt x="426" y="2997"/>
                  </a:lnTo>
                  <a:cubicBezTo>
                    <a:pt x="423" y="3000"/>
                    <a:pt x="420" y="3002"/>
                    <a:pt x="418" y="3004"/>
                  </a:cubicBezTo>
                  <a:lnTo>
                    <a:pt x="418" y="3004"/>
                  </a:lnTo>
                  <a:cubicBezTo>
                    <a:pt x="413" y="2999"/>
                    <a:pt x="408" y="2995"/>
                    <a:pt x="403" y="2991"/>
                  </a:cubicBezTo>
                  <a:lnTo>
                    <a:pt x="403" y="2991"/>
                  </a:lnTo>
                  <a:cubicBezTo>
                    <a:pt x="406" y="2987"/>
                    <a:pt x="411" y="2985"/>
                    <a:pt x="417" y="2985"/>
                  </a:cubicBezTo>
                  <a:close/>
                  <a:moveTo>
                    <a:pt x="3500" y="0"/>
                  </a:moveTo>
                  <a:cubicBezTo>
                    <a:pt x="3189" y="39"/>
                    <a:pt x="2877" y="195"/>
                    <a:pt x="2644" y="390"/>
                  </a:cubicBezTo>
                  <a:cubicBezTo>
                    <a:pt x="2333" y="623"/>
                    <a:pt x="2099" y="856"/>
                    <a:pt x="1827" y="1090"/>
                  </a:cubicBezTo>
                  <a:cubicBezTo>
                    <a:pt x="1282" y="1671"/>
                    <a:pt x="737" y="2320"/>
                    <a:pt x="193" y="2973"/>
                  </a:cubicBezTo>
                  <a:lnTo>
                    <a:pt x="193" y="2973"/>
                  </a:lnTo>
                  <a:cubicBezTo>
                    <a:pt x="88" y="3016"/>
                    <a:pt x="0" y="3124"/>
                    <a:pt x="19" y="3248"/>
                  </a:cubicBezTo>
                  <a:lnTo>
                    <a:pt x="19" y="3248"/>
                  </a:lnTo>
                  <a:cubicBezTo>
                    <a:pt x="8" y="3389"/>
                    <a:pt x="128" y="3524"/>
                    <a:pt x="256" y="3524"/>
                  </a:cubicBezTo>
                  <a:cubicBezTo>
                    <a:pt x="291" y="3524"/>
                    <a:pt x="327" y="3514"/>
                    <a:pt x="361" y="3490"/>
                  </a:cubicBezTo>
                  <a:lnTo>
                    <a:pt x="361" y="3490"/>
                  </a:lnTo>
                  <a:cubicBezTo>
                    <a:pt x="517" y="3485"/>
                    <a:pt x="688" y="3410"/>
                    <a:pt x="815" y="3347"/>
                  </a:cubicBezTo>
                  <a:lnTo>
                    <a:pt x="1866" y="2724"/>
                  </a:lnTo>
                  <a:cubicBezTo>
                    <a:pt x="2566" y="2452"/>
                    <a:pt x="3189" y="2024"/>
                    <a:pt x="3694" y="1479"/>
                  </a:cubicBezTo>
                  <a:cubicBezTo>
                    <a:pt x="3889" y="1207"/>
                    <a:pt x="4006" y="934"/>
                    <a:pt x="4045" y="584"/>
                  </a:cubicBezTo>
                  <a:cubicBezTo>
                    <a:pt x="4084" y="273"/>
                    <a:pt x="3850" y="0"/>
                    <a:pt x="3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37"/>
            <p:cNvSpPr/>
            <p:nvPr/>
          </p:nvSpPr>
          <p:spPr>
            <a:xfrm>
              <a:off x="3980609" y="3375699"/>
              <a:ext cx="43761" cy="51022"/>
            </a:xfrm>
            <a:custGeom>
              <a:avLst/>
              <a:gdLst/>
              <a:ahLst/>
              <a:cxnLst/>
              <a:rect l="l" t="t" r="r" b="b"/>
              <a:pathLst>
                <a:path w="4086" h="4764" extrusionOk="0">
                  <a:moveTo>
                    <a:pt x="3782" y="0"/>
                  </a:moveTo>
                  <a:cubicBezTo>
                    <a:pt x="3743" y="0"/>
                    <a:pt x="3702" y="15"/>
                    <a:pt x="3660" y="50"/>
                  </a:cubicBezTo>
                  <a:cubicBezTo>
                    <a:pt x="2104" y="1139"/>
                    <a:pt x="858" y="2657"/>
                    <a:pt x="80" y="4408"/>
                  </a:cubicBezTo>
                  <a:cubicBezTo>
                    <a:pt x="0" y="4595"/>
                    <a:pt x="176" y="4763"/>
                    <a:pt x="332" y="4763"/>
                  </a:cubicBezTo>
                  <a:cubicBezTo>
                    <a:pt x="404" y="4763"/>
                    <a:pt x="471" y="4727"/>
                    <a:pt x="508" y="4642"/>
                  </a:cubicBezTo>
                  <a:cubicBezTo>
                    <a:pt x="1247" y="2968"/>
                    <a:pt x="2415" y="1529"/>
                    <a:pt x="3894" y="478"/>
                  </a:cubicBezTo>
                  <a:cubicBezTo>
                    <a:pt x="4085" y="318"/>
                    <a:pt x="3962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67" name="Google Shape;4267;p37"/>
          <p:cNvSpPr/>
          <p:nvPr/>
        </p:nvSpPr>
        <p:spPr>
          <a:xfrm rot="5400000">
            <a:off x="8340925" y="1349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8" name="Google Shape;4268;p37"/>
          <p:cNvSpPr txBox="1"/>
          <p:nvPr/>
        </p:nvSpPr>
        <p:spPr>
          <a:xfrm rot="-5400000">
            <a:off x="8342875" y="1415175"/>
            <a:ext cx="637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4" action="ppaction://hlinksldjump"/>
              </a:rPr>
              <a:t>TUE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269" name="Google Shape;4269;p37"/>
          <p:cNvSpPr/>
          <p:nvPr/>
        </p:nvSpPr>
        <p:spPr>
          <a:xfrm rot="5400000">
            <a:off x="8340925" y="2021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</p:txBody>
      </p:sp>
      <p:sp>
        <p:nvSpPr>
          <p:cNvPr id="4270" name="Google Shape;4270;p37"/>
          <p:cNvSpPr txBox="1"/>
          <p:nvPr/>
        </p:nvSpPr>
        <p:spPr>
          <a:xfrm rot="-5400000">
            <a:off x="8337175" y="2080825"/>
            <a:ext cx="649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5" action="ppaction://hlinksldjump"/>
              </a:rPr>
              <a:t>WED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271" name="Google Shape;4271;p37"/>
          <p:cNvSpPr/>
          <p:nvPr/>
        </p:nvSpPr>
        <p:spPr>
          <a:xfrm rot="5400000">
            <a:off x="8340925" y="33651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2" name="Google Shape;4272;p37"/>
          <p:cNvSpPr txBox="1"/>
          <p:nvPr/>
        </p:nvSpPr>
        <p:spPr>
          <a:xfrm rot="-5400000">
            <a:off x="8340325" y="342787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6" action="ppaction://hlinksldjump"/>
              </a:rPr>
              <a:t>FRI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273" name="Google Shape;4273;p37"/>
          <p:cNvSpPr/>
          <p:nvPr/>
        </p:nvSpPr>
        <p:spPr>
          <a:xfrm rot="5400000">
            <a:off x="8340925" y="4038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4" name="Google Shape;4274;p37"/>
          <p:cNvSpPr txBox="1"/>
          <p:nvPr/>
        </p:nvSpPr>
        <p:spPr>
          <a:xfrm rot="-5400000">
            <a:off x="8340325" y="410162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WKND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275" name="Google Shape;4275;p37"/>
          <p:cNvSpPr/>
          <p:nvPr/>
        </p:nvSpPr>
        <p:spPr>
          <a:xfrm rot="5400000">
            <a:off x="8340925" y="26926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6" name="Google Shape;4276;p37"/>
          <p:cNvSpPr txBox="1"/>
          <p:nvPr/>
        </p:nvSpPr>
        <p:spPr>
          <a:xfrm rot="-5400000">
            <a:off x="8342575" y="2757575"/>
            <a:ext cx="638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4" action="ppaction://hlinksldjump"/>
              </a:rPr>
              <a:t>THU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72" name="Google Shape;4391;p39">
            <a:extLst>
              <a:ext uri="{FF2B5EF4-FFF2-40B4-BE49-F238E27FC236}">
                <a16:creationId xmlns:a16="http://schemas.microsoft.com/office/drawing/2014/main" id="{78A89D41-1BB5-43D6-BFF2-69D68C9EF630}"/>
              </a:ext>
            </a:extLst>
          </p:cNvPr>
          <p:cNvSpPr txBox="1">
            <a:spLocks/>
          </p:cNvSpPr>
          <p:nvPr/>
        </p:nvSpPr>
        <p:spPr>
          <a:xfrm>
            <a:off x="825299" y="1670328"/>
            <a:ext cx="3301960" cy="104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ue Ellen Francisco"/>
              <a:buNone/>
              <a:defRPr sz="1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2000" b="1" dirty="0">
                <a:solidFill>
                  <a:schemeClr val="accent5"/>
                </a:solidFill>
                <a:effectLst/>
                <a:latin typeface="Sue Ellen Francisc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MENGIDENTIFIKASI DAN MEMPRIORITASKAN KEBUTUHAN PEMBANGUNAN : KESENJANGAN GAPS</a:t>
            </a:r>
            <a:endParaRPr lang="id-ID" sz="2000" dirty="0">
              <a:solidFill>
                <a:schemeClr val="accent5"/>
              </a:solidFill>
              <a:effectLst/>
              <a:latin typeface="Sue Ellen Francisco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3" name="Kotak Teks 172">
            <a:extLst>
              <a:ext uri="{FF2B5EF4-FFF2-40B4-BE49-F238E27FC236}">
                <a16:creationId xmlns:a16="http://schemas.microsoft.com/office/drawing/2014/main" id="{F05E603D-ECB7-4298-BD01-FD3C44E0FF48}"/>
              </a:ext>
            </a:extLst>
          </p:cNvPr>
          <p:cNvSpPr txBox="1"/>
          <p:nvPr/>
        </p:nvSpPr>
        <p:spPr>
          <a:xfrm>
            <a:off x="5125625" y="1258878"/>
            <a:ext cx="3301961" cy="2555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Kuadran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berorientasi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masa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kuadran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menanyakan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mana Anda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ingin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pergi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diharapkan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Anda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orang-orang di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Kuadran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persepsi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difokuskan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masa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kekuatan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kebutuhan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pengembangan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Anda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miliki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bagaimana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atribut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memengaruhi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orang lain </a:t>
            </a:r>
            <a:endParaRPr lang="id-ID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4" name="Google Shape;4425;p39">
            <a:extLst>
              <a:ext uri="{FF2B5EF4-FFF2-40B4-BE49-F238E27FC236}">
                <a16:creationId xmlns:a16="http://schemas.microsoft.com/office/drawing/2014/main" id="{E3F38F68-B904-421A-8C0C-6162F6B39555}"/>
              </a:ext>
            </a:extLst>
          </p:cNvPr>
          <p:cNvGrpSpPr/>
          <p:nvPr/>
        </p:nvGrpSpPr>
        <p:grpSpPr>
          <a:xfrm flipH="1">
            <a:off x="2655649" y="2922977"/>
            <a:ext cx="1313862" cy="1306634"/>
            <a:chOff x="6086473" y="3094709"/>
            <a:chExt cx="562109" cy="643077"/>
          </a:xfrm>
        </p:grpSpPr>
        <p:sp>
          <p:nvSpPr>
            <p:cNvPr id="175" name="Google Shape;4426;p39">
              <a:extLst>
                <a:ext uri="{FF2B5EF4-FFF2-40B4-BE49-F238E27FC236}">
                  <a16:creationId xmlns:a16="http://schemas.microsoft.com/office/drawing/2014/main" id="{21C0EF9F-C2A1-464A-8860-7A5C1AA8E027}"/>
                </a:ext>
              </a:extLst>
            </p:cNvPr>
            <p:cNvSpPr/>
            <p:nvPr/>
          </p:nvSpPr>
          <p:spPr>
            <a:xfrm>
              <a:off x="6108682" y="3123243"/>
              <a:ext cx="539900" cy="614543"/>
            </a:xfrm>
            <a:custGeom>
              <a:avLst/>
              <a:gdLst/>
              <a:ahLst/>
              <a:cxnLst/>
              <a:rect l="l" t="t" r="r" b="b"/>
              <a:pathLst>
                <a:path w="50270" h="57220" extrusionOk="0">
                  <a:moveTo>
                    <a:pt x="16783" y="1"/>
                  </a:moveTo>
                  <a:cubicBezTo>
                    <a:pt x="10294" y="1"/>
                    <a:pt x="4546" y="297"/>
                    <a:pt x="3837" y="1313"/>
                  </a:cubicBezTo>
                  <a:cubicBezTo>
                    <a:pt x="1" y="6750"/>
                    <a:pt x="2169" y="29199"/>
                    <a:pt x="2169" y="39306"/>
                  </a:cubicBezTo>
                  <a:cubicBezTo>
                    <a:pt x="2169" y="48139"/>
                    <a:pt x="8538" y="49049"/>
                    <a:pt x="14107" y="49049"/>
                  </a:cubicBezTo>
                  <a:cubicBezTo>
                    <a:pt x="14910" y="49049"/>
                    <a:pt x="15697" y="49030"/>
                    <a:pt x="16446" y="49013"/>
                  </a:cubicBezTo>
                  <a:cubicBezTo>
                    <a:pt x="18808" y="48960"/>
                    <a:pt x="20422" y="48944"/>
                    <a:pt x="21509" y="48944"/>
                  </a:cubicBezTo>
                  <a:cubicBezTo>
                    <a:pt x="23140" y="48944"/>
                    <a:pt x="23584" y="48980"/>
                    <a:pt x="23584" y="48980"/>
                  </a:cubicBezTo>
                  <a:lnTo>
                    <a:pt x="18014" y="57219"/>
                  </a:lnTo>
                  <a:cubicBezTo>
                    <a:pt x="18014" y="57219"/>
                    <a:pt x="31423" y="49414"/>
                    <a:pt x="32858" y="49280"/>
                  </a:cubicBezTo>
                  <a:cubicBezTo>
                    <a:pt x="34292" y="49180"/>
                    <a:pt x="43665" y="49013"/>
                    <a:pt x="46534" y="48213"/>
                  </a:cubicBezTo>
                  <a:cubicBezTo>
                    <a:pt x="50270" y="47179"/>
                    <a:pt x="48535" y="15790"/>
                    <a:pt x="48269" y="8651"/>
                  </a:cubicBezTo>
                  <a:cubicBezTo>
                    <a:pt x="48010" y="1695"/>
                    <a:pt x="46903" y="576"/>
                    <a:pt x="37491" y="576"/>
                  </a:cubicBezTo>
                  <a:cubicBezTo>
                    <a:pt x="37200" y="576"/>
                    <a:pt x="36901" y="577"/>
                    <a:pt x="36594" y="579"/>
                  </a:cubicBezTo>
                  <a:cubicBezTo>
                    <a:pt x="36360" y="579"/>
                    <a:pt x="25849" y="1"/>
                    <a:pt x="16783" y="1"/>
                  </a:cubicBezTo>
                  <a:close/>
                </a:path>
              </a:pathLst>
            </a:custGeom>
            <a:solidFill>
              <a:schemeClr val="dk1"/>
            </a:solidFill>
            <a:ln w="2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427;p39">
              <a:extLst>
                <a:ext uri="{FF2B5EF4-FFF2-40B4-BE49-F238E27FC236}">
                  <a16:creationId xmlns:a16="http://schemas.microsoft.com/office/drawing/2014/main" id="{856E76A5-1B51-4B1F-B1A5-93FEE3CB9778}"/>
                </a:ext>
              </a:extLst>
            </p:cNvPr>
            <p:cNvSpPr/>
            <p:nvPr/>
          </p:nvSpPr>
          <p:spPr>
            <a:xfrm>
              <a:off x="6086473" y="3106833"/>
              <a:ext cx="539900" cy="614468"/>
            </a:xfrm>
            <a:custGeom>
              <a:avLst/>
              <a:gdLst/>
              <a:ahLst/>
              <a:cxnLst/>
              <a:rect l="l" t="t" r="r" b="b"/>
              <a:pathLst>
                <a:path w="50270" h="57213" extrusionOk="0">
                  <a:moveTo>
                    <a:pt x="16971" y="1"/>
                  </a:moveTo>
                  <a:cubicBezTo>
                    <a:pt x="10419" y="1"/>
                    <a:pt x="4585" y="302"/>
                    <a:pt x="3870" y="1340"/>
                  </a:cubicBezTo>
                  <a:cubicBezTo>
                    <a:pt x="1" y="6743"/>
                    <a:pt x="2202" y="29226"/>
                    <a:pt x="2202" y="39300"/>
                  </a:cubicBezTo>
                  <a:cubicBezTo>
                    <a:pt x="2202" y="48133"/>
                    <a:pt x="8571" y="49043"/>
                    <a:pt x="14140" y="49043"/>
                  </a:cubicBezTo>
                  <a:cubicBezTo>
                    <a:pt x="14943" y="49043"/>
                    <a:pt x="15730" y="49024"/>
                    <a:pt x="16479" y="49007"/>
                  </a:cubicBezTo>
                  <a:cubicBezTo>
                    <a:pt x="18841" y="48954"/>
                    <a:pt x="20450" y="48938"/>
                    <a:pt x="21531" y="48938"/>
                  </a:cubicBezTo>
                  <a:cubicBezTo>
                    <a:pt x="23152" y="48938"/>
                    <a:pt x="23584" y="48974"/>
                    <a:pt x="23584" y="48974"/>
                  </a:cubicBezTo>
                  <a:lnTo>
                    <a:pt x="18013" y="57213"/>
                  </a:lnTo>
                  <a:cubicBezTo>
                    <a:pt x="18013" y="57213"/>
                    <a:pt x="31423" y="49407"/>
                    <a:pt x="32857" y="49274"/>
                  </a:cubicBezTo>
                  <a:cubicBezTo>
                    <a:pt x="34292" y="49174"/>
                    <a:pt x="43665" y="49007"/>
                    <a:pt x="46567" y="48206"/>
                  </a:cubicBezTo>
                  <a:cubicBezTo>
                    <a:pt x="50270" y="47172"/>
                    <a:pt x="48535" y="15783"/>
                    <a:pt x="48268" y="8645"/>
                  </a:cubicBezTo>
                  <a:cubicBezTo>
                    <a:pt x="48042" y="1688"/>
                    <a:pt x="46937" y="569"/>
                    <a:pt x="37524" y="569"/>
                  </a:cubicBezTo>
                  <a:cubicBezTo>
                    <a:pt x="37233" y="569"/>
                    <a:pt x="36934" y="570"/>
                    <a:pt x="36627" y="572"/>
                  </a:cubicBezTo>
                  <a:cubicBezTo>
                    <a:pt x="36395" y="572"/>
                    <a:pt x="26001" y="1"/>
                    <a:pt x="16971" y="1"/>
                  </a:cubicBezTo>
                  <a:close/>
                </a:path>
              </a:pathLst>
            </a:custGeom>
            <a:solidFill>
              <a:schemeClr val="lt1"/>
            </a:solidFill>
            <a:ln w="2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428;p39">
              <a:extLst>
                <a:ext uri="{FF2B5EF4-FFF2-40B4-BE49-F238E27FC236}">
                  <a16:creationId xmlns:a16="http://schemas.microsoft.com/office/drawing/2014/main" id="{D514A47B-DE0F-45EC-81DC-D197AA2EF800}"/>
                </a:ext>
              </a:extLst>
            </p:cNvPr>
            <p:cNvSpPr/>
            <p:nvPr/>
          </p:nvSpPr>
          <p:spPr>
            <a:xfrm>
              <a:off x="6110475" y="3111011"/>
              <a:ext cx="489390" cy="109451"/>
            </a:xfrm>
            <a:custGeom>
              <a:avLst/>
              <a:gdLst/>
              <a:ahLst/>
              <a:cxnLst/>
              <a:rect l="l" t="t" r="r" b="b"/>
              <a:pathLst>
                <a:path w="45567" h="10191" extrusionOk="0">
                  <a:moveTo>
                    <a:pt x="14866" y="1"/>
                  </a:moveTo>
                  <a:cubicBezTo>
                    <a:pt x="8457" y="1"/>
                    <a:pt x="2750" y="289"/>
                    <a:pt x="2035" y="1284"/>
                  </a:cubicBezTo>
                  <a:cubicBezTo>
                    <a:pt x="868" y="2919"/>
                    <a:pt x="267" y="6188"/>
                    <a:pt x="1" y="10190"/>
                  </a:cubicBezTo>
                  <a:lnTo>
                    <a:pt x="45566" y="9690"/>
                  </a:lnTo>
                  <a:cubicBezTo>
                    <a:pt x="45566" y="9156"/>
                    <a:pt x="45533" y="8689"/>
                    <a:pt x="45533" y="8322"/>
                  </a:cubicBezTo>
                  <a:cubicBezTo>
                    <a:pt x="45274" y="1631"/>
                    <a:pt x="44201" y="547"/>
                    <a:pt x="35029" y="547"/>
                  </a:cubicBezTo>
                  <a:cubicBezTo>
                    <a:pt x="34736" y="547"/>
                    <a:pt x="34435" y="548"/>
                    <a:pt x="34125" y="550"/>
                  </a:cubicBezTo>
                  <a:cubicBezTo>
                    <a:pt x="33893" y="550"/>
                    <a:pt x="23711" y="1"/>
                    <a:pt x="14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429;p39">
              <a:extLst>
                <a:ext uri="{FF2B5EF4-FFF2-40B4-BE49-F238E27FC236}">
                  <a16:creationId xmlns:a16="http://schemas.microsoft.com/office/drawing/2014/main" id="{A4B30F8C-2D5D-4BA3-8849-B9944A8B304F}"/>
                </a:ext>
              </a:extLst>
            </p:cNvPr>
            <p:cNvSpPr/>
            <p:nvPr/>
          </p:nvSpPr>
          <p:spPr>
            <a:xfrm>
              <a:off x="6150243" y="3324693"/>
              <a:ext cx="405908" cy="4307"/>
            </a:xfrm>
            <a:custGeom>
              <a:avLst/>
              <a:gdLst/>
              <a:ahLst/>
              <a:cxnLst/>
              <a:rect l="l" t="t" r="r" b="b"/>
              <a:pathLst>
                <a:path w="37794" h="401" fill="none" extrusionOk="0">
                  <a:moveTo>
                    <a:pt x="0" y="234"/>
                  </a:moveTo>
                  <a:cubicBezTo>
                    <a:pt x="0" y="234"/>
                    <a:pt x="8373" y="100"/>
                    <a:pt x="11775" y="234"/>
                  </a:cubicBezTo>
                  <a:cubicBezTo>
                    <a:pt x="15178" y="401"/>
                    <a:pt x="22450" y="201"/>
                    <a:pt x="23350" y="234"/>
                  </a:cubicBezTo>
                  <a:cubicBezTo>
                    <a:pt x="24251" y="301"/>
                    <a:pt x="30856" y="0"/>
                    <a:pt x="33157" y="167"/>
                  </a:cubicBezTo>
                  <a:cubicBezTo>
                    <a:pt x="34692" y="267"/>
                    <a:pt x="36259" y="267"/>
                    <a:pt x="37794" y="100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430;p39">
              <a:extLst>
                <a:ext uri="{FF2B5EF4-FFF2-40B4-BE49-F238E27FC236}">
                  <a16:creationId xmlns:a16="http://schemas.microsoft.com/office/drawing/2014/main" id="{DC97F2DE-0977-476F-9688-828C07E0B5D9}"/>
                </a:ext>
              </a:extLst>
            </p:cNvPr>
            <p:cNvSpPr/>
            <p:nvPr/>
          </p:nvSpPr>
          <p:spPr>
            <a:xfrm>
              <a:off x="6150243" y="3388098"/>
              <a:ext cx="405908" cy="4307"/>
            </a:xfrm>
            <a:custGeom>
              <a:avLst/>
              <a:gdLst/>
              <a:ahLst/>
              <a:cxnLst/>
              <a:rect l="l" t="t" r="r" b="b"/>
              <a:pathLst>
                <a:path w="37794" h="401" fill="none" extrusionOk="0">
                  <a:moveTo>
                    <a:pt x="0" y="267"/>
                  </a:moveTo>
                  <a:cubicBezTo>
                    <a:pt x="0" y="267"/>
                    <a:pt x="8373" y="101"/>
                    <a:pt x="11775" y="267"/>
                  </a:cubicBezTo>
                  <a:cubicBezTo>
                    <a:pt x="15178" y="401"/>
                    <a:pt x="22450" y="201"/>
                    <a:pt x="23350" y="267"/>
                  </a:cubicBezTo>
                  <a:cubicBezTo>
                    <a:pt x="24251" y="301"/>
                    <a:pt x="30856" y="1"/>
                    <a:pt x="33157" y="201"/>
                  </a:cubicBezTo>
                  <a:cubicBezTo>
                    <a:pt x="34692" y="301"/>
                    <a:pt x="36259" y="267"/>
                    <a:pt x="37794" y="1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431;p39">
              <a:extLst>
                <a:ext uri="{FF2B5EF4-FFF2-40B4-BE49-F238E27FC236}">
                  <a16:creationId xmlns:a16="http://schemas.microsoft.com/office/drawing/2014/main" id="{74DB095A-1AC8-467A-86FE-A65EEE7214D5}"/>
                </a:ext>
              </a:extLst>
            </p:cNvPr>
            <p:cNvSpPr/>
            <p:nvPr/>
          </p:nvSpPr>
          <p:spPr>
            <a:xfrm>
              <a:off x="6150243" y="3451504"/>
              <a:ext cx="405908" cy="4672"/>
            </a:xfrm>
            <a:custGeom>
              <a:avLst/>
              <a:gdLst/>
              <a:ahLst/>
              <a:cxnLst/>
              <a:rect l="l" t="t" r="r" b="b"/>
              <a:pathLst>
                <a:path w="37794" h="435" fill="none" extrusionOk="0">
                  <a:moveTo>
                    <a:pt x="0" y="268"/>
                  </a:moveTo>
                  <a:cubicBezTo>
                    <a:pt x="0" y="268"/>
                    <a:pt x="8373" y="101"/>
                    <a:pt x="11775" y="268"/>
                  </a:cubicBezTo>
                  <a:cubicBezTo>
                    <a:pt x="15178" y="434"/>
                    <a:pt x="22450" y="234"/>
                    <a:pt x="23350" y="268"/>
                  </a:cubicBezTo>
                  <a:cubicBezTo>
                    <a:pt x="24251" y="301"/>
                    <a:pt x="30856" y="1"/>
                    <a:pt x="33157" y="201"/>
                  </a:cubicBezTo>
                  <a:cubicBezTo>
                    <a:pt x="34692" y="301"/>
                    <a:pt x="36259" y="268"/>
                    <a:pt x="37794" y="1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432;p39">
              <a:extLst>
                <a:ext uri="{FF2B5EF4-FFF2-40B4-BE49-F238E27FC236}">
                  <a16:creationId xmlns:a16="http://schemas.microsoft.com/office/drawing/2014/main" id="{A87EB616-EA46-4282-9F8A-4A426953824F}"/>
                </a:ext>
              </a:extLst>
            </p:cNvPr>
            <p:cNvSpPr/>
            <p:nvPr/>
          </p:nvSpPr>
          <p:spPr>
            <a:xfrm>
              <a:off x="6150243" y="3515274"/>
              <a:ext cx="405908" cy="4307"/>
            </a:xfrm>
            <a:custGeom>
              <a:avLst/>
              <a:gdLst/>
              <a:ahLst/>
              <a:cxnLst/>
              <a:rect l="l" t="t" r="r" b="b"/>
              <a:pathLst>
                <a:path w="37794" h="401" fill="none" extrusionOk="0">
                  <a:moveTo>
                    <a:pt x="0" y="234"/>
                  </a:moveTo>
                  <a:cubicBezTo>
                    <a:pt x="0" y="234"/>
                    <a:pt x="8373" y="101"/>
                    <a:pt x="11775" y="234"/>
                  </a:cubicBezTo>
                  <a:cubicBezTo>
                    <a:pt x="15178" y="401"/>
                    <a:pt x="22450" y="201"/>
                    <a:pt x="23350" y="234"/>
                  </a:cubicBezTo>
                  <a:cubicBezTo>
                    <a:pt x="24251" y="267"/>
                    <a:pt x="30856" y="0"/>
                    <a:pt x="33157" y="167"/>
                  </a:cubicBezTo>
                  <a:cubicBezTo>
                    <a:pt x="34692" y="267"/>
                    <a:pt x="36259" y="267"/>
                    <a:pt x="37794" y="101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433;p39">
              <a:extLst>
                <a:ext uri="{FF2B5EF4-FFF2-40B4-BE49-F238E27FC236}">
                  <a16:creationId xmlns:a16="http://schemas.microsoft.com/office/drawing/2014/main" id="{98A80C93-24F5-4A7F-AE24-7C241E9C1E09}"/>
                </a:ext>
              </a:extLst>
            </p:cNvPr>
            <p:cNvSpPr/>
            <p:nvPr/>
          </p:nvSpPr>
          <p:spPr>
            <a:xfrm>
              <a:off x="6086473" y="3094709"/>
              <a:ext cx="539900" cy="626593"/>
            </a:xfrm>
            <a:custGeom>
              <a:avLst/>
              <a:gdLst/>
              <a:ahLst/>
              <a:cxnLst/>
              <a:rect l="l" t="t" r="r" b="b"/>
              <a:pathLst>
                <a:path w="50270" h="58342" fill="none" extrusionOk="0">
                  <a:moveTo>
                    <a:pt x="36627" y="1701"/>
                  </a:moveTo>
                  <a:cubicBezTo>
                    <a:pt x="36226" y="1701"/>
                    <a:pt x="5571" y="0"/>
                    <a:pt x="3870" y="2469"/>
                  </a:cubicBezTo>
                  <a:cubicBezTo>
                    <a:pt x="1" y="7872"/>
                    <a:pt x="2202" y="30355"/>
                    <a:pt x="2202" y="40429"/>
                  </a:cubicBezTo>
                  <a:cubicBezTo>
                    <a:pt x="2202" y="50536"/>
                    <a:pt x="10541" y="50269"/>
                    <a:pt x="16479" y="50136"/>
                  </a:cubicBezTo>
                  <a:cubicBezTo>
                    <a:pt x="22383" y="50003"/>
                    <a:pt x="23584" y="50103"/>
                    <a:pt x="23584" y="50103"/>
                  </a:cubicBezTo>
                  <a:lnTo>
                    <a:pt x="18013" y="58342"/>
                  </a:lnTo>
                  <a:cubicBezTo>
                    <a:pt x="18013" y="58342"/>
                    <a:pt x="31423" y="50536"/>
                    <a:pt x="32857" y="50403"/>
                  </a:cubicBezTo>
                  <a:cubicBezTo>
                    <a:pt x="34292" y="50303"/>
                    <a:pt x="43665" y="50136"/>
                    <a:pt x="46567" y="49335"/>
                  </a:cubicBezTo>
                  <a:cubicBezTo>
                    <a:pt x="50270" y="48301"/>
                    <a:pt x="48535" y="16912"/>
                    <a:pt x="48268" y="9774"/>
                  </a:cubicBezTo>
                  <a:cubicBezTo>
                    <a:pt x="48035" y="2602"/>
                    <a:pt x="46867" y="1635"/>
                    <a:pt x="36627" y="1701"/>
                  </a:cubicBezTo>
                  <a:close/>
                </a:path>
              </a:pathLst>
            </a:custGeom>
            <a:noFill/>
            <a:ln w="2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5076;p44">
            <a:extLst>
              <a:ext uri="{FF2B5EF4-FFF2-40B4-BE49-F238E27FC236}">
                <a16:creationId xmlns:a16="http://schemas.microsoft.com/office/drawing/2014/main" id="{D64886F0-A498-46BC-8533-A6FC27D2CAE7}"/>
              </a:ext>
            </a:extLst>
          </p:cNvPr>
          <p:cNvGrpSpPr/>
          <p:nvPr/>
        </p:nvGrpSpPr>
        <p:grpSpPr>
          <a:xfrm rot="10800000">
            <a:off x="6155119" y="606947"/>
            <a:ext cx="2313943" cy="410758"/>
            <a:chOff x="1674590" y="1628882"/>
            <a:chExt cx="753016" cy="150296"/>
          </a:xfrm>
        </p:grpSpPr>
        <p:sp>
          <p:nvSpPr>
            <p:cNvPr id="184" name="Google Shape;5077;p44">
              <a:extLst>
                <a:ext uri="{FF2B5EF4-FFF2-40B4-BE49-F238E27FC236}">
                  <a16:creationId xmlns:a16="http://schemas.microsoft.com/office/drawing/2014/main" id="{666EE29C-BA75-40FB-A209-C0FFA5D21239}"/>
                </a:ext>
              </a:extLst>
            </p:cNvPr>
            <p:cNvSpPr/>
            <p:nvPr/>
          </p:nvSpPr>
          <p:spPr>
            <a:xfrm>
              <a:off x="1678930" y="1708015"/>
              <a:ext cx="654798" cy="4411"/>
            </a:xfrm>
            <a:custGeom>
              <a:avLst/>
              <a:gdLst/>
              <a:ahLst/>
              <a:cxnLst/>
              <a:rect l="l" t="t" r="r" b="b"/>
              <a:pathLst>
                <a:path w="55374" h="373" extrusionOk="0">
                  <a:moveTo>
                    <a:pt x="13865" y="0"/>
                  </a:moveTo>
                  <a:cubicBezTo>
                    <a:pt x="8284" y="0"/>
                    <a:pt x="1" y="221"/>
                    <a:pt x="1" y="221"/>
                  </a:cubicBezTo>
                  <a:lnTo>
                    <a:pt x="38896" y="197"/>
                  </a:lnTo>
                  <a:lnTo>
                    <a:pt x="38896" y="197"/>
                  </a:lnTo>
                  <a:cubicBezTo>
                    <a:pt x="41889" y="283"/>
                    <a:pt x="45757" y="373"/>
                    <a:pt x="48334" y="373"/>
                  </a:cubicBezTo>
                  <a:cubicBezTo>
                    <a:pt x="48984" y="373"/>
                    <a:pt x="49552" y="367"/>
                    <a:pt x="50003" y="354"/>
                  </a:cubicBezTo>
                  <a:cubicBezTo>
                    <a:pt x="53505" y="221"/>
                    <a:pt x="55373" y="187"/>
                    <a:pt x="55373" y="187"/>
                  </a:cubicBezTo>
                  <a:lnTo>
                    <a:pt x="55373" y="187"/>
                  </a:lnTo>
                  <a:lnTo>
                    <a:pt x="38896" y="197"/>
                  </a:lnTo>
                  <a:lnTo>
                    <a:pt x="38896" y="197"/>
                  </a:lnTo>
                  <a:cubicBezTo>
                    <a:pt x="36783" y="137"/>
                    <a:pt x="35106" y="78"/>
                    <a:pt x="34625" y="54"/>
                  </a:cubicBezTo>
                  <a:cubicBezTo>
                    <a:pt x="34327" y="39"/>
                    <a:pt x="33532" y="34"/>
                    <a:pt x="32420" y="34"/>
                  </a:cubicBezTo>
                  <a:cubicBezTo>
                    <a:pt x="29940" y="34"/>
                    <a:pt x="25879" y="59"/>
                    <a:pt x="22204" y="59"/>
                  </a:cubicBezTo>
                  <a:cubicBezTo>
                    <a:pt x="19974" y="59"/>
                    <a:pt x="17886" y="50"/>
                    <a:pt x="16379" y="21"/>
                  </a:cubicBezTo>
                  <a:cubicBezTo>
                    <a:pt x="15650" y="6"/>
                    <a:pt x="14795" y="0"/>
                    <a:pt x="13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5" name="Google Shape;5078;p44">
              <a:extLst>
                <a:ext uri="{FF2B5EF4-FFF2-40B4-BE49-F238E27FC236}">
                  <a16:creationId xmlns:a16="http://schemas.microsoft.com/office/drawing/2014/main" id="{52922767-A754-4594-9EC1-1082FFB0A537}"/>
                </a:ext>
              </a:extLst>
            </p:cNvPr>
            <p:cNvSpPr/>
            <p:nvPr/>
          </p:nvSpPr>
          <p:spPr>
            <a:xfrm>
              <a:off x="1678930" y="1707069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75" y="0"/>
                    <a:pt x="16379" y="101"/>
                  </a:cubicBezTo>
                  <a:cubicBezTo>
                    <a:pt x="21483" y="201"/>
                    <a:pt x="33258" y="67"/>
                    <a:pt x="34625" y="134"/>
                  </a:cubicBezTo>
                  <a:cubicBezTo>
                    <a:pt x="35960" y="201"/>
                    <a:pt x="46500" y="534"/>
                    <a:pt x="50003" y="434"/>
                  </a:cubicBezTo>
                  <a:cubicBezTo>
                    <a:pt x="53505" y="301"/>
                    <a:pt x="55373" y="267"/>
                    <a:pt x="55373" y="267"/>
                  </a:cubicBezTo>
                </a:path>
              </a:pathLst>
            </a:custGeom>
            <a:noFill/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6" name="Google Shape;5079;p44">
              <a:extLst>
                <a:ext uri="{FF2B5EF4-FFF2-40B4-BE49-F238E27FC236}">
                  <a16:creationId xmlns:a16="http://schemas.microsoft.com/office/drawing/2014/main" id="{98DB73DA-95C9-4DF1-9768-4DFE5C2F3F91}"/>
                </a:ext>
              </a:extLst>
            </p:cNvPr>
            <p:cNvSpPr/>
            <p:nvPr/>
          </p:nvSpPr>
          <p:spPr>
            <a:xfrm>
              <a:off x="1710491" y="1712201"/>
              <a:ext cx="72582" cy="62105"/>
            </a:xfrm>
            <a:custGeom>
              <a:avLst/>
              <a:gdLst/>
              <a:ahLst/>
              <a:cxnLst/>
              <a:rect l="l" t="t" r="r" b="b"/>
              <a:pathLst>
                <a:path w="6138" h="5252" extrusionOk="0">
                  <a:moveTo>
                    <a:pt x="0" y="0"/>
                  </a:moveTo>
                  <a:lnTo>
                    <a:pt x="2002" y="2902"/>
                  </a:lnTo>
                  <a:cubicBezTo>
                    <a:pt x="2368" y="3436"/>
                    <a:pt x="2769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3" y="1901"/>
                    <a:pt x="2335" y="1001"/>
                    <a:pt x="50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7" name="Google Shape;5080;p44">
              <a:extLst>
                <a:ext uri="{FF2B5EF4-FFF2-40B4-BE49-F238E27FC236}">
                  <a16:creationId xmlns:a16="http://schemas.microsoft.com/office/drawing/2014/main" id="{44E14580-3BA3-4A6A-8B3D-198DE042CCD8}"/>
                </a:ext>
              </a:extLst>
            </p:cNvPr>
            <p:cNvSpPr/>
            <p:nvPr/>
          </p:nvSpPr>
          <p:spPr>
            <a:xfrm>
              <a:off x="1703798" y="1707625"/>
              <a:ext cx="85199" cy="71553"/>
            </a:xfrm>
            <a:custGeom>
              <a:avLst/>
              <a:gdLst/>
              <a:ahLst/>
              <a:cxnLst/>
              <a:rect l="l" t="t" r="r" b="b"/>
              <a:pathLst>
                <a:path w="7205" h="6051" extrusionOk="0">
                  <a:moveTo>
                    <a:pt x="1716" y="1290"/>
                  </a:moveTo>
                  <a:cubicBezTo>
                    <a:pt x="3151" y="1979"/>
                    <a:pt x="4590" y="2748"/>
                    <a:pt x="5703" y="3890"/>
                  </a:cubicBezTo>
                  <a:cubicBezTo>
                    <a:pt x="5937" y="4123"/>
                    <a:pt x="6470" y="4657"/>
                    <a:pt x="6203" y="5024"/>
                  </a:cubicBezTo>
                  <a:cubicBezTo>
                    <a:pt x="6099" y="5163"/>
                    <a:pt x="5903" y="5212"/>
                    <a:pt x="5701" y="5212"/>
                  </a:cubicBezTo>
                  <a:cubicBezTo>
                    <a:pt x="5518" y="5212"/>
                    <a:pt x="5330" y="5172"/>
                    <a:pt x="5203" y="5124"/>
                  </a:cubicBezTo>
                  <a:cubicBezTo>
                    <a:pt x="4269" y="4857"/>
                    <a:pt x="3635" y="4023"/>
                    <a:pt x="3101" y="3289"/>
                  </a:cubicBezTo>
                  <a:cubicBezTo>
                    <a:pt x="2632" y="2628"/>
                    <a:pt x="2176" y="1952"/>
                    <a:pt x="1716" y="1290"/>
                  </a:cubicBezTo>
                  <a:close/>
                  <a:moveTo>
                    <a:pt x="581" y="0"/>
                  </a:moveTo>
                  <a:cubicBezTo>
                    <a:pt x="285" y="0"/>
                    <a:pt x="1" y="286"/>
                    <a:pt x="233" y="587"/>
                  </a:cubicBezTo>
                  <a:lnTo>
                    <a:pt x="199" y="587"/>
                  </a:lnTo>
                  <a:cubicBezTo>
                    <a:pt x="933" y="1688"/>
                    <a:pt x="1700" y="2755"/>
                    <a:pt x="2467" y="3823"/>
                  </a:cubicBezTo>
                  <a:cubicBezTo>
                    <a:pt x="3101" y="4757"/>
                    <a:pt x="3902" y="5691"/>
                    <a:pt x="5069" y="5958"/>
                  </a:cubicBezTo>
                  <a:cubicBezTo>
                    <a:pt x="5246" y="6021"/>
                    <a:pt x="5431" y="6050"/>
                    <a:pt x="5620" y="6050"/>
                  </a:cubicBezTo>
                  <a:cubicBezTo>
                    <a:pt x="5930" y="6050"/>
                    <a:pt x="6246" y="5970"/>
                    <a:pt x="6537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470" y="3423"/>
                    <a:pt x="6037" y="3056"/>
                  </a:cubicBezTo>
                  <a:cubicBezTo>
                    <a:pt x="5603" y="2689"/>
                    <a:pt x="5169" y="2322"/>
                    <a:pt x="4702" y="1988"/>
                  </a:cubicBezTo>
                  <a:cubicBezTo>
                    <a:pt x="3602" y="1288"/>
                    <a:pt x="2467" y="687"/>
                    <a:pt x="1267" y="154"/>
                  </a:cubicBezTo>
                  <a:cubicBezTo>
                    <a:pt x="1204" y="122"/>
                    <a:pt x="1142" y="108"/>
                    <a:pt x="1082" y="108"/>
                  </a:cubicBezTo>
                  <a:cubicBezTo>
                    <a:pt x="1019" y="108"/>
                    <a:pt x="960" y="124"/>
                    <a:pt x="906" y="151"/>
                  </a:cubicBezTo>
                  <a:lnTo>
                    <a:pt x="906" y="151"/>
                  </a:lnTo>
                  <a:cubicBezTo>
                    <a:pt x="816" y="45"/>
                    <a:pt x="698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8" name="Google Shape;5081;p44">
              <a:extLst>
                <a:ext uri="{FF2B5EF4-FFF2-40B4-BE49-F238E27FC236}">
                  <a16:creationId xmlns:a16="http://schemas.microsoft.com/office/drawing/2014/main" id="{54E75D64-7DB9-4E3B-9343-7C453CE37162}"/>
                </a:ext>
              </a:extLst>
            </p:cNvPr>
            <p:cNvSpPr/>
            <p:nvPr/>
          </p:nvSpPr>
          <p:spPr>
            <a:xfrm>
              <a:off x="1711673" y="1644255"/>
              <a:ext cx="77324" cy="64009"/>
            </a:xfrm>
            <a:custGeom>
              <a:avLst/>
              <a:gdLst/>
              <a:ahLst/>
              <a:cxnLst/>
              <a:rect l="l" t="t" r="r" b="b"/>
              <a:pathLst>
                <a:path w="6539" h="5413" extrusionOk="0">
                  <a:moveTo>
                    <a:pt x="5617" y="0"/>
                  </a:moveTo>
                  <a:cubicBezTo>
                    <a:pt x="5471" y="0"/>
                    <a:pt x="5321" y="25"/>
                    <a:pt x="5171" y="75"/>
                  </a:cubicBezTo>
                  <a:cubicBezTo>
                    <a:pt x="4503" y="309"/>
                    <a:pt x="3870" y="676"/>
                    <a:pt x="3303" y="1176"/>
                  </a:cubicBezTo>
                  <a:cubicBezTo>
                    <a:pt x="1902" y="2310"/>
                    <a:pt x="767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71" y="1009"/>
                  </a:cubicBezTo>
                  <a:cubicBezTo>
                    <a:pt x="6538" y="642"/>
                    <a:pt x="6371" y="275"/>
                    <a:pt x="6038" y="75"/>
                  </a:cubicBezTo>
                  <a:cubicBezTo>
                    <a:pt x="5904" y="25"/>
                    <a:pt x="5763" y="0"/>
                    <a:pt x="5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9" name="Google Shape;5082;p44">
              <a:extLst>
                <a:ext uri="{FF2B5EF4-FFF2-40B4-BE49-F238E27FC236}">
                  <a16:creationId xmlns:a16="http://schemas.microsoft.com/office/drawing/2014/main" id="{3473D55B-CF42-42D8-921D-20BA00DE2508}"/>
                </a:ext>
              </a:extLst>
            </p:cNvPr>
            <p:cNvSpPr/>
            <p:nvPr/>
          </p:nvSpPr>
          <p:spPr>
            <a:xfrm>
              <a:off x="1705832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204" y="0"/>
                  </a:moveTo>
                  <a:cubicBezTo>
                    <a:pt x="5925" y="0"/>
                    <a:pt x="5633" y="72"/>
                    <a:pt x="5364" y="167"/>
                  </a:cubicBezTo>
                  <a:cubicBezTo>
                    <a:pt x="4230" y="668"/>
                    <a:pt x="3229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4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64" y="968"/>
                    <a:pt x="6065" y="868"/>
                  </a:cubicBezTo>
                  <a:cubicBezTo>
                    <a:pt x="6107" y="860"/>
                    <a:pt x="6146" y="856"/>
                    <a:pt x="6182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6" y="4437"/>
                    <a:pt x="2429" y="4971"/>
                    <a:pt x="1395" y="5438"/>
                  </a:cubicBezTo>
                  <a:cubicBezTo>
                    <a:pt x="964" y="5639"/>
                    <a:pt x="1225" y="6185"/>
                    <a:pt x="1604" y="6185"/>
                  </a:cubicBezTo>
                  <a:cubicBezTo>
                    <a:pt x="1665" y="6185"/>
                    <a:pt x="1730" y="6171"/>
                    <a:pt x="1795" y="6138"/>
                  </a:cubicBezTo>
                  <a:cubicBezTo>
                    <a:pt x="2896" y="5671"/>
                    <a:pt x="3963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332" y="1802"/>
                  </a:cubicBezTo>
                  <a:cubicBezTo>
                    <a:pt x="7499" y="1302"/>
                    <a:pt x="7399" y="734"/>
                    <a:pt x="7032" y="334"/>
                  </a:cubicBezTo>
                  <a:cubicBezTo>
                    <a:pt x="6804" y="89"/>
                    <a:pt x="6512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0" name="Google Shape;5083;p44">
              <a:extLst>
                <a:ext uri="{FF2B5EF4-FFF2-40B4-BE49-F238E27FC236}">
                  <a16:creationId xmlns:a16="http://schemas.microsoft.com/office/drawing/2014/main" id="{5B883DA5-4AC7-41C3-B1C0-EFD48F7BDA9C}"/>
                </a:ext>
              </a:extLst>
            </p:cNvPr>
            <p:cNvSpPr/>
            <p:nvPr/>
          </p:nvSpPr>
          <p:spPr>
            <a:xfrm>
              <a:off x="1773991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803" y="3936"/>
                    <a:pt x="3270" y="4403"/>
                  </a:cubicBezTo>
                  <a:cubicBezTo>
                    <a:pt x="3737" y="4870"/>
                    <a:pt x="4370" y="5170"/>
                    <a:pt x="5004" y="5237"/>
                  </a:cubicBezTo>
                  <a:cubicBezTo>
                    <a:pt x="5063" y="5247"/>
                    <a:pt x="5122" y="5252"/>
                    <a:pt x="5179" y="5252"/>
                  </a:cubicBezTo>
                  <a:cubicBezTo>
                    <a:pt x="5510" y="5252"/>
                    <a:pt x="5806" y="5093"/>
                    <a:pt x="6005" y="4837"/>
                  </a:cubicBezTo>
                  <a:cubicBezTo>
                    <a:pt x="6138" y="4603"/>
                    <a:pt x="6172" y="4303"/>
                    <a:pt x="6072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37" y="1901"/>
                    <a:pt x="2336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1" name="Google Shape;5084;p44">
              <a:extLst>
                <a:ext uri="{FF2B5EF4-FFF2-40B4-BE49-F238E27FC236}">
                  <a16:creationId xmlns:a16="http://schemas.microsoft.com/office/drawing/2014/main" id="{4DF449CD-FE24-47F2-8698-60ED0B4AF9E4}"/>
                </a:ext>
              </a:extLst>
            </p:cNvPr>
            <p:cNvSpPr/>
            <p:nvPr/>
          </p:nvSpPr>
          <p:spPr>
            <a:xfrm>
              <a:off x="1767310" y="1707625"/>
              <a:ext cx="85187" cy="71553"/>
            </a:xfrm>
            <a:custGeom>
              <a:avLst/>
              <a:gdLst/>
              <a:ahLst/>
              <a:cxnLst/>
              <a:rect l="l" t="t" r="r" b="b"/>
              <a:pathLst>
                <a:path w="7204" h="6051" extrusionOk="0">
                  <a:moveTo>
                    <a:pt x="1710" y="1282"/>
                  </a:moveTo>
                  <a:cubicBezTo>
                    <a:pt x="3162" y="1972"/>
                    <a:pt x="4585" y="2744"/>
                    <a:pt x="5703" y="3890"/>
                  </a:cubicBezTo>
                  <a:cubicBezTo>
                    <a:pt x="5936" y="4123"/>
                    <a:pt x="6470" y="4657"/>
                    <a:pt x="6203" y="5024"/>
                  </a:cubicBezTo>
                  <a:cubicBezTo>
                    <a:pt x="6103" y="5174"/>
                    <a:pt x="5919" y="5224"/>
                    <a:pt x="5728" y="5224"/>
                  </a:cubicBezTo>
                  <a:cubicBezTo>
                    <a:pt x="5536" y="5224"/>
                    <a:pt x="5336" y="5174"/>
                    <a:pt x="5202" y="5124"/>
                  </a:cubicBezTo>
                  <a:cubicBezTo>
                    <a:pt x="4268" y="4857"/>
                    <a:pt x="3634" y="4023"/>
                    <a:pt x="3101" y="3289"/>
                  </a:cubicBezTo>
                  <a:cubicBezTo>
                    <a:pt x="2629" y="2625"/>
                    <a:pt x="2172" y="1947"/>
                    <a:pt x="1710" y="1282"/>
                  </a:cubicBezTo>
                  <a:close/>
                  <a:moveTo>
                    <a:pt x="580" y="0"/>
                  </a:moveTo>
                  <a:cubicBezTo>
                    <a:pt x="284" y="0"/>
                    <a:pt x="0" y="286"/>
                    <a:pt x="232" y="587"/>
                  </a:cubicBezTo>
                  <a:lnTo>
                    <a:pt x="199" y="587"/>
                  </a:lnTo>
                  <a:cubicBezTo>
                    <a:pt x="966" y="1688"/>
                    <a:pt x="1700" y="2755"/>
                    <a:pt x="2467" y="3823"/>
                  </a:cubicBezTo>
                  <a:cubicBezTo>
                    <a:pt x="3134" y="4757"/>
                    <a:pt x="3935" y="5691"/>
                    <a:pt x="5069" y="5958"/>
                  </a:cubicBezTo>
                  <a:cubicBezTo>
                    <a:pt x="5258" y="6021"/>
                    <a:pt x="5451" y="6050"/>
                    <a:pt x="5644" y="6050"/>
                  </a:cubicBezTo>
                  <a:cubicBezTo>
                    <a:pt x="5963" y="6050"/>
                    <a:pt x="6279" y="5970"/>
                    <a:pt x="6570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503" y="3423"/>
                    <a:pt x="6036" y="3056"/>
                  </a:cubicBezTo>
                  <a:cubicBezTo>
                    <a:pt x="5636" y="2689"/>
                    <a:pt x="5202" y="2322"/>
                    <a:pt x="4702" y="1988"/>
                  </a:cubicBezTo>
                  <a:cubicBezTo>
                    <a:pt x="3634" y="1288"/>
                    <a:pt x="2467" y="687"/>
                    <a:pt x="1299" y="154"/>
                  </a:cubicBezTo>
                  <a:cubicBezTo>
                    <a:pt x="1232" y="122"/>
                    <a:pt x="1166" y="108"/>
                    <a:pt x="1103" y="108"/>
                  </a:cubicBezTo>
                  <a:cubicBezTo>
                    <a:pt x="1033" y="108"/>
                    <a:pt x="968" y="126"/>
                    <a:pt x="909" y="155"/>
                  </a:cubicBezTo>
                  <a:lnTo>
                    <a:pt x="909" y="155"/>
                  </a:lnTo>
                  <a:cubicBezTo>
                    <a:pt x="819" y="46"/>
                    <a:pt x="699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2" name="Google Shape;5085;p44">
              <a:extLst>
                <a:ext uri="{FF2B5EF4-FFF2-40B4-BE49-F238E27FC236}">
                  <a16:creationId xmlns:a16="http://schemas.microsoft.com/office/drawing/2014/main" id="{8D3FDD5E-6CDD-41A6-8F23-6955D1E48C47}"/>
                </a:ext>
              </a:extLst>
            </p:cNvPr>
            <p:cNvSpPr/>
            <p:nvPr/>
          </p:nvSpPr>
          <p:spPr>
            <a:xfrm>
              <a:off x="1775576" y="1643959"/>
              <a:ext cx="76922" cy="64304"/>
            </a:xfrm>
            <a:custGeom>
              <a:avLst/>
              <a:gdLst/>
              <a:ahLst/>
              <a:cxnLst/>
              <a:rect l="l" t="t" r="r" b="b"/>
              <a:pathLst>
                <a:path w="6505" h="5438" extrusionOk="0">
                  <a:moveTo>
                    <a:pt x="5604" y="0"/>
                  </a:moveTo>
                  <a:cubicBezTo>
                    <a:pt x="5454" y="0"/>
                    <a:pt x="5304" y="34"/>
                    <a:pt x="5170" y="100"/>
                  </a:cubicBezTo>
                  <a:cubicBezTo>
                    <a:pt x="4470" y="334"/>
                    <a:pt x="3836" y="701"/>
                    <a:pt x="3269" y="1201"/>
                  </a:cubicBezTo>
                  <a:cubicBezTo>
                    <a:pt x="1868" y="2335"/>
                    <a:pt x="734" y="3770"/>
                    <a:pt x="0" y="5438"/>
                  </a:cubicBezTo>
                  <a:lnTo>
                    <a:pt x="1067" y="5371"/>
                  </a:lnTo>
                  <a:cubicBezTo>
                    <a:pt x="2869" y="4504"/>
                    <a:pt x="4737" y="3570"/>
                    <a:pt x="5971" y="2002"/>
                  </a:cubicBezTo>
                  <a:cubicBezTo>
                    <a:pt x="6204" y="1735"/>
                    <a:pt x="6371" y="1401"/>
                    <a:pt x="6438" y="1034"/>
                  </a:cubicBezTo>
                  <a:cubicBezTo>
                    <a:pt x="6505" y="667"/>
                    <a:pt x="6371" y="267"/>
                    <a:pt x="6038" y="100"/>
                  </a:cubicBezTo>
                  <a:cubicBezTo>
                    <a:pt x="5904" y="34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3" name="Google Shape;5086;p44">
              <a:extLst>
                <a:ext uri="{FF2B5EF4-FFF2-40B4-BE49-F238E27FC236}">
                  <a16:creationId xmlns:a16="http://schemas.microsoft.com/office/drawing/2014/main" id="{563A65C9-531B-48DD-B8AB-63D8A07996BF}"/>
                </a:ext>
              </a:extLst>
            </p:cNvPr>
            <p:cNvSpPr/>
            <p:nvPr/>
          </p:nvSpPr>
          <p:spPr>
            <a:xfrm>
              <a:off x="1769722" y="1638827"/>
              <a:ext cx="88297" cy="74249"/>
            </a:xfrm>
            <a:custGeom>
              <a:avLst/>
              <a:gdLst/>
              <a:ahLst/>
              <a:cxnLst/>
              <a:rect l="l" t="t" r="r" b="b"/>
              <a:pathLst>
                <a:path w="7467" h="6279" extrusionOk="0">
                  <a:moveTo>
                    <a:pt x="6180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396" y="2302"/>
                  </a:cubicBezTo>
                  <a:cubicBezTo>
                    <a:pt x="1462" y="3270"/>
                    <a:pt x="695" y="4404"/>
                    <a:pt x="161" y="5638"/>
                  </a:cubicBezTo>
                  <a:cubicBezTo>
                    <a:pt x="1" y="5982"/>
                    <a:pt x="282" y="6279"/>
                    <a:pt x="549" y="6279"/>
                  </a:cubicBezTo>
                  <a:cubicBezTo>
                    <a:pt x="671" y="6279"/>
                    <a:pt x="789" y="6218"/>
                    <a:pt x="862" y="6072"/>
                  </a:cubicBezTo>
                  <a:cubicBezTo>
                    <a:pt x="1663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5" y="860"/>
                    <a:pt x="6114" y="856"/>
                    <a:pt x="6150" y="856"/>
                  </a:cubicBezTo>
                  <a:cubicBezTo>
                    <a:pt x="6575" y="856"/>
                    <a:pt x="6620" y="1364"/>
                    <a:pt x="6466" y="1702"/>
                  </a:cubicBezTo>
                  <a:cubicBezTo>
                    <a:pt x="6199" y="2136"/>
                    <a:pt x="5866" y="2536"/>
                    <a:pt x="5499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62" y="5438"/>
                  </a:cubicBezTo>
                  <a:cubicBezTo>
                    <a:pt x="961" y="5639"/>
                    <a:pt x="1201" y="6185"/>
                    <a:pt x="1594" y="6185"/>
                  </a:cubicBezTo>
                  <a:cubicBezTo>
                    <a:pt x="1658" y="6185"/>
                    <a:pt x="1726" y="6171"/>
                    <a:pt x="1796" y="6138"/>
                  </a:cubicBezTo>
                  <a:cubicBezTo>
                    <a:pt x="2897" y="5671"/>
                    <a:pt x="3931" y="5071"/>
                    <a:pt x="4932" y="4404"/>
                  </a:cubicBezTo>
                  <a:cubicBezTo>
                    <a:pt x="5399" y="4070"/>
                    <a:pt x="5866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467" y="1302"/>
                    <a:pt x="7367" y="734"/>
                    <a:pt x="7033" y="334"/>
                  </a:cubicBezTo>
                  <a:cubicBezTo>
                    <a:pt x="6788" y="89"/>
                    <a:pt x="6487" y="0"/>
                    <a:pt x="6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4" name="Google Shape;5087;p44">
              <a:extLst>
                <a:ext uri="{FF2B5EF4-FFF2-40B4-BE49-F238E27FC236}">
                  <a16:creationId xmlns:a16="http://schemas.microsoft.com/office/drawing/2014/main" id="{8EF75BC7-8BA0-4A21-9C38-AE2AC23F0B0D}"/>
                </a:ext>
              </a:extLst>
            </p:cNvPr>
            <p:cNvSpPr/>
            <p:nvPr/>
          </p:nvSpPr>
          <p:spPr>
            <a:xfrm>
              <a:off x="1839076" y="1712201"/>
              <a:ext cx="71411" cy="62105"/>
            </a:xfrm>
            <a:custGeom>
              <a:avLst/>
              <a:gdLst/>
              <a:ahLst/>
              <a:cxnLst/>
              <a:rect l="l" t="t" r="r" b="b"/>
              <a:pathLst>
                <a:path w="6039" h="5252" extrusionOk="0">
                  <a:moveTo>
                    <a:pt x="1" y="0"/>
                  </a:moveTo>
                  <a:lnTo>
                    <a:pt x="1" y="0"/>
                  </a:lnTo>
                  <a:cubicBezTo>
                    <a:pt x="668" y="967"/>
                    <a:pt x="1235" y="1935"/>
                    <a:pt x="1902" y="2902"/>
                  </a:cubicBezTo>
                  <a:cubicBezTo>
                    <a:pt x="2269" y="3436"/>
                    <a:pt x="2669" y="3936"/>
                    <a:pt x="3169" y="4403"/>
                  </a:cubicBezTo>
                  <a:cubicBezTo>
                    <a:pt x="3636" y="4870"/>
                    <a:pt x="4237" y="5170"/>
                    <a:pt x="4904" y="5237"/>
                  </a:cubicBezTo>
                  <a:cubicBezTo>
                    <a:pt x="4958" y="5247"/>
                    <a:pt x="5012" y="5252"/>
                    <a:pt x="5066" y="5252"/>
                  </a:cubicBezTo>
                  <a:cubicBezTo>
                    <a:pt x="5377" y="5252"/>
                    <a:pt x="5677" y="5093"/>
                    <a:pt x="5905" y="4837"/>
                  </a:cubicBezTo>
                  <a:cubicBezTo>
                    <a:pt x="6038" y="4603"/>
                    <a:pt x="6038" y="4303"/>
                    <a:pt x="5938" y="4036"/>
                  </a:cubicBezTo>
                  <a:cubicBezTo>
                    <a:pt x="5838" y="3803"/>
                    <a:pt x="5671" y="3569"/>
                    <a:pt x="5471" y="3369"/>
                  </a:cubicBezTo>
                  <a:cubicBezTo>
                    <a:pt x="4103" y="1901"/>
                    <a:pt x="2235" y="1001"/>
                    <a:pt x="4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5" name="Google Shape;5088;p44">
              <a:extLst>
                <a:ext uri="{FF2B5EF4-FFF2-40B4-BE49-F238E27FC236}">
                  <a16:creationId xmlns:a16="http://schemas.microsoft.com/office/drawing/2014/main" id="{0B6E3932-656B-47F3-ACA7-23EA54681BE9}"/>
                </a:ext>
              </a:extLst>
            </p:cNvPr>
            <p:cNvSpPr/>
            <p:nvPr/>
          </p:nvSpPr>
          <p:spPr>
            <a:xfrm>
              <a:off x="1832277" y="1707447"/>
              <a:ext cx="84123" cy="71719"/>
            </a:xfrm>
            <a:custGeom>
              <a:avLst/>
              <a:gdLst/>
              <a:ahLst/>
              <a:cxnLst/>
              <a:rect l="l" t="t" r="r" b="b"/>
              <a:pathLst>
                <a:path w="7114" h="6065" extrusionOk="0">
                  <a:moveTo>
                    <a:pt x="1718" y="1351"/>
                  </a:moveTo>
                  <a:cubicBezTo>
                    <a:pt x="3113" y="2027"/>
                    <a:pt x="4490" y="2782"/>
                    <a:pt x="5579" y="3871"/>
                  </a:cubicBezTo>
                  <a:cubicBezTo>
                    <a:pt x="5813" y="4138"/>
                    <a:pt x="6280" y="4572"/>
                    <a:pt x="6146" y="4972"/>
                  </a:cubicBezTo>
                  <a:cubicBezTo>
                    <a:pt x="6057" y="5187"/>
                    <a:pt x="5851" y="5248"/>
                    <a:pt x="5639" y="5248"/>
                  </a:cubicBezTo>
                  <a:cubicBezTo>
                    <a:pt x="5457" y="5248"/>
                    <a:pt x="5269" y="5203"/>
                    <a:pt x="5145" y="5172"/>
                  </a:cubicBezTo>
                  <a:cubicBezTo>
                    <a:pt x="4211" y="4905"/>
                    <a:pt x="3544" y="4105"/>
                    <a:pt x="3011" y="3338"/>
                  </a:cubicBezTo>
                  <a:cubicBezTo>
                    <a:pt x="2567" y="2683"/>
                    <a:pt x="2150" y="2015"/>
                    <a:pt x="1718" y="1351"/>
                  </a:cubicBezTo>
                  <a:close/>
                  <a:moveTo>
                    <a:pt x="587" y="0"/>
                  </a:moveTo>
                  <a:cubicBezTo>
                    <a:pt x="290" y="0"/>
                    <a:pt x="0" y="301"/>
                    <a:pt x="209" y="602"/>
                  </a:cubicBezTo>
                  <a:cubicBezTo>
                    <a:pt x="976" y="1703"/>
                    <a:pt x="1610" y="2804"/>
                    <a:pt x="2377" y="3871"/>
                  </a:cubicBezTo>
                  <a:cubicBezTo>
                    <a:pt x="3044" y="4805"/>
                    <a:pt x="3878" y="5739"/>
                    <a:pt x="5045" y="6006"/>
                  </a:cubicBezTo>
                  <a:cubicBezTo>
                    <a:pt x="5195" y="6046"/>
                    <a:pt x="5347" y="6065"/>
                    <a:pt x="5499" y="6065"/>
                  </a:cubicBezTo>
                  <a:cubicBezTo>
                    <a:pt x="5855" y="6065"/>
                    <a:pt x="6209" y="5960"/>
                    <a:pt x="6513" y="5773"/>
                  </a:cubicBezTo>
                  <a:cubicBezTo>
                    <a:pt x="6947" y="5439"/>
                    <a:pt x="7114" y="4839"/>
                    <a:pt x="6913" y="4338"/>
                  </a:cubicBezTo>
                  <a:cubicBezTo>
                    <a:pt x="6680" y="3838"/>
                    <a:pt x="6346" y="3404"/>
                    <a:pt x="5913" y="3037"/>
                  </a:cubicBezTo>
                  <a:cubicBezTo>
                    <a:pt x="5512" y="2670"/>
                    <a:pt x="5045" y="2337"/>
                    <a:pt x="4578" y="2003"/>
                  </a:cubicBezTo>
                  <a:cubicBezTo>
                    <a:pt x="3511" y="1303"/>
                    <a:pt x="2377" y="702"/>
                    <a:pt x="1176" y="169"/>
                  </a:cubicBezTo>
                  <a:cubicBezTo>
                    <a:pt x="1113" y="137"/>
                    <a:pt x="1051" y="123"/>
                    <a:pt x="992" y="123"/>
                  </a:cubicBezTo>
                  <a:cubicBezTo>
                    <a:pt x="958" y="123"/>
                    <a:pt x="924" y="128"/>
                    <a:pt x="892" y="136"/>
                  </a:cubicBezTo>
                  <a:lnTo>
                    <a:pt x="892" y="136"/>
                  </a:lnTo>
                  <a:cubicBezTo>
                    <a:pt x="806" y="41"/>
                    <a:pt x="696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6" name="Google Shape;5089;p44">
              <a:extLst>
                <a:ext uri="{FF2B5EF4-FFF2-40B4-BE49-F238E27FC236}">
                  <a16:creationId xmlns:a16="http://schemas.microsoft.com/office/drawing/2014/main" id="{69F669DE-AA34-454F-93EF-6C8D3708260A}"/>
                </a:ext>
              </a:extLst>
            </p:cNvPr>
            <p:cNvSpPr/>
            <p:nvPr/>
          </p:nvSpPr>
          <p:spPr>
            <a:xfrm>
              <a:off x="1839076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605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72" y="275"/>
                    <a:pt x="6038" y="75"/>
                  </a:cubicBezTo>
                  <a:cubicBezTo>
                    <a:pt x="5905" y="25"/>
                    <a:pt x="5755" y="0"/>
                    <a:pt x="5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7" name="Google Shape;5090;p44">
              <a:extLst>
                <a:ext uri="{FF2B5EF4-FFF2-40B4-BE49-F238E27FC236}">
                  <a16:creationId xmlns:a16="http://schemas.microsoft.com/office/drawing/2014/main" id="{8C704B7E-8C53-4E91-AD91-DC57FDAEB179}"/>
                </a:ext>
              </a:extLst>
            </p:cNvPr>
            <p:cNvSpPr/>
            <p:nvPr/>
          </p:nvSpPr>
          <p:spPr>
            <a:xfrm>
              <a:off x="1833234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1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5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31" y="968"/>
                    <a:pt x="6065" y="868"/>
                  </a:cubicBezTo>
                  <a:cubicBezTo>
                    <a:pt x="6107" y="860"/>
                    <a:pt x="6146" y="856"/>
                    <a:pt x="6183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7" y="4437"/>
                    <a:pt x="2429" y="4971"/>
                    <a:pt x="1395" y="5438"/>
                  </a:cubicBezTo>
                  <a:cubicBezTo>
                    <a:pt x="965" y="5639"/>
                    <a:pt x="1226" y="6185"/>
                    <a:pt x="1604" y="6185"/>
                  </a:cubicBezTo>
                  <a:cubicBezTo>
                    <a:pt x="1666" y="6185"/>
                    <a:pt x="1730" y="6171"/>
                    <a:pt x="1795" y="6138"/>
                  </a:cubicBezTo>
                  <a:cubicBezTo>
                    <a:pt x="2896" y="5671"/>
                    <a:pt x="3964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299" y="1802"/>
                  </a:cubicBezTo>
                  <a:cubicBezTo>
                    <a:pt x="7500" y="1302"/>
                    <a:pt x="7399" y="734"/>
                    <a:pt x="7033" y="334"/>
                  </a:cubicBezTo>
                  <a:cubicBezTo>
                    <a:pt x="6787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8" name="Google Shape;5091;p44">
              <a:extLst>
                <a:ext uri="{FF2B5EF4-FFF2-40B4-BE49-F238E27FC236}">
                  <a16:creationId xmlns:a16="http://schemas.microsoft.com/office/drawing/2014/main" id="{CAB51B63-50E2-46B4-B105-9113681B8184}"/>
                </a:ext>
              </a:extLst>
            </p:cNvPr>
            <p:cNvSpPr/>
            <p:nvPr/>
          </p:nvSpPr>
          <p:spPr>
            <a:xfrm>
              <a:off x="1902186" y="1711019"/>
              <a:ext cx="72203" cy="63287"/>
            </a:xfrm>
            <a:custGeom>
              <a:avLst/>
              <a:gdLst/>
              <a:ahLst/>
              <a:cxnLst/>
              <a:rect l="l" t="t" r="r" b="b"/>
              <a:pathLst>
                <a:path w="6106" h="5352" extrusionOk="0">
                  <a:moveTo>
                    <a:pt x="1" y="0"/>
                  </a:moveTo>
                  <a:cubicBezTo>
                    <a:pt x="668" y="967"/>
                    <a:pt x="1268" y="2035"/>
                    <a:pt x="1935" y="3002"/>
                  </a:cubicBezTo>
                  <a:cubicBezTo>
                    <a:pt x="2302" y="3536"/>
                    <a:pt x="2736" y="4036"/>
                    <a:pt x="3203" y="4503"/>
                  </a:cubicBezTo>
                  <a:cubicBezTo>
                    <a:pt x="3670" y="4970"/>
                    <a:pt x="4270" y="5270"/>
                    <a:pt x="4938" y="5337"/>
                  </a:cubicBezTo>
                  <a:cubicBezTo>
                    <a:pt x="4992" y="5347"/>
                    <a:pt x="5047" y="5352"/>
                    <a:pt x="5101" y="5352"/>
                  </a:cubicBezTo>
                  <a:cubicBezTo>
                    <a:pt x="5419" y="5352"/>
                    <a:pt x="5739" y="5193"/>
                    <a:pt x="5938" y="4937"/>
                  </a:cubicBezTo>
                  <a:cubicBezTo>
                    <a:pt x="6072" y="4703"/>
                    <a:pt x="6105" y="4403"/>
                    <a:pt x="5972" y="4136"/>
                  </a:cubicBezTo>
                  <a:cubicBezTo>
                    <a:pt x="5872" y="3903"/>
                    <a:pt x="5705" y="3669"/>
                    <a:pt x="5505" y="3469"/>
                  </a:cubicBezTo>
                  <a:cubicBezTo>
                    <a:pt x="4137" y="2001"/>
                    <a:pt x="2269" y="1101"/>
                    <a:pt x="468" y="2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9" name="Google Shape;5092;p44">
              <a:extLst>
                <a:ext uri="{FF2B5EF4-FFF2-40B4-BE49-F238E27FC236}">
                  <a16:creationId xmlns:a16="http://schemas.microsoft.com/office/drawing/2014/main" id="{2B61D5FE-C54E-463C-A640-1A7C2C6B1AA3}"/>
                </a:ext>
              </a:extLst>
            </p:cNvPr>
            <p:cNvSpPr/>
            <p:nvPr/>
          </p:nvSpPr>
          <p:spPr>
            <a:xfrm>
              <a:off x="1895458" y="1706123"/>
              <a:ext cx="84454" cy="72960"/>
            </a:xfrm>
            <a:custGeom>
              <a:avLst/>
              <a:gdLst/>
              <a:ahLst/>
              <a:cxnLst/>
              <a:rect l="l" t="t" r="r" b="b"/>
              <a:pathLst>
                <a:path w="7142" h="6170" extrusionOk="0">
                  <a:moveTo>
                    <a:pt x="1799" y="1488"/>
                  </a:moveTo>
                  <a:lnTo>
                    <a:pt x="1799" y="1488"/>
                  </a:lnTo>
                  <a:cubicBezTo>
                    <a:pt x="3231" y="2181"/>
                    <a:pt x="4623" y="2945"/>
                    <a:pt x="5707" y="4083"/>
                  </a:cubicBezTo>
                  <a:cubicBezTo>
                    <a:pt x="5940" y="4317"/>
                    <a:pt x="6407" y="4817"/>
                    <a:pt x="6140" y="5151"/>
                  </a:cubicBezTo>
                  <a:cubicBezTo>
                    <a:pt x="6010" y="5310"/>
                    <a:pt x="5842" y="5363"/>
                    <a:pt x="5668" y="5363"/>
                  </a:cubicBezTo>
                  <a:cubicBezTo>
                    <a:pt x="5443" y="5363"/>
                    <a:pt x="5209" y="5274"/>
                    <a:pt x="5040" y="5217"/>
                  </a:cubicBezTo>
                  <a:cubicBezTo>
                    <a:pt x="4106" y="4917"/>
                    <a:pt x="3505" y="4050"/>
                    <a:pt x="2971" y="3283"/>
                  </a:cubicBezTo>
                  <a:cubicBezTo>
                    <a:pt x="2567" y="2705"/>
                    <a:pt x="2185" y="2094"/>
                    <a:pt x="1799" y="1488"/>
                  </a:cubicBezTo>
                  <a:close/>
                  <a:moveTo>
                    <a:pt x="599" y="1"/>
                  </a:moveTo>
                  <a:cubicBezTo>
                    <a:pt x="298" y="1"/>
                    <a:pt x="0" y="308"/>
                    <a:pt x="236" y="614"/>
                  </a:cubicBezTo>
                  <a:lnTo>
                    <a:pt x="203" y="614"/>
                  </a:lnTo>
                  <a:cubicBezTo>
                    <a:pt x="937" y="1682"/>
                    <a:pt x="1570" y="2782"/>
                    <a:pt x="2304" y="3816"/>
                  </a:cubicBezTo>
                  <a:cubicBezTo>
                    <a:pt x="2971" y="4784"/>
                    <a:pt x="3739" y="5718"/>
                    <a:pt x="4906" y="6051"/>
                  </a:cubicBezTo>
                  <a:cubicBezTo>
                    <a:pt x="5135" y="6128"/>
                    <a:pt x="5371" y="6169"/>
                    <a:pt x="5605" y="6169"/>
                  </a:cubicBezTo>
                  <a:cubicBezTo>
                    <a:pt x="5881" y="6169"/>
                    <a:pt x="6154" y="6111"/>
                    <a:pt x="6407" y="5985"/>
                  </a:cubicBezTo>
                  <a:cubicBezTo>
                    <a:pt x="6908" y="5684"/>
                    <a:pt x="7141" y="5117"/>
                    <a:pt x="6974" y="4584"/>
                  </a:cubicBezTo>
                  <a:cubicBezTo>
                    <a:pt x="6807" y="4050"/>
                    <a:pt x="6474" y="3583"/>
                    <a:pt x="6007" y="3216"/>
                  </a:cubicBezTo>
                  <a:cubicBezTo>
                    <a:pt x="5607" y="2849"/>
                    <a:pt x="5173" y="2482"/>
                    <a:pt x="4673" y="2149"/>
                  </a:cubicBezTo>
                  <a:cubicBezTo>
                    <a:pt x="3572" y="1448"/>
                    <a:pt x="2438" y="814"/>
                    <a:pt x="1237" y="281"/>
                  </a:cubicBezTo>
                  <a:cubicBezTo>
                    <a:pt x="1170" y="249"/>
                    <a:pt x="1104" y="235"/>
                    <a:pt x="1041" y="235"/>
                  </a:cubicBezTo>
                  <a:cubicBezTo>
                    <a:pt x="1020" y="235"/>
                    <a:pt x="999" y="237"/>
                    <a:pt x="978" y="240"/>
                  </a:cubicBezTo>
                  <a:lnTo>
                    <a:pt x="978" y="240"/>
                  </a:lnTo>
                  <a:cubicBezTo>
                    <a:pt x="964" y="220"/>
                    <a:pt x="950" y="200"/>
                    <a:pt x="937" y="181"/>
                  </a:cubicBezTo>
                  <a:cubicBezTo>
                    <a:pt x="849" y="53"/>
                    <a:pt x="724" y="1"/>
                    <a:pt x="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0" name="Google Shape;5093;p44">
              <a:extLst>
                <a:ext uri="{FF2B5EF4-FFF2-40B4-BE49-F238E27FC236}">
                  <a16:creationId xmlns:a16="http://schemas.microsoft.com/office/drawing/2014/main" id="{C3E1DA20-0751-40BA-A7AD-74E00AD850A5}"/>
                </a:ext>
              </a:extLst>
            </p:cNvPr>
            <p:cNvSpPr/>
            <p:nvPr/>
          </p:nvSpPr>
          <p:spPr>
            <a:xfrm>
              <a:off x="1902978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8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30" y="0"/>
                    <a:pt x="5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1" name="Google Shape;5094;p44">
              <a:extLst>
                <a:ext uri="{FF2B5EF4-FFF2-40B4-BE49-F238E27FC236}">
                  <a16:creationId xmlns:a16="http://schemas.microsoft.com/office/drawing/2014/main" id="{7CC81CB5-C024-4114-9A1D-04262D2040E4}"/>
                </a:ext>
              </a:extLst>
            </p:cNvPr>
            <p:cNvSpPr/>
            <p:nvPr/>
          </p:nvSpPr>
          <p:spPr>
            <a:xfrm>
              <a:off x="1897007" y="1638827"/>
              <a:ext cx="88427" cy="74249"/>
            </a:xfrm>
            <a:custGeom>
              <a:avLst/>
              <a:gdLst/>
              <a:ahLst/>
              <a:cxnLst/>
              <a:rect l="l" t="t" r="r" b="b"/>
              <a:pathLst>
                <a:path w="7478" h="6279" extrusionOk="0">
                  <a:moveTo>
                    <a:pt x="6181" y="0"/>
                  </a:moveTo>
                  <a:cubicBezTo>
                    <a:pt x="5903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7" y="2302"/>
                  </a:cubicBezTo>
                  <a:cubicBezTo>
                    <a:pt x="1473" y="3270"/>
                    <a:pt x="706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lnTo>
                    <a:pt x="839" y="6072"/>
                  </a:lnTo>
                  <a:cubicBezTo>
                    <a:pt x="1673" y="4204"/>
                    <a:pt x="2974" y="2636"/>
                    <a:pt x="4642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0" y="856"/>
                    <a:pt x="6597" y="1364"/>
                    <a:pt x="6443" y="1702"/>
                  </a:cubicBezTo>
                  <a:cubicBezTo>
                    <a:pt x="6209" y="2136"/>
                    <a:pt x="5876" y="2536"/>
                    <a:pt x="5476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42" y="5639"/>
                    <a:pt x="1203" y="6185"/>
                    <a:pt x="1603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874" y="5671"/>
                    <a:pt x="3941" y="5071"/>
                    <a:pt x="4942" y="4404"/>
                  </a:cubicBezTo>
                  <a:cubicBezTo>
                    <a:pt x="5409" y="4070"/>
                    <a:pt x="5843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10" y="334"/>
                  </a:cubicBezTo>
                  <a:cubicBezTo>
                    <a:pt x="6782" y="89"/>
                    <a:pt x="6490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2" name="Google Shape;5095;p44">
              <a:extLst>
                <a:ext uri="{FF2B5EF4-FFF2-40B4-BE49-F238E27FC236}">
                  <a16:creationId xmlns:a16="http://schemas.microsoft.com/office/drawing/2014/main" id="{03EF515C-8D12-4293-B432-0206E6A51BBB}"/>
                </a:ext>
              </a:extLst>
            </p:cNvPr>
            <p:cNvSpPr/>
            <p:nvPr/>
          </p:nvSpPr>
          <p:spPr>
            <a:xfrm>
              <a:off x="1965698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301" y="2035"/>
                    <a:pt x="1968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303" y="5270"/>
                    <a:pt x="4970" y="5337"/>
                  </a:cubicBezTo>
                  <a:cubicBezTo>
                    <a:pt x="5025" y="5347"/>
                    <a:pt x="5079" y="5352"/>
                    <a:pt x="5132" y="5352"/>
                  </a:cubicBezTo>
                  <a:cubicBezTo>
                    <a:pt x="5443" y="5352"/>
                    <a:pt x="5744" y="5193"/>
                    <a:pt x="5971" y="4937"/>
                  </a:cubicBezTo>
                  <a:cubicBezTo>
                    <a:pt x="6105" y="4703"/>
                    <a:pt x="6105" y="4403"/>
                    <a:pt x="6004" y="4136"/>
                  </a:cubicBezTo>
                  <a:cubicBezTo>
                    <a:pt x="5871" y="3903"/>
                    <a:pt x="5738" y="3669"/>
                    <a:pt x="5537" y="3469"/>
                  </a:cubicBezTo>
                  <a:cubicBezTo>
                    <a:pt x="4170" y="2001"/>
                    <a:pt x="2302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3" name="Google Shape;5096;p44">
              <a:extLst>
                <a:ext uri="{FF2B5EF4-FFF2-40B4-BE49-F238E27FC236}">
                  <a16:creationId xmlns:a16="http://schemas.microsoft.com/office/drawing/2014/main" id="{23ED231B-7CAB-40A7-8A73-ADA81CFD3BAB}"/>
                </a:ext>
              </a:extLst>
            </p:cNvPr>
            <p:cNvSpPr/>
            <p:nvPr/>
          </p:nvSpPr>
          <p:spPr>
            <a:xfrm>
              <a:off x="1958840" y="1706123"/>
              <a:ext cx="84572" cy="72960"/>
            </a:xfrm>
            <a:custGeom>
              <a:avLst/>
              <a:gdLst/>
              <a:ahLst/>
              <a:cxnLst/>
              <a:rect l="l" t="t" r="r" b="b"/>
              <a:pathLst>
                <a:path w="7152" h="6170" extrusionOk="0">
                  <a:moveTo>
                    <a:pt x="1811" y="1480"/>
                  </a:moveTo>
                  <a:lnTo>
                    <a:pt x="1811" y="1480"/>
                  </a:lnTo>
                  <a:cubicBezTo>
                    <a:pt x="3232" y="2175"/>
                    <a:pt x="4635" y="2941"/>
                    <a:pt x="5751" y="4083"/>
                  </a:cubicBezTo>
                  <a:cubicBezTo>
                    <a:pt x="5951" y="4317"/>
                    <a:pt x="6451" y="4817"/>
                    <a:pt x="6151" y="5151"/>
                  </a:cubicBezTo>
                  <a:cubicBezTo>
                    <a:pt x="6035" y="5310"/>
                    <a:pt x="5868" y="5363"/>
                    <a:pt x="5693" y="5363"/>
                  </a:cubicBezTo>
                  <a:cubicBezTo>
                    <a:pt x="5464" y="5363"/>
                    <a:pt x="5220" y="5274"/>
                    <a:pt x="5050" y="5217"/>
                  </a:cubicBezTo>
                  <a:cubicBezTo>
                    <a:pt x="4116" y="4917"/>
                    <a:pt x="3516" y="4050"/>
                    <a:pt x="2982" y="3283"/>
                  </a:cubicBezTo>
                  <a:cubicBezTo>
                    <a:pt x="2578" y="2686"/>
                    <a:pt x="2196" y="2079"/>
                    <a:pt x="1811" y="1480"/>
                  </a:cubicBezTo>
                  <a:close/>
                  <a:moveTo>
                    <a:pt x="609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82" y="4784"/>
                    <a:pt x="3782" y="5718"/>
                    <a:pt x="4917" y="6051"/>
                  </a:cubicBezTo>
                  <a:cubicBezTo>
                    <a:pt x="5146" y="6128"/>
                    <a:pt x="5389" y="6169"/>
                    <a:pt x="5630" y="6169"/>
                  </a:cubicBezTo>
                  <a:cubicBezTo>
                    <a:pt x="5915" y="6169"/>
                    <a:pt x="6198" y="6111"/>
                    <a:pt x="6451" y="5985"/>
                  </a:cubicBezTo>
                  <a:cubicBezTo>
                    <a:pt x="6918" y="5684"/>
                    <a:pt x="7152" y="5117"/>
                    <a:pt x="7018" y="4584"/>
                  </a:cubicBezTo>
                  <a:cubicBezTo>
                    <a:pt x="6818" y="4050"/>
                    <a:pt x="6484" y="3583"/>
                    <a:pt x="6051" y="3216"/>
                  </a:cubicBezTo>
                  <a:cubicBezTo>
                    <a:pt x="5617" y="2849"/>
                    <a:pt x="5183" y="2482"/>
                    <a:pt x="4716" y="2149"/>
                  </a:cubicBezTo>
                  <a:cubicBezTo>
                    <a:pt x="3616" y="1448"/>
                    <a:pt x="2448" y="814"/>
                    <a:pt x="1247" y="281"/>
                  </a:cubicBezTo>
                  <a:cubicBezTo>
                    <a:pt x="1185" y="249"/>
                    <a:pt x="1122" y="235"/>
                    <a:pt x="1063" y="235"/>
                  </a:cubicBezTo>
                  <a:cubicBezTo>
                    <a:pt x="1038" y="235"/>
                    <a:pt x="1014" y="238"/>
                    <a:pt x="990" y="242"/>
                  </a:cubicBezTo>
                  <a:lnTo>
                    <a:pt x="990" y="242"/>
                  </a:lnTo>
                  <a:cubicBezTo>
                    <a:pt x="976" y="222"/>
                    <a:pt x="962" y="201"/>
                    <a:pt x="947" y="181"/>
                  </a:cubicBezTo>
                  <a:cubicBezTo>
                    <a:pt x="859" y="53"/>
                    <a:pt x="734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4" name="Google Shape;5097;p44">
              <a:extLst>
                <a:ext uri="{FF2B5EF4-FFF2-40B4-BE49-F238E27FC236}">
                  <a16:creationId xmlns:a16="http://schemas.microsoft.com/office/drawing/2014/main" id="{860C1BC8-6B7B-4491-A21A-F944265234F8}"/>
                </a:ext>
              </a:extLst>
            </p:cNvPr>
            <p:cNvSpPr/>
            <p:nvPr/>
          </p:nvSpPr>
          <p:spPr>
            <a:xfrm>
              <a:off x="1966479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92" y="0"/>
                  </a:moveTo>
                  <a:cubicBezTo>
                    <a:pt x="5446" y="0"/>
                    <a:pt x="5305" y="25"/>
                    <a:pt x="5171" y="75"/>
                  </a:cubicBezTo>
                  <a:cubicBezTo>
                    <a:pt x="4471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70" y="4479"/>
                    <a:pt x="4738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6" y="642"/>
                    <a:pt x="6339" y="275"/>
                    <a:pt x="6039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5" name="Google Shape;5098;p44">
              <a:extLst>
                <a:ext uri="{FF2B5EF4-FFF2-40B4-BE49-F238E27FC236}">
                  <a16:creationId xmlns:a16="http://schemas.microsoft.com/office/drawing/2014/main" id="{76ECB383-43F5-4086-AB3B-EBED58E76E0B}"/>
                </a:ext>
              </a:extLst>
            </p:cNvPr>
            <p:cNvSpPr/>
            <p:nvPr/>
          </p:nvSpPr>
          <p:spPr>
            <a:xfrm>
              <a:off x="1960637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30" y="2302"/>
                  </a:cubicBezTo>
                  <a:cubicBezTo>
                    <a:pt x="1496" y="3270"/>
                    <a:pt x="728" y="4404"/>
                    <a:pt x="161" y="5638"/>
                  </a:cubicBezTo>
                  <a:cubicBezTo>
                    <a:pt x="1" y="5982"/>
                    <a:pt x="298" y="6279"/>
                    <a:pt x="564" y="6279"/>
                  </a:cubicBezTo>
                  <a:cubicBezTo>
                    <a:pt x="685" y="6279"/>
                    <a:pt x="799" y="6218"/>
                    <a:pt x="862" y="6072"/>
                  </a:cubicBezTo>
                  <a:cubicBezTo>
                    <a:pt x="1662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4" y="860"/>
                    <a:pt x="6114" y="856"/>
                    <a:pt x="6150" y="856"/>
                  </a:cubicBezTo>
                  <a:cubicBezTo>
                    <a:pt x="6575" y="856"/>
                    <a:pt x="6619" y="1364"/>
                    <a:pt x="6466" y="1702"/>
                  </a:cubicBezTo>
                  <a:cubicBezTo>
                    <a:pt x="6199" y="2136"/>
                    <a:pt x="5899" y="2536"/>
                    <a:pt x="5498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96" y="5438"/>
                  </a:cubicBezTo>
                  <a:cubicBezTo>
                    <a:pt x="965" y="5639"/>
                    <a:pt x="1226" y="6185"/>
                    <a:pt x="1605" y="6185"/>
                  </a:cubicBezTo>
                  <a:cubicBezTo>
                    <a:pt x="1666" y="6185"/>
                    <a:pt x="1731" y="6171"/>
                    <a:pt x="1796" y="6138"/>
                  </a:cubicBezTo>
                  <a:cubicBezTo>
                    <a:pt x="2897" y="5671"/>
                    <a:pt x="3931" y="5071"/>
                    <a:pt x="4931" y="4404"/>
                  </a:cubicBezTo>
                  <a:cubicBezTo>
                    <a:pt x="5432" y="4070"/>
                    <a:pt x="5865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500" y="1302"/>
                    <a:pt x="7366" y="734"/>
                    <a:pt x="7033" y="334"/>
                  </a:cubicBezTo>
                  <a:cubicBezTo>
                    <a:pt x="6788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6" name="Google Shape;5099;p44">
              <a:extLst>
                <a:ext uri="{FF2B5EF4-FFF2-40B4-BE49-F238E27FC236}">
                  <a16:creationId xmlns:a16="http://schemas.microsoft.com/office/drawing/2014/main" id="{71E10E1B-6719-49CE-9592-E0E49483B30C}"/>
                </a:ext>
              </a:extLst>
            </p:cNvPr>
            <p:cNvSpPr/>
            <p:nvPr/>
          </p:nvSpPr>
          <p:spPr>
            <a:xfrm>
              <a:off x="2029600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268" y="2035"/>
                    <a:pt x="1935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270" y="5270"/>
                    <a:pt x="4937" y="5337"/>
                  </a:cubicBezTo>
                  <a:cubicBezTo>
                    <a:pt x="4991" y="5347"/>
                    <a:pt x="5046" y="5352"/>
                    <a:pt x="5101" y="5352"/>
                  </a:cubicBezTo>
                  <a:cubicBezTo>
                    <a:pt x="5418" y="5352"/>
                    <a:pt x="5739" y="5193"/>
                    <a:pt x="5938" y="4937"/>
                  </a:cubicBezTo>
                  <a:cubicBezTo>
                    <a:pt x="6071" y="4703"/>
                    <a:pt x="6104" y="4403"/>
                    <a:pt x="5971" y="4136"/>
                  </a:cubicBezTo>
                  <a:cubicBezTo>
                    <a:pt x="5871" y="3903"/>
                    <a:pt x="5704" y="3669"/>
                    <a:pt x="5504" y="3469"/>
                  </a:cubicBezTo>
                  <a:cubicBezTo>
                    <a:pt x="4136" y="2001"/>
                    <a:pt x="2268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7" name="Google Shape;5100;p44">
              <a:extLst>
                <a:ext uri="{FF2B5EF4-FFF2-40B4-BE49-F238E27FC236}">
                  <a16:creationId xmlns:a16="http://schemas.microsoft.com/office/drawing/2014/main" id="{27E92EFD-D39D-4345-8269-7197481B7471}"/>
                </a:ext>
              </a:extLst>
            </p:cNvPr>
            <p:cNvSpPr/>
            <p:nvPr/>
          </p:nvSpPr>
          <p:spPr>
            <a:xfrm>
              <a:off x="2022742" y="1706123"/>
              <a:ext cx="84182" cy="72830"/>
            </a:xfrm>
            <a:custGeom>
              <a:avLst/>
              <a:gdLst/>
              <a:ahLst/>
              <a:cxnLst/>
              <a:rect l="l" t="t" r="r" b="b"/>
              <a:pathLst>
                <a:path w="7119" h="6159" extrusionOk="0">
                  <a:moveTo>
                    <a:pt x="1798" y="1490"/>
                  </a:moveTo>
                  <a:cubicBezTo>
                    <a:pt x="3211" y="2183"/>
                    <a:pt x="4607" y="2946"/>
                    <a:pt x="5717" y="4083"/>
                  </a:cubicBezTo>
                  <a:cubicBezTo>
                    <a:pt x="5917" y="4317"/>
                    <a:pt x="6418" y="4817"/>
                    <a:pt x="6117" y="5151"/>
                  </a:cubicBezTo>
                  <a:cubicBezTo>
                    <a:pt x="6001" y="5310"/>
                    <a:pt x="5835" y="5363"/>
                    <a:pt x="5662" y="5363"/>
                  </a:cubicBezTo>
                  <a:cubicBezTo>
                    <a:pt x="5437" y="5363"/>
                    <a:pt x="5201" y="5274"/>
                    <a:pt x="5050" y="5217"/>
                  </a:cubicBezTo>
                  <a:cubicBezTo>
                    <a:pt x="4116" y="4917"/>
                    <a:pt x="3482" y="4050"/>
                    <a:pt x="2948" y="3283"/>
                  </a:cubicBezTo>
                  <a:cubicBezTo>
                    <a:pt x="2544" y="2706"/>
                    <a:pt x="2174" y="2095"/>
                    <a:pt x="1798" y="1490"/>
                  </a:cubicBezTo>
                  <a:close/>
                  <a:moveTo>
                    <a:pt x="608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48" y="4784"/>
                    <a:pt x="3749" y="5718"/>
                    <a:pt x="4916" y="6051"/>
                  </a:cubicBezTo>
                  <a:cubicBezTo>
                    <a:pt x="5118" y="6123"/>
                    <a:pt x="5339" y="6158"/>
                    <a:pt x="5562" y="6158"/>
                  </a:cubicBezTo>
                  <a:cubicBezTo>
                    <a:pt x="5855" y="6158"/>
                    <a:pt x="6152" y="6098"/>
                    <a:pt x="6418" y="5985"/>
                  </a:cubicBezTo>
                  <a:cubicBezTo>
                    <a:pt x="6885" y="5684"/>
                    <a:pt x="7118" y="5117"/>
                    <a:pt x="6985" y="4584"/>
                  </a:cubicBezTo>
                  <a:cubicBezTo>
                    <a:pt x="6784" y="4050"/>
                    <a:pt x="6451" y="3583"/>
                    <a:pt x="6017" y="3216"/>
                  </a:cubicBezTo>
                  <a:cubicBezTo>
                    <a:pt x="5584" y="2849"/>
                    <a:pt x="5150" y="2482"/>
                    <a:pt x="4683" y="2149"/>
                  </a:cubicBezTo>
                  <a:cubicBezTo>
                    <a:pt x="3582" y="1448"/>
                    <a:pt x="2415" y="814"/>
                    <a:pt x="1214" y="281"/>
                  </a:cubicBezTo>
                  <a:cubicBezTo>
                    <a:pt x="1151" y="249"/>
                    <a:pt x="1089" y="235"/>
                    <a:pt x="1030" y="235"/>
                  </a:cubicBezTo>
                  <a:cubicBezTo>
                    <a:pt x="1015" y="235"/>
                    <a:pt x="1001" y="236"/>
                    <a:pt x="987" y="238"/>
                  </a:cubicBezTo>
                  <a:lnTo>
                    <a:pt x="987" y="238"/>
                  </a:lnTo>
                  <a:cubicBezTo>
                    <a:pt x="974" y="219"/>
                    <a:pt x="960" y="200"/>
                    <a:pt x="947" y="181"/>
                  </a:cubicBezTo>
                  <a:cubicBezTo>
                    <a:pt x="859" y="53"/>
                    <a:pt x="734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8" name="Google Shape;5101;p44">
              <a:extLst>
                <a:ext uri="{FF2B5EF4-FFF2-40B4-BE49-F238E27FC236}">
                  <a16:creationId xmlns:a16="http://schemas.microsoft.com/office/drawing/2014/main" id="{0202C230-3BF9-4CFE-964F-69CED9D08C39}"/>
                </a:ext>
              </a:extLst>
            </p:cNvPr>
            <p:cNvSpPr/>
            <p:nvPr/>
          </p:nvSpPr>
          <p:spPr>
            <a:xfrm>
              <a:off x="2030381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4" y="0"/>
                  </a:moveTo>
                  <a:cubicBezTo>
                    <a:pt x="5438" y="0"/>
                    <a:pt x="5288" y="25"/>
                    <a:pt x="5138" y="75"/>
                  </a:cubicBezTo>
                  <a:cubicBezTo>
                    <a:pt x="4471" y="309"/>
                    <a:pt x="3837" y="676"/>
                    <a:pt x="3270" y="1176"/>
                  </a:cubicBezTo>
                  <a:cubicBezTo>
                    <a:pt x="1869" y="2310"/>
                    <a:pt x="735" y="3745"/>
                    <a:pt x="1" y="5413"/>
                  </a:cubicBezTo>
                  <a:lnTo>
                    <a:pt x="1035" y="5379"/>
                  </a:lnTo>
                  <a:cubicBezTo>
                    <a:pt x="2869" y="4479"/>
                    <a:pt x="4704" y="3578"/>
                    <a:pt x="5938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9" y="275"/>
                    <a:pt x="6005" y="75"/>
                  </a:cubicBezTo>
                  <a:cubicBezTo>
                    <a:pt x="5872" y="25"/>
                    <a:pt x="5730" y="0"/>
                    <a:pt x="5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9" name="Google Shape;5102;p44">
              <a:extLst>
                <a:ext uri="{FF2B5EF4-FFF2-40B4-BE49-F238E27FC236}">
                  <a16:creationId xmlns:a16="http://schemas.microsoft.com/office/drawing/2014/main" id="{11B1AAB2-FB21-40A4-B645-81C18D1F4796}"/>
                </a:ext>
              </a:extLst>
            </p:cNvPr>
            <p:cNvSpPr/>
            <p:nvPr/>
          </p:nvSpPr>
          <p:spPr>
            <a:xfrm>
              <a:off x="20244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81" y="0"/>
                  </a:moveTo>
                  <a:cubicBezTo>
                    <a:pt x="5902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0" y="5982"/>
                    <a:pt x="288" y="6279"/>
                    <a:pt x="558" y="6279"/>
                  </a:cubicBezTo>
                  <a:cubicBezTo>
                    <a:pt x="680" y="6279"/>
                    <a:pt x="799" y="6218"/>
                    <a:pt x="872" y="6072"/>
                  </a:cubicBezTo>
                  <a:lnTo>
                    <a:pt x="838" y="6072"/>
                  </a:lnTo>
                  <a:cubicBezTo>
                    <a:pt x="1672" y="4204"/>
                    <a:pt x="2973" y="2636"/>
                    <a:pt x="4641" y="1468"/>
                  </a:cubicBezTo>
                  <a:cubicBezTo>
                    <a:pt x="5041" y="1168"/>
                    <a:pt x="5542" y="968"/>
                    <a:pt x="6042" y="868"/>
                  </a:cubicBezTo>
                  <a:cubicBezTo>
                    <a:pt x="6084" y="860"/>
                    <a:pt x="6123" y="856"/>
                    <a:pt x="6159" y="856"/>
                  </a:cubicBezTo>
                  <a:cubicBezTo>
                    <a:pt x="6580" y="856"/>
                    <a:pt x="6596" y="1364"/>
                    <a:pt x="6442" y="1702"/>
                  </a:cubicBezTo>
                  <a:cubicBezTo>
                    <a:pt x="6209" y="2136"/>
                    <a:pt x="5875" y="2536"/>
                    <a:pt x="5475" y="2903"/>
                  </a:cubicBezTo>
                  <a:cubicBezTo>
                    <a:pt x="5141" y="3236"/>
                    <a:pt x="4741" y="3537"/>
                    <a:pt x="4341" y="3803"/>
                  </a:cubicBezTo>
                  <a:cubicBezTo>
                    <a:pt x="3407" y="4437"/>
                    <a:pt x="2406" y="4971"/>
                    <a:pt x="1372" y="5438"/>
                  </a:cubicBezTo>
                  <a:cubicBezTo>
                    <a:pt x="942" y="5639"/>
                    <a:pt x="1202" y="6185"/>
                    <a:pt x="1581" y="6185"/>
                  </a:cubicBezTo>
                  <a:cubicBezTo>
                    <a:pt x="1643" y="6185"/>
                    <a:pt x="1707" y="6171"/>
                    <a:pt x="1772" y="6138"/>
                  </a:cubicBezTo>
                  <a:cubicBezTo>
                    <a:pt x="2873" y="5671"/>
                    <a:pt x="3941" y="5071"/>
                    <a:pt x="4941" y="4404"/>
                  </a:cubicBezTo>
                  <a:cubicBezTo>
                    <a:pt x="5408" y="4070"/>
                    <a:pt x="5842" y="3703"/>
                    <a:pt x="6242" y="3303"/>
                  </a:cubicBezTo>
                  <a:cubicBezTo>
                    <a:pt x="6709" y="2869"/>
                    <a:pt x="7076" y="2369"/>
                    <a:pt x="7310" y="1802"/>
                  </a:cubicBezTo>
                  <a:cubicBezTo>
                    <a:pt x="7476" y="1302"/>
                    <a:pt x="7376" y="734"/>
                    <a:pt x="7009" y="334"/>
                  </a:cubicBezTo>
                  <a:cubicBezTo>
                    <a:pt x="6782" y="89"/>
                    <a:pt x="6489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0" name="Google Shape;5103;p44">
              <a:extLst>
                <a:ext uri="{FF2B5EF4-FFF2-40B4-BE49-F238E27FC236}">
                  <a16:creationId xmlns:a16="http://schemas.microsoft.com/office/drawing/2014/main" id="{5B5C1729-4859-41B8-89C5-2F432917BA7A}"/>
                </a:ext>
              </a:extLst>
            </p:cNvPr>
            <p:cNvSpPr/>
            <p:nvPr/>
          </p:nvSpPr>
          <p:spPr>
            <a:xfrm>
              <a:off x="2093491" y="1711799"/>
              <a:ext cx="71801" cy="62401"/>
            </a:xfrm>
            <a:custGeom>
              <a:avLst/>
              <a:gdLst/>
              <a:ahLst/>
              <a:cxnLst/>
              <a:rect l="l" t="t" r="r" b="b"/>
              <a:pathLst>
                <a:path w="6072" h="5277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968"/>
                    <a:pt x="1235" y="1969"/>
                    <a:pt x="1936" y="2903"/>
                  </a:cubicBezTo>
                  <a:cubicBezTo>
                    <a:pt x="2269" y="3470"/>
                    <a:pt x="2703" y="3970"/>
                    <a:pt x="3170" y="4437"/>
                  </a:cubicBezTo>
                  <a:cubicBezTo>
                    <a:pt x="3637" y="4904"/>
                    <a:pt x="4271" y="5171"/>
                    <a:pt x="4904" y="5271"/>
                  </a:cubicBezTo>
                  <a:cubicBezTo>
                    <a:pt x="4944" y="5275"/>
                    <a:pt x="4984" y="5276"/>
                    <a:pt x="5023" y="5276"/>
                  </a:cubicBezTo>
                  <a:cubicBezTo>
                    <a:pt x="5377" y="5276"/>
                    <a:pt x="5695" y="5141"/>
                    <a:pt x="5905" y="4871"/>
                  </a:cubicBezTo>
                  <a:cubicBezTo>
                    <a:pt x="6072" y="4637"/>
                    <a:pt x="6072" y="4337"/>
                    <a:pt x="5972" y="4070"/>
                  </a:cubicBezTo>
                  <a:cubicBezTo>
                    <a:pt x="5838" y="3803"/>
                    <a:pt x="5705" y="3603"/>
                    <a:pt x="5505" y="3403"/>
                  </a:cubicBezTo>
                  <a:cubicBezTo>
                    <a:pt x="4137" y="1902"/>
                    <a:pt x="2269" y="1035"/>
                    <a:pt x="435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1" name="Google Shape;5104;p44">
              <a:extLst>
                <a:ext uri="{FF2B5EF4-FFF2-40B4-BE49-F238E27FC236}">
                  <a16:creationId xmlns:a16="http://schemas.microsoft.com/office/drawing/2014/main" id="{EBD26A95-64BC-4AD7-BDCA-B7162AB2A3AD}"/>
                </a:ext>
              </a:extLst>
            </p:cNvPr>
            <p:cNvSpPr/>
            <p:nvPr/>
          </p:nvSpPr>
          <p:spPr>
            <a:xfrm>
              <a:off x="2086656" y="1706904"/>
              <a:ext cx="84159" cy="71979"/>
            </a:xfrm>
            <a:custGeom>
              <a:avLst/>
              <a:gdLst/>
              <a:ahLst/>
              <a:cxnLst/>
              <a:rect l="l" t="t" r="r" b="b"/>
              <a:pathLst>
                <a:path w="7117" h="6087" extrusionOk="0">
                  <a:moveTo>
                    <a:pt x="1746" y="1382"/>
                  </a:moveTo>
                  <a:cubicBezTo>
                    <a:pt x="3165" y="2077"/>
                    <a:pt x="4562" y="2842"/>
                    <a:pt x="5649" y="3984"/>
                  </a:cubicBezTo>
                  <a:cubicBezTo>
                    <a:pt x="5883" y="4217"/>
                    <a:pt x="6383" y="4718"/>
                    <a:pt x="6116" y="5051"/>
                  </a:cubicBezTo>
                  <a:cubicBezTo>
                    <a:pt x="6007" y="5222"/>
                    <a:pt x="5834" y="5277"/>
                    <a:pt x="5652" y="5277"/>
                  </a:cubicBezTo>
                  <a:cubicBezTo>
                    <a:pt x="5443" y="5277"/>
                    <a:pt x="5225" y="5205"/>
                    <a:pt x="5082" y="5151"/>
                  </a:cubicBezTo>
                  <a:cubicBezTo>
                    <a:pt x="4148" y="4885"/>
                    <a:pt x="3514" y="4051"/>
                    <a:pt x="2981" y="3283"/>
                  </a:cubicBezTo>
                  <a:cubicBezTo>
                    <a:pt x="2555" y="2655"/>
                    <a:pt x="2153" y="2013"/>
                    <a:pt x="1746" y="1382"/>
                  </a:cubicBezTo>
                  <a:close/>
                  <a:moveTo>
                    <a:pt x="604" y="1"/>
                  </a:moveTo>
                  <a:cubicBezTo>
                    <a:pt x="302" y="1"/>
                    <a:pt x="0" y="299"/>
                    <a:pt x="212" y="582"/>
                  </a:cubicBezTo>
                  <a:lnTo>
                    <a:pt x="212" y="615"/>
                  </a:lnTo>
                  <a:cubicBezTo>
                    <a:pt x="946" y="1649"/>
                    <a:pt x="1613" y="2783"/>
                    <a:pt x="2347" y="3817"/>
                  </a:cubicBezTo>
                  <a:cubicBezTo>
                    <a:pt x="3014" y="4751"/>
                    <a:pt x="3815" y="5719"/>
                    <a:pt x="4982" y="6019"/>
                  </a:cubicBezTo>
                  <a:cubicBezTo>
                    <a:pt x="5154" y="6065"/>
                    <a:pt x="5329" y="6087"/>
                    <a:pt x="5505" y="6087"/>
                  </a:cubicBezTo>
                  <a:cubicBezTo>
                    <a:pt x="5841" y="6087"/>
                    <a:pt x="6176" y="6005"/>
                    <a:pt x="6483" y="5852"/>
                  </a:cubicBezTo>
                  <a:cubicBezTo>
                    <a:pt x="6917" y="5552"/>
                    <a:pt x="7117" y="4985"/>
                    <a:pt x="6950" y="4451"/>
                  </a:cubicBezTo>
                  <a:cubicBezTo>
                    <a:pt x="6750" y="3951"/>
                    <a:pt x="6416" y="3484"/>
                    <a:pt x="6016" y="3150"/>
                  </a:cubicBezTo>
                  <a:cubicBezTo>
                    <a:pt x="5582" y="2750"/>
                    <a:pt x="5149" y="2383"/>
                    <a:pt x="4682" y="2083"/>
                  </a:cubicBezTo>
                  <a:cubicBezTo>
                    <a:pt x="3581" y="1349"/>
                    <a:pt x="2414" y="748"/>
                    <a:pt x="1213" y="215"/>
                  </a:cubicBezTo>
                  <a:cubicBezTo>
                    <a:pt x="1145" y="183"/>
                    <a:pt x="1080" y="169"/>
                    <a:pt x="1018" y="169"/>
                  </a:cubicBezTo>
                  <a:cubicBezTo>
                    <a:pt x="992" y="169"/>
                    <a:pt x="967" y="172"/>
                    <a:pt x="942" y="176"/>
                  </a:cubicBezTo>
                  <a:lnTo>
                    <a:pt x="942" y="176"/>
                  </a:lnTo>
                  <a:cubicBezTo>
                    <a:pt x="854" y="52"/>
                    <a:pt x="729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2" name="Google Shape;5105;p44">
              <a:extLst>
                <a:ext uri="{FF2B5EF4-FFF2-40B4-BE49-F238E27FC236}">
                  <a16:creationId xmlns:a16="http://schemas.microsoft.com/office/drawing/2014/main" id="{BE62FDE5-84BF-482B-A2B8-DE3974A7A441}"/>
                </a:ext>
              </a:extLst>
            </p:cNvPr>
            <p:cNvSpPr/>
            <p:nvPr/>
          </p:nvSpPr>
          <p:spPr>
            <a:xfrm>
              <a:off x="2093893" y="1644255"/>
              <a:ext cx="76922" cy="64009"/>
            </a:xfrm>
            <a:custGeom>
              <a:avLst/>
              <a:gdLst/>
              <a:ahLst/>
              <a:cxnLst/>
              <a:rect l="l" t="t" r="r" b="b"/>
              <a:pathLst>
                <a:path w="6505" h="5413" extrusionOk="0">
                  <a:moveTo>
                    <a:pt x="5583" y="0"/>
                  </a:moveTo>
                  <a:cubicBezTo>
                    <a:pt x="5437" y="0"/>
                    <a:pt x="5287" y="25"/>
                    <a:pt x="5137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34" y="5379"/>
                  </a:lnTo>
                  <a:cubicBezTo>
                    <a:pt x="2836" y="4479"/>
                    <a:pt x="4704" y="3578"/>
                    <a:pt x="5938" y="1977"/>
                  </a:cubicBezTo>
                  <a:cubicBezTo>
                    <a:pt x="6171" y="1710"/>
                    <a:pt x="6338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29" y="0"/>
                    <a:pt x="5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3" name="Google Shape;5106;p44">
              <a:extLst>
                <a:ext uri="{FF2B5EF4-FFF2-40B4-BE49-F238E27FC236}">
                  <a16:creationId xmlns:a16="http://schemas.microsoft.com/office/drawing/2014/main" id="{0EEBBE00-4256-4AF6-ADFE-AE8A2E52911C}"/>
                </a:ext>
              </a:extLst>
            </p:cNvPr>
            <p:cNvSpPr/>
            <p:nvPr/>
          </p:nvSpPr>
          <p:spPr>
            <a:xfrm>
              <a:off x="20879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90" y="0"/>
                  </a:moveTo>
                  <a:cubicBezTo>
                    <a:pt x="5912" y="0"/>
                    <a:pt x="5629" y="72"/>
                    <a:pt x="5375" y="167"/>
                  </a:cubicBezTo>
                  <a:cubicBezTo>
                    <a:pt x="4241" y="668"/>
                    <a:pt x="3241" y="1402"/>
                    <a:pt x="2407" y="2302"/>
                  </a:cubicBezTo>
                  <a:cubicBezTo>
                    <a:pt x="1473" y="3270"/>
                    <a:pt x="705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cubicBezTo>
                    <a:pt x="1673" y="4204"/>
                    <a:pt x="3007" y="2636"/>
                    <a:pt x="4675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1" y="856"/>
                    <a:pt x="6599" y="1364"/>
                    <a:pt x="6476" y="1702"/>
                  </a:cubicBezTo>
                  <a:cubicBezTo>
                    <a:pt x="6209" y="2136"/>
                    <a:pt x="5876" y="2536"/>
                    <a:pt x="5509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71" y="5639"/>
                    <a:pt x="1211" y="6185"/>
                    <a:pt x="1605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907" y="5671"/>
                    <a:pt x="3941" y="5071"/>
                    <a:pt x="4942" y="4404"/>
                  </a:cubicBezTo>
                  <a:cubicBezTo>
                    <a:pt x="5409" y="4070"/>
                    <a:pt x="5842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43" y="334"/>
                  </a:cubicBezTo>
                  <a:cubicBezTo>
                    <a:pt x="6798" y="89"/>
                    <a:pt x="6497" y="0"/>
                    <a:pt x="6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4" name="Google Shape;5107;p44">
              <a:extLst>
                <a:ext uri="{FF2B5EF4-FFF2-40B4-BE49-F238E27FC236}">
                  <a16:creationId xmlns:a16="http://schemas.microsoft.com/office/drawing/2014/main" id="{2421FACB-1C06-4849-BF2B-D9ACB9121684}"/>
                </a:ext>
              </a:extLst>
            </p:cNvPr>
            <p:cNvSpPr/>
            <p:nvPr/>
          </p:nvSpPr>
          <p:spPr>
            <a:xfrm>
              <a:off x="2156211" y="1712201"/>
              <a:ext cx="72594" cy="62105"/>
            </a:xfrm>
            <a:custGeom>
              <a:avLst/>
              <a:gdLst/>
              <a:ahLst/>
              <a:cxnLst/>
              <a:rect l="l" t="t" r="r" b="b"/>
              <a:pathLst>
                <a:path w="6139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769" y="3936"/>
                    <a:pt x="3270" y="4403"/>
                  </a:cubicBezTo>
                  <a:cubicBezTo>
                    <a:pt x="3737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6" y="5252"/>
                    <a:pt x="5806" y="5093"/>
                    <a:pt x="6005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4" y="1901"/>
                    <a:pt x="2336" y="1001"/>
                    <a:pt x="5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5" name="Google Shape;5108;p44">
              <a:extLst>
                <a:ext uri="{FF2B5EF4-FFF2-40B4-BE49-F238E27FC236}">
                  <a16:creationId xmlns:a16="http://schemas.microsoft.com/office/drawing/2014/main" id="{33AFCF6B-7411-49D6-B3A3-E5045D5034A6}"/>
                </a:ext>
              </a:extLst>
            </p:cNvPr>
            <p:cNvSpPr/>
            <p:nvPr/>
          </p:nvSpPr>
          <p:spPr>
            <a:xfrm>
              <a:off x="2149400" y="1707625"/>
              <a:ext cx="85317" cy="71553"/>
            </a:xfrm>
            <a:custGeom>
              <a:avLst/>
              <a:gdLst/>
              <a:ahLst/>
              <a:cxnLst/>
              <a:rect l="l" t="t" r="r" b="b"/>
              <a:pathLst>
                <a:path w="7215" h="6051" extrusionOk="0">
                  <a:moveTo>
                    <a:pt x="1727" y="1290"/>
                  </a:moveTo>
                  <a:cubicBezTo>
                    <a:pt x="3161" y="1979"/>
                    <a:pt x="4600" y="2748"/>
                    <a:pt x="5714" y="3890"/>
                  </a:cubicBezTo>
                  <a:cubicBezTo>
                    <a:pt x="5947" y="4123"/>
                    <a:pt x="6481" y="4657"/>
                    <a:pt x="6214" y="5024"/>
                  </a:cubicBezTo>
                  <a:cubicBezTo>
                    <a:pt x="6109" y="5163"/>
                    <a:pt x="5913" y="5212"/>
                    <a:pt x="5707" y="5212"/>
                  </a:cubicBezTo>
                  <a:cubicBezTo>
                    <a:pt x="5519" y="5212"/>
                    <a:pt x="5323" y="5172"/>
                    <a:pt x="5180" y="5124"/>
                  </a:cubicBezTo>
                  <a:cubicBezTo>
                    <a:pt x="4279" y="4857"/>
                    <a:pt x="3646" y="4023"/>
                    <a:pt x="3112" y="3289"/>
                  </a:cubicBezTo>
                  <a:cubicBezTo>
                    <a:pt x="2642" y="2628"/>
                    <a:pt x="2187" y="1952"/>
                    <a:pt x="1727" y="1290"/>
                  </a:cubicBezTo>
                  <a:close/>
                  <a:moveTo>
                    <a:pt x="590" y="0"/>
                  </a:moveTo>
                  <a:cubicBezTo>
                    <a:pt x="292" y="0"/>
                    <a:pt x="1" y="286"/>
                    <a:pt x="210" y="587"/>
                  </a:cubicBezTo>
                  <a:cubicBezTo>
                    <a:pt x="944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80" y="5958"/>
                  </a:cubicBezTo>
                  <a:cubicBezTo>
                    <a:pt x="5256" y="6021"/>
                    <a:pt x="5442" y="6050"/>
                    <a:pt x="5630" y="6050"/>
                  </a:cubicBezTo>
                  <a:cubicBezTo>
                    <a:pt x="5940" y="6050"/>
                    <a:pt x="6257" y="5970"/>
                    <a:pt x="6548" y="5824"/>
                  </a:cubicBezTo>
                  <a:cubicBezTo>
                    <a:pt x="7015" y="5491"/>
                    <a:pt x="7215" y="4924"/>
                    <a:pt x="7048" y="4423"/>
                  </a:cubicBezTo>
                  <a:cubicBezTo>
                    <a:pt x="6814" y="3890"/>
                    <a:pt x="6481" y="3423"/>
                    <a:pt x="6047" y="3056"/>
                  </a:cubicBezTo>
                  <a:cubicBezTo>
                    <a:pt x="5614" y="2689"/>
                    <a:pt x="5180" y="2322"/>
                    <a:pt x="4713" y="1988"/>
                  </a:cubicBezTo>
                  <a:cubicBezTo>
                    <a:pt x="3612" y="1288"/>
                    <a:pt x="2478" y="687"/>
                    <a:pt x="1277" y="154"/>
                  </a:cubicBezTo>
                  <a:cubicBezTo>
                    <a:pt x="1214" y="122"/>
                    <a:pt x="1152" y="108"/>
                    <a:pt x="1093" y="108"/>
                  </a:cubicBezTo>
                  <a:cubicBezTo>
                    <a:pt x="1030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7" y="45"/>
                    <a:pt x="708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6" name="Google Shape;5109;p44">
              <a:extLst>
                <a:ext uri="{FF2B5EF4-FFF2-40B4-BE49-F238E27FC236}">
                  <a16:creationId xmlns:a16="http://schemas.microsoft.com/office/drawing/2014/main" id="{70231C39-8BBE-4F66-9EC5-BC03A6BA8E75}"/>
                </a:ext>
              </a:extLst>
            </p:cNvPr>
            <p:cNvSpPr/>
            <p:nvPr/>
          </p:nvSpPr>
          <p:spPr>
            <a:xfrm>
              <a:off x="2157393" y="1644255"/>
              <a:ext cx="77324" cy="65191"/>
            </a:xfrm>
            <a:custGeom>
              <a:avLst/>
              <a:gdLst/>
              <a:ahLst/>
              <a:cxnLst/>
              <a:rect l="l" t="t" r="r" b="b"/>
              <a:pathLst>
                <a:path w="6539" h="5513" extrusionOk="0">
                  <a:moveTo>
                    <a:pt x="5626" y="0"/>
                  </a:moveTo>
                  <a:cubicBezTo>
                    <a:pt x="5480" y="0"/>
                    <a:pt x="5338" y="25"/>
                    <a:pt x="5204" y="75"/>
                  </a:cubicBezTo>
                  <a:cubicBezTo>
                    <a:pt x="4504" y="309"/>
                    <a:pt x="3870" y="676"/>
                    <a:pt x="3336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635" y="5513"/>
                  </a:lnTo>
                  <a:cubicBezTo>
                    <a:pt x="2436" y="4645"/>
                    <a:pt x="4737" y="3578"/>
                    <a:pt x="6005" y="1977"/>
                  </a:cubicBezTo>
                  <a:cubicBezTo>
                    <a:pt x="6239" y="1710"/>
                    <a:pt x="6405" y="1376"/>
                    <a:pt x="6472" y="1009"/>
                  </a:cubicBezTo>
                  <a:cubicBezTo>
                    <a:pt x="6539" y="642"/>
                    <a:pt x="6372" y="275"/>
                    <a:pt x="6072" y="75"/>
                  </a:cubicBezTo>
                  <a:cubicBezTo>
                    <a:pt x="5922" y="25"/>
                    <a:pt x="5772" y="0"/>
                    <a:pt x="5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7" name="Google Shape;5110;p44">
              <a:extLst>
                <a:ext uri="{FF2B5EF4-FFF2-40B4-BE49-F238E27FC236}">
                  <a16:creationId xmlns:a16="http://schemas.microsoft.com/office/drawing/2014/main" id="{F7F0E9DE-BF8F-4806-BAB5-4B2A34078DBD}"/>
                </a:ext>
              </a:extLst>
            </p:cNvPr>
            <p:cNvSpPr/>
            <p:nvPr/>
          </p:nvSpPr>
          <p:spPr>
            <a:xfrm>
              <a:off x="2151433" y="1638993"/>
              <a:ext cx="88416" cy="75219"/>
            </a:xfrm>
            <a:custGeom>
              <a:avLst/>
              <a:gdLst/>
              <a:ahLst/>
              <a:cxnLst/>
              <a:rect l="l" t="t" r="r" b="b"/>
              <a:pathLst>
                <a:path w="7477" h="6361" extrusionOk="0">
                  <a:moveTo>
                    <a:pt x="6134" y="837"/>
                  </a:moveTo>
                  <a:cubicBezTo>
                    <a:pt x="6259" y="837"/>
                    <a:pt x="6367" y="871"/>
                    <a:pt x="6442" y="954"/>
                  </a:cubicBezTo>
                  <a:cubicBezTo>
                    <a:pt x="6776" y="1288"/>
                    <a:pt x="6376" y="1888"/>
                    <a:pt x="6142" y="2188"/>
                  </a:cubicBezTo>
                  <a:cubicBezTo>
                    <a:pt x="5508" y="2922"/>
                    <a:pt x="4741" y="3556"/>
                    <a:pt x="3907" y="4056"/>
                  </a:cubicBezTo>
                  <a:cubicBezTo>
                    <a:pt x="3020" y="4576"/>
                    <a:pt x="2104" y="5012"/>
                    <a:pt x="1161" y="5467"/>
                  </a:cubicBezTo>
                  <a:lnTo>
                    <a:pt x="1161" y="5467"/>
                  </a:lnTo>
                  <a:cubicBezTo>
                    <a:pt x="2042" y="3783"/>
                    <a:pt x="3364" y="2214"/>
                    <a:pt x="5008" y="1288"/>
                  </a:cubicBezTo>
                  <a:cubicBezTo>
                    <a:pt x="5233" y="1137"/>
                    <a:pt x="5759" y="837"/>
                    <a:pt x="6134" y="837"/>
                  </a:cubicBezTo>
                  <a:close/>
                  <a:moveTo>
                    <a:pt x="6111" y="0"/>
                  </a:moveTo>
                  <a:cubicBezTo>
                    <a:pt x="5988" y="0"/>
                    <a:pt x="5863" y="18"/>
                    <a:pt x="5742" y="53"/>
                  </a:cubicBezTo>
                  <a:cubicBezTo>
                    <a:pt x="4508" y="354"/>
                    <a:pt x="3440" y="1288"/>
                    <a:pt x="2573" y="2155"/>
                  </a:cubicBezTo>
                  <a:cubicBezTo>
                    <a:pt x="1572" y="3156"/>
                    <a:pt x="738" y="4323"/>
                    <a:pt x="138" y="5624"/>
                  </a:cubicBezTo>
                  <a:cubicBezTo>
                    <a:pt x="0" y="5968"/>
                    <a:pt x="288" y="6265"/>
                    <a:pt x="558" y="6265"/>
                  </a:cubicBezTo>
                  <a:cubicBezTo>
                    <a:pt x="642" y="6265"/>
                    <a:pt x="725" y="6236"/>
                    <a:pt x="792" y="6170"/>
                  </a:cubicBezTo>
                  <a:lnTo>
                    <a:pt x="792" y="6170"/>
                  </a:lnTo>
                  <a:cubicBezTo>
                    <a:pt x="875" y="6280"/>
                    <a:pt x="1007" y="6360"/>
                    <a:pt x="1161" y="6360"/>
                  </a:cubicBezTo>
                  <a:cubicBezTo>
                    <a:pt x="1218" y="6360"/>
                    <a:pt x="1277" y="6349"/>
                    <a:pt x="1339" y="6325"/>
                  </a:cubicBezTo>
                  <a:cubicBezTo>
                    <a:pt x="2406" y="5824"/>
                    <a:pt x="3440" y="5290"/>
                    <a:pt x="4441" y="4690"/>
                  </a:cubicBezTo>
                  <a:cubicBezTo>
                    <a:pt x="5475" y="4090"/>
                    <a:pt x="6376" y="3322"/>
                    <a:pt x="7043" y="2355"/>
                  </a:cubicBezTo>
                  <a:cubicBezTo>
                    <a:pt x="7410" y="1855"/>
                    <a:pt x="7476" y="1221"/>
                    <a:pt x="7243" y="654"/>
                  </a:cubicBezTo>
                  <a:cubicBezTo>
                    <a:pt x="7007" y="234"/>
                    <a:pt x="6565" y="0"/>
                    <a:pt x="6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8" name="Google Shape;5111;p44">
              <a:extLst>
                <a:ext uri="{FF2B5EF4-FFF2-40B4-BE49-F238E27FC236}">
                  <a16:creationId xmlns:a16="http://schemas.microsoft.com/office/drawing/2014/main" id="{A20B7E31-53A8-44EE-A130-523EC37D66F6}"/>
                </a:ext>
              </a:extLst>
            </p:cNvPr>
            <p:cNvSpPr/>
            <p:nvPr/>
          </p:nvSpPr>
          <p:spPr>
            <a:xfrm>
              <a:off x="22197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0" y="0"/>
                  </a:moveTo>
                  <a:lnTo>
                    <a:pt x="2035" y="2902"/>
                  </a:lnTo>
                  <a:cubicBezTo>
                    <a:pt x="2369" y="3436"/>
                    <a:pt x="2802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71" y="4303"/>
                    <a:pt x="6071" y="4036"/>
                  </a:cubicBezTo>
                  <a:cubicBezTo>
                    <a:pt x="5938" y="3803"/>
                    <a:pt x="5771" y="3569"/>
                    <a:pt x="5604" y="3369"/>
                  </a:cubicBezTo>
                  <a:cubicBezTo>
                    <a:pt x="4203" y="1901"/>
                    <a:pt x="2335" y="1001"/>
                    <a:pt x="534" y="1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9" name="Google Shape;5112;p44">
              <a:extLst>
                <a:ext uri="{FF2B5EF4-FFF2-40B4-BE49-F238E27FC236}">
                  <a16:creationId xmlns:a16="http://schemas.microsoft.com/office/drawing/2014/main" id="{257CECC1-505F-452D-BEDB-EC9066D275A5}"/>
                </a:ext>
              </a:extLst>
            </p:cNvPr>
            <p:cNvSpPr/>
            <p:nvPr/>
          </p:nvSpPr>
          <p:spPr>
            <a:xfrm>
              <a:off x="2213302" y="1707625"/>
              <a:ext cx="84927" cy="71553"/>
            </a:xfrm>
            <a:custGeom>
              <a:avLst/>
              <a:gdLst/>
              <a:ahLst/>
              <a:cxnLst/>
              <a:rect l="l" t="t" r="r" b="b"/>
              <a:pathLst>
                <a:path w="7182" h="6051" extrusionOk="0">
                  <a:moveTo>
                    <a:pt x="1700" y="1287"/>
                  </a:moveTo>
                  <a:cubicBezTo>
                    <a:pt x="3148" y="1977"/>
                    <a:pt x="4565" y="2747"/>
                    <a:pt x="5680" y="3890"/>
                  </a:cubicBezTo>
                  <a:cubicBezTo>
                    <a:pt x="5914" y="4123"/>
                    <a:pt x="6447" y="4657"/>
                    <a:pt x="6181" y="5024"/>
                  </a:cubicBezTo>
                  <a:cubicBezTo>
                    <a:pt x="6076" y="5163"/>
                    <a:pt x="5880" y="5212"/>
                    <a:pt x="5679" y="5212"/>
                  </a:cubicBezTo>
                  <a:cubicBezTo>
                    <a:pt x="5495" y="5212"/>
                    <a:pt x="5307" y="5172"/>
                    <a:pt x="5180" y="5124"/>
                  </a:cubicBezTo>
                  <a:cubicBezTo>
                    <a:pt x="4246" y="4857"/>
                    <a:pt x="3612" y="4023"/>
                    <a:pt x="3078" y="3289"/>
                  </a:cubicBezTo>
                  <a:cubicBezTo>
                    <a:pt x="2630" y="2627"/>
                    <a:pt x="2167" y="1951"/>
                    <a:pt x="1700" y="1287"/>
                  </a:cubicBezTo>
                  <a:close/>
                  <a:moveTo>
                    <a:pt x="564" y="0"/>
                  </a:moveTo>
                  <a:cubicBezTo>
                    <a:pt x="276" y="0"/>
                    <a:pt x="1" y="286"/>
                    <a:pt x="210" y="587"/>
                  </a:cubicBezTo>
                  <a:lnTo>
                    <a:pt x="176" y="587"/>
                  </a:lnTo>
                  <a:cubicBezTo>
                    <a:pt x="943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46" y="5958"/>
                  </a:cubicBezTo>
                  <a:cubicBezTo>
                    <a:pt x="5235" y="6021"/>
                    <a:pt x="5429" y="6050"/>
                    <a:pt x="5622" y="6050"/>
                  </a:cubicBezTo>
                  <a:cubicBezTo>
                    <a:pt x="5940" y="6050"/>
                    <a:pt x="6257" y="5970"/>
                    <a:pt x="6547" y="5824"/>
                  </a:cubicBezTo>
                  <a:cubicBezTo>
                    <a:pt x="6981" y="5491"/>
                    <a:pt x="7181" y="4924"/>
                    <a:pt x="7014" y="4423"/>
                  </a:cubicBezTo>
                  <a:cubicBezTo>
                    <a:pt x="6814" y="3890"/>
                    <a:pt x="6481" y="3423"/>
                    <a:pt x="6014" y="3056"/>
                  </a:cubicBezTo>
                  <a:cubicBezTo>
                    <a:pt x="5613" y="2689"/>
                    <a:pt x="5146" y="2322"/>
                    <a:pt x="4679" y="1988"/>
                  </a:cubicBezTo>
                  <a:cubicBezTo>
                    <a:pt x="3612" y="1288"/>
                    <a:pt x="2445" y="687"/>
                    <a:pt x="1277" y="154"/>
                  </a:cubicBezTo>
                  <a:cubicBezTo>
                    <a:pt x="1210" y="122"/>
                    <a:pt x="1144" y="108"/>
                    <a:pt x="1083" y="108"/>
                  </a:cubicBezTo>
                  <a:cubicBezTo>
                    <a:pt x="1012" y="108"/>
                    <a:pt x="946" y="126"/>
                    <a:pt x="888" y="157"/>
                  </a:cubicBezTo>
                  <a:lnTo>
                    <a:pt x="888" y="157"/>
                  </a:lnTo>
                  <a:cubicBezTo>
                    <a:pt x="799" y="47"/>
                    <a:pt x="680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0" name="Google Shape;5113;p44">
              <a:extLst>
                <a:ext uri="{FF2B5EF4-FFF2-40B4-BE49-F238E27FC236}">
                  <a16:creationId xmlns:a16="http://schemas.microsoft.com/office/drawing/2014/main" id="{BFA4C457-A81B-4901-8889-72AC9D1AC571}"/>
                </a:ext>
              </a:extLst>
            </p:cNvPr>
            <p:cNvSpPr/>
            <p:nvPr/>
          </p:nvSpPr>
          <p:spPr>
            <a:xfrm>
              <a:off x="2221296" y="1644255"/>
              <a:ext cx="76933" cy="66374"/>
            </a:xfrm>
            <a:custGeom>
              <a:avLst/>
              <a:gdLst/>
              <a:ahLst/>
              <a:cxnLst/>
              <a:rect l="l" t="t" r="r" b="b"/>
              <a:pathLst>
                <a:path w="6506" h="5613" extrusionOk="0">
                  <a:moveTo>
                    <a:pt x="5592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234" y="5613"/>
                  </a:lnTo>
                  <a:cubicBezTo>
                    <a:pt x="2035" y="4745"/>
                    <a:pt x="4737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1" name="Google Shape;5114;p44">
              <a:extLst>
                <a:ext uri="{FF2B5EF4-FFF2-40B4-BE49-F238E27FC236}">
                  <a16:creationId xmlns:a16="http://schemas.microsoft.com/office/drawing/2014/main" id="{FD7D048C-C29D-4D17-9FE1-5CE50A22A98F}"/>
                </a:ext>
              </a:extLst>
            </p:cNvPr>
            <p:cNvSpPr/>
            <p:nvPr/>
          </p:nvSpPr>
          <p:spPr>
            <a:xfrm>
              <a:off x="2215383" y="1639146"/>
              <a:ext cx="87576" cy="75964"/>
            </a:xfrm>
            <a:custGeom>
              <a:avLst/>
              <a:gdLst/>
              <a:ahLst/>
              <a:cxnLst/>
              <a:rect l="l" t="t" r="r" b="b"/>
              <a:pathLst>
                <a:path w="7406" h="6424" extrusionOk="0">
                  <a:moveTo>
                    <a:pt x="6121" y="836"/>
                  </a:moveTo>
                  <a:cubicBezTo>
                    <a:pt x="6312" y="836"/>
                    <a:pt x="6465" y="914"/>
                    <a:pt x="6505" y="1141"/>
                  </a:cubicBezTo>
                  <a:cubicBezTo>
                    <a:pt x="6605" y="1642"/>
                    <a:pt x="6171" y="2109"/>
                    <a:pt x="5871" y="2442"/>
                  </a:cubicBezTo>
                  <a:cubicBezTo>
                    <a:pt x="5204" y="3109"/>
                    <a:pt x="4403" y="3710"/>
                    <a:pt x="3503" y="4177"/>
                  </a:cubicBezTo>
                  <a:cubicBezTo>
                    <a:pt x="2752" y="4591"/>
                    <a:pt x="1982" y="4965"/>
                    <a:pt x="1207" y="5330"/>
                  </a:cubicBezTo>
                  <a:lnTo>
                    <a:pt x="1207" y="5330"/>
                  </a:lnTo>
                  <a:cubicBezTo>
                    <a:pt x="1606" y="4576"/>
                    <a:pt x="2108" y="3880"/>
                    <a:pt x="2669" y="3243"/>
                  </a:cubicBezTo>
                  <a:cubicBezTo>
                    <a:pt x="3369" y="2375"/>
                    <a:pt x="4270" y="1642"/>
                    <a:pt x="5271" y="1108"/>
                  </a:cubicBezTo>
                  <a:cubicBezTo>
                    <a:pt x="5470" y="1008"/>
                    <a:pt x="5837" y="836"/>
                    <a:pt x="6121" y="836"/>
                  </a:cubicBezTo>
                  <a:close/>
                  <a:moveTo>
                    <a:pt x="6160" y="0"/>
                  </a:moveTo>
                  <a:cubicBezTo>
                    <a:pt x="6120" y="0"/>
                    <a:pt x="6079" y="2"/>
                    <a:pt x="6038" y="7"/>
                  </a:cubicBezTo>
                  <a:cubicBezTo>
                    <a:pt x="4770" y="107"/>
                    <a:pt x="3569" y="1141"/>
                    <a:pt x="2702" y="2008"/>
                  </a:cubicBezTo>
                  <a:cubicBezTo>
                    <a:pt x="1635" y="3043"/>
                    <a:pt x="767" y="4277"/>
                    <a:pt x="134" y="5611"/>
                  </a:cubicBezTo>
                  <a:cubicBezTo>
                    <a:pt x="0" y="5897"/>
                    <a:pt x="183" y="6162"/>
                    <a:pt x="408" y="6242"/>
                  </a:cubicBezTo>
                  <a:lnTo>
                    <a:pt x="408" y="6242"/>
                  </a:lnTo>
                  <a:cubicBezTo>
                    <a:pt x="488" y="6348"/>
                    <a:pt x="612" y="6424"/>
                    <a:pt x="750" y="6424"/>
                  </a:cubicBezTo>
                  <a:cubicBezTo>
                    <a:pt x="809" y="6424"/>
                    <a:pt x="872" y="6410"/>
                    <a:pt x="934" y="6378"/>
                  </a:cubicBezTo>
                  <a:cubicBezTo>
                    <a:pt x="2002" y="5878"/>
                    <a:pt x="3036" y="5378"/>
                    <a:pt x="4070" y="4810"/>
                  </a:cubicBezTo>
                  <a:cubicBezTo>
                    <a:pt x="5071" y="4277"/>
                    <a:pt x="6005" y="3576"/>
                    <a:pt x="6772" y="2709"/>
                  </a:cubicBezTo>
                  <a:cubicBezTo>
                    <a:pt x="7205" y="2242"/>
                    <a:pt x="7406" y="1608"/>
                    <a:pt x="7339" y="974"/>
                  </a:cubicBezTo>
                  <a:cubicBezTo>
                    <a:pt x="7215" y="415"/>
                    <a:pt x="6714" y="0"/>
                    <a:pt x="6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2" name="Google Shape;5115;p44">
              <a:extLst>
                <a:ext uri="{FF2B5EF4-FFF2-40B4-BE49-F238E27FC236}">
                  <a16:creationId xmlns:a16="http://schemas.microsoft.com/office/drawing/2014/main" id="{CAFC2A45-AE19-4C19-858A-B0FCCDCD9201}"/>
                </a:ext>
              </a:extLst>
            </p:cNvPr>
            <p:cNvSpPr/>
            <p:nvPr/>
          </p:nvSpPr>
          <p:spPr>
            <a:xfrm>
              <a:off x="22832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36" y="2902"/>
                  </a:lnTo>
                  <a:cubicBezTo>
                    <a:pt x="2402" y="3436"/>
                    <a:pt x="2803" y="3936"/>
                    <a:pt x="3270" y="4403"/>
                  </a:cubicBezTo>
                  <a:cubicBezTo>
                    <a:pt x="3770" y="4870"/>
                    <a:pt x="4371" y="5170"/>
                    <a:pt x="5038" y="5237"/>
                  </a:cubicBezTo>
                  <a:cubicBezTo>
                    <a:pt x="5092" y="5247"/>
                    <a:pt x="5146" y="5252"/>
                    <a:pt x="5200" y="5252"/>
                  </a:cubicBezTo>
                  <a:cubicBezTo>
                    <a:pt x="5511" y="5252"/>
                    <a:pt x="5811" y="5093"/>
                    <a:pt x="6038" y="4837"/>
                  </a:cubicBezTo>
                  <a:cubicBezTo>
                    <a:pt x="6172" y="4603"/>
                    <a:pt x="6172" y="4303"/>
                    <a:pt x="6072" y="4036"/>
                  </a:cubicBezTo>
                  <a:cubicBezTo>
                    <a:pt x="5972" y="3803"/>
                    <a:pt x="5805" y="3569"/>
                    <a:pt x="5605" y="3369"/>
                  </a:cubicBezTo>
                  <a:cubicBezTo>
                    <a:pt x="4237" y="1901"/>
                    <a:pt x="2369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3" name="Google Shape;5116;p44">
              <a:extLst>
                <a:ext uri="{FF2B5EF4-FFF2-40B4-BE49-F238E27FC236}">
                  <a16:creationId xmlns:a16="http://schemas.microsoft.com/office/drawing/2014/main" id="{5442DB1B-5A0E-40F7-BF4D-78AA29D8985D}"/>
                </a:ext>
              </a:extLst>
            </p:cNvPr>
            <p:cNvSpPr/>
            <p:nvPr/>
          </p:nvSpPr>
          <p:spPr>
            <a:xfrm>
              <a:off x="2276814" y="1707625"/>
              <a:ext cx="84915" cy="71553"/>
            </a:xfrm>
            <a:custGeom>
              <a:avLst/>
              <a:gdLst/>
              <a:ahLst/>
              <a:cxnLst/>
              <a:rect l="l" t="t" r="r" b="b"/>
              <a:pathLst>
                <a:path w="7181" h="6051" extrusionOk="0">
                  <a:moveTo>
                    <a:pt x="1705" y="1281"/>
                  </a:moveTo>
                  <a:cubicBezTo>
                    <a:pt x="3139" y="1972"/>
                    <a:pt x="4567" y="2743"/>
                    <a:pt x="5713" y="3890"/>
                  </a:cubicBezTo>
                  <a:cubicBezTo>
                    <a:pt x="5947" y="4123"/>
                    <a:pt x="6480" y="4657"/>
                    <a:pt x="6213" y="5024"/>
                  </a:cubicBezTo>
                  <a:cubicBezTo>
                    <a:pt x="6091" y="5163"/>
                    <a:pt x="5896" y="5212"/>
                    <a:pt x="5695" y="5212"/>
                  </a:cubicBezTo>
                  <a:cubicBezTo>
                    <a:pt x="5511" y="5212"/>
                    <a:pt x="5323" y="5172"/>
                    <a:pt x="5179" y="5124"/>
                  </a:cubicBezTo>
                  <a:cubicBezTo>
                    <a:pt x="4245" y="4857"/>
                    <a:pt x="3612" y="4023"/>
                    <a:pt x="3111" y="3289"/>
                  </a:cubicBezTo>
                  <a:cubicBezTo>
                    <a:pt x="2640" y="2625"/>
                    <a:pt x="2168" y="1946"/>
                    <a:pt x="1705" y="1281"/>
                  </a:cubicBezTo>
                  <a:close/>
                  <a:moveTo>
                    <a:pt x="590" y="0"/>
                  </a:moveTo>
                  <a:cubicBezTo>
                    <a:pt x="292" y="0"/>
                    <a:pt x="0" y="286"/>
                    <a:pt x="209" y="587"/>
                  </a:cubicBezTo>
                  <a:cubicBezTo>
                    <a:pt x="943" y="1688"/>
                    <a:pt x="1677" y="2755"/>
                    <a:pt x="2444" y="3823"/>
                  </a:cubicBezTo>
                  <a:cubicBezTo>
                    <a:pt x="3111" y="4757"/>
                    <a:pt x="3912" y="5691"/>
                    <a:pt x="5046" y="5958"/>
                  </a:cubicBezTo>
                  <a:cubicBezTo>
                    <a:pt x="5235" y="6021"/>
                    <a:pt x="5428" y="6050"/>
                    <a:pt x="5621" y="6050"/>
                  </a:cubicBezTo>
                  <a:cubicBezTo>
                    <a:pt x="5940" y="6050"/>
                    <a:pt x="6256" y="5970"/>
                    <a:pt x="6547" y="5824"/>
                  </a:cubicBezTo>
                  <a:cubicBezTo>
                    <a:pt x="6981" y="5491"/>
                    <a:pt x="7181" y="4924"/>
                    <a:pt x="7047" y="4423"/>
                  </a:cubicBezTo>
                  <a:cubicBezTo>
                    <a:pt x="6814" y="3890"/>
                    <a:pt x="6480" y="3423"/>
                    <a:pt x="6047" y="3056"/>
                  </a:cubicBezTo>
                  <a:cubicBezTo>
                    <a:pt x="5613" y="2689"/>
                    <a:pt x="5179" y="2322"/>
                    <a:pt x="4712" y="1988"/>
                  </a:cubicBezTo>
                  <a:cubicBezTo>
                    <a:pt x="3612" y="1288"/>
                    <a:pt x="2477" y="687"/>
                    <a:pt x="1277" y="154"/>
                  </a:cubicBezTo>
                  <a:cubicBezTo>
                    <a:pt x="1214" y="122"/>
                    <a:pt x="1152" y="108"/>
                    <a:pt x="1092" y="108"/>
                  </a:cubicBezTo>
                  <a:cubicBezTo>
                    <a:pt x="1029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6" y="45"/>
                    <a:pt x="707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4" name="Google Shape;5117;p44">
              <a:extLst>
                <a:ext uri="{FF2B5EF4-FFF2-40B4-BE49-F238E27FC236}">
                  <a16:creationId xmlns:a16="http://schemas.microsoft.com/office/drawing/2014/main" id="{9E46E8EA-BB40-49D9-A052-01B0D50B72C8}"/>
                </a:ext>
              </a:extLst>
            </p:cNvPr>
            <p:cNvSpPr/>
            <p:nvPr/>
          </p:nvSpPr>
          <p:spPr>
            <a:xfrm>
              <a:off x="2319514" y="1698661"/>
              <a:ext cx="103362" cy="27552"/>
            </a:xfrm>
            <a:custGeom>
              <a:avLst/>
              <a:gdLst/>
              <a:ahLst/>
              <a:cxnLst/>
              <a:rect l="l" t="t" r="r" b="b"/>
              <a:pathLst>
                <a:path w="8741" h="2330" extrusionOk="0">
                  <a:moveTo>
                    <a:pt x="6296" y="0"/>
                  </a:moveTo>
                  <a:cubicBezTo>
                    <a:pt x="4364" y="0"/>
                    <a:pt x="1917" y="501"/>
                    <a:pt x="301" y="912"/>
                  </a:cubicBezTo>
                  <a:lnTo>
                    <a:pt x="1" y="1012"/>
                  </a:lnTo>
                  <a:cubicBezTo>
                    <a:pt x="1869" y="1379"/>
                    <a:pt x="3270" y="1579"/>
                    <a:pt x="4404" y="1912"/>
                  </a:cubicBezTo>
                  <a:cubicBezTo>
                    <a:pt x="5004" y="2112"/>
                    <a:pt x="5671" y="2246"/>
                    <a:pt x="6305" y="2313"/>
                  </a:cubicBezTo>
                  <a:cubicBezTo>
                    <a:pt x="6415" y="2324"/>
                    <a:pt x="6524" y="2329"/>
                    <a:pt x="6634" y="2329"/>
                  </a:cubicBezTo>
                  <a:cubicBezTo>
                    <a:pt x="7188" y="2329"/>
                    <a:pt x="7727" y="2186"/>
                    <a:pt x="8173" y="1879"/>
                  </a:cubicBezTo>
                  <a:cubicBezTo>
                    <a:pt x="8507" y="1679"/>
                    <a:pt x="8740" y="1345"/>
                    <a:pt x="8740" y="945"/>
                  </a:cubicBezTo>
                  <a:cubicBezTo>
                    <a:pt x="8673" y="678"/>
                    <a:pt x="8507" y="445"/>
                    <a:pt x="8273" y="311"/>
                  </a:cubicBezTo>
                  <a:cubicBezTo>
                    <a:pt x="8006" y="178"/>
                    <a:pt x="7739" y="78"/>
                    <a:pt x="7473" y="78"/>
                  </a:cubicBezTo>
                  <a:cubicBezTo>
                    <a:pt x="7114" y="24"/>
                    <a:pt x="6717" y="0"/>
                    <a:pt x="6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5" name="Google Shape;5118;p44">
              <a:extLst>
                <a:ext uri="{FF2B5EF4-FFF2-40B4-BE49-F238E27FC236}">
                  <a16:creationId xmlns:a16="http://schemas.microsoft.com/office/drawing/2014/main" id="{F4A50502-3B80-4D92-BBD7-FE4BF7368869}"/>
                </a:ext>
              </a:extLst>
            </p:cNvPr>
            <p:cNvSpPr/>
            <p:nvPr/>
          </p:nvSpPr>
          <p:spPr>
            <a:xfrm>
              <a:off x="2312490" y="1693092"/>
              <a:ext cx="115116" cy="37994"/>
            </a:xfrm>
            <a:custGeom>
              <a:avLst/>
              <a:gdLst/>
              <a:ahLst/>
              <a:cxnLst/>
              <a:rect l="l" t="t" r="r" b="b"/>
              <a:pathLst>
                <a:path w="9735" h="3213" extrusionOk="0">
                  <a:moveTo>
                    <a:pt x="7427" y="879"/>
                  </a:moveTo>
                  <a:cubicBezTo>
                    <a:pt x="7943" y="879"/>
                    <a:pt x="8600" y="919"/>
                    <a:pt x="8834" y="1283"/>
                  </a:cubicBezTo>
                  <a:cubicBezTo>
                    <a:pt x="9267" y="1983"/>
                    <a:pt x="7766" y="2350"/>
                    <a:pt x="7333" y="2350"/>
                  </a:cubicBezTo>
                  <a:cubicBezTo>
                    <a:pt x="6499" y="2350"/>
                    <a:pt x="5665" y="2183"/>
                    <a:pt x="4898" y="1883"/>
                  </a:cubicBezTo>
                  <a:cubicBezTo>
                    <a:pt x="4158" y="1684"/>
                    <a:pt x="3398" y="1535"/>
                    <a:pt x="2640" y="1397"/>
                  </a:cubicBezTo>
                  <a:lnTo>
                    <a:pt x="2640" y="1397"/>
                  </a:lnTo>
                  <a:cubicBezTo>
                    <a:pt x="3406" y="1245"/>
                    <a:pt x="4185" y="1113"/>
                    <a:pt x="4964" y="1016"/>
                  </a:cubicBezTo>
                  <a:cubicBezTo>
                    <a:pt x="5632" y="916"/>
                    <a:pt x="6332" y="882"/>
                    <a:pt x="7033" y="882"/>
                  </a:cubicBezTo>
                  <a:cubicBezTo>
                    <a:pt x="7144" y="882"/>
                    <a:pt x="7280" y="879"/>
                    <a:pt x="7427" y="879"/>
                  </a:cubicBezTo>
                  <a:close/>
                  <a:moveTo>
                    <a:pt x="7045" y="1"/>
                  </a:moveTo>
                  <a:cubicBezTo>
                    <a:pt x="6350" y="1"/>
                    <a:pt x="5646" y="91"/>
                    <a:pt x="5031" y="182"/>
                  </a:cubicBezTo>
                  <a:cubicBezTo>
                    <a:pt x="3597" y="349"/>
                    <a:pt x="2196" y="615"/>
                    <a:pt x="795" y="949"/>
                  </a:cubicBezTo>
                  <a:cubicBezTo>
                    <a:pt x="719" y="968"/>
                    <a:pt x="659" y="1000"/>
                    <a:pt x="613" y="1041"/>
                  </a:cubicBezTo>
                  <a:lnTo>
                    <a:pt x="613" y="1041"/>
                  </a:lnTo>
                  <a:cubicBezTo>
                    <a:pt x="164" y="1065"/>
                    <a:pt x="1" y="1757"/>
                    <a:pt x="495" y="1850"/>
                  </a:cubicBezTo>
                  <a:lnTo>
                    <a:pt x="495" y="1883"/>
                  </a:lnTo>
                  <a:cubicBezTo>
                    <a:pt x="1829" y="2150"/>
                    <a:pt x="3196" y="2317"/>
                    <a:pt x="4497" y="2684"/>
                  </a:cubicBezTo>
                  <a:cubicBezTo>
                    <a:pt x="5380" y="2904"/>
                    <a:pt x="6306" y="3212"/>
                    <a:pt x="7228" y="3212"/>
                  </a:cubicBezTo>
                  <a:cubicBezTo>
                    <a:pt x="7700" y="3212"/>
                    <a:pt x="8171" y="3132"/>
                    <a:pt x="8634" y="2917"/>
                  </a:cubicBezTo>
                  <a:cubicBezTo>
                    <a:pt x="9167" y="2684"/>
                    <a:pt x="9734" y="2183"/>
                    <a:pt x="9734" y="1549"/>
                  </a:cubicBezTo>
                  <a:cubicBezTo>
                    <a:pt x="9701" y="949"/>
                    <a:pt x="9301" y="415"/>
                    <a:pt x="8734" y="248"/>
                  </a:cubicBezTo>
                  <a:cubicBezTo>
                    <a:pt x="8215" y="65"/>
                    <a:pt x="7633" y="1"/>
                    <a:pt x="7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6" name="Google Shape;5119;p44">
              <a:extLst>
                <a:ext uri="{FF2B5EF4-FFF2-40B4-BE49-F238E27FC236}">
                  <a16:creationId xmlns:a16="http://schemas.microsoft.com/office/drawing/2014/main" id="{E1967280-EE6A-4929-A74A-33BA21697A94}"/>
                </a:ext>
              </a:extLst>
            </p:cNvPr>
            <p:cNvSpPr/>
            <p:nvPr/>
          </p:nvSpPr>
          <p:spPr>
            <a:xfrm>
              <a:off x="2284808" y="1644255"/>
              <a:ext cx="76922" cy="66764"/>
            </a:xfrm>
            <a:custGeom>
              <a:avLst/>
              <a:gdLst/>
              <a:ahLst/>
              <a:cxnLst/>
              <a:rect l="l" t="t" r="r" b="b"/>
              <a:pathLst>
                <a:path w="6505" h="5646" extrusionOk="0">
                  <a:moveTo>
                    <a:pt x="5604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303" y="1176"/>
                  </a:cubicBezTo>
                  <a:cubicBezTo>
                    <a:pt x="1868" y="2310"/>
                    <a:pt x="767" y="3745"/>
                    <a:pt x="0" y="5413"/>
                  </a:cubicBezTo>
                  <a:lnTo>
                    <a:pt x="601" y="5646"/>
                  </a:lnTo>
                  <a:cubicBezTo>
                    <a:pt x="2402" y="47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38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904" y="25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7" name="Google Shape;5120;p44">
              <a:extLst>
                <a:ext uri="{FF2B5EF4-FFF2-40B4-BE49-F238E27FC236}">
                  <a16:creationId xmlns:a16="http://schemas.microsoft.com/office/drawing/2014/main" id="{A4B51959-9D64-48B0-887B-B662E8B7455D}"/>
                </a:ext>
              </a:extLst>
            </p:cNvPr>
            <p:cNvSpPr/>
            <p:nvPr/>
          </p:nvSpPr>
          <p:spPr>
            <a:xfrm>
              <a:off x="2278564" y="1639170"/>
              <a:ext cx="88688" cy="76614"/>
            </a:xfrm>
            <a:custGeom>
              <a:avLst/>
              <a:gdLst/>
              <a:ahLst/>
              <a:cxnLst/>
              <a:rect l="l" t="t" r="r" b="b"/>
              <a:pathLst>
                <a:path w="7500" h="6479" extrusionOk="0">
                  <a:moveTo>
                    <a:pt x="6143" y="822"/>
                  </a:moveTo>
                  <a:cubicBezTo>
                    <a:pt x="6270" y="822"/>
                    <a:pt x="6382" y="856"/>
                    <a:pt x="6466" y="939"/>
                  </a:cubicBezTo>
                  <a:cubicBezTo>
                    <a:pt x="6799" y="1273"/>
                    <a:pt x="6399" y="1873"/>
                    <a:pt x="6166" y="2173"/>
                  </a:cubicBezTo>
                  <a:cubicBezTo>
                    <a:pt x="5532" y="2940"/>
                    <a:pt x="4765" y="3574"/>
                    <a:pt x="3931" y="4075"/>
                  </a:cubicBezTo>
                  <a:cubicBezTo>
                    <a:pt x="3014" y="4644"/>
                    <a:pt x="2067" y="5183"/>
                    <a:pt x="1090" y="5635"/>
                  </a:cubicBezTo>
                  <a:lnTo>
                    <a:pt x="1090" y="5635"/>
                  </a:lnTo>
                  <a:cubicBezTo>
                    <a:pt x="1970" y="3882"/>
                    <a:pt x="3328" y="2233"/>
                    <a:pt x="5031" y="1273"/>
                  </a:cubicBezTo>
                  <a:cubicBezTo>
                    <a:pt x="5257" y="1122"/>
                    <a:pt x="5763" y="822"/>
                    <a:pt x="6143" y="822"/>
                  </a:cubicBezTo>
                  <a:close/>
                  <a:moveTo>
                    <a:pt x="6174" y="1"/>
                  </a:moveTo>
                  <a:cubicBezTo>
                    <a:pt x="6039" y="1"/>
                    <a:pt x="5901" y="24"/>
                    <a:pt x="5765" y="72"/>
                  </a:cubicBezTo>
                  <a:cubicBezTo>
                    <a:pt x="4531" y="372"/>
                    <a:pt x="3464" y="1306"/>
                    <a:pt x="2596" y="2173"/>
                  </a:cubicBezTo>
                  <a:cubicBezTo>
                    <a:pt x="1596" y="3174"/>
                    <a:pt x="762" y="4341"/>
                    <a:pt x="161" y="5609"/>
                  </a:cubicBezTo>
                  <a:cubicBezTo>
                    <a:pt x="1" y="5953"/>
                    <a:pt x="297" y="6265"/>
                    <a:pt x="573" y="6265"/>
                  </a:cubicBezTo>
                  <a:cubicBezTo>
                    <a:pt x="637" y="6265"/>
                    <a:pt x="699" y="6248"/>
                    <a:pt x="755" y="6212"/>
                  </a:cubicBezTo>
                  <a:lnTo>
                    <a:pt x="755" y="6212"/>
                  </a:lnTo>
                  <a:cubicBezTo>
                    <a:pt x="832" y="6360"/>
                    <a:pt x="993" y="6478"/>
                    <a:pt x="1183" y="6478"/>
                  </a:cubicBezTo>
                  <a:cubicBezTo>
                    <a:pt x="1240" y="6478"/>
                    <a:pt x="1301" y="6467"/>
                    <a:pt x="1362" y="6443"/>
                  </a:cubicBezTo>
                  <a:cubicBezTo>
                    <a:pt x="2430" y="5943"/>
                    <a:pt x="3464" y="5342"/>
                    <a:pt x="4464" y="4708"/>
                  </a:cubicBezTo>
                  <a:cubicBezTo>
                    <a:pt x="5498" y="4108"/>
                    <a:pt x="6366" y="3307"/>
                    <a:pt x="7066" y="2340"/>
                  </a:cubicBezTo>
                  <a:cubicBezTo>
                    <a:pt x="7433" y="1840"/>
                    <a:pt x="7500" y="1206"/>
                    <a:pt x="7266" y="639"/>
                  </a:cubicBezTo>
                  <a:cubicBezTo>
                    <a:pt x="7013" y="233"/>
                    <a:pt x="6605" y="1"/>
                    <a:pt x="6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8" name="Google Shape;5121;p44">
              <a:extLst>
                <a:ext uri="{FF2B5EF4-FFF2-40B4-BE49-F238E27FC236}">
                  <a16:creationId xmlns:a16="http://schemas.microsoft.com/office/drawing/2014/main" id="{5284AFC5-867F-43AF-858F-221FCAE60577}"/>
                </a:ext>
              </a:extLst>
            </p:cNvPr>
            <p:cNvSpPr/>
            <p:nvPr/>
          </p:nvSpPr>
          <p:spPr>
            <a:xfrm>
              <a:off x="1674590" y="1697207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42" y="1"/>
                    <a:pt x="16379" y="67"/>
                  </a:cubicBezTo>
                  <a:cubicBezTo>
                    <a:pt x="21483" y="167"/>
                    <a:pt x="33258" y="34"/>
                    <a:pt x="34592" y="101"/>
                  </a:cubicBezTo>
                  <a:cubicBezTo>
                    <a:pt x="35960" y="201"/>
                    <a:pt x="46500" y="534"/>
                    <a:pt x="50003" y="401"/>
                  </a:cubicBezTo>
                  <a:cubicBezTo>
                    <a:pt x="53506" y="267"/>
                    <a:pt x="55374" y="234"/>
                    <a:pt x="55374" y="2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9" name="Google Shape;5122;p44">
              <a:extLst>
                <a:ext uri="{FF2B5EF4-FFF2-40B4-BE49-F238E27FC236}">
                  <a16:creationId xmlns:a16="http://schemas.microsoft.com/office/drawing/2014/main" id="{B08D09EB-19C0-4814-8256-54B8BB4D92F4}"/>
                </a:ext>
              </a:extLst>
            </p:cNvPr>
            <p:cNvSpPr/>
            <p:nvPr/>
          </p:nvSpPr>
          <p:spPr>
            <a:xfrm>
              <a:off x="1699293" y="1697621"/>
              <a:ext cx="84963" cy="71399"/>
            </a:xfrm>
            <a:custGeom>
              <a:avLst/>
              <a:gdLst/>
              <a:ahLst/>
              <a:cxnLst/>
              <a:rect l="l" t="t" r="r" b="b"/>
              <a:pathLst>
                <a:path w="7185" h="6038" extrusionOk="0">
                  <a:moveTo>
                    <a:pt x="1718" y="1287"/>
                  </a:moveTo>
                  <a:cubicBezTo>
                    <a:pt x="3161" y="1994"/>
                    <a:pt x="4573" y="2763"/>
                    <a:pt x="5684" y="3902"/>
                  </a:cubicBezTo>
                  <a:cubicBezTo>
                    <a:pt x="5917" y="4135"/>
                    <a:pt x="6451" y="4636"/>
                    <a:pt x="6184" y="5002"/>
                  </a:cubicBezTo>
                  <a:cubicBezTo>
                    <a:pt x="6079" y="5160"/>
                    <a:pt x="5883" y="5207"/>
                    <a:pt x="5682" y="5207"/>
                  </a:cubicBezTo>
                  <a:cubicBezTo>
                    <a:pt x="5498" y="5207"/>
                    <a:pt x="5311" y="5168"/>
                    <a:pt x="5183" y="5136"/>
                  </a:cubicBezTo>
                  <a:cubicBezTo>
                    <a:pt x="4249" y="4869"/>
                    <a:pt x="3616" y="4035"/>
                    <a:pt x="3115" y="3268"/>
                  </a:cubicBezTo>
                  <a:cubicBezTo>
                    <a:pt x="2647" y="2608"/>
                    <a:pt x="2178" y="1947"/>
                    <a:pt x="1718" y="1287"/>
                  </a:cubicBezTo>
                  <a:close/>
                  <a:moveTo>
                    <a:pt x="597" y="1"/>
                  </a:moveTo>
                  <a:cubicBezTo>
                    <a:pt x="291" y="1"/>
                    <a:pt x="0" y="292"/>
                    <a:pt x="213" y="599"/>
                  </a:cubicBezTo>
                  <a:lnTo>
                    <a:pt x="180" y="599"/>
                  </a:lnTo>
                  <a:cubicBezTo>
                    <a:pt x="947" y="1667"/>
                    <a:pt x="1681" y="2768"/>
                    <a:pt x="2448" y="3835"/>
                  </a:cubicBezTo>
                  <a:cubicBezTo>
                    <a:pt x="3115" y="4736"/>
                    <a:pt x="3916" y="5670"/>
                    <a:pt x="5050" y="5970"/>
                  </a:cubicBezTo>
                  <a:cubicBezTo>
                    <a:pt x="5222" y="6016"/>
                    <a:pt x="5397" y="6038"/>
                    <a:pt x="5573" y="6038"/>
                  </a:cubicBezTo>
                  <a:cubicBezTo>
                    <a:pt x="5909" y="6038"/>
                    <a:pt x="6244" y="5956"/>
                    <a:pt x="6551" y="5803"/>
                  </a:cubicBezTo>
                  <a:cubicBezTo>
                    <a:pt x="6985" y="5503"/>
                    <a:pt x="7185" y="4936"/>
                    <a:pt x="7018" y="4402"/>
                  </a:cubicBezTo>
                  <a:cubicBezTo>
                    <a:pt x="6818" y="3868"/>
                    <a:pt x="6484" y="3401"/>
                    <a:pt x="6017" y="3068"/>
                  </a:cubicBezTo>
                  <a:cubicBezTo>
                    <a:pt x="5617" y="2667"/>
                    <a:pt x="5183" y="2301"/>
                    <a:pt x="4683" y="2000"/>
                  </a:cubicBezTo>
                  <a:cubicBezTo>
                    <a:pt x="3616" y="1300"/>
                    <a:pt x="2448" y="666"/>
                    <a:pt x="1281" y="166"/>
                  </a:cubicBezTo>
                  <a:cubicBezTo>
                    <a:pt x="1211" y="133"/>
                    <a:pt x="1143" y="119"/>
                    <a:pt x="1079" y="119"/>
                  </a:cubicBezTo>
                  <a:cubicBezTo>
                    <a:pt x="1026" y="119"/>
                    <a:pt x="976" y="129"/>
                    <a:pt x="930" y="146"/>
                  </a:cubicBezTo>
                  <a:lnTo>
                    <a:pt x="930" y="146"/>
                  </a:lnTo>
                  <a:cubicBezTo>
                    <a:pt x="835" y="44"/>
                    <a:pt x="71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0" name="Google Shape;5123;p44">
              <a:extLst>
                <a:ext uri="{FF2B5EF4-FFF2-40B4-BE49-F238E27FC236}">
                  <a16:creationId xmlns:a16="http://schemas.microsoft.com/office/drawing/2014/main" id="{B2546D34-7F3B-4897-A31D-C16144DB5653}"/>
                </a:ext>
              </a:extLst>
            </p:cNvPr>
            <p:cNvSpPr/>
            <p:nvPr/>
          </p:nvSpPr>
          <p:spPr>
            <a:xfrm>
              <a:off x="1701374" y="1628965"/>
              <a:ext cx="88404" cy="74048"/>
            </a:xfrm>
            <a:custGeom>
              <a:avLst/>
              <a:gdLst/>
              <a:ahLst/>
              <a:cxnLst/>
              <a:rect l="l" t="t" r="r" b="b"/>
              <a:pathLst>
                <a:path w="7476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4" y="167"/>
                  </a:cubicBezTo>
                  <a:cubicBezTo>
                    <a:pt x="4240" y="634"/>
                    <a:pt x="3240" y="1368"/>
                    <a:pt x="2406" y="2302"/>
                  </a:cubicBezTo>
                  <a:cubicBezTo>
                    <a:pt x="1472" y="3270"/>
                    <a:pt x="704" y="4404"/>
                    <a:pt x="137" y="5638"/>
                  </a:cubicBezTo>
                  <a:cubicBezTo>
                    <a:pt x="0" y="5958"/>
                    <a:pt x="285" y="6261"/>
                    <a:pt x="553" y="6261"/>
                  </a:cubicBezTo>
                  <a:cubicBezTo>
                    <a:pt x="677" y="6261"/>
                    <a:pt x="797" y="6196"/>
                    <a:pt x="871" y="6038"/>
                  </a:cubicBezTo>
                  <a:cubicBezTo>
                    <a:pt x="1672" y="4204"/>
                    <a:pt x="3006" y="2603"/>
                    <a:pt x="4674" y="1468"/>
                  </a:cubicBezTo>
                  <a:cubicBezTo>
                    <a:pt x="5074" y="1168"/>
                    <a:pt x="5541" y="935"/>
                    <a:pt x="6042" y="835"/>
                  </a:cubicBezTo>
                  <a:cubicBezTo>
                    <a:pt x="6072" y="831"/>
                    <a:pt x="6102" y="829"/>
                    <a:pt x="6129" y="829"/>
                  </a:cubicBezTo>
                  <a:cubicBezTo>
                    <a:pt x="6582" y="829"/>
                    <a:pt x="6632" y="1323"/>
                    <a:pt x="6475" y="1669"/>
                  </a:cubicBezTo>
                  <a:cubicBezTo>
                    <a:pt x="6208" y="2136"/>
                    <a:pt x="5875" y="2536"/>
                    <a:pt x="5508" y="2869"/>
                  </a:cubicBezTo>
                  <a:cubicBezTo>
                    <a:pt x="5141" y="3203"/>
                    <a:pt x="4774" y="3503"/>
                    <a:pt x="4340" y="3803"/>
                  </a:cubicBezTo>
                  <a:cubicBezTo>
                    <a:pt x="3406" y="4404"/>
                    <a:pt x="2406" y="4938"/>
                    <a:pt x="1372" y="5405"/>
                  </a:cubicBezTo>
                  <a:cubicBezTo>
                    <a:pt x="967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5" y="6138"/>
                  </a:cubicBezTo>
                  <a:cubicBezTo>
                    <a:pt x="2906" y="5638"/>
                    <a:pt x="3940" y="5071"/>
                    <a:pt x="4941" y="4404"/>
                  </a:cubicBezTo>
                  <a:cubicBezTo>
                    <a:pt x="5408" y="4070"/>
                    <a:pt x="5841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2" y="334"/>
                  </a:cubicBezTo>
                  <a:cubicBezTo>
                    <a:pt x="6797" y="89"/>
                    <a:pt x="6496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1" name="Google Shape;5124;p44">
              <a:extLst>
                <a:ext uri="{FF2B5EF4-FFF2-40B4-BE49-F238E27FC236}">
                  <a16:creationId xmlns:a16="http://schemas.microsoft.com/office/drawing/2014/main" id="{1C96AAF9-DEBF-4485-B012-1B2905E593E8}"/>
                </a:ext>
              </a:extLst>
            </p:cNvPr>
            <p:cNvSpPr/>
            <p:nvPr/>
          </p:nvSpPr>
          <p:spPr>
            <a:xfrm>
              <a:off x="1762793" y="1697621"/>
              <a:ext cx="85365" cy="71399"/>
            </a:xfrm>
            <a:custGeom>
              <a:avLst/>
              <a:gdLst/>
              <a:ahLst/>
              <a:cxnLst/>
              <a:rect l="l" t="t" r="r" b="b"/>
              <a:pathLst>
                <a:path w="7219" h="6038" extrusionOk="0">
                  <a:moveTo>
                    <a:pt x="1730" y="1282"/>
                  </a:moveTo>
                  <a:cubicBezTo>
                    <a:pt x="3165" y="1990"/>
                    <a:pt x="4604" y="2760"/>
                    <a:pt x="5718" y="3902"/>
                  </a:cubicBezTo>
                  <a:cubicBezTo>
                    <a:pt x="5951" y="4135"/>
                    <a:pt x="6485" y="4636"/>
                    <a:pt x="6218" y="5002"/>
                  </a:cubicBezTo>
                  <a:cubicBezTo>
                    <a:pt x="6113" y="5160"/>
                    <a:pt x="5917" y="5207"/>
                    <a:pt x="5711" y="5207"/>
                  </a:cubicBezTo>
                  <a:cubicBezTo>
                    <a:pt x="5523" y="5207"/>
                    <a:pt x="5327" y="5168"/>
                    <a:pt x="5184" y="5136"/>
                  </a:cubicBezTo>
                  <a:cubicBezTo>
                    <a:pt x="4250" y="4869"/>
                    <a:pt x="3616" y="4035"/>
                    <a:pt x="3116" y="3268"/>
                  </a:cubicBezTo>
                  <a:cubicBezTo>
                    <a:pt x="2646" y="2606"/>
                    <a:pt x="2190" y="1944"/>
                    <a:pt x="1730" y="1282"/>
                  </a:cubicBezTo>
                  <a:close/>
                  <a:moveTo>
                    <a:pt x="612" y="1"/>
                  </a:moveTo>
                  <a:cubicBezTo>
                    <a:pt x="308" y="1"/>
                    <a:pt x="1" y="292"/>
                    <a:pt x="214" y="599"/>
                  </a:cubicBezTo>
                  <a:cubicBezTo>
                    <a:pt x="948" y="1667"/>
                    <a:pt x="1715" y="2768"/>
                    <a:pt x="2449" y="3835"/>
                  </a:cubicBezTo>
                  <a:cubicBezTo>
                    <a:pt x="3116" y="4736"/>
                    <a:pt x="3916" y="5670"/>
                    <a:pt x="5084" y="5970"/>
                  </a:cubicBezTo>
                  <a:cubicBezTo>
                    <a:pt x="5244" y="6016"/>
                    <a:pt x="5412" y="6038"/>
                    <a:pt x="5583" y="6038"/>
                  </a:cubicBezTo>
                  <a:cubicBezTo>
                    <a:pt x="5909" y="6038"/>
                    <a:pt x="6245" y="5956"/>
                    <a:pt x="6552" y="5803"/>
                  </a:cubicBezTo>
                  <a:cubicBezTo>
                    <a:pt x="7019" y="5503"/>
                    <a:pt x="7219" y="4936"/>
                    <a:pt x="7052" y="4402"/>
                  </a:cubicBezTo>
                  <a:cubicBezTo>
                    <a:pt x="6818" y="3868"/>
                    <a:pt x="6485" y="3401"/>
                    <a:pt x="6051" y="3068"/>
                  </a:cubicBezTo>
                  <a:cubicBezTo>
                    <a:pt x="5618" y="2667"/>
                    <a:pt x="5184" y="2301"/>
                    <a:pt x="4717" y="2000"/>
                  </a:cubicBezTo>
                  <a:cubicBezTo>
                    <a:pt x="3616" y="1300"/>
                    <a:pt x="2482" y="666"/>
                    <a:pt x="1281" y="166"/>
                  </a:cubicBezTo>
                  <a:cubicBezTo>
                    <a:pt x="1216" y="133"/>
                    <a:pt x="1151" y="119"/>
                    <a:pt x="1090" y="119"/>
                  </a:cubicBezTo>
                  <a:cubicBezTo>
                    <a:pt x="1035" y="119"/>
                    <a:pt x="983" y="130"/>
                    <a:pt x="935" y="150"/>
                  </a:cubicBezTo>
                  <a:lnTo>
                    <a:pt x="935" y="150"/>
                  </a:lnTo>
                  <a:cubicBezTo>
                    <a:pt x="849" y="45"/>
                    <a:pt x="731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2" name="Google Shape;5125;p44">
              <a:extLst>
                <a:ext uri="{FF2B5EF4-FFF2-40B4-BE49-F238E27FC236}">
                  <a16:creationId xmlns:a16="http://schemas.microsoft.com/office/drawing/2014/main" id="{C3FE0F69-1866-44F4-A061-6EC1D1ACBA7F}"/>
                </a:ext>
              </a:extLst>
            </p:cNvPr>
            <p:cNvSpPr/>
            <p:nvPr/>
          </p:nvSpPr>
          <p:spPr>
            <a:xfrm>
              <a:off x="1765004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1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7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5" y="4204"/>
                    <a:pt x="2996" y="2603"/>
                    <a:pt x="4663" y="1468"/>
                  </a:cubicBezTo>
                  <a:cubicBezTo>
                    <a:pt x="5064" y="1168"/>
                    <a:pt x="5531" y="935"/>
                    <a:pt x="6064" y="835"/>
                  </a:cubicBezTo>
                  <a:cubicBezTo>
                    <a:pt x="6093" y="831"/>
                    <a:pt x="6121" y="829"/>
                    <a:pt x="6147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786" y="89"/>
                    <a:pt x="6486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3" name="Google Shape;5126;p44">
              <a:extLst>
                <a:ext uri="{FF2B5EF4-FFF2-40B4-BE49-F238E27FC236}">
                  <a16:creationId xmlns:a16="http://schemas.microsoft.com/office/drawing/2014/main" id="{F1274C51-4642-4FAA-9FFB-D73299524ABB}"/>
                </a:ext>
              </a:extLst>
            </p:cNvPr>
            <p:cNvSpPr/>
            <p:nvPr/>
          </p:nvSpPr>
          <p:spPr>
            <a:xfrm>
              <a:off x="1827878" y="1697621"/>
              <a:ext cx="83792" cy="71388"/>
            </a:xfrm>
            <a:custGeom>
              <a:avLst/>
              <a:gdLst/>
              <a:ahLst/>
              <a:cxnLst/>
              <a:rect l="l" t="t" r="r" b="b"/>
              <a:pathLst>
                <a:path w="7086" h="6037" extrusionOk="0">
                  <a:moveTo>
                    <a:pt x="1684" y="1312"/>
                  </a:moveTo>
                  <a:lnTo>
                    <a:pt x="1684" y="1312"/>
                  </a:lnTo>
                  <a:cubicBezTo>
                    <a:pt x="3081" y="1990"/>
                    <a:pt x="4461" y="2751"/>
                    <a:pt x="5551" y="3868"/>
                  </a:cubicBezTo>
                  <a:cubicBezTo>
                    <a:pt x="5784" y="4102"/>
                    <a:pt x="6285" y="4535"/>
                    <a:pt x="6118" y="4936"/>
                  </a:cubicBezTo>
                  <a:cubicBezTo>
                    <a:pt x="6028" y="5151"/>
                    <a:pt x="5823" y="5212"/>
                    <a:pt x="5611" y="5212"/>
                  </a:cubicBezTo>
                  <a:cubicBezTo>
                    <a:pt x="5428" y="5212"/>
                    <a:pt x="5241" y="5167"/>
                    <a:pt x="5117" y="5136"/>
                  </a:cubicBezTo>
                  <a:cubicBezTo>
                    <a:pt x="4183" y="4902"/>
                    <a:pt x="3549" y="4068"/>
                    <a:pt x="3016" y="3301"/>
                  </a:cubicBezTo>
                  <a:cubicBezTo>
                    <a:pt x="2549" y="2664"/>
                    <a:pt x="2122" y="1987"/>
                    <a:pt x="1684" y="1312"/>
                  </a:cubicBezTo>
                  <a:close/>
                  <a:moveTo>
                    <a:pt x="586" y="1"/>
                  </a:moveTo>
                  <a:cubicBezTo>
                    <a:pt x="292" y="1"/>
                    <a:pt x="1" y="292"/>
                    <a:pt x="214" y="599"/>
                  </a:cubicBezTo>
                  <a:cubicBezTo>
                    <a:pt x="948" y="1667"/>
                    <a:pt x="1615" y="2801"/>
                    <a:pt x="2382" y="3868"/>
                  </a:cubicBezTo>
                  <a:cubicBezTo>
                    <a:pt x="3049" y="4802"/>
                    <a:pt x="3850" y="5736"/>
                    <a:pt x="5050" y="5970"/>
                  </a:cubicBezTo>
                  <a:cubicBezTo>
                    <a:pt x="5217" y="6014"/>
                    <a:pt x="5384" y="6037"/>
                    <a:pt x="5548" y="6037"/>
                  </a:cubicBezTo>
                  <a:cubicBezTo>
                    <a:pt x="5877" y="6037"/>
                    <a:pt x="6196" y="5948"/>
                    <a:pt x="6485" y="5770"/>
                  </a:cubicBezTo>
                  <a:cubicBezTo>
                    <a:pt x="6918" y="5403"/>
                    <a:pt x="7085" y="4836"/>
                    <a:pt x="6885" y="4302"/>
                  </a:cubicBezTo>
                  <a:cubicBezTo>
                    <a:pt x="6652" y="3802"/>
                    <a:pt x="6318" y="3368"/>
                    <a:pt x="5884" y="3034"/>
                  </a:cubicBezTo>
                  <a:cubicBezTo>
                    <a:pt x="5484" y="2634"/>
                    <a:pt x="5050" y="2301"/>
                    <a:pt x="4583" y="2000"/>
                  </a:cubicBezTo>
                  <a:cubicBezTo>
                    <a:pt x="3483" y="1300"/>
                    <a:pt x="2349" y="666"/>
                    <a:pt x="1181" y="166"/>
                  </a:cubicBezTo>
                  <a:cubicBezTo>
                    <a:pt x="1114" y="134"/>
                    <a:pt x="1047" y="120"/>
                    <a:pt x="984" y="120"/>
                  </a:cubicBezTo>
                  <a:cubicBezTo>
                    <a:pt x="951" y="120"/>
                    <a:pt x="918" y="124"/>
                    <a:pt x="886" y="132"/>
                  </a:cubicBezTo>
                  <a:lnTo>
                    <a:pt x="886" y="132"/>
                  </a:lnTo>
                  <a:cubicBezTo>
                    <a:pt x="802" y="40"/>
                    <a:pt x="694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4" name="Google Shape;5127;p44">
              <a:extLst>
                <a:ext uri="{FF2B5EF4-FFF2-40B4-BE49-F238E27FC236}">
                  <a16:creationId xmlns:a16="http://schemas.microsoft.com/office/drawing/2014/main" id="{EEC1A895-ACF0-4C72-BAF8-0A6348F0F289}"/>
                </a:ext>
              </a:extLst>
            </p:cNvPr>
            <p:cNvSpPr/>
            <p:nvPr/>
          </p:nvSpPr>
          <p:spPr>
            <a:xfrm>
              <a:off x="1828776" y="1628965"/>
              <a:ext cx="88416" cy="74048"/>
            </a:xfrm>
            <a:custGeom>
              <a:avLst/>
              <a:gdLst/>
              <a:ahLst/>
              <a:cxnLst/>
              <a:rect l="l" t="t" r="r" b="b"/>
              <a:pathLst>
                <a:path w="7477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5" y="167"/>
                  </a:cubicBezTo>
                  <a:cubicBezTo>
                    <a:pt x="4241" y="634"/>
                    <a:pt x="3240" y="1368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1" y="5958"/>
                    <a:pt x="285" y="6261"/>
                    <a:pt x="553" y="6261"/>
                  </a:cubicBezTo>
                  <a:cubicBezTo>
                    <a:pt x="677" y="6261"/>
                    <a:pt x="798" y="6196"/>
                    <a:pt x="872" y="6038"/>
                  </a:cubicBezTo>
                  <a:cubicBezTo>
                    <a:pt x="1672" y="4204"/>
                    <a:pt x="2973" y="2603"/>
                    <a:pt x="4641" y="1468"/>
                  </a:cubicBezTo>
                  <a:cubicBezTo>
                    <a:pt x="5075" y="1168"/>
                    <a:pt x="5542" y="935"/>
                    <a:pt x="6042" y="835"/>
                  </a:cubicBezTo>
                  <a:cubicBezTo>
                    <a:pt x="6073" y="831"/>
                    <a:pt x="6102" y="829"/>
                    <a:pt x="6129" y="829"/>
                  </a:cubicBezTo>
                  <a:cubicBezTo>
                    <a:pt x="6579" y="829"/>
                    <a:pt x="6601" y="1323"/>
                    <a:pt x="6476" y="1669"/>
                  </a:cubicBezTo>
                  <a:cubicBezTo>
                    <a:pt x="6209" y="2136"/>
                    <a:pt x="5875" y="2536"/>
                    <a:pt x="5508" y="2869"/>
                  </a:cubicBezTo>
                  <a:cubicBezTo>
                    <a:pt x="5141" y="3203"/>
                    <a:pt x="4741" y="3503"/>
                    <a:pt x="4341" y="3803"/>
                  </a:cubicBezTo>
                  <a:cubicBezTo>
                    <a:pt x="3407" y="4404"/>
                    <a:pt x="2406" y="4938"/>
                    <a:pt x="1372" y="5405"/>
                  </a:cubicBezTo>
                  <a:cubicBezTo>
                    <a:pt x="968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6" y="6138"/>
                  </a:cubicBezTo>
                  <a:cubicBezTo>
                    <a:pt x="2873" y="5638"/>
                    <a:pt x="3940" y="5071"/>
                    <a:pt x="4941" y="4404"/>
                  </a:cubicBezTo>
                  <a:cubicBezTo>
                    <a:pt x="5408" y="4070"/>
                    <a:pt x="5842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3" y="334"/>
                  </a:cubicBezTo>
                  <a:cubicBezTo>
                    <a:pt x="6797" y="89"/>
                    <a:pt x="6497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5" name="Google Shape;5128;p44">
              <a:extLst>
                <a:ext uri="{FF2B5EF4-FFF2-40B4-BE49-F238E27FC236}">
                  <a16:creationId xmlns:a16="http://schemas.microsoft.com/office/drawing/2014/main" id="{D3F1E213-2643-4015-8C3F-A95C78C730B6}"/>
                </a:ext>
              </a:extLst>
            </p:cNvPr>
            <p:cNvSpPr/>
            <p:nvPr/>
          </p:nvSpPr>
          <p:spPr>
            <a:xfrm>
              <a:off x="1890763" y="1696178"/>
              <a:ext cx="84407" cy="72877"/>
            </a:xfrm>
            <a:custGeom>
              <a:avLst/>
              <a:gdLst/>
              <a:ahLst/>
              <a:cxnLst/>
              <a:rect l="l" t="t" r="r" b="b"/>
              <a:pathLst>
                <a:path w="7138" h="6163" extrusionOk="0">
                  <a:moveTo>
                    <a:pt x="1768" y="1454"/>
                  </a:moveTo>
                  <a:cubicBezTo>
                    <a:pt x="3195" y="2151"/>
                    <a:pt x="4616" y="2921"/>
                    <a:pt x="5703" y="4090"/>
                  </a:cubicBezTo>
                  <a:cubicBezTo>
                    <a:pt x="5937" y="4324"/>
                    <a:pt x="6404" y="4824"/>
                    <a:pt x="6137" y="5158"/>
                  </a:cubicBezTo>
                  <a:cubicBezTo>
                    <a:pt x="6003" y="5307"/>
                    <a:pt x="5829" y="5356"/>
                    <a:pt x="5651" y="5356"/>
                  </a:cubicBezTo>
                  <a:cubicBezTo>
                    <a:pt x="5430" y="5356"/>
                    <a:pt x="5203" y="5280"/>
                    <a:pt x="5036" y="5225"/>
                  </a:cubicBezTo>
                  <a:cubicBezTo>
                    <a:pt x="4102" y="4891"/>
                    <a:pt x="3468" y="4024"/>
                    <a:pt x="2968" y="3256"/>
                  </a:cubicBezTo>
                  <a:cubicBezTo>
                    <a:pt x="2538" y="2670"/>
                    <a:pt x="2153" y="2060"/>
                    <a:pt x="1768" y="1454"/>
                  </a:cubicBezTo>
                  <a:close/>
                  <a:moveTo>
                    <a:pt x="581" y="1"/>
                  </a:moveTo>
                  <a:cubicBezTo>
                    <a:pt x="285" y="1"/>
                    <a:pt x="1" y="286"/>
                    <a:pt x="233" y="588"/>
                  </a:cubicBezTo>
                  <a:lnTo>
                    <a:pt x="199" y="621"/>
                  </a:lnTo>
                  <a:cubicBezTo>
                    <a:pt x="933" y="1655"/>
                    <a:pt x="1567" y="2756"/>
                    <a:pt x="2301" y="3824"/>
                  </a:cubicBezTo>
                  <a:cubicBezTo>
                    <a:pt x="2968" y="4758"/>
                    <a:pt x="3735" y="5725"/>
                    <a:pt x="4903" y="6058"/>
                  </a:cubicBezTo>
                  <a:cubicBezTo>
                    <a:pt x="5111" y="6128"/>
                    <a:pt x="5326" y="6163"/>
                    <a:pt x="5538" y="6163"/>
                  </a:cubicBezTo>
                  <a:cubicBezTo>
                    <a:pt x="5836" y="6163"/>
                    <a:pt x="6132" y="6095"/>
                    <a:pt x="6404" y="5958"/>
                  </a:cubicBezTo>
                  <a:cubicBezTo>
                    <a:pt x="6904" y="5692"/>
                    <a:pt x="7138" y="5124"/>
                    <a:pt x="6971" y="4557"/>
                  </a:cubicBezTo>
                  <a:cubicBezTo>
                    <a:pt x="6771" y="4024"/>
                    <a:pt x="6437" y="3557"/>
                    <a:pt x="6004" y="3223"/>
                  </a:cubicBezTo>
                  <a:cubicBezTo>
                    <a:pt x="5603" y="2823"/>
                    <a:pt x="5136" y="2456"/>
                    <a:pt x="4669" y="2156"/>
                  </a:cubicBezTo>
                  <a:cubicBezTo>
                    <a:pt x="3569" y="1422"/>
                    <a:pt x="2434" y="821"/>
                    <a:pt x="1234" y="288"/>
                  </a:cubicBezTo>
                  <a:cubicBezTo>
                    <a:pt x="1164" y="255"/>
                    <a:pt x="1095" y="241"/>
                    <a:pt x="1030" y="241"/>
                  </a:cubicBezTo>
                  <a:cubicBezTo>
                    <a:pt x="1011" y="241"/>
                    <a:pt x="992" y="242"/>
                    <a:pt x="973" y="244"/>
                  </a:cubicBezTo>
                  <a:lnTo>
                    <a:pt x="973" y="244"/>
                  </a:lnTo>
                  <a:cubicBezTo>
                    <a:pt x="960" y="225"/>
                    <a:pt x="947" y="207"/>
                    <a:pt x="933" y="188"/>
                  </a:cubicBezTo>
                  <a:cubicBezTo>
                    <a:pt x="842" y="56"/>
                    <a:pt x="710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6" name="Google Shape;5129;p44">
              <a:extLst>
                <a:ext uri="{FF2B5EF4-FFF2-40B4-BE49-F238E27FC236}">
                  <a16:creationId xmlns:a16="http://schemas.microsoft.com/office/drawing/2014/main" id="{0785809A-A43A-4D40-8E4D-A3A41AB345E2}"/>
                </a:ext>
              </a:extLst>
            </p:cNvPr>
            <p:cNvSpPr/>
            <p:nvPr/>
          </p:nvSpPr>
          <p:spPr>
            <a:xfrm>
              <a:off x="1892407" y="1628965"/>
              <a:ext cx="88688" cy="74048"/>
            </a:xfrm>
            <a:custGeom>
              <a:avLst/>
              <a:gdLst/>
              <a:ahLst/>
              <a:cxnLst/>
              <a:rect l="l" t="t" r="r" b="b"/>
              <a:pathLst>
                <a:path w="7500" h="6262" extrusionOk="0">
                  <a:moveTo>
                    <a:pt x="6179" y="0"/>
                  </a:moveTo>
                  <a:cubicBezTo>
                    <a:pt x="5901" y="0"/>
                    <a:pt x="5618" y="73"/>
                    <a:pt x="5364" y="167"/>
                  </a:cubicBezTo>
                  <a:cubicBezTo>
                    <a:pt x="4230" y="634"/>
                    <a:pt x="3229" y="1368"/>
                    <a:pt x="2395" y="2302"/>
                  </a:cubicBezTo>
                  <a:cubicBezTo>
                    <a:pt x="1461" y="3270"/>
                    <a:pt x="694" y="4404"/>
                    <a:pt x="161" y="5638"/>
                  </a:cubicBezTo>
                  <a:cubicBezTo>
                    <a:pt x="1" y="5958"/>
                    <a:pt x="278" y="6261"/>
                    <a:pt x="544" y="6261"/>
                  </a:cubicBezTo>
                  <a:cubicBezTo>
                    <a:pt x="667" y="6261"/>
                    <a:pt x="787" y="6196"/>
                    <a:pt x="861" y="6038"/>
                  </a:cubicBezTo>
                  <a:cubicBezTo>
                    <a:pt x="1662" y="4204"/>
                    <a:pt x="2996" y="2603"/>
                    <a:pt x="4664" y="1468"/>
                  </a:cubicBezTo>
                  <a:cubicBezTo>
                    <a:pt x="5064" y="1168"/>
                    <a:pt x="5531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198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4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30" y="5071"/>
                    <a:pt x="4931" y="4404"/>
                  </a:cubicBezTo>
                  <a:cubicBezTo>
                    <a:pt x="5398" y="4070"/>
                    <a:pt x="5865" y="3703"/>
                    <a:pt x="6265" y="3270"/>
                  </a:cubicBezTo>
                  <a:cubicBezTo>
                    <a:pt x="6699" y="2869"/>
                    <a:pt x="7065" y="2369"/>
                    <a:pt x="7299" y="1802"/>
                  </a:cubicBezTo>
                  <a:cubicBezTo>
                    <a:pt x="7499" y="1302"/>
                    <a:pt x="7366" y="735"/>
                    <a:pt x="7032" y="334"/>
                  </a:cubicBezTo>
                  <a:cubicBezTo>
                    <a:pt x="6787" y="89"/>
                    <a:pt x="6486" y="0"/>
                    <a:pt x="6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7" name="Google Shape;5130;p44">
              <a:extLst>
                <a:ext uri="{FF2B5EF4-FFF2-40B4-BE49-F238E27FC236}">
                  <a16:creationId xmlns:a16="http://schemas.microsoft.com/office/drawing/2014/main" id="{2A778906-133A-4872-98E9-E3C5E18D2B5C}"/>
                </a:ext>
              </a:extLst>
            </p:cNvPr>
            <p:cNvSpPr/>
            <p:nvPr/>
          </p:nvSpPr>
          <p:spPr>
            <a:xfrm>
              <a:off x="1954547" y="1696178"/>
              <a:ext cx="84525" cy="72877"/>
            </a:xfrm>
            <a:custGeom>
              <a:avLst/>
              <a:gdLst/>
              <a:ahLst/>
              <a:cxnLst/>
              <a:rect l="l" t="t" r="r" b="b"/>
              <a:pathLst>
                <a:path w="7148" h="6163" extrusionOk="0">
                  <a:moveTo>
                    <a:pt x="1778" y="1454"/>
                  </a:moveTo>
                  <a:cubicBezTo>
                    <a:pt x="3205" y="2151"/>
                    <a:pt x="4625" y="2921"/>
                    <a:pt x="5713" y="4090"/>
                  </a:cubicBezTo>
                  <a:cubicBezTo>
                    <a:pt x="5947" y="4324"/>
                    <a:pt x="6414" y="4824"/>
                    <a:pt x="6147" y="5158"/>
                  </a:cubicBezTo>
                  <a:cubicBezTo>
                    <a:pt x="6013" y="5307"/>
                    <a:pt x="5839" y="5356"/>
                    <a:pt x="5661" y="5356"/>
                  </a:cubicBezTo>
                  <a:cubicBezTo>
                    <a:pt x="5440" y="5356"/>
                    <a:pt x="5212" y="5280"/>
                    <a:pt x="5046" y="5225"/>
                  </a:cubicBezTo>
                  <a:cubicBezTo>
                    <a:pt x="4112" y="4891"/>
                    <a:pt x="3478" y="4024"/>
                    <a:pt x="2978" y="3256"/>
                  </a:cubicBezTo>
                  <a:cubicBezTo>
                    <a:pt x="2548" y="2670"/>
                    <a:pt x="2163" y="2060"/>
                    <a:pt x="1778" y="1454"/>
                  </a:cubicBezTo>
                  <a:close/>
                  <a:moveTo>
                    <a:pt x="590" y="1"/>
                  </a:moveTo>
                  <a:cubicBezTo>
                    <a:pt x="292" y="1"/>
                    <a:pt x="1" y="286"/>
                    <a:pt x="209" y="588"/>
                  </a:cubicBezTo>
                  <a:lnTo>
                    <a:pt x="176" y="621"/>
                  </a:lnTo>
                  <a:cubicBezTo>
                    <a:pt x="910" y="1655"/>
                    <a:pt x="1577" y="2756"/>
                    <a:pt x="2311" y="3824"/>
                  </a:cubicBezTo>
                  <a:cubicBezTo>
                    <a:pt x="2978" y="4758"/>
                    <a:pt x="3745" y="5725"/>
                    <a:pt x="4913" y="6058"/>
                  </a:cubicBezTo>
                  <a:cubicBezTo>
                    <a:pt x="5121" y="6128"/>
                    <a:pt x="5335" y="6163"/>
                    <a:pt x="5548" y="6163"/>
                  </a:cubicBezTo>
                  <a:cubicBezTo>
                    <a:pt x="5846" y="6163"/>
                    <a:pt x="6141" y="6095"/>
                    <a:pt x="6414" y="5958"/>
                  </a:cubicBezTo>
                  <a:cubicBezTo>
                    <a:pt x="6914" y="5692"/>
                    <a:pt x="7148" y="5124"/>
                    <a:pt x="6981" y="4557"/>
                  </a:cubicBezTo>
                  <a:cubicBezTo>
                    <a:pt x="6814" y="4024"/>
                    <a:pt x="6447" y="3557"/>
                    <a:pt x="6013" y="3223"/>
                  </a:cubicBezTo>
                  <a:cubicBezTo>
                    <a:pt x="5613" y="2823"/>
                    <a:pt x="5146" y="2456"/>
                    <a:pt x="4679" y="2156"/>
                  </a:cubicBezTo>
                  <a:cubicBezTo>
                    <a:pt x="3578" y="1422"/>
                    <a:pt x="2444" y="821"/>
                    <a:pt x="1243" y="288"/>
                  </a:cubicBezTo>
                  <a:cubicBezTo>
                    <a:pt x="1174" y="255"/>
                    <a:pt x="1105" y="241"/>
                    <a:pt x="1040" y="241"/>
                  </a:cubicBezTo>
                  <a:cubicBezTo>
                    <a:pt x="1021" y="241"/>
                    <a:pt x="1002" y="242"/>
                    <a:pt x="983" y="244"/>
                  </a:cubicBezTo>
                  <a:lnTo>
                    <a:pt x="983" y="244"/>
                  </a:lnTo>
                  <a:cubicBezTo>
                    <a:pt x="970" y="225"/>
                    <a:pt x="956" y="207"/>
                    <a:pt x="943" y="188"/>
                  </a:cubicBezTo>
                  <a:cubicBezTo>
                    <a:pt x="852" y="56"/>
                    <a:pt x="720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8" name="Google Shape;5131;p44">
              <a:extLst>
                <a:ext uri="{FF2B5EF4-FFF2-40B4-BE49-F238E27FC236}">
                  <a16:creationId xmlns:a16="http://schemas.microsoft.com/office/drawing/2014/main" id="{DA8540CC-E056-45C3-ABA9-CE4443270D26}"/>
                </a:ext>
              </a:extLst>
            </p:cNvPr>
            <p:cNvSpPr/>
            <p:nvPr/>
          </p:nvSpPr>
          <p:spPr>
            <a:xfrm>
              <a:off x="1955919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203" y="0"/>
                  </a:moveTo>
                  <a:cubicBezTo>
                    <a:pt x="5925" y="0"/>
                    <a:pt x="5633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6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4" y="4204"/>
                    <a:pt x="2995" y="2603"/>
                    <a:pt x="4663" y="1468"/>
                  </a:cubicBezTo>
                  <a:cubicBezTo>
                    <a:pt x="5097" y="1168"/>
                    <a:pt x="5564" y="935"/>
                    <a:pt x="6064" y="835"/>
                  </a:cubicBezTo>
                  <a:cubicBezTo>
                    <a:pt x="6095" y="831"/>
                    <a:pt x="6124" y="829"/>
                    <a:pt x="6152" y="829"/>
                  </a:cubicBezTo>
                  <a:cubicBezTo>
                    <a:pt x="6601" y="829"/>
                    <a:pt x="6622" y="1323"/>
                    <a:pt x="6465" y="1669"/>
                  </a:cubicBezTo>
                  <a:cubicBezTo>
                    <a:pt x="6231" y="2136"/>
                    <a:pt x="5897" y="2536"/>
                    <a:pt x="5497" y="2869"/>
                  </a:cubicBezTo>
                  <a:cubicBezTo>
                    <a:pt x="5164" y="3203"/>
                    <a:pt x="4763" y="3503"/>
                    <a:pt x="4363" y="3803"/>
                  </a:cubicBezTo>
                  <a:cubicBezTo>
                    <a:pt x="3429" y="4404"/>
                    <a:pt x="2428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3" y="4404"/>
                  </a:cubicBezTo>
                  <a:cubicBezTo>
                    <a:pt x="5430" y="4070"/>
                    <a:pt x="5864" y="3703"/>
                    <a:pt x="6264" y="3270"/>
                  </a:cubicBezTo>
                  <a:cubicBezTo>
                    <a:pt x="6731" y="2869"/>
                    <a:pt x="7065" y="2369"/>
                    <a:pt x="7332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11" y="0"/>
                    <a:pt x="6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9" name="Google Shape;5132;p44">
              <a:extLst>
                <a:ext uri="{FF2B5EF4-FFF2-40B4-BE49-F238E27FC236}">
                  <a16:creationId xmlns:a16="http://schemas.microsoft.com/office/drawing/2014/main" id="{63E977B5-FE3B-4669-B08F-04BC58D5E392}"/>
                </a:ext>
              </a:extLst>
            </p:cNvPr>
            <p:cNvSpPr/>
            <p:nvPr/>
          </p:nvSpPr>
          <p:spPr>
            <a:xfrm>
              <a:off x="2018449" y="1696178"/>
              <a:ext cx="84135" cy="72877"/>
            </a:xfrm>
            <a:custGeom>
              <a:avLst/>
              <a:gdLst/>
              <a:ahLst/>
              <a:cxnLst/>
              <a:rect l="l" t="t" r="r" b="b"/>
              <a:pathLst>
                <a:path w="7115" h="6163" extrusionOk="0">
                  <a:moveTo>
                    <a:pt x="1744" y="1454"/>
                  </a:moveTo>
                  <a:cubicBezTo>
                    <a:pt x="3172" y="2151"/>
                    <a:pt x="4592" y="2921"/>
                    <a:pt x="5680" y="4090"/>
                  </a:cubicBezTo>
                  <a:cubicBezTo>
                    <a:pt x="5913" y="4324"/>
                    <a:pt x="6380" y="4824"/>
                    <a:pt x="6113" y="5158"/>
                  </a:cubicBezTo>
                  <a:cubicBezTo>
                    <a:pt x="5979" y="5307"/>
                    <a:pt x="5806" y="5356"/>
                    <a:pt x="5628" y="5356"/>
                  </a:cubicBezTo>
                  <a:cubicBezTo>
                    <a:pt x="5407" y="5356"/>
                    <a:pt x="5179" y="5280"/>
                    <a:pt x="5013" y="5225"/>
                  </a:cubicBezTo>
                  <a:cubicBezTo>
                    <a:pt x="4079" y="4891"/>
                    <a:pt x="3445" y="4024"/>
                    <a:pt x="2944" y="3256"/>
                  </a:cubicBezTo>
                  <a:cubicBezTo>
                    <a:pt x="2514" y="2670"/>
                    <a:pt x="2130" y="2060"/>
                    <a:pt x="1744" y="1454"/>
                  </a:cubicBezTo>
                  <a:close/>
                  <a:moveTo>
                    <a:pt x="564" y="1"/>
                  </a:moveTo>
                  <a:cubicBezTo>
                    <a:pt x="276" y="1"/>
                    <a:pt x="0" y="286"/>
                    <a:pt x="209" y="588"/>
                  </a:cubicBezTo>
                  <a:lnTo>
                    <a:pt x="209" y="621"/>
                  </a:lnTo>
                  <a:cubicBezTo>
                    <a:pt x="910" y="1655"/>
                    <a:pt x="1543" y="2756"/>
                    <a:pt x="2277" y="3824"/>
                  </a:cubicBezTo>
                  <a:cubicBezTo>
                    <a:pt x="2944" y="4758"/>
                    <a:pt x="3712" y="5725"/>
                    <a:pt x="4879" y="6058"/>
                  </a:cubicBezTo>
                  <a:cubicBezTo>
                    <a:pt x="5088" y="6128"/>
                    <a:pt x="5302" y="6163"/>
                    <a:pt x="5515" y="6163"/>
                  </a:cubicBezTo>
                  <a:cubicBezTo>
                    <a:pt x="5813" y="6163"/>
                    <a:pt x="6108" y="6095"/>
                    <a:pt x="6380" y="5958"/>
                  </a:cubicBezTo>
                  <a:cubicBezTo>
                    <a:pt x="6881" y="5692"/>
                    <a:pt x="7114" y="5124"/>
                    <a:pt x="6947" y="4557"/>
                  </a:cubicBezTo>
                  <a:cubicBezTo>
                    <a:pt x="6781" y="4024"/>
                    <a:pt x="6447" y="3557"/>
                    <a:pt x="5980" y="3223"/>
                  </a:cubicBezTo>
                  <a:cubicBezTo>
                    <a:pt x="5580" y="2823"/>
                    <a:pt x="5113" y="2456"/>
                    <a:pt x="4646" y="2156"/>
                  </a:cubicBezTo>
                  <a:cubicBezTo>
                    <a:pt x="3545" y="1422"/>
                    <a:pt x="2411" y="821"/>
                    <a:pt x="1210" y="288"/>
                  </a:cubicBezTo>
                  <a:cubicBezTo>
                    <a:pt x="1140" y="255"/>
                    <a:pt x="1072" y="241"/>
                    <a:pt x="1007" y="241"/>
                  </a:cubicBezTo>
                  <a:cubicBezTo>
                    <a:pt x="987" y="241"/>
                    <a:pt x="968" y="242"/>
                    <a:pt x="949" y="244"/>
                  </a:cubicBezTo>
                  <a:lnTo>
                    <a:pt x="949" y="244"/>
                  </a:lnTo>
                  <a:cubicBezTo>
                    <a:pt x="936" y="225"/>
                    <a:pt x="923" y="207"/>
                    <a:pt x="910" y="188"/>
                  </a:cubicBezTo>
                  <a:cubicBezTo>
                    <a:pt x="818" y="56"/>
                    <a:pt x="690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0" name="Google Shape;5133;p44">
              <a:extLst>
                <a:ext uri="{FF2B5EF4-FFF2-40B4-BE49-F238E27FC236}">
                  <a16:creationId xmlns:a16="http://schemas.microsoft.com/office/drawing/2014/main" id="{46587B5E-0503-4FA6-B562-BCD5205C123C}"/>
                </a:ext>
              </a:extLst>
            </p:cNvPr>
            <p:cNvSpPr/>
            <p:nvPr/>
          </p:nvSpPr>
          <p:spPr>
            <a:xfrm>
              <a:off x="20198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0" y="0"/>
                    <a:pt x="5617" y="73"/>
                    <a:pt x="5364" y="167"/>
                  </a:cubicBezTo>
                  <a:cubicBezTo>
                    <a:pt x="4229" y="634"/>
                    <a:pt x="3229" y="1368"/>
                    <a:pt x="2395" y="2302"/>
                  </a:cubicBezTo>
                  <a:cubicBezTo>
                    <a:pt x="1461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58" y="6261"/>
                  </a:cubicBezTo>
                  <a:cubicBezTo>
                    <a:pt x="681" y="6261"/>
                    <a:pt x="797" y="6196"/>
                    <a:pt x="860" y="6038"/>
                  </a:cubicBezTo>
                  <a:cubicBezTo>
                    <a:pt x="1661" y="4204"/>
                    <a:pt x="2995" y="2603"/>
                    <a:pt x="4663" y="1468"/>
                  </a:cubicBezTo>
                  <a:cubicBezTo>
                    <a:pt x="5063" y="1168"/>
                    <a:pt x="5530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1" y="829"/>
                    <a:pt x="6622" y="1323"/>
                    <a:pt x="6464" y="1669"/>
                  </a:cubicBezTo>
                  <a:cubicBezTo>
                    <a:pt x="6198" y="2136"/>
                    <a:pt x="5897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7" y="6184"/>
                    <a:pt x="1610" y="6184"/>
                  </a:cubicBezTo>
                  <a:cubicBezTo>
                    <a:pt x="1670" y="6184"/>
                    <a:pt x="1732" y="6170"/>
                    <a:pt x="1794" y="6138"/>
                  </a:cubicBezTo>
                  <a:cubicBezTo>
                    <a:pt x="2895" y="5638"/>
                    <a:pt x="3929" y="5071"/>
                    <a:pt x="4930" y="4404"/>
                  </a:cubicBezTo>
                  <a:cubicBezTo>
                    <a:pt x="5397" y="4070"/>
                    <a:pt x="5864" y="3703"/>
                    <a:pt x="6264" y="3270"/>
                  </a:cubicBezTo>
                  <a:cubicBezTo>
                    <a:pt x="6698" y="2869"/>
                    <a:pt x="7065" y="2369"/>
                    <a:pt x="7298" y="1802"/>
                  </a:cubicBezTo>
                  <a:cubicBezTo>
                    <a:pt x="7498" y="1302"/>
                    <a:pt x="7365" y="735"/>
                    <a:pt x="7031" y="334"/>
                  </a:cubicBezTo>
                  <a:cubicBezTo>
                    <a:pt x="6786" y="89"/>
                    <a:pt x="6485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1" name="Google Shape;5134;p44">
              <a:extLst>
                <a:ext uri="{FF2B5EF4-FFF2-40B4-BE49-F238E27FC236}">
                  <a16:creationId xmlns:a16="http://schemas.microsoft.com/office/drawing/2014/main" id="{C338FEB3-DF8C-45C8-A633-53A4D7DD3928}"/>
                </a:ext>
              </a:extLst>
            </p:cNvPr>
            <p:cNvSpPr/>
            <p:nvPr/>
          </p:nvSpPr>
          <p:spPr>
            <a:xfrm>
              <a:off x="2082080" y="1696971"/>
              <a:ext cx="84395" cy="72050"/>
            </a:xfrm>
            <a:custGeom>
              <a:avLst/>
              <a:gdLst/>
              <a:ahLst/>
              <a:cxnLst/>
              <a:rect l="l" t="t" r="r" b="b"/>
              <a:pathLst>
                <a:path w="7137" h="6093" extrusionOk="0">
                  <a:moveTo>
                    <a:pt x="1722" y="1368"/>
                  </a:moveTo>
                  <a:cubicBezTo>
                    <a:pt x="3148" y="2068"/>
                    <a:pt x="4544" y="2837"/>
                    <a:pt x="5669" y="3990"/>
                  </a:cubicBezTo>
                  <a:cubicBezTo>
                    <a:pt x="5903" y="4224"/>
                    <a:pt x="6370" y="4724"/>
                    <a:pt x="6136" y="5057"/>
                  </a:cubicBezTo>
                  <a:cubicBezTo>
                    <a:pt x="6012" y="5228"/>
                    <a:pt x="5837" y="5283"/>
                    <a:pt x="5655" y="5283"/>
                  </a:cubicBezTo>
                  <a:cubicBezTo>
                    <a:pt x="5447" y="5283"/>
                    <a:pt x="5229" y="5211"/>
                    <a:pt x="5069" y="5158"/>
                  </a:cubicBezTo>
                  <a:cubicBezTo>
                    <a:pt x="4135" y="4891"/>
                    <a:pt x="3534" y="4057"/>
                    <a:pt x="3001" y="3290"/>
                  </a:cubicBezTo>
                  <a:cubicBezTo>
                    <a:pt x="2549" y="2654"/>
                    <a:pt x="2136" y="2005"/>
                    <a:pt x="1722" y="1368"/>
                  </a:cubicBezTo>
                  <a:close/>
                  <a:moveTo>
                    <a:pt x="580" y="1"/>
                  </a:moveTo>
                  <a:cubicBezTo>
                    <a:pt x="284" y="1"/>
                    <a:pt x="0" y="286"/>
                    <a:pt x="232" y="588"/>
                  </a:cubicBezTo>
                  <a:lnTo>
                    <a:pt x="199" y="621"/>
                  </a:lnTo>
                  <a:cubicBezTo>
                    <a:pt x="966" y="1655"/>
                    <a:pt x="1600" y="2789"/>
                    <a:pt x="2367" y="3823"/>
                  </a:cubicBezTo>
                  <a:cubicBezTo>
                    <a:pt x="3034" y="4757"/>
                    <a:pt x="3835" y="5725"/>
                    <a:pt x="5002" y="6025"/>
                  </a:cubicBezTo>
                  <a:cubicBezTo>
                    <a:pt x="5162" y="6071"/>
                    <a:pt x="5330" y="6093"/>
                    <a:pt x="5501" y="6093"/>
                  </a:cubicBezTo>
                  <a:cubicBezTo>
                    <a:pt x="5828" y="6093"/>
                    <a:pt x="6163" y="6011"/>
                    <a:pt x="6470" y="5858"/>
                  </a:cubicBezTo>
                  <a:cubicBezTo>
                    <a:pt x="6937" y="5558"/>
                    <a:pt x="7137" y="4991"/>
                    <a:pt x="6970" y="4457"/>
                  </a:cubicBezTo>
                  <a:cubicBezTo>
                    <a:pt x="6770" y="3957"/>
                    <a:pt x="6436" y="3490"/>
                    <a:pt x="6003" y="3156"/>
                  </a:cubicBezTo>
                  <a:cubicBezTo>
                    <a:pt x="5603" y="2756"/>
                    <a:pt x="5136" y="2389"/>
                    <a:pt x="4669" y="2089"/>
                  </a:cubicBezTo>
                  <a:cubicBezTo>
                    <a:pt x="3568" y="1355"/>
                    <a:pt x="2400" y="754"/>
                    <a:pt x="1199" y="221"/>
                  </a:cubicBezTo>
                  <a:cubicBezTo>
                    <a:pt x="1136" y="189"/>
                    <a:pt x="1074" y="175"/>
                    <a:pt x="1015" y="175"/>
                  </a:cubicBezTo>
                  <a:cubicBezTo>
                    <a:pt x="986" y="175"/>
                    <a:pt x="958" y="179"/>
                    <a:pt x="931" y="185"/>
                  </a:cubicBezTo>
                  <a:lnTo>
                    <a:pt x="931" y="185"/>
                  </a:lnTo>
                  <a:cubicBezTo>
                    <a:pt x="839" y="54"/>
                    <a:pt x="709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2" name="Google Shape;5135;p44">
              <a:extLst>
                <a:ext uri="{FF2B5EF4-FFF2-40B4-BE49-F238E27FC236}">
                  <a16:creationId xmlns:a16="http://schemas.microsoft.com/office/drawing/2014/main" id="{1A2E572E-9264-4C98-847E-B0A3B01E9C30}"/>
                </a:ext>
              </a:extLst>
            </p:cNvPr>
            <p:cNvSpPr/>
            <p:nvPr/>
          </p:nvSpPr>
          <p:spPr>
            <a:xfrm>
              <a:off x="20833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90" y="0"/>
                  </a:moveTo>
                  <a:cubicBezTo>
                    <a:pt x="5908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9" y="2302"/>
                  </a:cubicBezTo>
                  <a:cubicBezTo>
                    <a:pt x="1495" y="3270"/>
                    <a:pt x="727" y="4404"/>
                    <a:pt x="160" y="5638"/>
                  </a:cubicBezTo>
                  <a:cubicBezTo>
                    <a:pt x="1" y="5958"/>
                    <a:pt x="294" y="6261"/>
                    <a:pt x="559" y="6261"/>
                  </a:cubicBezTo>
                  <a:cubicBezTo>
                    <a:pt x="681" y="6261"/>
                    <a:pt x="798" y="6196"/>
                    <a:pt x="861" y="6038"/>
                  </a:cubicBezTo>
                  <a:cubicBezTo>
                    <a:pt x="1695" y="4204"/>
                    <a:pt x="2996" y="2603"/>
                    <a:pt x="4664" y="1468"/>
                  </a:cubicBezTo>
                  <a:cubicBezTo>
                    <a:pt x="5064" y="1168"/>
                    <a:pt x="5564" y="935"/>
                    <a:pt x="6065" y="835"/>
                  </a:cubicBezTo>
                  <a:cubicBezTo>
                    <a:pt x="6095" y="831"/>
                    <a:pt x="6125" y="829"/>
                    <a:pt x="6152" y="829"/>
                  </a:cubicBezTo>
                  <a:cubicBezTo>
                    <a:pt x="660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3" y="3803"/>
                  </a:cubicBezTo>
                  <a:cubicBezTo>
                    <a:pt x="3396" y="4404"/>
                    <a:pt x="2429" y="4938"/>
                    <a:pt x="1395" y="5405"/>
                  </a:cubicBezTo>
                  <a:cubicBezTo>
                    <a:pt x="962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03" y="0"/>
                    <a:pt x="6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3" name="Google Shape;5136;p44">
              <a:extLst>
                <a:ext uri="{FF2B5EF4-FFF2-40B4-BE49-F238E27FC236}">
                  <a16:creationId xmlns:a16="http://schemas.microsoft.com/office/drawing/2014/main" id="{05872250-67DF-4133-AC1A-826FD3B3DA32}"/>
                </a:ext>
              </a:extLst>
            </p:cNvPr>
            <p:cNvSpPr/>
            <p:nvPr/>
          </p:nvSpPr>
          <p:spPr>
            <a:xfrm>
              <a:off x="21450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718" y="1289"/>
                  </a:moveTo>
                  <a:lnTo>
                    <a:pt x="1718" y="1289"/>
                  </a:lnTo>
                  <a:cubicBezTo>
                    <a:pt x="3160" y="1977"/>
                    <a:pt x="4572" y="2750"/>
                    <a:pt x="5682" y="3917"/>
                  </a:cubicBezTo>
                  <a:cubicBezTo>
                    <a:pt x="5916" y="4150"/>
                    <a:pt x="6450" y="4651"/>
                    <a:pt x="6183" y="5017"/>
                  </a:cubicBezTo>
                  <a:cubicBezTo>
                    <a:pt x="6083" y="5168"/>
                    <a:pt x="5908" y="5218"/>
                    <a:pt x="5720" y="5218"/>
                  </a:cubicBezTo>
                  <a:cubicBezTo>
                    <a:pt x="5532" y="5218"/>
                    <a:pt x="5332" y="5168"/>
                    <a:pt x="5182" y="5118"/>
                  </a:cubicBezTo>
                  <a:cubicBezTo>
                    <a:pt x="4248" y="4851"/>
                    <a:pt x="3614" y="4050"/>
                    <a:pt x="3114" y="3283"/>
                  </a:cubicBezTo>
                  <a:cubicBezTo>
                    <a:pt x="2646" y="2623"/>
                    <a:pt x="2177" y="1950"/>
                    <a:pt x="1718" y="1289"/>
                  </a:cubicBezTo>
                  <a:close/>
                  <a:moveTo>
                    <a:pt x="589" y="0"/>
                  </a:moveTo>
                  <a:cubicBezTo>
                    <a:pt x="286" y="0"/>
                    <a:pt x="0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4" y="5685"/>
                    <a:pt x="5049" y="5985"/>
                  </a:cubicBezTo>
                  <a:cubicBezTo>
                    <a:pt x="5220" y="6031"/>
                    <a:pt x="5396" y="6053"/>
                    <a:pt x="5571" y="6053"/>
                  </a:cubicBezTo>
                  <a:cubicBezTo>
                    <a:pt x="5907" y="6053"/>
                    <a:pt x="6243" y="5971"/>
                    <a:pt x="6550" y="5818"/>
                  </a:cubicBezTo>
                  <a:cubicBezTo>
                    <a:pt x="6983" y="5518"/>
                    <a:pt x="7183" y="4951"/>
                    <a:pt x="7017" y="4417"/>
                  </a:cubicBezTo>
                  <a:cubicBezTo>
                    <a:pt x="6817" y="3883"/>
                    <a:pt x="6483" y="3416"/>
                    <a:pt x="6049" y="3083"/>
                  </a:cubicBezTo>
                  <a:cubicBezTo>
                    <a:pt x="5616" y="2682"/>
                    <a:pt x="5182" y="2316"/>
                    <a:pt x="4682" y="2015"/>
                  </a:cubicBezTo>
                  <a:cubicBezTo>
                    <a:pt x="3614" y="1315"/>
                    <a:pt x="2447" y="681"/>
                    <a:pt x="1279" y="181"/>
                  </a:cubicBezTo>
                  <a:cubicBezTo>
                    <a:pt x="1209" y="148"/>
                    <a:pt x="1142" y="134"/>
                    <a:pt x="1078" y="134"/>
                  </a:cubicBezTo>
                  <a:cubicBezTo>
                    <a:pt x="1025" y="134"/>
                    <a:pt x="975" y="143"/>
                    <a:pt x="930" y="161"/>
                  </a:cubicBezTo>
                  <a:lnTo>
                    <a:pt x="930" y="161"/>
                  </a:lnTo>
                  <a:cubicBezTo>
                    <a:pt x="833" y="47"/>
                    <a:pt x="710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4" name="Google Shape;5137;p44">
              <a:extLst>
                <a:ext uri="{FF2B5EF4-FFF2-40B4-BE49-F238E27FC236}">
                  <a16:creationId xmlns:a16="http://schemas.microsoft.com/office/drawing/2014/main" id="{DA3BACBA-0A15-49B6-847C-E86E3249B9D2}"/>
                </a:ext>
              </a:extLst>
            </p:cNvPr>
            <p:cNvSpPr/>
            <p:nvPr/>
          </p:nvSpPr>
          <p:spPr>
            <a:xfrm>
              <a:off x="2146833" y="1628918"/>
              <a:ext cx="88676" cy="75148"/>
            </a:xfrm>
            <a:custGeom>
              <a:avLst/>
              <a:gdLst/>
              <a:ahLst/>
              <a:cxnLst/>
              <a:rect l="l" t="t" r="r" b="b"/>
              <a:pathLst>
                <a:path w="7499" h="6355" extrusionOk="0">
                  <a:moveTo>
                    <a:pt x="6151" y="827"/>
                  </a:moveTo>
                  <a:cubicBezTo>
                    <a:pt x="6275" y="827"/>
                    <a:pt x="6384" y="858"/>
                    <a:pt x="6464" y="939"/>
                  </a:cubicBezTo>
                  <a:cubicBezTo>
                    <a:pt x="6765" y="1272"/>
                    <a:pt x="6364" y="1906"/>
                    <a:pt x="6131" y="2206"/>
                  </a:cubicBezTo>
                  <a:cubicBezTo>
                    <a:pt x="5497" y="2940"/>
                    <a:pt x="4763" y="3574"/>
                    <a:pt x="3896" y="4041"/>
                  </a:cubicBezTo>
                  <a:cubicBezTo>
                    <a:pt x="3012" y="4559"/>
                    <a:pt x="2100" y="5022"/>
                    <a:pt x="1186" y="5454"/>
                  </a:cubicBezTo>
                  <a:lnTo>
                    <a:pt x="1186" y="5454"/>
                  </a:lnTo>
                  <a:cubicBezTo>
                    <a:pt x="2061" y="3796"/>
                    <a:pt x="3355" y="2227"/>
                    <a:pt x="4997" y="1272"/>
                  </a:cubicBezTo>
                  <a:cubicBezTo>
                    <a:pt x="5225" y="1146"/>
                    <a:pt x="5761" y="827"/>
                    <a:pt x="6151" y="827"/>
                  </a:cubicBezTo>
                  <a:close/>
                  <a:moveTo>
                    <a:pt x="6144" y="0"/>
                  </a:moveTo>
                  <a:cubicBezTo>
                    <a:pt x="6006" y="0"/>
                    <a:pt x="5866" y="23"/>
                    <a:pt x="5731" y="71"/>
                  </a:cubicBezTo>
                  <a:cubicBezTo>
                    <a:pt x="4496" y="372"/>
                    <a:pt x="3429" y="1306"/>
                    <a:pt x="2562" y="2140"/>
                  </a:cubicBezTo>
                  <a:cubicBezTo>
                    <a:pt x="1561" y="3174"/>
                    <a:pt x="760" y="4341"/>
                    <a:pt x="160" y="5642"/>
                  </a:cubicBezTo>
                  <a:cubicBezTo>
                    <a:pt x="0" y="5962"/>
                    <a:pt x="293" y="6265"/>
                    <a:pt x="558" y="6265"/>
                  </a:cubicBezTo>
                  <a:cubicBezTo>
                    <a:pt x="644" y="6265"/>
                    <a:pt x="727" y="6233"/>
                    <a:pt x="791" y="6159"/>
                  </a:cubicBezTo>
                  <a:lnTo>
                    <a:pt x="791" y="6159"/>
                  </a:lnTo>
                  <a:cubicBezTo>
                    <a:pt x="871" y="6272"/>
                    <a:pt x="999" y="6355"/>
                    <a:pt x="1143" y="6355"/>
                  </a:cubicBezTo>
                  <a:cubicBezTo>
                    <a:pt x="1203" y="6355"/>
                    <a:pt x="1265" y="6341"/>
                    <a:pt x="1327" y="6309"/>
                  </a:cubicBezTo>
                  <a:cubicBezTo>
                    <a:pt x="2395" y="5809"/>
                    <a:pt x="3429" y="5275"/>
                    <a:pt x="4463" y="4675"/>
                  </a:cubicBezTo>
                  <a:cubicBezTo>
                    <a:pt x="5464" y="4108"/>
                    <a:pt x="6364" y="3307"/>
                    <a:pt x="7065" y="2340"/>
                  </a:cubicBezTo>
                  <a:cubicBezTo>
                    <a:pt x="7432" y="1873"/>
                    <a:pt x="7498" y="1206"/>
                    <a:pt x="7232" y="638"/>
                  </a:cubicBezTo>
                  <a:cubicBezTo>
                    <a:pt x="7003" y="233"/>
                    <a:pt x="6582" y="0"/>
                    <a:pt x="6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5" name="Google Shape;5138;p44">
              <a:extLst>
                <a:ext uri="{FF2B5EF4-FFF2-40B4-BE49-F238E27FC236}">
                  <a16:creationId xmlns:a16="http://schemas.microsoft.com/office/drawing/2014/main" id="{F4B0E94B-0CBA-4662-8837-EC0AE13F80DC}"/>
                </a:ext>
              </a:extLst>
            </p:cNvPr>
            <p:cNvSpPr/>
            <p:nvPr/>
          </p:nvSpPr>
          <p:spPr>
            <a:xfrm>
              <a:off x="22085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692" y="1266"/>
                  </a:moveTo>
                  <a:cubicBezTo>
                    <a:pt x="3139" y="1960"/>
                    <a:pt x="4593" y="2737"/>
                    <a:pt x="5716" y="3917"/>
                  </a:cubicBezTo>
                  <a:cubicBezTo>
                    <a:pt x="5950" y="4150"/>
                    <a:pt x="6483" y="4651"/>
                    <a:pt x="6217" y="5017"/>
                  </a:cubicBezTo>
                  <a:cubicBezTo>
                    <a:pt x="6100" y="5168"/>
                    <a:pt x="5916" y="5218"/>
                    <a:pt x="5725" y="5218"/>
                  </a:cubicBezTo>
                  <a:cubicBezTo>
                    <a:pt x="5533" y="5218"/>
                    <a:pt x="5333" y="5168"/>
                    <a:pt x="5183" y="5118"/>
                  </a:cubicBezTo>
                  <a:cubicBezTo>
                    <a:pt x="4249" y="4851"/>
                    <a:pt x="3615" y="4050"/>
                    <a:pt x="3081" y="3283"/>
                  </a:cubicBezTo>
                  <a:cubicBezTo>
                    <a:pt x="2629" y="2615"/>
                    <a:pt x="2163" y="1934"/>
                    <a:pt x="1692" y="1266"/>
                  </a:cubicBezTo>
                  <a:close/>
                  <a:moveTo>
                    <a:pt x="578" y="0"/>
                  </a:moveTo>
                  <a:cubicBezTo>
                    <a:pt x="286" y="0"/>
                    <a:pt x="1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5" y="5685"/>
                    <a:pt x="5049" y="5985"/>
                  </a:cubicBezTo>
                  <a:cubicBezTo>
                    <a:pt x="5221" y="6031"/>
                    <a:pt x="5396" y="6053"/>
                    <a:pt x="5572" y="6053"/>
                  </a:cubicBezTo>
                  <a:cubicBezTo>
                    <a:pt x="5908" y="6053"/>
                    <a:pt x="6243" y="5971"/>
                    <a:pt x="6550" y="5818"/>
                  </a:cubicBezTo>
                  <a:cubicBezTo>
                    <a:pt x="7017" y="5518"/>
                    <a:pt x="7184" y="4951"/>
                    <a:pt x="7051" y="4417"/>
                  </a:cubicBezTo>
                  <a:cubicBezTo>
                    <a:pt x="6817" y="3883"/>
                    <a:pt x="6483" y="3416"/>
                    <a:pt x="6050" y="3083"/>
                  </a:cubicBezTo>
                  <a:cubicBezTo>
                    <a:pt x="5616" y="2682"/>
                    <a:pt x="5183" y="2316"/>
                    <a:pt x="4716" y="2015"/>
                  </a:cubicBezTo>
                  <a:cubicBezTo>
                    <a:pt x="3615" y="1315"/>
                    <a:pt x="2481" y="681"/>
                    <a:pt x="1280" y="181"/>
                  </a:cubicBezTo>
                  <a:cubicBezTo>
                    <a:pt x="1215" y="148"/>
                    <a:pt x="1150" y="134"/>
                    <a:pt x="1089" y="134"/>
                  </a:cubicBezTo>
                  <a:cubicBezTo>
                    <a:pt x="1025" y="134"/>
                    <a:pt x="964" y="149"/>
                    <a:pt x="910" y="176"/>
                  </a:cubicBezTo>
                  <a:lnTo>
                    <a:pt x="910" y="176"/>
                  </a:lnTo>
                  <a:cubicBezTo>
                    <a:pt x="821" y="51"/>
                    <a:pt x="69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6" name="Google Shape;5139;p44">
              <a:extLst>
                <a:ext uri="{FF2B5EF4-FFF2-40B4-BE49-F238E27FC236}">
                  <a16:creationId xmlns:a16="http://schemas.microsoft.com/office/drawing/2014/main" id="{9F083AB2-0EFE-4543-90A1-D70C3E9A9759}"/>
                </a:ext>
              </a:extLst>
            </p:cNvPr>
            <p:cNvSpPr/>
            <p:nvPr/>
          </p:nvSpPr>
          <p:spPr>
            <a:xfrm>
              <a:off x="2210878" y="1628882"/>
              <a:ext cx="87351" cy="75987"/>
            </a:xfrm>
            <a:custGeom>
              <a:avLst/>
              <a:gdLst/>
              <a:ahLst/>
              <a:cxnLst/>
              <a:rect l="l" t="t" r="r" b="b"/>
              <a:pathLst>
                <a:path w="7387" h="6426" extrusionOk="0">
                  <a:moveTo>
                    <a:pt x="6110" y="846"/>
                  </a:moveTo>
                  <a:cubicBezTo>
                    <a:pt x="6305" y="846"/>
                    <a:pt x="6465" y="930"/>
                    <a:pt x="6519" y="1175"/>
                  </a:cubicBezTo>
                  <a:cubicBezTo>
                    <a:pt x="6619" y="1642"/>
                    <a:pt x="6185" y="2109"/>
                    <a:pt x="5885" y="2443"/>
                  </a:cubicBezTo>
                  <a:cubicBezTo>
                    <a:pt x="5185" y="3143"/>
                    <a:pt x="4384" y="3744"/>
                    <a:pt x="3517" y="4177"/>
                  </a:cubicBezTo>
                  <a:cubicBezTo>
                    <a:pt x="2771" y="4589"/>
                    <a:pt x="1986" y="4961"/>
                    <a:pt x="1206" y="5339"/>
                  </a:cubicBezTo>
                  <a:lnTo>
                    <a:pt x="1206" y="5339"/>
                  </a:lnTo>
                  <a:cubicBezTo>
                    <a:pt x="1610" y="4602"/>
                    <a:pt x="2091" y="3903"/>
                    <a:pt x="2650" y="3243"/>
                  </a:cubicBezTo>
                  <a:cubicBezTo>
                    <a:pt x="3383" y="2376"/>
                    <a:pt x="4251" y="1676"/>
                    <a:pt x="5251" y="1142"/>
                  </a:cubicBezTo>
                  <a:cubicBezTo>
                    <a:pt x="5469" y="1023"/>
                    <a:pt x="5826" y="846"/>
                    <a:pt x="6110" y="846"/>
                  </a:cubicBezTo>
                  <a:close/>
                  <a:moveTo>
                    <a:pt x="6141" y="1"/>
                  </a:moveTo>
                  <a:cubicBezTo>
                    <a:pt x="6100" y="1"/>
                    <a:pt x="6060" y="3"/>
                    <a:pt x="6019" y="8"/>
                  </a:cubicBezTo>
                  <a:cubicBezTo>
                    <a:pt x="4751" y="141"/>
                    <a:pt x="3550" y="1175"/>
                    <a:pt x="2683" y="2009"/>
                  </a:cubicBezTo>
                  <a:cubicBezTo>
                    <a:pt x="1615" y="3043"/>
                    <a:pt x="748" y="4277"/>
                    <a:pt x="114" y="5645"/>
                  </a:cubicBezTo>
                  <a:cubicBezTo>
                    <a:pt x="1" y="5911"/>
                    <a:pt x="178" y="6166"/>
                    <a:pt x="396" y="6244"/>
                  </a:cubicBezTo>
                  <a:lnTo>
                    <a:pt x="396" y="6244"/>
                  </a:lnTo>
                  <a:cubicBezTo>
                    <a:pt x="474" y="6350"/>
                    <a:pt x="600" y="6426"/>
                    <a:pt x="747" y="6426"/>
                  </a:cubicBezTo>
                  <a:cubicBezTo>
                    <a:pt x="811" y="6426"/>
                    <a:pt x="878" y="6412"/>
                    <a:pt x="948" y="6379"/>
                  </a:cubicBezTo>
                  <a:cubicBezTo>
                    <a:pt x="1982" y="5879"/>
                    <a:pt x="3050" y="5412"/>
                    <a:pt x="4051" y="4811"/>
                  </a:cubicBezTo>
                  <a:cubicBezTo>
                    <a:pt x="5085" y="4311"/>
                    <a:pt x="5985" y="3577"/>
                    <a:pt x="6752" y="2710"/>
                  </a:cubicBezTo>
                  <a:cubicBezTo>
                    <a:pt x="7186" y="2243"/>
                    <a:pt x="7386" y="1609"/>
                    <a:pt x="7320" y="975"/>
                  </a:cubicBezTo>
                  <a:cubicBezTo>
                    <a:pt x="7195" y="416"/>
                    <a:pt x="6694" y="1"/>
                    <a:pt x="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7" name="Google Shape;5140;p44">
              <a:extLst>
                <a:ext uri="{FF2B5EF4-FFF2-40B4-BE49-F238E27FC236}">
                  <a16:creationId xmlns:a16="http://schemas.microsoft.com/office/drawing/2014/main" id="{EE713557-49FE-4A2A-98AC-F4C20D7D07F6}"/>
                </a:ext>
              </a:extLst>
            </p:cNvPr>
            <p:cNvSpPr/>
            <p:nvPr/>
          </p:nvSpPr>
          <p:spPr>
            <a:xfrm>
              <a:off x="2272143" y="1697621"/>
              <a:ext cx="85246" cy="71399"/>
            </a:xfrm>
            <a:custGeom>
              <a:avLst/>
              <a:gdLst/>
              <a:ahLst/>
              <a:cxnLst/>
              <a:rect l="l" t="t" r="r" b="b"/>
              <a:pathLst>
                <a:path w="7209" h="6038" extrusionOk="0">
                  <a:moveTo>
                    <a:pt x="1714" y="1273"/>
                  </a:moveTo>
                  <a:cubicBezTo>
                    <a:pt x="3167" y="1984"/>
                    <a:pt x="4590" y="2755"/>
                    <a:pt x="5708" y="3902"/>
                  </a:cubicBezTo>
                  <a:cubicBezTo>
                    <a:pt x="5941" y="4135"/>
                    <a:pt x="6475" y="4636"/>
                    <a:pt x="6208" y="5002"/>
                  </a:cubicBezTo>
                  <a:cubicBezTo>
                    <a:pt x="6103" y="5160"/>
                    <a:pt x="5907" y="5207"/>
                    <a:pt x="5706" y="5207"/>
                  </a:cubicBezTo>
                  <a:cubicBezTo>
                    <a:pt x="5522" y="5207"/>
                    <a:pt x="5335" y="5168"/>
                    <a:pt x="5207" y="5136"/>
                  </a:cubicBezTo>
                  <a:cubicBezTo>
                    <a:pt x="4273" y="4869"/>
                    <a:pt x="3640" y="4035"/>
                    <a:pt x="3106" y="3268"/>
                  </a:cubicBezTo>
                  <a:cubicBezTo>
                    <a:pt x="2634" y="2603"/>
                    <a:pt x="2176" y="1938"/>
                    <a:pt x="1714" y="1273"/>
                  </a:cubicBezTo>
                  <a:close/>
                  <a:moveTo>
                    <a:pt x="603" y="1"/>
                  </a:moveTo>
                  <a:cubicBezTo>
                    <a:pt x="301" y="1"/>
                    <a:pt x="1" y="292"/>
                    <a:pt x="237" y="599"/>
                  </a:cubicBezTo>
                  <a:lnTo>
                    <a:pt x="204" y="599"/>
                  </a:lnTo>
                  <a:cubicBezTo>
                    <a:pt x="971" y="1667"/>
                    <a:pt x="1705" y="2768"/>
                    <a:pt x="2472" y="3835"/>
                  </a:cubicBezTo>
                  <a:cubicBezTo>
                    <a:pt x="3139" y="4736"/>
                    <a:pt x="3907" y="5670"/>
                    <a:pt x="5074" y="5970"/>
                  </a:cubicBezTo>
                  <a:cubicBezTo>
                    <a:pt x="5246" y="6016"/>
                    <a:pt x="5421" y="6038"/>
                    <a:pt x="5595" y="6038"/>
                  </a:cubicBezTo>
                  <a:cubicBezTo>
                    <a:pt x="5929" y="6038"/>
                    <a:pt x="6257" y="5956"/>
                    <a:pt x="6542" y="5803"/>
                  </a:cubicBezTo>
                  <a:cubicBezTo>
                    <a:pt x="7009" y="5503"/>
                    <a:pt x="7209" y="4936"/>
                    <a:pt x="7042" y="4402"/>
                  </a:cubicBezTo>
                  <a:cubicBezTo>
                    <a:pt x="6842" y="3868"/>
                    <a:pt x="6475" y="3401"/>
                    <a:pt x="6041" y="3068"/>
                  </a:cubicBezTo>
                  <a:cubicBezTo>
                    <a:pt x="5641" y="2667"/>
                    <a:pt x="5174" y="2301"/>
                    <a:pt x="4707" y="2000"/>
                  </a:cubicBezTo>
                  <a:cubicBezTo>
                    <a:pt x="3606" y="1300"/>
                    <a:pt x="2472" y="666"/>
                    <a:pt x="1305" y="166"/>
                  </a:cubicBezTo>
                  <a:cubicBezTo>
                    <a:pt x="1235" y="133"/>
                    <a:pt x="1166" y="119"/>
                    <a:pt x="1101" y="119"/>
                  </a:cubicBezTo>
                  <a:cubicBezTo>
                    <a:pt x="1040" y="119"/>
                    <a:pt x="982" y="132"/>
                    <a:pt x="929" y="154"/>
                  </a:cubicBezTo>
                  <a:lnTo>
                    <a:pt x="929" y="154"/>
                  </a:lnTo>
                  <a:cubicBezTo>
                    <a:pt x="842" y="46"/>
                    <a:pt x="723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8" name="Google Shape;5141;p44">
              <a:extLst>
                <a:ext uri="{FF2B5EF4-FFF2-40B4-BE49-F238E27FC236}">
                  <a16:creationId xmlns:a16="http://schemas.microsoft.com/office/drawing/2014/main" id="{0A29C1A5-8269-47C6-864C-C8DDF4DAEA87}"/>
                </a:ext>
              </a:extLst>
            </p:cNvPr>
            <p:cNvSpPr/>
            <p:nvPr/>
          </p:nvSpPr>
          <p:spPr>
            <a:xfrm>
              <a:off x="2307772" y="1683194"/>
              <a:ext cx="115495" cy="37722"/>
            </a:xfrm>
            <a:custGeom>
              <a:avLst/>
              <a:gdLst/>
              <a:ahLst/>
              <a:cxnLst/>
              <a:rect l="l" t="t" r="r" b="b"/>
              <a:pathLst>
                <a:path w="9767" h="3190" extrusionOk="0">
                  <a:moveTo>
                    <a:pt x="7241" y="851"/>
                  </a:moveTo>
                  <a:cubicBezTo>
                    <a:pt x="7778" y="851"/>
                    <a:pt x="8599" y="877"/>
                    <a:pt x="8833" y="1286"/>
                  </a:cubicBezTo>
                  <a:cubicBezTo>
                    <a:pt x="9266" y="1953"/>
                    <a:pt x="7765" y="2320"/>
                    <a:pt x="7331" y="2353"/>
                  </a:cubicBezTo>
                  <a:cubicBezTo>
                    <a:pt x="6498" y="2320"/>
                    <a:pt x="5664" y="2153"/>
                    <a:pt x="4896" y="1886"/>
                  </a:cubicBezTo>
                  <a:cubicBezTo>
                    <a:pt x="4145" y="1684"/>
                    <a:pt x="3373" y="1533"/>
                    <a:pt x="2603" y="1393"/>
                  </a:cubicBezTo>
                  <a:lnTo>
                    <a:pt x="2603" y="1393"/>
                  </a:lnTo>
                  <a:cubicBezTo>
                    <a:pt x="3383" y="1236"/>
                    <a:pt x="4167" y="1105"/>
                    <a:pt x="4963" y="985"/>
                  </a:cubicBezTo>
                  <a:cubicBezTo>
                    <a:pt x="5664" y="885"/>
                    <a:pt x="6364" y="852"/>
                    <a:pt x="7031" y="852"/>
                  </a:cubicBezTo>
                  <a:cubicBezTo>
                    <a:pt x="7094" y="852"/>
                    <a:pt x="7165" y="851"/>
                    <a:pt x="7241" y="851"/>
                  </a:cubicBezTo>
                  <a:close/>
                  <a:moveTo>
                    <a:pt x="7009" y="1"/>
                  </a:moveTo>
                  <a:cubicBezTo>
                    <a:pt x="6334" y="1"/>
                    <a:pt x="5649" y="81"/>
                    <a:pt x="5030" y="151"/>
                  </a:cubicBezTo>
                  <a:cubicBezTo>
                    <a:pt x="3595" y="318"/>
                    <a:pt x="2194" y="585"/>
                    <a:pt x="793" y="952"/>
                  </a:cubicBezTo>
                  <a:cubicBezTo>
                    <a:pt x="715" y="968"/>
                    <a:pt x="654" y="1000"/>
                    <a:pt x="609" y="1044"/>
                  </a:cubicBezTo>
                  <a:lnTo>
                    <a:pt x="609" y="1044"/>
                  </a:lnTo>
                  <a:cubicBezTo>
                    <a:pt x="162" y="1072"/>
                    <a:pt x="1" y="1760"/>
                    <a:pt x="493" y="1853"/>
                  </a:cubicBezTo>
                  <a:cubicBezTo>
                    <a:pt x="1828" y="2120"/>
                    <a:pt x="3195" y="2320"/>
                    <a:pt x="4529" y="2653"/>
                  </a:cubicBezTo>
                  <a:cubicBezTo>
                    <a:pt x="5401" y="2893"/>
                    <a:pt x="6316" y="3190"/>
                    <a:pt x="7218" y="3190"/>
                  </a:cubicBezTo>
                  <a:cubicBezTo>
                    <a:pt x="7696" y="3190"/>
                    <a:pt x="8170" y="3106"/>
                    <a:pt x="8632" y="2887"/>
                  </a:cubicBezTo>
                  <a:cubicBezTo>
                    <a:pt x="9166" y="2653"/>
                    <a:pt x="9733" y="2186"/>
                    <a:pt x="9767" y="1519"/>
                  </a:cubicBezTo>
                  <a:cubicBezTo>
                    <a:pt x="9733" y="919"/>
                    <a:pt x="9333" y="385"/>
                    <a:pt x="8732" y="252"/>
                  </a:cubicBezTo>
                  <a:cubicBezTo>
                    <a:pt x="8200" y="63"/>
                    <a:pt x="7608" y="1"/>
                    <a:pt x="7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9" name="Google Shape;5142;p44">
              <a:extLst>
                <a:ext uri="{FF2B5EF4-FFF2-40B4-BE49-F238E27FC236}">
                  <a16:creationId xmlns:a16="http://schemas.microsoft.com/office/drawing/2014/main" id="{9CB5BB3C-1D5E-4AD0-BEB9-1FC98B61C91A}"/>
                </a:ext>
              </a:extLst>
            </p:cNvPr>
            <p:cNvSpPr/>
            <p:nvPr/>
          </p:nvSpPr>
          <p:spPr>
            <a:xfrm>
              <a:off x="2274236" y="1628918"/>
              <a:ext cx="88676" cy="76721"/>
            </a:xfrm>
            <a:custGeom>
              <a:avLst/>
              <a:gdLst/>
              <a:ahLst/>
              <a:cxnLst/>
              <a:rect l="l" t="t" r="r" b="b"/>
              <a:pathLst>
                <a:path w="7499" h="6488" extrusionOk="0">
                  <a:moveTo>
                    <a:pt x="6152" y="827"/>
                  </a:moveTo>
                  <a:cubicBezTo>
                    <a:pt x="6275" y="827"/>
                    <a:pt x="6385" y="858"/>
                    <a:pt x="6465" y="939"/>
                  </a:cubicBezTo>
                  <a:cubicBezTo>
                    <a:pt x="6765" y="1272"/>
                    <a:pt x="6365" y="1906"/>
                    <a:pt x="6131" y="2206"/>
                  </a:cubicBezTo>
                  <a:cubicBezTo>
                    <a:pt x="5497" y="2940"/>
                    <a:pt x="4764" y="3607"/>
                    <a:pt x="3896" y="4108"/>
                  </a:cubicBezTo>
                  <a:cubicBezTo>
                    <a:pt x="2981" y="4676"/>
                    <a:pt x="2035" y="5184"/>
                    <a:pt x="1060" y="5633"/>
                  </a:cubicBezTo>
                  <a:lnTo>
                    <a:pt x="1060" y="5633"/>
                  </a:lnTo>
                  <a:cubicBezTo>
                    <a:pt x="1940" y="3910"/>
                    <a:pt x="3297" y="2262"/>
                    <a:pt x="4997" y="1272"/>
                  </a:cubicBezTo>
                  <a:cubicBezTo>
                    <a:pt x="5225" y="1146"/>
                    <a:pt x="5761" y="827"/>
                    <a:pt x="6152" y="827"/>
                  </a:cubicBezTo>
                  <a:close/>
                  <a:moveTo>
                    <a:pt x="6145" y="0"/>
                  </a:moveTo>
                  <a:cubicBezTo>
                    <a:pt x="6007" y="0"/>
                    <a:pt x="5867" y="23"/>
                    <a:pt x="5731" y="71"/>
                  </a:cubicBezTo>
                  <a:cubicBezTo>
                    <a:pt x="4497" y="372"/>
                    <a:pt x="3429" y="1306"/>
                    <a:pt x="2562" y="2173"/>
                  </a:cubicBezTo>
                  <a:cubicBezTo>
                    <a:pt x="1561" y="3174"/>
                    <a:pt x="761" y="4341"/>
                    <a:pt x="160" y="5642"/>
                  </a:cubicBezTo>
                  <a:cubicBezTo>
                    <a:pt x="1" y="5962"/>
                    <a:pt x="293" y="6265"/>
                    <a:pt x="559" y="6265"/>
                  </a:cubicBezTo>
                  <a:cubicBezTo>
                    <a:pt x="622" y="6265"/>
                    <a:pt x="684" y="6248"/>
                    <a:pt x="738" y="6209"/>
                  </a:cubicBezTo>
                  <a:lnTo>
                    <a:pt x="738" y="6209"/>
                  </a:lnTo>
                  <a:cubicBezTo>
                    <a:pt x="811" y="6363"/>
                    <a:pt x="965" y="6488"/>
                    <a:pt x="1143" y="6488"/>
                  </a:cubicBezTo>
                  <a:cubicBezTo>
                    <a:pt x="1203" y="6488"/>
                    <a:pt x="1265" y="6474"/>
                    <a:pt x="1328" y="6443"/>
                  </a:cubicBezTo>
                  <a:cubicBezTo>
                    <a:pt x="2395" y="5942"/>
                    <a:pt x="3429" y="5375"/>
                    <a:pt x="4463" y="4741"/>
                  </a:cubicBezTo>
                  <a:cubicBezTo>
                    <a:pt x="5464" y="4141"/>
                    <a:pt x="6365" y="3307"/>
                    <a:pt x="7032" y="2373"/>
                  </a:cubicBezTo>
                  <a:cubicBezTo>
                    <a:pt x="7399" y="1873"/>
                    <a:pt x="7499" y="1206"/>
                    <a:pt x="7232" y="638"/>
                  </a:cubicBezTo>
                  <a:cubicBezTo>
                    <a:pt x="7004" y="233"/>
                    <a:pt x="6583" y="0"/>
                    <a:pt x="6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250" name="Google Shape;5644;p48">
            <a:extLst>
              <a:ext uri="{FF2B5EF4-FFF2-40B4-BE49-F238E27FC236}">
                <a16:creationId xmlns:a16="http://schemas.microsoft.com/office/drawing/2014/main" id="{33B026CC-2FD4-467F-A6C1-BDC7292EF285}"/>
              </a:ext>
            </a:extLst>
          </p:cNvPr>
          <p:cNvSpPr/>
          <p:nvPr/>
        </p:nvSpPr>
        <p:spPr>
          <a:xfrm>
            <a:off x="2720848" y="678900"/>
            <a:ext cx="1259376" cy="177541"/>
          </a:xfrm>
          <a:custGeom>
            <a:avLst/>
            <a:gdLst/>
            <a:ahLst/>
            <a:cxnLst/>
            <a:rect l="l" t="t" r="r" b="b"/>
            <a:pathLst>
              <a:path w="57316" h="8082" extrusionOk="0">
                <a:moveTo>
                  <a:pt x="3132" y="463"/>
                </a:moveTo>
                <a:cubicBezTo>
                  <a:pt x="3175" y="463"/>
                  <a:pt x="3220" y="468"/>
                  <a:pt x="3267" y="479"/>
                </a:cubicBezTo>
                <a:cubicBezTo>
                  <a:pt x="3656" y="557"/>
                  <a:pt x="3734" y="1141"/>
                  <a:pt x="3734" y="1491"/>
                </a:cubicBezTo>
                <a:cubicBezTo>
                  <a:pt x="3734" y="2619"/>
                  <a:pt x="3111" y="3748"/>
                  <a:pt x="2566" y="4682"/>
                </a:cubicBezTo>
                <a:cubicBezTo>
                  <a:pt x="2530" y="4741"/>
                  <a:pt x="2493" y="4800"/>
                  <a:pt x="2455" y="4858"/>
                </a:cubicBezTo>
                <a:lnTo>
                  <a:pt x="2455" y="4858"/>
                </a:lnTo>
                <a:cubicBezTo>
                  <a:pt x="2087" y="3770"/>
                  <a:pt x="1983" y="2571"/>
                  <a:pt x="2177" y="1763"/>
                </a:cubicBezTo>
                <a:cubicBezTo>
                  <a:pt x="2249" y="1365"/>
                  <a:pt x="2557" y="463"/>
                  <a:pt x="3132" y="463"/>
                </a:cubicBezTo>
                <a:close/>
                <a:moveTo>
                  <a:pt x="19905" y="1016"/>
                </a:moveTo>
                <a:cubicBezTo>
                  <a:pt x="20025" y="1016"/>
                  <a:pt x="20149" y="1086"/>
                  <a:pt x="20272" y="1257"/>
                </a:cubicBezTo>
                <a:cubicBezTo>
                  <a:pt x="20739" y="1919"/>
                  <a:pt x="20389" y="3086"/>
                  <a:pt x="20155" y="3787"/>
                </a:cubicBezTo>
                <a:cubicBezTo>
                  <a:pt x="20019" y="4211"/>
                  <a:pt x="19840" y="4612"/>
                  <a:pt x="19615" y="4989"/>
                </a:cubicBezTo>
                <a:lnTo>
                  <a:pt x="19615" y="4989"/>
                </a:lnTo>
                <a:cubicBezTo>
                  <a:pt x="19187" y="4182"/>
                  <a:pt x="18991" y="3284"/>
                  <a:pt x="19027" y="2386"/>
                </a:cubicBezTo>
                <a:cubicBezTo>
                  <a:pt x="19057" y="2017"/>
                  <a:pt x="19453" y="1016"/>
                  <a:pt x="19905" y="1016"/>
                </a:cubicBezTo>
                <a:close/>
                <a:moveTo>
                  <a:pt x="26074" y="1296"/>
                </a:moveTo>
                <a:cubicBezTo>
                  <a:pt x="26086" y="1296"/>
                  <a:pt x="26097" y="1296"/>
                  <a:pt x="26109" y="1296"/>
                </a:cubicBezTo>
                <a:cubicBezTo>
                  <a:pt x="27198" y="1335"/>
                  <a:pt x="27198" y="2697"/>
                  <a:pt x="27004" y="3437"/>
                </a:cubicBezTo>
                <a:cubicBezTo>
                  <a:pt x="26800" y="4112"/>
                  <a:pt x="26463" y="4721"/>
                  <a:pt x="26026" y="5234"/>
                </a:cubicBezTo>
                <a:lnTo>
                  <a:pt x="26026" y="5234"/>
                </a:lnTo>
                <a:cubicBezTo>
                  <a:pt x="25646" y="4711"/>
                  <a:pt x="25403" y="4093"/>
                  <a:pt x="25331" y="3476"/>
                </a:cubicBezTo>
                <a:cubicBezTo>
                  <a:pt x="25215" y="2860"/>
                  <a:pt x="25138" y="1296"/>
                  <a:pt x="26074" y="1296"/>
                </a:cubicBezTo>
                <a:close/>
                <a:moveTo>
                  <a:pt x="51712" y="833"/>
                </a:moveTo>
                <a:cubicBezTo>
                  <a:pt x="51823" y="833"/>
                  <a:pt x="51931" y="898"/>
                  <a:pt x="52025" y="1063"/>
                </a:cubicBezTo>
                <a:cubicBezTo>
                  <a:pt x="52531" y="1958"/>
                  <a:pt x="52298" y="3592"/>
                  <a:pt x="51947" y="4487"/>
                </a:cubicBezTo>
                <a:cubicBezTo>
                  <a:pt x="51845" y="4754"/>
                  <a:pt x="51713" y="5008"/>
                  <a:pt x="51558" y="5247"/>
                </a:cubicBezTo>
                <a:lnTo>
                  <a:pt x="51558" y="5247"/>
                </a:lnTo>
                <a:cubicBezTo>
                  <a:pt x="51127" y="4576"/>
                  <a:pt x="50882" y="3800"/>
                  <a:pt x="50858" y="3009"/>
                </a:cubicBezTo>
                <a:cubicBezTo>
                  <a:pt x="50780" y="2464"/>
                  <a:pt x="50858" y="1919"/>
                  <a:pt x="51052" y="1452"/>
                </a:cubicBezTo>
                <a:cubicBezTo>
                  <a:pt x="51188" y="1181"/>
                  <a:pt x="51457" y="833"/>
                  <a:pt x="51712" y="833"/>
                </a:cubicBezTo>
                <a:close/>
                <a:moveTo>
                  <a:pt x="31326" y="1362"/>
                </a:moveTo>
                <a:cubicBezTo>
                  <a:pt x="31362" y="1362"/>
                  <a:pt x="31400" y="1366"/>
                  <a:pt x="31440" y="1374"/>
                </a:cubicBezTo>
                <a:cubicBezTo>
                  <a:pt x="32452" y="1608"/>
                  <a:pt x="32335" y="3242"/>
                  <a:pt x="32179" y="3981"/>
                </a:cubicBezTo>
                <a:cubicBezTo>
                  <a:pt x="32113" y="4498"/>
                  <a:pt x="31925" y="4971"/>
                  <a:pt x="31643" y="5375"/>
                </a:cubicBezTo>
                <a:lnTo>
                  <a:pt x="31643" y="5375"/>
                </a:lnTo>
                <a:cubicBezTo>
                  <a:pt x="31342" y="4865"/>
                  <a:pt x="31115" y="4317"/>
                  <a:pt x="30973" y="3748"/>
                </a:cubicBezTo>
                <a:cubicBezTo>
                  <a:pt x="30861" y="3338"/>
                  <a:pt x="30536" y="1362"/>
                  <a:pt x="31326" y="1362"/>
                </a:cubicBezTo>
                <a:close/>
                <a:moveTo>
                  <a:pt x="14143" y="1111"/>
                </a:moveTo>
                <a:cubicBezTo>
                  <a:pt x="14826" y="1111"/>
                  <a:pt x="14929" y="2217"/>
                  <a:pt x="14863" y="2814"/>
                </a:cubicBezTo>
                <a:cubicBezTo>
                  <a:pt x="14735" y="3789"/>
                  <a:pt x="14335" y="4680"/>
                  <a:pt x="13732" y="5408"/>
                </a:cubicBezTo>
                <a:lnTo>
                  <a:pt x="13732" y="5408"/>
                </a:lnTo>
                <a:cubicBezTo>
                  <a:pt x="13171" y="4748"/>
                  <a:pt x="12799" y="3943"/>
                  <a:pt x="12762" y="3125"/>
                </a:cubicBezTo>
                <a:cubicBezTo>
                  <a:pt x="12723" y="2386"/>
                  <a:pt x="13073" y="1647"/>
                  <a:pt x="13734" y="1219"/>
                </a:cubicBezTo>
                <a:cubicBezTo>
                  <a:pt x="13889" y="1144"/>
                  <a:pt x="14025" y="1111"/>
                  <a:pt x="14143" y="1111"/>
                </a:cubicBezTo>
                <a:close/>
                <a:moveTo>
                  <a:pt x="7805" y="1344"/>
                </a:moveTo>
                <a:cubicBezTo>
                  <a:pt x="7885" y="1344"/>
                  <a:pt x="7968" y="1376"/>
                  <a:pt x="8053" y="1452"/>
                </a:cubicBezTo>
                <a:cubicBezTo>
                  <a:pt x="8248" y="1763"/>
                  <a:pt x="8325" y="2114"/>
                  <a:pt x="8286" y="2503"/>
                </a:cubicBezTo>
                <a:cubicBezTo>
                  <a:pt x="8242" y="3467"/>
                  <a:pt x="8080" y="4600"/>
                  <a:pt x="7631" y="5543"/>
                </a:cubicBezTo>
                <a:lnTo>
                  <a:pt x="7631" y="5543"/>
                </a:lnTo>
                <a:cubicBezTo>
                  <a:pt x="7236" y="4998"/>
                  <a:pt x="6974" y="4353"/>
                  <a:pt x="6886" y="3670"/>
                </a:cubicBezTo>
                <a:cubicBezTo>
                  <a:pt x="6808" y="3086"/>
                  <a:pt x="6924" y="2503"/>
                  <a:pt x="7158" y="1997"/>
                </a:cubicBezTo>
                <a:cubicBezTo>
                  <a:pt x="7280" y="1753"/>
                  <a:pt x="7520" y="1344"/>
                  <a:pt x="7805" y="1344"/>
                </a:cubicBezTo>
                <a:close/>
                <a:moveTo>
                  <a:pt x="45461" y="1323"/>
                </a:moveTo>
                <a:cubicBezTo>
                  <a:pt x="45558" y="1323"/>
                  <a:pt x="45658" y="1362"/>
                  <a:pt x="45760" y="1452"/>
                </a:cubicBezTo>
                <a:cubicBezTo>
                  <a:pt x="46266" y="1919"/>
                  <a:pt x="46071" y="3125"/>
                  <a:pt x="45955" y="3709"/>
                </a:cubicBezTo>
                <a:cubicBezTo>
                  <a:pt x="45782" y="4438"/>
                  <a:pt x="45439" y="5110"/>
                  <a:pt x="44968" y="5665"/>
                </a:cubicBezTo>
                <a:lnTo>
                  <a:pt x="44968" y="5665"/>
                </a:lnTo>
                <a:cubicBezTo>
                  <a:pt x="44440" y="4835"/>
                  <a:pt x="44249" y="3864"/>
                  <a:pt x="44437" y="2892"/>
                </a:cubicBezTo>
                <a:cubicBezTo>
                  <a:pt x="44503" y="2497"/>
                  <a:pt x="44930" y="1323"/>
                  <a:pt x="45461" y="1323"/>
                </a:cubicBezTo>
                <a:close/>
                <a:moveTo>
                  <a:pt x="38712" y="1345"/>
                </a:moveTo>
                <a:cubicBezTo>
                  <a:pt x="38960" y="1345"/>
                  <a:pt x="39203" y="1472"/>
                  <a:pt x="39339" y="1724"/>
                </a:cubicBezTo>
                <a:cubicBezTo>
                  <a:pt x="40040" y="2697"/>
                  <a:pt x="39806" y="4293"/>
                  <a:pt x="39262" y="5266"/>
                </a:cubicBezTo>
                <a:cubicBezTo>
                  <a:pt x="39143" y="5468"/>
                  <a:pt x="39011" y="5658"/>
                  <a:pt x="38867" y="5837"/>
                </a:cubicBezTo>
                <a:lnTo>
                  <a:pt x="38867" y="5837"/>
                </a:lnTo>
                <a:cubicBezTo>
                  <a:pt x="38244" y="5029"/>
                  <a:pt x="37861" y="4067"/>
                  <a:pt x="37861" y="3009"/>
                </a:cubicBezTo>
                <a:cubicBezTo>
                  <a:pt x="37783" y="2581"/>
                  <a:pt x="37861" y="2114"/>
                  <a:pt x="38055" y="1724"/>
                </a:cubicBezTo>
                <a:cubicBezTo>
                  <a:pt x="38211" y="1472"/>
                  <a:pt x="38464" y="1345"/>
                  <a:pt x="38712" y="1345"/>
                </a:cubicBezTo>
                <a:close/>
                <a:moveTo>
                  <a:pt x="3185" y="1"/>
                </a:moveTo>
                <a:cubicBezTo>
                  <a:pt x="2981" y="1"/>
                  <a:pt x="2777" y="66"/>
                  <a:pt x="2605" y="207"/>
                </a:cubicBezTo>
                <a:cubicBezTo>
                  <a:pt x="2060" y="674"/>
                  <a:pt x="1749" y="1335"/>
                  <a:pt x="1710" y="2036"/>
                </a:cubicBezTo>
                <a:cubicBezTo>
                  <a:pt x="1581" y="3149"/>
                  <a:pt x="1727" y="4280"/>
                  <a:pt x="2149" y="5313"/>
                </a:cubicBezTo>
                <a:lnTo>
                  <a:pt x="2149" y="5313"/>
                </a:lnTo>
                <a:cubicBezTo>
                  <a:pt x="1605" y="6079"/>
                  <a:pt x="959" y="6776"/>
                  <a:pt x="192" y="7328"/>
                </a:cubicBezTo>
                <a:cubicBezTo>
                  <a:pt x="1" y="7488"/>
                  <a:pt x="124" y="7806"/>
                  <a:pt x="325" y="7806"/>
                </a:cubicBezTo>
                <a:cubicBezTo>
                  <a:pt x="369" y="7806"/>
                  <a:pt x="416" y="7791"/>
                  <a:pt x="465" y="7756"/>
                </a:cubicBezTo>
                <a:lnTo>
                  <a:pt x="504" y="7756"/>
                </a:lnTo>
                <a:cubicBezTo>
                  <a:pt x="1228" y="7224"/>
                  <a:pt x="1870" y="6587"/>
                  <a:pt x="2412" y="5877"/>
                </a:cubicBezTo>
                <a:lnTo>
                  <a:pt x="2412" y="5877"/>
                </a:lnTo>
                <a:cubicBezTo>
                  <a:pt x="2578" y="6192"/>
                  <a:pt x="2772" y="6495"/>
                  <a:pt x="2994" y="6783"/>
                </a:cubicBezTo>
                <a:cubicBezTo>
                  <a:pt x="3543" y="7501"/>
                  <a:pt x="4377" y="7875"/>
                  <a:pt x="5219" y="7875"/>
                </a:cubicBezTo>
                <a:cubicBezTo>
                  <a:pt x="5929" y="7875"/>
                  <a:pt x="6645" y="7608"/>
                  <a:pt x="7197" y="7056"/>
                </a:cubicBezTo>
                <a:cubicBezTo>
                  <a:pt x="7398" y="6844"/>
                  <a:pt x="7582" y="6620"/>
                  <a:pt x="7746" y="6386"/>
                </a:cubicBezTo>
                <a:lnTo>
                  <a:pt x="7746" y="6386"/>
                </a:lnTo>
                <a:cubicBezTo>
                  <a:pt x="7890" y="6528"/>
                  <a:pt x="8044" y="6661"/>
                  <a:pt x="8209" y="6783"/>
                </a:cubicBezTo>
                <a:cubicBezTo>
                  <a:pt x="8945" y="7345"/>
                  <a:pt x="9733" y="7588"/>
                  <a:pt x="10509" y="7588"/>
                </a:cubicBezTo>
                <a:cubicBezTo>
                  <a:pt x="11699" y="7588"/>
                  <a:pt x="12859" y="7015"/>
                  <a:pt x="13755" y="6137"/>
                </a:cubicBezTo>
                <a:lnTo>
                  <a:pt x="13755" y="6137"/>
                </a:lnTo>
                <a:cubicBezTo>
                  <a:pt x="14578" y="6887"/>
                  <a:pt x="15716" y="7413"/>
                  <a:pt x="16857" y="7413"/>
                </a:cubicBezTo>
                <a:cubicBezTo>
                  <a:pt x="17287" y="7413"/>
                  <a:pt x="17718" y="7338"/>
                  <a:pt x="18132" y="7172"/>
                </a:cubicBezTo>
                <a:cubicBezTo>
                  <a:pt x="18726" y="6904"/>
                  <a:pt x="19226" y="6456"/>
                  <a:pt x="19637" y="5926"/>
                </a:cubicBezTo>
                <a:lnTo>
                  <a:pt x="19637" y="5926"/>
                </a:lnTo>
                <a:cubicBezTo>
                  <a:pt x="20303" y="6864"/>
                  <a:pt x="21402" y="7450"/>
                  <a:pt x="22573" y="7450"/>
                </a:cubicBezTo>
                <a:cubicBezTo>
                  <a:pt x="22636" y="7450"/>
                  <a:pt x="22699" y="7448"/>
                  <a:pt x="22762" y="7445"/>
                </a:cubicBezTo>
                <a:cubicBezTo>
                  <a:pt x="23996" y="7361"/>
                  <a:pt x="25170" y="6832"/>
                  <a:pt x="26064" y="5974"/>
                </a:cubicBezTo>
                <a:lnTo>
                  <a:pt x="26064" y="5974"/>
                </a:lnTo>
                <a:cubicBezTo>
                  <a:pt x="26826" y="6763"/>
                  <a:pt x="27878" y="7234"/>
                  <a:pt x="28990" y="7234"/>
                </a:cubicBezTo>
                <a:cubicBezTo>
                  <a:pt x="29132" y="7234"/>
                  <a:pt x="29274" y="7227"/>
                  <a:pt x="29416" y="7211"/>
                </a:cubicBezTo>
                <a:cubicBezTo>
                  <a:pt x="30277" y="7147"/>
                  <a:pt x="31055" y="6785"/>
                  <a:pt x="31644" y="6217"/>
                </a:cubicBezTo>
                <a:lnTo>
                  <a:pt x="31644" y="6217"/>
                </a:lnTo>
                <a:cubicBezTo>
                  <a:pt x="31797" y="6428"/>
                  <a:pt x="31963" y="6631"/>
                  <a:pt x="32140" y="6822"/>
                </a:cubicBezTo>
                <a:cubicBezTo>
                  <a:pt x="32996" y="7692"/>
                  <a:pt x="34110" y="8081"/>
                  <a:pt x="35237" y="8081"/>
                </a:cubicBezTo>
                <a:cubicBezTo>
                  <a:pt x="36587" y="8081"/>
                  <a:pt x="37955" y="7523"/>
                  <a:pt x="38925" y="6564"/>
                </a:cubicBezTo>
                <a:lnTo>
                  <a:pt x="38925" y="6564"/>
                </a:lnTo>
                <a:cubicBezTo>
                  <a:pt x="38959" y="6599"/>
                  <a:pt x="38993" y="6633"/>
                  <a:pt x="39028" y="6666"/>
                </a:cubicBezTo>
                <a:cubicBezTo>
                  <a:pt x="39869" y="7297"/>
                  <a:pt x="40891" y="7633"/>
                  <a:pt x="41911" y="7633"/>
                </a:cubicBezTo>
                <a:cubicBezTo>
                  <a:pt x="42591" y="7633"/>
                  <a:pt x="43270" y="7484"/>
                  <a:pt x="43892" y="7172"/>
                </a:cubicBezTo>
                <a:cubicBezTo>
                  <a:pt x="44280" y="6960"/>
                  <a:pt x="44634" y="6702"/>
                  <a:pt x="44950" y="6408"/>
                </a:cubicBezTo>
                <a:lnTo>
                  <a:pt x="44950" y="6408"/>
                </a:lnTo>
                <a:cubicBezTo>
                  <a:pt x="45709" y="7314"/>
                  <a:pt x="46840" y="7817"/>
                  <a:pt x="48012" y="7817"/>
                </a:cubicBezTo>
                <a:cubicBezTo>
                  <a:pt x="48311" y="7817"/>
                  <a:pt x="48613" y="7784"/>
                  <a:pt x="48912" y="7717"/>
                </a:cubicBezTo>
                <a:cubicBezTo>
                  <a:pt x="49968" y="7447"/>
                  <a:pt x="50899" y="6867"/>
                  <a:pt x="51580" y="6066"/>
                </a:cubicBezTo>
                <a:lnTo>
                  <a:pt x="51580" y="6066"/>
                </a:lnTo>
                <a:cubicBezTo>
                  <a:pt x="51772" y="6294"/>
                  <a:pt x="51986" y="6508"/>
                  <a:pt x="52220" y="6705"/>
                </a:cubicBezTo>
                <a:cubicBezTo>
                  <a:pt x="53032" y="7314"/>
                  <a:pt x="54001" y="7623"/>
                  <a:pt x="54983" y="7623"/>
                </a:cubicBezTo>
                <a:cubicBezTo>
                  <a:pt x="55695" y="7623"/>
                  <a:pt x="56413" y="7461"/>
                  <a:pt x="57084" y="7133"/>
                </a:cubicBezTo>
                <a:cubicBezTo>
                  <a:pt x="57316" y="7001"/>
                  <a:pt x="57153" y="6672"/>
                  <a:pt x="56932" y="6672"/>
                </a:cubicBezTo>
                <a:cubicBezTo>
                  <a:pt x="56893" y="6672"/>
                  <a:pt x="56852" y="6682"/>
                  <a:pt x="56812" y="6705"/>
                </a:cubicBezTo>
                <a:cubicBezTo>
                  <a:pt x="56233" y="6987"/>
                  <a:pt x="55605" y="7127"/>
                  <a:pt x="54978" y="7127"/>
                </a:cubicBezTo>
                <a:cubicBezTo>
                  <a:pt x="54131" y="7127"/>
                  <a:pt x="53286" y="6870"/>
                  <a:pt x="52570" y="6355"/>
                </a:cubicBezTo>
                <a:cubicBezTo>
                  <a:pt x="52312" y="6154"/>
                  <a:pt x="52080" y="5928"/>
                  <a:pt x="51876" y="5681"/>
                </a:cubicBezTo>
                <a:lnTo>
                  <a:pt x="51876" y="5681"/>
                </a:lnTo>
                <a:cubicBezTo>
                  <a:pt x="52135" y="5307"/>
                  <a:pt x="52344" y="4893"/>
                  <a:pt x="52492" y="4448"/>
                </a:cubicBezTo>
                <a:cubicBezTo>
                  <a:pt x="52726" y="3709"/>
                  <a:pt x="52842" y="2931"/>
                  <a:pt x="52765" y="2191"/>
                </a:cubicBezTo>
                <a:cubicBezTo>
                  <a:pt x="52765" y="1608"/>
                  <a:pt x="52687" y="868"/>
                  <a:pt x="52220" y="479"/>
                </a:cubicBezTo>
                <a:cubicBezTo>
                  <a:pt x="52069" y="366"/>
                  <a:pt x="51917" y="318"/>
                  <a:pt x="51770" y="318"/>
                </a:cubicBezTo>
                <a:cubicBezTo>
                  <a:pt x="51463" y="318"/>
                  <a:pt x="51172" y="527"/>
                  <a:pt x="50936" y="791"/>
                </a:cubicBezTo>
                <a:cubicBezTo>
                  <a:pt x="50546" y="1296"/>
                  <a:pt x="50352" y="1919"/>
                  <a:pt x="50352" y="2581"/>
                </a:cubicBezTo>
                <a:cubicBezTo>
                  <a:pt x="50325" y="3671"/>
                  <a:pt x="50641" y="4743"/>
                  <a:pt x="51262" y="5648"/>
                </a:cubicBezTo>
                <a:lnTo>
                  <a:pt x="51262" y="5648"/>
                </a:lnTo>
                <a:cubicBezTo>
                  <a:pt x="50420" y="6665"/>
                  <a:pt x="49124" y="7316"/>
                  <a:pt x="47862" y="7316"/>
                </a:cubicBezTo>
                <a:cubicBezTo>
                  <a:pt x="46970" y="7316"/>
                  <a:pt x="46095" y="6991"/>
                  <a:pt x="45410" y="6238"/>
                </a:cubicBezTo>
                <a:cubicBezTo>
                  <a:pt x="45362" y="6187"/>
                  <a:pt x="45316" y="6134"/>
                  <a:pt x="45272" y="6080"/>
                </a:cubicBezTo>
                <a:lnTo>
                  <a:pt x="45272" y="6080"/>
                </a:lnTo>
                <a:cubicBezTo>
                  <a:pt x="46097" y="5166"/>
                  <a:pt x="46590" y="3978"/>
                  <a:pt x="46616" y="2736"/>
                </a:cubicBezTo>
                <a:cubicBezTo>
                  <a:pt x="46616" y="2075"/>
                  <a:pt x="46499" y="1141"/>
                  <a:pt x="45799" y="868"/>
                </a:cubicBezTo>
                <a:cubicBezTo>
                  <a:pt x="45705" y="830"/>
                  <a:pt x="45612" y="812"/>
                  <a:pt x="45522" y="812"/>
                </a:cubicBezTo>
                <a:cubicBezTo>
                  <a:pt x="44978" y="812"/>
                  <a:pt x="44515" y="1446"/>
                  <a:pt x="44281" y="1880"/>
                </a:cubicBezTo>
                <a:cubicBezTo>
                  <a:pt x="43691" y="3246"/>
                  <a:pt x="43836" y="4786"/>
                  <a:pt x="44649" y="6004"/>
                </a:cubicBezTo>
                <a:lnTo>
                  <a:pt x="44649" y="6004"/>
                </a:lnTo>
                <a:cubicBezTo>
                  <a:pt x="44222" y="6413"/>
                  <a:pt x="43716" y="6736"/>
                  <a:pt x="43153" y="6939"/>
                </a:cubicBezTo>
                <a:cubicBezTo>
                  <a:pt x="42714" y="7081"/>
                  <a:pt x="42265" y="7151"/>
                  <a:pt x="41821" y="7151"/>
                </a:cubicBezTo>
                <a:cubicBezTo>
                  <a:pt x="40881" y="7151"/>
                  <a:pt x="39966" y="6837"/>
                  <a:pt x="39233" y="6229"/>
                </a:cubicBezTo>
                <a:lnTo>
                  <a:pt x="39233" y="6229"/>
                </a:lnTo>
                <a:cubicBezTo>
                  <a:pt x="39558" y="5841"/>
                  <a:pt x="39821" y="5401"/>
                  <a:pt x="40001" y="4915"/>
                </a:cubicBezTo>
                <a:cubicBezTo>
                  <a:pt x="40429" y="3787"/>
                  <a:pt x="40546" y="1724"/>
                  <a:pt x="39339" y="1024"/>
                </a:cubicBezTo>
                <a:cubicBezTo>
                  <a:pt x="39105" y="885"/>
                  <a:pt x="38892" y="824"/>
                  <a:pt x="38699" y="824"/>
                </a:cubicBezTo>
                <a:cubicBezTo>
                  <a:pt x="37869" y="824"/>
                  <a:pt x="37433" y="1954"/>
                  <a:pt x="37433" y="2775"/>
                </a:cubicBezTo>
                <a:cubicBezTo>
                  <a:pt x="37367" y="3992"/>
                  <a:pt x="37802" y="5209"/>
                  <a:pt x="38572" y="6168"/>
                </a:cubicBezTo>
                <a:lnTo>
                  <a:pt x="38572" y="6168"/>
                </a:lnTo>
                <a:cubicBezTo>
                  <a:pt x="37942" y="6812"/>
                  <a:pt x="37133" y="7264"/>
                  <a:pt x="36226" y="7484"/>
                </a:cubicBezTo>
                <a:cubicBezTo>
                  <a:pt x="35889" y="7579"/>
                  <a:pt x="35542" y="7625"/>
                  <a:pt x="35198" y="7625"/>
                </a:cubicBezTo>
                <a:cubicBezTo>
                  <a:pt x="34271" y="7625"/>
                  <a:pt x="33355" y="7290"/>
                  <a:pt x="32646" y="6666"/>
                </a:cubicBezTo>
                <a:cubicBezTo>
                  <a:pt x="32396" y="6416"/>
                  <a:pt x="32168" y="6148"/>
                  <a:pt x="31964" y="5865"/>
                </a:cubicBezTo>
                <a:lnTo>
                  <a:pt x="31964" y="5865"/>
                </a:lnTo>
                <a:cubicBezTo>
                  <a:pt x="32278" y="5469"/>
                  <a:pt x="32514" y="5003"/>
                  <a:pt x="32646" y="4487"/>
                </a:cubicBezTo>
                <a:cubicBezTo>
                  <a:pt x="32919" y="3476"/>
                  <a:pt x="33074" y="1763"/>
                  <a:pt x="32024" y="1102"/>
                </a:cubicBezTo>
                <a:cubicBezTo>
                  <a:pt x="31792" y="952"/>
                  <a:pt x="31585" y="887"/>
                  <a:pt x="31404" y="887"/>
                </a:cubicBezTo>
                <a:cubicBezTo>
                  <a:pt x="30644" y="887"/>
                  <a:pt x="30326" y="2028"/>
                  <a:pt x="30389" y="2814"/>
                </a:cubicBezTo>
                <a:cubicBezTo>
                  <a:pt x="30471" y="3847"/>
                  <a:pt x="30799" y="4861"/>
                  <a:pt x="31335" y="5750"/>
                </a:cubicBezTo>
                <a:lnTo>
                  <a:pt x="31335" y="5750"/>
                </a:lnTo>
                <a:cubicBezTo>
                  <a:pt x="30992" y="6106"/>
                  <a:pt x="30564" y="6382"/>
                  <a:pt x="30078" y="6550"/>
                </a:cubicBezTo>
                <a:cubicBezTo>
                  <a:pt x="29693" y="6685"/>
                  <a:pt x="29295" y="6751"/>
                  <a:pt x="28900" y="6751"/>
                </a:cubicBezTo>
                <a:cubicBezTo>
                  <a:pt x="27950" y="6751"/>
                  <a:pt x="27023" y="6370"/>
                  <a:pt x="26367" y="5660"/>
                </a:cubicBezTo>
                <a:lnTo>
                  <a:pt x="26367" y="5660"/>
                </a:lnTo>
                <a:cubicBezTo>
                  <a:pt x="26590" y="5408"/>
                  <a:pt x="26791" y="5133"/>
                  <a:pt x="26965" y="4838"/>
                </a:cubicBezTo>
                <a:cubicBezTo>
                  <a:pt x="27665" y="3709"/>
                  <a:pt x="28288" y="1102"/>
                  <a:pt x="26303" y="829"/>
                </a:cubicBezTo>
                <a:cubicBezTo>
                  <a:pt x="26211" y="815"/>
                  <a:pt x="26125" y="808"/>
                  <a:pt x="26043" y="808"/>
                </a:cubicBezTo>
                <a:cubicBezTo>
                  <a:pt x="24398" y="808"/>
                  <a:pt x="24806" y="3681"/>
                  <a:pt x="25214" y="4682"/>
                </a:cubicBezTo>
                <a:cubicBezTo>
                  <a:pt x="25347" y="5000"/>
                  <a:pt x="25517" y="5296"/>
                  <a:pt x="25717" y="5565"/>
                </a:cubicBezTo>
                <a:lnTo>
                  <a:pt x="25717" y="5565"/>
                </a:lnTo>
                <a:cubicBezTo>
                  <a:pt x="24839" y="6422"/>
                  <a:pt x="23655" y="6939"/>
                  <a:pt x="22373" y="6939"/>
                </a:cubicBezTo>
                <a:cubicBezTo>
                  <a:pt x="21342" y="6904"/>
                  <a:pt x="20432" y="6384"/>
                  <a:pt x="19912" y="5539"/>
                </a:cubicBezTo>
                <a:lnTo>
                  <a:pt x="19912" y="5539"/>
                </a:lnTo>
                <a:cubicBezTo>
                  <a:pt x="20203" y="5092"/>
                  <a:pt x="20440" y="4609"/>
                  <a:pt x="20622" y="4137"/>
                </a:cubicBezTo>
                <a:cubicBezTo>
                  <a:pt x="20933" y="3242"/>
                  <a:pt x="21361" y="1763"/>
                  <a:pt x="20661" y="907"/>
                </a:cubicBezTo>
                <a:cubicBezTo>
                  <a:pt x="20466" y="655"/>
                  <a:pt x="20241" y="552"/>
                  <a:pt x="20014" y="552"/>
                </a:cubicBezTo>
                <a:cubicBezTo>
                  <a:pt x="19468" y="552"/>
                  <a:pt x="18907" y="1148"/>
                  <a:pt x="18715" y="1724"/>
                </a:cubicBezTo>
                <a:cubicBezTo>
                  <a:pt x="18366" y="2928"/>
                  <a:pt x="18753" y="4365"/>
                  <a:pt x="19334" y="5415"/>
                </a:cubicBezTo>
                <a:lnTo>
                  <a:pt x="19334" y="5415"/>
                </a:lnTo>
                <a:cubicBezTo>
                  <a:pt x="19100" y="5738"/>
                  <a:pt x="18828" y="6039"/>
                  <a:pt x="18521" y="6316"/>
                </a:cubicBezTo>
                <a:cubicBezTo>
                  <a:pt x="17984" y="6759"/>
                  <a:pt x="17376" y="6951"/>
                  <a:pt x="16761" y="6951"/>
                </a:cubicBezTo>
                <a:cubicBezTo>
                  <a:pt x="15806" y="6951"/>
                  <a:pt x="14835" y="6487"/>
                  <a:pt x="14088" y="5782"/>
                </a:cubicBezTo>
                <a:lnTo>
                  <a:pt x="14088" y="5782"/>
                </a:lnTo>
                <a:cubicBezTo>
                  <a:pt x="14894" y="4852"/>
                  <a:pt x="15419" y="3663"/>
                  <a:pt x="15447" y="2464"/>
                </a:cubicBezTo>
                <a:cubicBezTo>
                  <a:pt x="15447" y="1763"/>
                  <a:pt x="15291" y="907"/>
                  <a:pt x="14513" y="674"/>
                </a:cubicBezTo>
                <a:cubicBezTo>
                  <a:pt x="14414" y="645"/>
                  <a:pt x="14315" y="631"/>
                  <a:pt x="14217" y="631"/>
                </a:cubicBezTo>
                <a:cubicBezTo>
                  <a:pt x="13659" y="631"/>
                  <a:pt x="13131" y="1067"/>
                  <a:pt x="12800" y="1530"/>
                </a:cubicBezTo>
                <a:cubicBezTo>
                  <a:pt x="11868" y="2821"/>
                  <a:pt x="12456" y="4609"/>
                  <a:pt x="13408" y="5764"/>
                </a:cubicBezTo>
                <a:lnTo>
                  <a:pt x="13408" y="5764"/>
                </a:lnTo>
                <a:cubicBezTo>
                  <a:pt x="13175" y="5996"/>
                  <a:pt x="12920" y="6207"/>
                  <a:pt x="12645" y="6394"/>
                </a:cubicBezTo>
                <a:cubicBezTo>
                  <a:pt x="12030" y="6839"/>
                  <a:pt x="11288" y="7065"/>
                  <a:pt x="10545" y="7065"/>
                </a:cubicBezTo>
                <a:cubicBezTo>
                  <a:pt x="9924" y="7065"/>
                  <a:pt x="9303" y="6907"/>
                  <a:pt x="8753" y="6589"/>
                </a:cubicBezTo>
                <a:cubicBezTo>
                  <a:pt x="8479" y="6420"/>
                  <a:pt x="8227" y="6216"/>
                  <a:pt x="8002" y="5985"/>
                </a:cubicBezTo>
                <a:lnTo>
                  <a:pt x="8002" y="5985"/>
                </a:lnTo>
                <a:cubicBezTo>
                  <a:pt x="8302" y="5465"/>
                  <a:pt x="8508" y="4898"/>
                  <a:pt x="8598" y="4293"/>
                </a:cubicBezTo>
                <a:cubicBezTo>
                  <a:pt x="8792" y="3437"/>
                  <a:pt x="9026" y="2308"/>
                  <a:pt x="8676" y="1452"/>
                </a:cubicBezTo>
                <a:cubicBezTo>
                  <a:pt x="8512" y="1097"/>
                  <a:pt x="8195" y="819"/>
                  <a:pt x="7845" y="819"/>
                </a:cubicBezTo>
                <a:cubicBezTo>
                  <a:pt x="7697" y="819"/>
                  <a:pt x="7542" y="869"/>
                  <a:pt x="7391" y="985"/>
                </a:cubicBezTo>
                <a:cubicBezTo>
                  <a:pt x="6847" y="1491"/>
                  <a:pt x="6496" y="2153"/>
                  <a:pt x="6458" y="2892"/>
                </a:cubicBezTo>
                <a:cubicBezTo>
                  <a:pt x="6371" y="4019"/>
                  <a:pt x="6713" y="5124"/>
                  <a:pt x="7389" y="5985"/>
                </a:cubicBezTo>
                <a:lnTo>
                  <a:pt x="7389" y="5985"/>
                </a:lnTo>
                <a:cubicBezTo>
                  <a:pt x="7076" y="6485"/>
                  <a:pt x="6660" y="6903"/>
                  <a:pt x="6107" y="7172"/>
                </a:cubicBezTo>
                <a:cubicBezTo>
                  <a:pt x="5734" y="7357"/>
                  <a:pt x="5383" y="7440"/>
                  <a:pt x="5056" y="7440"/>
                </a:cubicBezTo>
                <a:cubicBezTo>
                  <a:pt x="4004" y="7440"/>
                  <a:pt x="3204" y="6579"/>
                  <a:pt x="2700" y="5478"/>
                </a:cubicBezTo>
                <a:lnTo>
                  <a:pt x="2700" y="5478"/>
                </a:lnTo>
                <a:cubicBezTo>
                  <a:pt x="3025" y="5004"/>
                  <a:pt x="3306" y="4502"/>
                  <a:pt x="3539" y="3981"/>
                </a:cubicBezTo>
                <a:cubicBezTo>
                  <a:pt x="4045" y="3009"/>
                  <a:pt x="4745" y="1413"/>
                  <a:pt x="4006" y="401"/>
                </a:cubicBezTo>
                <a:cubicBezTo>
                  <a:pt x="3797" y="145"/>
                  <a:pt x="3490" y="1"/>
                  <a:pt x="31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5666;p49">
            <a:extLst>
              <a:ext uri="{FF2B5EF4-FFF2-40B4-BE49-F238E27FC236}">
                <a16:creationId xmlns:a16="http://schemas.microsoft.com/office/drawing/2014/main" id="{D6DED9F4-10C1-4A70-B875-E3965CF218BA}"/>
              </a:ext>
            </a:extLst>
          </p:cNvPr>
          <p:cNvGrpSpPr/>
          <p:nvPr/>
        </p:nvGrpSpPr>
        <p:grpSpPr>
          <a:xfrm>
            <a:off x="7787005" y="3376722"/>
            <a:ext cx="486939" cy="476553"/>
            <a:chOff x="7441904" y="1445551"/>
            <a:chExt cx="242584" cy="237398"/>
          </a:xfrm>
        </p:grpSpPr>
        <p:sp>
          <p:nvSpPr>
            <p:cNvPr id="221" name="Google Shape;5667;p49">
              <a:extLst>
                <a:ext uri="{FF2B5EF4-FFF2-40B4-BE49-F238E27FC236}">
                  <a16:creationId xmlns:a16="http://schemas.microsoft.com/office/drawing/2014/main" id="{6876AD71-E12B-4139-949E-CD978C80CD67}"/>
                </a:ext>
              </a:extLst>
            </p:cNvPr>
            <p:cNvSpPr/>
            <p:nvPr/>
          </p:nvSpPr>
          <p:spPr>
            <a:xfrm>
              <a:off x="7441904" y="1445551"/>
              <a:ext cx="242584" cy="237398"/>
            </a:xfrm>
            <a:custGeom>
              <a:avLst/>
              <a:gdLst/>
              <a:ahLst/>
              <a:cxnLst/>
              <a:rect l="l" t="t" r="r" b="b"/>
              <a:pathLst>
                <a:path w="17113" h="16746" extrusionOk="0">
                  <a:moveTo>
                    <a:pt x="7740" y="1"/>
                  </a:moveTo>
                  <a:lnTo>
                    <a:pt x="6308" y="5669"/>
                  </a:lnTo>
                  <a:lnTo>
                    <a:pt x="6308" y="5669"/>
                  </a:lnTo>
                  <a:lnTo>
                    <a:pt x="1" y="6272"/>
                  </a:lnTo>
                  <a:lnTo>
                    <a:pt x="5156" y="10230"/>
                  </a:lnTo>
                  <a:lnTo>
                    <a:pt x="5156" y="10230"/>
                  </a:lnTo>
                  <a:lnTo>
                    <a:pt x="3637" y="16246"/>
                  </a:lnTo>
                  <a:lnTo>
                    <a:pt x="8045" y="12448"/>
                  </a:lnTo>
                  <a:lnTo>
                    <a:pt x="8045" y="12448"/>
                  </a:lnTo>
                  <a:lnTo>
                    <a:pt x="13644" y="16746"/>
                  </a:lnTo>
                  <a:lnTo>
                    <a:pt x="11287" y="9656"/>
                  </a:lnTo>
                  <a:lnTo>
                    <a:pt x="17113" y="4637"/>
                  </a:lnTo>
                  <a:lnTo>
                    <a:pt x="9849" y="5331"/>
                  </a:lnTo>
                  <a:lnTo>
                    <a:pt x="9849" y="5331"/>
                  </a:lnTo>
                  <a:lnTo>
                    <a:pt x="9507" y="4304"/>
                  </a:lnTo>
                  <a:lnTo>
                    <a:pt x="7740" y="1"/>
                  </a:lnTo>
                  <a:close/>
                </a:path>
              </a:pathLst>
            </a:custGeom>
            <a:solidFill>
              <a:schemeClr val="accent5"/>
            </a:solidFill>
            <a:ln w="208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2" name="Google Shape;5668;p49">
              <a:extLst>
                <a:ext uri="{FF2B5EF4-FFF2-40B4-BE49-F238E27FC236}">
                  <a16:creationId xmlns:a16="http://schemas.microsoft.com/office/drawing/2014/main" id="{34B8B35F-AD65-4116-9EDD-26B1A9CA8FCB}"/>
                </a:ext>
              </a:extLst>
            </p:cNvPr>
            <p:cNvSpPr/>
            <p:nvPr/>
          </p:nvSpPr>
          <p:spPr>
            <a:xfrm>
              <a:off x="7529382" y="1604910"/>
              <a:ext cx="11836" cy="13255"/>
            </a:xfrm>
            <a:custGeom>
              <a:avLst/>
              <a:gdLst/>
              <a:ahLst/>
              <a:cxnLst/>
              <a:rect l="l" t="t" r="r" b="b"/>
              <a:pathLst>
                <a:path w="835" h="935" extrusionOk="0">
                  <a:moveTo>
                    <a:pt x="301" y="1"/>
                  </a:moveTo>
                  <a:cubicBezTo>
                    <a:pt x="234" y="1"/>
                    <a:pt x="168" y="34"/>
                    <a:pt x="101" y="101"/>
                  </a:cubicBezTo>
                  <a:lnTo>
                    <a:pt x="67" y="201"/>
                  </a:lnTo>
                  <a:cubicBezTo>
                    <a:pt x="1" y="234"/>
                    <a:pt x="1" y="335"/>
                    <a:pt x="1" y="401"/>
                  </a:cubicBezTo>
                  <a:lnTo>
                    <a:pt x="1" y="501"/>
                  </a:lnTo>
                  <a:cubicBezTo>
                    <a:pt x="1" y="568"/>
                    <a:pt x="1" y="635"/>
                    <a:pt x="34" y="668"/>
                  </a:cubicBezTo>
                  <a:cubicBezTo>
                    <a:pt x="34" y="735"/>
                    <a:pt x="67" y="768"/>
                    <a:pt x="101" y="802"/>
                  </a:cubicBezTo>
                  <a:cubicBezTo>
                    <a:pt x="201" y="868"/>
                    <a:pt x="301" y="935"/>
                    <a:pt x="401" y="935"/>
                  </a:cubicBezTo>
                  <a:lnTo>
                    <a:pt x="534" y="935"/>
                  </a:lnTo>
                  <a:cubicBezTo>
                    <a:pt x="601" y="902"/>
                    <a:pt x="668" y="868"/>
                    <a:pt x="701" y="835"/>
                  </a:cubicBezTo>
                  <a:lnTo>
                    <a:pt x="768" y="735"/>
                  </a:lnTo>
                  <a:cubicBezTo>
                    <a:pt x="801" y="668"/>
                    <a:pt x="835" y="601"/>
                    <a:pt x="835" y="535"/>
                  </a:cubicBezTo>
                  <a:lnTo>
                    <a:pt x="835" y="401"/>
                  </a:lnTo>
                  <a:cubicBezTo>
                    <a:pt x="835" y="368"/>
                    <a:pt x="835" y="301"/>
                    <a:pt x="801" y="234"/>
                  </a:cubicBezTo>
                  <a:cubicBezTo>
                    <a:pt x="768" y="201"/>
                    <a:pt x="735" y="134"/>
                    <a:pt x="701" y="101"/>
                  </a:cubicBezTo>
                  <a:cubicBezTo>
                    <a:pt x="668" y="68"/>
                    <a:pt x="635" y="34"/>
                    <a:pt x="568" y="34"/>
                  </a:cubicBezTo>
                  <a:cubicBezTo>
                    <a:pt x="534" y="1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3" name="Google Shape;5669;p49">
              <a:extLst>
                <a:ext uri="{FF2B5EF4-FFF2-40B4-BE49-F238E27FC236}">
                  <a16:creationId xmlns:a16="http://schemas.microsoft.com/office/drawing/2014/main" id="{1609A1C0-5E9D-4696-B00F-864982458EED}"/>
                </a:ext>
              </a:extLst>
            </p:cNvPr>
            <p:cNvSpPr/>
            <p:nvPr/>
          </p:nvSpPr>
          <p:spPr>
            <a:xfrm>
              <a:off x="7540255" y="1567087"/>
              <a:ext cx="16103" cy="11837"/>
            </a:xfrm>
            <a:custGeom>
              <a:avLst/>
              <a:gdLst/>
              <a:ahLst/>
              <a:cxnLst/>
              <a:rect l="l" t="t" r="r" b="b"/>
              <a:pathLst>
                <a:path w="1136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4" name="Google Shape;5670;p49">
              <a:extLst>
                <a:ext uri="{FF2B5EF4-FFF2-40B4-BE49-F238E27FC236}">
                  <a16:creationId xmlns:a16="http://schemas.microsoft.com/office/drawing/2014/main" id="{BF0BDC11-7C1A-41B1-B424-7C4FEAE7DCAE}"/>
                </a:ext>
              </a:extLst>
            </p:cNvPr>
            <p:cNvSpPr/>
            <p:nvPr/>
          </p:nvSpPr>
          <p:spPr>
            <a:xfrm>
              <a:off x="7502902" y="1549111"/>
              <a:ext cx="15621" cy="11837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cubicBezTo>
                    <a:pt x="1102" y="835"/>
                    <a:pt x="1102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5" name="Google Shape;5671;p49">
              <a:extLst>
                <a:ext uri="{FF2B5EF4-FFF2-40B4-BE49-F238E27FC236}">
                  <a16:creationId xmlns:a16="http://schemas.microsoft.com/office/drawing/2014/main" id="{E227368F-EAC4-4057-A2F0-CA8C5C8823D2}"/>
                </a:ext>
              </a:extLst>
            </p:cNvPr>
            <p:cNvSpPr/>
            <p:nvPr/>
          </p:nvSpPr>
          <p:spPr>
            <a:xfrm>
              <a:off x="7572887" y="1609645"/>
              <a:ext cx="16089" cy="11837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8" y="1"/>
                  </a:moveTo>
                  <a:cubicBezTo>
                    <a:pt x="1" y="1"/>
                    <a:pt x="1" y="834"/>
                    <a:pt x="568" y="834"/>
                  </a:cubicBezTo>
                  <a:cubicBezTo>
                    <a:pt x="1135" y="834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6" name="Google Shape;5672;p49">
              <a:extLst>
                <a:ext uri="{FF2B5EF4-FFF2-40B4-BE49-F238E27FC236}">
                  <a16:creationId xmlns:a16="http://schemas.microsoft.com/office/drawing/2014/main" id="{F66AC110-1889-485E-AB61-F07462363C37}"/>
                </a:ext>
              </a:extLst>
            </p:cNvPr>
            <p:cNvSpPr/>
            <p:nvPr/>
          </p:nvSpPr>
          <p:spPr>
            <a:xfrm>
              <a:off x="7584242" y="1559049"/>
              <a:ext cx="16089" cy="11837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34" y="834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7" name="Google Shape;5673;p49">
              <a:extLst>
                <a:ext uri="{FF2B5EF4-FFF2-40B4-BE49-F238E27FC236}">
                  <a16:creationId xmlns:a16="http://schemas.microsoft.com/office/drawing/2014/main" id="{EBF2F4C0-FC42-420D-96AA-582CEEBF498E}"/>
                </a:ext>
              </a:extLst>
            </p:cNvPr>
            <p:cNvSpPr/>
            <p:nvPr/>
          </p:nvSpPr>
          <p:spPr>
            <a:xfrm>
              <a:off x="7545457" y="1526414"/>
              <a:ext cx="15621" cy="11837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35" y="1"/>
                  </a:moveTo>
                  <a:cubicBezTo>
                    <a:pt x="1" y="1"/>
                    <a:pt x="1" y="835"/>
                    <a:pt x="535" y="835"/>
                  </a:cubicBezTo>
                  <a:cubicBezTo>
                    <a:pt x="1102" y="835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8" name="Google Shape;5674;p49">
              <a:extLst>
                <a:ext uri="{FF2B5EF4-FFF2-40B4-BE49-F238E27FC236}">
                  <a16:creationId xmlns:a16="http://schemas.microsoft.com/office/drawing/2014/main" id="{85EAC20C-E78D-49BA-ACA1-B94C4CC35E9A}"/>
                </a:ext>
              </a:extLst>
            </p:cNvPr>
            <p:cNvSpPr/>
            <p:nvPr/>
          </p:nvSpPr>
          <p:spPr>
            <a:xfrm>
              <a:off x="7546875" y="1483856"/>
              <a:ext cx="15621" cy="11837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02" y="834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9" name="Google Shape;5675;p49">
              <a:extLst>
                <a:ext uri="{FF2B5EF4-FFF2-40B4-BE49-F238E27FC236}">
                  <a16:creationId xmlns:a16="http://schemas.microsoft.com/office/drawing/2014/main" id="{6A0F8024-23DA-4901-967C-BD0CCE9EE310}"/>
                </a:ext>
              </a:extLst>
            </p:cNvPr>
            <p:cNvSpPr/>
            <p:nvPr/>
          </p:nvSpPr>
          <p:spPr>
            <a:xfrm>
              <a:off x="7631518" y="1523111"/>
              <a:ext cx="16103" cy="11837"/>
            </a:xfrm>
            <a:custGeom>
              <a:avLst/>
              <a:gdLst/>
              <a:ahLst/>
              <a:cxnLst/>
              <a:rect l="l" t="t" r="r" b="b"/>
              <a:pathLst>
                <a:path w="1136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0" name="Google Shape;5676;p49">
              <a:extLst>
                <a:ext uri="{FF2B5EF4-FFF2-40B4-BE49-F238E27FC236}">
                  <a16:creationId xmlns:a16="http://schemas.microsoft.com/office/drawing/2014/main" id="{FD74468A-BB6B-4CA8-A98F-61193B2C1B36}"/>
                </a:ext>
              </a:extLst>
            </p:cNvPr>
            <p:cNvSpPr/>
            <p:nvPr/>
          </p:nvSpPr>
          <p:spPr>
            <a:xfrm>
              <a:off x="7612140" y="1645582"/>
              <a:ext cx="15621" cy="11837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01" y="835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1" name="Google Shape;5677;p49">
              <a:extLst>
                <a:ext uri="{FF2B5EF4-FFF2-40B4-BE49-F238E27FC236}">
                  <a16:creationId xmlns:a16="http://schemas.microsoft.com/office/drawing/2014/main" id="{726B51AD-F5D2-4086-AC81-3D4A0C48E186}"/>
                </a:ext>
              </a:extLst>
            </p:cNvPr>
            <p:cNvSpPr/>
            <p:nvPr/>
          </p:nvSpPr>
          <p:spPr>
            <a:xfrm>
              <a:off x="7491561" y="1666394"/>
              <a:ext cx="15607" cy="11837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2" name="Google Shape;5678;p49">
              <a:extLst>
                <a:ext uri="{FF2B5EF4-FFF2-40B4-BE49-F238E27FC236}">
                  <a16:creationId xmlns:a16="http://schemas.microsoft.com/office/drawing/2014/main" id="{05E70A42-540B-471A-8EF0-243FA02051FE}"/>
                </a:ext>
              </a:extLst>
            </p:cNvPr>
            <p:cNvSpPr/>
            <p:nvPr/>
          </p:nvSpPr>
          <p:spPr>
            <a:xfrm>
              <a:off x="7468866" y="1542490"/>
              <a:ext cx="15607" cy="11837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101" y="835"/>
                    <a:pt x="1101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4069" name="Google Shape;4069;p35"/>
          <p:cNvSpPr/>
          <p:nvPr/>
        </p:nvSpPr>
        <p:spPr>
          <a:xfrm rot="5400000">
            <a:off x="8332163" y="6860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0" name="Google Shape;4070;p35"/>
          <p:cNvSpPr txBox="1"/>
          <p:nvPr/>
        </p:nvSpPr>
        <p:spPr>
          <a:xfrm rot="-5400000">
            <a:off x="8330363" y="747575"/>
            <a:ext cx="645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chemeClr val="hlink"/>
                </a:solid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M</a:t>
            </a: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O</a:t>
            </a:r>
            <a:r>
              <a:rPr lang="en" sz="1500" b="1" u="sng">
                <a:solidFill>
                  <a:schemeClr val="hlink"/>
                </a:solid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N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071" name="Google Shape;4071;p35"/>
          <p:cNvSpPr/>
          <p:nvPr/>
        </p:nvSpPr>
        <p:spPr>
          <a:xfrm rot="5400000">
            <a:off x="8340925" y="1349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2" name="Google Shape;4072;p35"/>
          <p:cNvSpPr txBox="1"/>
          <p:nvPr/>
        </p:nvSpPr>
        <p:spPr>
          <a:xfrm rot="-5400000">
            <a:off x="8342875" y="1415175"/>
            <a:ext cx="637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4" action="ppaction://hlinksldjump"/>
              </a:rPr>
              <a:t>TUE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073" name="Google Shape;4073;p35"/>
          <p:cNvSpPr/>
          <p:nvPr/>
        </p:nvSpPr>
        <p:spPr>
          <a:xfrm rot="5400000">
            <a:off x="8340925" y="2021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</p:txBody>
      </p:sp>
      <p:sp>
        <p:nvSpPr>
          <p:cNvPr id="4074" name="Google Shape;4074;p35"/>
          <p:cNvSpPr txBox="1"/>
          <p:nvPr/>
        </p:nvSpPr>
        <p:spPr>
          <a:xfrm rot="-5400000">
            <a:off x="8337175" y="2080825"/>
            <a:ext cx="649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5" action="ppaction://hlinksldjump"/>
              </a:rPr>
              <a:t>WED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075" name="Google Shape;4075;p35"/>
          <p:cNvSpPr/>
          <p:nvPr/>
        </p:nvSpPr>
        <p:spPr>
          <a:xfrm rot="5400000">
            <a:off x="8340925" y="26926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6" name="Google Shape;4076;p35"/>
          <p:cNvSpPr txBox="1"/>
          <p:nvPr/>
        </p:nvSpPr>
        <p:spPr>
          <a:xfrm rot="-5400000">
            <a:off x="8342575" y="2757575"/>
            <a:ext cx="638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4" action="ppaction://hlinksldjump"/>
              </a:rPr>
              <a:t>TU</a:t>
            </a:r>
            <a:r>
              <a:rPr lang="en" sz="15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E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077" name="Google Shape;4077;p35"/>
          <p:cNvSpPr/>
          <p:nvPr/>
        </p:nvSpPr>
        <p:spPr>
          <a:xfrm rot="5400000">
            <a:off x="8340925" y="33651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8" name="Google Shape;4078;p35"/>
          <p:cNvSpPr txBox="1"/>
          <p:nvPr/>
        </p:nvSpPr>
        <p:spPr>
          <a:xfrm rot="-5400000">
            <a:off x="8340325" y="342787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6" action="ppaction://hlinksldjump"/>
              </a:rPr>
              <a:t>FRI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079" name="Google Shape;4079;p35"/>
          <p:cNvSpPr/>
          <p:nvPr/>
        </p:nvSpPr>
        <p:spPr>
          <a:xfrm rot="5400000">
            <a:off x="8340925" y="4038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0" name="Google Shape;4080;p35"/>
          <p:cNvSpPr txBox="1"/>
          <p:nvPr/>
        </p:nvSpPr>
        <p:spPr>
          <a:xfrm rot="-5400000">
            <a:off x="8340325" y="410162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WKND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15" name="Google Shape;4391;p39">
            <a:extLst>
              <a:ext uri="{FF2B5EF4-FFF2-40B4-BE49-F238E27FC236}">
                <a16:creationId xmlns:a16="http://schemas.microsoft.com/office/drawing/2014/main" id="{4131165A-8164-4866-9B54-135ECE703E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8848" y="643790"/>
            <a:ext cx="3411708" cy="709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/>
              <a:t>MENJEMBATANI KESENJANGAN : MEMBANGUN RENCANA PEMBANGUNAN</a:t>
            </a:r>
            <a:endParaRPr sz="2000" dirty="0"/>
          </a:p>
        </p:txBody>
      </p:sp>
      <p:sp>
        <p:nvSpPr>
          <p:cNvPr id="217" name="Kotak Teks 216">
            <a:extLst>
              <a:ext uri="{FF2B5EF4-FFF2-40B4-BE49-F238E27FC236}">
                <a16:creationId xmlns:a16="http://schemas.microsoft.com/office/drawing/2014/main" id="{936B5C50-CE55-4659-98E2-09CC69871228}"/>
              </a:ext>
            </a:extLst>
          </p:cNvPr>
          <p:cNvSpPr txBox="1"/>
          <p:nvPr/>
        </p:nvSpPr>
        <p:spPr>
          <a:xfrm>
            <a:off x="756585" y="1370186"/>
            <a:ext cx="3299743" cy="3050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Rencana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pengembangan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jalan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menggambarkan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jelas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akhir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menjabarkan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langkah-langkah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titik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pemeriksaan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sementara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membangun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umpan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balik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reguler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menjaga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tetap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jalurnya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mengidentifikasi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mana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tambahan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diperlukan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membangun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refleksi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meninjau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kemajuan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berkala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menentukan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rute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alternatif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diperlukan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d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" name="Kotak Teks 218">
            <a:extLst>
              <a:ext uri="{FF2B5EF4-FFF2-40B4-BE49-F238E27FC236}">
                <a16:creationId xmlns:a16="http://schemas.microsoft.com/office/drawing/2014/main" id="{92593412-B839-470E-9B8F-E0B678BA5E0C}"/>
              </a:ext>
            </a:extLst>
          </p:cNvPr>
          <p:cNvSpPr txBox="1"/>
          <p:nvPr/>
        </p:nvSpPr>
        <p:spPr>
          <a:xfrm>
            <a:off x="5078615" y="622607"/>
            <a:ext cx="3407148" cy="380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Langkah-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langkah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khusus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rencana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pembangunan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berdampak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id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Langkah 1</a:t>
            </a:r>
            <a:r>
              <a:rPr lang="id-ID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karir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pengembanga</a:t>
            </a:r>
            <a:r>
              <a:rPr lang="id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Langkah 2</a:t>
            </a:r>
            <a:r>
              <a:rPr lang="id-ID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kriteria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sukses</a:t>
            </a:r>
            <a:endParaRPr lang="id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Langkah 3</a:t>
            </a:r>
            <a:r>
              <a:rPr lang="id-ID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langkah-langkah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tindakan</a:t>
            </a:r>
            <a:endParaRPr lang="id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Langkah 4</a:t>
            </a:r>
            <a:r>
              <a:rPr lang="id-ID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siapa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dilibatkan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dinilai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ulang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tanggalnya</a:t>
            </a:r>
            <a:endParaRPr lang="id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Langkah 5</a:t>
            </a:r>
            <a:r>
              <a:rPr lang="id-ID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regangkan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tugas</a:t>
            </a:r>
            <a:endParaRPr lang="id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Langkah 6</a:t>
            </a:r>
            <a:r>
              <a:rPr lang="id-ID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daya</a:t>
            </a:r>
            <a:endParaRPr lang="id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Langkah 7</a:t>
            </a:r>
            <a:r>
              <a:rPr lang="id-ID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renungkan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pasangan</a:t>
            </a:r>
            <a:endParaRPr lang="id-ID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3" name="Google Shape;5666;p49">
            <a:extLst>
              <a:ext uri="{FF2B5EF4-FFF2-40B4-BE49-F238E27FC236}">
                <a16:creationId xmlns:a16="http://schemas.microsoft.com/office/drawing/2014/main" id="{B97F3036-A9C1-467D-BC95-ED5772AA3F35}"/>
              </a:ext>
            </a:extLst>
          </p:cNvPr>
          <p:cNvGrpSpPr/>
          <p:nvPr/>
        </p:nvGrpSpPr>
        <p:grpSpPr>
          <a:xfrm>
            <a:off x="7900476" y="1867675"/>
            <a:ext cx="486939" cy="476553"/>
            <a:chOff x="7441904" y="1445551"/>
            <a:chExt cx="242584" cy="237398"/>
          </a:xfrm>
        </p:grpSpPr>
        <p:sp>
          <p:nvSpPr>
            <p:cNvPr id="234" name="Google Shape;5667;p49">
              <a:extLst>
                <a:ext uri="{FF2B5EF4-FFF2-40B4-BE49-F238E27FC236}">
                  <a16:creationId xmlns:a16="http://schemas.microsoft.com/office/drawing/2014/main" id="{2E32EB38-4198-4104-9EF3-3925579B4AB3}"/>
                </a:ext>
              </a:extLst>
            </p:cNvPr>
            <p:cNvSpPr/>
            <p:nvPr/>
          </p:nvSpPr>
          <p:spPr>
            <a:xfrm>
              <a:off x="7441904" y="1445551"/>
              <a:ext cx="242584" cy="237398"/>
            </a:xfrm>
            <a:custGeom>
              <a:avLst/>
              <a:gdLst/>
              <a:ahLst/>
              <a:cxnLst/>
              <a:rect l="l" t="t" r="r" b="b"/>
              <a:pathLst>
                <a:path w="17113" h="16746" extrusionOk="0">
                  <a:moveTo>
                    <a:pt x="7740" y="1"/>
                  </a:moveTo>
                  <a:lnTo>
                    <a:pt x="6308" y="5669"/>
                  </a:lnTo>
                  <a:lnTo>
                    <a:pt x="6308" y="5669"/>
                  </a:lnTo>
                  <a:lnTo>
                    <a:pt x="1" y="6272"/>
                  </a:lnTo>
                  <a:lnTo>
                    <a:pt x="5156" y="10230"/>
                  </a:lnTo>
                  <a:lnTo>
                    <a:pt x="5156" y="10230"/>
                  </a:lnTo>
                  <a:lnTo>
                    <a:pt x="3637" y="16246"/>
                  </a:lnTo>
                  <a:lnTo>
                    <a:pt x="8045" y="12448"/>
                  </a:lnTo>
                  <a:lnTo>
                    <a:pt x="8045" y="12448"/>
                  </a:lnTo>
                  <a:lnTo>
                    <a:pt x="13644" y="16746"/>
                  </a:lnTo>
                  <a:lnTo>
                    <a:pt x="11287" y="9656"/>
                  </a:lnTo>
                  <a:lnTo>
                    <a:pt x="17113" y="4637"/>
                  </a:lnTo>
                  <a:lnTo>
                    <a:pt x="9849" y="5331"/>
                  </a:lnTo>
                  <a:lnTo>
                    <a:pt x="9849" y="5331"/>
                  </a:lnTo>
                  <a:lnTo>
                    <a:pt x="9507" y="4304"/>
                  </a:lnTo>
                  <a:lnTo>
                    <a:pt x="7740" y="1"/>
                  </a:lnTo>
                  <a:close/>
                </a:path>
              </a:pathLst>
            </a:custGeom>
            <a:solidFill>
              <a:schemeClr val="accent5"/>
            </a:solidFill>
            <a:ln w="208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5" name="Google Shape;5668;p49">
              <a:extLst>
                <a:ext uri="{FF2B5EF4-FFF2-40B4-BE49-F238E27FC236}">
                  <a16:creationId xmlns:a16="http://schemas.microsoft.com/office/drawing/2014/main" id="{351F2404-7618-46EA-BA42-7D5272F390BB}"/>
                </a:ext>
              </a:extLst>
            </p:cNvPr>
            <p:cNvSpPr/>
            <p:nvPr/>
          </p:nvSpPr>
          <p:spPr>
            <a:xfrm>
              <a:off x="7529382" y="1604910"/>
              <a:ext cx="11836" cy="13255"/>
            </a:xfrm>
            <a:custGeom>
              <a:avLst/>
              <a:gdLst/>
              <a:ahLst/>
              <a:cxnLst/>
              <a:rect l="l" t="t" r="r" b="b"/>
              <a:pathLst>
                <a:path w="835" h="935" extrusionOk="0">
                  <a:moveTo>
                    <a:pt x="301" y="1"/>
                  </a:moveTo>
                  <a:cubicBezTo>
                    <a:pt x="234" y="1"/>
                    <a:pt x="168" y="34"/>
                    <a:pt x="101" y="101"/>
                  </a:cubicBezTo>
                  <a:lnTo>
                    <a:pt x="67" y="201"/>
                  </a:lnTo>
                  <a:cubicBezTo>
                    <a:pt x="1" y="234"/>
                    <a:pt x="1" y="335"/>
                    <a:pt x="1" y="401"/>
                  </a:cubicBezTo>
                  <a:lnTo>
                    <a:pt x="1" y="501"/>
                  </a:lnTo>
                  <a:cubicBezTo>
                    <a:pt x="1" y="568"/>
                    <a:pt x="1" y="635"/>
                    <a:pt x="34" y="668"/>
                  </a:cubicBezTo>
                  <a:cubicBezTo>
                    <a:pt x="34" y="735"/>
                    <a:pt x="67" y="768"/>
                    <a:pt x="101" y="802"/>
                  </a:cubicBezTo>
                  <a:cubicBezTo>
                    <a:pt x="201" y="868"/>
                    <a:pt x="301" y="935"/>
                    <a:pt x="401" y="935"/>
                  </a:cubicBezTo>
                  <a:lnTo>
                    <a:pt x="534" y="935"/>
                  </a:lnTo>
                  <a:cubicBezTo>
                    <a:pt x="601" y="902"/>
                    <a:pt x="668" y="868"/>
                    <a:pt x="701" y="835"/>
                  </a:cubicBezTo>
                  <a:lnTo>
                    <a:pt x="768" y="735"/>
                  </a:lnTo>
                  <a:cubicBezTo>
                    <a:pt x="801" y="668"/>
                    <a:pt x="835" y="601"/>
                    <a:pt x="835" y="535"/>
                  </a:cubicBezTo>
                  <a:lnTo>
                    <a:pt x="835" y="401"/>
                  </a:lnTo>
                  <a:cubicBezTo>
                    <a:pt x="835" y="368"/>
                    <a:pt x="835" y="301"/>
                    <a:pt x="801" y="234"/>
                  </a:cubicBezTo>
                  <a:cubicBezTo>
                    <a:pt x="768" y="201"/>
                    <a:pt x="735" y="134"/>
                    <a:pt x="701" y="101"/>
                  </a:cubicBezTo>
                  <a:cubicBezTo>
                    <a:pt x="668" y="68"/>
                    <a:pt x="635" y="34"/>
                    <a:pt x="568" y="34"/>
                  </a:cubicBezTo>
                  <a:cubicBezTo>
                    <a:pt x="534" y="1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6" name="Google Shape;5669;p49">
              <a:extLst>
                <a:ext uri="{FF2B5EF4-FFF2-40B4-BE49-F238E27FC236}">
                  <a16:creationId xmlns:a16="http://schemas.microsoft.com/office/drawing/2014/main" id="{7C44F2E1-603F-487C-84F2-D6737EB8B9E3}"/>
                </a:ext>
              </a:extLst>
            </p:cNvPr>
            <p:cNvSpPr/>
            <p:nvPr/>
          </p:nvSpPr>
          <p:spPr>
            <a:xfrm>
              <a:off x="7540255" y="1567087"/>
              <a:ext cx="16103" cy="11837"/>
            </a:xfrm>
            <a:custGeom>
              <a:avLst/>
              <a:gdLst/>
              <a:ahLst/>
              <a:cxnLst/>
              <a:rect l="l" t="t" r="r" b="b"/>
              <a:pathLst>
                <a:path w="1136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7" name="Google Shape;5670;p49">
              <a:extLst>
                <a:ext uri="{FF2B5EF4-FFF2-40B4-BE49-F238E27FC236}">
                  <a16:creationId xmlns:a16="http://schemas.microsoft.com/office/drawing/2014/main" id="{CDC74F8E-C722-4570-82F4-62161E1324FC}"/>
                </a:ext>
              </a:extLst>
            </p:cNvPr>
            <p:cNvSpPr/>
            <p:nvPr/>
          </p:nvSpPr>
          <p:spPr>
            <a:xfrm>
              <a:off x="7502902" y="1549111"/>
              <a:ext cx="15621" cy="11837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cubicBezTo>
                    <a:pt x="1102" y="835"/>
                    <a:pt x="1102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8" name="Google Shape;5671;p49">
              <a:extLst>
                <a:ext uri="{FF2B5EF4-FFF2-40B4-BE49-F238E27FC236}">
                  <a16:creationId xmlns:a16="http://schemas.microsoft.com/office/drawing/2014/main" id="{489094D1-0351-4A03-BB52-530F19B97E47}"/>
                </a:ext>
              </a:extLst>
            </p:cNvPr>
            <p:cNvSpPr/>
            <p:nvPr/>
          </p:nvSpPr>
          <p:spPr>
            <a:xfrm>
              <a:off x="7572887" y="1609645"/>
              <a:ext cx="16089" cy="11837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8" y="1"/>
                  </a:moveTo>
                  <a:cubicBezTo>
                    <a:pt x="1" y="1"/>
                    <a:pt x="1" y="834"/>
                    <a:pt x="568" y="834"/>
                  </a:cubicBezTo>
                  <a:cubicBezTo>
                    <a:pt x="1135" y="834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9" name="Google Shape;5672;p49">
              <a:extLst>
                <a:ext uri="{FF2B5EF4-FFF2-40B4-BE49-F238E27FC236}">
                  <a16:creationId xmlns:a16="http://schemas.microsoft.com/office/drawing/2014/main" id="{62512C8D-0F01-48C6-A3D7-91EE9C16F033}"/>
                </a:ext>
              </a:extLst>
            </p:cNvPr>
            <p:cNvSpPr/>
            <p:nvPr/>
          </p:nvSpPr>
          <p:spPr>
            <a:xfrm>
              <a:off x="7584242" y="1559049"/>
              <a:ext cx="16089" cy="11837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34" y="834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0" name="Google Shape;5673;p49">
              <a:extLst>
                <a:ext uri="{FF2B5EF4-FFF2-40B4-BE49-F238E27FC236}">
                  <a16:creationId xmlns:a16="http://schemas.microsoft.com/office/drawing/2014/main" id="{823917B5-189C-4DF2-B73D-AD97DF6EA82C}"/>
                </a:ext>
              </a:extLst>
            </p:cNvPr>
            <p:cNvSpPr/>
            <p:nvPr/>
          </p:nvSpPr>
          <p:spPr>
            <a:xfrm>
              <a:off x="7545457" y="1526414"/>
              <a:ext cx="15621" cy="11837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35" y="1"/>
                  </a:moveTo>
                  <a:cubicBezTo>
                    <a:pt x="1" y="1"/>
                    <a:pt x="1" y="835"/>
                    <a:pt x="535" y="835"/>
                  </a:cubicBezTo>
                  <a:cubicBezTo>
                    <a:pt x="1102" y="835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1" name="Google Shape;5674;p49">
              <a:extLst>
                <a:ext uri="{FF2B5EF4-FFF2-40B4-BE49-F238E27FC236}">
                  <a16:creationId xmlns:a16="http://schemas.microsoft.com/office/drawing/2014/main" id="{F1D53CBE-79FA-40F6-9CBC-C48331AAB95B}"/>
                </a:ext>
              </a:extLst>
            </p:cNvPr>
            <p:cNvSpPr/>
            <p:nvPr/>
          </p:nvSpPr>
          <p:spPr>
            <a:xfrm>
              <a:off x="7546875" y="1483856"/>
              <a:ext cx="15621" cy="11837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02" y="834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2" name="Google Shape;5675;p49">
              <a:extLst>
                <a:ext uri="{FF2B5EF4-FFF2-40B4-BE49-F238E27FC236}">
                  <a16:creationId xmlns:a16="http://schemas.microsoft.com/office/drawing/2014/main" id="{A3584EDD-010E-4FDD-8580-D429E0DDD580}"/>
                </a:ext>
              </a:extLst>
            </p:cNvPr>
            <p:cNvSpPr/>
            <p:nvPr/>
          </p:nvSpPr>
          <p:spPr>
            <a:xfrm>
              <a:off x="7631518" y="1523111"/>
              <a:ext cx="16103" cy="11837"/>
            </a:xfrm>
            <a:custGeom>
              <a:avLst/>
              <a:gdLst/>
              <a:ahLst/>
              <a:cxnLst/>
              <a:rect l="l" t="t" r="r" b="b"/>
              <a:pathLst>
                <a:path w="1136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3" name="Google Shape;5676;p49">
              <a:extLst>
                <a:ext uri="{FF2B5EF4-FFF2-40B4-BE49-F238E27FC236}">
                  <a16:creationId xmlns:a16="http://schemas.microsoft.com/office/drawing/2014/main" id="{BE8440BF-8206-4033-82C4-0E6D2DEF98A1}"/>
                </a:ext>
              </a:extLst>
            </p:cNvPr>
            <p:cNvSpPr/>
            <p:nvPr/>
          </p:nvSpPr>
          <p:spPr>
            <a:xfrm>
              <a:off x="7612140" y="1645582"/>
              <a:ext cx="15621" cy="11837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01" y="835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4" name="Google Shape;5677;p49">
              <a:extLst>
                <a:ext uri="{FF2B5EF4-FFF2-40B4-BE49-F238E27FC236}">
                  <a16:creationId xmlns:a16="http://schemas.microsoft.com/office/drawing/2014/main" id="{8DEA3E61-9E3A-419F-8350-D177E3066945}"/>
                </a:ext>
              </a:extLst>
            </p:cNvPr>
            <p:cNvSpPr/>
            <p:nvPr/>
          </p:nvSpPr>
          <p:spPr>
            <a:xfrm>
              <a:off x="7491561" y="1666394"/>
              <a:ext cx="15607" cy="11837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5" name="Google Shape;5678;p49">
              <a:extLst>
                <a:ext uri="{FF2B5EF4-FFF2-40B4-BE49-F238E27FC236}">
                  <a16:creationId xmlns:a16="http://schemas.microsoft.com/office/drawing/2014/main" id="{6FEDE2EC-845F-4C77-9593-009F1066014B}"/>
                </a:ext>
              </a:extLst>
            </p:cNvPr>
            <p:cNvSpPr/>
            <p:nvPr/>
          </p:nvSpPr>
          <p:spPr>
            <a:xfrm>
              <a:off x="7468866" y="1542490"/>
              <a:ext cx="15607" cy="11837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101" y="835"/>
                    <a:pt x="1101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" name="Google Shape;3000;p31"/>
          <p:cNvSpPr txBox="1">
            <a:spLocks noGrp="1"/>
          </p:cNvSpPr>
          <p:nvPr>
            <p:ph type="title" idx="6"/>
          </p:nvPr>
        </p:nvSpPr>
        <p:spPr>
          <a:xfrm>
            <a:off x="800100" y="1247900"/>
            <a:ext cx="8697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001" name="Google Shape;3001;p31"/>
          <p:cNvSpPr txBox="1">
            <a:spLocks noGrp="1"/>
          </p:cNvSpPr>
          <p:nvPr>
            <p:ph type="title" idx="7"/>
          </p:nvPr>
        </p:nvSpPr>
        <p:spPr>
          <a:xfrm>
            <a:off x="800100" y="2279375"/>
            <a:ext cx="8697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002" name="Google Shape;3002;p31"/>
          <p:cNvSpPr txBox="1">
            <a:spLocks noGrp="1"/>
          </p:cNvSpPr>
          <p:nvPr>
            <p:ph type="title" idx="8"/>
          </p:nvPr>
        </p:nvSpPr>
        <p:spPr>
          <a:xfrm>
            <a:off x="800100" y="3315350"/>
            <a:ext cx="8697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003" name="Google Shape;3003;p31"/>
          <p:cNvSpPr txBox="1">
            <a:spLocks noGrp="1"/>
          </p:cNvSpPr>
          <p:nvPr>
            <p:ph type="title"/>
          </p:nvPr>
        </p:nvSpPr>
        <p:spPr>
          <a:xfrm>
            <a:off x="1746050" y="1368950"/>
            <a:ext cx="2241600" cy="28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AQIFA ADRIANISYA</a:t>
            </a:r>
            <a:endParaRPr dirty="0"/>
          </a:p>
        </p:txBody>
      </p:sp>
      <p:sp>
        <p:nvSpPr>
          <p:cNvPr id="3005" name="Google Shape;3005;p31"/>
          <p:cNvSpPr txBox="1">
            <a:spLocks noGrp="1"/>
          </p:cNvSpPr>
          <p:nvPr>
            <p:ph type="title" idx="2"/>
          </p:nvPr>
        </p:nvSpPr>
        <p:spPr>
          <a:xfrm>
            <a:off x="1746050" y="2397747"/>
            <a:ext cx="2241600" cy="28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/>
              <a:t>INCHIRA ADELA SAFIRA</a:t>
            </a:r>
          </a:p>
        </p:txBody>
      </p:sp>
      <p:sp>
        <p:nvSpPr>
          <p:cNvPr id="3007" name="Google Shape;3007;p31"/>
          <p:cNvSpPr txBox="1">
            <a:spLocks noGrp="1"/>
          </p:cNvSpPr>
          <p:nvPr>
            <p:ph type="title" idx="4"/>
          </p:nvPr>
        </p:nvSpPr>
        <p:spPr>
          <a:xfrm>
            <a:off x="1746050" y="3426550"/>
            <a:ext cx="2241600" cy="28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HELLEN CORNELLIA NATALIE</a:t>
            </a:r>
            <a:endParaRPr dirty="0"/>
          </a:p>
        </p:txBody>
      </p:sp>
      <p:sp>
        <p:nvSpPr>
          <p:cNvPr id="3009" name="Google Shape;3009;p31"/>
          <p:cNvSpPr txBox="1">
            <a:spLocks noGrp="1"/>
          </p:cNvSpPr>
          <p:nvPr>
            <p:ph type="title" idx="9"/>
          </p:nvPr>
        </p:nvSpPr>
        <p:spPr>
          <a:xfrm>
            <a:off x="716150" y="583000"/>
            <a:ext cx="40164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ANGGOTA KELOMPOK</a:t>
            </a:r>
            <a:endParaRPr dirty="0"/>
          </a:p>
        </p:txBody>
      </p:sp>
      <p:grpSp>
        <p:nvGrpSpPr>
          <p:cNvPr id="3010" name="Google Shape;3010;p31"/>
          <p:cNvGrpSpPr/>
          <p:nvPr/>
        </p:nvGrpSpPr>
        <p:grpSpPr>
          <a:xfrm rot="10800000" flipH="1">
            <a:off x="7761247" y="506790"/>
            <a:ext cx="733358" cy="696238"/>
            <a:chOff x="3925613" y="3096468"/>
            <a:chExt cx="335169" cy="348000"/>
          </a:xfrm>
        </p:grpSpPr>
        <p:sp>
          <p:nvSpPr>
            <p:cNvPr id="3011" name="Google Shape;3011;p31"/>
            <p:cNvSpPr/>
            <p:nvPr/>
          </p:nvSpPr>
          <p:spPr>
            <a:xfrm>
              <a:off x="3925613" y="3099145"/>
              <a:ext cx="181299" cy="213761"/>
            </a:xfrm>
            <a:custGeom>
              <a:avLst/>
              <a:gdLst/>
              <a:ahLst/>
              <a:cxnLst/>
              <a:rect l="l" t="t" r="r" b="b"/>
              <a:pathLst>
                <a:path w="16928" h="19959" extrusionOk="0">
                  <a:moveTo>
                    <a:pt x="10217" y="1"/>
                  </a:moveTo>
                  <a:cubicBezTo>
                    <a:pt x="9343" y="1"/>
                    <a:pt x="8477" y="743"/>
                    <a:pt x="7900" y="1512"/>
                  </a:cubicBezTo>
                  <a:cubicBezTo>
                    <a:pt x="7239" y="2446"/>
                    <a:pt x="6460" y="3535"/>
                    <a:pt x="5332" y="3613"/>
                  </a:cubicBezTo>
                  <a:cubicBezTo>
                    <a:pt x="5282" y="3617"/>
                    <a:pt x="5233" y="3618"/>
                    <a:pt x="5183" y="3618"/>
                  </a:cubicBezTo>
                  <a:cubicBezTo>
                    <a:pt x="4688" y="3618"/>
                    <a:pt x="4193" y="3458"/>
                    <a:pt x="3697" y="3458"/>
                  </a:cubicBezTo>
                  <a:cubicBezTo>
                    <a:pt x="2297" y="3535"/>
                    <a:pt x="1440" y="5092"/>
                    <a:pt x="1285" y="6493"/>
                  </a:cubicBezTo>
                  <a:cubicBezTo>
                    <a:pt x="1129" y="7894"/>
                    <a:pt x="1440" y="9334"/>
                    <a:pt x="1051" y="10657"/>
                  </a:cubicBezTo>
                  <a:cubicBezTo>
                    <a:pt x="701" y="11746"/>
                    <a:pt x="1" y="12875"/>
                    <a:pt x="545" y="13848"/>
                  </a:cubicBezTo>
                  <a:cubicBezTo>
                    <a:pt x="779" y="14276"/>
                    <a:pt x="1246" y="14548"/>
                    <a:pt x="1479" y="14937"/>
                  </a:cubicBezTo>
                  <a:cubicBezTo>
                    <a:pt x="2180" y="15988"/>
                    <a:pt x="1440" y="17466"/>
                    <a:pt x="1985" y="18673"/>
                  </a:cubicBezTo>
                  <a:cubicBezTo>
                    <a:pt x="2366" y="19580"/>
                    <a:pt x="3384" y="19959"/>
                    <a:pt x="4395" y="19959"/>
                  </a:cubicBezTo>
                  <a:cubicBezTo>
                    <a:pt x="4729" y="19959"/>
                    <a:pt x="5062" y="19917"/>
                    <a:pt x="5371" y="19840"/>
                  </a:cubicBezTo>
                  <a:cubicBezTo>
                    <a:pt x="6655" y="19490"/>
                    <a:pt x="7744" y="18712"/>
                    <a:pt x="9029" y="18362"/>
                  </a:cubicBezTo>
                  <a:cubicBezTo>
                    <a:pt x="9924" y="18089"/>
                    <a:pt x="10896" y="18050"/>
                    <a:pt x="11830" y="17817"/>
                  </a:cubicBezTo>
                  <a:cubicBezTo>
                    <a:pt x="12803" y="17661"/>
                    <a:pt x="13620" y="17077"/>
                    <a:pt x="14126" y="16221"/>
                  </a:cubicBezTo>
                  <a:cubicBezTo>
                    <a:pt x="14365" y="15675"/>
                    <a:pt x="14664" y="14889"/>
                    <a:pt x="15155" y="14889"/>
                  </a:cubicBezTo>
                  <a:cubicBezTo>
                    <a:pt x="15223" y="14889"/>
                    <a:pt x="15295" y="14904"/>
                    <a:pt x="15371" y="14937"/>
                  </a:cubicBezTo>
                  <a:lnTo>
                    <a:pt x="13543" y="17077"/>
                  </a:lnTo>
                  <a:cubicBezTo>
                    <a:pt x="13711" y="17165"/>
                    <a:pt x="13884" y="17205"/>
                    <a:pt x="14054" y="17205"/>
                  </a:cubicBezTo>
                  <a:cubicBezTo>
                    <a:pt x="14866" y="17205"/>
                    <a:pt x="15632" y="16304"/>
                    <a:pt x="15761" y="15404"/>
                  </a:cubicBezTo>
                  <a:cubicBezTo>
                    <a:pt x="15877" y="14314"/>
                    <a:pt x="15410" y="13225"/>
                    <a:pt x="15410" y="12135"/>
                  </a:cubicBezTo>
                  <a:cubicBezTo>
                    <a:pt x="15410" y="11435"/>
                    <a:pt x="15527" y="10734"/>
                    <a:pt x="15722" y="10034"/>
                  </a:cubicBezTo>
                  <a:lnTo>
                    <a:pt x="16617" y="6376"/>
                  </a:lnTo>
                  <a:cubicBezTo>
                    <a:pt x="16850" y="5598"/>
                    <a:pt x="16928" y="4781"/>
                    <a:pt x="16850" y="3963"/>
                  </a:cubicBezTo>
                  <a:cubicBezTo>
                    <a:pt x="16733" y="3107"/>
                    <a:pt x="16072" y="2446"/>
                    <a:pt x="15255" y="2290"/>
                  </a:cubicBezTo>
                  <a:cubicBezTo>
                    <a:pt x="15193" y="2283"/>
                    <a:pt x="15132" y="2280"/>
                    <a:pt x="15072" y="2280"/>
                  </a:cubicBezTo>
                  <a:cubicBezTo>
                    <a:pt x="14589" y="2280"/>
                    <a:pt x="14123" y="2483"/>
                    <a:pt x="13643" y="2483"/>
                  </a:cubicBezTo>
                  <a:cubicBezTo>
                    <a:pt x="13532" y="2483"/>
                    <a:pt x="13421" y="2472"/>
                    <a:pt x="13309" y="2446"/>
                  </a:cubicBezTo>
                  <a:cubicBezTo>
                    <a:pt x="12142" y="2212"/>
                    <a:pt x="11830" y="539"/>
                    <a:pt x="10780" y="111"/>
                  </a:cubicBezTo>
                  <a:cubicBezTo>
                    <a:pt x="10594" y="35"/>
                    <a:pt x="10405" y="1"/>
                    <a:pt x="10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1"/>
            <p:cNvSpPr/>
            <p:nvPr/>
          </p:nvSpPr>
          <p:spPr>
            <a:xfrm>
              <a:off x="3926449" y="3096468"/>
              <a:ext cx="183805" cy="219084"/>
            </a:xfrm>
            <a:custGeom>
              <a:avLst/>
              <a:gdLst/>
              <a:ahLst/>
              <a:cxnLst/>
              <a:rect l="l" t="t" r="r" b="b"/>
              <a:pathLst>
                <a:path w="17162" h="20456" extrusionOk="0">
                  <a:moveTo>
                    <a:pt x="15157" y="15280"/>
                  </a:moveTo>
                  <a:cubicBezTo>
                    <a:pt x="15200" y="15280"/>
                    <a:pt x="15245" y="15288"/>
                    <a:pt x="15293" y="15304"/>
                  </a:cubicBezTo>
                  <a:cubicBezTo>
                    <a:pt x="15306" y="15306"/>
                    <a:pt x="15319" y="15308"/>
                    <a:pt x="15331" y="15308"/>
                  </a:cubicBezTo>
                  <a:cubicBezTo>
                    <a:pt x="15343" y="15308"/>
                    <a:pt x="15354" y="15306"/>
                    <a:pt x="15365" y="15304"/>
                  </a:cubicBezTo>
                  <a:lnTo>
                    <a:pt x="15365" y="15304"/>
                  </a:lnTo>
                  <a:cubicBezTo>
                    <a:pt x="15353" y="15898"/>
                    <a:pt x="15186" y="16457"/>
                    <a:pt x="14671" y="16860"/>
                  </a:cubicBezTo>
                  <a:cubicBezTo>
                    <a:pt x="14455" y="17050"/>
                    <a:pt x="14182" y="17164"/>
                    <a:pt x="13893" y="17164"/>
                  </a:cubicBezTo>
                  <a:cubicBezTo>
                    <a:pt x="13877" y="17164"/>
                    <a:pt x="13862" y="17163"/>
                    <a:pt x="13847" y="17163"/>
                  </a:cubicBezTo>
                  <a:lnTo>
                    <a:pt x="13847" y="17163"/>
                  </a:lnTo>
                  <a:cubicBezTo>
                    <a:pt x="14107" y="16855"/>
                    <a:pt x="14311" y="16501"/>
                    <a:pt x="14437" y="16121"/>
                  </a:cubicBezTo>
                  <a:cubicBezTo>
                    <a:pt x="14577" y="15842"/>
                    <a:pt x="14779" y="15280"/>
                    <a:pt x="15157" y="15280"/>
                  </a:cubicBezTo>
                  <a:close/>
                  <a:moveTo>
                    <a:pt x="10021" y="554"/>
                  </a:moveTo>
                  <a:cubicBezTo>
                    <a:pt x="10274" y="554"/>
                    <a:pt x="10530" y="624"/>
                    <a:pt x="10741" y="750"/>
                  </a:cubicBezTo>
                  <a:cubicBezTo>
                    <a:pt x="11052" y="984"/>
                    <a:pt x="11324" y="1256"/>
                    <a:pt x="11519" y="1606"/>
                  </a:cubicBezTo>
                  <a:cubicBezTo>
                    <a:pt x="11947" y="2229"/>
                    <a:pt x="12414" y="2929"/>
                    <a:pt x="13270" y="3046"/>
                  </a:cubicBezTo>
                  <a:cubicBezTo>
                    <a:pt x="13338" y="3056"/>
                    <a:pt x="13406" y="3060"/>
                    <a:pt x="13474" y="3060"/>
                  </a:cubicBezTo>
                  <a:cubicBezTo>
                    <a:pt x="13951" y="3060"/>
                    <a:pt x="14428" y="2851"/>
                    <a:pt x="14904" y="2851"/>
                  </a:cubicBezTo>
                  <a:cubicBezTo>
                    <a:pt x="14934" y="2849"/>
                    <a:pt x="14964" y="2848"/>
                    <a:pt x="14994" y="2848"/>
                  </a:cubicBezTo>
                  <a:cubicBezTo>
                    <a:pt x="15430" y="2848"/>
                    <a:pt x="15853" y="3110"/>
                    <a:pt x="16072" y="3474"/>
                  </a:cubicBezTo>
                  <a:cubicBezTo>
                    <a:pt x="16772" y="4447"/>
                    <a:pt x="16422" y="5731"/>
                    <a:pt x="16150" y="6782"/>
                  </a:cubicBezTo>
                  <a:cubicBezTo>
                    <a:pt x="15877" y="8027"/>
                    <a:pt x="15566" y="9272"/>
                    <a:pt x="15255" y="10517"/>
                  </a:cubicBezTo>
                  <a:cubicBezTo>
                    <a:pt x="15099" y="11101"/>
                    <a:pt x="15021" y="11685"/>
                    <a:pt x="15021" y="12269"/>
                  </a:cubicBezTo>
                  <a:cubicBezTo>
                    <a:pt x="15021" y="12852"/>
                    <a:pt x="15099" y="13436"/>
                    <a:pt x="15216" y="13981"/>
                  </a:cubicBezTo>
                  <a:cubicBezTo>
                    <a:pt x="15281" y="14321"/>
                    <a:pt x="15342" y="14679"/>
                    <a:pt x="15360" y="15031"/>
                  </a:cubicBezTo>
                  <a:lnTo>
                    <a:pt x="15332" y="15031"/>
                  </a:lnTo>
                  <a:cubicBezTo>
                    <a:pt x="15235" y="14993"/>
                    <a:pt x="15144" y="14975"/>
                    <a:pt x="15058" y="14975"/>
                  </a:cubicBezTo>
                  <a:cubicBezTo>
                    <a:pt x="14459" y="14975"/>
                    <a:pt x="14131" y="15839"/>
                    <a:pt x="13893" y="16316"/>
                  </a:cubicBezTo>
                  <a:cubicBezTo>
                    <a:pt x="13426" y="17288"/>
                    <a:pt x="12453" y="17716"/>
                    <a:pt x="11402" y="17911"/>
                  </a:cubicBezTo>
                  <a:cubicBezTo>
                    <a:pt x="10235" y="18145"/>
                    <a:pt x="9067" y="18261"/>
                    <a:pt x="7939" y="18728"/>
                  </a:cubicBezTo>
                  <a:cubicBezTo>
                    <a:pt x="6927" y="19156"/>
                    <a:pt x="5954" y="19779"/>
                    <a:pt x="4865" y="19935"/>
                  </a:cubicBezTo>
                  <a:cubicBezTo>
                    <a:pt x="4664" y="19980"/>
                    <a:pt x="4460" y="20002"/>
                    <a:pt x="4259" y="20002"/>
                  </a:cubicBezTo>
                  <a:cubicBezTo>
                    <a:pt x="3601" y="20002"/>
                    <a:pt x="2958" y="19768"/>
                    <a:pt x="2452" y="19351"/>
                  </a:cubicBezTo>
                  <a:cubicBezTo>
                    <a:pt x="1713" y="18612"/>
                    <a:pt x="1946" y="17483"/>
                    <a:pt x="1946" y="16588"/>
                  </a:cubicBezTo>
                  <a:cubicBezTo>
                    <a:pt x="1985" y="16121"/>
                    <a:pt x="1868" y="15654"/>
                    <a:pt x="1674" y="15226"/>
                  </a:cubicBezTo>
                  <a:cubicBezTo>
                    <a:pt x="1440" y="14759"/>
                    <a:pt x="1012" y="14487"/>
                    <a:pt x="701" y="14059"/>
                  </a:cubicBezTo>
                  <a:cubicBezTo>
                    <a:pt x="117" y="13125"/>
                    <a:pt x="895" y="11918"/>
                    <a:pt x="1168" y="11023"/>
                  </a:cubicBezTo>
                  <a:cubicBezTo>
                    <a:pt x="1752" y="9000"/>
                    <a:pt x="740" y="6470"/>
                    <a:pt x="2257" y="4719"/>
                  </a:cubicBezTo>
                  <a:cubicBezTo>
                    <a:pt x="2530" y="4369"/>
                    <a:pt x="2919" y="4136"/>
                    <a:pt x="3308" y="4058"/>
                  </a:cubicBezTo>
                  <a:cubicBezTo>
                    <a:pt x="3425" y="4034"/>
                    <a:pt x="3540" y="4025"/>
                    <a:pt x="3654" y="4025"/>
                  </a:cubicBezTo>
                  <a:cubicBezTo>
                    <a:pt x="4110" y="4025"/>
                    <a:pt x="4546" y="4175"/>
                    <a:pt x="4981" y="4175"/>
                  </a:cubicBezTo>
                  <a:cubicBezTo>
                    <a:pt x="5010" y="4176"/>
                    <a:pt x="5039" y="4176"/>
                    <a:pt x="5068" y="4176"/>
                  </a:cubicBezTo>
                  <a:cubicBezTo>
                    <a:pt x="5998" y="4176"/>
                    <a:pt x="6711" y="3570"/>
                    <a:pt x="7277" y="2890"/>
                  </a:cubicBezTo>
                  <a:cubicBezTo>
                    <a:pt x="7861" y="2190"/>
                    <a:pt x="8445" y="1178"/>
                    <a:pt x="9418" y="711"/>
                  </a:cubicBezTo>
                  <a:cubicBezTo>
                    <a:pt x="9596" y="604"/>
                    <a:pt x="9807" y="554"/>
                    <a:pt x="10021" y="554"/>
                  </a:cubicBezTo>
                  <a:close/>
                  <a:moveTo>
                    <a:pt x="10013" y="1"/>
                  </a:moveTo>
                  <a:cubicBezTo>
                    <a:pt x="9555" y="1"/>
                    <a:pt x="9095" y="157"/>
                    <a:pt x="8717" y="478"/>
                  </a:cubicBezTo>
                  <a:cubicBezTo>
                    <a:pt x="7783" y="1100"/>
                    <a:pt x="7316" y="2073"/>
                    <a:pt x="6577" y="2851"/>
                  </a:cubicBezTo>
                  <a:cubicBezTo>
                    <a:pt x="6266" y="3202"/>
                    <a:pt x="5837" y="3474"/>
                    <a:pt x="5371" y="3591"/>
                  </a:cubicBezTo>
                  <a:cubicBezTo>
                    <a:pt x="5259" y="3612"/>
                    <a:pt x="5148" y="3620"/>
                    <a:pt x="5037" y="3620"/>
                  </a:cubicBezTo>
                  <a:cubicBezTo>
                    <a:pt x="4569" y="3620"/>
                    <a:pt x="4104" y="3470"/>
                    <a:pt x="3661" y="3470"/>
                  </a:cubicBezTo>
                  <a:cubicBezTo>
                    <a:pt x="3621" y="3470"/>
                    <a:pt x="3581" y="3471"/>
                    <a:pt x="3542" y="3474"/>
                  </a:cubicBezTo>
                  <a:cubicBezTo>
                    <a:pt x="2608" y="3552"/>
                    <a:pt x="1829" y="4136"/>
                    <a:pt x="1440" y="4953"/>
                  </a:cubicBezTo>
                  <a:cubicBezTo>
                    <a:pt x="934" y="5887"/>
                    <a:pt x="740" y="6976"/>
                    <a:pt x="818" y="8066"/>
                  </a:cubicBezTo>
                  <a:cubicBezTo>
                    <a:pt x="857" y="8727"/>
                    <a:pt x="857" y="9389"/>
                    <a:pt x="818" y="10051"/>
                  </a:cubicBezTo>
                  <a:cubicBezTo>
                    <a:pt x="740" y="10634"/>
                    <a:pt x="584" y="11257"/>
                    <a:pt x="351" y="11802"/>
                  </a:cubicBezTo>
                  <a:cubicBezTo>
                    <a:pt x="117" y="12307"/>
                    <a:pt x="0" y="12891"/>
                    <a:pt x="0" y="13436"/>
                  </a:cubicBezTo>
                  <a:cubicBezTo>
                    <a:pt x="39" y="13981"/>
                    <a:pt x="312" y="14448"/>
                    <a:pt x="701" y="14798"/>
                  </a:cubicBezTo>
                  <a:cubicBezTo>
                    <a:pt x="1129" y="15148"/>
                    <a:pt x="1401" y="15654"/>
                    <a:pt x="1479" y="16199"/>
                  </a:cubicBezTo>
                  <a:cubicBezTo>
                    <a:pt x="1518" y="16744"/>
                    <a:pt x="1479" y="17250"/>
                    <a:pt x="1479" y="17794"/>
                  </a:cubicBezTo>
                  <a:cubicBezTo>
                    <a:pt x="1401" y="18728"/>
                    <a:pt x="1868" y="19662"/>
                    <a:pt x="2724" y="20090"/>
                  </a:cubicBezTo>
                  <a:cubicBezTo>
                    <a:pt x="3235" y="20333"/>
                    <a:pt x="3791" y="20455"/>
                    <a:pt x="4346" y="20455"/>
                  </a:cubicBezTo>
                  <a:cubicBezTo>
                    <a:pt x="4679" y="20455"/>
                    <a:pt x="5011" y="20411"/>
                    <a:pt x="5332" y="20324"/>
                  </a:cubicBezTo>
                  <a:cubicBezTo>
                    <a:pt x="6538" y="20051"/>
                    <a:pt x="7550" y="19351"/>
                    <a:pt x="8717" y="18923"/>
                  </a:cubicBezTo>
                  <a:cubicBezTo>
                    <a:pt x="9884" y="18534"/>
                    <a:pt x="11246" y="18573"/>
                    <a:pt x="12414" y="18106"/>
                  </a:cubicBezTo>
                  <a:cubicBezTo>
                    <a:pt x="12779" y="17984"/>
                    <a:pt x="13120" y="17791"/>
                    <a:pt x="13418" y="17564"/>
                  </a:cubicBezTo>
                  <a:lnTo>
                    <a:pt x="13418" y="17564"/>
                  </a:lnTo>
                  <a:cubicBezTo>
                    <a:pt x="13621" y="17678"/>
                    <a:pt x="13828" y="17728"/>
                    <a:pt x="14030" y="17728"/>
                  </a:cubicBezTo>
                  <a:cubicBezTo>
                    <a:pt x="14663" y="17728"/>
                    <a:pt x="15261" y="17239"/>
                    <a:pt x="15605" y="16666"/>
                  </a:cubicBezTo>
                  <a:cubicBezTo>
                    <a:pt x="16227" y="15654"/>
                    <a:pt x="15916" y="14487"/>
                    <a:pt x="15721" y="13397"/>
                  </a:cubicBezTo>
                  <a:cubicBezTo>
                    <a:pt x="15605" y="12736"/>
                    <a:pt x="15605" y="12074"/>
                    <a:pt x="15683" y="11412"/>
                  </a:cubicBezTo>
                  <a:cubicBezTo>
                    <a:pt x="15799" y="10751"/>
                    <a:pt x="15994" y="10089"/>
                    <a:pt x="16150" y="9428"/>
                  </a:cubicBezTo>
                  <a:cubicBezTo>
                    <a:pt x="16500" y="8144"/>
                    <a:pt x="16811" y="6860"/>
                    <a:pt x="17006" y="5537"/>
                  </a:cubicBezTo>
                  <a:cubicBezTo>
                    <a:pt x="17161" y="4447"/>
                    <a:pt x="16967" y="3280"/>
                    <a:pt x="16033" y="2618"/>
                  </a:cubicBezTo>
                  <a:cubicBezTo>
                    <a:pt x="15721" y="2369"/>
                    <a:pt x="15335" y="2244"/>
                    <a:pt x="14935" y="2244"/>
                  </a:cubicBezTo>
                  <a:cubicBezTo>
                    <a:pt x="14834" y="2244"/>
                    <a:pt x="14733" y="2252"/>
                    <a:pt x="14632" y="2268"/>
                  </a:cubicBezTo>
                  <a:cubicBezTo>
                    <a:pt x="14261" y="2321"/>
                    <a:pt x="13872" y="2464"/>
                    <a:pt x="13490" y="2464"/>
                  </a:cubicBezTo>
                  <a:cubicBezTo>
                    <a:pt x="13310" y="2464"/>
                    <a:pt x="13132" y="2433"/>
                    <a:pt x="12959" y="2346"/>
                  </a:cubicBezTo>
                  <a:cubicBezTo>
                    <a:pt x="12219" y="1956"/>
                    <a:pt x="11947" y="1061"/>
                    <a:pt x="11363" y="517"/>
                  </a:cubicBezTo>
                  <a:cubicBezTo>
                    <a:pt x="10983" y="176"/>
                    <a:pt x="10499" y="1"/>
                    <a:pt x="10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1"/>
            <p:cNvSpPr/>
            <p:nvPr/>
          </p:nvSpPr>
          <p:spPr>
            <a:xfrm>
              <a:off x="3948950" y="3103847"/>
              <a:ext cx="133382" cy="162117"/>
            </a:xfrm>
            <a:custGeom>
              <a:avLst/>
              <a:gdLst/>
              <a:ahLst/>
              <a:cxnLst/>
              <a:rect l="l" t="t" r="r" b="b"/>
              <a:pathLst>
                <a:path w="12454" h="15137" extrusionOk="0">
                  <a:moveTo>
                    <a:pt x="8119" y="474"/>
                  </a:moveTo>
                  <a:cubicBezTo>
                    <a:pt x="8631" y="474"/>
                    <a:pt x="9102" y="681"/>
                    <a:pt x="9457" y="1267"/>
                  </a:cubicBezTo>
                  <a:cubicBezTo>
                    <a:pt x="10196" y="2435"/>
                    <a:pt x="9729" y="3875"/>
                    <a:pt x="9573" y="5159"/>
                  </a:cubicBezTo>
                  <a:cubicBezTo>
                    <a:pt x="9262" y="7727"/>
                    <a:pt x="10624" y="9945"/>
                    <a:pt x="11402" y="12319"/>
                  </a:cubicBezTo>
                  <a:cubicBezTo>
                    <a:pt x="11558" y="12825"/>
                    <a:pt x="12181" y="14381"/>
                    <a:pt x="11480" y="14615"/>
                  </a:cubicBezTo>
                  <a:cubicBezTo>
                    <a:pt x="11390" y="14649"/>
                    <a:pt x="11292" y="14664"/>
                    <a:pt x="11191" y="14664"/>
                  </a:cubicBezTo>
                  <a:cubicBezTo>
                    <a:pt x="10595" y="14664"/>
                    <a:pt x="9856" y="14147"/>
                    <a:pt x="9457" y="13914"/>
                  </a:cubicBezTo>
                  <a:cubicBezTo>
                    <a:pt x="7900" y="13058"/>
                    <a:pt x="6344" y="12241"/>
                    <a:pt x="4826" y="11385"/>
                  </a:cubicBezTo>
                  <a:cubicBezTo>
                    <a:pt x="4779" y="11362"/>
                    <a:pt x="4735" y="11351"/>
                    <a:pt x="4693" y="11351"/>
                  </a:cubicBezTo>
                  <a:cubicBezTo>
                    <a:pt x="4595" y="11351"/>
                    <a:pt x="4515" y="11408"/>
                    <a:pt x="4471" y="11483"/>
                  </a:cubicBezTo>
                  <a:lnTo>
                    <a:pt x="4471" y="11483"/>
                  </a:lnTo>
                  <a:cubicBezTo>
                    <a:pt x="3560" y="11031"/>
                    <a:pt x="2674" y="10508"/>
                    <a:pt x="1830" y="9945"/>
                  </a:cubicBezTo>
                  <a:cubicBezTo>
                    <a:pt x="1246" y="9595"/>
                    <a:pt x="779" y="9050"/>
                    <a:pt x="546" y="8428"/>
                  </a:cubicBezTo>
                  <a:cubicBezTo>
                    <a:pt x="390" y="7727"/>
                    <a:pt x="857" y="7182"/>
                    <a:pt x="1324" y="6715"/>
                  </a:cubicBezTo>
                  <a:cubicBezTo>
                    <a:pt x="1674" y="6404"/>
                    <a:pt x="2024" y="6015"/>
                    <a:pt x="2297" y="5587"/>
                  </a:cubicBezTo>
                  <a:cubicBezTo>
                    <a:pt x="2569" y="5042"/>
                    <a:pt x="2841" y="4458"/>
                    <a:pt x="3036" y="3914"/>
                  </a:cubicBezTo>
                  <a:cubicBezTo>
                    <a:pt x="3542" y="2668"/>
                    <a:pt x="4593" y="1929"/>
                    <a:pt x="5760" y="1306"/>
                  </a:cubicBezTo>
                  <a:cubicBezTo>
                    <a:pt x="6465" y="954"/>
                    <a:pt x="7339" y="474"/>
                    <a:pt x="8119" y="474"/>
                  </a:cubicBezTo>
                  <a:close/>
                  <a:moveTo>
                    <a:pt x="8061" y="0"/>
                  </a:moveTo>
                  <a:cubicBezTo>
                    <a:pt x="7720" y="0"/>
                    <a:pt x="7362" y="74"/>
                    <a:pt x="7005" y="217"/>
                  </a:cubicBezTo>
                  <a:cubicBezTo>
                    <a:pt x="5643" y="645"/>
                    <a:pt x="4437" y="1423"/>
                    <a:pt x="3425" y="2396"/>
                  </a:cubicBezTo>
                  <a:cubicBezTo>
                    <a:pt x="2958" y="2902"/>
                    <a:pt x="2647" y="3486"/>
                    <a:pt x="2452" y="4147"/>
                  </a:cubicBezTo>
                  <a:cubicBezTo>
                    <a:pt x="2180" y="4925"/>
                    <a:pt x="1752" y="5626"/>
                    <a:pt x="1168" y="6209"/>
                  </a:cubicBezTo>
                  <a:cubicBezTo>
                    <a:pt x="662" y="6599"/>
                    <a:pt x="312" y="7143"/>
                    <a:pt x="118" y="7766"/>
                  </a:cubicBezTo>
                  <a:cubicBezTo>
                    <a:pt x="1" y="8428"/>
                    <a:pt x="195" y="9089"/>
                    <a:pt x="662" y="9556"/>
                  </a:cubicBezTo>
                  <a:cubicBezTo>
                    <a:pt x="1246" y="10140"/>
                    <a:pt x="1908" y="10607"/>
                    <a:pt x="2608" y="10996"/>
                  </a:cubicBezTo>
                  <a:cubicBezTo>
                    <a:pt x="3503" y="11541"/>
                    <a:pt x="4398" y="12008"/>
                    <a:pt x="5332" y="12397"/>
                  </a:cubicBezTo>
                  <a:cubicBezTo>
                    <a:pt x="5379" y="12420"/>
                    <a:pt x="5424" y="12430"/>
                    <a:pt x="5466" y="12430"/>
                  </a:cubicBezTo>
                  <a:cubicBezTo>
                    <a:pt x="5522" y="12430"/>
                    <a:pt x="5572" y="12412"/>
                    <a:pt x="5613" y="12383"/>
                  </a:cubicBezTo>
                  <a:lnTo>
                    <a:pt x="5613" y="12383"/>
                  </a:lnTo>
                  <a:lnTo>
                    <a:pt x="9612" y="14537"/>
                  </a:lnTo>
                  <a:cubicBezTo>
                    <a:pt x="10037" y="14773"/>
                    <a:pt x="10746" y="15137"/>
                    <a:pt x="11335" y="15137"/>
                  </a:cubicBezTo>
                  <a:cubicBezTo>
                    <a:pt x="11718" y="15137"/>
                    <a:pt x="12051" y="14982"/>
                    <a:pt x="12220" y="14537"/>
                  </a:cubicBezTo>
                  <a:cubicBezTo>
                    <a:pt x="12453" y="13953"/>
                    <a:pt x="12142" y="13019"/>
                    <a:pt x="11947" y="12436"/>
                  </a:cubicBezTo>
                  <a:cubicBezTo>
                    <a:pt x="11714" y="11696"/>
                    <a:pt x="11402" y="10957"/>
                    <a:pt x="11130" y="10257"/>
                  </a:cubicBezTo>
                  <a:cubicBezTo>
                    <a:pt x="10507" y="8778"/>
                    <a:pt x="9885" y="7221"/>
                    <a:pt x="10002" y="5587"/>
                  </a:cubicBezTo>
                  <a:cubicBezTo>
                    <a:pt x="10118" y="4108"/>
                    <a:pt x="10702" y="2591"/>
                    <a:pt x="9963" y="1190"/>
                  </a:cubicBezTo>
                  <a:cubicBezTo>
                    <a:pt x="9530" y="379"/>
                    <a:pt x="8836" y="0"/>
                    <a:pt x="8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1"/>
            <p:cNvSpPr/>
            <p:nvPr/>
          </p:nvSpPr>
          <p:spPr>
            <a:xfrm>
              <a:off x="4060570" y="3133663"/>
              <a:ext cx="50519" cy="132119"/>
            </a:xfrm>
            <a:custGeom>
              <a:avLst/>
              <a:gdLst/>
              <a:ahLst/>
              <a:cxnLst/>
              <a:rect l="l" t="t" r="r" b="b"/>
              <a:pathLst>
                <a:path w="4717" h="12336" extrusionOk="0">
                  <a:moveTo>
                    <a:pt x="3063" y="0"/>
                  </a:moveTo>
                  <a:cubicBezTo>
                    <a:pt x="2908" y="0"/>
                    <a:pt x="2754" y="17"/>
                    <a:pt x="2615" y="40"/>
                  </a:cubicBezTo>
                  <a:cubicBezTo>
                    <a:pt x="2134" y="130"/>
                    <a:pt x="1467" y="731"/>
                    <a:pt x="920" y="731"/>
                  </a:cubicBezTo>
                  <a:cubicBezTo>
                    <a:pt x="758" y="731"/>
                    <a:pt x="607" y="679"/>
                    <a:pt x="475" y="546"/>
                  </a:cubicBezTo>
                  <a:cubicBezTo>
                    <a:pt x="427" y="514"/>
                    <a:pt x="377" y="500"/>
                    <a:pt x="330" y="500"/>
                  </a:cubicBezTo>
                  <a:cubicBezTo>
                    <a:pt x="147" y="500"/>
                    <a:pt x="1" y="710"/>
                    <a:pt x="124" y="896"/>
                  </a:cubicBezTo>
                  <a:cubicBezTo>
                    <a:pt x="369" y="1130"/>
                    <a:pt x="611" y="1217"/>
                    <a:pt x="851" y="1217"/>
                  </a:cubicBezTo>
                  <a:cubicBezTo>
                    <a:pt x="1451" y="1217"/>
                    <a:pt x="2043" y="674"/>
                    <a:pt x="2654" y="507"/>
                  </a:cubicBezTo>
                  <a:cubicBezTo>
                    <a:pt x="2770" y="486"/>
                    <a:pt x="2866" y="473"/>
                    <a:pt x="2950" y="473"/>
                  </a:cubicBezTo>
                  <a:cubicBezTo>
                    <a:pt x="3175" y="473"/>
                    <a:pt x="3311" y="563"/>
                    <a:pt x="3510" y="818"/>
                  </a:cubicBezTo>
                  <a:cubicBezTo>
                    <a:pt x="3665" y="1052"/>
                    <a:pt x="3743" y="1363"/>
                    <a:pt x="3665" y="1635"/>
                  </a:cubicBezTo>
                  <a:cubicBezTo>
                    <a:pt x="3588" y="1986"/>
                    <a:pt x="3471" y="2297"/>
                    <a:pt x="3354" y="2608"/>
                  </a:cubicBezTo>
                  <a:cubicBezTo>
                    <a:pt x="3121" y="3231"/>
                    <a:pt x="2887" y="3854"/>
                    <a:pt x="2732" y="4476"/>
                  </a:cubicBezTo>
                  <a:cubicBezTo>
                    <a:pt x="2381" y="5721"/>
                    <a:pt x="2226" y="7006"/>
                    <a:pt x="2226" y="8290"/>
                  </a:cubicBezTo>
                  <a:cubicBezTo>
                    <a:pt x="2265" y="9496"/>
                    <a:pt x="2381" y="10897"/>
                    <a:pt x="1564" y="11909"/>
                  </a:cubicBezTo>
                  <a:cubicBezTo>
                    <a:pt x="1385" y="12088"/>
                    <a:pt x="1550" y="12336"/>
                    <a:pt x="1724" y="12336"/>
                  </a:cubicBezTo>
                  <a:cubicBezTo>
                    <a:pt x="1777" y="12336"/>
                    <a:pt x="1830" y="12313"/>
                    <a:pt x="1875" y="12259"/>
                  </a:cubicBezTo>
                  <a:cubicBezTo>
                    <a:pt x="2693" y="11286"/>
                    <a:pt x="2732" y="10119"/>
                    <a:pt x="2732" y="8912"/>
                  </a:cubicBezTo>
                  <a:cubicBezTo>
                    <a:pt x="2654" y="7317"/>
                    <a:pt x="2848" y="5721"/>
                    <a:pt x="3276" y="4204"/>
                  </a:cubicBezTo>
                  <a:cubicBezTo>
                    <a:pt x="3588" y="3192"/>
                    <a:pt x="4716" y="1480"/>
                    <a:pt x="4016" y="390"/>
                  </a:cubicBezTo>
                  <a:cubicBezTo>
                    <a:pt x="3797" y="90"/>
                    <a:pt x="3426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1"/>
            <p:cNvSpPr/>
            <p:nvPr/>
          </p:nvSpPr>
          <p:spPr>
            <a:xfrm>
              <a:off x="4073979" y="3267870"/>
              <a:ext cx="6683" cy="5012"/>
            </a:xfrm>
            <a:custGeom>
              <a:avLst/>
              <a:gdLst/>
              <a:ahLst/>
              <a:cxnLst/>
              <a:rect l="l" t="t" r="r" b="b"/>
              <a:pathLst>
                <a:path w="624" h="468" extrusionOk="0">
                  <a:moveTo>
                    <a:pt x="312" y="0"/>
                  </a:moveTo>
                  <a:cubicBezTo>
                    <a:pt x="1" y="0"/>
                    <a:pt x="1" y="467"/>
                    <a:pt x="312" y="467"/>
                  </a:cubicBezTo>
                  <a:cubicBezTo>
                    <a:pt x="623" y="467"/>
                    <a:pt x="623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1"/>
            <p:cNvSpPr/>
            <p:nvPr/>
          </p:nvSpPr>
          <p:spPr>
            <a:xfrm>
              <a:off x="3927284" y="3209844"/>
              <a:ext cx="161250" cy="73770"/>
            </a:xfrm>
            <a:custGeom>
              <a:avLst/>
              <a:gdLst/>
              <a:ahLst/>
              <a:cxnLst/>
              <a:rect l="l" t="t" r="r" b="b"/>
              <a:pathLst>
                <a:path w="15056" h="6888" extrusionOk="0">
                  <a:moveTo>
                    <a:pt x="3368" y="1"/>
                  </a:moveTo>
                  <a:cubicBezTo>
                    <a:pt x="3349" y="1"/>
                    <a:pt x="3329" y="3"/>
                    <a:pt x="3308" y="9"/>
                  </a:cubicBezTo>
                  <a:cubicBezTo>
                    <a:pt x="2024" y="437"/>
                    <a:pt x="2063" y="2150"/>
                    <a:pt x="1362" y="3083"/>
                  </a:cubicBezTo>
                  <a:cubicBezTo>
                    <a:pt x="856" y="3745"/>
                    <a:pt x="312" y="4290"/>
                    <a:pt x="117" y="5107"/>
                  </a:cubicBezTo>
                  <a:cubicBezTo>
                    <a:pt x="0" y="5613"/>
                    <a:pt x="78" y="6391"/>
                    <a:pt x="623" y="6625"/>
                  </a:cubicBezTo>
                  <a:cubicBezTo>
                    <a:pt x="1020" y="6765"/>
                    <a:pt x="1445" y="6835"/>
                    <a:pt x="1881" y="6835"/>
                  </a:cubicBezTo>
                  <a:cubicBezTo>
                    <a:pt x="2172" y="6835"/>
                    <a:pt x="2467" y="6804"/>
                    <a:pt x="2763" y="6741"/>
                  </a:cubicBezTo>
                  <a:cubicBezTo>
                    <a:pt x="3250" y="6644"/>
                    <a:pt x="3746" y="6595"/>
                    <a:pt x="4242" y="6595"/>
                  </a:cubicBezTo>
                  <a:cubicBezTo>
                    <a:pt x="4738" y="6595"/>
                    <a:pt x="5234" y="6644"/>
                    <a:pt x="5721" y="6741"/>
                  </a:cubicBezTo>
                  <a:cubicBezTo>
                    <a:pt x="6129" y="6839"/>
                    <a:pt x="6557" y="6887"/>
                    <a:pt x="6985" y="6887"/>
                  </a:cubicBezTo>
                  <a:cubicBezTo>
                    <a:pt x="7413" y="6887"/>
                    <a:pt x="7841" y="6839"/>
                    <a:pt x="8250" y="6741"/>
                  </a:cubicBezTo>
                  <a:cubicBezTo>
                    <a:pt x="8717" y="6625"/>
                    <a:pt x="9184" y="6547"/>
                    <a:pt x="9651" y="6469"/>
                  </a:cubicBezTo>
                  <a:cubicBezTo>
                    <a:pt x="10157" y="6469"/>
                    <a:pt x="10624" y="6625"/>
                    <a:pt x="11130" y="6625"/>
                  </a:cubicBezTo>
                  <a:cubicBezTo>
                    <a:pt x="11180" y="6626"/>
                    <a:pt x="11233" y="6627"/>
                    <a:pt x="11287" y="6627"/>
                  </a:cubicBezTo>
                  <a:cubicBezTo>
                    <a:pt x="12679" y="6627"/>
                    <a:pt x="15055" y="6128"/>
                    <a:pt x="14943" y="4368"/>
                  </a:cubicBezTo>
                  <a:cubicBezTo>
                    <a:pt x="14943" y="4212"/>
                    <a:pt x="14826" y="4134"/>
                    <a:pt x="14710" y="4134"/>
                  </a:cubicBezTo>
                  <a:cubicBezTo>
                    <a:pt x="14593" y="4134"/>
                    <a:pt x="14476" y="4212"/>
                    <a:pt x="14476" y="4368"/>
                  </a:cubicBezTo>
                  <a:cubicBezTo>
                    <a:pt x="14554" y="5613"/>
                    <a:pt x="13114" y="5885"/>
                    <a:pt x="12180" y="6041"/>
                  </a:cubicBezTo>
                  <a:cubicBezTo>
                    <a:pt x="11868" y="6089"/>
                    <a:pt x="11555" y="6122"/>
                    <a:pt x="11242" y="6122"/>
                  </a:cubicBezTo>
                  <a:cubicBezTo>
                    <a:pt x="11049" y="6122"/>
                    <a:pt x="10856" y="6110"/>
                    <a:pt x="10663" y="6080"/>
                  </a:cubicBezTo>
                  <a:cubicBezTo>
                    <a:pt x="10415" y="6052"/>
                    <a:pt x="10148" y="6025"/>
                    <a:pt x="9889" y="6025"/>
                  </a:cubicBezTo>
                  <a:cubicBezTo>
                    <a:pt x="9781" y="6025"/>
                    <a:pt x="9676" y="6030"/>
                    <a:pt x="9573" y="6041"/>
                  </a:cubicBezTo>
                  <a:cubicBezTo>
                    <a:pt x="8717" y="6077"/>
                    <a:pt x="7926" y="6439"/>
                    <a:pt x="7080" y="6439"/>
                  </a:cubicBezTo>
                  <a:cubicBezTo>
                    <a:pt x="7004" y="6439"/>
                    <a:pt x="6927" y="6437"/>
                    <a:pt x="6849" y="6430"/>
                  </a:cubicBezTo>
                  <a:cubicBezTo>
                    <a:pt x="5964" y="6393"/>
                    <a:pt x="5219" y="6077"/>
                    <a:pt x="4382" y="6077"/>
                  </a:cubicBezTo>
                  <a:cubicBezTo>
                    <a:pt x="4335" y="6077"/>
                    <a:pt x="4289" y="6078"/>
                    <a:pt x="4242" y="6080"/>
                  </a:cubicBezTo>
                  <a:cubicBezTo>
                    <a:pt x="3347" y="6119"/>
                    <a:pt x="2569" y="6391"/>
                    <a:pt x="1712" y="6391"/>
                  </a:cubicBezTo>
                  <a:cubicBezTo>
                    <a:pt x="1129" y="6391"/>
                    <a:pt x="545" y="6235"/>
                    <a:pt x="545" y="5535"/>
                  </a:cubicBezTo>
                  <a:cubicBezTo>
                    <a:pt x="584" y="5029"/>
                    <a:pt x="779" y="4523"/>
                    <a:pt x="1129" y="4134"/>
                  </a:cubicBezTo>
                  <a:cubicBezTo>
                    <a:pt x="1596" y="3589"/>
                    <a:pt x="2024" y="3006"/>
                    <a:pt x="2296" y="2344"/>
                  </a:cubicBezTo>
                  <a:cubicBezTo>
                    <a:pt x="2569" y="1721"/>
                    <a:pt x="2685" y="749"/>
                    <a:pt x="3425" y="515"/>
                  </a:cubicBezTo>
                  <a:cubicBezTo>
                    <a:pt x="3712" y="407"/>
                    <a:pt x="3601" y="1"/>
                    <a:pt x="3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1"/>
            <p:cNvSpPr/>
            <p:nvPr/>
          </p:nvSpPr>
          <p:spPr>
            <a:xfrm>
              <a:off x="4072319" y="3171181"/>
              <a:ext cx="12509" cy="92567"/>
            </a:xfrm>
            <a:custGeom>
              <a:avLst/>
              <a:gdLst/>
              <a:ahLst/>
              <a:cxnLst/>
              <a:rect l="l" t="t" r="r" b="b"/>
              <a:pathLst>
                <a:path w="1168" h="8643" extrusionOk="0">
                  <a:moveTo>
                    <a:pt x="399" y="0"/>
                  </a:moveTo>
                  <a:cubicBezTo>
                    <a:pt x="273" y="0"/>
                    <a:pt x="136" y="78"/>
                    <a:pt x="117" y="234"/>
                  </a:cubicBezTo>
                  <a:cubicBezTo>
                    <a:pt x="0" y="1518"/>
                    <a:pt x="39" y="2841"/>
                    <a:pt x="273" y="4125"/>
                  </a:cubicBezTo>
                  <a:cubicBezTo>
                    <a:pt x="389" y="4826"/>
                    <a:pt x="467" y="5526"/>
                    <a:pt x="545" y="6188"/>
                  </a:cubicBezTo>
                  <a:cubicBezTo>
                    <a:pt x="584" y="6810"/>
                    <a:pt x="778" y="7705"/>
                    <a:pt x="467" y="8250"/>
                  </a:cubicBezTo>
                  <a:cubicBezTo>
                    <a:pt x="387" y="8465"/>
                    <a:pt x="565" y="8643"/>
                    <a:pt x="722" y="8643"/>
                  </a:cubicBezTo>
                  <a:cubicBezTo>
                    <a:pt x="793" y="8643"/>
                    <a:pt x="859" y="8607"/>
                    <a:pt x="895" y="8522"/>
                  </a:cubicBezTo>
                  <a:lnTo>
                    <a:pt x="895" y="8484"/>
                  </a:lnTo>
                  <a:cubicBezTo>
                    <a:pt x="1129" y="7939"/>
                    <a:pt x="1168" y="7316"/>
                    <a:pt x="1051" y="6732"/>
                  </a:cubicBezTo>
                  <a:cubicBezTo>
                    <a:pt x="1012" y="5993"/>
                    <a:pt x="934" y="5293"/>
                    <a:pt x="817" y="4592"/>
                  </a:cubicBezTo>
                  <a:cubicBezTo>
                    <a:pt x="584" y="3152"/>
                    <a:pt x="506" y="1674"/>
                    <a:pt x="623" y="234"/>
                  </a:cubicBezTo>
                  <a:cubicBezTo>
                    <a:pt x="642" y="78"/>
                    <a:pt x="525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1"/>
            <p:cNvSpPr/>
            <p:nvPr/>
          </p:nvSpPr>
          <p:spPr>
            <a:xfrm>
              <a:off x="3995293" y="3208334"/>
              <a:ext cx="90757" cy="52158"/>
            </a:xfrm>
            <a:custGeom>
              <a:avLst/>
              <a:gdLst/>
              <a:ahLst/>
              <a:cxnLst/>
              <a:rect l="l" t="t" r="r" b="b"/>
              <a:pathLst>
                <a:path w="8474" h="4870" extrusionOk="0">
                  <a:moveTo>
                    <a:pt x="379" y="0"/>
                  </a:moveTo>
                  <a:cubicBezTo>
                    <a:pt x="158" y="0"/>
                    <a:pt x="1" y="329"/>
                    <a:pt x="266" y="462"/>
                  </a:cubicBezTo>
                  <a:cubicBezTo>
                    <a:pt x="2951" y="1707"/>
                    <a:pt x="5558" y="3147"/>
                    <a:pt x="8048" y="4820"/>
                  </a:cubicBezTo>
                  <a:cubicBezTo>
                    <a:pt x="8090" y="4855"/>
                    <a:pt x="8131" y="4869"/>
                    <a:pt x="8170" y="4869"/>
                  </a:cubicBezTo>
                  <a:cubicBezTo>
                    <a:pt x="8350" y="4869"/>
                    <a:pt x="8474" y="4552"/>
                    <a:pt x="8282" y="4392"/>
                  </a:cubicBezTo>
                  <a:cubicBezTo>
                    <a:pt x="5830" y="2719"/>
                    <a:pt x="3223" y="1279"/>
                    <a:pt x="499" y="34"/>
                  </a:cubicBezTo>
                  <a:cubicBezTo>
                    <a:pt x="458" y="10"/>
                    <a:pt x="417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1"/>
            <p:cNvSpPr/>
            <p:nvPr/>
          </p:nvSpPr>
          <p:spPr>
            <a:xfrm>
              <a:off x="4019165" y="3157225"/>
              <a:ext cx="64849" cy="104872"/>
            </a:xfrm>
            <a:custGeom>
              <a:avLst/>
              <a:gdLst/>
              <a:ahLst/>
              <a:cxnLst/>
              <a:rect l="l" t="t" r="r" b="b"/>
              <a:pathLst>
                <a:path w="6055" h="9792" extrusionOk="0">
                  <a:moveTo>
                    <a:pt x="356" y="0"/>
                  </a:moveTo>
                  <a:cubicBezTo>
                    <a:pt x="174" y="0"/>
                    <a:pt x="0" y="165"/>
                    <a:pt x="138" y="330"/>
                  </a:cubicBezTo>
                  <a:cubicBezTo>
                    <a:pt x="2278" y="3249"/>
                    <a:pt x="4068" y="6362"/>
                    <a:pt x="5547" y="9670"/>
                  </a:cubicBezTo>
                  <a:cubicBezTo>
                    <a:pt x="5584" y="9756"/>
                    <a:pt x="5651" y="9791"/>
                    <a:pt x="5723" y="9791"/>
                  </a:cubicBezTo>
                  <a:cubicBezTo>
                    <a:pt x="5879" y="9791"/>
                    <a:pt x="6055" y="9623"/>
                    <a:pt x="5975" y="9436"/>
                  </a:cubicBezTo>
                  <a:cubicBezTo>
                    <a:pt x="4496" y="6129"/>
                    <a:pt x="2706" y="3016"/>
                    <a:pt x="566" y="97"/>
                  </a:cubicBezTo>
                  <a:cubicBezTo>
                    <a:pt x="509" y="29"/>
                    <a:pt x="432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1"/>
            <p:cNvSpPr/>
            <p:nvPr/>
          </p:nvSpPr>
          <p:spPr>
            <a:xfrm>
              <a:off x="3983383" y="3255275"/>
              <a:ext cx="105386" cy="14523"/>
            </a:xfrm>
            <a:custGeom>
              <a:avLst/>
              <a:gdLst/>
              <a:ahLst/>
              <a:cxnLst/>
              <a:rect l="l" t="t" r="r" b="b"/>
              <a:pathLst>
                <a:path w="9840" h="1356" extrusionOk="0">
                  <a:moveTo>
                    <a:pt x="9501" y="0"/>
                  </a:moveTo>
                  <a:cubicBezTo>
                    <a:pt x="9479" y="0"/>
                    <a:pt x="9456" y="3"/>
                    <a:pt x="9433" y="9"/>
                  </a:cubicBezTo>
                  <a:cubicBezTo>
                    <a:pt x="7894" y="570"/>
                    <a:pt x="6267" y="854"/>
                    <a:pt x="4634" y="854"/>
                  </a:cubicBezTo>
                  <a:cubicBezTo>
                    <a:pt x="3210" y="854"/>
                    <a:pt x="1782" y="638"/>
                    <a:pt x="405" y="203"/>
                  </a:cubicBezTo>
                  <a:cubicBezTo>
                    <a:pt x="384" y="198"/>
                    <a:pt x="364" y="195"/>
                    <a:pt x="345" y="195"/>
                  </a:cubicBezTo>
                  <a:cubicBezTo>
                    <a:pt x="111" y="195"/>
                    <a:pt x="0" y="601"/>
                    <a:pt x="288" y="709"/>
                  </a:cubicBezTo>
                  <a:cubicBezTo>
                    <a:pt x="1689" y="1140"/>
                    <a:pt x="3139" y="1356"/>
                    <a:pt x="4590" y="1356"/>
                  </a:cubicBezTo>
                  <a:cubicBezTo>
                    <a:pt x="6283" y="1356"/>
                    <a:pt x="7975" y="1063"/>
                    <a:pt x="9588" y="476"/>
                  </a:cubicBezTo>
                  <a:cubicBezTo>
                    <a:pt x="9840" y="404"/>
                    <a:pt x="9760" y="0"/>
                    <a:pt x="9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1"/>
            <p:cNvSpPr/>
            <p:nvPr/>
          </p:nvSpPr>
          <p:spPr>
            <a:xfrm>
              <a:off x="3926449" y="3126488"/>
              <a:ext cx="66434" cy="119952"/>
            </a:xfrm>
            <a:custGeom>
              <a:avLst/>
              <a:gdLst/>
              <a:ahLst/>
              <a:cxnLst/>
              <a:rect l="l" t="t" r="r" b="b"/>
              <a:pathLst>
                <a:path w="6203" h="11200" extrusionOk="0">
                  <a:moveTo>
                    <a:pt x="5866" y="1"/>
                  </a:moveTo>
                  <a:cubicBezTo>
                    <a:pt x="5845" y="1"/>
                    <a:pt x="5822" y="4"/>
                    <a:pt x="5799" y="10"/>
                  </a:cubicBezTo>
                  <a:cubicBezTo>
                    <a:pt x="5254" y="126"/>
                    <a:pt x="4826" y="10"/>
                    <a:pt x="4281" y="243"/>
                  </a:cubicBezTo>
                  <a:cubicBezTo>
                    <a:pt x="3814" y="477"/>
                    <a:pt x="3425" y="788"/>
                    <a:pt x="3036" y="1177"/>
                  </a:cubicBezTo>
                  <a:cubicBezTo>
                    <a:pt x="2608" y="1527"/>
                    <a:pt x="2257" y="1955"/>
                    <a:pt x="1946" y="2383"/>
                  </a:cubicBezTo>
                  <a:cubicBezTo>
                    <a:pt x="1635" y="2928"/>
                    <a:pt x="1362" y="3512"/>
                    <a:pt x="1207" y="4095"/>
                  </a:cubicBezTo>
                  <a:cubicBezTo>
                    <a:pt x="779" y="5341"/>
                    <a:pt x="428" y="6586"/>
                    <a:pt x="156" y="7870"/>
                  </a:cubicBezTo>
                  <a:cubicBezTo>
                    <a:pt x="39" y="8337"/>
                    <a:pt x="0" y="8843"/>
                    <a:pt x="117" y="9349"/>
                  </a:cubicBezTo>
                  <a:cubicBezTo>
                    <a:pt x="156" y="9543"/>
                    <a:pt x="273" y="9738"/>
                    <a:pt x="390" y="9933"/>
                  </a:cubicBezTo>
                  <a:cubicBezTo>
                    <a:pt x="584" y="10166"/>
                    <a:pt x="1090" y="10477"/>
                    <a:pt x="934" y="10828"/>
                  </a:cubicBezTo>
                  <a:cubicBezTo>
                    <a:pt x="833" y="11055"/>
                    <a:pt x="978" y="11200"/>
                    <a:pt x="1134" y="11200"/>
                  </a:cubicBezTo>
                  <a:cubicBezTo>
                    <a:pt x="1219" y="11200"/>
                    <a:pt x="1308" y="11157"/>
                    <a:pt x="1362" y="11061"/>
                  </a:cubicBezTo>
                  <a:lnTo>
                    <a:pt x="1324" y="11061"/>
                  </a:lnTo>
                  <a:cubicBezTo>
                    <a:pt x="1479" y="10750"/>
                    <a:pt x="1440" y="10400"/>
                    <a:pt x="1246" y="10166"/>
                  </a:cubicBezTo>
                  <a:cubicBezTo>
                    <a:pt x="1090" y="9894"/>
                    <a:pt x="818" y="9738"/>
                    <a:pt x="701" y="9504"/>
                  </a:cubicBezTo>
                  <a:cubicBezTo>
                    <a:pt x="545" y="9232"/>
                    <a:pt x="467" y="8921"/>
                    <a:pt x="506" y="8609"/>
                  </a:cubicBezTo>
                  <a:cubicBezTo>
                    <a:pt x="662" y="7403"/>
                    <a:pt x="973" y="6236"/>
                    <a:pt x="1401" y="5068"/>
                  </a:cubicBezTo>
                  <a:cubicBezTo>
                    <a:pt x="1752" y="3940"/>
                    <a:pt x="2102" y="2772"/>
                    <a:pt x="2997" y="1916"/>
                  </a:cubicBezTo>
                  <a:cubicBezTo>
                    <a:pt x="3386" y="1488"/>
                    <a:pt x="3814" y="1099"/>
                    <a:pt x="4320" y="788"/>
                  </a:cubicBezTo>
                  <a:cubicBezTo>
                    <a:pt x="4865" y="477"/>
                    <a:pt x="5332" y="632"/>
                    <a:pt x="5915" y="477"/>
                  </a:cubicBezTo>
                  <a:cubicBezTo>
                    <a:pt x="6203" y="405"/>
                    <a:pt x="6125" y="1"/>
                    <a:pt x="5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1"/>
            <p:cNvSpPr/>
            <p:nvPr/>
          </p:nvSpPr>
          <p:spPr>
            <a:xfrm>
              <a:off x="3936452" y="3267635"/>
              <a:ext cx="148687" cy="50540"/>
            </a:xfrm>
            <a:custGeom>
              <a:avLst/>
              <a:gdLst/>
              <a:ahLst/>
              <a:cxnLst/>
              <a:rect l="l" t="t" r="r" b="b"/>
              <a:pathLst>
                <a:path w="13883" h="4719" extrusionOk="0">
                  <a:moveTo>
                    <a:pt x="13550" y="0"/>
                  </a:moveTo>
                  <a:cubicBezTo>
                    <a:pt x="13474" y="0"/>
                    <a:pt x="13397" y="40"/>
                    <a:pt x="13348" y="139"/>
                  </a:cubicBezTo>
                  <a:cubicBezTo>
                    <a:pt x="12844" y="1253"/>
                    <a:pt x="11744" y="2301"/>
                    <a:pt x="10474" y="2301"/>
                  </a:cubicBezTo>
                  <a:cubicBezTo>
                    <a:pt x="10370" y="2301"/>
                    <a:pt x="10264" y="2294"/>
                    <a:pt x="10157" y="2279"/>
                  </a:cubicBezTo>
                  <a:cubicBezTo>
                    <a:pt x="10045" y="2265"/>
                    <a:pt x="9934" y="2259"/>
                    <a:pt x="9823" y="2259"/>
                  </a:cubicBezTo>
                  <a:cubicBezTo>
                    <a:pt x="8702" y="2259"/>
                    <a:pt x="7636" y="2923"/>
                    <a:pt x="6538" y="3135"/>
                  </a:cubicBezTo>
                  <a:cubicBezTo>
                    <a:pt x="5837" y="3213"/>
                    <a:pt x="5137" y="3252"/>
                    <a:pt x="4437" y="3291"/>
                  </a:cubicBezTo>
                  <a:cubicBezTo>
                    <a:pt x="3931" y="3330"/>
                    <a:pt x="3425" y="3486"/>
                    <a:pt x="2997" y="3758"/>
                  </a:cubicBezTo>
                  <a:cubicBezTo>
                    <a:pt x="2641" y="3972"/>
                    <a:pt x="2226" y="4229"/>
                    <a:pt x="1843" y="4229"/>
                  </a:cubicBezTo>
                  <a:cubicBezTo>
                    <a:pt x="1598" y="4229"/>
                    <a:pt x="1365" y="4124"/>
                    <a:pt x="1168" y="3836"/>
                  </a:cubicBezTo>
                  <a:cubicBezTo>
                    <a:pt x="662" y="3096"/>
                    <a:pt x="1090" y="2240"/>
                    <a:pt x="1479" y="1618"/>
                  </a:cubicBezTo>
                  <a:cubicBezTo>
                    <a:pt x="1562" y="1424"/>
                    <a:pt x="1409" y="1250"/>
                    <a:pt x="1243" y="1250"/>
                  </a:cubicBezTo>
                  <a:cubicBezTo>
                    <a:pt x="1176" y="1250"/>
                    <a:pt x="1107" y="1278"/>
                    <a:pt x="1051" y="1345"/>
                  </a:cubicBezTo>
                  <a:cubicBezTo>
                    <a:pt x="506" y="2318"/>
                    <a:pt x="0" y="3991"/>
                    <a:pt x="1362" y="4614"/>
                  </a:cubicBezTo>
                  <a:cubicBezTo>
                    <a:pt x="1557" y="4684"/>
                    <a:pt x="1756" y="4718"/>
                    <a:pt x="1954" y="4718"/>
                  </a:cubicBezTo>
                  <a:cubicBezTo>
                    <a:pt x="2309" y="4718"/>
                    <a:pt x="2658" y="4606"/>
                    <a:pt x="2958" y="4381"/>
                  </a:cubicBezTo>
                  <a:cubicBezTo>
                    <a:pt x="3269" y="4147"/>
                    <a:pt x="3619" y="3953"/>
                    <a:pt x="3970" y="3797"/>
                  </a:cubicBezTo>
                  <a:cubicBezTo>
                    <a:pt x="4340" y="3740"/>
                    <a:pt x="4710" y="3704"/>
                    <a:pt x="5081" y="3704"/>
                  </a:cubicBezTo>
                  <a:cubicBezTo>
                    <a:pt x="5216" y="3704"/>
                    <a:pt x="5352" y="3709"/>
                    <a:pt x="5487" y="3719"/>
                  </a:cubicBezTo>
                  <a:cubicBezTo>
                    <a:pt x="6382" y="3680"/>
                    <a:pt x="7238" y="3486"/>
                    <a:pt x="8094" y="3174"/>
                  </a:cubicBezTo>
                  <a:cubicBezTo>
                    <a:pt x="8484" y="3019"/>
                    <a:pt x="8873" y="2902"/>
                    <a:pt x="9301" y="2746"/>
                  </a:cubicBezTo>
                  <a:cubicBezTo>
                    <a:pt x="9405" y="2736"/>
                    <a:pt x="9512" y="2731"/>
                    <a:pt x="9621" y="2731"/>
                  </a:cubicBezTo>
                  <a:cubicBezTo>
                    <a:pt x="9919" y="2731"/>
                    <a:pt x="10233" y="2767"/>
                    <a:pt x="10546" y="2824"/>
                  </a:cubicBezTo>
                  <a:cubicBezTo>
                    <a:pt x="11947" y="2824"/>
                    <a:pt x="13231" y="1540"/>
                    <a:pt x="13776" y="373"/>
                  </a:cubicBezTo>
                  <a:cubicBezTo>
                    <a:pt x="13882" y="186"/>
                    <a:pt x="13716" y="0"/>
                    <a:pt x="13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1"/>
            <p:cNvSpPr/>
            <p:nvPr/>
          </p:nvSpPr>
          <p:spPr>
            <a:xfrm>
              <a:off x="4073347" y="3249331"/>
              <a:ext cx="145420" cy="113665"/>
            </a:xfrm>
            <a:custGeom>
              <a:avLst/>
              <a:gdLst/>
              <a:ahLst/>
              <a:cxnLst/>
              <a:rect l="l" t="t" r="r" b="b"/>
              <a:pathLst>
                <a:path w="13578" h="10613" extrusionOk="0">
                  <a:moveTo>
                    <a:pt x="356" y="0"/>
                  </a:moveTo>
                  <a:cubicBezTo>
                    <a:pt x="174" y="0"/>
                    <a:pt x="0" y="165"/>
                    <a:pt x="138" y="330"/>
                  </a:cubicBezTo>
                  <a:cubicBezTo>
                    <a:pt x="1928" y="2743"/>
                    <a:pt x="3796" y="5117"/>
                    <a:pt x="6169" y="6985"/>
                  </a:cubicBezTo>
                  <a:cubicBezTo>
                    <a:pt x="8193" y="8580"/>
                    <a:pt x="10605" y="10059"/>
                    <a:pt x="13174" y="10604"/>
                  </a:cubicBezTo>
                  <a:cubicBezTo>
                    <a:pt x="13194" y="10610"/>
                    <a:pt x="13215" y="10612"/>
                    <a:pt x="13234" y="10612"/>
                  </a:cubicBezTo>
                  <a:cubicBezTo>
                    <a:pt x="13467" y="10612"/>
                    <a:pt x="13578" y="10209"/>
                    <a:pt x="13290" y="10137"/>
                  </a:cubicBezTo>
                  <a:cubicBezTo>
                    <a:pt x="10761" y="9631"/>
                    <a:pt x="8387" y="8113"/>
                    <a:pt x="6403" y="6518"/>
                  </a:cubicBezTo>
                  <a:cubicBezTo>
                    <a:pt x="4107" y="4728"/>
                    <a:pt x="2317" y="2393"/>
                    <a:pt x="566" y="97"/>
                  </a:cubicBezTo>
                  <a:cubicBezTo>
                    <a:pt x="509" y="29"/>
                    <a:pt x="432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1"/>
            <p:cNvSpPr/>
            <p:nvPr/>
          </p:nvSpPr>
          <p:spPr>
            <a:xfrm>
              <a:off x="4076067" y="3232742"/>
              <a:ext cx="22437" cy="46835"/>
            </a:xfrm>
            <a:custGeom>
              <a:avLst/>
              <a:gdLst/>
              <a:ahLst/>
              <a:cxnLst/>
              <a:rect l="l" t="t" r="r" b="b"/>
              <a:pathLst>
                <a:path w="2095" h="4373" extrusionOk="0">
                  <a:moveTo>
                    <a:pt x="1129" y="1"/>
                  </a:moveTo>
                  <a:cubicBezTo>
                    <a:pt x="992" y="1"/>
                    <a:pt x="856" y="99"/>
                    <a:pt x="893" y="273"/>
                  </a:cubicBezTo>
                  <a:lnTo>
                    <a:pt x="893" y="273"/>
                  </a:lnTo>
                  <a:lnTo>
                    <a:pt x="856" y="284"/>
                  </a:lnTo>
                  <a:cubicBezTo>
                    <a:pt x="893" y="379"/>
                    <a:pt x="932" y="476"/>
                    <a:pt x="972" y="575"/>
                  </a:cubicBezTo>
                  <a:lnTo>
                    <a:pt x="972" y="575"/>
                  </a:lnTo>
                  <a:cubicBezTo>
                    <a:pt x="1027" y="812"/>
                    <a:pt x="1065" y="1054"/>
                    <a:pt x="1086" y="1297"/>
                  </a:cubicBezTo>
                  <a:lnTo>
                    <a:pt x="1086" y="1297"/>
                  </a:lnTo>
                  <a:cubicBezTo>
                    <a:pt x="1079" y="1332"/>
                    <a:pt x="1079" y="1370"/>
                    <a:pt x="1090" y="1412"/>
                  </a:cubicBezTo>
                  <a:cubicBezTo>
                    <a:pt x="1093" y="1428"/>
                    <a:pt x="1095" y="1445"/>
                    <a:pt x="1098" y="1461"/>
                  </a:cubicBezTo>
                  <a:lnTo>
                    <a:pt x="1098" y="1461"/>
                  </a:lnTo>
                  <a:cubicBezTo>
                    <a:pt x="1138" y="2165"/>
                    <a:pt x="1041" y="2883"/>
                    <a:pt x="818" y="3553"/>
                  </a:cubicBezTo>
                  <a:cubicBezTo>
                    <a:pt x="811" y="3573"/>
                    <a:pt x="808" y="3594"/>
                    <a:pt x="808" y="3614"/>
                  </a:cubicBezTo>
                  <a:lnTo>
                    <a:pt x="808" y="3614"/>
                  </a:lnTo>
                  <a:cubicBezTo>
                    <a:pt x="661" y="3739"/>
                    <a:pt x="493" y="3838"/>
                    <a:pt x="312" y="3903"/>
                  </a:cubicBezTo>
                  <a:cubicBezTo>
                    <a:pt x="12" y="3903"/>
                    <a:pt x="1" y="4372"/>
                    <a:pt x="278" y="4372"/>
                  </a:cubicBezTo>
                  <a:cubicBezTo>
                    <a:pt x="289" y="4372"/>
                    <a:pt x="300" y="4371"/>
                    <a:pt x="312" y="4370"/>
                  </a:cubicBezTo>
                  <a:cubicBezTo>
                    <a:pt x="1051" y="4253"/>
                    <a:pt x="1674" y="3669"/>
                    <a:pt x="1829" y="2930"/>
                  </a:cubicBezTo>
                  <a:cubicBezTo>
                    <a:pt x="2095" y="2020"/>
                    <a:pt x="1732" y="1074"/>
                    <a:pt x="1390" y="234"/>
                  </a:cubicBezTo>
                  <a:lnTo>
                    <a:pt x="1390" y="234"/>
                  </a:lnTo>
                  <a:cubicBezTo>
                    <a:pt x="1381" y="199"/>
                    <a:pt x="1372" y="164"/>
                    <a:pt x="1362" y="128"/>
                  </a:cubicBezTo>
                  <a:lnTo>
                    <a:pt x="1362" y="128"/>
                  </a:lnTo>
                  <a:lnTo>
                    <a:pt x="1349" y="132"/>
                  </a:lnTo>
                  <a:lnTo>
                    <a:pt x="1349" y="132"/>
                  </a:lnTo>
                  <a:cubicBezTo>
                    <a:pt x="1308" y="43"/>
                    <a:pt x="1218" y="1"/>
                    <a:pt x="1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1"/>
            <p:cNvSpPr/>
            <p:nvPr/>
          </p:nvSpPr>
          <p:spPr>
            <a:xfrm>
              <a:off x="4113156" y="3187653"/>
              <a:ext cx="48356" cy="140644"/>
            </a:xfrm>
            <a:custGeom>
              <a:avLst/>
              <a:gdLst/>
              <a:ahLst/>
              <a:cxnLst/>
              <a:rect l="l" t="t" r="r" b="b"/>
              <a:pathLst>
                <a:path w="4515" h="13132" extrusionOk="0">
                  <a:moveTo>
                    <a:pt x="896" y="829"/>
                  </a:moveTo>
                  <a:cubicBezTo>
                    <a:pt x="1482" y="1707"/>
                    <a:pt x="2040" y="2634"/>
                    <a:pt x="2569" y="3560"/>
                  </a:cubicBezTo>
                  <a:cubicBezTo>
                    <a:pt x="3231" y="4650"/>
                    <a:pt x="3931" y="5934"/>
                    <a:pt x="3970" y="7296"/>
                  </a:cubicBezTo>
                  <a:cubicBezTo>
                    <a:pt x="4009" y="8580"/>
                    <a:pt x="3503" y="9747"/>
                    <a:pt x="2997" y="10915"/>
                  </a:cubicBezTo>
                  <a:cubicBezTo>
                    <a:pt x="2882" y="11210"/>
                    <a:pt x="2775" y="11532"/>
                    <a:pt x="2732" y="11850"/>
                  </a:cubicBezTo>
                  <a:lnTo>
                    <a:pt x="2732" y="11850"/>
                  </a:lnTo>
                  <a:cubicBezTo>
                    <a:pt x="1647" y="10285"/>
                    <a:pt x="1238" y="8402"/>
                    <a:pt x="1012" y="6556"/>
                  </a:cubicBezTo>
                  <a:cubicBezTo>
                    <a:pt x="799" y="4675"/>
                    <a:pt x="554" y="2697"/>
                    <a:pt x="896" y="829"/>
                  </a:cubicBezTo>
                  <a:close/>
                  <a:moveTo>
                    <a:pt x="810" y="1"/>
                  </a:moveTo>
                  <a:cubicBezTo>
                    <a:pt x="702" y="1"/>
                    <a:pt x="591" y="61"/>
                    <a:pt x="545" y="175"/>
                  </a:cubicBezTo>
                  <a:cubicBezTo>
                    <a:pt x="1" y="2276"/>
                    <a:pt x="312" y="4611"/>
                    <a:pt x="545" y="6751"/>
                  </a:cubicBezTo>
                  <a:cubicBezTo>
                    <a:pt x="779" y="8697"/>
                    <a:pt x="1246" y="10642"/>
                    <a:pt x="2413" y="12238"/>
                  </a:cubicBezTo>
                  <a:cubicBezTo>
                    <a:pt x="2470" y="12306"/>
                    <a:pt x="2547" y="12334"/>
                    <a:pt x="2623" y="12334"/>
                  </a:cubicBezTo>
                  <a:cubicBezTo>
                    <a:pt x="2657" y="12334"/>
                    <a:pt x="2691" y="12329"/>
                    <a:pt x="2723" y="12318"/>
                  </a:cubicBezTo>
                  <a:lnTo>
                    <a:pt x="2723" y="12318"/>
                  </a:lnTo>
                  <a:cubicBezTo>
                    <a:pt x="2755" y="12586"/>
                    <a:pt x="2859" y="12839"/>
                    <a:pt x="3075" y="13055"/>
                  </a:cubicBezTo>
                  <a:cubicBezTo>
                    <a:pt x="3129" y="13109"/>
                    <a:pt x="3190" y="13132"/>
                    <a:pt x="3248" y="13132"/>
                  </a:cubicBezTo>
                  <a:cubicBezTo>
                    <a:pt x="3440" y="13132"/>
                    <a:pt x="3604" y="12884"/>
                    <a:pt x="3425" y="12705"/>
                  </a:cubicBezTo>
                  <a:cubicBezTo>
                    <a:pt x="2725" y="11965"/>
                    <a:pt x="3775" y="10448"/>
                    <a:pt x="4048" y="9631"/>
                  </a:cubicBezTo>
                  <a:cubicBezTo>
                    <a:pt x="4437" y="8580"/>
                    <a:pt x="4515" y="7451"/>
                    <a:pt x="4320" y="6362"/>
                  </a:cubicBezTo>
                  <a:cubicBezTo>
                    <a:pt x="4048" y="5272"/>
                    <a:pt x="3620" y="4260"/>
                    <a:pt x="2997" y="3327"/>
                  </a:cubicBezTo>
                  <a:cubicBezTo>
                    <a:pt x="2374" y="2237"/>
                    <a:pt x="1713" y="1147"/>
                    <a:pt x="1012" y="97"/>
                  </a:cubicBezTo>
                  <a:cubicBezTo>
                    <a:pt x="964" y="32"/>
                    <a:pt x="888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1"/>
            <p:cNvSpPr/>
            <p:nvPr/>
          </p:nvSpPr>
          <p:spPr>
            <a:xfrm>
              <a:off x="4164179" y="3189227"/>
              <a:ext cx="96604" cy="255241"/>
            </a:xfrm>
            <a:custGeom>
              <a:avLst/>
              <a:gdLst/>
              <a:ahLst/>
              <a:cxnLst/>
              <a:rect l="l" t="t" r="r" b="b"/>
              <a:pathLst>
                <a:path w="9020" h="23832" extrusionOk="0">
                  <a:moveTo>
                    <a:pt x="291" y="0"/>
                  </a:moveTo>
                  <a:cubicBezTo>
                    <a:pt x="154" y="0"/>
                    <a:pt x="0" y="116"/>
                    <a:pt x="23" y="300"/>
                  </a:cubicBezTo>
                  <a:cubicBezTo>
                    <a:pt x="879" y="4386"/>
                    <a:pt x="1696" y="8511"/>
                    <a:pt x="3058" y="12441"/>
                  </a:cubicBezTo>
                  <a:cubicBezTo>
                    <a:pt x="3720" y="14348"/>
                    <a:pt x="4537" y="16216"/>
                    <a:pt x="5471" y="18006"/>
                  </a:cubicBezTo>
                  <a:cubicBezTo>
                    <a:pt x="6444" y="19912"/>
                    <a:pt x="7806" y="21625"/>
                    <a:pt x="8506" y="23648"/>
                  </a:cubicBezTo>
                  <a:cubicBezTo>
                    <a:pt x="8538" y="23776"/>
                    <a:pt x="8635" y="23831"/>
                    <a:pt x="8733" y="23831"/>
                  </a:cubicBezTo>
                  <a:cubicBezTo>
                    <a:pt x="8875" y="23831"/>
                    <a:pt x="9019" y="23715"/>
                    <a:pt x="8973" y="23531"/>
                  </a:cubicBezTo>
                  <a:lnTo>
                    <a:pt x="8973" y="23531"/>
                  </a:lnTo>
                  <a:lnTo>
                    <a:pt x="8973" y="23570"/>
                  </a:lnTo>
                  <a:cubicBezTo>
                    <a:pt x="8312" y="21625"/>
                    <a:pt x="7105" y="19951"/>
                    <a:pt x="6132" y="18161"/>
                  </a:cubicBezTo>
                  <a:cubicBezTo>
                    <a:pt x="5082" y="16293"/>
                    <a:pt x="4265" y="14348"/>
                    <a:pt x="3564" y="12324"/>
                  </a:cubicBezTo>
                  <a:cubicBezTo>
                    <a:pt x="2202" y="8394"/>
                    <a:pt x="1346" y="4269"/>
                    <a:pt x="490" y="183"/>
                  </a:cubicBezTo>
                  <a:cubicBezTo>
                    <a:pt x="474" y="56"/>
                    <a:pt x="386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1"/>
            <p:cNvSpPr/>
            <p:nvPr/>
          </p:nvSpPr>
          <p:spPr>
            <a:xfrm>
              <a:off x="4146496" y="3146590"/>
              <a:ext cx="24601" cy="49384"/>
            </a:xfrm>
            <a:custGeom>
              <a:avLst/>
              <a:gdLst/>
              <a:ahLst/>
              <a:cxnLst/>
              <a:rect l="l" t="t" r="r" b="b"/>
              <a:pathLst>
                <a:path w="2297" h="4611" extrusionOk="0">
                  <a:moveTo>
                    <a:pt x="807" y="463"/>
                  </a:moveTo>
                  <a:cubicBezTo>
                    <a:pt x="925" y="463"/>
                    <a:pt x="1096" y="665"/>
                    <a:pt x="1168" y="701"/>
                  </a:cubicBezTo>
                  <a:cubicBezTo>
                    <a:pt x="1246" y="818"/>
                    <a:pt x="1363" y="934"/>
                    <a:pt x="1441" y="1051"/>
                  </a:cubicBezTo>
                  <a:cubicBezTo>
                    <a:pt x="1596" y="1362"/>
                    <a:pt x="1713" y="1674"/>
                    <a:pt x="1752" y="2024"/>
                  </a:cubicBezTo>
                  <a:cubicBezTo>
                    <a:pt x="1812" y="2621"/>
                    <a:pt x="1825" y="3218"/>
                    <a:pt x="1829" y="3798"/>
                  </a:cubicBezTo>
                  <a:lnTo>
                    <a:pt x="1829" y="3798"/>
                  </a:lnTo>
                  <a:cubicBezTo>
                    <a:pt x="1533" y="3309"/>
                    <a:pt x="1242" y="2803"/>
                    <a:pt x="974" y="2296"/>
                  </a:cubicBezTo>
                  <a:cubicBezTo>
                    <a:pt x="779" y="1985"/>
                    <a:pt x="662" y="1635"/>
                    <a:pt x="584" y="1285"/>
                  </a:cubicBezTo>
                  <a:cubicBezTo>
                    <a:pt x="546" y="1090"/>
                    <a:pt x="507" y="545"/>
                    <a:pt x="779" y="467"/>
                  </a:cubicBezTo>
                  <a:cubicBezTo>
                    <a:pt x="788" y="464"/>
                    <a:pt x="797" y="463"/>
                    <a:pt x="807" y="463"/>
                  </a:cubicBezTo>
                  <a:close/>
                  <a:moveTo>
                    <a:pt x="779" y="0"/>
                  </a:moveTo>
                  <a:cubicBezTo>
                    <a:pt x="507" y="0"/>
                    <a:pt x="273" y="195"/>
                    <a:pt x="195" y="467"/>
                  </a:cubicBezTo>
                  <a:cubicBezTo>
                    <a:pt x="1" y="1129"/>
                    <a:pt x="118" y="1790"/>
                    <a:pt x="468" y="2374"/>
                  </a:cubicBezTo>
                  <a:cubicBezTo>
                    <a:pt x="818" y="3114"/>
                    <a:pt x="1246" y="3814"/>
                    <a:pt x="1713" y="4514"/>
                  </a:cubicBezTo>
                  <a:cubicBezTo>
                    <a:pt x="1758" y="4582"/>
                    <a:pt x="1825" y="4610"/>
                    <a:pt x="1894" y="4610"/>
                  </a:cubicBezTo>
                  <a:cubicBezTo>
                    <a:pt x="1946" y="4610"/>
                    <a:pt x="1998" y="4594"/>
                    <a:pt x="2042" y="4566"/>
                  </a:cubicBezTo>
                  <a:lnTo>
                    <a:pt x="2042" y="4566"/>
                  </a:lnTo>
                  <a:cubicBezTo>
                    <a:pt x="2052" y="4567"/>
                    <a:pt x="2063" y="4568"/>
                    <a:pt x="2073" y="4568"/>
                  </a:cubicBezTo>
                  <a:cubicBezTo>
                    <a:pt x="2187" y="4568"/>
                    <a:pt x="2297" y="4490"/>
                    <a:pt x="2297" y="4320"/>
                  </a:cubicBezTo>
                  <a:cubicBezTo>
                    <a:pt x="2297" y="3619"/>
                    <a:pt x="2297" y="2880"/>
                    <a:pt x="2219" y="2102"/>
                  </a:cubicBezTo>
                  <a:cubicBezTo>
                    <a:pt x="2219" y="1479"/>
                    <a:pt x="1946" y="895"/>
                    <a:pt x="1557" y="428"/>
                  </a:cubicBezTo>
                  <a:cubicBezTo>
                    <a:pt x="1363" y="195"/>
                    <a:pt x="1090" y="39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1"/>
            <p:cNvSpPr/>
            <p:nvPr/>
          </p:nvSpPr>
          <p:spPr>
            <a:xfrm>
              <a:off x="4136076" y="3188488"/>
              <a:ext cx="40698" cy="38385"/>
            </a:xfrm>
            <a:custGeom>
              <a:avLst/>
              <a:gdLst/>
              <a:ahLst/>
              <a:cxnLst/>
              <a:rect l="l" t="t" r="r" b="b"/>
              <a:pathLst>
                <a:path w="3800" h="3584" extrusionOk="0">
                  <a:moveTo>
                    <a:pt x="624" y="486"/>
                  </a:moveTo>
                  <a:cubicBezTo>
                    <a:pt x="779" y="525"/>
                    <a:pt x="896" y="525"/>
                    <a:pt x="1013" y="563"/>
                  </a:cubicBezTo>
                  <a:cubicBezTo>
                    <a:pt x="1519" y="758"/>
                    <a:pt x="1947" y="1147"/>
                    <a:pt x="2180" y="1614"/>
                  </a:cubicBezTo>
                  <a:cubicBezTo>
                    <a:pt x="2438" y="2026"/>
                    <a:pt x="2678" y="2422"/>
                    <a:pt x="2913" y="2822"/>
                  </a:cubicBezTo>
                  <a:lnTo>
                    <a:pt x="2913" y="2822"/>
                  </a:lnTo>
                  <a:cubicBezTo>
                    <a:pt x="2237" y="2410"/>
                    <a:pt x="1629" y="1910"/>
                    <a:pt x="1091" y="1342"/>
                  </a:cubicBezTo>
                  <a:cubicBezTo>
                    <a:pt x="896" y="1147"/>
                    <a:pt x="779" y="953"/>
                    <a:pt x="662" y="719"/>
                  </a:cubicBezTo>
                  <a:cubicBezTo>
                    <a:pt x="624" y="641"/>
                    <a:pt x="624" y="602"/>
                    <a:pt x="585" y="563"/>
                  </a:cubicBezTo>
                  <a:lnTo>
                    <a:pt x="585" y="486"/>
                  </a:lnTo>
                  <a:cubicBezTo>
                    <a:pt x="585" y="499"/>
                    <a:pt x="589" y="503"/>
                    <a:pt x="595" y="503"/>
                  </a:cubicBezTo>
                  <a:cubicBezTo>
                    <a:pt x="606" y="503"/>
                    <a:pt x="624" y="486"/>
                    <a:pt x="624" y="486"/>
                  </a:cubicBezTo>
                  <a:close/>
                  <a:moveTo>
                    <a:pt x="692" y="0"/>
                  </a:moveTo>
                  <a:cubicBezTo>
                    <a:pt x="487" y="0"/>
                    <a:pt x="287" y="53"/>
                    <a:pt x="195" y="213"/>
                  </a:cubicBezTo>
                  <a:cubicBezTo>
                    <a:pt x="1" y="486"/>
                    <a:pt x="195" y="875"/>
                    <a:pt x="351" y="1108"/>
                  </a:cubicBezTo>
                  <a:cubicBezTo>
                    <a:pt x="662" y="1614"/>
                    <a:pt x="1052" y="2081"/>
                    <a:pt x="1557" y="2431"/>
                  </a:cubicBezTo>
                  <a:cubicBezTo>
                    <a:pt x="2102" y="2859"/>
                    <a:pt x="2686" y="3210"/>
                    <a:pt x="3309" y="3560"/>
                  </a:cubicBezTo>
                  <a:cubicBezTo>
                    <a:pt x="3341" y="3576"/>
                    <a:pt x="3373" y="3583"/>
                    <a:pt x="3404" y="3583"/>
                  </a:cubicBezTo>
                  <a:cubicBezTo>
                    <a:pt x="3442" y="3583"/>
                    <a:pt x="3479" y="3572"/>
                    <a:pt x="3511" y="3553"/>
                  </a:cubicBezTo>
                  <a:lnTo>
                    <a:pt x="3511" y="3553"/>
                  </a:lnTo>
                  <a:cubicBezTo>
                    <a:pt x="3668" y="3527"/>
                    <a:pt x="3799" y="3349"/>
                    <a:pt x="3698" y="3171"/>
                  </a:cubicBezTo>
                  <a:cubicBezTo>
                    <a:pt x="3309" y="2548"/>
                    <a:pt x="2958" y="1925"/>
                    <a:pt x="2530" y="1303"/>
                  </a:cubicBezTo>
                  <a:cubicBezTo>
                    <a:pt x="2219" y="719"/>
                    <a:pt x="1713" y="291"/>
                    <a:pt x="1091" y="58"/>
                  </a:cubicBezTo>
                  <a:cubicBezTo>
                    <a:pt x="979" y="26"/>
                    <a:pt x="834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1"/>
            <p:cNvSpPr/>
            <p:nvPr/>
          </p:nvSpPr>
          <p:spPr>
            <a:xfrm>
              <a:off x="4171922" y="3179973"/>
              <a:ext cx="23765" cy="45678"/>
            </a:xfrm>
            <a:custGeom>
              <a:avLst/>
              <a:gdLst/>
              <a:ahLst/>
              <a:cxnLst/>
              <a:rect l="l" t="t" r="r" b="b"/>
              <a:pathLst>
                <a:path w="2219" h="4265" extrusionOk="0">
                  <a:moveTo>
                    <a:pt x="1525" y="492"/>
                  </a:moveTo>
                  <a:cubicBezTo>
                    <a:pt x="1549" y="492"/>
                    <a:pt x="1572" y="506"/>
                    <a:pt x="1596" y="541"/>
                  </a:cubicBezTo>
                  <a:cubicBezTo>
                    <a:pt x="1946" y="1047"/>
                    <a:pt x="1557" y="1748"/>
                    <a:pt x="1285" y="2176"/>
                  </a:cubicBezTo>
                  <a:cubicBezTo>
                    <a:pt x="1050" y="2495"/>
                    <a:pt x="828" y="2815"/>
                    <a:pt x="610" y="3134"/>
                  </a:cubicBezTo>
                  <a:lnTo>
                    <a:pt x="610" y="3134"/>
                  </a:lnTo>
                  <a:cubicBezTo>
                    <a:pt x="684" y="2710"/>
                    <a:pt x="763" y="2300"/>
                    <a:pt x="857" y="1903"/>
                  </a:cubicBezTo>
                  <a:cubicBezTo>
                    <a:pt x="934" y="1592"/>
                    <a:pt x="1012" y="1281"/>
                    <a:pt x="1168" y="1008"/>
                  </a:cubicBezTo>
                  <a:cubicBezTo>
                    <a:pt x="1207" y="892"/>
                    <a:pt x="1285" y="736"/>
                    <a:pt x="1362" y="619"/>
                  </a:cubicBezTo>
                  <a:cubicBezTo>
                    <a:pt x="1417" y="565"/>
                    <a:pt x="1471" y="492"/>
                    <a:pt x="1525" y="492"/>
                  </a:cubicBezTo>
                  <a:close/>
                  <a:moveTo>
                    <a:pt x="1539" y="1"/>
                  </a:moveTo>
                  <a:cubicBezTo>
                    <a:pt x="1406" y="1"/>
                    <a:pt x="1271" y="49"/>
                    <a:pt x="1168" y="152"/>
                  </a:cubicBezTo>
                  <a:cubicBezTo>
                    <a:pt x="740" y="580"/>
                    <a:pt x="506" y="1125"/>
                    <a:pt x="390" y="1748"/>
                  </a:cubicBezTo>
                  <a:cubicBezTo>
                    <a:pt x="234" y="2487"/>
                    <a:pt x="78" y="3226"/>
                    <a:pt x="0" y="4005"/>
                  </a:cubicBezTo>
                  <a:cubicBezTo>
                    <a:pt x="0" y="4046"/>
                    <a:pt x="15" y="4087"/>
                    <a:pt x="39" y="4124"/>
                  </a:cubicBezTo>
                  <a:lnTo>
                    <a:pt x="39" y="4124"/>
                  </a:lnTo>
                  <a:cubicBezTo>
                    <a:pt x="71" y="4209"/>
                    <a:pt x="169" y="4264"/>
                    <a:pt x="269" y="4264"/>
                  </a:cubicBezTo>
                  <a:cubicBezTo>
                    <a:pt x="343" y="4264"/>
                    <a:pt x="419" y="4233"/>
                    <a:pt x="467" y="4160"/>
                  </a:cubicBezTo>
                  <a:cubicBezTo>
                    <a:pt x="857" y="3615"/>
                    <a:pt x="1246" y="3071"/>
                    <a:pt x="1635" y="2526"/>
                  </a:cubicBezTo>
                  <a:cubicBezTo>
                    <a:pt x="2024" y="2059"/>
                    <a:pt x="2219" y="1436"/>
                    <a:pt x="2219" y="853"/>
                  </a:cubicBezTo>
                  <a:cubicBezTo>
                    <a:pt x="2180" y="580"/>
                    <a:pt x="2063" y="308"/>
                    <a:pt x="1868" y="113"/>
                  </a:cubicBezTo>
                  <a:cubicBezTo>
                    <a:pt x="1776" y="40"/>
                    <a:pt x="1659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1"/>
            <p:cNvSpPr/>
            <p:nvPr/>
          </p:nvSpPr>
          <p:spPr>
            <a:xfrm>
              <a:off x="4146496" y="3222364"/>
              <a:ext cx="36039" cy="32794"/>
            </a:xfrm>
            <a:custGeom>
              <a:avLst/>
              <a:gdLst/>
              <a:ahLst/>
              <a:cxnLst/>
              <a:rect l="l" t="t" r="r" b="b"/>
              <a:pathLst>
                <a:path w="3365" h="3062" extrusionOk="0">
                  <a:moveTo>
                    <a:pt x="742" y="528"/>
                  </a:moveTo>
                  <a:cubicBezTo>
                    <a:pt x="767" y="528"/>
                    <a:pt x="792" y="535"/>
                    <a:pt x="818" y="552"/>
                  </a:cubicBezTo>
                  <a:cubicBezTo>
                    <a:pt x="1013" y="669"/>
                    <a:pt x="1168" y="825"/>
                    <a:pt x="1324" y="981"/>
                  </a:cubicBezTo>
                  <a:cubicBezTo>
                    <a:pt x="1479" y="1136"/>
                    <a:pt x="1674" y="1292"/>
                    <a:pt x="1791" y="1448"/>
                  </a:cubicBezTo>
                  <a:cubicBezTo>
                    <a:pt x="2079" y="1736"/>
                    <a:pt x="2325" y="2045"/>
                    <a:pt x="2559" y="2361"/>
                  </a:cubicBezTo>
                  <a:lnTo>
                    <a:pt x="2559" y="2361"/>
                  </a:lnTo>
                  <a:cubicBezTo>
                    <a:pt x="2341" y="2260"/>
                    <a:pt x="2133" y="2137"/>
                    <a:pt x="1946" y="1992"/>
                  </a:cubicBezTo>
                  <a:cubicBezTo>
                    <a:pt x="1557" y="1759"/>
                    <a:pt x="1207" y="1525"/>
                    <a:pt x="857" y="1214"/>
                  </a:cubicBezTo>
                  <a:cubicBezTo>
                    <a:pt x="701" y="1097"/>
                    <a:pt x="584" y="942"/>
                    <a:pt x="584" y="747"/>
                  </a:cubicBezTo>
                  <a:cubicBezTo>
                    <a:pt x="584" y="626"/>
                    <a:pt x="656" y="528"/>
                    <a:pt x="742" y="528"/>
                  </a:cubicBezTo>
                  <a:close/>
                  <a:moveTo>
                    <a:pt x="766" y="0"/>
                  </a:moveTo>
                  <a:cubicBezTo>
                    <a:pt x="556" y="0"/>
                    <a:pt x="331" y="115"/>
                    <a:pt x="195" y="319"/>
                  </a:cubicBezTo>
                  <a:cubicBezTo>
                    <a:pt x="40" y="552"/>
                    <a:pt x="1" y="825"/>
                    <a:pt x="118" y="1097"/>
                  </a:cubicBezTo>
                  <a:cubicBezTo>
                    <a:pt x="234" y="1331"/>
                    <a:pt x="429" y="1564"/>
                    <a:pt x="662" y="1720"/>
                  </a:cubicBezTo>
                  <a:cubicBezTo>
                    <a:pt x="896" y="1876"/>
                    <a:pt x="1090" y="2031"/>
                    <a:pt x="1324" y="2187"/>
                  </a:cubicBezTo>
                  <a:cubicBezTo>
                    <a:pt x="1830" y="2576"/>
                    <a:pt x="2413" y="2848"/>
                    <a:pt x="2997" y="3043"/>
                  </a:cubicBezTo>
                  <a:cubicBezTo>
                    <a:pt x="3031" y="3056"/>
                    <a:pt x="3063" y="3062"/>
                    <a:pt x="3092" y="3062"/>
                  </a:cubicBezTo>
                  <a:cubicBezTo>
                    <a:pt x="3288" y="3062"/>
                    <a:pt x="3364" y="2801"/>
                    <a:pt x="3228" y="2652"/>
                  </a:cubicBezTo>
                  <a:lnTo>
                    <a:pt x="3228" y="2652"/>
                  </a:lnTo>
                  <a:cubicBezTo>
                    <a:pt x="3250" y="2592"/>
                    <a:pt x="3253" y="2526"/>
                    <a:pt x="3231" y="2459"/>
                  </a:cubicBezTo>
                  <a:cubicBezTo>
                    <a:pt x="2880" y="1992"/>
                    <a:pt x="2530" y="1525"/>
                    <a:pt x="2141" y="1136"/>
                  </a:cubicBezTo>
                  <a:cubicBezTo>
                    <a:pt x="1946" y="903"/>
                    <a:pt x="1752" y="708"/>
                    <a:pt x="1557" y="514"/>
                  </a:cubicBezTo>
                  <a:cubicBezTo>
                    <a:pt x="1363" y="280"/>
                    <a:pt x="1129" y="124"/>
                    <a:pt x="857" y="8"/>
                  </a:cubicBezTo>
                  <a:cubicBezTo>
                    <a:pt x="827" y="3"/>
                    <a:pt x="797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1"/>
            <p:cNvSpPr/>
            <p:nvPr/>
          </p:nvSpPr>
          <p:spPr>
            <a:xfrm>
              <a:off x="4181090" y="3215627"/>
              <a:ext cx="27514" cy="55628"/>
            </a:xfrm>
            <a:custGeom>
              <a:avLst/>
              <a:gdLst/>
              <a:ahLst/>
              <a:cxnLst/>
              <a:rect l="l" t="t" r="r" b="b"/>
              <a:pathLst>
                <a:path w="2569" h="5194" extrusionOk="0">
                  <a:moveTo>
                    <a:pt x="1518" y="481"/>
                  </a:moveTo>
                  <a:cubicBezTo>
                    <a:pt x="1791" y="520"/>
                    <a:pt x="1791" y="1181"/>
                    <a:pt x="1752" y="1376"/>
                  </a:cubicBezTo>
                  <a:cubicBezTo>
                    <a:pt x="1713" y="1804"/>
                    <a:pt x="1596" y="2232"/>
                    <a:pt x="1401" y="2621"/>
                  </a:cubicBezTo>
                  <a:cubicBezTo>
                    <a:pt x="1170" y="3172"/>
                    <a:pt x="830" y="3701"/>
                    <a:pt x="527" y="4240"/>
                  </a:cubicBezTo>
                  <a:lnTo>
                    <a:pt x="527" y="4240"/>
                  </a:lnTo>
                  <a:cubicBezTo>
                    <a:pt x="510" y="3637"/>
                    <a:pt x="522" y="3020"/>
                    <a:pt x="584" y="2427"/>
                  </a:cubicBezTo>
                  <a:cubicBezTo>
                    <a:pt x="662" y="2038"/>
                    <a:pt x="740" y="1648"/>
                    <a:pt x="896" y="1298"/>
                  </a:cubicBezTo>
                  <a:cubicBezTo>
                    <a:pt x="973" y="1104"/>
                    <a:pt x="1207" y="481"/>
                    <a:pt x="1518" y="481"/>
                  </a:cubicBezTo>
                  <a:close/>
                  <a:moveTo>
                    <a:pt x="1475" y="0"/>
                  </a:moveTo>
                  <a:cubicBezTo>
                    <a:pt x="1264" y="0"/>
                    <a:pt x="1071" y="96"/>
                    <a:pt x="935" y="286"/>
                  </a:cubicBezTo>
                  <a:cubicBezTo>
                    <a:pt x="506" y="831"/>
                    <a:pt x="234" y="1493"/>
                    <a:pt x="156" y="2232"/>
                  </a:cubicBezTo>
                  <a:cubicBezTo>
                    <a:pt x="39" y="3049"/>
                    <a:pt x="1" y="3867"/>
                    <a:pt x="78" y="4684"/>
                  </a:cubicBezTo>
                  <a:cubicBezTo>
                    <a:pt x="78" y="4790"/>
                    <a:pt x="132" y="4859"/>
                    <a:pt x="204" y="4893"/>
                  </a:cubicBezTo>
                  <a:lnTo>
                    <a:pt x="204" y="4893"/>
                  </a:lnTo>
                  <a:cubicBezTo>
                    <a:pt x="177" y="5064"/>
                    <a:pt x="322" y="5193"/>
                    <a:pt x="464" y="5193"/>
                  </a:cubicBezTo>
                  <a:cubicBezTo>
                    <a:pt x="540" y="5193"/>
                    <a:pt x="614" y="5157"/>
                    <a:pt x="662" y="5073"/>
                  </a:cubicBezTo>
                  <a:cubicBezTo>
                    <a:pt x="1285" y="3711"/>
                    <a:pt x="2569" y="2310"/>
                    <a:pt x="2219" y="715"/>
                  </a:cubicBezTo>
                  <a:cubicBezTo>
                    <a:pt x="2180" y="442"/>
                    <a:pt x="2024" y="170"/>
                    <a:pt x="1752" y="53"/>
                  </a:cubicBezTo>
                  <a:cubicBezTo>
                    <a:pt x="1658" y="18"/>
                    <a:pt x="1565" y="0"/>
                    <a:pt x="1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1"/>
            <p:cNvSpPr/>
            <p:nvPr/>
          </p:nvSpPr>
          <p:spPr>
            <a:xfrm>
              <a:off x="4154004" y="3257193"/>
              <a:ext cx="37935" cy="32034"/>
            </a:xfrm>
            <a:custGeom>
              <a:avLst/>
              <a:gdLst/>
              <a:ahLst/>
              <a:cxnLst/>
              <a:rect l="l" t="t" r="r" b="b"/>
              <a:pathLst>
                <a:path w="3542" h="2991" extrusionOk="0">
                  <a:moveTo>
                    <a:pt x="646" y="493"/>
                  </a:moveTo>
                  <a:cubicBezTo>
                    <a:pt x="684" y="493"/>
                    <a:pt x="729" y="506"/>
                    <a:pt x="778" y="530"/>
                  </a:cubicBezTo>
                  <a:cubicBezTo>
                    <a:pt x="973" y="647"/>
                    <a:pt x="1168" y="764"/>
                    <a:pt x="1323" y="958"/>
                  </a:cubicBezTo>
                  <a:cubicBezTo>
                    <a:pt x="1518" y="1114"/>
                    <a:pt x="1712" y="1270"/>
                    <a:pt x="1907" y="1464"/>
                  </a:cubicBezTo>
                  <a:cubicBezTo>
                    <a:pt x="2224" y="1753"/>
                    <a:pt x="2520" y="2063"/>
                    <a:pt x="2795" y="2378"/>
                  </a:cubicBezTo>
                  <a:lnTo>
                    <a:pt x="2795" y="2378"/>
                  </a:lnTo>
                  <a:cubicBezTo>
                    <a:pt x="2100" y="2129"/>
                    <a:pt x="1450" y="1747"/>
                    <a:pt x="934" y="1231"/>
                  </a:cubicBezTo>
                  <a:cubicBezTo>
                    <a:pt x="740" y="1075"/>
                    <a:pt x="623" y="881"/>
                    <a:pt x="545" y="686"/>
                  </a:cubicBezTo>
                  <a:cubicBezTo>
                    <a:pt x="518" y="553"/>
                    <a:pt x="565" y="493"/>
                    <a:pt x="646" y="493"/>
                  </a:cubicBezTo>
                  <a:close/>
                  <a:moveTo>
                    <a:pt x="613" y="1"/>
                  </a:moveTo>
                  <a:cubicBezTo>
                    <a:pt x="401" y="1"/>
                    <a:pt x="210" y="119"/>
                    <a:pt x="117" y="336"/>
                  </a:cubicBezTo>
                  <a:cubicBezTo>
                    <a:pt x="0" y="569"/>
                    <a:pt x="39" y="881"/>
                    <a:pt x="195" y="1114"/>
                  </a:cubicBezTo>
                  <a:cubicBezTo>
                    <a:pt x="506" y="1542"/>
                    <a:pt x="934" y="1931"/>
                    <a:pt x="1401" y="2243"/>
                  </a:cubicBezTo>
                  <a:cubicBezTo>
                    <a:pt x="1946" y="2593"/>
                    <a:pt x="2491" y="2826"/>
                    <a:pt x="3113" y="2982"/>
                  </a:cubicBezTo>
                  <a:cubicBezTo>
                    <a:pt x="3134" y="2988"/>
                    <a:pt x="3154" y="2991"/>
                    <a:pt x="3173" y="2991"/>
                  </a:cubicBezTo>
                  <a:cubicBezTo>
                    <a:pt x="3302" y="2991"/>
                    <a:pt x="3393" y="2867"/>
                    <a:pt x="3401" y="2739"/>
                  </a:cubicBezTo>
                  <a:lnTo>
                    <a:pt x="3401" y="2739"/>
                  </a:lnTo>
                  <a:cubicBezTo>
                    <a:pt x="3410" y="2730"/>
                    <a:pt x="3417" y="2720"/>
                    <a:pt x="3425" y="2709"/>
                  </a:cubicBezTo>
                  <a:cubicBezTo>
                    <a:pt x="3541" y="2632"/>
                    <a:pt x="3541" y="2476"/>
                    <a:pt x="3425" y="2398"/>
                  </a:cubicBezTo>
                  <a:cubicBezTo>
                    <a:pt x="3035" y="1931"/>
                    <a:pt x="2646" y="1464"/>
                    <a:pt x="2179" y="1075"/>
                  </a:cubicBezTo>
                  <a:cubicBezTo>
                    <a:pt x="1985" y="842"/>
                    <a:pt x="1751" y="647"/>
                    <a:pt x="1518" y="453"/>
                  </a:cubicBezTo>
                  <a:cubicBezTo>
                    <a:pt x="1323" y="258"/>
                    <a:pt x="1090" y="102"/>
                    <a:pt x="778" y="24"/>
                  </a:cubicBezTo>
                  <a:cubicBezTo>
                    <a:pt x="723" y="9"/>
                    <a:pt x="667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1"/>
            <p:cNvSpPr/>
            <p:nvPr/>
          </p:nvSpPr>
          <p:spPr>
            <a:xfrm>
              <a:off x="4189422" y="3253947"/>
              <a:ext cx="25019" cy="44982"/>
            </a:xfrm>
            <a:custGeom>
              <a:avLst/>
              <a:gdLst/>
              <a:ahLst/>
              <a:cxnLst/>
              <a:rect l="l" t="t" r="r" b="b"/>
              <a:pathLst>
                <a:path w="2336" h="4200" extrusionOk="0">
                  <a:moveTo>
                    <a:pt x="1734" y="494"/>
                  </a:moveTo>
                  <a:cubicBezTo>
                    <a:pt x="1868" y="494"/>
                    <a:pt x="1862" y="704"/>
                    <a:pt x="1830" y="833"/>
                  </a:cubicBezTo>
                  <a:cubicBezTo>
                    <a:pt x="1791" y="1339"/>
                    <a:pt x="1635" y="1845"/>
                    <a:pt x="1363" y="2312"/>
                  </a:cubicBezTo>
                  <a:cubicBezTo>
                    <a:pt x="1108" y="2726"/>
                    <a:pt x="828" y="3140"/>
                    <a:pt x="521" y="3532"/>
                  </a:cubicBezTo>
                  <a:lnTo>
                    <a:pt x="521" y="3532"/>
                  </a:lnTo>
                  <a:cubicBezTo>
                    <a:pt x="479" y="2653"/>
                    <a:pt x="714" y="1758"/>
                    <a:pt x="1168" y="989"/>
                  </a:cubicBezTo>
                  <a:cubicBezTo>
                    <a:pt x="1285" y="794"/>
                    <a:pt x="1441" y="600"/>
                    <a:pt x="1635" y="522"/>
                  </a:cubicBezTo>
                  <a:cubicBezTo>
                    <a:pt x="1675" y="502"/>
                    <a:pt x="1707" y="494"/>
                    <a:pt x="1734" y="494"/>
                  </a:cubicBezTo>
                  <a:close/>
                  <a:moveTo>
                    <a:pt x="1707" y="0"/>
                  </a:moveTo>
                  <a:cubicBezTo>
                    <a:pt x="1505" y="0"/>
                    <a:pt x="1300" y="79"/>
                    <a:pt x="1168" y="211"/>
                  </a:cubicBezTo>
                  <a:cubicBezTo>
                    <a:pt x="740" y="639"/>
                    <a:pt x="429" y="1184"/>
                    <a:pt x="273" y="1767"/>
                  </a:cubicBezTo>
                  <a:cubicBezTo>
                    <a:pt x="79" y="2429"/>
                    <a:pt x="1" y="3129"/>
                    <a:pt x="40" y="3830"/>
                  </a:cubicBezTo>
                  <a:cubicBezTo>
                    <a:pt x="40" y="3977"/>
                    <a:pt x="153" y="4054"/>
                    <a:pt x="272" y="4062"/>
                  </a:cubicBezTo>
                  <a:lnTo>
                    <a:pt x="272" y="4062"/>
                  </a:lnTo>
                  <a:cubicBezTo>
                    <a:pt x="281" y="4089"/>
                    <a:pt x="295" y="4115"/>
                    <a:pt x="312" y="4141"/>
                  </a:cubicBezTo>
                  <a:cubicBezTo>
                    <a:pt x="371" y="4180"/>
                    <a:pt x="439" y="4199"/>
                    <a:pt x="502" y="4199"/>
                  </a:cubicBezTo>
                  <a:cubicBezTo>
                    <a:pt x="565" y="4199"/>
                    <a:pt x="623" y="4180"/>
                    <a:pt x="662" y="4141"/>
                  </a:cubicBezTo>
                  <a:lnTo>
                    <a:pt x="623" y="4141"/>
                  </a:lnTo>
                  <a:cubicBezTo>
                    <a:pt x="1052" y="3635"/>
                    <a:pt x="1441" y="3090"/>
                    <a:pt x="1752" y="2507"/>
                  </a:cubicBezTo>
                  <a:cubicBezTo>
                    <a:pt x="2102" y="1962"/>
                    <a:pt x="2297" y="1339"/>
                    <a:pt x="2336" y="717"/>
                  </a:cubicBezTo>
                  <a:cubicBezTo>
                    <a:pt x="2336" y="444"/>
                    <a:pt x="2219" y="172"/>
                    <a:pt x="1985" y="55"/>
                  </a:cubicBezTo>
                  <a:cubicBezTo>
                    <a:pt x="1898" y="18"/>
                    <a:pt x="1803" y="0"/>
                    <a:pt x="1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1"/>
            <p:cNvSpPr/>
            <p:nvPr/>
          </p:nvSpPr>
          <p:spPr>
            <a:xfrm>
              <a:off x="4161501" y="3286870"/>
              <a:ext cx="38631" cy="32708"/>
            </a:xfrm>
            <a:custGeom>
              <a:avLst/>
              <a:gdLst/>
              <a:ahLst/>
              <a:cxnLst/>
              <a:rect l="l" t="t" r="r" b="b"/>
              <a:pathLst>
                <a:path w="3607" h="3054" extrusionOk="0">
                  <a:moveTo>
                    <a:pt x="681" y="487"/>
                  </a:moveTo>
                  <a:cubicBezTo>
                    <a:pt x="748" y="487"/>
                    <a:pt x="822" y="505"/>
                    <a:pt x="857" y="522"/>
                  </a:cubicBezTo>
                  <a:cubicBezTo>
                    <a:pt x="1090" y="678"/>
                    <a:pt x="1285" y="795"/>
                    <a:pt x="1479" y="989"/>
                  </a:cubicBezTo>
                  <a:cubicBezTo>
                    <a:pt x="1674" y="1145"/>
                    <a:pt x="1830" y="1300"/>
                    <a:pt x="2024" y="1456"/>
                  </a:cubicBezTo>
                  <a:cubicBezTo>
                    <a:pt x="2312" y="1744"/>
                    <a:pt x="2600" y="2054"/>
                    <a:pt x="2873" y="2385"/>
                  </a:cubicBezTo>
                  <a:lnTo>
                    <a:pt x="2873" y="2385"/>
                  </a:lnTo>
                  <a:cubicBezTo>
                    <a:pt x="2585" y="2275"/>
                    <a:pt x="2309" y="2134"/>
                    <a:pt x="2063" y="1962"/>
                  </a:cubicBezTo>
                  <a:cubicBezTo>
                    <a:pt x="1635" y="1729"/>
                    <a:pt x="1246" y="1456"/>
                    <a:pt x="896" y="1106"/>
                  </a:cubicBezTo>
                  <a:cubicBezTo>
                    <a:pt x="740" y="989"/>
                    <a:pt x="623" y="795"/>
                    <a:pt x="545" y="600"/>
                  </a:cubicBezTo>
                  <a:cubicBezTo>
                    <a:pt x="524" y="514"/>
                    <a:pt x="598" y="487"/>
                    <a:pt x="681" y="487"/>
                  </a:cubicBezTo>
                  <a:close/>
                  <a:moveTo>
                    <a:pt x="675" y="0"/>
                  </a:moveTo>
                  <a:cubicBezTo>
                    <a:pt x="496" y="0"/>
                    <a:pt x="327" y="79"/>
                    <a:pt x="195" y="211"/>
                  </a:cubicBezTo>
                  <a:cubicBezTo>
                    <a:pt x="1" y="444"/>
                    <a:pt x="1" y="756"/>
                    <a:pt x="195" y="989"/>
                  </a:cubicBezTo>
                  <a:cubicBezTo>
                    <a:pt x="507" y="1456"/>
                    <a:pt x="935" y="1845"/>
                    <a:pt x="1440" y="2118"/>
                  </a:cubicBezTo>
                  <a:cubicBezTo>
                    <a:pt x="1985" y="2546"/>
                    <a:pt x="2569" y="2857"/>
                    <a:pt x="3230" y="3052"/>
                  </a:cubicBezTo>
                  <a:cubicBezTo>
                    <a:pt x="3243" y="3053"/>
                    <a:pt x="3255" y="3054"/>
                    <a:pt x="3267" y="3054"/>
                  </a:cubicBezTo>
                  <a:cubicBezTo>
                    <a:pt x="3439" y="3054"/>
                    <a:pt x="3556" y="2897"/>
                    <a:pt x="3556" y="2756"/>
                  </a:cubicBezTo>
                  <a:lnTo>
                    <a:pt x="3556" y="2756"/>
                  </a:lnTo>
                  <a:cubicBezTo>
                    <a:pt x="3598" y="2678"/>
                    <a:pt x="3606" y="2584"/>
                    <a:pt x="3581" y="2507"/>
                  </a:cubicBezTo>
                  <a:cubicBezTo>
                    <a:pt x="3192" y="2001"/>
                    <a:pt x="2802" y="1573"/>
                    <a:pt x="2374" y="1145"/>
                  </a:cubicBezTo>
                  <a:cubicBezTo>
                    <a:pt x="2141" y="911"/>
                    <a:pt x="1907" y="717"/>
                    <a:pt x="1674" y="522"/>
                  </a:cubicBezTo>
                  <a:cubicBezTo>
                    <a:pt x="1479" y="328"/>
                    <a:pt x="1207" y="172"/>
                    <a:pt x="935" y="55"/>
                  </a:cubicBezTo>
                  <a:cubicBezTo>
                    <a:pt x="847" y="18"/>
                    <a:pt x="760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1"/>
            <p:cNvSpPr/>
            <p:nvPr/>
          </p:nvSpPr>
          <p:spPr>
            <a:xfrm>
              <a:off x="4201514" y="3291882"/>
              <a:ext cx="23348" cy="45785"/>
            </a:xfrm>
            <a:custGeom>
              <a:avLst/>
              <a:gdLst/>
              <a:ahLst/>
              <a:cxnLst/>
              <a:rect l="l" t="t" r="r" b="b"/>
              <a:pathLst>
                <a:path w="2180" h="4275" extrusionOk="0">
                  <a:moveTo>
                    <a:pt x="1270" y="462"/>
                  </a:moveTo>
                  <a:cubicBezTo>
                    <a:pt x="1300" y="462"/>
                    <a:pt x="1330" y="469"/>
                    <a:pt x="1362" y="482"/>
                  </a:cubicBezTo>
                  <a:cubicBezTo>
                    <a:pt x="1596" y="599"/>
                    <a:pt x="1596" y="988"/>
                    <a:pt x="1557" y="1183"/>
                  </a:cubicBezTo>
                  <a:cubicBezTo>
                    <a:pt x="1479" y="1494"/>
                    <a:pt x="1362" y="1805"/>
                    <a:pt x="1207" y="2117"/>
                  </a:cubicBezTo>
                  <a:cubicBezTo>
                    <a:pt x="1010" y="2565"/>
                    <a:pt x="794" y="3014"/>
                    <a:pt x="543" y="3433"/>
                  </a:cubicBezTo>
                  <a:lnTo>
                    <a:pt x="543" y="3433"/>
                  </a:lnTo>
                  <a:cubicBezTo>
                    <a:pt x="510" y="2903"/>
                    <a:pt x="524" y="2385"/>
                    <a:pt x="584" y="1844"/>
                  </a:cubicBezTo>
                  <a:cubicBezTo>
                    <a:pt x="623" y="1533"/>
                    <a:pt x="662" y="1261"/>
                    <a:pt x="779" y="988"/>
                  </a:cubicBezTo>
                  <a:cubicBezTo>
                    <a:pt x="882" y="816"/>
                    <a:pt x="1045" y="462"/>
                    <a:pt x="1270" y="462"/>
                  </a:cubicBezTo>
                  <a:close/>
                  <a:moveTo>
                    <a:pt x="1245" y="1"/>
                  </a:moveTo>
                  <a:cubicBezTo>
                    <a:pt x="1100" y="1"/>
                    <a:pt x="952" y="42"/>
                    <a:pt x="818" y="132"/>
                  </a:cubicBezTo>
                  <a:cubicBezTo>
                    <a:pt x="389" y="521"/>
                    <a:pt x="117" y="1066"/>
                    <a:pt x="117" y="1650"/>
                  </a:cubicBezTo>
                  <a:cubicBezTo>
                    <a:pt x="0" y="2389"/>
                    <a:pt x="0" y="3167"/>
                    <a:pt x="117" y="3907"/>
                  </a:cubicBezTo>
                  <a:cubicBezTo>
                    <a:pt x="117" y="3993"/>
                    <a:pt x="156" y="4056"/>
                    <a:pt x="212" y="4094"/>
                  </a:cubicBezTo>
                  <a:lnTo>
                    <a:pt x="212" y="4094"/>
                  </a:lnTo>
                  <a:cubicBezTo>
                    <a:pt x="249" y="4200"/>
                    <a:pt x="368" y="4275"/>
                    <a:pt x="480" y="4275"/>
                  </a:cubicBezTo>
                  <a:cubicBezTo>
                    <a:pt x="550" y="4275"/>
                    <a:pt x="617" y="4246"/>
                    <a:pt x="662" y="4179"/>
                  </a:cubicBezTo>
                  <a:lnTo>
                    <a:pt x="662" y="4140"/>
                  </a:lnTo>
                  <a:cubicBezTo>
                    <a:pt x="1012" y="3595"/>
                    <a:pt x="1284" y="3051"/>
                    <a:pt x="1557" y="2467"/>
                  </a:cubicBezTo>
                  <a:cubicBezTo>
                    <a:pt x="1829" y="1922"/>
                    <a:pt x="2179" y="1261"/>
                    <a:pt x="2024" y="638"/>
                  </a:cubicBezTo>
                  <a:cubicBezTo>
                    <a:pt x="1941" y="251"/>
                    <a:pt x="1602" y="1"/>
                    <a:pt x="1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1"/>
            <p:cNvSpPr/>
            <p:nvPr/>
          </p:nvSpPr>
          <p:spPr>
            <a:xfrm>
              <a:off x="4175253" y="3317393"/>
              <a:ext cx="37710" cy="34358"/>
            </a:xfrm>
            <a:custGeom>
              <a:avLst/>
              <a:gdLst/>
              <a:ahLst/>
              <a:cxnLst/>
              <a:rect l="l" t="t" r="r" b="b"/>
              <a:pathLst>
                <a:path w="3521" h="3208" extrusionOk="0">
                  <a:moveTo>
                    <a:pt x="623" y="474"/>
                  </a:moveTo>
                  <a:cubicBezTo>
                    <a:pt x="662" y="513"/>
                    <a:pt x="701" y="513"/>
                    <a:pt x="740" y="513"/>
                  </a:cubicBezTo>
                  <a:cubicBezTo>
                    <a:pt x="857" y="552"/>
                    <a:pt x="974" y="630"/>
                    <a:pt x="1051" y="669"/>
                  </a:cubicBezTo>
                  <a:cubicBezTo>
                    <a:pt x="1441" y="941"/>
                    <a:pt x="1791" y="1252"/>
                    <a:pt x="2063" y="1641"/>
                  </a:cubicBezTo>
                  <a:cubicBezTo>
                    <a:pt x="2184" y="1786"/>
                    <a:pt x="2289" y="1916"/>
                    <a:pt x="2389" y="2049"/>
                  </a:cubicBezTo>
                  <a:lnTo>
                    <a:pt x="2389" y="2049"/>
                  </a:lnTo>
                  <a:cubicBezTo>
                    <a:pt x="2253" y="1953"/>
                    <a:pt x="2119" y="1855"/>
                    <a:pt x="1985" y="1758"/>
                  </a:cubicBezTo>
                  <a:cubicBezTo>
                    <a:pt x="1557" y="1525"/>
                    <a:pt x="1168" y="1213"/>
                    <a:pt x="818" y="902"/>
                  </a:cubicBezTo>
                  <a:cubicBezTo>
                    <a:pt x="740" y="785"/>
                    <a:pt x="662" y="707"/>
                    <a:pt x="623" y="630"/>
                  </a:cubicBezTo>
                  <a:cubicBezTo>
                    <a:pt x="584" y="591"/>
                    <a:pt x="584" y="552"/>
                    <a:pt x="546" y="474"/>
                  </a:cubicBezTo>
                  <a:close/>
                  <a:moveTo>
                    <a:pt x="639" y="1"/>
                  </a:moveTo>
                  <a:cubicBezTo>
                    <a:pt x="432" y="1"/>
                    <a:pt x="233" y="117"/>
                    <a:pt x="118" y="318"/>
                  </a:cubicBezTo>
                  <a:cubicBezTo>
                    <a:pt x="1" y="630"/>
                    <a:pt x="273" y="941"/>
                    <a:pt x="468" y="1174"/>
                  </a:cubicBezTo>
                  <a:cubicBezTo>
                    <a:pt x="662" y="1408"/>
                    <a:pt x="896" y="1602"/>
                    <a:pt x="1168" y="1797"/>
                  </a:cubicBezTo>
                  <a:cubicBezTo>
                    <a:pt x="1742" y="2228"/>
                    <a:pt x="2349" y="2592"/>
                    <a:pt x="2989" y="2982"/>
                  </a:cubicBezTo>
                  <a:lnTo>
                    <a:pt x="2989" y="2982"/>
                  </a:lnTo>
                  <a:cubicBezTo>
                    <a:pt x="2992" y="2989"/>
                    <a:pt x="2995" y="2996"/>
                    <a:pt x="2997" y="3003"/>
                  </a:cubicBezTo>
                  <a:cubicBezTo>
                    <a:pt x="3029" y="3132"/>
                    <a:pt x="3115" y="3208"/>
                    <a:pt x="3232" y="3208"/>
                  </a:cubicBezTo>
                  <a:cubicBezTo>
                    <a:pt x="3256" y="3208"/>
                    <a:pt x="3282" y="3205"/>
                    <a:pt x="3308" y="3198"/>
                  </a:cubicBezTo>
                  <a:cubicBezTo>
                    <a:pt x="3447" y="3143"/>
                    <a:pt x="3506" y="3028"/>
                    <a:pt x="3501" y="2911"/>
                  </a:cubicBezTo>
                  <a:lnTo>
                    <a:pt x="3501" y="2911"/>
                  </a:lnTo>
                  <a:cubicBezTo>
                    <a:pt x="3520" y="2825"/>
                    <a:pt x="3498" y="2732"/>
                    <a:pt x="3412" y="2670"/>
                  </a:cubicBezTo>
                  <a:lnTo>
                    <a:pt x="3412" y="2670"/>
                  </a:lnTo>
                  <a:cubicBezTo>
                    <a:pt x="3266" y="2399"/>
                    <a:pt x="3093" y="2157"/>
                    <a:pt x="2919" y="1914"/>
                  </a:cubicBezTo>
                  <a:cubicBezTo>
                    <a:pt x="2569" y="1408"/>
                    <a:pt x="2141" y="902"/>
                    <a:pt x="1635" y="513"/>
                  </a:cubicBezTo>
                  <a:cubicBezTo>
                    <a:pt x="1402" y="279"/>
                    <a:pt x="1129" y="163"/>
                    <a:pt x="857" y="46"/>
                  </a:cubicBezTo>
                  <a:cubicBezTo>
                    <a:pt x="786" y="15"/>
                    <a:pt x="712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1"/>
            <p:cNvSpPr/>
            <p:nvPr/>
          </p:nvSpPr>
          <p:spPr>
            <a:xfrm>
              <a:off x="4007845" y="3374349"/>
              <a:ext cx="64903" cy="25790"/>
            </a:xfrm>
            <a:custGeom>
              <a:avLst/>
              <a:gdLst/>
              <a:ahLst/>
              <a:cxnLst/>
              <a:rect l="l" t="t" r="r" b="b"/>
              <a:pathLst>
                <a:path w="6060" h="2408" extrusionOk="0">
                  <a:moveTo>
                    <a:pt x="3852" y="466"/>
                  </a:moveTo>
                  <a:cubicBezTo>
                    <a:pt x="4506" y="466"/>
                    <a:pt x="5279" y="584"/>
                    <a:pt x="5398" y="1265"/>
                  </a:cubicBezTo>
                  <a:cubicBezTo>
                    <a:pt x="5500" y="1728"/>
                    <a:pt x="5234" y="1866"/>
                    <a:pt x="4860" y="1866"/>
                  </a:cubicBezTo>
                  <a:cubicBezTo>
                    <a:pt x="4384" y="1866"/>
                    <a:pt x="3735" y="1642"/>
                    <a:pt x="3452" y="1577"/>
                  </a:cubicBezTo>
                  <a:lnTo>
                    <a:pt x="910" y="1005"/>
                  </a:lnTo>
                  <a:lnTo>
                    <a:pt x="910" y="1005"/>
                  </a:lnTo>
                  <a:cubicBezTo>
                    <a:pt x="1680" y="716"/>
                    <a:pt x="2475" y="550"/>
                    <a:pt x="3296" y="487"/>
                  </a:cubicBezTo>
                  <a:cubicBezTo>
                    <a:pt x="3454" y="478"/>
                    <a:pt x="3647" y="466"/>
                    <a:pt x="3852" y="466"/>
                  </a:cubicBezTo>
                  <a:close/>
                  <a:moveTo>
                    <a:pt x="3812" y="0"/>
                  </a:moveTo>
                  <a:cubicBezTo>
                    <a:pt x="3594" y="0"/>
                    <a:pt x="3380" y="10"/>
                    <a:pt x="3179" y="20"/>
                  </a:cubicBezTo>
                  <a:cubicBezTo>
                    <a:pt x="2129" y="98"/>
                    <a:pt x="1117" y="370"/>
                    <a:pt x="144" y="798"/>
                  </a:cubicBezTo>
                  <a:cubicBezTo>
                    <a:pt x="19" y="852"/>
                    <a:pt x="1" y="971"/>
                    <a:pt x="44" y="1073"/>
                  </a:cubicBezTo>
                  <a:lnTo>
                    <a:pt x="44" y="1073"/>
                  </a:lnTo>
                  <a:cubicBezTo>
                    <a:pt x="22" y="1191"/>
                    <a:pt x="73" y="1326"/>
                    <a:pt x="222" y="1382"/>
                  </a:cubicBezTo>
                  <a:lnTo>
                    <a:pt x="222" y="1343"/>
                  </a:lnTo>
                  <a:lnTo>
                    <a:pt x="3179" y="2044"/>
                  </a:lnTo>
                  <a:cubicBezTo>
                    <a:pt x="3646" y="2122"/>
                    <a:pt x="4113" y="2277"/>
                    <a:pt x="4580" y="2355"/>
                  </a:cubicBezTo>
                  <a:cubicBezTo>
                    <a:pt x="4685" y="2390"/>
                    <a:pt x="4794" y="2408"/>
                    <a:pt x="4903" y="2408"/>
                  </a:cubicBezTo>
                  <a:cubicBezTo>
                    <a:pt x="5157" y="2408"/>
                    <a:pt x="5413" y="2312"/>
                    <a:pt x="5631" y="2122"/>
                  </a:cubicBezTo>
                  <a:cubicBezTo>
                    <a:pt x="6059" y="1655"/>
                    <a:pt x="6020" y="915"/>
                    <a:pt x="5553" y="487"/>
                  </a:cubicBezTo>
                  <a:cubicBezTo>
                    <a:pt x="5091" y="83"/>
                    <a:pt x="4437" y="0"/>
                    <a:pt x="3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1"/>
            <p:cNvSpPr/>
            <p:nvPr/>
          </p:nvSpPr>
          <p:spPr>
            <a:xfrm>
              <a:off x="4007299" y="3333084"/>
              <a:ext cx="26272" cy="54193"/>
            </a:xfrm>
            <a:custGeom>
              <a:avLst/>
              <a:gdLst/>
              <a:ahLst/>
              <a:cxnLst/>
              <a:rect l="l" t="t" r="r" b="b"/>
              <a:pathLst>
                <a:path w="2453" h="5060" extrusionOk="0">
                  <a:moveTo>
                    <a:pt x="1696" y="503"/>
                  </a:moveTo>
                  <a:cubicBezTo>
                    <a:pt x="1727" y="503"/>
                    <a:pt x="1758" y="510"/>
                    <a:pt x="1791" y="527"/>
                  </a:cubicBezTo>
                  <a:cubicBezTo>
                    <a:pt x="2063" y="682"/>
                    <a:pt x="1869" y="1344"/>
                    <a:pt x="1830" y="1616"/>
                  </a:cubicBezTo>
                  <a:cubicBezTo>
                    <a:pt x="1556" y="2607"/>
                    <a:pt x="1133" y="3537"/>
                    <a:pt x="561" y="4381"/>
                  </a:cubicBezTo>
                  <a:lnTo>
                    <a:pt x="561" y="4381"/>
                  </a:lnTo>
                  <a:cubicBezTo>
                    <a:pt x="531" y="3681"/>
                    <a:pt x="612" y="2984"/>
                    <a:pt x="779" y="2317"/>
                  </a:cubicBezTo>
                  <a:cubicBezTo>
                    <a:pt x="896" y="1928"/>
                    <a:pt x="1012" y="1538"/>
                    <a:pt x="1168" y="1188"/>
                  </a:cubicBezTo>
                  <a:cubicBezTo>
                    <a:pt x="1238" y="1049"/>
                    <a:pt x="1432" y="503"/>
                    <a:pt x="1696" y="503"/>
                  </a:cubicBezTo>
                  <a:close/>
                  <a:moveTo>
                    <a:pt x="1685" y="1"/>
                  </a:moveTo>
                  <a:cubicBezTo>
                    <a:pt x="1540" y="1"/>
                    <a:pt x="1389" y="54"/>
                    <a:pt x="1246" y="176"/>
                  </a:cubicBezTo>
                  <a:cubicBezTo>
                    <a:pt x="1012" y="449"/>
                    <a:pt x="818" y="721"/>
                    <a:pt x="701" y="1071"/>
                  </a:cubicBezTo>
                  <a:cubicBezTo>
                    <a:pt x="545" y="1383"/>
                    <a:pt x="429" y="1772"/>
                    <a:pt x="312" y="2122"/>
                  </a:cubicBezTo>
                  <a:cubicBezTo>
                    <a:pt x="117" y="2978"/>
                    <a:pt x="1" y="3873"/>
                    <a:pt x="78" y="4729"/>
                  </a:cubicBezTo>
                  <a:cubicBezTo>
                    <a:pt x="78" y="4874"/>
                    <a:pt x="187" y="4951"/>
                    <a:pt x="304" y="4962"/>
                  </a:cubicBezTo>
                  <a:lnTo>
                    <a:pt x="304" y="4962"/>
                  </a:lnTo>
                  <a:cubicBezTo>
                    <a:pt x="352" y="5021"/>
                    <a:pt x="435" y="5059"/>
                    <a:pt x="517" y="5059"/>
                  </a:cubicBezTo>
                  <a:cubicBezTo>
                    <a:pt x="587" y="5059"/>
                    <a:pt x="656" y="5031"/>
                    <a:pt x="701" y="4963"/>
                  </a:cubicBezTo>
                  <a:cubicBezTo>
                    <a:pt x="1168" y="4379"/>
                    <a:pt x="1557" y="3718"/>
                    <a:pt x="1830" y="3017"/>
                  </a:cubicBezTo>
                  <a:cubicBezTo>
                    <a:pt x="1985" y="2706"/>
                    <a:pt x="2102" y="2356"/>
                    <a:pt x="2219" y="2005"/>
                  </a:cubicBezTo>
                  <a:cubicBezTo>
                    <a:pt x="2335" y="1655"/>
                    <a:pt x="2413" y="1266"/>
                    <a:pt x="2452" y="877"/>
                  </a:cubicBezTo>
                  <a:cubicBezTo>
                    <a:pt x="2452" y="418"/>
                    <a:pt x="2092" y="1"/>
                    <a:pt x="1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1"/>
            <p:cNvSpPr/>
            <p:nvPr/>
          </p:nvSpPr>
          <p:spPr>
            <a:xfrm>
              <a:off x="4016188" y="3326540"/>
              <a:ext cx="47381" cy="57813"/>
            </a:xfrm>
            <a:custGeom>
              <a:avLst/>
              <a:gdLst/>
              <a:ahLst/>
              <a:cxnLst/>
              <a:rect l="l" t="t" r="r" b="b"/>
              <a:pathLst>
                <a:path w="4424" h="5398" extrusionOk="0">
                  <a:moveTo>
                    <a:pt x="3870" y="513"/>
                  </a:moveTo>
                  <a:cubicBezTo>
                    <a:pt x="3874" y="513"/>
                    <a:pt x="3877" y="514"/>
                    <a:pt x="3879" y="515"/>
                  </a:cubicBezTo>
                  <a:cubicBezTo>
                    <a:pt x="4035" y="671"/>
                    <a:pt x="3801" y="1254"/>
                    <a:pt x="3724" y="1410"/>
                  </a:cubicBezTo>
                  <a:cubicBezTo>
                    <a:pt x="3451" y="2033"/>
                    <a:pt x="3023" y="2577"/>
                    <a:pt x="2478" y="3005"/>
                  </a:cubicBezTo>
                  <a:cubicBezTo>
                    <a:pt x="1997" y="3486"/>
                    <a:pt x="1475" y="3967"/>
                    <a:pt x="957" y="4448"/>
                  </a:cubicBezTo>
                  <a:lnTo>
                    <a:pt x="957" y="4448"/>
                  </a:lnTo>
                  <a:cubicBezTo>
                    <a:pt x="1049" y="4312"/>
                    <a:pt x="1141" y="4171"/>
                    <a:pt x="1233" y="4017"/>
                  </a:cubicBezTo>
                  <a:cubicBezTo>
                    <a:pt x="1428" y="3667"/>
                    <a:pt x="1544" y="3317"/>
                    <a:pt x="1739" y="2967"/>
                  </a:cubicBezTo>
                  <a:cubicBezTo>
                    <a:pt x="2089" y="2266"/>
                    <a:pt x="2556" y="1682"/>
                    <a:pt x="3101" y="1177"/>
                  </a:cubicBezTo>
                  <a:cubicBezTo>
                    <a:pt x="3214" y="1064"/>
                    <a:pt x="3764" y="513"/>
                    <a:pt x="3870" y="513"/>
                  </a:cubicBezTo>
                  <a:close/>
                  <a:moveTo>
                    <a:pt x="3834" y="1"/>
                  </a:moveTo>
                  <a:cubicBezTo>
                    <a:pt x="3724" y="1"/>
                    <a:pt x="3616" y="39"/>
                    <a:pt x="3529" y="126"/>
                  </a:cubicBezTo>
                  <a:cubicBezTo>
                    <a:pt x="2829" y="671"/>
                    <a:pt x="2245" y="1293"/>
                    <a:pt x="1700" y="1994"/>
                  </a:cubicBezTo>
                  <a:cubicBezTo>
                    <a:pt x="1428" y="2461"/>
                    <a:pt x="1194" y="2928"/>
                    <a:pt x="961" y="3395"/>
                  </a:cubicBezTo>
                  <a:cubicBezTo>
                    <a:pt x="727" y="3900"/>
                    <a:pt x="455" y="4367"/>
                    <a:pt x="105" y="4795"/>
                  </a:cubicBezTo>
                  <a:cubicBezTo>
                    <a:pt x="1" y="4951"/>
                    <a:pt x="139" y="5107"/>
                    <a:pt x="301" y="5124"/>
                  </a:cubicBezTo>
                  <a:lnTo>
                    <a:pt x="301" y="5124"/>
                  </a:lnTo>
                  <a:cubicBezTo>
                    <a:pt x="288" y="5259"/>
                    <a:pt x="426" y="5397"/>
                    <a:pt x="574" y="5397"/>
                  </a:cubicBezTo>
                  <a:cubicBezTo>
                    <a:pt x="626" y="5397"/>
                    <a:pt x="679" y="5380"/>
                    <a:pt x="727" y="5340"/>
                  </a:cubicBezTo>
                  <a:cubicBezTo>
                    <a:pt x="1467" y="4640"/>
                    <a:pt x="2167" y="3978"/>
                    <a:pt x="2906" y="3278"/>
                  </a:cubicBezTo>
                  <a:cubicBezTo>
                    <a:pt x="3529" y="2733"/>
                    <a:pt x="3996" y="2072"/>
                    <a:pt x="4268" y="1332"/>
                  </a:cubicBezTo>
                  <a:cubicBezTo>
                    <a:pt x="4424" y="1021"/>
                    <a:pt x="4424" y="632"/>
                    <a:pt x="4307" y="282"/>
                  </a:cubicBezTo>
                  <a:cubicBezTo>
                    <a:pt x="4209" y="110"/>
                    <a:pt x="4019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1"/>
            <p:cNvSpPr/>
            <p:nvPr/>
          </p:nvSpPr>
          <p:spPr>
            <a:xfrm>
              <a:off x="4028879" y="3352233"/>
              <a:ext cx="61368" cy="25458"/>
            </a:xfrm>
            <a:custGeom>
              <a:avLst/>
              <a:gdLst/>
              <a:ahLst/>
              <a:cxnLst/>
              <a:rect l="l" t="t" r="r" b="b"/>
              <a:pathLst>
                <a:path w="5730" h="2377" extrusionOk="0">
                  <a:moveTo>
                    <a:pt x="4688" y="494"/>
                  </a:moveTo>
                  <a:cubicBezTo>
                    <a:pt x="4971" y="494"/>
                    <a:pt x="5224" y="537"/>
                    <a:pt x="5224" y="684"/>
                  </a:cubicBezTo>
                  <a:cubicBezTo>
                    <a:pt x="5224" y="801"/>
                    <a:pt x="4834" y="996"/>
                    <a:pt x="4757" y="1035"/>
                  </a:cubicBezTo>
                  <a:cubicBezTo>
                    <a:pt x="4523" y="1151"/>
                    <a:pt x="4329" y="1229"/>
                    <a:pt x="4095" y="1307"/>
                  </a:cubicBezTo>
                  <a:cubicBezTo>
                    <a:pt x="3706" y="1385"/>
                    <a:pt x="3317" y="1463"/>
                    <a:pt x="2928" y="1463"/>
                  </a:cubicBezTo>
                  <a:cubicBezTo>
                    <a:pt x="2451" y="1463"/>
                    <a:pt x="1964" y="1507"/>
                    <a:pt x="1483" y="1589"/>
                  </a:cubicBezTo>
                  <a:lnTo>
                    <a:pt x="1483" y="1589"/>
                  </a:lnTo>
                  <a:cubicBezTo>
                    <a:pt x="1498" y="1573"/>
                    <a:pt x="1512" y="1557"/>
                    <a:pt x="1527" y="1540"/>
                  </a:cubicBezTo>
                  <a:cubicBezTo>
                    <a:pt x="1838" y="1268"/>
                    <a:pt x="2227" y="1035"/>
                    <a:pt x="2655" y="879"/>
                  </a:cubicBezTo>
                  <a:cubicBezTo>
                    <a:pt x="3044" y="762"/>
                    <a:pt x="3511" y="645"/>
                    <a:pt x="3939" y="568"/>
                  </a:cubicBezTo>
                  <a:cubicBezTo>
                    <a:pt x="4021" y="547"/>
                    <a:pt x="4373" y="494"/>
                    <a:pt x="4688" y="494"/>
                  </a:cubicBezTo>
                  <a:close/>
                  <a:moveTo>
                    <a:pt x="4493" y="0"/>
                  </a:moveTo>
                  <a:cubicBezTo>
                    <a:pt x="3806" y="0"/>
                    <a:pt x="3098" y="230"/>
                    <a:pt x="2461" y="412"/>
                  </a:cubicBezTo>
                  <a:cubicBezTo>
                    <a:pt x="2033" y="568"/>
                    <a:pt x="1644" y="762"/>
                    <a:pt x="1332" y="1035"/>
                  </a:cubicBezTo>
                  <a:cubicBezTo>
                    <a:pt x="1021" y="1346"/>
                    <a:pt x="671" y="1618"/>
                    <a:pt x="320" y="1852"/>
                  </a:cubicBezTo>
                  <a:cubicBezTo>
                    <a:pt x="300" y="1860"/>
                    <a:pt x="283" y="1871"/>
                    <a:pt x="268" y="1883"/>
                  </a:cubicBezTo>
                  <a:lnTo>
                    <a:pt x="268" y="1883"/>
                  </a:lnTo>
                  <a:cubicBezTo>
                    <a:pt x="259" y="1885"/>
                    <a:pt x="251" y="1888"/>
                    <a:pt x="243" y="1891"/>
                  </a:cubicBezTo>
                  <a:cubicBezTo>
                    <a:pt x="0" y="1995"/>
                    <a:pt x="66" y="2376"/>
                    <a:pt x="276" y="2376"/>
                  </a:cubicBezTo>
                  <a:cubicBezTo>
                    <a:pt x="302" y="2376"/>
                    <a:pt x="330" y="2370"/>
                    <a:pt x="359" y="2358"/>
                  </a:cubicBezTo>
                  <a:lnTo>
                    <a:pt x="320" y="2358"/>
                  </a:lnTo>
                  <a:cubicBezTo>
                    <a:pt x="1838" y="1774"/>
                    <a:pt x="3628" y="2241"/>
                    <a:pt x="5068" y="1385"/>
                  </a:cubicBezTo>
                  <a:cubicBezTo>
                    <a:pt x="5340" y="1229"/>
                    <a:pt x="5729" y="957"/>
                    <a:pt x="5691" y="606"/>
                  </a:cubicBezTo>
                  <a:cubicBezTo>
                    <a:pt x="5613" y="295"/>
                    <a:pt x="5379" y="101"/>
                    <a:pt x="5068" y="62"/>
                  </a:cubicBezTo>
                  <a:cubicBezTo>
                    <a:pt x="4879" y="19"/>
                    <a:pt x="4687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1"/>
            <p:cNvSpPr/>
            <p:nvPr/>
          </p:nvSpPr>
          <p:spPr>
            <a:xfrm>
              <a:off x="4045672" y="3325383"/>
              <a:ext cx="43740" cy="37742"/>
            </a:xfrm>
            <a:custGeom>
              <a:avLst/>
              <a:gdLst/>
              <a:ahLst/>
              <a:cxnLst/>
              <a:rect l="l" t="t" r="r" b="b"/>
              <a:pathLst>
                <a:path w="4084" h="3524" extrusionOk="0">
                  <a:moveTo>
                    <a:pt x="3539" y="467"/>
                  </a:moveTo>
                  <a:cubicBezTo>
                    <a:pt x="3539" y="467"/>
                    <a:pt x="3539" y="506"/>
                    <a:pt x="3539" y="506"/>
                  </a:cubicBezTo>
                  <a:cubicBezTo>
                    <a:pt x="3539" y="545"/>
                    <a:pt x="3539" y="584"/>
                    <a:pt x="3539" y="623"/>
                  </a:cubicBezTo>
                  <a:cubicBezTo>
                    <a:pt x="3539" y="779"/>
                    <a:pt x="3461" y="895"/>
                    <a:pt x="3422" y="1012"/>
                  </a:cubicBezTo>
                  <a:cubicBezTo>
                    <a:pt x="3072" y="1479"/>
                    <a:pt x="2644" y="1829"/>
                    <a:pt x="2138" y="2063"/>
                  </a:cubicBezTo>
                  <a:cubicBezTo>
                    <a:pt x="1827" y="2218"/>
                    <a:pt x="1515" y="2374"/>
                    <a:pt x="1204" y="2569"/>
                  </a:cubicBezTo>
                  <a:lnTo>
                    <a:pt x="1123" y="2616"/>
                  </a:lnTo>
                  <a:lnTo>
                    <a:pt x="1123" y="2616"/>
                  </a:lnTo>
                  <a:cubicBezTo>
                    <a:pt x="1303" y="2402"/>
                    <a:pt x="1483" y="2190"/>
                    <a:pt x="1671" y="1985"/>
                  </a:cubicBezTo>
                  <a:cubicBezTo>
                    <a:pt x="2021" y="1557"/>
                    <a:pt x="2449" y="1168"/>
                    <a:pt x="2877" y="818"/>
                  </a:cubicBezTo>
                  <a:cubicBezTo>
                    <a:pt x="2994" y="740"/>
                    <a:pt x="3072" y="662"/>
                    <a:pt x="3189" y="623"/>
                  </a:cubicBezTo>
                  <a:cubicBezTo>
                    <a:pt x="3305" y="545"/>
                    <a:pt x="3422" y="506"/>
                    <a:pt x="3539" y="467"/>
                  </a:cubicBezTo>
                  <a:close/>
                  <a:moveTo>
                    <a:pt x="417" y="2985"/>
                  </a:moveTo>
                  <a:cubicBezTo>
                    <a:pt x="422" y="2985"/>
                    <a:pt x="427" y="2987"/>
                    <a:pt x="433" y="2993"/>
                  </a:cubicBezTo>
                  <a:lnTo>
                    <a:pt x="433" y="2993"/>
                  </a:lnTo>
                  <a:lnTo>
                    <a:pt x="426" y="2997"/>
                  </a:lnTo>
                  <a:cubicBezTo>
                    <a:pt x="423" y="3000"/>
                    <a:pt x="420" y="3002"/>
                    <a:pt x="418" y="3004"/>
                  </a:cubicBezTo>
                  <a:lnTo>
                    <a:pt x="418" y="3004"/>
                  </a:lnTo>
                  <a:cubicBezTo>
                    <a:pt x="413" y="2999"/>
                    <a:pt x="408" y="2995"/>
                    <a:pt x="403" y="2991"/>
                  </a:cubicBezTo>
                  <a:lnTo>
                    <a:pt x="403" y="2991"/>
                  </a:lnTo>
                  <a:cubicBezTo>
                    <a:pt x="406" y="2987"/>
                    <a:pt x="411" y="2985"/>
                    <a:pt x="417" y="2985"/>
                  </a:cubicBezTo>
                  <a:close/>
                  <a:moveTo>
                    <a:pt x="3500" y="0"/>
                  </a:moveTo>
                  <a:cubicBezTo>
                    <a:pt x="3189" y="39"/>
                    <a:pt x="2877" y="195"/>
                    <a:pt x="2644" y="390"/>
                  </a:cubicBezTo>
                  <a:cubicBezTo>
                    <a:pt x="2333" y="623"/>
                    <a:pt x="2099" y="856"/>
                    <a:pt x="1827" y="1090"/>
                  </a:cubicBezTo>
                  <a:cubicBezTo>
                    <a:pt x="1282" y="1671"/>
                    <a:pt x="737" y="2320"/>
                    <a:pt x="193" y="2973"/>
                  </a:cubicBezTo>
                  <a:lnTo>
                    <a:pt x="193" y="2973"/>
                  </a:lnTo>
                  <a:cubicBezTo>
                    <a:pt x="88" y="3016"/>
                    <a:pt x="0" y="3124"/>
                    <a:pt x="19" y="3248"/>
                  </a:cubicBezTo>
                  <a:lnTo>
                    <a:pt x="19" y="3248"/>
                  </a:lnTo>
                  <a:cubicBezTo>
                    <a:pt x="8" y="3389"/>
                    <a:pt x="128" y="3524"/>
                    <a:pt x="256" y="3524"/>
                  </a:cubicBezTo>
                  <a:cubicBezTo>
                    <a:pt x="291" y="3524"/>
                    <a:pt x="327" y="3514"/>
                    <a:pt x="361" y="3490"/>
                  </a:cubicBezTo>
                  <a:lnTo>
                    <a:pt x="361" y="3490"/>
                  </a:lnTo>
                  <a:cubicBezTo>
                    <a:pt x="517" y="3485"/>
                    <a:pt x="688" y="3410"/>
                    <a:pt x="815" y="3347"/>
                  </a:cubicBezTo>
                  <a:lnTo>
                    <a:pt x="1866" y="2724"/>
                  </a:lnTo>
                  <a:cubicBezTo>
                    <a:pt x="2566" y="2452"/>
                    <a:pt x="3189" y="2024"/>
                    <a:pt x="3694" y="1479"/>
                  </a:cubicBezTo>
                  <a:cubicBezTo>
                    <a:pt x="3889" y="1207"/>
                    <a:pt x="4006" y="934"/>
                    <a:pt x="4045" y="584"/>
                  </a:cubicBezTo>
                  <a:cubicBezTo>
                    <a:pt x="4084" y="273"/>
                    <a:pt x="3850" y="0"/>
                    <a:pt x="3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1"/>
            <p:cNvSpPr/>
            <p:nvPr/>
          </p:nvSpPr>
          <p:spPr>
            <a:xfrm>
              <a:off x="3980609" y="3375699"/>
              <a:ext cx="43761" cy="51022"/>
            </a:xfrm>
            <a:custGeom>
              <a:avLst/>
              <a:gdLst/>
              <a:ahLst/>
              <a:cxnLst/>
              <a:rect l="l" t="t" r="r" b="b"/>
              <a:pathLst>
                <a:path w="4086" h="4764" extrusionOk="0">
                  <a:moveTo>
                    <a:pt x="3782" y="0"/>
                  </a:moveTo>
                  <a:cubicBezTo>
                    <a:pt x="3743" y="0"/>
                    <a:pt x="3702" y="15"/>
                    <a:pt x="3660" y="50"/>
                  </a:cubicBezTo>
                  <a:cubicBezTo>
                    <a:pt x="2104" y="1139"/>
                    <a:pt x="858" y="2657"/>
                    <a:pt x="80" y="4408"/>
                  </a:cubicBezTo>
                  <a:cubicBezTo>
                    <a:pt x="0" y="4595"/>
                    <a:pt x="176" y="4763"/>
                    <a:pt x="332" y="4763"/>
                  </a:cubicBezTo>
                  <a:cubicBezTo>
                    <a:pt x="404" y="4763"/>
                    <a:pt x="471" y="4727"/>
                    <a:pt x="508" y="4642"/>
                  </a:cubicBezTo>
                  <a:cubicBezTo>
                    <a:pt x="1247" y="2968"/>
                    <a:pt x="2415" y="1529"/>
                    <a:pt x="3894" y="478"/>
                  </a:cubicBezTo>
                  <a:cubicBezTo>
                    <a:pt x="4085" y="318"/>
                    <a:pt x="3962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3" name="Google Shape;3043;p31"/>
          <p:cNvSpPr txBox="1">
            <a:spLocks noGrp="1"/>
          </p:cNvSpPr>
          <p:nvPr>
            <p:ph type="title" idx="13"/>
          </p:nvPr>
        </p:nvSpPr>
        <p:spPr>
          <a:xfrm>
            <a:off x="6074581" y="1368950"/>
            <a:ext cx="2396313" cy="28138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RANGGA ALDIANSYAH SAPUTRA</a:t>
            </a:r>
            <a:endParaRPr dirty="0"/>
          </a:p>
        </p:txBody>
      </p:sp>
      <p:sp>
        <p:nvSpPr>
          <p:cNvPr id="3045" name="Google Shape;3045;p31"/>
          <p:cNvSpPr txBox="1">
            <a:spLocks noGrp="1"/>
          </p:cNvSpPr>
          <p:nvPr>
            <p:ph type="title" idx="15"/>
          </p:nvPr>
        </p:nvSpPr>
        <p:spPr>
          <a:xfrm>
            <a:off x="6074582" y="2397747"/>
            <a:ext cx="2241600" cy="28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/>
              <a:t>MUHAMMAD ABDUL JABAR</a:t>
            </a:r>
          </a:p>
        </p:txBody>
      </p:sp>
      <p:sp>
        <p:nvSpPr>
          <p:cNvPr id="3047" name="Google Shape;3047;p31"/>
          <p:cNvSpPr txBox="1">
            <a:spLocks noGrp="1"/>
          </p:cNvSpPr>
          <p:nvPr>
            <p:ph type="title" idx="17"/>
          </p:nvPr>
        </p:nvSpPr>
        <p:spPr>
          <a:xfrm>
            <a:off x="6074582" y="3426550"/>
            <a:ext cx="2241600" cy="28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JOSUA SITUMORANG</a:t>
            </a:r>
            <a:endParaRPr dirty="0"/>
          </a:p>
        </p:txBody>
      </p:sp>
      <p:sp>
        <p:nvSpPr>
          <p:cNvPr id="3049" name="Google Shape;3049;p31"/>
          <p:cNvSpPr txBox="1">
            <a:spLocks noGrp="1"/>
          </p:cNvSpPr>
          <p:nvPr>
            <p:ph type="title" idx="19"/>
          </p:nvPr>
        </p:nvSpPr>
        <p:spPr>
          <a:xfrm>
            <a:off x="5143500" y="1247900"/>
            <a:ext cx="8697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050" name="Google Shape;3050;p31"/>
          <p:cNvSpPr txBox="1">
            <a:spLocks noGrp="1"/>
          </p:cNvSpPr>
          <p:nvPr>
            <p:ph type="title" idx="20"/>
          </p:nvPr>
        </p:nvSpPr>
        <p:spPr>
          <a:xfrm>
            <a:off x="5143500" y="2279375"/>
            <a:ext cx="8697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051" name="Google Shape;3051;p31"/>
          <p:cNvSpPr txBox="1">
            <a:spLocks noGrp="1"/>
          </p:cNvSpPr>
          <p:nvPr>
            <p:ph type="title" idx="21"/>
          </p:nvPr>
        </p:nvSpPr>
        <p:spPr>
          <a:xfrm>
            <a:off x="5143500" y="3315350"/>
            <a:ext cx="8697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3052" name="Google Shape;3052;p31"/>
          <p:cNvSpPr/>
          <p:nvPr/>
        </p:nvSpPr>
        <p:spPr>
          <a:xfrm rot="5400000">
            <a:off x="8332163" y="6860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31"/>
          <p:cNvSpPr txBox="1"/>
          <p:nvPr/>
        </p:nvSpPr>
        <p:spPr>
          <a:xfrm rot="-5400000">
            <a:off x="8330363" y="747575"/>
            <a:ext cx="645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chemeClr val="hlink"/>
                </a:solid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M</a:t>
            </a: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O</a:t>
            </a:r>
            <a:r>
              <a:rPr lang="en" sz="1500" b="1" u="sng">
                <a:solidFill>
                  <a:schemeClr val="hlink"/>
                </a:solid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N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054" name="Google Shape;3054;p31"/>
          <p:cNvSpPr/>
          <p:nvPr/>
        </p:nvSpPr>
        <p:spPr>
          <a:xfrm rot="5400000">
            <a:off x="8340925" y="1349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31"/>
          <p:cNvSpPr txBox="1"/>
          <p:nvPr/>
        </p:nvSpPr>
        <p:spPr>
          <a:xfrm rot="-5400000">
            <a:off x="8342875" y="1415175"/>
            <a:ext cx="637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TUE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056" name="Google Shape;3056;p31"/>
          <p:cNvSpPr/>
          <p:nvPr/>
        </p:nvSpPr>
        <p:spPr>
          <a:xfrm rot="5400000">
            <a:off x="8340925" y="2021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</p:txBody>
      </p:sp>
      <p:sp>
        <p:nvSpPr>
          <p:cNvPr id="3057" name="Google Shape;3057;p31"/>
          <p:cNvSpPr txBox="1"/>
          <p:nvPr/>
        </p:nvSpPr>
        <p:spPr>
          <a:xfrm rot="-5400000">
            <a:off x="8337175" y="2080825"/>
            <a:ext cx="649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4" action="ppaction://hlinksldjump"/>
              </a:rPr>
              <a:t>WED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058" name="Google Shape;3058;p31"/>
          <p:cNvSpPr/>
          <p:nvPr/>
        </p:nvSpPr>
        <p:spPr>
          <a:xfrm rot="5400000">
            <a:off x="8340925" y="26926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31"/>
          <p:cNvSpPr txBox="1"/>
          <p:nvPr/>
        </p:nvSpPr>
        <p:spPr>
          <a:xfrm rot="-5400000">
            <a:off x="8342575" y="2757575"/>
            <a:ext cx="638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TU</a:t>
            </a:r>
            <a:r>
              <a:rPr lang="en" sz="15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E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060" name="Google Shape;3060;p31"/>
          <p:cNvSpPr/>
          <p:nvPr/>
        </p:nvSpPr>
        <p:spPr>
          <a:xfrm rot="5400000">
            <a:off x="8340925" y="33651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31"/>
          <p:cNvSpPr txBox="1"/>
          <p:nvPr/>
        </p:nvSpPr>
        <p:spPr>
          <a:xfrm rot="-5400000">
            <a:off x="8340325" y="342787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5" action="ppaction://hlinksldjump"/>
              </a:rPr>
              <a:t>FRI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062" name="Google Shape;3062;p31"/>
          <p:cNvSpPr/>
          <p:nvPr/>
        </p:nvSpPr>
        <p:spPr>
          <a:xfrm rot="5400000">
            <a:off x="8340925" y="4038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3" name="Google Shape;3063;p31"/>
          <p:cNvSpPr txBox="1"/>
          <p:nvPr/>
        </p:nvSpPr>
        <p:spPr>
          <a:xfrm rot="-5400000">
            <a:off x="8340325" y="410162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WKND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67" name="Kotak Teks 66">
            <a:extLst>
              <a:ext uri="{FF2B5EF4-FFF2-40B4-BE49-F238E27FC236}">
                <a16:creationId xmlns:a16="http://schemas.microsoft.com/office/drawing/2014/main" id="{93C64CAC-A3F4-48AA-8D97-DA6205B9883F}"/>
              </a:ext>
            </a:extLst>
          </p:cNvPr>
          <p:cNvSpPr txBox="1"/>
          <p:nvPr/>
        </p:nvSpPr>
        <p:spPr>
          <a:xfrm>
            <a:off x="1661484" y="1589074"/>
            <a:ext cx="11783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 dirty="0"/>
              <a:t>2011011001</a:t>
            </a:r>
          </a:p>
        </p:txBody>
      </p:sp>
      <p:sp>
        <p:nvSpPr>
          <p:cNvPr id="72" name="Kotak Teks 71">
            <a:extLst>
              <a:ext uri="{FF2B5EF4-FFF2-40B4-BE49-F238E27FC236}">
                <a16:creationId xmlns:a16="http://schemas.microsoft.com/office/drawing/2014/main" id="{98994537-A574-4221-BF32-6DF8592F0DD7}"/>
              </a:ext>
            </a:extLst>
          </p:cNvPr>
          <p:cNvSpPr txBox="1"/>
          <p:nvPr/>
        </p:nvSpPr>
        <p:spPr>
          <a:xfrm>
            <a:off x="1688538" y="2637648"/>
            <a:ext cx="11783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 dirty="0"/>
              <a:t>2011011004</a:t>
            </a:r>
          </a:p>
        </p:txBody>
      </p:sp>
      <p:sp>
        <p:nvSpPr>
          <p:cNvPr id="75" name="Kotak Teks 74">
            <a:extLst>
              <a:ext uri="{FF2B5EF4-FFF2-40B4-BE49-F238E27FC236}">
                <a16:creationId xmlns:a16="http://schemas.microsoft.com/office/drawing/2014/main" id="{2974F244-E846-4E20-B0A6-C7FF32607CE9}"/>
              </a:ext>
            </a:extLst>
          </p:cNvPr>
          <p:cNvSpPr txBox="1"/>
          <p:nvPr/>
        </p:nvSpPr>
        <p:spPr>
          <a:xfrm>
            <a:off x="1658569" y="3667497"/>
            <a:ext cx="11783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 dirty="0"/>
              <a:t>2011011008</a:t>
            </a:r>
          </a:p>
        </p:txBody>
      </p:sp>
      <p:sp>
        <p:nvSpPr>
          <p:cNvPr id="82" name="Kotak Teks 81">
            <a:extLst>
              <a:ext uri="{FF2B5EF4-FFF2-40B4-BE49-F238E27FC236}">
                <a16:creationId xmlns:a16="http://schemas.microsoft.com/office/drawing/2014/main" id="{8724BB76-4849-4DC6-9085-0F3EA9B0A9CE}"/>
              </a:ext>
            </a:extLst>
          </p:cNvPr>
          <p:cNvSpPr txBox="1"/>
          <p:nvPr/>
        </p:nvSpPr>
        <p:spPr>
          <a:xfrm>
            <a:off x="5998332" y="1593931"/>
            <a:ext cx="11783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 dirty="0"/>
              <a:t>2011011025</a:t>
            </a:r>
          </a:p>
        </p:txBody>
      </p:sp>
      <p:sp>
        <p:nvSpPr>
          <p:cNvPr id="83" name="Kotak Teks 82">
            <a:extLst>
              <a:ext uri="{FF2B5EF4-FFF2-40B4-BE49-F238E27FC236}">
                <a16:creationId xmlns:a16="http://schemas.microsoft.com/office/drawing/2014/main" id="{924CD1B7-AFE3-47EB-8C23-F36A05EDC0C2}"/>
              </a:ext>
            </a:extLst>
          </p:cNvPr>
          <p:cNvSpPr txBox="1"/>
          <p:nvPr/>
        </p:nvSpPr>
        <p:spPr>
          <a:xfrm>
            <a:off x="5998332" y="2625406"/>
            <a:ext cx="11783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 dirty="0"/>
              <a:t>2011011027</a:t>
            </a:r>
          </a:p>
        </p:txBody>
      </p:sp>
      <p:sp>
        <p:nvSpPr>
          <p:cNvPr id="84" name="Kotak Teks 83">
            <a:extLst>
              <a:ext uri="{FF2B5EF4-FFF2-40B4-BE49-F238E27FC236}">
                <a16:creationId xmlns:a16="http://schemas.microsoft.com/office/drawing/2014/main" id="{87F8E2E0-6C8F-47A9-AE5E-D9C3B6765766}"/>
              </a:ext>
            </a:extLst>
          </p:cNvPr>
          <p:cNvSpPr txBox="1"/>
          <p:nvPr/>
        </p:nvSpPr>
        <p:spPr>
          <a:xfrm>
            <a:off x="5998332" y="3658724"/>
            <a:ext cx="11783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 dirty="0"/>
              <a:t>2011011029</a:t>
            </a:r>
          </a:p>
        </p:txBody>
      </p:sp>
      <p:grpSp>
        <p:nvGrpSpPr>
          <p:cNvPr id="85" name="Google Shape;6463;p55">
            <a:extLst>
              <a:ext uri="{FF2B5EF4-FFF2-40B4-BE49-F238E27FC236}">
                <a16:creationId xmlns:a16="http://schemas.microsoft.com/office/drawing/2014/main" id="{D1EA0533-C86E-42DD-B9F6-FB909F454318}"/>
              </a:ext>
            </a:extLst>
          </p:cNvPr>
          <p:cNvGrpSpPr/>
          <p:nvPr/>
        </p:nvGrpSpPr>
        <p:grpSpPr>
          <a:xfrm>
            <a:off x="3493483" y="3934249"/>
            <a:ext cx="664271" cy="607680"/>
            <a:chOff x="3006981" y="1777277"/>
            <a:chExt cx="245917" cy="224975"/>
          </a:xfrm>
        </p:grpSpPr>
        <p:sp>
          <p:nvSpPr>
            <p:cNvPr id="86" name="Google Shape;6464;p55">
              <a:extLst>
                <a:ext uri="{FF2B5EF4-FFF2-40B4-BE49-F238E27FC236}">
                  <a16:creationId xmlns:a16="http://schemas.microsoft.com/office/drawing/2014/main" id="{1D8C5EB7-9A29-4737-B490-F34AA593C868}"/>
                </a:ext>
              </a:extLst>
            </p:cNvPr>
            <p:cNvSpPr/>
            <p:nvPr/>
          </p:nvSpPr>
          <p:spPr>
            <a:xfrm>
              <a:off x="3006981" y="1777277"/>
              <a:ext cx="245917" cy="224975"/>
            </a:xfrm>
            <a:custGeom>
              <a:avLst/>
              <a:gdLst/>
              <a:ahLst/>
              <a:cxnLst/>
              <a:rect l="l" t="t" r="r" b="b"/>
              <a:pathLst>
                <a:path w="23544" h="21539" extrusionOk="0">
                  <a:moveTo>
                    <a:pt x="6192" y="5507"/>
                  </a:moveTo>
                  <a:lnTo>
                    <a:pt x="6192" y="5507"/>
                  </a:lnTo>
                  <a:cubicBezTo>
                    <a:pt x="6192" y="5507"/>
                    <a:pt x="6176" y="5545"/>
                    <a:pt x="6157" y="5590"/>
                  </a:cubicBezTo>
                  <a:lnTo>
                    <a:pt x="6157" y="5590"/>
                  </a:lnTo>
                  <a:cubicBezTo>
                    <a:pt x="6183" y="5530"/>
                    <a:pt x="6193" y="5507"/>
                    <a:pt x="6192" y="5507"/>
                  </a:cubicBezTo>
                  <a:close/>
                  <a:moveTo>
                    <a:pt x="5876" y="14249"/>
                  </a:moveTo>
                  <a:lnTo>
                    <a:pt x="5876" y="14249"/>
                  </a:lnTo>
                  <a:cubicBezTo>
                    <a:pt x="5938" y="14331"/>
                    <a:pt x="5967" y="14381"/>
                    <a:pt x="5964" y="14381"/>
                  </a:cubicBezTo>
                  <a:cubicBezTo>
                    <a:pt x="5961" y="14381"/>
                    <a:pt x="5932" y="14341"/>
                    <a:pt x="5876" y="14249"/>
                  </a:cubicBezTo>
                  <a:close/>
                  <a:moveTo>
                    <a:pt x="6880" y="15502"/>
                  </a:moveTo>
                  <a:cubicBezTo>
                    <a:pt x="6879" y="15502"/>
                    <a:pt x="6897" y="15519"/>
                    <a:pt x="6923" y="15543"/>
                  </a:cubicBezTo>
                  <a:lnTo>
                    <a:pt x="6923" y="15543"/>
                  </a:lnTo>
                  <a:cubicBezTo>
                    <a:pt x="6932" y="15548"/>
                    <a:pt x="6943" y="15554"/>
                    <a:pt x="6953" y="15561"/>
                  </a:cubicBezTo>
                  <a:lnTo>
                    <a:pt x="6953" y="15561"/>
                  </a:lnTo>
                  <a:cubicBezTo>
                    <a:pt x="6902" y="15519"/>
                    <a:pt x="6882" y="15502"/>
                    <a:pt x="6880" y="15502"/>
                  </a:cubicBezTo>
                  <a:close/>
                  <a:moveTo>
                    <a:pt x="6953" y="15561"/>
                  </a:moveTo>
                  <a:cubicBezTo>
                    <a:pt x="6957" y="15565"/>
                    <a:pt x="6962" y="15568"/>
                    <a:pt x="6966" y="15572"/>
                  </a:cubicBezTo>
                  <a:cubicBezTo>
                    <a:pt x="7023" y="15629"/>
                    <a:pt x="7047" y="15649"/>
                    <a:pt x="7050" y="15649"/>
                  </a:cubicBezTo>
                  <a:cubicBezTo>
                    <a:pt x="7054" y="15649"/>
                    <a:pt x="7004" y="15596"/>
                    <a:pt x="6953" y="15561"/>
                  </a:cubicBezTo>
                  <a:close/>
                  <a:moveTo>
                    <a:pt x="8095" y="16467"/>
                  </a:moveTo>
                  <a:lnTo>
                    <a:pt x="8095" y="16467"/>
                  </a:lnTo>
                  <a:cubicBezTo>
                    <a:pt x="8096" y="16471"/>
                    <a:pt x="8097" y="16475"/>
                    <a:pt x="8099" y="16479"/>
                  </a:cubicBezTo>
                  <a:lnTo>
                    <a:pt x="8099" y="16479"/>
                  </a:lnTo>
                  <a:cubicBezTo>
                    <a:pt x="8096" y="16474"/>
                    <a:pt x="8095" y="16470"/>
                    <a:pt x="8095" y="16467"/>
                  </a:cubicBezTo>
                  <a:close/>
                  <a:moveTo>
                    <a:pt x="5332" y="0"/>
                  </a:moveTo>
                  <a:cubicBezTo>
                    <a:pt x="4562" y="0"/>
                    <a:pt x="3818" y="328"/>
                    <a:pt x="3308" y="940"/>
                  </a:cubicBezTo>
                  <a:lnTo>
                    <a:pt x="3308" y="979"/>
                  </a:lnTo>
                  <a:cubicBezTo>
                    <a:pt x="1791" y="2925"/>
                    <a:pt x="973" y="5338"/>
                    <a:pt x="545" y="7711"/>
                  </a:cubicBezTo>
                  <a:cubicBezTo>
                    <a:pt x="39" y="10202"/>
                    <a:pt x="1" y="12770"/>
                    <a:pt x="1207" y="15066"/>
                  </a:cubicBezTo>
                  <a:cubicBezTo>
                    <a:pt x="3626" y="19494"/>
                    <a:pt x="8607" y="21538"/>
                    <a:pt x="13496" y="21538"/>
                  </a:cubicBezTo>
                  <a:cubicBezTo>
                    <a:pt x="13719" y="21538"/>
                    <a:pt x="13942" y="21534"/>
                    <a:pt x="14165" y="21526"/>
                  </a:cubicBezTo>
                  <a:cubicBezTo>
                    <a:pt x="17161" y="21448"/>
                    <a:pt x="20119" y="20786"/>
                    <a:pt x="22570" y="18996"/>
                  </a:cubicBezTo>
                  <a:cubicBezTo>
                    <a:pt x="23543" y="18296"/>
                    <a:pt x="23115" y="16817"/>
                    <a:pt x="22298" y="16233"/>
                  </a:cubicBezTo>
                  <a:cubicBezTo>
                    <a:pt x="21773" y="15864"/>
                    <a:pt x="21169" y="15679"/>
                    <a:pt x="20571" y="15679"/>
                  </a:cubicBezTo>
                  <a:cubicBezTo>
                    <a:pt x="19973" y="15679"/>
                    <a:pt x="19379" y="15864"/>
                    <a:pt x="18874" y="16233"/>
                  </a:cubicBezTo>
                  <a:cubicBezTo>
                    <a:pt x="18859" y="16248"/>
                    <a:pt x="18809" y="16283"/>
                    <a:pt x="18765" y="16312"/>
                  </a:cubicBezTo>
                  <a:lnTo>
                    <a:pt x="18765" y="16312"/>
                  </a:lnTo>
                  <a:lnTo>
                    <a:pt x="18562" y="16428"/>
                  </a:lnTo>
                  <a:cubicBezTo>
                    <a:pt x="18368" y="16545"/>
                    <a:pt x="18134" y="16661"/>
                    <a:pt x="17940" y="16778"/>
                  </a:cubicBezTo>
                  <a:cubicBezTo>
                    <a:pt x="17723" y="16850"/>
                    <a:pt x="17540" y="16956"/>
                    <a:pt x="17328" y="17033"/>
                  </a:cubicBezTo>
                  <a:lnTo>
                    <a:pt x="17328" y="17033"/>
                  </a:lnTo>
                  <a:cubicBezTo>
                    <a:pt x="17311" y="17035"/>
                    <a:pt x="17283" y="17041"/>
                    <a:pt x="17239" y="17051"/>
                  </a:cubicBezTo>
                  <a:cubicBezTo>
                    <a:pt x="17084" y="17089"/>
                    <a:pt x="16928" y="17167"/>
                    <a:pt x="16772" y="17206"/>
                  </a:cubicBezTo>
                  <a:cubicBezTo>
                    <a:pt x="16305" y="17323"/>
                    <a:pt x="15838" y="17401"/>
                    <a:pt x="15332" y="17479"/>
                  </a:cubicBezTo>
                  <a:lnTo>
                    <a:pt x="15060" y="17556"/>
                  </a:lnTo>
                  <a:cubicBezTo>
                    <a:pt x="15008" y="17556"/>
                    <a:pt x="14801" y="17574"/>
                    <a:pt x="14749" y="17574"/>
                  </a:cubicBezTo>
                  <a:cubicBezTo>
                    <a:pt x="14723" y="17574"/>
                    <a:pt x="14736" y="17569"/>
                    <a:pt x="14827" y="17556"/>
                  </a:cubicBezTo>
                  <a:cubicBezTo>
                    <a:pt x="14917" y="17543"/>
                    <a:pt x="14939" y="17539"/>
                    <a:pt x="14926" y="17539"/>
                  </a:cubicBezTo>
                  <a:cubicBezTo>
                    <a:pt x="14900" y="17539"/>
                    <a:pt x="14736" y="17556"/>
                    <a:pt x="14710" y="17556"/>
                  </a:cubicBezTo>
                  <a:lnTo>
                    <a:pt x="14204" y="17634"/>
                  </a:lnTo>
                  <a:cubicBezTo>
                    <a:pt x="13867" y="17634"/>
                    <a:pt x="13547" y="17652"/>
                    <a:pt x="13221" y="17652"/>
                  </a:cubicBezTo>
                  <a:cubicBezTo>
                    <a:pt x="13058" y="17652"/>
                    <a:pt x="12894" y="17647"/>
                    <a:pt x="12725" y="17634"/>
                  </a:cubicBezTo>
                  <a:lnTo>
                    <a:pt x="11986" y="17634"/>
                  </a:lnTo>
                  <a:lnTo>
                    <a:pt x="11748" y="17613"/>
                  </a:lnTo>
                  <a:lnTo>
                    <a:pt x="11748" y="17613"/>
                  </a:lnTo>
                  <a:cubicBezTo>
                    <a:pt x="11722" y="17613"/>
                    <a:pt x="11662" y="17608"/>
                    <a:pt x="11558" y="17595"/>
                  </a:cubicBezTo>
                  <a:lnTo>
                    <a:pt x="11558" y="17595"/>
                  </a:lnTo>
                  <a:lnTo>
                    <a:pt x="11748" y="17613"/>
                  </a:lnTo>
                  <a:lnTo>
                    <a:pt x="11748" y="17613"/>
                  </a:lnTo>
                  <a:cubicBezTo>
                    <a:pt x="11800" y="17613"/>
                    <a:pt x="11713" y="17595"/>
                    <a:pt x="11558" y="17595"/>
                  </a:cubicBezTo>
                  <a:cubicBezTo>
                    <a:pt x="11091" y="17518"/>
                    <a:pt x="10585" y="17440"/>
                    <a:pt x="10118" y="17284"/>
                  </a:cubicBezTo>
                  <a:cubicBezTo>
                    <a:pt x="10032" y="17284"/>
                    <a:pt x="9587" y="17136"/>
                    <a:pt x="9561" y="17136"/>
                  </a:cubicBezTo>
                  <a:cubicBezTo>
                    <a:pt x="9560" y="17136"/>
                    <a:pt x="9560" y="17136"/>
                    <a:pt x="9560" y="17136"/>
                  </a:cubicBezTo>
                  <a:lnTo>
                    <a:pt x="9560" y="17136"/>
                  </a:lnTo>
                  <a:cubicBezTo>
                    <a:pt x="9356" y="17055"/>
                    <a:pt x="9165" y="16987"/>
                    <a:pt x="8951" y="16895"/>
                  </a:cubicBezTo>
                  <a:cubicBezTo>
                    <a:pt x="8717" y="16778"/>
                    <a:pt x="8562" y="16700"/>
                    <a:pt x="8328" y="16584"/>
                  </a:cubicBezTo>
                  <a:cubicBezTo>
                    <a:pt x="8314" y="16584"/>
                    <a:pt x="8282" y="16574"/>
                    <a:pt x="8245" y="16560"/>
                  </a:cubicBezTo>
                  <a:lnTo>
                    <a:pt x="8245" y="16560"/>
                  </a:lnTo>
                  <a:cubicBezTo>
                    <a:pt x="8230" y="16547"/>
                    <a:pt x="8207" y="16529"/>
                    <a:pt x="8172" y="16506"/>
                  </a:cubicBezTo>
                  <a:cubicBezTo>
                    <a:pt x="7783" y="16233"/>
                    <a:pt x="7433" y="15961"/>
                    <a:pt x="7083" y="15689"/>
                  </a:cubicBezTo>
                  <a:cubicBezTo>
                    <a:pt x="7063" y="15669"/>
                    <a:pt x="6976" y="15592"/>
                    <a:pt x="6923" y="15543"/>
                  </a:cubicBezTo>
                  <a:lnTo>
                    <a:pt x="6923" y="15543"/>
                  </a:lnTo>
                  <a:cubicBezTo>
                    <a:pt x="6910" y="15537"/>
                    <a:pt x="6898" y="15533"/>
                    <a:pt x="6888" y="15533"/>
                  </a:cubicBezTo>
                  <a:cubicBezTo>
                    <a:pt x="6771" y="15377"/>
                    <a:pt x="6616" y="15222"/>
                    <a:pt x="6460" y="15027"/>
                  </a:cubicBezTo>
                  <a:cubicBezTo>
                    <a:pt x="6343" y="14871"/>
                    <a:pt x="6188" y="14716"/>
                    <a:pt x="6071" y="14560"/>
                  </a:cubicBezTo>
                  <a:cubicBezTo>
                    <a:pt x="5993" y="14443"/>
                    <a:pt x="5954" y="14327"/>
                    <a:pt x="5876" y="14249"/>
                  </a:cubicBezTo>
                  <a:cubicBezTo>
                    <a:pt x="5682" y="13899"/>
                    <a:pt x="5487" y="13509"/>
                    <a:pt x="5332" y="13120"/>
                  </a:cubicBezTo>
                  <a:cubicBezTo>
                    <a:pt x="5300" y="13026"/>
                    <a:pt x="5269" y="12932"/>
                    <a:pt x="5237" y="12837"/>
                  </a:cubicBezTo>
                  <a:lnTo>
                    <a:pt x="5237" y="12837"/>
                  </a:lnTo>
                  <a:cubicBezTo>
                    <a:pt x="5252" y="12895"/>
                    <a:pt x="5263" y="12962"/>
                    <a:pt x="5259" y="12962"/>
                  </a:cubicBezTo>
                  <a:cubicBezTo>
                    <a:pt x="5256" y="12962"/>
                    <a:pt x="5244" y="12913"/>
                    <a:pt x="5215" y="12770"/>
                  </a:cubicBezTo>
                  <a:lnTo>
                    <a:pt x="5215" y="12770"/>
                  </a:lnTo>
                  <a:cubicBezTo>
                    <a:pt x="5222" y="12792"/>
                    <a:pt x="5230" y="12815"/>
                    <a:pt x="5237" y="12837"/>
                  </a:cubicBezTo>
                  <a:lnTo>
                    <a:pt x="5237" y="12837"/>
                  </a:lnTo>
                  <a:cubicBezTo>
                    <a:pt x="5231" y="12811"/>
                    <a:pt x="5223" y="12786"/>
                    <a:pt x="5215" y="12770"/>
                  </a:cubicBezTo>
                  <a:lnTo>
                    <a:pt x="5215" y="12770"/>
                  </a:lnTo>
                  <a:cubicBezTo>
                    <a:pt x="5215" y="12770"/>
                    <a:pt x="5215" y="12770"/>
                    <a:pt x="5215" y="12770"/>
                  </a:cubicBezTo>
                  <a:cubicBezTo>
                    <a:pt x="5176" y="12537"/>
                    <a:pt x="5098" y="12303"/>
                    <a:pt x="5059" y="12031"/>
                  </a:cubicBezTo>
                  <a:cubicBezTo>
                    <a:pt x="4943" y="11019"/>
                    <a:pt x="5020" y="10046"/>
                    <a:pt x="5215" y="9073"/>
                  </a:cubicBezTo>
                  <a:cubicBezTo>
                    <a:pt x="5448" y="7945"/>
                    <a:pt x="5721" y="6816"/>
                    <a:pt x="6110" y="5727"/>
                  </a:cubicBezTo>
                  <a:cubicBezTo>
                    <a:pt x="6110" y="5711"/>
                    <a:pt x="6135" y="5645"/>
                    <a:pt x="6157" y="5590"/>
                  </a:cubicBezTo>
                  <a:lnTo>
                    <a:pt x="6157" y="5590"/>
                  </a:lnTo>
                  <a:cubicBezTo>
                    <a:pt x="6155" y="5596"/>
                    <a:pt x="6152" y="5603"/>
                    <a:pt x="6149" y="5610"/>
                  </a:cubicBezTo>
                  <a:cubicBezTo>
                    <a:pt x="6188" y="5493"/>
                    <a:pt x="6266" y="5338"/>
                    <a:pt x="6305" y="5221"/>
                  </a:cubicBezTo>
                  <a:cubicBezTo>
                    <a:pt x="6421" y="4987"/>
                    <a:pt x="6538" y="4754"/>
                    <a:pt x="6655" y="4481"/>
                  </a:cubicBezTo>
                  <a:cubicBezTo>
                    <a:pt x="6966" y="3937"/>
                    <a:pt x="7316" y="3431"/>
                    <a:pt x="7705" y="2925"/>
                  </a:cubicBezTo>
                  <a:cubicBezTo>
                    <a:pt x="8445" y="1952"/>
                    <a:pt x="7433" y="629"/>
                    <a:pt x="6538" y="279"/>
                  </a:cubicBezTo>
                  <a:cubicBezTo>
                    <a:pt x="6149" y="91"/>
                    <a:pt x="5737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465;p55">
              <a:extLst>
                <a:ext uri="{FF2B5EF4-FFF2-40B4-BE49-F238E27FC236}">
                  <a16:creationId xmlns:a16="http://schemas.microsoft.com/office/drawing/2014/main" id="{74F2CE2C-6E25-4EE1-A6B0-4DBA2B590A74}"/>
                </a:ext>
              </a:extLst>
            </p:cNvPr>
            <p:cNvSpPr/>
            <p:nvPr/>
          </p:nvSpPr>
          <p:spPr>
            <a:xfrm>
              <a:off x="3015515" y="1793594"/>
              <a:ext cx="221121" cy="195520"/>
            </a:xfrm>
            <a:custGeom>
              <a:avLst/>
              <a:gdLst/>
              <a:ahLst/>
              <a:cxnLst/>
              <a:rect l="l" t="t" r="r" b="b"/>
              <a:pathLst>
                <a:path w="21170" h="18719" fill="none" extrusionOk="0">
                  <a:moveTo>
                    <a:pt x="6811" y="624"/>
                  </a:moveTo>
                  <a:lnTo>
                    <a:pt x="20314" y="13076"/>
                  </a:lnTo>
                  <a:cubicBezTo>
                    <a:pt x="21170" y="13854"/>
                    <a:pt x="20936" y="15255"/>
                    <a:pt x="19886" y="15683"/>
                  </a:cubicBezTo>
                  <a:cubicBezTo>
                    <a:pt x="16695" y="17045"/>
                    <a:pt x="10507" y="18718"/>
                    <a:pt x="5526" y="14477"/>
                  </a:cubicBezTo>
                  <a:cubicBezTo>
                    <a:pt x="1" y="9807"/>
                    <a:pt x="2686" y="3776"/>
                    <a:pt x="4437" y="974"/>
                  </a:cubicBezTo>
                  <a:cubicBezTo>
                    <a:pt x="4943" y="157"/>
                    <a:pt x="6110" y="1"/>
                    <a:pt x="6811" y="624"/>
                  </a:cubicBezTo>
                  <a:close/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466;p55">
              <a:extLst>
                <a:ext uri="{FF2B5EF4-FFF2-40B4-BE49-F238E27FC236}">
                  <a16:creationId xmlns:a16="http://schemas.microsoft.com/office/drawing/2014/main" id="{E755A103-4105-4F86-9678-8B11F9A2542A}"/>
                </a:ext>
              </a:extLst>
            </p:cNvPr>
            <p:cNvSpPr/>
            <p:nvPr/>
          </p:nvSpPr>
          <p:spPr>
            <a:xfrm>
              <a:off x="3066731" y="1863518"/>
              <a:ext cx="75611" cy="78860"/>
            </a:xfrm>
            <a:custGeom>
              <a:avLst/>
              <a:gdLst/>
              <a:ahLst/>
              <a:cxnLst/>
              <a:rect l="l" t="t" r="r" b="b"/>
              <a:pathLst>
                <a:path w="7239" h="7550" fill="none" extrusionOk="0">
                  <a:moveTo>
                    <a:pt x="6733" y="117"/>
                  </a:moveTo>
                  <a:cubicBezTo>
                    <a:pt x="6733" y="117"/>
                    <a:pt x="1" y="3930"/>
                    <a:pt x="351" y="5059"/>
                  </a:cubicBezTo>
                  <a:cubicBezTo>
                    <a:pt x="662" y="6187"/>
                    <a:pt x="2102" y="7549"/>
                    <a:pt x="3231" y="7472"/>
                  </a:cubicBezTo>
                  <a:cubicBezTo>
                    <a:pt x="4359" y="7355"/>
                    <a:pt x="7239" y="0"/>
                    <a:pt x="6733" y="117"/>
                  </a:cubicBezTo>
                  <a:close/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467;p55">
              <a:extLst>
                <a:ext uri="{FF2B5EF4-FFF2-40B4-BE49-F238E27FC236}">
                  <a16:creationId xmlns:a16="http://schemas.microsoft.com/office/drawing/2014/main" id="{A527642B-A43B-484C-91E7-7FFA1C3DA7C3}"/>
                </a:ext>
              </a:extLst>
            </p:cNvPr>
            <p:cNvSpPr/>
            <p:nvPr/>
          </p:nvSpPr>
          <p:spPr>
            <a:xfrm>
              <a:off x="3052097" y="1828963"/>
              <a:ext cx="74807" cy="47159"/>
            </a:xfrm>
            <a:custGeom>
              <a:avLst/>
              <a:gdLst/>
              <a:ahLst/>
              <a:cxnLst/>
              <a:rect l="l" t="t" r="r" b="b"/>
              <a:pathLst>
                <a:path w="7162" h="4515" fill="none" extrusionOk="0">
                  <a:moveTo>
                    <a:pt x="6811" y="1907"/>
                  </a:moveTo>
                  <a:cubicBezTo>
                    <a:pt x="6811" y="1907"/>
                    <a:pt x="935" y="0"/>
                    <a:pt x="468" y="779"/>
                  </a:cubicBezTo>
                  <a:cubicBezTo>
                    <a:pt x="1" y="1557"/>
                    <a:pt x="79" y="3114"/>
                    <a:pt x="740" y="3814"/>
                  </a:cubicBezTo>
                  <a:cubicBezTo>
                    <a:pt x="1402" y="4514"/>
                    <a:pt x="7161" y="2219"/>
                    <a:pt x="6811" y="1907"/>
                  </a:cubicBezTo>
                  <a:close/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468;p55">
              <a:extLst>
                <a:ext uri="{FF2B5EF4-FFF2-40B4-BE49-F238E27FC236}">
                  <a16:creationId xmlns:a16="http://schemas.microsoft.com/office/drawing/2014/main" id="{9B5FB87B-CC78-45B9-9EFA-234DF56562BF}"/>
                </a:ext>
              </a:extLst>
            </p:cNvPr>
            <p:cNvSpPr/>
            <p:nvPr/>
          </p:nvSpPr>
          <p:spPr>
            <a:xfrm>
              <a:off x="3133804" y="1877745"/>
              <a:ext cx="46752" cy="74389"/>
            </a:xfrm>
            <a:custGeom>
              <a:avLst/>
              <a:gdLst/>
              <a:ahLst/>
              <a:cxnLst/>
              <a:rect l="l" t="t" r="r" b="b"/>
              <a:pathLst>
                <a:path w="4476" h="7122" fill="none" extrusionOk="0">
                  <a:moveTo>
                    <a:pt x="2608" y="311"/>
                  </a:moveTo>
                  <a:cubicBezTo>
                    <a:pt x="2608" y="311"/>
                    <a:pt x="1" y="5876"/>
                    <a:pt x="662" y="6421"/>
                  </a:cubicBezTo>
                  <a:cubicBezTo>
                    <a:pt x="1363" y="6966"/>
                    <a:pt x="2919" y="7121"/>
                    <a:pt x="3697" y="6576"/>
                  </a:cubicBezTo>
                  <a:cubicBezTo>
                    <a:pt x="4476" y="5993"/>
                    <a:pt x="2958" y="0"/>
                    <a:pt x="2608" y="311"/>
                  </a:cubicBezTo>
                  <a:close/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469;p55">
              <a:extLst>
                <a:ext uri="{FF2B5EF4-FFF2-40B4-BE49-F238E27FC236}">
                  <a16:creationId xmlns:a16="http://schemas.microsoft.com/office/drawing/2014/main" id="{4574C261-B5B4-4D62-B14C-C8F575CEFF36}"/>
                </a:ext>
              </a:extLst>
            </p:cNvPr>
            <p:cNvSpPr/>
            <p:nvPr/>
          </p:nvSpPr>
          <p:spPr>
            <a:xfrm>
              <a:off x="3154226" y="1905082"/>
              <a:ext cx="9672" cy="30270"/>
            </a:xfrm>
            <a:custGeom>
              <a:avLst/>
              <a:gdLst/>
              <a:ahLst/>
              <a:cxnLst/>
              <a:rect l="l" t="t" r="r" b="b"/>
              <a:pathLst>
                <a:path w="926" h="2898" extrusionOk="0">
                  <a:moveTo>
                    <a:pt x="614" y="0"/>
                  </a:moveTo>
                  <a:cubicBezTo>
                    <a:pt x="497" y="0"/>
                    <a:pt x="380" y="88"/>
                    <a:pt x="380" y="263"/>
                  </a:cubicBezTo>
                  <a:cubicBezTo>
                    <a:pt x="341" y="1041"/>
                    <a:pt x="225" y="1819"/>
                    <a:pt x="69" y="2597"/>
                  </a:cubicBezTo>
                  <a:cubicBezTo>
                    <a:pt x="0" y="2781"/>
                    <a:pt x="148" y="2897"/>
                    <a:pt x="297" y="2897"/>
                  </a:cubicBezTo>
                  <a:cubicBezTo>
                    <a:pt x="401" y="2897"/>
                    <a:pt x="504" y="2842"/>
                    <a:pt x="536" y="2714"/>
                  </a:cubicBezTo>
                  <a:lnTo>
                    <a:pt x="575" y="2714"/>
                  </a:lnTo>
                  <a:cubicBezTo>
                    <a:pt x="808" y="1936"/>
                    <a:pt x="925" y="1080"/>
                    <a:pt x="847" y="263"/>
                  </a:cubicBezTo>
                  <a:cubicBezTo>
                    <a:pt x="847" y="88"/>
                    <a:pt x="731" y="0"/>
                    <a:pt x="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470;p55">
              <a:extLst>
                <a:ext uri="{FF2B5EF4-FFF2-40B4-BE49-F238E27FC236}">
                  <a16:creationId xmlns:a16="http://schemas.microsoft.com/office/drawing/2014/main" id="{02530376-5553-455D-BA04-0594A6635F6B}"/>
                </a:ext>
              </a:extLst>
            </p:cNvPr>
            <p:cNvSpPr/>
            <p:nvPr/>
          </p:nvSpPr>
          <p:spPr>
            <a:xfrm>
              <a:off x="3163074" y="1926924"/>
              <a:ext cx="6110" cy="11093"/>
            </a:xfrm>
            <a:custGeom>
              <a:avLst/>
              <a:gdLst/>
              <a:ahLst/>
              <a:cxnLst/>
              <a:rect l="l" t="t" r="r" b="b"/>
              <a:pathLst>
                <a:path w="585" h="1062" extrusionOk="0">
                  <a:moveTo>
                    <a:pt x="428" y="1"/>
                  </a:moveTo>
                  <a:cubicBezTo>
                    <a:pt x="351" y="1"/>
                    <a:pt x="273" y="1"/>
                    <a:pt x="234" y="40"/>
                  </a:cubicBezTo>
                  <a:cubicBezTo>
                    <a:pt x="195" y="78"/>
                    <a:pt x="156" y="117"/>
                    <a:pt x="156" y="156"/>
                  </a:cubicBezTo>
                  <a:cubicBezTo>
                    <a:pt x="117" y="390"/>
                    <a:pt x="78" y="584"/>
                    <a:pt x="39" y="779"/>
                  </a:cubicBezTo>
                  <a:cubicBezTo>
                    <a:pt x="0" y="857"/>
                    <a:pt x="0" y="896"/>
                    <a:pt x="39" y="973"/>
                  </a:cubicBezTo>
                  <a:cubicBezTo>
                    <a:pt x="39" y="1012"/>
                    <a:pt x="117" y="1051"/>
                    <a:pt x="156" y="1051"/>
                  </a:cubicBezTo>
                  <a:cubicBezTo>
                    <a:pt x="177" y="1058"/>
                    <a:pt x="197" y="1061"/>
                    <a:pt x="218" y="1061"/>
                  </a:cubicBezTo>
                  <a:cubicBezTo>
                    <a:pt x="312" y="1061"/>
                    <a:pt x="396" y="992"/>
                    <a:pt x="428" y="896"/>
                  </a:cubicBezTo>
                  <a:cubicBezTo>
                    <a:pt x="467" y="701"/>
                    <a:pt x="506" y="506"/>
                    <a:pt x="545" y="273"/>
                  </a:cubicBezTo>
                  <a:cubicBezTo>
                    <a:pt x="584" y="234"/>
                    <a:pt x="584" y="156"/>
                    <a:pt x="545" y="117"/>
                  </a:cubicBezTo>
                  <a:cubicBezTo>
                    <a:pt x="506" y="78"/>
                    <a:pt x="467" y="40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471;p55">
              <a:extLst>
                <a:ext uri="{FF2B5EF4-FFF2-40B4-BE49-F238E27FC236}">
                  <a16:creationId xmlns:a16="http://schemas.microsoft.com/office/drawing/2014/main" id="{6EDC5315-DCEE-45F0-9682-3FC2B7497752}"/>
                </a:ext>
              </a:extLst>
            </p:cNvPr>
            <p:cNvSpPr/>
            <p:nvPr/>
          </p:nvSpPr>
          <p:spPr>
            <a:xfrm>
              <a:off x="3088657" y="1889695"/>
              <a:ext cx="30479" cy="26802"/>
            </a:xfrm>
            <a:custGeom>
              <a:avLst/>
              <a:gdLst/>
              <a:ahLst/>
              <a:cxnLst/>
              <a:rect l="l" t="t" r="r" b="b"/>
              <a:pathLst>
                <a:path w="2918" h="2566" extrusionOk="0">
                  <a:moveTo>
                    <a:pt x="2629" y="1"/>
                  </a:moveTo>
                  <a:cubicBezTo>
                    <a:pt x="2584" y="1"/>
                    <a:pt x="2537" y="19"/>
                    <a:pt x="2494" y="62"/>
                  </a:cubicBezTo>
                  <a:cubicBezTo>
                    <a:pt x="1676" y="763"/>
                    <a:pt x="898" y="1541"/>
                    <a:pt x="120" y="2280"/>
                  </a:cubicBezTo>
                  <a:cubicBezTo>
                    <a:pt x="0" y="2400"/>
                    <a:pt x="110" y="2565"/>
                    <a:pt x="238" y="2565"/>
                  </a:cubicBezTo>
                  <a:cubicBezTo>
                    <a:pt x="277" y="2565"/>
                    <a:pt x="317" y="2550"/>
                    <a:pt x="353" y="2514"/>
                  </a:cubicBezTo>
                  <a:cubicBezTo>
                    <a:pt x="1171" y="1814"/>
                    <a:pt x="1988" y="1113"/>
                    <a:pt x="2766" y="374"/>
                  </a:cubicBezTo>
                  <a:cubicBezTo>
                    <a:pt x="2917" y="222"/>
                    <a:pt x="2786" y="1"/>
                    <a:pt x="2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472;p55">
              <a:extLst>
                <a:ext uri="{FF2B5EF4-FFF2-40B4-BE49-F238E27FC236}">
                  <a16:creationId xmlns:a16="http://schemas.microsoft.com/office/drawing/2014/main" id="{E03A5850-9487-4E16-87E4-7C500EB8EDB5}"/>
                </a:ext>
              </a:extLst>
            </p:cNvPr>
            <p:cNvSpPr/>
            <p:nvPr/>
          </p:nvSpPr>
          <p:spPr>
            <a:xfrm>
              <a:off x="3076895" y="1849427"/>
              <a:ext cx="21151" cy="5557"/>
            </a:xfrm>
            <a:custGeom>
              <a:avLst/>
              <a:gdLst/>
              <a:ahLst/>
              <a:cxnLst/>
              <a:rect l="l" t="t" r="r" b="b"/>
              <a:pathLst>
                <a:path w="2025" h="532" extrusionOk="0">
                  <a:moveTo>
                    <a:pt x="1131" y="0"/>
                  </a:moveTo>
                  <a:cubicBezTo>
                    <a:pt x="827" y="0"/>
                    <a:pt x="530" y="19"/>
                    <a:pt x="234" y="65"/>
                  </a:cubicBezTo>
                  <a:cubicBezTo>
                    <a:pt x="78" y="65"/>
                    <a:pt x="1" y="182"/>
                    <a:pt x="1" y="298"/>
                  </a:cubicBezTo>
                  <a:cubicBezTo>
                    <a:pt x="1" y="415"/>
                    <a:pt x="78" y="493"/>
                    <a:pt x="234" y="532"/>
                  </a:cubicBezTo>
                  <a:cubicBezTo>
                    <a:pt x="604" y="475"/>
                    <a:pt x="975" y="439"/>
                    <a:pt x="1360" y="439"/>
                  </a:cubicBezTo>
                  <a:cubicBezTo>
                    <a:pt x="1502" y="439"/>
                    <a:pt x="1645" y="444"/>
                    <a:pt x="1791" y="454"/>
                  </a:cubicBezTo>
                  <a:cubicBezTo>
                    <a:pt x="1907" y="454"/>
                    <a:pt x="2024" y="376"/>
                    <a:pt x="2024" y="260"/>
                  </a:cubicBezTo>
                  <a:cubicBezTo>
                    <a:pt x="2024" y="104"/>
                    <a:pt x="1907" y="26"/>
                    <a:pt x="1791" y="26"/>
                  </a:cubicBezTo>
                  <a:cubicBezTo>
                    <a:pt x="1565" y="10"/>
                    <a:pt x="1346" y="0"/>
                    <a:pt x="1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6536;p56">
            <a:extLst>
              <a:ext uri="{FF2B5EF4-FFF2-40B4-BE49-F238E27FC236}">
                <a16:creationId xmlns:a16="http://schemas.microsoft.com/office/drawing/2014/main" id="{33513552-8677-4C86-B5D9-C746969191EA}"/>
              </a:ext>
            </a:extLst>
          </p:cNvPr>
          <p:cNvGrpSpPr/>
          <p:nvPr/>
        </p:nvGrpSpPr>
        <p:grpSpPr>
          <a:xfrm>
            <a:off x="7890127" y="4017688"/>
            <a:ext cx="528125" cy="469250"/>
            <a:chOff x="6780026" y="1930068"/>
            <a:chExt cx="215870" cy="191797"/>
          </a:xfrm>
        </p:grpSpPr>
        <p:sp>
          <p:nvSpPr>
            <p:cNvPr id="96" name="Google Shape;6537;p56">
              <a:extLst>
                <a:ext uri="{FF2B5EF4-FFF2-40B4-BE49-F238E27FC236}">
                  <a16:creationId xmlns:a16="http://schemas.microsoft.com/office/drawing/2014/main" id="{45B4EE35-9B05-4032-8C53-5A9276531EBA}"/>
                </a:ext>
              </a:extLst>
            </p:cNvPr>
            <p:cNvSpPr/>
            <p:nvPr/>
          </p:nvSpPr>
          <p:spPr>
            <a:xfrm>
              <a:off x="6780026" y="1930068"/>
              <a:ext cx="215870" cy="191797"/>
            </a:xfrm>
            <a:custGeom>
              <a:avLst/>
              <a:gdLst/>
              <a:ahLst/>
              <a:cxnLst/>
              <a:rect l="l" t="t" r="r" b="b"/>
              <a:pathLst>
                <a:path w="18329" h="16285" extrusionOk="0">
                  <a:moveTo>
                    <a:pt x="13420" y="574"/>
                  </a:moveTo>
                  <a:cubicBezTo>
                    <a:pt x="14470" y="2303"/>
                    <a:pt x="15482" y="4035"/>
                    <a:pt x="16422" y="5839"/>
                  </a:cubicBezTo>
                  <a:cubicBezTo>
                    <a:pt x="16694" y="6306"/>
                    <a:pt x="16966" y="6812"/>
                    <a:pt x="17200" y="7279"/>
                  </a:cubicBezTo>
                  <a:cubicBezTo>
                    <a:pt x="17433" y="7785"/>
                    <a:pt x="18095" y="8563"/>
                    <a:pt x="17472" y="8991"/>
                  </a:cubicBezTo>
                  <a:cubicBezTo>
                    <a:pt x="17161" y="9225"/>
                    <a:pt x="16694" y="9380"/>
                    <a:pt x="16344" y="9614"/>
                  </a:cubicBezTo>
                  <a:cubicBezTo>
                    <a:pt x="15994" y="9808"/>
                    <a:pt x="15643" y="10042"/>
                    <a:pt x="15293" y="10314"/>
                  </a:cubicBezTo>
                  <a:cubicBezTo>
                    <a:pt x="13892" y="11404"/>
                    <a:pt x="12608" y="12649"/>
                    <a:pt x="11013" y="13466"/>
                  </a:cubicBezTo>
                  <a:cubicBezTo>
                    <a:pt x="9108" y="14343"/>
                    <a:pt x="7165" y="15107"/>
                    <a:pt x="5186" y="15796"/>
                  </a:cubicBezTo>
                  <a:lnTo>
                    <a:pt x="5186" y="15796"/>
                  </a:lnTo>
                  <a:cubicBezTo>
                    <a:pt x="4100" y="14550"/>
                    <a:pt x="3125" y="13265"/>
                    <a:pt x="2296" y="11871"/>
                  </a:cubicBezTo>
                  <a:cubicBezTo>
                    <a:pt x="1868" y="11209"/>
                    <a:pt x="1479" y="10548"/>
                    <a:pt x="1129" y="9847"/>
                  </a:cubicBezTo>
                  <a:cubicBezTo>
                    <a:pt x="973" y="9536"/>
                    <a:pt x="389" y="8719"/>
                    <a:pt x="584" y="8408"/>
                  </a:cubicBezTo>
                  <a:cubicBezTo>
                    <a:pt x="701" y="8213"/>
                    <a:pt x="1051" y="8018"/>
                    <a:pt x="1206" y="7902"/>
                  </a:cubicBezTo>
                  <a:lnTo>
                    <a:pt x="1790" y="7474"/>
                  </a:lnTo>
                  <a:cubicBezTo>
                    <a:pt x="1836" y="7435"/>
                    <a:pt x="1864" y="7388"/>
                    <a:pt x="1877" y="7339"/>
                  </a:cubicBezTo>
                  <a:lnTo>
                    <a:pt x="1877" y="7339"/>
                  </a:lnTo>
                  <a:cubicBezTo>
                    <a:pt x="5464" y="4645"/>
                    <a:pt x="9335" y="2378"/>
                    <a:pt x="13420" y="574"/>
                  </a:cubicBezTo>
                  <a:close/>
                  <a:moveTo>
                    <a:pt x="13520" y="1"/>
                  </a:moveTo>
                  <a:cubicBezTo>
                    <a:pt x="13474" y="1"/>
                    <a:pt x="13428" y="14"/>
                    <a:pt x="13386" y="41"/>
                  </a:cubicBezTo>
                  <a:cubicBezTo>
                    <a:pt x="9106" y="1909"/>
                    <a:pt x="5059" y="4283"/>
                    <a:pt x="1362" y="7123"/>
                  </a:cubicBezTo>
                  <a:cubicBezTo>
                    <a:pt x="1305" y="7156"/>
                    <a:pt x="1272" y="7201"/>
                    <a:pt x="1257" y="7249"/>
                  </a:cubicBezTo>
                  <a:lnTo>
                    <a:pt x="1257" y="7249"/>
                  </a:lnTo>
                  <a:cubicBezTo>
                    <a:pt x="905" y="7494"/>
                    <a:pt x="577" y="7744"/>
                    <a:pt x="273" y="8018"/>
                  </a:cubicBezTo>
                  <a:cubicBezTo>
                    <a:pt x="78" y="8174"/>
                    <a:pt x="0" y="8446"/>
                    <a:pt x="39" y="8680"/>
                  </a:cubicBezTo>
                  <a:cubicBezTo>
                    <a:pt x="195" y="9108"/>
                    <a:pt x="389" y="9536"/>
                    <a:pt x="623" y="9886"/>
                  </a:cubicBezTo>
                  <a:cubicBezTo>
                    <a:pt x="856" y="10392"/>
                    <a:pt x="1129" y="10820"/>
                    <a:pt x="1401" y="11287"/>
                  </a:cubicBezTo>
                  <a:cubicBezTo>
                    <a:pt x="2413" y="13038"/>
                    <a:pt x="3619" y="14712"/>
                    <a:pt x="4981" y="16229"/>
                  </a:cubicBezTo>
                  <a:cubicBezTo>
                    <a:pt x="5009" y="16257"/>
                    <a:pt x="5056" y="16284"/>
                    <a:pt x="5122" y="16284"/>
                  </a:cubicBezTo>
                  <a:cubicBezTo>
                    <a:pt x="5150" y="16284"/>
                    <a:pt x="5180" y="16280"/>
                    <a:pt x="5215" y="16268"/>
                  </a:cubicBezTo>
                  <a:cubicBezTo>
                    <a:pt x="7316" y="15451"/>
                    <a:pt x="9573" y="14789"/>
                    <a:pt x="11557" y="13700"/>
                  </a:cubicBezTo>
                  <a:cubicBezTo>
                    <a:pt x="13309" y="12766"/>
                    <a:pt x="14671" y="11248"/>
                    <a:pt x="16305" y="10198"/>
                  </a:cubicBezTo>
                  <a:cubicBezTo>
                    <a:pt x="16733" y="9925"/>
                    <a:pt x="17161" y="9692"/>
                    <a:pt x="17628" y="9458"/>
                  </a:cubicBezTo>
                  <a:cubicBezTo>
                    <a:pt x="17900" y="9341"/>
                    <a:pt x="18095" y="9147"/>
                    <a:pt x="18251" y="8875"/>
                  </a:cubicBezTo>
                  <a:cubicBezTo>
                    <a:pt x="18328" y="8524"/>
                    <a:pt x="18290" y="8135"/>
                    <a:pt x="18056" y="7824"/>
                  </a:cubicBezTo>
                  <a:cubicBezTo>
                    <a:pt x="17823" y="7357"/>
                    <a:pt x="17589" y="6851"/>
                    <a:pt x="17317" y="6384"/>
                  </a:cubicBezTo>
                  <a:cubicBezTo>
                    <a:pt x="16188" y="4283"/>
                    <a:pt x="14982" y="2181"/>
                    <a:pt x="13737" y="119"/>
                  </a:cubicBezTo>
                  <a:cubicBezTo>
                    <a:pt x="13686" y="44"/>
                    <a:pt x="13604" y="1"/>
                    <a:pt x="13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538;p56">
              <a:extLst>
                <a:ext uri="{FF2B5EF4-FFF2-40B4-BE49-F238E27FC236}">
                  <a16:creationId xmlns:a16="http://schemas.microsoft.com/office/drawing/2014/main" id="{72CD86ED-6D07-4AC8-9CE0-8B438546467A}"/>
                </a:ext>
              </a:extLst>
            </p:cNvPr>
            <p:cNvSpPr/>
            <p:nvPr/>
          </p:nvSpPr>
          <p:spPr>
            <a:xfrm>
              <a:off x="6780850" y="1932376"/>
              <a:ext cx="157983" cy="124853"/>
            </a:xfrm>
            <a:custGeom>
              <a:avLst/>
              <a:gdLst/>
              <a:ahLst/>
              <a:cxnLst/>
              <a:rect l="l" t="t" r="r" b="b"/>
              <a:pathLst>
                <a:path w="13414" h="10601" extrusionOk="0">
                  <a:moveTo>
                    <a:pt x="13170" y="1"/>
                  </a:moveTo>
                  <a:cubicBezTo>
                    <a:pt x="13044" y="1"/>
                    <a:pt x="12908" y="79"/>
                    <a:pt x="12888" y="234"/>
                  </a:cubicBezTo>
                  <a:cubicBezTo>
                    <a:pt x="12655" y="1985"/>
                    <a:pt x="12382" y="3736"/>
                    <a:pt x="12032" y="5449"/>
                  </a:cubicBezTo>
                  <a:cubicBezTo>
                    <a:pt x="11877" y="6266"/>
                    <a:pt x="11682" y="7122"/>
                    <a:pt x="11487" y="7939"/>
                  </a:cubicBezTo>
                  <a:cubicBezTo>
                    <a:pt x="11371" y="8328"/>
                    <a:pt x="11293" y="8756"/>
                    <a:pt x="11176" y="9184"/>
                  </a:cubicBezTo>
                  <a:cubicBezTo>
                    <a:pt x="11137" y="9340"/>
                    <a:pt x="11098" y="9496"/>
                    <a:pt x="11021" y="9651"/>
                  </a:cubicBezTo>
                  <a:cubicBezTo>
                    <a:pt x="10842" y="10038"/>
                    <a:pt x="10686" y="10084"/>
                    <a:pt x="10449" y="10084"/>
                  </a:cubicBezTo>
                  <a:cubicBezTo>
                    <a:pt x="10376" y="10084"/>
                    <a:pt x="10295" y="10079"/>
                    <a:pt x="10203" y="10079"/>
                  </a:cubicBezTo>
                  <a:cubicBezTo>
                    <a:pt x="6857" y="10002"/>
                    <a:pt x="3510" y="9379"/>
                    <a:pt x="397" y="8134"/>
                  </a:cubicBezTo>
                  <a:cubicBezTo>
                    <a:pt x="365" y="8122"/>
                    <a:pt x="336" y="8116"/>
                    <a:pt x="308" y="8116"/>
                  </a:cubicBezTo>
                  <a:cubicBezTo>
                    <a:pt x="66" y="8116"/>
                    <a:pt x="1" y="8535"/>
                    <a:pt x="280" y="8640"/>
                  </a:cubicBezTo>
                  <a:lnTo>
                    <a:pt x="280" y="8601"/>
                  </a:lnTo>
                  <a:cubicBezTo>
                    <a:pt x="2031" y="9262"/>
                    <a:pt x="3899" y="9768"/>
                    <a:pt x="5767" y="10118"/>
                  </a:cubicBezTo>
                  <a:cubicBezTo>
                    <a:pt x="6662" y="10274"/>
                    <a:pt x="7518" y="10391"/>
                    <a:pt x="8413" y="10469"/>
                  </a:cubicBezTo>
                  <a:cubicBezTo>
                    <a:pt x="8880" y="10507"/>
                    <a:pt x="9386" y="10546"/>
                    <a:pt x="9853" y="10585"/>
                  </a:cubicBezTo>
                  <a:cubicBezTo>
                    <a:pt x="9947" y="10596"/>
                    <a:pt x="10044" y="10601"/>
                    <a:pt x="10141" y="10601"/>
                  </a:cubicBezTo>
                  <a:cubicBezTo>
                    <a:pt x="10406" y="10601"/>
                    <a:pt x="10676" y="10564"/>
                    <a:pt x="10904" y="10507"/>
                  </a:cubicBezTo>
                  <a:cubicBezTo>
                    <a:pt x="11526" y="10235"/>
                    <a:pt x="11604" y="9379"/>
                    <a:pt x="11760" y="8834"/>
                  </a:cubicBezTo>
                  <a:cubicBezTo>
                    <a:pt x="11993" y="7900"/>
                    <a:pt x="12227" y="6966"/>
                    <a:pt x="12421" y="6032"/>
                  </a:cubicBezTo>
                  <a:cubicBezTo>
                    <a:pt x="12811" y="4087"/>
                    <a:pt x="13122" y="2180"/>
                    <a:pt x="13394" y="234"/>
                  </a:cubicBezTo>
                  <a:cubicBezTo>
                    <a:pt x="13414" y="79"/>
                    <a:pt x="13297" y="1"/>
                    <a:pt x="13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" name="Google Shape;4546;p41"/>
          <p:cNvSpPr/>
          <p:nvPr/>
        </p:nvSpPr>
        <p:spPr>
          <a:xfrm rot="5400000">
            <a:off x="8340925" y="33651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7" name="Google Shape;4547;p41"/>
          <p:cNvSpPr txBox="1"/>
          <p:nvPr/>
        </p:nvSpPr>
        <p:spPr>
          <a:xfrm rot="-5400000">
            <a:off x="8340325" y="342787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FRI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548" name="Google Shape;4548;p41"/>
          <p:cNvSpPr/>
          <p:nvPr/>
        </p:nvSpPr>
        <p:spPr>
          <a:xfrm rot="5400000">
            <a:off x="8340925" y="4038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9" name="Google Shape;4549;p41"/>
          <p:cNvSpPr txBox="1"/>
          <p:nvPr/>
        </p:nvSpPr>
        <p:spPr>
          <a:xfrm rot="-5400000">
            <a:off x="8340325" y="410162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WKND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550" name="Google Shape;4550;p41"/>
          <p:cNvSpPr/>
          <p:nvPr/>
        </p:nvSpPr>
        <p:spPr>
          <a:xfrm rot="-5400000">
            <a:off x="176000" y="690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42863" dist="28575" dir="636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1" name="Google Shape;4551;p41"/>
          <p:cNvSpPr/>
          <p:nvPr/>
        </p:nvSpPr>
        <p:spPr>
          <a:xfrm rot="-5400000">
            <a:off x="176000" y="1367750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2" name="Google Shape;4552;p41"/>
          <p:cNvSpPr/>
          <p:nvPr/>
        </p:nvSpPr>
        <p:spPr>
          <a:xfrm rot="-5400000">
            <a:off x="176000" y="20452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3" name="Google Shape;4553;p41"/>
          <p:cNvSpPr/>
          <p:nvPr/>
        </p:nvSpPr>
        <p:spPr>
          <a:xfrm rot="5400000">
            <a:off x="8340925" y="26926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4" name="Google Shape;4554;p41"/>
          <p:cNvSpPr txBox="1"/>
          <p:nvPr/>
        </p:nvSpPr>
        <p:spPr>
          <a:xfrm rot="-5400000">
            <a:off x="8342575" y="2757575"/>
            <a:ext cx="638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THU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03" name="Google Shape;4391;p39">
            <a:extLst>
              <a:ext uri="{FF2B5EF4-FFF2-40B4-BE49-F238E27FC236}">
                <a16:creationId xmlns:a16="http://schemas.microsoft.com/office/drawing/2014/main" id="{E245261D-93A9-413D-95A5-C5822C2A93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8848" y="703262"/>
            <a:ext cx="3389406" cy="1006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/>
              <a:t>MEREFLEKSIKAN PEMBELAJARAN : MEMODIFIKASI RENCANA PEMBANGUNAN</a:t>
            </a:r>
            <a:endParaRPr sz="2000" dirty="0"/>
          </a:p>
        </p:txBody>
      </p:sp>
      <p:sp>
        <p:nvSpPr>
          <p:cNvPr id="105" name="Kotak Teks 104">
            <a:extLst>
              <a:ext uri="{FF2B5EF4-FFF2-40B4-BE49-F238E27FC236}">
                <a16:creationId xmlns:a16="http://schemas.microsoft.com/office/drawing/2014/main" id="{B68908AA-4104-4279-A702-CE551CAB2048}"/>
              </a:ext>
            </a:extLst>
          </p:cNvPr>
          <p:cNvSpPr txBox="1"/>
          <p:nvPr/>
        </p:nvSpPr>
        <p:spPr>
          <a:xfrm>
            <a:off x="742268" y="1793416"/>
            <a:ext cx="3335471" cy="2059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halnya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rencana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pembangunan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jalan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perencanaan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pembangunan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membantu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melihat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akhir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masih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tepat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rute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alternatif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mungkin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banyak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peralatan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d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4391;p39">
            <a:extLst>
              <a:ext uri="{FF2B5EF4-FFF2-40B4-BE49-F238E27FC236}">
                <a16:creationId xmlns:a16="http://schemas.microsoft.com/office/drawing/2014/main" id="{C912F664-BEB1-46B3-86A8-F7F8E3259DFF}"/>
              </a:ext>
            </a:extLst>
          </p:cNvPr>
          <p:cNvSpPr txBox="1">
            <a:spLocks/>
          </p:cNvSpPr>
          <p:nvPr/>
        </p:nvSpPr>
        <p:spPr>
          <a:xfrm>
            <a:off x="5168419" y="703262"/>
            <a:ext cx="3389406" cy="100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ue Ellen Francisco"/>
              <a:buNone/>
              <a:defRPr sz="6300" b="1" i="0" u="none" strike="noStrike" cap="none">
                <a:solidFill>
                  <a:schemeClr val="accent5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ue Ellen Francisco"/>
              <a:buNone/>
              <a:defRPr sz="4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ue Ellen Francisco"/>
              <a:buNone/>
              <a:defRPr sz="4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ue Ellen Francisco"/>
              <a:buNone/>
              <a:defRPr sz="4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ue Ellen Francisco"/>
              <a:buNone/>
              <a:defRPr sz="4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ue Ellen Francisco"/>
              <a:buNone/>
              <a:defRPr sz="4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ue Ellen Francisco"/>
              <a:buNone/>
              <a:defRPr sz="4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ue Ellen Francisco"/>
              <a:buNone/>
              <a:defRPr sz="4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ue Ellen Francisco"/>
              <a:buNone/>
              <a:defRPr sz="4800" b="1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pPr algn="l"/>
            <a:r>
              <a:rPr lang="id-ID" sz="2000" dirty="0"/>
              <a:t>MENTRANSFER PEMBELAJARAN KE LINGKUNGAN BARU</a:t>
            </a:r>
          </a:p>
        </p:txBody>
      </p:sp>
      <p:sp>
        <p:nvSpPr>
          <p:cNvPr id="107" name="Kotak Teks 106">
            <a:extLst>
              <a:ext uri="{FF2B5EF4-FFF2-40B4-BE49-F238E27FC236}">
                <a16:creationId xmlns:a16="http://schemas.microsoft.com/office/drawing/2014/main" id="{97FA11D2-7610-4CF4-9D23-40BA7DB8B039}"/>
              </a:ext>
            </a:extLst>
          </p:cNvPr>
          <p:cNvSpPr txBox="1"/>
          <p:nvPr/>
        </p:nvSpPr>
        <p:spPr>
          <a:xfrm>
            <a:off x="5144186" y="1545655"/>
            <a:ext cx="3335471" cy="2555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Tahap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terakhir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perencanaan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pembangunan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menyangkut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pembangunan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sedang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berlangsung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Rencana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pengembangan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Anda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dokumen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hidup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”: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diubah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dimodifikasi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diperbarui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Anda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belajar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pengalaman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Anda,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menerima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umpan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balik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memperoleh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keterampilan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memenuhi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kebutuhan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pengembangan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ditargetkan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d-ID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8" name="Google Shape;5240;p46">
            <a:extLst>
              <a:ext uri="{FF2B5EF4-FFF2-40B4-BE49-F238E27FC236}">
                <a16:creationId xmlns:a16="http://schemas.microsoft.com/office/drawing/2014/main" id="{EB67A77D-8958-49F5-85AE-CD100CDC647E}"/>
              </a:ext>
            </a:extLst>
          </p:cNvPr>
          <p:cNvGrpSpPr/>
          <p:nvPr/>
        </p:nvGrpSpPr>
        <p:grpSpPr>
          <a:xfrm>
            <a:off x="7822607" y="1178375"/>
            <a:ext cx="657050" cy="331392"/>
            <a:chOff x="5985812" y="2676646"/>
            <a:chExt cx="657050" cy="331392"/>
          </a:xfrm>
        </p:grpSpPr>
        <p:sp>
          <p:nvSpPr>
            <p:cNvPr id="109" name="Google Shape;5241;p46">
              <a:extLst>
                <a:ext uri="{FF2B5EF4-FFF2-40B4-BE49-F238E27FC236}">
                  <a16:creationId xmlns:a16="http://schemas.microsoft.com/office/drawing/2014/main" id="{693F682A-CEDC-4289-B549-F31AA8853724}"/>
                </a:ext>
              </a:extLst>
            </p:cNvPr>
            <p:cNvSpPr/>
            <p:nvPr/>
          </p:nvSpPr>
          <p:spPr>
            <a:xfrm>
              <a:off x="6010889" y="2700100"/>
              <a:ext cx="631974" cy="307937"/>
            </a:xfrm>
            <a:custGeom>
              <a:avLst/>
              <a:gdLst/>
              <a:ahLst/>
              <a:cxnLst/>
              <a:rect l="l" t="t" r="r" b="b"/>
              <a:pathLst>
                <a:path w="58843" h="28672" extrusionOk="0">
                  <a:moveTo>
                    <a:pt x="23261" y="1"/>
                  </a:moveTo>
                  <a:cubicBezTo>
                    <a:pt x="23103" y="1"/>
                    <a:pt x="22944" y="6"/>
                    <a:pt x="22783" y="18"/>
                  </a:cubicBezTo>
                  <a:cubicBezTo>
                    <a:pt x="16212" y="451"/>
                    <a:pt x="12909" y="7090"/>
                    <a:pt x="13944" y="12593"/>
                  </a:cubicBezTo>
                  <a:cubicBezTo>
                    <a:pt x="13944" y="12593"/>
                    <a:pt x="13435" y="12495"/>
                    <a:pt x="12638" y="12495"/>
                  </a:cubicBezTo>
                  <a:cubicBezTo>
                    <a:pt x="10934" y="12495"/>
                    <a:pt x="7909" y="12944"/>
                    <a:pt x="5704" y="15762"/>
                  </a:cubicBezTo>
                  <a:cubicBezTo>
                    <a:pt x="2435" y="19865"/>
                    <a:pt x="6371" y="23435"/>
                    <a:pt x="6371" y="23435"/>
                  </a:cubicBezTo>
                  <a:cubicBezTo>
                    <a:pt x="6371" y="23435"/>
                    <a:pt x="5427" y="23244"/>
                    <a:pt x="4317" y="23244"/>
                  </a:cubicBezTo>
                  <a:cubicBezTo>
                    <a:pt x="3057" y="23244"/>
                    <a:pt x="1584" y="23489"/>
                    <a:pt x="1034" y="24535"/>
                  </a:cubicBezTo>
                  <a:cubicBezTo>
                    <a:pt x="0" y="26537"/>
                    <a:pt x="1034" y="28672"/>
                    <a:pt x="1034" y="28672"/>
                  </a:cubicBezTo>
                  <a:cubicBezTo>
                    <a:pt x="1034" y="28672"/>
                    <a:pt x="21649" y="28238"/>
                    <a:pt x="31189" y="28238"/>
                  </a:cubicBezTo>
                  <a:cubicBezTo>
                    <a:pt x="40763" y="28238"/>
                    <a:pt x="57808" y="27638"/>
                    <a:pt x="57808" y="27638"/>
                  </a:cubicBezTo>
                  <a:cubicBezTo>
                    <a:pt x="57808" y="27638"/>
                    <a:pt x="58842" y="21767"/>
                    <a:pt x="55840" y="20299"/>
                  </a:cubicBezTo>
                  <a:cubicBezTo>
                    <a:pt x="54990" y="19865"/>
                    <a:pt x="54064" y="19648"/>
                    <a:pt x="53138" y="19648"/>
                  </a:cubicBezTo>
                  <a:cubicBezTo>
                    <a:pt x="52213" y="19648"/>
                    <a:pt x="51287" y="19865"/>
                    <a:pt x="50436" y="20299"/>
                  </a:cubicBezTo>
                  <a:cubicBezTo>
                    <a:pt x="50436" y="20299"/>
                    <a:pt x="52971" y="7123"/>
                    <a:pt x="43031" y="5155"/>
                  </a:cubicBezTo>
                  <a:cubicBezTo>
                    <a:pt x="42291" y="5011"/>
                    <a:pt x="41597" y="4947"/>
                    <a:pt x="40947" y="4947"/>
                  </a:cubicBezTo>
                  <a:cubicBezTo>
                    <a:pt x="35889" y="4947"/>
                    <a:pt x="33558" y="8824"/>
                    <a:pt x="33558" y="8824"/>
                  </a:cubicBezTo>
                  <a:cubicBezTo>
                    <a:pt x="33558" y="8824"/>
                    <a:pt x="29527" y="1"/>
                    <a:pt x="23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242;p46">
              <a:extLst>
                <a:ext uri="{FF2B5EF4-FFF2-40B4-BE49-F238E27FC236}">
                  <a16:creationId xmlns:a16="http://schemas.microsoft.com/office/drawing/2014/main" id="{89E22E71-597B-4A27-9DB6-2B8C4D08DE56}"/>
                </a:ext>
              </a:extLst>
            </p:cNvPr>
            <p:cNvSpPr/>
            <p:nvPr/>
          </p:nvSpPr>
          <p:spPr>
            <a:xfrm>
              <a:off x="5985812" y="2676646"/>
              <a:ext cx="631974" cy="313125"/>
            </a:xfrm>
            <a:custGeom>
              <a:avLst/>
              <a:gdLst/>
              <a:ahLst/>
              <a:cxnLst/>
              <a:rect l="l" t="t" r="r" b="b"/>
              <a:pathLst>
                <a:path w="58843" h="29155" fill="none" extrusionOk="0">
                  <a:moveTo>
                    <a:pt x="31189" y="28721"/>
                  </a:moveTo>
                  <a:cubicBezTo>
                    <a:pt x="40763" y="28721"/>
                    <a:pt x="57808" y="28120"/>
                    <a:pt x="57808" y="28120"/>
                  </a:cubicBezTo>
                  <a:cubicBezTo>
                    <a:pt x="57808" y="28120"/>
                    <a:pt x="58842" y="22216"/>
                    <a:pt x="55840" y="20782"/>
                  </a:cubicBezTo>
                  <a:cubicBezTo>
                    <a:pt x="54139" y="19914"/>
                    <a:pt x="52138" y="19914"/>
                    <a:pt x="50436" y="20782"/>
                  </a:cubicBezTo>
                  <a:cubicBezTo>
                    <a:pt x="50436" y="20782"/>
                    <a:pt x="52971" y="7606"/>
                    <a:pt x="43031" y="5638"/>
                  </a:cubicBezTo>
                  <a:cubicBezTo>
                    <a:pt x="36526" y="4337"/>
                    <a:pt x="33558" y="9274"/>
                    <a:pt x="33558" y="9274"/>
                  </a:cubicBezTo>
                  <a:cubicBezTo>
                    <a:pt x="33558" y="9274"/>
                    <a:pt x="29355" y="0"/>
                    <a:pt x="22783" y="501"/>
                  </a:cubicBezTo>
                  <a:cubicBezTo>
                    <a:pt x="16212" y="968"/>
                    <a:pt x="12943" y="7572"/>
                    <a:pt x="13977" y="13076"/>
                  </a:cubicBezTo>
                  <a:cubicBezTo>
                    <a:pt x="13977" y="13076"/>
                    <a:pt x="8973" y="12109"/>
                    <a:pt x="5704" y="16245"/>
                  </a:cubicBezTo>
                  <a:cubicBezTo>
                    <a:pt x="2435" y="20348"/>
                    <a:pt x="6371" y="23917"/>
                    <a:pt x="6371" y="23917"/>
                  </a:cubicBezTo>
                  <a:cubicBezTo>
                    <a:pt x="6371" y="23917"/>
                    <a:pt x="2068" y="23050"/>
                    <a:pt x="1034" y="25018"/>
                  </a:cubicBezTo>
                  <a:cubicBezTo>
                    <a:pt x="0" y="27020"/>
                    <a:pt x="1034" y="29154"/>
                    <a:pt x="1034" y="29154"/>
                  </a:cubicBezTo>
                  <a:cubicBezTo>
                    <a:pt x="1034" y="29154"/>
                    <a:pt x="21649" y="28721"/>
                    <a:pt x="31189" y="28721"/>
                  </a:cubicBezTo>
                  <a:close/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243;p46">
              <a:extLst>
                <a:ext uri="{FF2B5EF4-FFF2-40B4-BE49-F238E27FC236}">
                  <a16:creationId xmlns:a16="http://schemas.microsoft.com/office/drawing/2014/main" id="{77F465C3-6129-4522-912A-5EB50F7D53D3}"/>
                </a:ext>
              </a:extLst>
            </p:cNvPr>
            <p:cNvSpPr/>
            <p:nvPr/>
          </p:nvSpPr>
          <p:spPr>
            <a:xfrm>
              <a:off x="6449723" y="2758533"/>
              <a:ext cx="23660" cy="14488"/>
            </a:xfrm>
            <a:custGeom>
              <a:avLst/>
              <a:gdLst/>
              <a:ahLst/>
              <a:cxnLst/>
              <a:rect l="l" t="t" r="r" b="b"/>
              <a:pathLst>
                <a:path w="2203" h="1349" extrusionOk="0">
                  <a:moveTo>
                    <a:pt x="474" y="0"/>
                  </a:moveTo>
                  <a:cubicBezTo>
                    <a:pt x="395" y="0"/>
                    <a:pt x="315" y="24"/>
                    <a:pt x="268" y="47"/>
                  </a:cubicBezTo>
                  <a:cubicBezTo>
                    <a:pt x="168" y="114"/>
                    <a:pt x="101" y="214"/>
                    <a:pt x="67" y="314"/>
                  </a:cubicBezTo>
                  <a:cubicBezTo>
                    <a:pt x="1" y="514"/>
                    <a:pt x="134" y="748"/>
                    <a:pt x="368" y="815"/>
                  </a:cubicBezTo>
                  <a:cubicBezTo>
                    <a:pt x="568" y="848"/>
                    <a:pt x="768" y="915"/>
                    <a:pt x="968" y="1015"/>
                  </a:cubicBezTo>
                  <a:lnTo>
                    <a:pt x="868" y="981"/>
                  </a:lnTo>
                  <a:lnTo>
                    <a:pt x="868" y="981"/>
                  </a:lnTo>
                  <a:cubicBezTo>
                    <a:pt x="1068" y="1048"/>
                    <a:pt x="1268" y="1148"/>
                    <a:pt x="1468" y="1282"/>
                  </a:cubicBezTo>
                  <a:cubicBezTo>
                    <a:pt x="1535" y="1348"/>
                    <a:pt x="1669" y="1348"/>
                    <a:pt x="1769" y="1348"/>
                  </a:cubicBezTo>
                  <a:cubicBezTo>
                    <a:pt x="2136" y="1248"/>
                    <a:pt x="2202" y="748"/>
                    <a:pt x="1869" y="581"/>
                  </a:cubicBezTo>
                  <a:cubicBezTo>
                    <a:pt x="1468" y="314"/>
                    <a:pt x="1035" y="114"/>
                    <a:pt x="568" y="14"/>
                  </a:cubicBezTo>
                  <a:cubicBezTo>
                    <a:pt x="539" y="4"/>
                    <a:pt x="506" y="0"/>
                    <a:pt x="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244;p46">
              <a:extLst>
                <a:ext uri="{FF2B5EF4-FFF2-40B4-BE49-F238E27FC236}">
                  <a16:creationId xmlns:a16="http://schemas.microsoft.com/office/drawing/2014/main" id="{44F10708-2077-43E8-AF5E-32E4DCFFF855}"/>
                </a:ext>
              </a:extLst>
            </p:cNvPr>
            <p:cNvSpPr/>
            <p:nvPr/>
          </p:nvSpPr>
          <p:spPr>
            <a:xfrm>
              <a:off x="6475659" y="2774406"/>
              <a:ext cx="40715" cy="138245"/>
            </a:xfrm>
            <a:custGeom>
              <a:avLst/>
              <a:gdLst/>
              <a:ahLst/>
              <a:cxnLst/>
              <a:rect l="l" t="t" r="r" b="b"/>
              <a:pathLst>
                <a:path w="3791" h="12872" extrusionOk="0">
                  <a:moveTo>
                    <a:pt x="586" y="1"/>
                  </a:moveTo>
                  <a:cubicBezTo>
                    <a:pt x="287" y="1"/>
                    <a:pt x="1" y="408"/>
                    <a:pt x="254" y="738"/>
                  </a:cubicBezTo>
                  <a:cubicBezTo>
                    <a:pt x="1422" y="2239"/>
                    <a:pt x="2156" y="4040"/>
                    <a:pt x="2456" y="5908"/>
                  </a:cubicBezTo>
                  <a:cubicBezTo>
                    <a:pt x="2656" y="6942"/>
                    <a:pt x="2756" y="7976"/>
                    <a:pt x="2789" y="9044"/>
                  </a:cubicBezTo>
                  <a:cubicBezTo>
                    <a:pt x="2789" y="9577"/>
                    <a:pt x="2823" y="10111"/>
                    <a:pt x="2823" y="10645"/>
                  </a:cubicBezTo>
                  <a:lnTo>
                    <a:pt x="2823" y="11445"/>
                  </a:lnTo>
                  <a:cubicBezTo>
                    <a:pt x="2823" y="11493"/>
                    <a:pt x="2857" y="11814"/>
                    <a:pt x="2864" y="12005"/>
                  </a:cubicBezTo>
                  <a:lnTo>
                    <a:pt x="2864" y="12005"/>
                  </a:lnTo>
                  <a:cubicBezTo>
                    <a:pt x="2761" y="12084"/>
                    <a:pt x="2689" y="12224"/>
                    <a:pt x="2689" y="12346"/>
                  </a:cubicBezTo>
                  <a:cubicBezTo>
                    <a:pt x="2689" y="12546"/>
                    <a:pt x="2789" y="12713"/>
                    <a:pt x="2956" y="12813"/>
                  </a:cubicBezTo>
                  <a:cubicBezTo>
                    <a:pt x="3022" y="12852"/>
                    <a:pt x="3093" y="12871"/>
                    <a:pt x="3163" y="12871"/>
                  </a:cubicBezTo>
                  <a:cubicBezTo>
                    <a:pt x="3271" y="12871"/>
                    <a:pt x="3376" y="12827"/>
                    <a:pt x="3457" y="12746"/>
                  </a:cubicBezTo>
                  <a:cubicBezTo>
                    <a:pt x="3790" y="12413"/>
                    <a:pt x="3657" y="11879"/>
                    <a:pt x="3657" y="11479"/>
                  </a:cubicBezTo>
                  <a:cubicBezTo>
                    <a:pt x="3657" y="10845"/>
                    <a:pt x="3657" y="10211"/>
                    <a:pt x="3657" y="9577"/>
                  </a:cubicBezTo>
                  <a:cubicBezTo>
                    <a:pt x="3623" y="8376"/>
                    <a:pt x="3523" y="7176"/>
                    <a:pt x="3323" y="5975"/>
                  </a:cubicBezTo>
                  <a:cubicBezTo>
                    <a:pt x="3023" y="3840"/>
                    <a:pt x="2156" y="1838"/>
                    <a:pt x="855" y="137"/>
                  </a:cubicBezTo>
                  <a:cubicBezTo>
                    <a:pt x="775" y="41"/>
                    <a:pt x="680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245;p46">
              <a:extLst>
                <a:ext uri="{FF2B5EF4-FFF2-40B4-BE49-F238E27FC236}">
                  <a16:creationId xmlns:a16="http://schemas.microsoft.com/office/drawing/2014/main" id="{EEE2947E-85D0-49AC-A69C-76F96317D693}"/>
                </a:ext>
              </a:extLst>
            </p:cNvPr>
            <p:cNvSpPr/>
            <p:nvPr/>
          </p:nvSpPr>
          <p:spPr>
            <a:xfrm>
              <a:off x="6044922" y="2865186"/>
              <a:ext cx="30555" cy="67093"/>
            </a:xfrm>
            <a:custGeom>
              <a:avLst/>
              <a:gdLst/>
              <a:ahLst/>
              <a:cxnLst/>
              <a:rect l="l" t="t" r="r" b="b"/>
              <a:pathLst>
                <a:path w="2845" h="6247" extrusionOk="0">
                  <a:moveTo>
                    <a:pt x="1341" y="1"/>
                  </a:moveTo>
                  <a:cubicBezTo>
                    <a:pt x="1213" y="1"/>
                    <a:pt x="1085" y="65"/>
                    <a:pt x="1001" y="224"/>
                  </a:cubicBezTo>
                  <a:cubicBezTo>
                    <a:pt x="0" y="2192"/>
                    <a:pt x="400" y="4560"/>
                    <a:pt x="1968" y="6128"/>
                  </a:cubicBezTo>
                  <a:cubicBezTo>
                    <a:pt x="2051" y="6211"/>
                    <a:pt x="2147" y="6246"/>
                    <a:pt x="2239" y="6246"/>
                  </a:cubicBezTo>
                  <a:cubicBezTo>
                    <a:pt x="2556" y="6246"/>
                    <a:pt x="2845" y="5837"/>
                    <a:pt x="2535" y="5527"/>
                  </a:cubicBezTo>
                  <a:cubicBezTo>
                    <a:pt x="1234" y="4260"/>
                    <a:pt x="901" y="2258"/>
                    <a:pt x="1735" y="624"/>
                  </a:cubicBezTo>
                  <a:cubicBezTo>
                    <a:pt x="1894" y="304"/>
                    <a:pt x="1617" y="1"/>
                    <a:pt x="1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246;p46">
              <a:extLst>
                <a:ext uri="{FF2B5EF4-FFF2-40B4-BE49-F238E27FC236}">
                  <a16:creationId xmlns:a16="http://schemas.microsoft.com/office/drawing/2014/main" id="{B5373D29-D6B2-499D-814D-3BCA72C30234}"/>
                </a:ext>
              </a:extLst>
            </p:cNvPr>
            <p:cNvSpPr/>
            <p:nvPr/>
          </p:nvSpPr>
          <p:spPr>
            <a:xfrm>
              <a:off x="6385963" y="2685957"/>
              <a:ext cx="194899" cy="159790"/>
            </a:xfrm>
            <a:custGeom>
              <a:avLst/>
              <a:gdLst/>
              <a:ahLst/>
              <a:cxnLst/>
              <a:rect l="l" t="t" r="r" b="b"/>
              <a:pathLst>
                <a:path w="18147" h="14878" extrusionOk="0">
                  <a:moveTo>
                    <a:pt x="3770" y="0"/>
                  </a:moveTo>
                  <a:lnTo>
                    <a:pt x="3536" y="434"/>
                  </a:lnTo>
                  <a:cubicBezTo>
                    <a:pt x="3436" y="701"/>
                    <a:pt x="3269" y="934"/>
                    <a:pt x="3136" y="1168"/>
                  </a:cubicBezTo>
                  <a:cubicBezTo>
                    <a:pt x="2969" y="1268"/>
                    <a:pt x="2802" y="1335"/>
                    <a:pt x="2635" y="1368"/>
                  </a:cubicBezTo>
                  <a:lnTo>
                    <a:pt x="1902" y="2102"/>
                  </a:lnTo>
                  <a:cubicBezTo>
                    <a:pt x="1835" y="2169"/>
                    <a:pt x="1068" y="2936"/>
                    <a:pt x="901" y="3036"/>
                  </a:cubicBezTo>
                  <a:cubicBezTo>
                    <a:pt x="734" y="3136"/>
                    <a:pt x="1134" y="3336"/>
                    <a:pt x="1134" y="3336"/>
                  </a:cubicBezTo>
                  <a:lnTo>
                    <a:pt x="0" y="4137"/>
                  </a:lnTo>
                  <a:lnTo>
                    <a:pt x="14544" y="14878"/>
                  </a:lnTo>
                  <a:lnTo>
                    <a:pt x="15111" y="14478"/>
                  </a:lnTo>
                  <a:lnTo>
                    <a:pt x="15645" y="13677"/>
                  </a:lnTo>
                  <a:lnTo>
                    <a:pt x="16212" y="12876"/>
                  </a:lnTo>
                  <a:lnTo>
                    <a:pt x="16379" y="12676"/>
                  </a:lnTo>
                  <a:cubicBezTo>
                    <a:pt x="16545" y="12476"/>
                    <a:pt x="16779" y="12309"/>
                    <a:pt x="17012" y="12176"/>
                  </a:cubicBezTo>
                  <a:lnTo>
                    <a:pt x="18147" y="10675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 w="25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4774;p43">
            <a:extLst>
              <a:ext uri="{FF2B5EF4-FFF2-40B4-BE49-F238E27FC236}">
                <a16:creationId xmlns:a16="http://schemas.microsoft.com/office/drawing/2014/main" id="{1E8D0AFC-F5FA-4100-8E9D-416B7F221434}"/>
              </a:ext>
            </a:extLst>
          </p:cNvPr>
          <p:cNvGrpSpPr/>
          <p:nvPr/>
        </p:nvGrpSpPr>
        <p:grpSpPr>
          <a:xfrm rot="677506">
            <a:off x="2589349" y="3771819"/>
            <a:ext cx="1385235" cy="675187"/>
            <a:chOff x="1030762" y="3107149"/>
            <a:chExt cx="882296" cy="517805"/>
          </a:xfrm>
        </p:grpSpPr>
        <p:sp>
          <p:nvSpPr>
            <p:cNvPr id="116" name="Google Shape;4775;p43">
              <a:extLst>
                <a:ext uri="{FF2B5EF4-FFF2-40B4-BE49-F238E27FC236}">
                  <a16:creationId xmlns:a16="http://schemas.microsoft.com/office/drawing/2014/main" id="{29D6E491-E349-4F2D-A807-484C0F3AD6B9}"/>
                </a:ext>
              </a:extLst>
            </p:cNvPr>
            <p:cNvSpPr/>
            <p:nvPr/>
          </p:nvSpPr>
          <p:spPr>
            <a:xfrm>
              <a:off x="1309955" y="3199457"/>
              <a:ext cx="319080" cy="232519"/>
            </a:xfrm>
            <a:custGeom>
              <a:avLst/>
              <a:gdLst/>
              <a:ahLst/>
              <a:cxnLst/>
              <a:rect l="l" t="t" r="r" b="b"/>
              <a:pathLst>
                <a:path w="33091" h="24114" extrusionOk="0">
                  <a:moveTo>
                    <a:pt x="23584" y="15150"/>
                  </a:moveTo>
                  <a:cubicBezTo>
                    <a:pt x="23622" y="15240"/>
                    <a:pt x="23637" y="15276"/>
                    <a:pt x="23638" y="15276"/>
                  </a:cubicBezTo>
                  <a:cubicBezTo>
                    <a:pt x="23638" y="15276"/>
                    <a:pt x="23638" y="15275"/>
                    <a:pt x="23637" y="15272"/>
                  </a:cubicBezTo>
                  <a:lnTo>
                    <a:pt x="23637" y="15272"/>
                  </a:lnTo>
                  <a:cubicBezTo>
                    <a:pt x="23619" y="15231"/>
                    <a:pt x="23602" y="15190"/>
                    <a:pt x="23584" y="15150"/>
                  </a:cubicBezTo>
                  <a:close/>
                  <a:moveTo>
                    <a:pt x="15573" y="0"/>
                  </a:moveTo>
                  <a:cubicBezTo>
                    <a:pt x="14619" y="0"/>
                    <a:pt x="13661" y="90"/>
                    <a:pt x="12710" y="273"/>
                  </a:cubicBezTo>
                  <a:cubicBezTo>
                    <a:pt x="10708" y="706"/>
                    <a:pt x="8840" y="1607"/>
                    <a:pt x="7239" y="2908"/>
                  </a:cubicBezTo>
                  <a:cubicBezTo>
                    <a:pt x="5738" y="4209"/>
                    <a:pt x="4504" y="5810"/>
                    <a:pt x="3670" y="7645"/>
                  </a:cubicBezTo>
                  <a:cubicBezTo>
                    <a:pt x="2636" y="9779"/>
                    <a:pt x="1769" y="12014"/>
                    <a:pt x="1135" y="14316"/>
                  </a:cubicBezTo>
                  <a:cubicBezTo>
                    <a:pt x="334" y="16784"/>
                    <a:pt x="1" y="19420"/>
                    <a:pt x="134" y="22022"/>
                  </a:cubicBezTo>
                  <a:cubicBezTo>
                    <a:pt x="134" y="23321"/>
                    <a:pt x="1172" y="24114"/>
                    <a:pt x="2226" y="24114"/>
                  </a:cubicBezTo>
                  <a:cubicBezTo>
                    <a:pt x="2656" y="24114"/>
                    <a:pt x="3089" y="23982"/>
                    <a:pt x="3454" y="23698"/>
                  </a:cubicBezTo>
                  <a:lnTo>
                    <a:pt x="3454" y="23698"/>
                  </a:lnTo>
                  <a:cubicBezTo>
                    <a:pt x="3755" y="23863"/>
                    <a:pt x="4101" y="23956"/>
                    <a:pt x="4471" y="23956"/>
                  </a:cubicBezTo>
                  <a:cubicBezTo>
                    <a:pt x="5605" y="23923"/>
                    <a:pt x="6539" y="23022"/>
                    <a:pt x="6539" y="21855"/>
                  </a:cubicBezTo>
                  <a:cubicBezTo>
                    <a:pt x="6539" y="21221"/>
                    <a:pt x="6572" y="20587"/>
                    <a:pt x="6639" y="19920"/>
                  </a:cubicBezTo>
                  <a:cubicBezTo>
                    <a:pt x="6639" y="19753"/>
                    <a:pt x="6672" y="19586"/>
                    <a:pt x="6672" y="19420"/>
                  </a:cubicBezTo>
                  <a:cubicBezTo>
                    <a:pt x="6688" y="19274"/>
                    <a:pt x="6693" y="19225"/>
                    <a:pt x="6691" y="19225"/>
                  </a:cubicBezTo>
                  <a:lnTo>
                    <a:pt x="6691" y="19225"/>
                  </a:lnTo>
                  <a:cubicBezTo>
                    <a:pt x="6688" y="19225"/>
                    <a:pt x="6657" y="19448"/>
                    <a:pt x="6653" y="19448"/>
                  </a:cubicBezTo>
                  <a:cubicBezTo>
                    <a:pt x="6652" y="19448"/>
                    <a:pt x="6656" y="19398"/>
                    <a:pt x="6672" y="19253"/>
                  </a:cubicBezTo>
                  <a:cubicBezTo>
                    <a:pt x="6739" y="18919"/>
                    <a:pt x="6806" y="18586"/>
                    <a:pt x="6872" y="18219"/>
                  </a:cubicBezTo>
                  <a:cubicBezTo>
                    <a:pt x="7139" y="16918"/>
                    <a:pt x="7539" y="15617"/>
                    <a:pt x="8040" y="14349"/>
                  </a:cubicBezTo>
                  <a:cubicBezTo>
                    <a:pt x="8042" y="14344"/>
                    <a:pt x="8043" y="14340"/>
                    <a:pt x="8045" y="14335"/>
                  </a:cubicBezTo>
                  <a:lnTo>
                    <a:pt x="8045" y="14335"/>
                  </a:lnTo>
                  <a:cubicBezTo>
                    <a:pt x="8060" y="14308"/>
                    <a:pt x="8080" y="14269"/>
                    <a:pt x="8106" y="14216"/>
                  </a:cubicBezTo>
                  <a:cubicBezTo>
                    <a:pt x="8173" y="14049"/>
                    <a:pt x="8240" y="13882"/>
                    <a:pt x="8307" y="13749"/>
                  </a:cubicBezTo>
                  <a:cubicBezTo>
                    <a:pt x="8440" y="13482"/>
                    <a:pt x="8573" y="13215"/>
                    <a:pt x="8707" y="12948"/>
                  </a:cubicBezTo>
                  <a:cubicBezTo>
                    <a:pt x="9040" y="12315"/>
                    <a:pt x="9374" y="11714"/>
                    <a:pt x="9774" y="11114"/>
                  </a:cubicBezTo>
                  <a:cubicBezTo>
                    <a:pt x="9941" y="10847"/>
                    <a:pt x="10141" y="10580"/>
                    <a:pt x="10308" y="10346"/>
                  </a:cubicBezTo>
                  <a:lnTo>
                    <a:pt x="10575" y="9980"/>
                  </a:lnTo>
                  <a:cubicBezTo>
                    <a:pt x="10602" y="9941"/>
                    <a:pt x="10623" y="9911"/>
                    <a:pt x="10639" y="9888"/>
                  </a:cubicBezTo>
                  <a:lnTo>
                    <a:pt x="10639" y="9888"/>
                  </a:lnTo>
                  <a:cubicBezTo>
                    <a:pt x="10650" y="9876"/>
                    <a:pt x="10662" y="9862"/>
                    <a:pt x="10675" y="9846"/>
                  </a:cubicBezTo>
                  <a:cubicBezTo>
                    <a:pt x="11109" y="9312"/>
                    <a:pt x="11542" y="8845"/>
                    <a:pt x="12043" y="8378"/>
                  </a:cubicBezTo>
                  <a:cubicBezTo>
                    <a:pt x="12176" y="8278"/>
                    <a:pt x="12276" y="8145"/>
                    <a:pt x="12410" y="8045"/>
                  </a:cubicBezTo>
                  <a:cubicBezTo>
                    <a:pt x="12483" y="7990"/>
                    <a:pt x="12566" y="7935"/>
                    <a:pt x="12571" y="7935"/>
                  </a:cubicBezTo>
                  <a:lnTo>
                    <a:pt x="12571" y="7935"/>
                  </a:lnTo>
                  <a:cubicBezTo>
                    <a:pt x="12576" y="7935"/>
                    <a:pt x="12527" y="7973"/>
                    <a:pt x="12376" y="8078"/>
                  </a:cubicBezTo>
                  <a:cubicBezTo>
                    <a:pt x="12643" y="7911"/>
                    <a:pt x="12910" y="7711"/>
                    <a:pt x="13210" y="7544"/>
                  </a:cubicBezTo>
                  <a:cubicBezTo>
                    <a:pt x="13241" y="7534"/>
                    <a:pt x="13299" y="7499"/>
                    <a:pt x="13354" y="7463"/>
                  </a:cubicBezTo>
                  <a:lnTo>
                    <a:pt x="13354" y="7463"/>
                  </a:lnTo>
                  <a:cubicBezTo>
                    <a:pt x="13440" y="7435"/>
                    <a:pt x="13525" y="7406"/>
                    <a:pt x="13610" y="7378"/>
                  </a:cubicBezTo>
                  <a:cubicBezTo>
                    <a:pt x="13777" y="7344"/>
                    <a:pt x="13944" y="7311"/>
                    <a:pt x="14111" y="7244"/>
                  </a:cubicBezTo>
                  <a:lnTo>
                    <a:pt x="14511" y="7244"/>
                  </a:lnTo>
                  <a:cubicBezTo>
                    <a:pt x="14609" y="7234"/>
                    <a:pt x="14704" y="7230"/>
                    <a:pt x="14797" y="7230"/>
                  </a:cubicBezTo>
                  <a:cubicBezTo>
                    <a:pt x="15023" y="7230"/>
                    <a:pt x="15243" y="7254"/>
                    <a:pt x="15478" y="7278"/>
                  </a:cubicBezTo>
                  <a:cubicBezTo>
                    <a:pt x="15521" y="7280"/>
                    <a:pt x="15556" y="7282"/>
                    <a:pt x="15583" y="7282"/>
                  </a:cubicBezTo>
                  <a:lnTo>
                    <a:pt x="15583" y="7282"/>
                  </a:lnTo>
                  <a:cubicBezTo>
                    <a:pt x="15616" y="7290"/>
                    <a:pt x="15658" y="7300"/>
                    <a:pt x="15712" y="7311"/>
                  </a:cubicBezTo>
                  <a:lnTo>
                    <a:pt x="16279" y="7411"/>
                  </a:lnTo>
                  <a:cubicBezTo>
                    <a:pt x="17013" y="7578"/>
                    <a:pt x="17713" y="7778"/>
                    <a:pt x="18414" y="8011"/>
                  </a:cubicBezTo>
                  <a:lnTo>
                    <a:pt x="18747" y="8145"/>
                  </a:lnTo>
                  <a:cubicBezTo>
                    <a:pt x="18783" y="8156"/>
                    <a:pt x="18812" y="8165"/>
                    <a:pt x="18835" y="8171"/>
                  </a:cubicBezTo>
                  <a:lnTo>
                    <a:pt x="18835" y="8171"/>
                  </a:lnTo>
                  <a:cubicBezTo>
                    <a:pt x="18857" y="8183"/>
                    <a:pt x="18883" y="8196"/>
                    <a:pt x="18914" y="8212"/>
                  </a:cubicBezTo>
                  <a:cubicBezTo>
                    <a:pt x="19214" y="8345"/>
                    <a:pt x="19515" y="8512"/>
                    <a:pt x="19815" y="8712"/>
                  </a:cubicBezTo>
                  <a:lnTo>
                    <a:pt x="19956" y="8806"/>
                  </a:lnTo>
                  <a:lnTo>
                    <a:pt x="19956" y="8806"/>
                  </a:lnTo>
                  <a:cubicBezTo>
                    <a:pt x="19999" y="8848"/>
                    <a:pt x="20175" y="8992"/>
                    <a:pt x="20215" y="9012"/>
                  </a:cubicBezTo>
                  <a:cubicBezTo>
                    <a:pt x="20349" y="9146"/>
                    <a:pt x="20449" y="9246"/>
                    <a:pt x="20582" y="9379"/>
                  </a:cubicBezTo>
                  <a:cubicBezTo>
                    <a:pt x="20651" y="9471"/>
                    <a:pt x="20767" y="9642"/>
                    <a:pt x="20768" y="9642"/>
                  </a:cubicBezTo>
                  <a:cubicBezTo>
                    <a:pt x="20768" y="9642"/>
                    <a:pt x="20745" y="9606"/>
                    <a:pt x="20682" y="9513"/>
                  </a:cubicBezTo>
                  <a:lnTo>
                    <a:pt x="20682" y="9513"/>
                  </a:lnTo>
                  <a:cubicBezTo>
                    <a:pt x="21449" y="10647"/>
                    <a:pt x="22150" y="11881"/>
                    <a:pt x="22684" y="13148"/>
                  </a:cubicBezTo>
                  <a:cubicBezTo>
                    <a:pt x="22884" y="13582"/>
                    <a:pt x="23084" y="13982"/>
                    <a:pt x="23251" y="14416"/>
                  </a:cubicBezTo>
                  <a:cubicBezTo>
                    <a:pt x="23317" y="14516"/>
                    <a:pt x="23384" y="14650"/>
                    <a:pt x="23417" y="14750"/>
                  </a:cubicBezTo>
                  <a:cubicBezTo>
                    <a:pt x="23466" y="14847"/>
                    <a:pt x="23620" y="15225"/>
                    <a:pt x="23637" y="15272"/>
                  </a:cubicBezTo>
                  <a:lnTo>
                    <a:pt x="23637" y="15272"/>
                  </a:lnTo>
                  <a:cubicBezTo>
                    <a:pt x="23949" y="16001"/>
                    <a:pt x="24234" y="16758"/>
                    <a:pt x="24518" y="17485"/>
                  </a:cubicBezTo>
                  <a:cubicBezTo>
                    <a:pt x="25119" y="19086"/>
                    <a:pt x="25619" y="20687"/>
                    <a:pt x="26086" y="22288"/>
                  </a:cubicBezTo>
                  <a:cubicBezTo>
                    <a:pt x="26306" y="23112"/>
                    <a:pt x="27180" y="23868"/>
                    <a:pt x="28060" y="23868"/>
                  </a:cubicBezTo>
                  <a:cubicBezTo>
                    <a:pt x="28249" y="23868"/>
                    <a:pt x="28438" y="23833"/>
                    <a:pt x="28621" y="23756"/>
                  </a:cubicBezTo>
                  <a:cubicBezTo>
                    <a:pt x="28818" y="23688"/>
                    <a:pt x="29013" y="23614"/>
                    <a:pt x="29206" y="23533"/>
                  </a:cubicBezTo>
                  <a:lnTo>
                    <a:pt x="29206" y="23533"/>
                  </a:lnTo>
                  <a:cubicBezTo>
                    <a:pt x="29402" y="23595"/>
                    <a:pt x="29609" y="23628"/>
                    <a:pt x="29820" y="23628"/>
                  </a:cubicBezTo>
                  <a:cubicBezTo>
                    <a:pt x="29997" y="23628"/>
                    <a:pt x="30177" y="23605"/>
                    <a:pt x="30356" y="23556"/>
                  </a:cubicBezTo>
                  <a:cubicBezTo>
                    <a:pt x="31179" y="23307"/>
                    <a:pt x="31741" y="22609"/>
                    <a:pt x="31860" y="21814"/>
                  </a:cubicBezTo>
                  <a:lnTo>
                    <a:pt x="31860" y="21814"/>
                  </a:lnTo>
                  <a:cubicBezTo>
                    <a:pt x="32612" y="20981"/>
                    <a:pt x="33061" y="19909"/>
                    <a:pt x="33091" y="18786"/>
                  </a:cubicBezTo>
                  <a:cubicBezTo>
                    <a:pt x="33091" y="17652"/>
                    <a:pt x="32924" y="16518"/>
                    <a:pt x="32557" y="15450"/>
                  </a:cubicBezTo>
                  <a:cubicBezTo>
                    <a:pt x="32290" y="14483"/>
                    <a:pt x="31990" y="13515"/>
                    <a:pt x="31623" y="12581"/>
                  </a:cubicBezTo>
                  <a:cubicBezTo>
                    <a:pt x="30089" y="8645"/>
                    <a:pt x="27687" y="5143"/>
                    <a:pt x="24185" y="2708"/>
                  </a:cubicBezTo>
                  <a:cubicBezTo>
                    <a:pt x="21641" y="927"/>
                    <a:pt x="18633" y="0"/>
                    <a:pt x="15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7" name="Google Shape;4776;p43">
              <a:extLst>
                <a:ext uri="{FF2B5EF4-FFF2-40B4-BE49-F238E27FC236}">
                  <a16:creationId xmlns:a16="http://schemas.microsoft.com/office/drawing/2014/main" id="{50D260B6-CCF2-42F4-8C6E-E8C91134160C}"/>
                </a:ext>
              </a:extLst>
            </p:cNvPr>
            <p:cNvSpPr/>
            <p:nvPr/>
          </p:nvSpPr>
          <p:spPr>
            <a:xfrm>
              <a:off x="1196731" y="3107149"/>
              <a:ext cx="556787" cy="350727"/>
            </a:xfrm>
            <a:custGeom>
              <a:avLst/>
              <a:gdLst/>
              <a:ahLst/>
              <a:cxnLst/>
              <a:rect l="l" t="t" r="r" b="b"/>
              <a:pathLst>
                <a:path w="57743" h="36373" extrusionOk="0">
                  <a:moveTo>
                    <a:pt x="29828" y="1"/>
                  </a:moveTo>
                  <a:cubicBezTo>
                    <a:pt x="27090" y="1"/>
                    <a:pt x="24354" y="480"/>
                    <a:pt x="21750" y="1440"/>
                  </a:cubicBezTo>
                  <a:cubicBezTo>
                    <a:pt x="16046" y="3574"/>
                    <a:pt x="11276" y="7544"/>
                    <a:pt x="7740" y="12447"/>
                  </a:cubicBezTo>
                  <a:cubicBezTo>
                    <a:pt x="4104" y="17551"/>
                    <a:pt x="1869" y="23655"/>
                    <a:pt x="601" y="29760"/>
                  </a:cubicBezTo>
                  <a:cubicBezTo>
                    <a:pt x="468" y="30527"/>
                    <a:pt x="301" y="31261"/>
                    <a:pt x="201" y="32028"/>
                  </a:cubicBezTo>
                  <a:cubicBezTo>
                    <a:pt x="1" y="33129"/>
                    <a:pt x="468" y="34330"/>
                    <a:pt x="1669" y="34597"/>
                  </a:cubicBezTo>
                  <a:cubicBezTo>
                    <a:pt x="1824" y="34633"/>
                    <a:pt x="1987" y="34651"/>
                    <a:pt x="2154" y="34651"/>
                  </a:cubicBezTo>
                  <a:cubicBezTo>
                    <a:pt x="3064" y="34651"/>
                    <a:pt x="4063" y="34121"/>
                    <a:pt x="4204" y="33162"/>
                  </a:cubicBezTo>
                  <a:cubicBezTo>
                    <a:pt x="4704" y="30193"/>
                    <a:pt x="5405" y="27291"/>
                    <a:pt x="6372" y="24456"/>
                  </a:cubicBezTo>
                  <a:cubicBezTo>
                    <a:pt x="6572" y="23789"/>
                    <a:pt x="6839" y="23122"/>
                    <a:pt x="7106" y="22455"/>
                  </a:cubicBezTo>
                  <a:cubicBezTo>
                    <a:pt x="7190" y="22174"/>
                    <a:pt x="7298" y="21894"/>
                    <a:pt x="7429" y="21614"/>
                  </a:cubicBezTo>
                  <a:lnTo>
                    <a:pt x="7429" y="21614"/>
                  </a:lnTo>
                  <a:cubicBezTo>
                    <a:pt x="7427" y="21619"/>
                    <a:pt x="7426" y="21622"/>
                    <a:pt x="7426" y="21622"/>
                  </a:cubicBezTo>
                  <a:cubicBezTo>
                    <a:pt x="7428" y="21622"/>
                    <a:pt x="7449" y="21577"/>
                    <a:pt x="7506" y="21454"/>
                  </a:cubicBezTo>
                  <a:lnTo>
                    <a:pt x="7506" y="21454"/>
                  </a:lnTo>
                  <a:cubicBezTo>
                    <a:pt x="7480" y="21507"/>
                    <a:pt x="7454" y="21561"/>
                    <a:pt x="7429" y="21614"/>
                  </a:cubicBezTo>
                  <a:lnTo>
                    <a:pt x="7429" y="21614"/>
                  </a:lnTo>
                  <a:cubicBezTo>
                    <a:pt x="7447" y="21567"/>
                    <a:pt x="7552" y="21330"/>
                    <a:pt x="7573" y="21287"/>
                  </a:cubicBezTo>
                  <a:cubicBezTo>
                    <a:pt x="7673" y="21087"/>
                    <a:pt x="7773" y="20853"/>
                    <a:pt x="7873" y="20653"/>
                  </a:cubicBezTo>
                  <a:cubicBezTo>
                    <a:pt x="8474" y="19286"/>
                    <a:pt x="9174" y="17985"/>
                    <a:pt x="9941" y="16717"/>
                  </a:cubicBezTo>
                  <a:cubicBezTo>
                    <a:pt x="10308" y="16117"/>
                    <a:pt x="10709" y="15516"/>
                    <a:pt x="11109" y="14916"/>
                  </a:cubicBezTo>
                  <a:cubicBezTo>
                    <a:pt x="11309" y="14616"/>
                    <a:pt x="11543" y="14349"/>
                    <a:pt x="11743" y="14049"/>
                  </a:cubicBezTo>
                  <a:cubicBezTo>
                    <a:pt x="11766" y="14002"/>
                    <a:pt x="11956" y="13755"/>
                    <a:pt x="11960" y="13755"/>
                  </a:cubicBezTo>
                  <a:lnTo>
                    <a:pt x="11960" y="13755"/>
                  </a:lnTo>
                  <a:cubicBezTo>
                    <a:pt x="11962" y="13755"/>
                    <a:pt x="11931" y="13798"/>
                    <a:pt x="11843" y="13915"/>
                  </a:cubicBezTo>
                  <a:cubicBezTo>
                    <a:pt x="11976" y="13748"/>
                    <a:pt x="12110" y="13582"/>
                    <a:pt x="12243" y="13415"/>
                  </a:cubicBezTo>
                  <a:cubicBezTo>
                    <a:pt x="13110" y="12347"/>
                    <a:pt x="14044" y="11380"/>
                    <a:pt x="15045" y="10446"/>
                  </a:cubicBezTo>
                  <a:cubicBezTo>
                    <a:pt x="15512" y="10012"/>
                    <a:pt x="16012" y="9579"/>
                    <a:pt x="16513" y="9145"/>
                  </a:cubicBezTo>
                  <a:lnTo>
                    <a:pt x="16880" y="8845"/>
                  </a:lnTo>
                  <a:lnTo>
                    <a:pt x="16880" y="8845"/>
                  </a:lnTo>
                  <a:cubicBezTo>
                    <a:pt x="16756" y="8948"/>
                    <a:pt x="16715" y="8984"/>
                    <a:pt x="16720" y="8984"/>
                  </a:cubicBezTo>
                  <a:cubicBezTo>
                    <a:pt x="16729" y="8984"/>
                    <a:pt x="16967" y="8801"/>
                    <a:pt x="17013" y="8778"/>
                  </a:cubicBezTo>
                  <a:cubicBezTo>
                    <a:pt x="17313" y="8545"/>
                    <a:pt x="17614" y="8345"/>
                    <a:pt x="17914" y="8111"/>
                  </a:cubicBezTo>
                  <a:cubicBezTo>
                    <a:pt x="19048" y="7344"/>
                    <a:pt x="20215" y="6677"/>
                    <a:pt x="21450" y="6076"/>
                  </a:cubicBezTo>
                  <a:cubicBezTo>
                    <a:pt x="21716" y="5943"/>
                    <a:pt x="22017" y="5809"/>
                    <a:pt x="22317" y="5676"/>
                  </a:cubicBezTo>
                  <a:lnTo>
                    <a:pt x="22317" y="5676"/>
                  </a:lnTo>
                  <a:cubicBezTo>
                    <a:pt x="22359" y="5662"/>
                    <a:pt x="22396" y="5649"/>
                    <a:pt x="22417" y="5643"/>
                  </a:cubicBezTo>
                  <a:cubicBezTo>
                    <a:pt x="22584" y="5576"/>
                    <a:pt x="22717" y="5509"/>
                    <a:pt x="22884" y="5442"/>
                  </a:cubicBezTo>
                  <a:cubicBezTo>
                    <a:pt x="23518" y="5209"/>
                    <a:pt x="24185" y="5009"/>
                    <a:pt x="24852" y="4809"/>
                  </a:cubicBezTo>
                  <a:cubicBezTo>
                    <a:pt x="25553" y="4642"/>
                    <a:pt x="26120" y="4508"/>
                    <a:pt x="26753" y="4408"/>
                  </a:cubicBezTo>
                  <a:lnTo>
                    <a:pt x="27220" y="4308"/>
                  </a:lnTo>
                  <a:cubicBezTo>
                    <a:pt x="27287" y="4308"/>
                    <a:pt x="27547" y="4249"/>
                    <a:pt x="27554" y="4249"/>
                  </a:cubicBezTo>
                  <a:cubicBezTo>
                    <a:pt x="27558" y="4249"/>
                    <a:pt x="27498" y="4264"/>
                    <a:pt x="27320" y="4308"/>
                  </a:cubicBezTo>
                  <a:cubicBezTo>
                    <a:pt x="27687" y="4242"/>
                    <a:pt x="28088" y="4208"/>
                    <a:pt x="28455" y="4208"/>
                  </a:cubicBezTo>
                  <a:cubicBezTo>
                    <a:pt x="28942" y="4171"/>
                    <a:pt x="29430" y="4152"/>
                    <a:pt x="29918" y="4152"/>
                  </a:cubicBezTo>
                  <a:cubicBezTo>
                    <a:pt x="30731" y="4152"/>
                    <a:pt x="31544" y="4204"/>
                    <a:pt x="32357" y="4308"/>
                  </a:cubicBezTo>
                  <a:cubicBezTo>
                    <a:pt x="32457" y="4320"/>
                    <a:pt x="32508" y="4325"/>
                    <a:pt x="32528" y="4325"/>
                  </a:cubicBezTo>
                  <a:cubicBezTo>
                    <a:pt x="32544" y="4325"/>
                    <a:pt x="32539" y="4321"/>
                    <a:pt x="32521" y="4317"/>
                  </a:cubicBezTo>
                  <a:lnTo>
                    <a:pt x="32521" y="4317"/>
                  </a:lnTo>
                  <a:lnTo>
                    <a:pt x="32958" y="4375"/>
                  </a:lnTo>
                  <a:cubicBezTo>
                    <a:pt x="33258" y="4442"/>
                    <a:pt x="33592" y="4508"/>
                    <a:pt x="33925" y="4575"/>
                  </a:cubicBezTo>
                  <a:cubicBezTo>
                    <a:pt x="34592" y="4742"/>
                    <a:pt x="35293" y="4909"/>
                    <a:pt x="35960" y="5142"/>
                  </a:cubicBezTo>
                  <a:cubicBezTo>
                    <a:pt x="36260" y="5242"/>
                    <a:pt x="36594" y="5342"/>
                    <a:pt x="36894" y="5476"/>
                  </a:cubicBezTo>
                  <a:lnTo>
                    <a:pt x="37361" y="5643"/>
                  </a:lnTo>
                  <a:cubicBezTo>
                    <a:pt x="37477" y="5689"/>
                    <a:pt x="37516" y="5705"/>
                    <a:pt x="37514" y="5705"/>
                  </a:cubicBezTo>
                  <a:cubicBezTo>
                    <a:pt x="37509" y="5705"/>
                    <a:pt x="37309" y="5628"/>
                    <a:pt x="37291" y="5628"/>
                  </a:cubicBezTo>
                  <a:cubicBezTo>
                    <a:pt x="37283" y="5628"/>
                    <a:pt x="37322" y="5649"/>
                    <a:pt x="37461" y="5709"/>
                  </a:cubicBezTo>
                  <a:cubicBezTo>
                    <a:pt x="38095" y="6010"/>
                    <a:pt x="38729" y="6310"/>
                    <a:pt x="39362" y="6643"/>
                  </a:cubicBezTo>
                  <a:cubicBezTo>
                    <a:pt x="39963" y="7010"/>
                    <a:pt x="40497" y="7310"/>
                    <a:pt x="41030" y="7677"/>
                  </a:cubicBezTo>
                  <a:cubicBezTo>
                    <a:pt x="41253" y="7844"/>
                    <a:pt x="41475" y="8011"/>
                    <a:pt x="41697" y="8178"/>
                  </a:cubicBezTo>
                  <a:lnTo>
                    <a:pt x="41697" y="8178"/>
                  </a:lnTo>
                  <a:cubicBezTo>
                    <a:pt x="41763" y="8231"/>
                    <a:pt x="41868" y="8315"/>
                    <a:pt x="41898" y="8345"/>
                  </a:cubicBezTo>
                  <a:lnTo>
                    <a:pt x="42398" y="8745"/>
                  </a:lnTo>
                  <a:cubicBezTo>
                    <a:pt x="42898" y="9178"/>
                    <a:pt x="43399" y="9645"/>
                    <a:pt x="43832" y="10112"/>
                  </a:cubicBezTo>
                  <a:cubicBezTo>
                    <a:pt x="44066" y="10346"/>
                    <a:pt x="44299" y="10613"/>
                    <a:pt x="44499" y="10846"/>
                  </a:cubicBezTo>
                  <a:lnTo>
                    <a:pt x="44833" y="11280"/>
                  </a:lnTo>
                  <a:cubicBezTo>
                    <a:pt x="44868" y="11315"/>
                    <a:pt x="45016" y="11491"/>
                    <a:pt x="45103" y="11594"/>
                  </a:cubicBezTo>
                  <a:lnTo>
                    <a:pt x="45103" y="11594"/>
                  </a:lnTo>
                  <a:cubicBezTo>
                    <a:pt x="45955" y="12715"/>
                    <a:pt x="46710" y="13933"/>
                    <a:pt x="47368" y="15183"/>
                  </a:cubicBezTo>
                  <a:cubicBezTo>
                    <a:pt x="47735" y="15917"/>
                    <a:pt x="48102" y="16650"/>
                    <a:pt x="48436" y="17384"/>
                  </a:cubicBezTo>
                  <a:cubicBezTo>
                    <a:pt x="48459" y="17431"/>
                    <a:pt x="48564" y="17707"/>
                    <a:pt x="48568" y="17707"/>
                  </a:cubicBezTo>
                  <a:cubicBezTo>
                    <a:pt x="48569" y="17707"/>
                    <a:pt x="48552" y="17657"/>
                    <a:pt x="48502" y="17518"/>
                  </a:cubicBezTo>
                  <a:lnTo>
                    <a:pt x="48502" y="17518"/>
                  </a:lnTo>
                  <a:lnTo>
                    <a:pt x="48769" y="18185"/>
                  </a:lnTo>
                  <a:cubicBezTo>
                    <a:pt x="48903" y="18552"/>
                    <a:pt x="49069" y="18952"/>
                    <a:pt x="49203" y="19319"/>
                  </a:cubicBezTo>
                  <a:cubicBezTo>
                    <a:pt x="49770" y="20853"/>
                    <a:pt x="50237" y="22421"/>
                    <a:pt x="50704" y="24022"/>
                  </a:cubicBezTo>
                  <a:cubicBezTo>
                    <a:pt x="51738" y="27592"/>
                    <a:pt x="52639" y="31228"/>
                    <a:pt x="53439" y="34864"/>
                  </a:cubicBezTo>
                  <a:cubicBezTo>
                    <a:pt x="53689" y="35780"/>
                    <a:pt x="54516" y="36372"/>
                    <a:pt x="55441" y="36372"/>
                  </a:cubicBezTo>
                  <a:cubicBezTo>
                    <a:pt x="55627" y="36372"/>
                    <a:pt x="55817" y="36348"/>
                    <a:pt x="56008" y="36298"/>
                  </a:cubicBezTo>
                  <a:cubicBezTo>
                    <a:pt x="57075" y="35964"/>
                    <a:pt x="57742" y="34830"/>
                    <a:pt x="57442" y="33729"/>
                  </a:cubicBezTo>
                  <a:cubicBezTo>
                    <a:pt x="56708" y="30327"/>
                    <a:pt x="55841" y="26924"/>
                    <a:pt x="54907" y="23555"/>
                  </a:cubicBezTo>
                  <a:cubicBezTo>
                    <a:pt x="54106" y="20520"/>
                    <a:pt x="53039" y="17551"/>
                    <a:pt x="51738" y="14716"/>
                  </a:cubicBezTo>
                  <a:cubicBezTo>
                    <a:pt x="49203" y="9145"/>
                    <a:pt x="45033" y="4475"/>
                    <a:pt x="39396" y="2040"/>
                  </a:cubicBezTo>
                  <a:cubicBezTo>
                    <a:pt x="36350" y="680"/>
                    <a:pt x="33088" y="1"/>
                    <a:pt x="29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8" name="Google Shape;4777;p43">
              <a:extLst>
                <a:ext uri="{FF2B5EF4-FFF2-40B4-BE49-F238E27FC236}">
                  <a16:creationId xmlns:a16="http://schemas.microsoft.com/office/drawing/2014/main" id="{7058A8CE-7DEC-4136-AE97-B1D54354C3DF}"/>
                </a:ext>
              </a:extLst>
            </p:cNvPr>
            <p:cNvSpPr/>
            <p:nvPr/>
          </p:nvSpPr>
          <p:spPr>
            <a:xfrm>
              <a:off x="1030762" y="3348474"/>
              <a:ext cx="426189" cy="276479"/>
            </a:xfrm>
            <a:custGeom>
              <a:avLst/>
              <a:gdLst/>
              <a:ahLst/>
              <a:cxnLst/>
              <a:rect l="l" t="t" r="r" b="b"/>
              <a:pathLst>
                <a:path w="44199" h="28673" extrusionOk="0">
                  <a:moveTo>
                    <a:pt x="27402" y="1"/>
                  </a:moveTo>
                  <a:cubicBezTo>
                    <a:pt x="22692" y="1"/>
                    <a:pt x="20515" y="4633"/>
                    <a:pt x="20515" y="4633"/>
                  </a:cubicBezTo>
                  <a:cubicBezTo>
                    <a:pt x="20515" y="4633"/>
                    <a:pt x="18665" y="1496"/>
                    <a:pt x="15686" y="1496"/>
                  </a:cubicBezTo>
                  <a:cubicBezTo>
                    <a:pt x="15343" y="1496"/>
                    <a:pt x="14984" y="1537"/>
                    <a:pt x="14611" y="1631"/>
                  </a:cubicBezTo>
                  <a:cubicBezTo>
                    <a:pt x="11242" y="2465"/>
                    <a:pt x="10175" y="6067"/>
                    <a:pt x="10875" y="7268"/>
                  </a:cubicBezTo>
                  <a:cubicBezTo>
                    <a:pt x="10875" y="7268"/>
                    <a:pt x="10268" y="7147"/>
                    <a:pt x="9362" y="7147"/>
                  </a:cubicBezTo>
                  <a:cubicBezTo>
                    <a:pt x="7379" y="7147"/>
                    <a:pt x="3961" y="7728"/>
                    <a:pt x="2336" y="11438"/>
                  </a:cubicBezTo>
                  <a:cubicBezTo>
                    <a:pt x="1" y="16875"/>
                    <a:pt x="3770" y="22446"/>
                    <a:pt x="8507" y="22946"/>
                  </a:cubicBezTo>
                  <a:cubicBezTo>
                    <a:pt x="8881" y="22988"/>
                    <a:pt x="9247" y="23007"/>
                    <a:pt x="9605" y="23007"/>
                  </a:cubicBezTo>
                  <a:cubicBezTo>
                    <a:pt x="13805" y="23007"/>
                    <a:pt x="16779" y="20344"/>
                    <a:pt x="16779" y="20344"/>
                  </a:cubicBezTo>
                  <a:cubicBezTo>
                    <a:pt x="16779" y="20344"/>
                    <a:pt x="17446" y="27616"/>
                    <a:pt x="24251" y="28583"/>
                  </a:cubicBezTo>
                  <a:cubicBezTo>
                    <a:pt x="24692" y="28644"/>
                    <a:pt x="25112" y="28673"/>
                    <a:pt x="25512" y="28673"/>
                  </a:cubicBezTo>
                  <a:cubicBezTo>
                    <a:pt x="31250" y="28673"/>
                    <a:pt x="32824" y="22812"/>
                    <a:pt x="32824" y="22812"/>
                  </a:cubicBezTo>
                  <a:cubicBezTo>
                    <a:pt x="32824" y="22812"/>
                    <a:pt x="34487" y="23445"/>
                    <a:pt x="36401" y="23445"/>
                  </a:cubicBezTo>
                  <a:cubicBezTo>
                    <a:pt x="38165" y="23445"/>
                    <a:pt x="40142" y="22908"/>
                    <a:pt x="41230" y="20844"/>
                  </a:cubicBezTo>
                  <a:cubicBezTo>
                    <a:pt x="43465" y="16575"/>
                    <a:pt x="39229" y="13973"/>
                    <a:pt x="39229" y="13973"/>
                  </a:cubicBezTo>
                  <a:cubicBezTo>
                    <a:pt x="39229" y="13973"/>
                    <a:pt x="44199" y="11004"/>
                    <a:pt x="41697" y="6534"/>
                  </a:cubicBezTo>
                  <a:cubicBezTo>
                    <a:pt x="40984" y="5261"/>
                    <a:pt x="39707" y="4867"/>
                    <a:pt x="38401" y="4867"/>
                  </a:cubicBezTo>
                  <a:cubicBezTo>
                    <a:pt x="36285" y="4867"/>
                    <a:pt x="34092" y="5900"/>
                    <a:pt x="34092" y="5900"/>
                  </a:cubicBezTo>
                  <a:cubicBezTo>
                    <a:pt x="34092" y="5900"/>
                    <a:pt x="32757" y="863"/>
                    <a:pt x="28788" y="130"/>
                  </a:cubicBezTo>
                  <a:cubicBezTo>
                    <a:pt x="28304" y="41"/>
                    <a:pt x="27842" y="1"/>
                    <a:pt x="27402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9" name="Google Shape;4778;p43">
              <a:extLst>
                <a:ext uri="{FF2B5EF4-FFF2-40B4-BE49-F238E27FC236}">
                  <a16:creationId xmlns:a16="http://schemas.microsoft.com/office/drawing/2014/main" id="{42F3FECE-0B32-4C62-B8F3-593D83BF74CD}"/>
                </a:ext>
              </a:extLst>
            </p:cNvPr>
            <p:cNvSpPr/>
            <p:nvPr/>
          </p:nvSpPr>
          <p:spPr>
            <a:xfrm>
              <a:off x="1486223" y="3348474"/>
              <a:ext cx="426835" cy="276479"/>
            </a:xfrm>
            <a:custGeom>
              <a:avLst/>
              <a:gdLst/>
              <a:ahLst/>
              <a:cxnLst/>
              <a:rect l="l" t="t" r="r" b="b"/>
              <a:pathLst>
                <a:path w="44266" h="28673" extrusionOk="0">
                  <a:moveTo>
                    <a:pt x="16831" y="1"/>
                  </a:moveTo>
                  <a:cubicBezTo>
                    <a:pt x="16391" y="1"/>
                    <a:pt x="15929" y="41"/>
                    <a:pt x="15445" y="130"/>
                  </a:cubicBezTo>
                  <a:cubicBezTo>
                    <a:pt x="11475" y="863"/>
                    <a:pt x="10141" y="5900"/>
                    <a:pt x="10141" y="5900"/>
                  </a:cubicBezTo>
                  <a:cubicBezTo>
                    <a:pt x="10141" y="5900"/>
                    <a:pt x="7947" y="4867"/>
                    <a:pt x="5831" y="4867"/>
                  </a:cubicBezTo>
                  <a:cubicBezTo>
                    <a:pt x="4525" y="4867"/>
                    <a:pt x="3249" y="5261"/>
                    <a:pt x="2536" y="6534"/>
                  </a:cubicBezTo>
                  <a:cubicBezTo>
                    <a:pt x="0" y="11004"/>
                    <a:pt x="5004" y="13973"/>
                    <a:pt x="5004" y="13973"/>
                  </a:cubicBezTo>
                  <a:cubicBezTo>
                    <a:pt x="5004" y="13973"/>
                    <a:pt x="768" y="16575"/>
                    <a:pt x="3003" y="20844"/>
                  </a:cubicBezTo>
                  <a:cubicBezTo>
                    <a:pt x="4090" y="22908"/>
                    <a:pt x="6068" y="23445"/>
                    <a:pt x="7832" y="23445"/>
                  </a:cubicBezTo>
                  <a:cubicBezTo>
                    <a:pt x="9746" y="23445"/>
                    <a:pt x="11409" y="22812"/>
                    <a:pt x="11409" y="22812"/>
                  </a:cubicBezTo>
                  <a:cubicBezTo>
                    <a:pt x="11409" y="22812"/>
                    <a:pt x="12983" y="28673"/>
                    <a:pt x="18721" y="28673"/>
                  </a:cubicBezTo>
                  <a:cubicBezTo>
                    <a:pt x="19121" y="28673"/>
                    <a:pt x="19540" y="28644"/>
                    <a:pt x="19981" y="28583"/>
                  </a:cubicBezTo>
                  <a:cubicBezTo>
                    <a:pt x="26786" y="27616"/>
                    <a:pt x="27453" y="20344"/>
                    <a:pt x="27453" y="20344"/>
                  </a:cubicBezTo>
                  <a:cubicBezTo>
                    <a:pt x="27453" y="20344"/>
                    <a:pt x="30428" y="23007"/>
                    <a:pt x="34628" y="23007"/>
                  </a:cubicBezTo>
                  <a:cubicBezTo>
                    <a:pt x="34985" y="23007"/>
                    <a:pt x="35352" y="22988"/>
                    <a:pt x="35726" y="22946"/>
                  </a:cubicBezTo>
                  <a:cubicBezTo>
                    <a:pt x="40496" y="22446"/>
                    <a:pt x="44265" y="16875"/>
                    <a:pt x="41897" y="11438"/>
                  </a:cubicBezTo>
                  <a:cubicBezTo>
                    <a:pt x="40271" y="7728"/>
                    <a:pt x="36854" y="7147"/>
                    <a:pt x="34870" y="7147"/>
                  </a:cubicBezTo>
                  <a:cubicBezTo>
                    <a:pt x="33964" y="7147"/>
                    <a:pt x="33358" y="7268"/>
                    <a:pt x="33358" y="7268"/>
                  </a:cubicBezTo>
                  <a:cubicBezTo>
                    <a:pt x="34058" y="6067"/>
                    <a:pt x="32991" y="2465"/>
                    <a:pt x="29622" y="1631"/>
                  </a:cubicBezTo>
                  <a:cubicBezTo>
                    <a:pt x="29249" y="1537"/>
                    <a:pt x="28890" y="1496"/>
                    <a:pt x="28546" y="1496"/>
                  </a:cubicBezTo>
                  <a:cubicBezTo>
                    <a:pt x="25567" y="1496"/>
                    <a:pt x="23717" y="4633"/>
                    <a:pt x="23717" y="4633"/>
                  </a:cubicBezTo>
                  <a:cubicBezTo>
                    <a:pt x="23717" y="4633"/>
                    <a:pt x="21541" y="1"/>
                    <a:pt x="16831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20" name="Google Shape;4779;p43">
              <a:extLst>
                <a:ext uri="{FF2B5EF4-FFF2-40B4-BE49-F238E27FC236}">
                  <a16:creationId xmlns:a16="http://schemas.microsoft.com/office/drawing/2014/main" id="{9DEF8FB8-991F-43C4-9FB5-EF2F09B5BF7B}"/>
                </a:ext>
              </a:extLst>
            </p:cNvPr>
            <p:cNvSpPr/>
            <p:nvPr/>
          </p:nvSpPr>
          <p:spPr>
            <a:xfrm>
              <a:off x="1295800" y="3200152"/>
              <a:ext cx="334845" cy="237389"/>
            </a:xfrm>
            <a:custGeom>
              <a:avLst/>
              <a:gdLst/>
              <a:ahLst/>
              <a:cxnLst/>
              <a:rect l="l" t="t" r="r" b="b"/>
              <a:pathLst>
                <a:path w="34726" h="24619" fill="none" extrusionOk="0">
                  <a:moveTo>
                    <a:pt x="1" y="24618"/>
                  </a:moveTo>
                  <a:cubicBezTo>
                    <a:pt x="1" y="24618"/>
                    <a:pt x="3203" y="401"/>
                    <a:pt x="17347" y="201"/>
                  </a:cubicBezTo>
                  <a:cubicBezTo>
                    <a:pt x="31523" y="0"/>
                    <a:pt x="34726" y="19214"/>
                    <a:pt x="34726" y="1921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21" name="Google Shape;4780;p43">
              <a:extLst>
                <a:ext uri="{FF2B5EF4-FFF2-40B4-BE49-F238E27FC236}">
                  <a16:creationId xmlns:a16="http://schemas.microsoft.com/office/drawing/2014/main" id="{62EF8D09-7B8F-47D0-A2B2-509058FE2751}"/>
                </a:ext>
              </a:extLst>
            </p:cNvPr>
            <p:cNvSpPr/>
            <p:nvPr/>
          </p:nvSpPr>
          <p:spPr>
            <a:xfrm>
              <a:off x="1349519" y="3252906"/>
              <a:ext cx="239635" cy="237379"/>
            </a:xfrm>
            <a:custGeom>
              <a:avLst/>
              <a:gdLst/>
              <a:ahLst/>
              <a:cxnLst/>
              <a:rect l="l" t="t" r="r" b="b"/>
              <a:pathLst>
                <a:path w="24852" h="24618" fill="none" extrusionOk="0">
                  <a:moveTo>
                    <a:pt x="1" y="24618"/>
                  </a:moveTo>
                  <a:cubicBezTo>
                    <a:pt x="1" y="24618"/>
                    <a:pt x="768" y="400"/>
                    <a:pt x="11742" y="200"/>
                  </a:cubicBezTo>
                  <a:cubicBezTo>
                    <a:pt x="22717" y="0"/>
                    <a:pt x="24852" y="19180"/>
                    <a:pt x="24852" y="19180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22" name="Google Shape;4781;p43">
              <a:extLst>
                <a:ext uri="{FF2B5EF4-FFF2-40B4-BE49-F238E27FC236}">
                  <a16:creationId xmlns:a16="http://schemas.microsoft.com/office/drawing/2014/main" id="{589ACC23-E2FB-4123-BC96-449D83D170A3}"/>
                </a:ext>
              </a:extLst>
            </p:cNvPr>
            <p:cNvSpPr/>
            <p:nvPr/>
          </p:nvSpPr>
          <p:spPr>
            <a:xfrm>
              <a:off x="1209604" y="3112664"/>
              <a:ext cx="524292" cy="331625"/>
            </a:xfrm>
            <a:custGeom>
              <a:avLst/>
              <a:gdLst/>
              <a:ahLst/>
              <a:cxnLst/>
              <a:rect l="l" t="t" r="r" b="b"/>
              <a:pathLst>
                <a:path w="54373" h="34392" fill="none" extrusionOk="0">
                  <a:moveTo>
                    <a:pt x="0" y="34392"/>
                  </a:moveTo>
                  <a:cubicBezTo>
                    <a:pt x="0" y="34392"/>
                    <a:pt x="1068" y="1702"/>
                    <a:pt x="27820" y="801"/>
                  </a:cubicBezTo>
                  <a:cubicBezTo>
                    <a:pt x="51804" y="0"/>
                    <a:pt x="54372" y="26920"/>
                    <a:pt x="54372" y="26920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23" name="Google Shape;4782;p43">
              <a:extLst>
                <a:ext uri="{FF2B5EF4-FFF2-40B4-BE49-F238E27FC236}">
                  <a16:creationId xmlns:a16="http://schemas.microsoft.com/office/drawing/2014/main" id="{476803F3-6CEC-41CF-BF9F-1EC7F1337995}"/>
                </a:ext>
              </a:extLst>
            </p:cNvPr>
            <p:cNvSpPr/>
            <p:nvPr/>
          </p:nvSpPr>
          <p:spPr>
            <a:xfrm>
              <a:off x="1258174" y="3153510"/>
              <a:ext cx="427153" cy="278553"/>
            </a:xfrm>
            <a:custGeom>
              <a:avLst/>
              <a:gdLst/>
              <a:ahLst/>
              <a:cxnLst/>
              <a:rect l="l" t="t" r="r" b="b"/>
              <a:pathLst>
                <a:path w="44299" h="28888" fill="none" extrusionOk="0">
                  <a:moveTo>
                    <a:pt x="0" y="28888"/>
                  </a:moveTo>
                  <a:cubicBezTo>
                    <a:pt x="0" y="28888"/>
                    <a:pt x="901" y="1368"/>
                    <a:pt x="22650" y="668"/>
                  </a:cubicBezTo>
                  <a:cubicBezTo>
                    <a:pt x="42230" y="1"/>
                    <a:pt x="44298" y="22817"/>
                    <a:pt x="44298" y="22817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24" name="Google Shape;4783;p43">
              <a:extLst>
                <a:ext uri="{FF2B5EF4-FFF2-40B4-BE49-F238E27FC236}">
                  <a16:creationId xmlns:a16="http://schemas.microsoft.com/office/drawing/2014/main" id="{3E8699C4-F232-4641-8FEC-89AFB821D6C5}"/>
                </a:ext>
              </a:extLst>
            </p:cNvPr>
            <p:cNvSpPr/>
            <p:nvPr/>
          </p:nvSpPr>
          <p:spPr>
            <a:xfrm>
              <a:off x="1515488" y="3501426"/>
              <a:ext cx="29082" cy="58154"/>
            </a:xfrm>
            <a:custGeom>
              <a:avLst/>
              <a:gdLst/>
              <a:ahLst/>
              <a:cxnLst/>
              <a:rect l="l" t="t" r="r" b="b"/>
              <a:pathLst>
                <a:path w="3016" h="6031" extrusionOk="0">
                  <a:moveTo>
                    <a:pt x="1090" y="1"/>
                  </a:moveTo>
                  <a:cubicBezTo>
                    <a:pt x="927" y="1"/>
                    <a:pt x="766" y="84"/>
                    <a:pt x="701" y="279"/>
                  </a:cubicBezTo>
                  <a:cubicBezTo>
                    <a:pt x="1" y="2280"/>
                    <a:pt x="535" y="4482"/>
                    <a:pt x="2102" y="5916"/>
                  </a:cubicBezTo>
                  <a:cubicBezTo>
                    <a:pt x="2190" y="5997"/>
                    <a:pt x="2288" y="6031"/>
                    <a:pt x="2382" y="6031"/>
                  </a:cubicBezTo>
                  <a:cubicBezTo>
                    <a:pt x="2718" y="6031"/>
                    <a:pt x="3015" y="5602"/>
                    <a:pt x="2703" y="5316"/>
                  </a:cubicBezTo>
                  <a:cubicBezTo>
                    <a:pt x="1369" y="4082"/>
                    <a:pt x="868" y="2180"/>
                    <a:pt x="1502" y="513"/>
                  </a:cubicBezTo>
                  <a:cubicBezTo>
                    <a:pt x="1604" y="207"/>
                    <a:pt x="1345" y="1"/>
                    <a:pt x="1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25" name="Google Shape;4784;p43">
              <a:extLst>
                <a:ext uri="{FF2B5EF4-FFF2-40B4-BE49-F238E27FC236}">
                  <a16:creationId xmlns:a16="http://schemas.microsoft.com/office/drawing/2014/main" id="{C57F79C9-ACC7-4BBF-9922-8CA96702F188}"/>
                </a:ext>
              </a:extLst>
            </p:cNvPr>
            <p:cNvSpPr/>
            <p:nvPr/>
          </p:nvSpPr>
          <p:spPr>
            <a:xfrm>
              <a:off x="1538650" y="3478062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101" y="834"/>
                    <a:pt x="1101" y="0"/>
                    <a:pt x="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26" name="Google Shape;4785;p43">
              <a:extLst>
                <a:ext uri="{FF2B5EF4-FFF2-40B4-BE49-F238E27FC236}">
                  <a16:creationId xmlns:a16="http://schemas.microsoft.com/office/drawing/2014/main" id="{942BA801-2F0A-4BA1-9297-F5446C527773}"/>
                </a:ext>
              </a:extLst>
            </p:cNvPr>
            <p:cNvSpPr/>
            <p:nvPr/>
          </p:nvSpPr>
          <p:spPr>
            <a:xfrm>
              <a:off x="1282339" y="3364664"/>
              <a:ext cx="56187" cy="29024"/>
            </a:xfrm>
            <a:custGeom>
              <a:avLst/>
              <a:gdLst/>
              <a:ahLst/>
              <a:cxnLst/>
              <a:rect l="l" t="t" r="r" b="b"/>
              <a:pathLst>
                <a:path w="5827" h="3010" extrusionOk="0">
                  <a:moveTo>
                    <a:pt x="1733" y="1"/>
                  </a:moveTo>
                  <a:cubicBezTo>
                    <a:pt x="1312" y="1"/>
                    <a:pt x="884" y="61"/>
                    <a:pt x="463" y="185"/>
                  </a:cubicBezTo>
                  <a:cubicBezTo>
                    <a:pt x="1" y="308"/>
                    <a:pt x="136" y="1001"/>
                    <a:pt x="580" y="1001"/>
                  </a:cubicBezTo>
                  <a:cubicBezTo>
                    <a:pt x="617" y="1001"/>
                    <a:pt x="656" y="996"/>
                    <a:pt x="696" y="986"/>
                  </a:cubicBezTo>
                  <a:cubicBezTo>
                    <a:pt x="1040" y="883"/>
                    <a:pt x="1388" y="833"/>
                    <a:pt x="1733" y="833"/>
                  </a:cubicBezTo>
                  <a:cubicBezTo>
                    <a:pt x="3062" y="833"/>
                    <a:pt x="4323" y="1568"/>
                    <a:pt x="4933" y="2787"/>
                  </a:cubicBezTo>
                  <a:cubicBezTo>
                    <a:pt x="5017" y="2945"/>
                    <a:pt x="5145" y="3010"/>
                    <a:pt x="5273" y="3010"/>
                  </a:cubicBezTo>
                  <a:cubicBezTo>
                    <a:pt x="5549" y="3010"/>
                    <a:pt x="5826" y="2706"/>
                    <a:pt x="5667" y="2387"/>
                  </a:cubicBezTo>
                  <a:cubicBezTo>
                    <a:pt x="4873" y="879"/>
                    <a:pt x="3346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27" name="Google Shape;4786;p43">
              <a:extLst>
                <a:ext uri="{FF2B5EF4-FFF2-40B4-BE49-F238E27FC236}">
                  <a16:creationId xmlns:a16="http://schemas.microsoft.com/office/drawing/2014/main" id="{E76CF909-598F-4CA6-942C-138E10A676BA}"/>
                </a:ext>
              </a:extLst>
            </p:cNvPr>
            <p:cNvSpPr/>
            <p:nvPr/>
          </p:nvSpPr>
          <p:spPr>
            <a:xfrm>
              <a:off x="1342769" y="3404720"/>
              <a:ext cx="9652" cy="9334"/>
            </a:xfrm>
            <a:custGeom>
              <a:avLst/>
              <a:gdLst/>
              <a:ahLst/>
              <a:cxnLst/>
              <a:rect l="l" t="t" r="r" b="b"/>
              <a:pathLst>
                <a:path w="1001" h="968" extrusionOk="0">
                  <a:moveTo>
                    <a:pt x="467" y="1"/>
                  </a:moveTo>
                  <a:cubicBezTo>
                    <a:pt x="400" y="1"/>
                    <a:pt x="334" y="34"/>
                    <a:pt x="300" y="101"/>
                  </a:cubicBezTo>
                  <a:lnTo>
                    <a:pt x="134" y="268"/>
                  </a:lnTo>
                  <a:cubicBezTo>
                    <a:pt x="100" y="301"/>
                    <a:pt x="67" y="334"/>
                    <a:pt x="33" y="401"/>
                  </a:cubicBezTo>
                  <a:cubicBezTo>
                    <a:pt x="0" y="434"/>
                    <a:pt x="0" y="501"/>
                    <a:pt x="0" y="568"/>
                  </a:cubicBezTo>
                  <a:cubicBezTo>
                    <a:pt x="0" y="601"/>
                    <a:pt x="0" y="668"/>
                    <a:pt x="33" y="701"/>
                  </a:cubicBezTo>
                  <a:cubicBezTo>
                    <a:pt x="67" y="768"/>
                    <a:pt x="100" y="801"/>
                    <a:pt x="134" y="835"/>
                  </a:cubicBezTo>
                  <a:lnTo>
                    <a:pt x="200" y="901"/>
                  </a:lnTo>
                  <a:cubicBezTo>
                    <a:pt x="267" y="935"/>
                    <a:pt x="334" y="968"/>
                    <a:pt x="434" y="968"/>
                  </a:cubicBezTo>
                  <a:lnTo>
                    <a:pt x="534" y="968"/>
                  </a:lnTo>
                  <a:cubicBezTo>
                    <a:pt x="601" y="968"/>
                    <a:pt x="667" y="901"/>
                    <a:pt x="734" y="868"/>
                  </a:cubicBezTo>
                  <a:lnTo>
                    <a:pt x="867" y="701"/>
                  </a:lnTo>
                  <a:cubicBezTo>
                    <a:pt x="967" y="634"/>
                    <a:pt x="1001" y="534"/>
                    <a:pt x="1001" y="401"/>
                  </a:cubicBezTo>
                  <a:cubicBezTo>
                    <a:pt x="1001" y="368"/>
                    <a:pt x="1001" y="301"/>
                    <a:pt x="967" y="268"/>
                  </a:cubicBezTo>
                  <a:cubicBezTo>
                    <a:pt x="934" y="201"/>
                    <a:pt x="901" y="167"/>
                    <a:pt x="867" y="134"/>
                  </a:cubicBezTo>
                  <a:lnTo>
                    <a:pt x="801" y="67"/>
                  </a:lnTo>
                  <a:cubicBezTo>
                    <a:pt x="734" y="1"/>
                    <a:pt x="667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128" name="Google Shape;4787;p43">
            <a:extLst>
              <a:ext uri="{FF2B5EF4-FFF2-40B4-BE49-F238E27FC236}">
                <a16:creationId xmlns:a16="http://schemas.microsoft.com/office/drawing/2014/main" id="{5A59A354-C418-4E59-A79F-D7671974186C}"/>
              </a:ext>
            </a:extLst>
          </p:cNvPr>
          <p:cNvGrpSpPr/>
          <p:nvPr/>
        </p:nvGrpSpPr>
        <p:grpSpPr>
          <a:xfrm>
            <a:off x="3725275" y="3712830"/>
            <a:ext cx="313404" cy="301078"/>
            <a:chOff x="1665702" y="2874059"/>
            <a:chExt cx="240284" cy="277918"/>
          </a:xfrm>
        </p:grpSpPr>
        <p:sp>
          <p:nvSpPr>
            <p:cNvPr id="129" name="Google Shape;4788;p43">
              <a:extLst>
                <a:ext uri="{FF2B5EF4-FFF2-40B4-BE49-F238E27FC236}">
                  <a16:creationId xmlns:a16="http://schemas.microsoft.com/office/drawing/2014/main" id="{48FEF5BF-2A6C-4C5C-9FAF-756B9672617A}"/>
                </a:ext>
              </a:extLst>
            </p:cNvPr>
            <p:cNvSpPr/>
            <p:nvPr/>
          </p:nvSpPr>
          <p:spPr>
            <a:xfrm>
              <a:off x="1665702" y="2874059"/>
              <a:ext cx="165012" cy="161473"/>
            </a:xfrm>
            <a:custGeom>
              <a:avLst/>
              <a:gdLst/>
              <a:ahLst/>
              <a:cxnLst/>
              <a:rect l="l" t="t" r="r" b="b"/>
              <a:pathLst>
                <a:path w="17113" h="16746" extrusionOk="0">
                  <a:moveTo>
                    <a:pt x="7740" y="1"/>
                  </a:moveTo>
                  <a:lnTo>
                    <a:pt x="6308" y="5669"/>
                  </a:lnTo>
                  <a:lnTo>
                    <a:pt x="6308" y="5669"/>
                  </a:lnTo>
                  <a:lnTo>
                    <a:pt x="1" y="6272"/>
                  </a:lnTo>
                  <a:lnTo>
                    <a:pt x="5156" y="10230"/>
                  </a:lnTo>
                  <a:lnTo>
                    <a:pt x="5156" y="10230"/>
                  </a:lnTo>
                  <a:lnTo>
                    <a:pt x="3637" y="16246"/>
                  </a:lnTo>
                  <a:lnTo>
                    <a:pt x="8045" y="12448"/>
                  </a:lnTo>
                  <a:lnTo>
                    <a:pt x="8045" y="12448"/>
                  </a:lnTo>
                  <a:lnTo>
                    <a:pt x="13644" y="16746"/>
                  </a:lnTo>
                  <a:lnTo>
                    <a:pt x="11287" y="9656"/>
                  </a:lnTo>
                  <a:lnTo>
                    <a:pt x="17113" y="4637"/>
                  </a:lnTo>
                  <a:lnTo>
                    <a:pt x="9849" y="5331"/>
                  </a:lnTo>
                  <a:lnTo>
                    <a:pt x="9849" y="5331"/>
                  </a:lnTo>
                  <a:lnTo>
                    <a:pt x="9507" y="4304"/>
                  </a:lnTo>
                  <a:lnTo>
                    <a:pt x="7740" y="1"/>
                  </a:ln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0" name="Google Shape;4789;p43">
              <a:extLst>
                <a:ext uri="{FF2B5EF4-FFF2-40B4-BE49-F238E27FC236}">
                  <a16:creationId xmlns:a16="http://schemas.microsoft.com/office/drawing/2014/main" id="{7BB4F9B0-04FF-45FD-A5E4-10D54F7EB987}"/>
                </a:ext>
              </a:extLst>
            </p:cNvPr>
            <p:cNvSpPr/>
            <p:nvPr/>
          </p:nvSpPr>
          <p:spPr>
            <a:xfrm>
              <a:off x="1810129" y="3050326"/>
              <a:ext cx="95856" cy="101651"/>
            </a:xfrm>
            <a:custGeom>
              <a:avLst/>
              <a:gdLst/>
              <a:ahLst/>
              <a:cxnLst/>
              <a:rect l="l" t="t" r="r" b="b"/>
              <a:pathLst>
                <a:path w="9941" h="10542" extrusionOk="0">
                  <a:moveTo>
                    <a:pt x="5504" y="0"/>
                  </a:moveTo>
                  <a:lnTo>
                    <a:pt x="3659" y="2924"/>
                  </a:lnTo>
                  <a:lnTo>
                    <a:pt x="3659" y="2924"/>
                  </a:lnTo>
                  <a:lnTo>
                    <a:pt x="0" y="2102"/>
                  </a:lnTo>
                  <a:lnTo>
                    <a:pt x="2167" y="5289"/>
                  </a:lnTo>
                  <a:lnTo>
                    <a:pt x="200" y="8406"/>
                  </a:lnTo>
                  <a:lnTo>
                    <a:pt x="3382" y="7077"/>
                  </a:lnTo>
                  <a:lnTo>
                    <a:pt x="5737" y="10541"/>
                  </a:lnTo>
                  <a:lnTo>
                    <a:pt x="5718" y="6101"/>
                  </a:lnTo>
                  <a:lnTo>
                    <a:pt x="9940" y="4337"/>
                  </a:lnTo>
                  <a:lnTo>
                    <a:pt x="5707" y="3385"/>
                  </a:lnTo>
                  <a:lnTo>
                    <a:pt x="5707" y="3385"/>
                  </a:lnTo>
                  <a:lnTo>
                    <a:pt x="5704" y="2769"/>
                  </a:lnTo>
                  <a:lnTo>
                    <a:pt x="5504" y="0"/>
                  </a:ln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1" name="Google Shape;4790;p43">
              <a:extLst>
                <a:ext uri="{FF2B5EF4-FFF2-40B4-BE49-F238E27FC236}">
                  <a16:creationId xmlns:a16="http://schemas.microsoft.com/office/drawing/2014/main" id="{5EC0F799-5BA0-4E4F-A9BF-BEB681516ECD}"/>
                </a:ext>
              </a:extLst>
            </p:cNvPr>
            <p:cNvSpPr/>
            <p:nvPr/>
          </p:nvSpPr>
          <p:spPr>
            <a:xfrm>
              <a:off x="1725206" y="2982452"/>
              <a:ext cx="8051" cy="9016"/>
            </a:xfrm>
            <a:custGeom>
              <a:avLst/>
              <a:gdLst/>
              <a:ahLst/>
              <a:cxnLst/>
              <a:rect l="l" t="t" r="r" b="b"/>
              <a:pathLst>
                <a:path w="835" h="935" extrusionOk="0">
                  <a:moveTo>
                    <a:pt x="301" y="1"/>
                  </a:moveTo>
                  <a:cubicBezTo>
                    <a:pt x="234" y="1"/>
                    <a:pt x="168" y="34"/>
                    <a:pt x="101" y="101"/>
                  </a:cubicBezTo>
                  <a:lnTo>
                    <a:pt x="67" y="201"/>
                  </a:lnTo>
                  <a:cubicBezTo>
                    <a:pt x="1" y="234"/>
                    <a:pt x="1" y="335"/>
                    <a:pt x="1" y="401"/>
                  </a:cubicBezTo>
                  <a:lnTo>
                    <a:pt x="1" y="501"/>
                  </a:lnTo>
                  <a:cubicBezTo>
                    <a:pt x="1" y="568"/>
                    <a:pt x="1" y="635"/>
                    <a:pt x="34" y="668"/>
                  </a:cubicBezTo>
                  <a:cubicBezTo>
                    <a:pt x="34" y="735"/>
                    <a:pt x="67" y="768"/>
                    <a:pt x="101" y="802"/>
                  </a:cubicBezTo>
                  <a:cubicBezTo>
                    <a:pt x="201" y="868"/>
                    <a:pt x="301" y="935"/>
                    <a:pt x="401" y="935"/>
                  </a:cubicBezTo>
                  <a:lnTo>
                    <a:pt x="534" y="935"/>
                  </a:lnTo>
                  <a:cubicBezTo>
                    <a:pt x="601" y="902"/>
                    <a:pt x="668" y="868"/>
                    <a:pt x="701" y="835"/>
                  </a:cubicBezTo>
                  <a:lnTo>
                    <a:pt x="768" y="735"/>
                  </a:lnTo>
                  <a:cubicBezTo>
                    <a:pt x="801" y="668"/>
                    <a:pt x="835" y="601"/>
                    <a:pt x="835" y="535"/>
                  </a:cubicBezTo>
                  <a:lnTo>
                    <a:pt x="835" y="401"/>
                  </a:lnTo>
                  <a:cubicBezTo>
                    <a:pt x="835" y="368"/>
                    <a:pt x="835" y="301"/>
                    <a:pt x="801" y="234"/>
                  </a:cubicBezTo>
                  <a:cubicBezTo>
                    <a:pt x="768" y="201"/>
                    <a:pt x="735" y="134"/>
                    <a:pt x="701" y="101"/>
                  </a:cubicBezTo>
                  <a:cubicBezTo>
                    <a:pt x="668" y="68"/>
                    <a:pt x="635" y="34"/>
                    <a:pt x="568" y="34"/>
                  </a:cubicBezTo>
                  <a:cubicBezTo>
                    <a:pt x="534" y="1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2" name="Google Shape;4791;p43">
              <a:extLst>
                <a:ext uri="{FF2B5EF4-FFF2-40B4-BE49-F238E27FC236}">
                  <a16:creationId xmlns:a16="http://schemas.microsoft.com/office/drawing/2014/main" id="{72EAB01A-B685-4A57-83B0-FB619F090710}"/>
                </a:ext>
              </a:extLst>
            </p:cNvPr>
            <p:cNvSpPr/>
            <p:nvPr/>
          </p:nvSpPr>
          <p:spPr>
            <a:xfrm>
              <a:off x="1732602" y="2956725"/>
              <a:ext cx="10954" cy="8051"/>
            </a:xfrm>
            <a:custGeom>
              <a:avLst/>
              <a:gdLst/>
              <a:ahLst/>
              <a:cxnLst/>
              <a:rect l="l" t="t" r="r" b="b"/>
              <a:pathLst>
                <a:path w="1136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3" name="Google Shape;4792;p43">
              <a:extLst>
                <a:ext uri="{FF2B5EF4-FFF2-40B4-BE49-F238E27FC236}">
                  <a16:creationId xmlns:a16="http://schemas.microsoft.com/office/drawing/2014/main" id="{1FEFD008-4027-4A98-A0FF-33E2A3E2C23B}"/>
                </a:ext>
              </a:extLst>
            </p:cNvPr>
            <p:cNvSpPr/>
            <p:nvPr/>
          </p:nvSpPr>
          <p:spPr>
            <a:xfrm>
              <a:off x="1707194" y="2944498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cubicBezTo>
                    <a:pt x="1102" y="835"/>
                    <a:pt x="1102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4" name="Google Shape;4793;p43">
              <a:extLst>
                <a:ext uri="{FF2B5EF4-FFF2-40B4-BE49-F238E27FC236}">
                  <a16:creationId xmlns:a16="http://schemas.microsoft.com/office/drawing/2014/main" id="{D553FDED-7049-427B-8207-E48B56AA29FC}"/>
                </a:ext>
              </a:extLst>
            </p:cNvPr>
            <p:cNvSpPr/>
            <p:nvPr/>
          </p:nvSpPr>
          <p:spPr>
            <a:xfrm>
              <a:off x="1754800" y="2985672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8" y="1"/>
                  </a:moveTo>
                  <a:cubicBezTo>
                    <a:pt x="1" y="1"/>
                    <a:pt x="1" y="834"/>
                    <a:pt x="568" y="834"/>
                  </a:cubicBezTo>
                  <a:cubicBezTo>
                    <a:pt x="1135" y="834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5" name="Google Shape;4794;p43">
              <a:extLst>
                <a:ext uri="{FF2B5EF4-FFF2-40B4-BE49-F238E27FC236}">
                  <a16:creationId xmlns:a16="http://schemas.microsoft.com/office/drawing/2014/main" id="{7C130C57-BC19-4202-96A6-949CD426D16D}"/>
                </a:ext>
              </a:extLst>
            </p:cNvPr>
            <p:cNvSpPr/>
            <p:nvPr/>
          </p:nvSpPr>
          <p:spPr>
            <a:xfrm>
              <a:off x="1762524" y="2951258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34" y="834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6" name="Google Shape;4795;p43">
              <a:extLst>
                <a:ext uri="{FF2B5EF4-FFF2-40B4-BE49-F238E27FC236}">
                  <a16:creationId xmlns:a16="http://schemas.microsoft.com/office/drawing/2014/main" id="{C153AF60-F2A9-4E07-BED2-4C7523D2B2AC}"/>
                </a:ext>
              </a:extLst>
            </p:cNvPr>
            <p:cNvSpPr/>
            <p:nvPr/>
          </p:nvSpPr>
          <p:spPr>
            <a:xfrm>
              <a:off x="1736141" y="2929061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35" y="1"/>
                  </a:moveTo>
                  <a:cubicBezTo>
                    <a:pt x="1" y="1"/>
                    <a:pt x="1" y="835"/>
                    <a:pt x="535" y="835"/>
                  </a:cubicBezTo>
                  <a:cubicBezTo>
                    <a:pt x="1102" y="835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7" name="Google Shape;4796;p43">
              <a:extLst>
                <a:ext uri="{FF2B5EF4-FFF2-40B4-BE49-F238E27FC236}">
                  <a16:creationId xmlns:a16="http://schemas.microsoft.com/office/drawing/2014/main" id="{7D9F091C-D351-4C12-8F2F-FF0EB0045F99}"/>
                </a:ext>
              </a:extLst>
            </p:cNvPr>
            <p:cNvSpPr/>
            <p:nvPr/>
          </p:nvSpPr>
          <p:spPr>
            <a:xfrm>
              <a:off x="1849047" y="3114334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8" name="Google Shape;4797;p43">
              <a:extLst>
                <a:ext uri="{FF2B5EF4-FFF2-40B4-BE49-F238E27FC236}">
                  <a16:creationId xmlns:a16="http://schemas.microsoft.com/office/drawing/2014/main" id="{5D142798-5537-4CFF-99D8-B552CDFD1854}"/>
                </a:ext>
              </a:extLst>
            </p:cNvPr>
            <p:cNvSpPr/>
            <p:nvPr/>
          </p:nvSpPr>
          <p:spPr>
            <a:xfrm>
              <a:off x="1826850" y="3084423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9" name="Google Shape;4798;p43">
              <a:extLst>
                <a:ext uri="{FF2B5EF4-FFF2-40B4-BE49-F238E27FC236}">
                  <a16:creationId xmlns:a16="http://schemas.microsoft.com/office/drawing/2014/main" id="{5FD60B2B-AF13-432E-9370-EEDFA93A77C2}"/>
                </a:ext>
              </a:extLst>
            </p:cNvPr>
            <p:cNvSpPr/>
            <p:nvPr/>
          </p:nvSpPr>
          <p:spPr>
            <a:xfrm>
              <a:off x="1848083" y="3096640"/>
              <a:ext cx="10616" cy="8051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01" y="835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0" name="Google Shape;4799;p43">
              <a:extLst>
                <a:ext uri="{FF2B5EF4-FFF2-40B4-BE49-F238E27FC236}">
                  <a16:creationId xmlns:a16="http://schemas.microsoft.com/office/drawing/2014/main" id="{7E611A70-5F73-49E9-A49A-0761355B7163}"/>
                </a:ext>
              </a:extLst>
            </p:cNvPr>
            <p:cNvSpPr/>
            <p:nvPr/>
          </p:nvSpPr>
          <p:spPr>
            <a:xfrm>
              <a:off x="1854514" y="3068657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1" name="Google Shape;4800;p43">
              <a:extLst>
                <a:ext uri="{FF2B5EF4-FFF2-40B4-BE49-F238E27FC236}">
                  <a16:creationId xmlns:a16="http://schemas.microsoft.com/office/drawing/2014/main" id="{721F2F46-348D-4967-8C9E-CA612137FDF9}"/>
                </a:ext>
              </a:extLst>
            </p:cNvPr>
            <p:cNvSpPr/>
            <p:nvPr/>
          </p:nvSpPr>
          <p:spPr>
            <a:xfrm>
              <a:off x="1811412" y="3123022"/>
              <a:ext cx="10626" cy="8042"/>
            </a:xfrm>
            <a:custGeom>
              <a:avLst/>
              <a:gdLst/>
              <a:ahLst/>
              <a:cxnLst/>
              <a:rect l="l" t="t" r="r" b="b"/>
              <a:pathLst>
                <a:path w="1102" h="834" extrusionOk="0">
                  <a:moveTo>
                    <a:pt x="568" y="0"/>
                  </a:moveTo>
                  <a:cubicBezTo>
                    <a:pt x="0" y="0"/>
                    <a:pt x="0" y="834"/>
                    <a:pt x="568" y="834"/>
                  </a:cubicBezTo>
                  <a:cubicBezTo>
                    <a:pt x="1101" y="834"/>
                    <a:pt x="1101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2" name="Google Shape;4801;p43">
              <a:extLst>
                <a:ext uri="{FF2B5EF4-FFF2-40B4-BE49-F238E27FC236}">
                  <a16:creationId xmlns:a16="http://schemas.microsoft.com/office/drawing/2014/main" id="{94C1F048-B788-4A00-AB18-3C661634E808}"/>
                </a:ext>
              </a:extLst>
            </p:cNvPr>
            <p:cNvSpPr/>
            <p:nvPr/>
          </p:nvSpPr>
          <p:spPr>
            <a:xfrm>
              <a:off x="1878959" y="3095357"/>
              <a:ext cx="10944" cy="8051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8" y="0"/>
                  </a:moveTo>
                  <a:cubicBezTo>
                    <a:pt x="0" y="0"/>
                    <a:pt x="0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3" name="Google Shape;4802;p43">
              <a:extLst>
                <a:ext uri="{FF2B5EF4-FFF2-40B4-BE49-F238E27FC236}">
                  <a16:creationId xmlns:a16="http://schemas.microsoft.com/office/drawing/2014/main" id="{BC6717CD-1896-4734-9E02-028A57267596}"/>
                </a:ext>
              </a:extLst>
            </p:cNvPr>
            <p:cNvSpPr/>
            <p:nvPr/>
          </p:nvSpPr>
          <p:spPr>
            <a:xfrm>
              <a:off x="1737106" y="2900113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02" y="834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4" name="Google Shape;4803;p43">
              <a:extLst>
                <a:ext uri="{FF2B5EF4-FFF2-40B4-BE49-F238E27FC236}">
                  <a16:creationId xmlns:a16="http://schemas.microsoft.com/office/drawing/2014/main" id="{75DAFC5D-79F3-4860-9505-E9C895E738D7}"/>
                </a:ext>
              </a:extLst>
            </p:cNvPr>
            <p:cNvSpPr/>
            <p:nvPr/>
          </p:nvSpPr>
          <p:spPr>
            <a:xfrm>
              <a:off x="1794682" y="2926814"/>
              <a:ext cx="10954" cy="8051"/>
            </a:xfrm>
            <a:custGeom>
              <a:avLst/>
              <a:gdLst/>
              <a:ahLst/>
              <a:cxnLst/>
              <a:rect l="l" t="t" r="r" b="b"/>
              <a:pathLst>
                <a:path w="1136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5" name="Google Shape;4804;p43">
              <a:extLst>
                <a:ext uri="{FF2B5EF4-FFF2-40B4-BE49-F238E27FC236}">
                  <a16:creationId xmlns:a16="http://schemas.microsoft.com/office/drawing/2014/main" id="{41D4B1E1-FF92-4F67-92C0-9FA1AF55496A}"/>
                </a:ext>
              </a:extLst>
            </p:cNvPr>
            <p:cNvSpPr/>
            <p:nvPr/>
          </p:nvSpPr>
          <p:spPr>
            <a:xfrm>
              <a:off x="1781500" y="3010116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01" y="835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6" name="Google Shape;4805;p43">
              <a:extLst>
                <a:ext uri="{FF2B5EF4-FFF2-40B4-BE49-F238E27FC236}">
                  <a16:creationId xmlns:a16="http://schemas.microsoft.com/office/drawing/2014/main" id="{948DCCE5-F5A0-4DB6-A959-39CF814779C2}"/>
                </a:ext>
              </a:extLst>
            </p:cNvPr>
            <p:cNvSpPr/>
            <p:nvPr/>
          </p:nvSpPr>
          <p:spPr>
            <a:xfrm>
              <a:off x="1699480" y="3024272"/>
              <a:ext cx="10616" cy="8051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7" name="Google Shape;4806;p43">
              <a:extLst>
                <a:ext uri="{FF2B5EF4-FFF2-40B4-BE49-F238E27FC236}">
                  <a16:creationId xmlns:a16="http://schemas.microsoft.com/office/drawing/2014/main" id="{CE38D5DC-FC72-464B-A0A7-4840C4877BB2}"/>
                </a:ext>
              </a:extLst>
            </p:cNvPr>
            <p:cNvSpPr/>
            <p:nvPr/>
          </p:nvSpPr>
          <p:spPr>
            <a:xfrm>
              <a:off x="1684042" y="2939995"/>
              <a:ext cx="10616" cy="8051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101" y="835"/>
                    <a:pt x="1101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9" name="Google Shape;4469;p40"/>
          <p:cNvSpPr txBox="1">
            <a:spLocks noGrp="1"/>
          </p:cNvSpPr>
          <p:nvPr>
            <p:ph type="body" idx="1"/>
          </p:nvPr>
        </p:nvSpPr>
        <p:spPr>
          <a:xfrm>
            <a:off x="445545" y="1540025"/>
            <a:ext cx="4669147" cy="2063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6600" dirty="0"/>
              <a:t>THANK YOU..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6600" dirty="0"/>
              <a:t>ANY QUESTION?</a:t>
            </a:r>
            <a:endParaRPr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3749;p34">
            <a:extLst>
              <a:ext uri="{FF2B5EF4-FFF2-40B4-BE49-F238E27FC236}">
                <a16:creationId xmlns:a16="http://schemas.microsoft.com/office/drawing/2014/main" id="{591788F5-27EC-4CA5-B526-9D161C0196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585" t="730" r="17264" b="-730"/>
          <a:stretch/>
        </p:blipFill>
        <p:spPr>
          <a:xfrm>
            <a:off x="6454154" y="2571750"/>
            <a:ext cx="2376900" cy="2359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Google Shape;3750;p34">
            <a:extLst>
              <a:ext uri="{FF2B5EF4-FFF2-40B4-BE49-F238E27FC236}">
                <a16:creationId xmlns:a16="http://schemas.microsoft.com/office/drawing/2014/main" id="{DC582B45-B765-4417-BAC2-4A13F444F5EF}"/>
              </a:ext>
            </a:extLst>
          </p:cNvPr>
          <p:cNvSpPr/>
          <p:nvPr/>
        </p:nvSpPr>
        <p:spPr>
          <a:xfrm>
            <a:off x="6446669" y="2501441"/>
            <a:ext cx="2428800" cy="24288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751;p34">
            <a:extLst>
              <a:ext uri="{FF2B5EF4-FFF2-40B4-BE49-F238E27FC236}">
                <a16:creationId xmlns:a16="http://schemas.microsoft.com/office/drawing/2014/main" id="{5C6DB17E-10E1-4B4F-8358-E110FB92903F}"/>
              </a:ext>
            </a:extLst>
          </p:cNvPr>
          <p:cNvSpPr/>
          <p:nvPr/>
        </p:nvSpPr>
        <p:spPr>
          <a:xfrm>
            <a:off x="6340658" y="2501441"/>
            <a:ext cx="2428800" cy="2428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3752;p34">
            <a:extLst>
              <a:ext uri="{FF2B5EF4-FFF2-40B4-BE49-F238E27FC236}">
                <a16:creationId xmlns:a16="http://schemas.microsoft.com/office/drawing/2014/main" id="{0ACEFDD9-6909-475F-9525-D060507A3C83}"/>
              </a:ext>
            </a:extLst>
          </p:cNvPr>
          <p:cNvGrpSpPr/>
          <p:nvPr/>
        </p:nvGrpSpPr>
        <p:grpSpPr>
          <a:xfrm>
            <a:off x="8182868" y="4314385"/>
            <a:ext cx="560498" cy="475004"/>
            <a:chOff x="1900828" y="3155439"/>
            <a:chExt cx="569323" cy="482482"/>
          </a:xfrm>
        </p:grpSpPr>
        <p:sp>
          <p:nvSpPr>
            <p:cNvPr id="10" name="Google Shape;3753;p34">
              <a:extLst>
                <a:ext uri="{FF2B5EF4-FFF2-40B4-BE49-F238E27FC236}">
                  <a16:creationId xmlns:a16="http://schemas.microsoft.com/office/drawing/2014/main" id="{E3610C74-06F2-45BD-B989-545631307E2F}"/>
                </a:ext>
              </a:extLst>
            </p:cNvPr>
            <p:cNvSpPr/>
            <p:nvPr/>
          </p:nvSpPr>
          <p:spPr>
            <a:xfrm>
              <a:off x="1932032" y="3200325"/>
              <a:ext cx="538119" cy="437596"/>
            </a:xfrm>
            <a:custGeom>
              <a:avLst/>
              <a:gdLst/>
              <a:ahLst/>
              <a:cxnLst/>
              <a:rect l="l" t="t" r="r" b="b"/>
              <a:pathLst>
                <a:path w="55807" h="45382" extrusionOk="0">
                  <a:moveTo>
                    <a:pt x="31415" y="0"/>
                  </a:moveTo>
                  <a:cubicBezTo>
                    <a:pt x="20780" y="0"/>
                    <a:pt x="9400" y="4617"/>
                    <a:pt x="5504" y="12124"/>
                  </a:cubicBezTo>
                  <a:cubicBezTo>
                    <a:pt x="0" y="22699"/>
                    <a:pt x="4404" y="32339"/>
                    <a:pt x="12910" y="34574"/>
                  </a:cubicBezTo>
                  <a:cubicBezTo>
                    <a:pt x="15745" y="35319"/>
                    <a:pt x="18373" y="35567"/>
                    <a:pt x="20616" y="35567"/>
                  </a:cubicBezTo>
                  <a:cubicBezTo>
                    <a:pt x="25103" y="35567"/>
                    <a:pt x="28053" y="34574"/>
                    <a:pt x="28054" y="34574"/>
                  </a:cubicBezTo>
                  <a:lnTo>
                    <a:pt x="28054" y="34574"/>
                  </a:lnTo>
                  <a:cubicBezTo>
                    <a:pt x="27153" y="40078"/>
                    <a:pt x="19047" y="45382"/>
                    <a:pt x="19047" y="45382"/>
                  </a:cubicBezTo>
                  <a:cubicBezTo>
                    <a:pt x="32424" y="44681"/>
                    <a:pt x="35426" y="34474"/>
                    <a:pt x="35426" y="34474"/>
                  </a:cubicBezTo>
                  <a:cubicBezTo>
                    <a:pt x="35426" y="34474"/>
                    <a:pt x="45933" y="32806"/>
                    <a:pt x="49636" y="27636"/>
                  </a:cubicBezTo>
                  <a:cubicBezTo>
                    <a:pt x="53339" y="22465"/>
                    <a:pt x="55807" y="8288"/>
                    <a:pt x="43632" y="2484"/>
                  </a:cubicBezTo>
                  <a:cubicBezTo>
                    <a:pt x="40073" y="788"/>
                    <a:pt x="35808" y="0"/>
                    <a:pt x="31415" y="0"/>
                  </a:cubicBezTo>
                  <a:close/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" name="Google Shape;3754;p34">
              <a:extLst>
                <a:ext uri="{FF2B5EF4-FFF2-40B4-BE49-F238E27FC236}">
                  <a16:creationId xmlns:a16="http://schemas.microsoft.com/office/drawing/2014/main" id="{CA3E4518-C394-4F82-8C95-6D7E569B06BC}"/>
                </a:ext>
              </a:extLst>
            </p:cNvPr>
            <p:cNvSpPr/>
            <p:nvPr/>
          </p:nvSpPr>
          <p:spPr>
            <a:xfrm>
              <a:off x="1900828" y="3155439"/>
              <a:ext cx="538129" cy="469619"/>
            </a:xfrm>
            <a:custGeom>
              <a:avLst/>
              <a:gdLst/>
              <a:ahLst/>
              <a:cxnLst/>
              <a:rect l="l" t="t" r="r" b="b"/>
              <a:pathLst>
                <a:path w="55808" h="48703" fill="none" extrusionOk="0">
                  <a:moveTo>
                    <a:pt x="28021" y="37861"/>
                  </a:moveTo>
                  <a:cubicBezTo>
                    <a:pt x="28021" y="37861"/>
                    <a:pt x="21416" y="40096"/>
                    <a:pt x="12910" y="37861"/>
                  </a:cubicBezTo>
                  <a:cubicBezTo>
                    <a:pt x="4404" y="35626"/>
                    <a:pt x="1" y="25986"/>
                    <a:pt x="5505" y="15412"/>
                  </a:cubicBezTo>
                  <a:cubicBezTo>
                    <a:pt x="11009" y="4838"/>
                    <a:pt x="31457" y="1"/>
                    <a:pt x="43632" y="5772"/>
                  </a:cubicBezTo>
                  <a:cubicBezTo>
                    <a:pt x="55807" y="11576"/>
                    <a:pt x="53339" y="25753"/>
                    <a:pt x="49636" y="30956"/>
                  </a:cubicBezTo>
                  <a:cubicBezTo>
                    <a:pt x="45934" y="36160"/>
                    <a:pt x="35426" y="37795"/>
                    <a:pt x="35426" y="37795"/>
                  </a:cubicBezTo>
                  <a:cubicBezTo>
                    <a:pt x="35426" y="37795"/>
                    <a:pt x="32424" y="48002"/>
                    <a:pt x="19048" y="48702"/>
                  </a:cubicBezTo>
                  <a:cubicBezTo>
                    <a:pt x="19048" y="48669"/>
                    <a:pt x="27153" y="43365"/>
                    <a:pt x="28021" y="37861"/>
                  </a:cubicBezTo>
                  <a:close/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2" name="Google Shape;3755;p34">
              <a:extLst>
                <a:ext uri="{FF2B5EF4-FFF2-40B4-BE49-F238E27FC236}">
                  <a16:creationId xmlns:a16="http://schemas.microsoft.com/office/drawing/2014/main" id="{EC06411B-1D5C-498D-B8FF-C58AE5581A65}"/>
                </a:ext>
              </a:extLst>
            </p:cNvPr>
            <p:cNvSpPr/>
            <p:nvPr/>
          </p:nvSpPr>
          <p:spPr>
            <a:xfrm>
              <a:off x="2043318" y="3305545"/>
              <a:ext cx="241246" cy="143895"/>
            </a:xfrm>
            <a:custGeom>
              <a:avLst/>
              <a:gdLst/>
              <a:ahLst/>
              <a:cxnLst/>
              <a:rect l="l" t="t" r="r" b="b"/>
              <a:pathLst>
                <a:path w="25019" h="14923" extrusionOk="0">
                  <a:moveTo>
                    <a:pt x="17350" y="1"/>
                  </a:moveTo>
                  <a:cubicBezTo>
                    <a:pt x="13194" y="1"/>
                    <a:pt x="13344" y="8117"/>
                    <a:pt x="13344" y="8117"/>
                  </a:cubicBezTo>
                  <a:cubicBezTo>
                    <a:pt x="13344" y="8117"/>
                    <a:pt x="10260" y="2257"/>
                    <a:pt x="7078" y="2257"/>
                  </a:cubicBezTo>
                  <a:cubicBezTo>
                    <a:pt x="6207" y="2257"/>
                    <a:pt x="5328" y="2696"/>
                    <a:pt x="4504" y="3814"/>
                  </a:cubicBezTo>
                  <a:cubicBezTo>
                    <a:pt x="1" y="9985"/>
                    <a:pt x="15178" y="14922"/>
                    <a:pt x="15178" y="14922"/>
                  </a:cubicBezTo>
                  <a:cubicBezTo>
                    <a:pt x="15178" y="14922"/>
                    <a:pt x="25019" y="1513"/>
                    <a:pt x="18081" y="78"/>
                  </a:cubicBezTo>
                  <a:cubicBezTo>
                    <a:pt x="17823" y="26"/>
                    <a:pt x="17580" y="1"/>
                    <a:pt x="17350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" name="Google Shape;3756;p34">
              <a:extLst>
                <a:ext uri="{FF2B5EF4-FFF2-40B4-BE49-F238E27FC236}">
                  <a16:creationId xmlns:a16="http://schemas.microsoft.com/office/drawing/2014/main" id="{1F2FE8F3-9FAE-4AB4-A435-CC37137031A9}"/>
                </a:ext>
              </a:extLst>
            </p:cNvPr>
            <p:cNvSpPr/>
            <p:nvPr/>
          </p:nvSpPr>
          <p:spPr>
            <a:xfrm>
              <a:off x="2317632" y="3398915"/>
              <a:ext cx="63428" cy="76388"/>
            </a:xfrm>
            <a:custGeom>
              <a:avLst/>
              <a:gdLst/>
              <a:ahLst/>
              <a:cxnLst/>
              <a:rect l="l" t="t" r="r" b="b"/>
              <a:pathLst>
                <a:path w="6578" h="7922" extrusionOk="0">
                  <a:moveTo>
                    <a:pt x="5994" y="0"/>
                  </a:moveTo>
                  <a:cubicBezTo>
                    <a:pt x="5747" y="0"/>
                    <a:pt x="5470" y="213"/>
                    <a:pt x="5511" y="536"/>
                  </a:cubicBezTo>
                  <a:cubicBezTo>
                    <a:pt x="5744" y="1970"/>
                    <a:pt x="4577" y="3405"/>
                    <a:pt x="3676" y="4405"/>
                  </a:cubicBezTo>
                  <a:cubicBezTo>
                    <a:pt x="2742" y="5473"/>
                    <a:pt x="1608" y="6407"/>
                    <a:pt x="374" y="7141"/>
                  </a:cubicBezTo>
                  <a:cubicBezTo>
                    <a:pt x="0" y="7370"/>
                    <a:pt x="220" y="7921"/>
                    <a:pt x="608" y="7921"/>
                  </a:cubicBezTo>
                  <a:cubicBezTo>
                    <a:pt x="671" y="7921"/>
                    <a:pt x="738" y="7907"/>
                    <a:pt x="807" y="7875"/>
                  </a:cubicBezTo>
                  <a:cubicBezTo>
                    <a:pt x="2208" y="7041"/>
                    <a:pt x="3442" y="5973"/>
                    <a:pt x="4510" y="4706"/>
                  </a:cubicBezTo>
                  <a:cubicBezTo>
                    <a:pt x="5511" y="3505"/>
                    <a:pt x="6578" y="2004"/>
                    <a:pt x="6345" y="302"/>
                  </a:cubicBezTo>
                  <a:cubicBezTo>
                    <a:pt x="6305" y="91"/>
                    <a:pt x="6156" y="0"/>
                    <a:pt x="5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14" name="Google Shape;3757;p34">
            <a:extLst>
              <a:ext uri="{FF2B5EF4-FFF2-40B4-BE49-F238E27FC236}">
                <a16:creationId xmlns:a16="http://schemas.microsoft.com/office/drawing/2014/main" id="{6DAA7844-A709-4C56-823D-B31CF381CAE6}"/>
              </a:ext>
            </a:extLst>
          </p:cNvPr>
          <p:cNvGrpSpPr/>
          <p:nvPr/>
        </p:nvGrpSpPr>
        <p:grpSpPr>
          <a:xfrm rot="-709434">
            <a:off x="6387810" y="2625921"/>
            <a:ext cx="904668" cy="551256"/>
            <a:chOff x="1030762" y="3107149"/>
            <a:chExt cx="882296" cy="517805"/>
          </a:xfrm>
        </p:grpSpPr>
        <p:sp>
          <p:nvSpPr>
            <p:cNvPr id="15" name="Google Shape;3758;p34">
              <a:extLst>
                <a:ext uri="{FF2B5EF4-FFF2-40B4-BE49-F238E27FC236}">
                  <a16:creationId xmlns:a16="http://schemas.microsoft.com/office/drawing/2014/main" id="{20E03D60-387B-48AB-9381-C659F62F9732}"/>
                </a:ext>
              </a:extLst>
            </p:cNvPr>
            <p:cNvSpPr/>
            <p:nvPr/>
          </p:nvSpPr>
          <p:spPr>
            <a:xfrm>
              <a:off x="1309955" y="3199457"/>
              <a:ext cx="319080" cy="232519"/>
            </a:xfrm>
            <a:custGeom>
              <a:avLst/>
              <a:gdLst/>
              <a:ahLst/>
              <a:cxnLst/>
              <a:rect l="l" t="t" r="r" b="b"/>
              <a:pathLst>
                <a:path w="33091" h="24114" extrusionOk="0">
                  <a:moveTo>
                    <a:pt x="23584" y="15150"/>
                  </a:moveTo>
                  <a:cubicBezTo>
                    <a:pt x="23622" y="15240"/>
                    <a:pt x="23637" y="15276"/>
                    <a:pt x="23638" y="15276"/>
                  </a:cubicBezTo>
                  <a:cubicBezTo>
                    <a:pt x="23638" y="15276"/>
                    <a:pt x="23638" y="15275"/>
                    <a:pt x="23637" y="15272"/>
                  </a:cubicBezTo>
                  <a:lnTo>
                    <a:pt x="23637" y="15272"/>
                  </a:lnTo>
                  <a:cubicBezTo>
                    <a:pt x="23619" y="15231"/>
                    <a:pt x="23602" y="15190"/>
                    <a:pt x="23584" y="15150"/>
                  </a:cubicBezTo>
                  <a:close/>
                  <a:moveTo>
                    <a:pt x="15573" y="0"/>
                  </a:moveTo>
                  <a:cubicBezTo>
                    <a:pt x="14619" y="0"/>
                    <a:pt x="13661" y="90"/>
                    <a:pt x="12710" y="273"/>
                  </a:cubicBezTo>
                  <a:cubicBezTo>
                    <a:pt x="10708" y="706"/>
                    <a:pt x="8840" y="1607"/>
                    <a:pt x="7239" y="2908"/>
                  </a:cubicBezTo>
                  <a:cubicBezTo>
                    <a:pt x="5738" y="4209"/>
                    <a:pt x="4504" y="5810"/>
                    <a:pt x="3670" y="7645"/>
                  </a:cubicBezTo>
                  <a:cubicBezTo>
                    <a:pt x="2636" y="9779"/>
                    <a:pt x="1769" y="12014"/>
                    <a:pt x="1135" y="14316"/>
                  </a:cubicBezTo>
                  <a:cubicBezTo>
                    <a:pt x="334" y="16784"/>
                    <a:pt x="1" y="19420"/>
                    <a:pt x="134" y="22022"/>
                  </a:cubicBezTo>
                  <a:cubicBezTo>
                    <a:pt x="134" y="23321"/>
                    <a:pt x="1172" y="24114"/>
                    <a:pt x="2226" y="24114"/>
                  </a:cubicBezTo>
                  <a:cubicBezTo>
                    <a:pt x="2656" y="24114"/>
                    <a:pt x="3089" y="23982"/>
                    <a:pt x="3454" y="23698"/>
                  </a:cubicBezTo>
                  <a:lnTo>
                    <a:pt x="3454" y="23698"/>
                  </a:lnTo>
                  <a:cubicBezTo>
                    <a:pt x="3755" y="23863"/>
                    <a:pt x="4101" y="23956"/>
                    <a:pt x="4471" y="23956"/>
                  </a:cubicBezTo>
                  <a:cubicBezTo>
                    <a:pt x="5605" y="23923"/>
                    <a:pt x="6539" y="23022"/>
                    <a:pt x="6539" y="21855"/>
                  </a:cubicBezTo>
                  <a:cubicBezTo>
                    <a:pt x="6539" y="21221"/>
                    <a:pt x="6572" y="20587"/>
                    <a:pt x="6639" y="19920"/>
                  </a:cubicBezTo>
                  <a:cubicBezTo>
                    <a:pt x="6639" y="19753"/>
                    <a:pt x="6672" y="19586"/>
                    <a:pt x="6672" y="19420"/>
                  </a:cubicBezTo>
                  <a:cubicBezTo>
                    <a:pt x="6688" y="19274"/>
                    <a:pt x="6693" y="19225"/>
                    <a:pt x="6691" y="19225"/>
                  </a:cubicBezTo>
                  <a:lnTo>
                    <a:pt x="6691" y="19225"/>
                  </a:lnTo>
                  <a:cubicBezTo>
                    <a:pt x="6688" y="19225"/>
                    <a:pt x="6657" y="19448"/>
                    <a:pt x="6653" y="19448"/>
                  </a:cubicBezTo>
                  <a:cubicBezTo>
                    <a:pt x="6652" y="19448"/>
                    <a:pt x="6656" y="19398"/>
                    <a:pt x="6672" y="19253"/>
                  </a:cubicBezTo>
                  <a:cubicBezTo>
                    <a:pt x="6739" y="18919"/>
                    <a:pt x="6806" y="18586"/>
                    <a:pt x="6872" y="18219"/>
                  </a:cubicBezTo>
                  <a:cubicBezTo>
                    <a:pt x="7139" y="16918"/>
                    <a:pt x="7539" y="15617"/>
                    <a:pt x="8040" y="14349"/>
                  </a:cubicBezTo>
                  <a:cubicBezTo>
                    <a:pt x="8042" y="14344"/>
                    <a:pt x="8043" y="14340"/>
                    <a:pt x="8045" y="14335"/>
                  </a:cubicBezTo>
                  <a:lnTo>
                    <a:pt x="8045" y="14335"/>
                  </a:lnTo>
                  <a:cubicBezTo>
                    <a:pt x="8060" y="14308"/>
                    <a:pt x="8080" y="14269"/>
                    <a:pt x="8106" y="14216"/>
                  </a:cubicBezTo>
                  <a:cubicBezTo>
                    <a:pt x="8173" y="14049"/>
                    <a:pt x="8240" y="13882"/>
                    <a:pt x="8307" y="13749"/>
                  </a:cubicBezTo>
                  <a:cubicBezTo>
                    <a:pt x="8440" y="13482"/>
                    <a:pt x="8573" y="13215"/>
                    <a:pt x="8707" y="12948"/>
                  </a:cubicBezTo>
                  <a:cubicBezTo>
                    <a:pt x="9040" y="12315"/>
                    <a:pt x="9374" y="11714"/>
                    <a:pt x="9774" y="11114"/>
                  </a:cubicBezTo>
                  <a:cubicBezTo>
                    <a:pt x="9941" y="10847"/>
                    <a:pt x="10141" y="10580"/>
                    <a:pt x="10308" y="10346"/>
                  </a:cubicBezTo>
                  <a:lnTo>
                    <a:pt x="10575" y="9980"/>
                  </a:lnTo>
                  <a:cubicBezTo>
                    <a:pt x="10602" y="9941"/>
                    <a:pt x="10623" y="9911"/>
                    <a:pt x="10639" y="9888"/>
                  </a:cubicBezTo>
                  <a:lnTo>
                    <a:pt x="10639" y="9888"/>
                  </a:lnTo>
                  <a:cubicBezTo>
                    <a:pt x="10650" y="9876"/>
                    <a:pt x="10662" y="9862"/>
                    <a:pt x="10675" y="9846"/>
                  </a:cubicBezTo>
                  <a:cubicBezTo>
                    <a:pt x="11109" y="9312"/>
                    <a:pt x="11542" y="8845"/>
                    <a:pt x="12043" y="8378"/>
                  </a:cubicBezTo>
                  <a:cubicBezTo>
                    <a:pt x="12176" y="8278"/>
                    <a:pt x="12276" y="8145"/>
                    <a:pt x="12410" y="8045"/>
                  </a:cubicBezTo>
                  <a:cubicBezTo>
                    <a:pt x="12483" y="7990"/>
                    <a:pt x="12566" y="7935"/>
                    <a:pt x="12571" y="7935"/>
                  </a:cubicBezTo>
                  <a:lnTo>
                    <a:pt x="12571" y="7935"/>
                  </a:lnTo>
                  <a:cubicBezTo>
                    <a:pt x="12576" y="7935"/>
                    <a:pt x="12527" y="7973"/>
                    <a:pt x="12376" y="8078"/>
                  </a:cubicBezTo>
                  <a:cubicBezTo>
                    <a:pt x="12643" y="7911"/>
                    <a:pt x="12910" y="7711"/>
                    <a:pt x="13210" y="7544"/>
                  </a:cubicBezTo>
                  <a:cubicBezTo>
                    <a:pt x="13241" y="7534"/>
                    <a:pt x="13299" y="7499"/>
                    <a:pt x="13354" y="7463"/>
                  </a:cubicBezTo>
                  <a:lnTo>
                    <a:pt x="13354" y="7463"/>
                  </a:lnTo>
                  <a:cubicBezTo>
                    <a:pt x="13440" y="7435"/>
                    <a:pt x="13525" y="7406"/>
                    <a:pt x="13610" y="7378"/>
                  </a:cubicBezTo>
                  <a:cubicBezTo>
                    <a:pt x="13777" y="7344"/>
                    <a:pt x="13944" y="7311"/>
                    <a:pt x="14111" y="7244"/>
                  </a:cubicBezTo>
                  <a:lnTo>
                    <a:pt x="14511" y="7244"/>
                  </a:lnTo>
                  <a:cubicBezTo>
                    <a:pt x="14609" y="7234"/>
                    <a:pt x="14704" y="7230"/>
                    <a:pt x="14797" y="7230"/>
                  </a:cubicBezTo>
                  <a:cubicBezTo>
                    <a:pt x="15023" y="7230"/>
                    <a:pt x="15243" y="7254"/>
                    <a:pt x="15478" y="7278"/>
                  </a:cubicBezTo>
                  <a:cubicBezTo>
                    <a:pt x="15521" y="7280"/>
                    <a:pt x="15556" y="7282"/>
                    <a:pt x="15583" y="7282"/>
                  </a:cubicBezTo>
                  <a:lnTo>
                    <a:pt x="15583" y="7282"/>
                  </a:lnTo>
                  <a:cubicBezTo>
                    <a:pt x="15616" y="7290"/>
                    <a:pt x="15658" y="7300"/>
                    <a:pt x="15712" y="7311"/>
                  </a:cubicBezTo>
                  <a:lnTo>
                    <a:pt x="16279" y="7411"/>
                  </a:lnTo>
                  <a:cubicBezTo>
                    <a:pt x="17013" y="7578"/>
                    <a:pt x="17713" y="7778"/>
                    <a:pt x="18414" y="8011"/>
                  </a:cubicBezTo>
                  <a:lnTo>
                    <a:pt x="18747" y="8145"/>
                  </a:lnTo>
                  <a:cubicBezTo>
                    <a:pt x="18783" y="8156"/>
                    <a:pt x="18812" y="8165"/>
                    <a:pt x="18835" y="8171"/>
                  </a:cubicBezTo>
                  <a:lnTo>
                    <a:pt x="18835" y="8171"/>
                  </a:lnTo>
                  <a:cubicBezTo>
                    <a:pt x="18857" y="8183"/>
                    <a:pt x="18883" y="8196"/>
                    <a:pt x="18914" y="8212"/>
                  </a:cubicBezTo>
                  <a:cubicBezTo>
                    <a:pt x="19214" y="8345"/>
                    <a:pt x="19515" y="8512"/>
                    <a:pt x="19815" y="8712"/>
                  </a:cubicBezTo>
                  <a:lnTo>
                    <a:pt x="19956" y="8806"/>
                  </a:lnTo>
                  <a:lnTo>
                    <a:pt x="19956" y="8806"/>
                  </a:lnTo>
                  <a:cubicBezTo>
                    <a:pt x="19999" y="8848"/>
                    <a:pt x="20175" y="8992"/>
                    <a:pt x="20215" y="9012"/>
                  </a:cubicBezTo>
                  <a:cubicBezTo>
                    <a:pt x="20349" y="9146"/>
                    <a:pt x="20449" y="9246"/>
                    <a:pt x="20582" y="9379"/>
                  </a:cubicBezTo>
                  <a:cubicBezTo>
                    <a:pt x="20651" y="9471"/>
                    <a:pt x="20767" y="9642"/>
                    <a:pt x="20768" y="9642"/>
                  </a:cubicBezTo>
                  <a:cubicBezTo>
                    <a:pt x="20768" y="9642"/>
                    <a:pt x="20745" y="9606"/>
                    <a:pt x="20682" y="9513"/>
                  </a:cubicBezTo>
                  <a:lnTo>
                    <a:pt x="20682" y="9513"/>
                  </a:lnTo>
                  <a:cubicBezTo>
                    <a:pt x="21449" y="10647"/>
                    <a:pt x="22150" y="11881"/>
                    <a:pt x="22684" y="13148"/>
                  </a:cubicBezTo>
                  <a:cubicBezTo>
                    <a:pt x="22884" y="13582"/>
                    <a:pt x="23084" y="13982"/>
                    <a:pt x="23251" y="14416"/>
                  </a:cubicBezTo>
                  <a:cubicBezTo>
                    <a:pt x="23317" y="14516"/>
                    <a:pt x="23384" y="14650"/>
                    <a:pt x="23417" y="14750"/>
                  </a:cubicBezTo>
                  <a:cubicBezTo>
                    <a:pt x="23466" y="14847"/>
                    <a:pt x="23620" y="15225"/>
                    <a:pt x="23637" y="15272"/>
                  </a:cubicBezTo>
                  <a:lnTo>
                    <a:pt x="23637" y="15272"/>
                  </a:lnTo>
                  <a:cubicBezTo>
                    <a:pt x="23949" y="16001"/>
                    <a:pt x="24234" y="16758"/>
                    <a:pt x="24518" y="17485"/>
                  </a:cubicBezTo>
                  <a:cubicBezTo>
                    <a:pt x="25119" y="19086"/>
                    <a:pt x="25619" y="20687"/>
                    <a:pt x="26086" y="22288"/>
                  </a:cubicBezTo>
                  <a:cubicBezTo>
                    <a:pt x="26306" y="23112"/>
                    <a:pt x="27180" y="23868"/>
                    <a:pt x="28060" y="23868"/>
                  </a:cubicBezTo>
                  <a:cubicBezTo>
                    <a:pt x="28249" y="23868"/>
                    <a:pt x="28438" y="23833"/>
                    <a:pt x="28621" y="23756"/>
                  </a:cubicBezTo>
                  <a:cubicBezTo>
                    <a:pt x="28818" y="23688"/>
                    <a:pt x="29013" y="23614"/>
                    <a:pt x="29206" y="23533"/>
                  </a:cubicBezTo>
                  <a:lnTo>
                    <a:pt x="29206" y="23533"/>
                  </a:lnTo>
                  <a:cubicBezTo>
                    <a:pt x="29402" y="23595"/>
                    <a:pt x="29609" y="23628"/>
                    <a:pt x="29820" y="23628"/>
                  </a:cubicBezTo>
                  <a:cubicBezTo>
                    <a:pt x="29997" y="23628"/>
                    <a:pt x="30177" y="23605"/>
                    <a:pt x="30356" y="23556"/>
                  </a:cubicBezTo>
                  <a:cubicBezTo>
                    <a:pt x="31179" y="23307"/>
                    <a:pt x="31741" y="22609"/>
                    <a:pt x="31860" y="21814"/>
                  </a:cubicBezTo>
                  <a:lnTo>
                    <a:pt x="31860" y="21814"/>
                  </a:lnTo>
                  <a:cubicBezTo>
                    <a:pt x="32612" y="20981"/>
                    <a:pt x="33061" y="19909"/>
                    <a:pt x="33091" y="18786"/>
                  </a:cubicBezTo>
                  <a:cubicBezTo>
                    <a:pt x="33091" y="17652"/>
                    <a:pt x="32924" y="16518"/>
                    <a:pt x="32557" y="15450"/>
                  </a:cubicBezTo>
                  <a:cubicBezTo>
                    <a:pt x="32290" y="14483"/>
                    <a:pt x="31990" y="13515"/>
                    <a:pt x="31623" y="12581"/>
                  </a:cubicBezTo>
                  <a:cubicBezTo>
                    <a:pt x="30089" y="8645"/>
                    <a:pt x="27687" y="5143"/>
                    <a:pt x="24185" y="2708"/>
                  </a:cubicBezTo>
                  <a:cubicBezTo>
                    <a:pt x="21641" y="927"/>
                    <a:pt x="18633" y="0"/>
                    <a:pt x="15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3759;p34">
              <a:extLst>
                <a:ext uri="{FF2B5EF4-FFF2-40B4-BE49-F238E27FC236}">
                  <a16:creationId xmlns:a16="http://schemas.microsoft.com/office/drawing/2014/main" id="{126CF467-9EE1-4DCF-A7F5-CDDB9CEE45FB}"/>
                </a:ext>
              </a:extLst>
            </p:cNvPr>
            <p:cNvSpPr/>
            <p:nvPr/>
          </p:nvSpPr>
          <p:spPr>
            <a:xfrm>
              <a:off x="1196731" y="3107149"/>
              <a:ext cx="556787" cy="350727"/>
            </a:xfrm>
            <a:custGeom>
              <a:avLst/>
              <a:gdLst/>
              <a:ahLst/>
              <a:cxnLst/>
              <a:rect l="l" t="t" r="r" b="b"/>
              <a:pathLst>
                <a:path w="57743" h="36373" extrusionOk="0">
                  <a:moveTo>
                    <a:pt x="29828" y="1"/>
                  </a:moveTo>
                  <a:cubicBezTo>
                    <a:pt x="27090" y="1"/>
                    <a:pt x="24354" y="480"/>
                    <a:pt x="21750" y="1440"/>
                  </a:cubicBezTo>
                  <a:cubicBezTo>
                    <a:pt x="16046" y="3574"/>
                    <a:pt x="11276" y="7544"/>
                    <a:pt x="7740" y="12447"/>
                  </a:cubicBezTo>
                  <a:cubicBezTo>
                    <a:pt x="4104" y="17551"/>
                    <a:pt x="1869" y="23655"/>
                    <a:pt x="601" y="29760"/>
                  </a:cubicBezTo>
                  <a:cubicBezTo>
                    <a:pt x="468" y="30527"/>
                    <a:pt x="301" y="31261"/>
                    <a:pt x="201" y="32028"/>
                  </a:cubicBezTo>
                  <a:cubicBezTo>
                    <a:pt x="1" y="33129"/>
                    <a:pt x="468" y="34330"/>
                    <a:pt x="1669" y="34597"/>
                  </a:cubicBezTo>
                  <a:cubicBezTo>
                    <a:pt x="1824" y="34633"/>
                    <a:pt x="1987" y="34651"/>
                    <a:pt x="2154" y="34651"/>
                  </a:cubicBezTo>
                  <a:cubicBezTo>
                    <a:pt x="3064" y="34651"/>
                    <a:pt x="4063" y="34121"/>
                    <a:pt x="4204" y="33162"/>
                  </a:cubicBezTo>
                  <a:cubicBezTo>
                    <a:pt x="4704" y="30193"/>
                    <a:pt x="5405" y="27291"/>
                    <a:pt x="6372" y="24456"/>
                  </a:cubicBezTo>
                  <a:cubicBezTo>
                    <a:pt x="6572" y="23789"/>
                    <a:pt x="6839" y="23122"/>
                    <a:pt x="7106" y="22455"/>
                  </a:cubicBezTo>
                  <a:cubicBezTo>
                    <a:pt x="7190" y="22174"/>
                    <a:pt x="7298" y="21894"/>
                    <a:pt x="7429" y="21614"/>
                  </a:cubicBezTo>
                  <a:lnTo>
                    <a:pt x="7429" y="21614"/>
                  </a:lnTo>
                  <a:cubicBezTo>
                    <a:pt x="7427" y="21619"/>
                    <a:pt x="7426" y="21622"/>
                    <a:pt x="7426" y="21622"/>
                  </a:cubicBezTo>
                  <a:cubicBezTo>
                    <a:pt x="7428" y="21622"/>
                    <a:pt x="7449" y="21577"/>
                    <a:pt x="7506" y="21454"/>
                  </a:cubicBezTo>
                  <a:lnTo>
                    <a:pt x="7506" y="21454"/>
                  </a:lnTo>
                  <a:cubicBezTo>
                    <a:pt x="7480" y="21507"/>
                    <a:pt x="7454" y="21561"/>
                    <a:pt x="7429" y="21614"/>
                  </a:cubicBezTo>
                  <a:lnTo>
                    <a:pt x="7429" y="21614"/>
                  </a:lnTo>
                  <a:cubicBezTo>
                    <a:pt x="7447" y="21567"/>
                    <a:pt x="7552" y="21330"/>
                    <a:pt x="7573" y="21287"/>
                  </a:cubicBezTo>
                  <a:cubicBezTo>
                    <a:pt x="7673" y="21087"/>
                    <a:pt x="7773" y="20853"/>
                    <a:pt x="7873" y="20653"/>
                  </a:cubicBezTo>
                  <a:cubicBezTo>
                    <a:pt x="8474" y="19286"/>
                    <a:pt x="9174" y="17985"/>
                    <a:pt x="9941" y="16717"/>
                  </a:cubicBezTo>
                  <a:cubicBezTo>
                    <a:pt x="10308" y="16117"/>
                    <a:pt x="10709" y="15516"/>
                    <a:pt x="11109" y="14916"/>
                  </a:cubicBezTo>
                  <a:cubicBezTo>
                    <a:pt x="11309" y="14616"/>
                    <a:pt x="11543" y="14349"/>
                    <a:pt x="11743" y="14049"/>
                  </a:cubicBezTo>
                  <a:cubicBezTo>
                    <a:pt x="11766" y="14002"/>
                    <a:pt x="11956" y="13755"/>
                    <a:pt x="11960" y="13755"/>
                  </a:cubicBezTo>
                  <a:lnTo>
                    <a:pt x="11960" y="13755"/>
                  </a:lnTo>
                  <a:cubicBezTo>
                    <a:pt x="11962" y="13755"/>
                    <a:pt x="11931" y="13798"/>
                    <a:pt x="11843" y="13915"/>
                  </a:cubicBezTo>
                  <a:cubicBezTo>
                    <a:pt x="11976" y="13748"/>
                    <a:pt x="12110" y="13582"/>
                    <a:pt x="12243" y="13415"/>
                  </a:cubicBezTo>
                  <a:cubicBezTo>
                    <a:pt x="13110" y="12347"/>
                    <a:pt x="14044" y="11380"/>
                    <a:pt x="15045" y="10446"/>
                  </a:cubicBezTo>
                  <a:cubicBezTo>
                    <a:pt x="15512" y="10012"/>
                    <a:pt x="16012" y="9579"/>
                    <a:pt x="16513" y="9145"/>
                  </a:cubicBezTo>
                  <a:lnTo>
                    <a:pt x="16880" y="8845"/>
                  </a:lnTo>
                  <a:lnTo>
                    <a:pt x="16880" y="8845"/>
                  </a:lnTo>
                  <a:cubicBezTo>
                    <a:pt x="16756" y="8948"/>
                    <a:pt x="16715" y="8984"/>
                    <a:pt x="16720" y="8984"/>
                  </a:cubicBezTo>
                  <a:cubicBezTo>
                    <a:pt x="16729" y="8984"/>
                    <a:pt x="16967" y="8801"/>
                    <a:pt x="17013" y="8778"/>
                  </a:cubicBezTo>
                  <a:cubicBezTo>
                    <a:pt x="17313" y="8545"/>
                    <a:pt x="17614" y="8345"/>
                    <a:pt x="17914" y="8111"/>
                  </a:cubicBezTo>
                  <a:cubicBezTo>
                    <a:pt x="19048" y="7344"/>
                    <a:pt x="20215" y="6677"/>
                    <a:pt x="21450" y="6076"/>
                  </a:cubicBezTo>
                  <a:cubicBezTo>
                    <a:pt x="21716" y="5943"/>
                    <a:pt x="22017" y="5809"/>
                    <a:pt x="22317" y="5676"/>
                  </a:cubicBezTo>
                  <a:lnTo>
                    <a:pt x="22317" y="5676"/>
                  </a:lnTo>
                  <a:cubicBezTo>
                    <a:pt x="22359" y="5662"/>
                    <a:pt x="22396" y="5649"/>
                    <a:pt x="22417" y="5643"/>
                  </a:cubicBezTo>
                  <a:cubicBezTo>
                    <a:pt x="22584" y="5576"/>
                    <a:pt x="22717" y="5509"/>
                    <a:pt x="22884" y="5442"/>
                  </a:cubicBezTo>
                  <a:cubicBezTo>
                    <a:pt x="23518" y="5209"/>
                    <a:pt x="24185" y="5009"/>
                    <a:pt x="24852" y="4809"/>
                  </a:cubicBezTo>
                  <a:cubicBezTo>
                    <a:pt x="25553" y="4642"/>
                    <a:pt x="26120" y="4508"/>
                    <a:pt x="26753" y="4408"/>
                  </a:cubicBezTo>
                  <a:lnTo>
                    <a:pt x="27220" y="4308"/>
                  </a:lnTo>
                  <a:cubicBezTo>
                    <a:pt x="27287" y="4308"/>
                    <a:pt x="27547" y="4249"/>
                    <a:pt x="27554" y="4249"/>
                  </a:cubicBezTo>
                  <a:cubicBezTo>
                    <a:pt x="27558" y="4249"/>
                    <a:pt x="27498" y="4264"/>
                    <a:pt x="27320" y="4308"/>
                  </a:cubicBezTo>
                  <a:cubicBezTo>
                    <a:pt x="27687" y="4242"/>
                    <a:pt x="28088" y="4208"/>
                    <a:pt x="28455" y="4208"/>
                  </a:cubicBezTo>
                  <a:cubicBezTo>
                    <a:pt x="28942" y="4171"/>
                    <a:pt x="29430" y="4152"/>
                    <a:pt x="29918" y="4152"/>
                  </a:cubicBezTo>
                  <a:cubicBezTo>
                    <a:pt x="30731" y="4152"/>
                    <a:pt x="31544" y="4204"/>
                    <a:pt x="32357" y="4308"/>
                  </a:cubicBezTo>
                  <a:cubicBezTo>
                    <a:pt x="32457" y="4320"/>
                    <a:pt x="32508" y="4325"/>
                    <a:pt x="32528" y="4325"/>
                  </a:cubicBezTo>
                  <a:cubicBezTo>
                    <a:pt x="32544" y="4325"/>
                    <a:pt x="32539" y="4321"/>
                    <a:pt x="32521" y="4317"/>
                  </a:cubicBezTo>
                  <a:lnTo>
                    <a:pt x="32521" y="4317"/>
                  </a:lnTo>
                  <a:lnTo>
                    <a:pt x="32958" y="4375"/>
                  </a:lnTo>
                  <a:cubicBezTo>
                    <a:pt x="33258" y="4442"/>
                    <a:pt x="33592" y="4508"/>
                    <a:pt x="33925" y="4575"/>
                  </a:cubicBezTo>
                  <a:cubicBezTo>
                    <a:pt x="34592" y="4742"/>
                    <a:pt x="35293" y="4909"/>
                    <a:pt x="35960" y="5142"/>
                  </a:cubicBezTo>
                  <a:cubicBezTo>
                    <a:pt x="36260" y="5242"/>
                    <a:pt x="36594" y="5342"/>
                    <a:pt x="36894" y="5476"/>
                  </a:cubicBezTo>
                  <a:lnTo>
                    <a:pt x="37361" y="5643"/>
                  </a:lnTo>
                  <a:cubicBezTo>
                    <a:pt x="37477" y="5689"/>
                    <a:pt x="37516" y="5705"/>
                    <a:pt x="37514" y="5705"/>
                  </a:cubicBezTo>
                  <a:cubicBezTo>
                    <a:pt x="37509" y="5705"/>
                    <a:pt x="37309" y="5628"/>
                    <a:pt x="37291" y="5628"/>
                  </a:cubicBezTo>
                  <a:cubicBezTo>
                    <a:pt x="37283" y="5628"/>
                    <a:pt x="37322" y="5649"/>
                    <a:pt x="37461" y="5709"/>
                  </a:cubicBezTo>
                  <a:cubicBezTo>
                    <a:pt x="38095" y="6010"/>
                    <a:pt x="38729" y="6310"/>
                    <a:pt x="39362" y="6643"/>
                  </a:cubicBezTo>
                  <a:cubicBezTo>
                    <a:pt x="39963" y="7010"/>
                    <a:pt x="40497" y="7310"/>
                    <a:pt x="41030" y="7677"/>
                  </a:cubicBezTo>
                  <a:cubicBezTo>
                    <a:pt x="41253" y="7844"/>
                    <a:pt x="41475" y="8011"/>
                    <a:pt x="41697" y="8178"/>
                  </a:cubicBezTo>
                  <a:lnTo>
                    <a:pt x="41697" y="8178"/>
                  </a:lnTo>
                  <a:cubicBezTo>
                    <a:pt x="41763" y="8231"/>
                    <a:pt x="41868" y="8315"/>
                    <a:pt x="41898" y="8345"/>
                  </a:cubicBezTo>
                  <a:lnTo>
                    <a:pt x="42398" y="8745"/>
                  </a:lnTo>
                  <a:cubicBezTo>
                    <a:pt x="42898" y="9178"/>
                    <a:pt x="43399" y="9645"/>
                    <a:pt x="43832" y="10112"/>
                  </a:cubicBezTo>
                  <a:cubicBezTo>
                    <a:pt x="44066" y="10346"/>
                    <a:pt x="44299" y="10613"/>
                    <a:pt x="44499" y="10846"/>
                  </a:cubicBezTo>
                  <a:lnTo>
                    <a:pt x="44833" y="11280"/>
                  </a:lnTo>
                  <a:cubicBezTo>
                    <a:pt x="44868" y="11315"/>
                    <a:pt x="45016" y="11491"/>
                    <a:pt x="45103" y="11594"/>
                  </a:cubicBezTo>
                  <a:lnTo>
                    <a:pt x="45103" y="11594"/>
                  </a:lnTo>
                  <a:cubicBezTo>
                    <a:pt x="45955" y="12715"/>
                    <a:pt x="46710" y="13933"/>
                    <a:pt x="47368" y="15183"/>
                  </a:cubicBezTo>
                  <a:cubicBezTo>
                    <a:pt x="47735" y="15917"/>
                    <a:pt x="48102" y="16650"/>
                    <a:pt x="48436" y="17384"/>
                  </a:cubicBezTo>
                  <a:cubicBezTo>
                    <a:pt x="48459" y="17431"/>
                    <a:pt x="48564" y="17707"/>
                    <a:pt x="48568" y="17707"/>
                  </a:cubicBezTo>
                  <a:cubicBezTo>
                    <a:pt x="48569" y="17707"/>
                    <a:pt x="48552" y="17657"/>
                    <a:pt x="48502" y="17518"/>
                  </a:cubicBezTo>
                  <a:lnTo>
                    <a:pt x="48502" y="17518"/>
                  </a:lnTo>
                  <a:lnTo>
                    <a:pt x="48769" y="18185"/>
                  </a:lnTo>
                  <a:cubicBezTo>
                    <a:pt x="48903" y="18552"/>
                    <a:pt x="49069" y="18952"/>
                    <a:pt x="49203" y="19319"/>
                  </a:cubicBezTo>
                  <a:cubicBezTo>
                    <a:pt x="49770" y="20853"/>
                    <a:pt x="50237" y="22421"/>
                    <a:pt x="50704" y="24022"/>
                  </a:cubicBezTo>
                  <a:cubicBezTo>
                    <a:pt x="51738" y="27592"/>
                    <a:pt x="52639" y="31228"/>
                    <a:pt x="53439" y="34864"/>
                  </a:cubicBezTo>
                  <a:cubicBezTo>
                    <a:pt x="53689" y="35780"/>
                    <a:pt x="54516" y="36372"/>
                    <a:pt x="55441" y="36372"/>
                  </a:cubicBezTo>
                  <a:cubicBezTo>
                    <a:pt x="55627" y="36372"/>
                    <a:pt x="55817" y="36348"/>
                    <a:pt x="56008" y="36298"/>
                  </a:cubicBezTo>
                  <a:cubicBezTo>
                    <a:pt x="57075" y="35964"/>
                    <a:pt x="57742" y="34830"/>
                    <a:pt x="57442" y="33729"/>
                  </a:cubicBezTo>
                  <a:cubicBezTo>
                    <a:pt x="56708" y="30327"/>
                    <a:pt x="55841" y="26924"/>
                    <a:pt x="54907" y="23555"/>
                  </a:cubicBezTo>
                  <a:cubicBezTo>
                    <a:pt x="54106" y="20520"/>
                    <a:pt x="53039" y="17551"/>
                    <a:pt x="51738" y="14716"/>
                  </a:cubicBezTo>
                  <a:cubicBezTo>
                    <a:pt x="49203" y="9145"/>
                    <a:pt x="45033" y="4475"/>
                    <a:pt x="39396" y="2040"/>
                  </a:cubicBezTo>
                  <a:cubicBezTo>
                    <a:pt x="36350" y="680"/>
                    <a:pt x="33088" y="1"/>
                    <a:pt x="29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3760;p34">
              <a:extLst>
                <a:ext uri="{FF2B5EF4-FFF2-40B4-BE49-F238E27FC236}">
                  <a16:creationId xmlns:a16="http://schemas.microsoft.com/office/drawing/2014/main" id="{6BBD88E3-FF1D-45F3-A68B-BF6515C2DA92}"/>
                </a:ext>
              </a:extLst>
            </p:cNvPr>
            <p:cNvSpPr/>
            <p:nvPr/>
          </p:nvSpPr>
          <p:spPr>
            <a:xfrm>
              <a:off x="1030762" y="3348474"/>
              <a:ext cx="426189" cy="276479"/>
            </a:xfrm>
            <a:custGeom>
              <a:avLst/>
              <a:gdLst/>
              <a:ahLst/>
              <a:cxnLst/>
              <a:rect l="l" t="t" r="r" b="b"/>
              <a:pathLst>
                <a:path w="44199" h="28673" extrusionOk="0">
                  <a:moveTo>
                    <a:pt x="27402" y="1"/>
                  </a:moveTo>
                  <a:cubicBezTo>
                    <a:pt x="22692" y="1"/>
                    <a:pt x="20515" y="4633"/>
                    <a:pt x="20515" y="4633"/>
                  </a:cubicBezTo>
                  <a:cubicBezTo>
                    <a:pt x="20515" y="4633"/>
                    <a:pt x="18665" y="1496"/>
                    <a:pt x="15686" y="1496"/>
                  </a:cubicBezTo>
                  <a:cubicBezTo>
                    <a:pt x="15343" y="1496"/>
                    <a:pt x="14984" y="1537"/>
                    <a:pt x="14611" y="1631"/>
                  </a:cubicBezTo>
                  <a:cubicBezTo>
                    <a:pt x="11242" y="2465"/>
                    <a:pt x="10175" y="6067"/>
                    <a:pt x="10875" y="7268"/>
                  </a:cubicBezTo>
                  <a:cubicBezTo>
                    <a:pt x="10875" y="7268"/>
                    <a:pt x="10268" y="7147"/>
                    <a:pt x="9362" y="7147"/>
                  </a:cubicBezTo>
                  <a:cubicBezTo>
                    <a:pt x="7379" y="7147"/>
                    <a:pt x="3961" y="7728"/>
                    <a:pt x="2336" y="11438"/>
                  </a:cubicBezTo>
                  <a:cubicBezTo>
                    <a:pt x="1" y="16875"/>
                    <a:pt x="3770" y="22446"/>
                    <a:pt x="8507" y="22946"/>
                  </a:cubicBezTo>
                  <a:cubicBezTo>
                    <a:pt x="8881" y="22988"/>
                    <a:pt x="9247" y="23007"/>
                    <a:pt x="9605" y="23007"/>
                  </a:cubicBezTo>
                  <a:cubicBezTo>
                    <a:pt x="13805" y="23007"/>
                    <a:pt x="16779" y="20344"/>
                    <a:pt x="16779" y="20344"/>
                  </a:cubicBezTo>
                  <a:cubicBezTo>
                    <a:pt x="16779" y="20344"/>
                    <a:pt x="17446" y="27616"/>
                    <a:pt x="24251" y="28583"/>
                  </a:cubicBezTo>
                  <a:cubicBezTo>
                    <a:pt x="24692" y="28644"/>
                    <a:pt x="25112" y="28673"/>
                    <a:pt x="25512" y="28673"/>
                  </a:cubicBezTo>
                  <a:cubicBezTo>
                    <a:pt x="31250" y="28673"/>
                    <a:pt x="32824" y="22812"/>
                    <a:pt x="32824" y="22812"/>
                  </a:cubicBezTo>
                  <a:cubicBezTo>
                    <a:pt x="32824" y="22812"/>
                    <a:pt x="34487" y="23445"/>
                    <a:pt x="36401" y="23445"/>
                  </a:cubicBezTo>
                  <a:cubicBezTo>
                    <a:pt x="38165" y="23445"/>
                    <a:pt x="40142" y="22908"/>
                    <a:pt x="41230" y="20844"/>
                  </a:cubicBezTo>
                  <a:cubicBezTo>
                    <a:pt x="43465" y="16575"/>
                    <a:pt x="39229" y="13973"/>
                    <a:pt x="39229" y="13973"/>
                  </a:cubicBezTo>
                  <a:cubicBezTo>
                    <a:pt x="39229" y="13973"/>
                    <a:pt x="44199" y="11004"/>
                    <a:pt x="41697" y="6534"/>
                  </a:cubicBezTo>
                  <a:cubicBezTo>
                    <a:pt x="40984" y="5261"/>
                    <a:pt x="39707" y="4867"/>
                    <a:pt x="38401" y="4867"/>
                  </a:cubicBezTo>
                  <a:cubicBezTo>
                    <a:pt x="36285" y="4867"/>
                    <a:pt x="34092" y="5900"/>
                    <a:pt x="34092" y="5900"/>
                  </a:cubicBezTo>
                  <a:cubicBezTo>
                    <a:pt x="34092" y="5900"/>
                    <a:pt x="32757" y="863"/>
                    <a:pt x="28788" y="130"/>
                  </a:cubicBezTo>
                  <a:cubicBezTo>
                    <a:pt x="28304" y="41"/>
                    <a:pt x="27842" y="1"/>
                    <a:pt x="27402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" name="Google Shape;3761;p34">
              <a:extLst>
                <a:ext uri="{FF2B5EF4-FFF2-40B4-BE49-F238E27FC236}">
                  <a16:creationId xmlns:a16="http://schemas.microsoft.com/office/drawing/2014/main" id="{D46B9380-5F82-4CE0-B3DA-473C6C7A2AB4}"/>
                </a:ext>
              </a:extLst>
            </p:cNvPr>
            <p:cNvSpPr/>
            <p:nvPr/>
          </p:nvSpPr>
          <p:spPr>
            <a:xfrm>
              <a:off x="1486223" y="3348474"/>
              <a:ext cx="426835" cy="276479"/>
            </a:xfrm>
            <a:custGeom>
              <a:avLst/>
              <a:gdLst/>
              <a:ahLst/>
              <a:cxnLst/>
              <a:rect l="l" t="t" r="r" b="b"/>
              <a:pathLst>
                <a:path w="44266" h="28673" extrusionOk="0">
                  <a:moveTo>
                    <a:pt x="16831" y="1"/>
                  </a:moveTo>
                  <a:cubicBezTo>
                    <a:pt x="16391" y="1"/>
                    <a:pt x="15929" y="41"/>
                    <a:pt x="15445" y="130"/>
                  </a:cubicBezTo>
                  <a:cubicBezTo>
                    <a:pt x="11475" y="863"/>
                    <a:pt x="10141" y="5900"/>
                    <a:pt x="10141" y="5900"/>
                  </a:cubicBezTo>
                  <a:cubicBezTo>
                    <a:pt x="10141" y="5900"/>
                    <a:pt x="7947" y="4867"/>
                    <a:pt x="5831" y="4867"/>
                  </a:cubicBezTo>
                  <a:cubicBezTo>
                    <a:pt x="4525" y="4867"/>
                    <a:pt x="3249" y="5261"/>
                    <a:pt x="2536" y="6534"/>
                  </a:cubicBezTo>
                  <a:cubicBezTo>
                    <a:pt x="0" y="11004"/>
                    <a:pt x="5004" y="13973"/>
                    <a:pt x="5004" y="13973"/>
                  </a:cubicBezTo>
                  <a:cubicBezTo>
                    <a:pt x="5004" y="13973"/>
                    <a:pt x="768" y="16575"/>
                    <a:pt x="3003" y="20844"/>
                  </a:cubicBezTo>
                  <a:cubicBezTo>
                    <a:pt x="4090" y="22908"/>
                    <a:pt x="6068" y="23445"/>
                    <a:pt x="7832" y="23445"/>
                  </a:cubicBezTo>
                  <a:cubicBezTo>
                    <a:pt x="9746" y="23445"/>
                    <a:pt x="11409" y="22812"/>
                    <a:pt x="11409" y="22812"/>
                  </a:cubicBezTo>
                  <a:cubicBezTo>
                    <a:pt x="11409" y="22812"/>
                    <a:pt x="12983" y="28673"/>
                    <a:pt x="18721" y="28673"/>
                  </a:cubicBezTo>
                  <a:cubicBezTo>
                    <a:pt x="19121" y="28673"/>
                    <a:pt x="19540" y="28644"/>
                    <a:pt x="19981" y="28583"/>
                  </a:cubicBezTo>
                  <a:cubicBezTo>
                    <a:pt x="26786" y="27616"/>
                    <a:pt x="27453" y="20344"/>
                    <a:pt x="27453" y="20344"/>
                  </a:cubicBezTo>
                  <a:cubicBezTo>
                    <a:pt x="27453" y="20344"/>
                    <a:pt x="30428" y="23007"/>
                    <a:pt x="34628" y="23007"/>
                  </a:cubicBezTo>
                  <a:cubicBezTo>
                    <a:pt x="34985" y="23007"/>
                    <a:pt x="35352" y="22988"/>
                    <a:pt x="35726" y="22946"/>
                  </a:cubicBezTo>
                  <a:cubicBezTo>
                    <a:pt x="40496" y="22446"/>
                    <a:pt x="44265" y="16875"/>
                    <a:pt x="41897" y="11438"/>
                  </a:cubicBezTo>
                  <a:cubicBezTo>
                    <a:pt x="40271" y="7728"/>
                    <a:pt x="36854" y="7147"/>
                    <a:pt x="34870" y="7147"/>
                  </a:cubicBezTo>
                  <a:cubicBezTo>
                    <a:pt x="33964" y="7147"/>
                    <a:pt x="33358" y="7268"/>
                    <a:pt x="33358" y="7268"/>
                  </a:cubicBezTo>
                  <a:cubicBezTo>
                    <a:pt x="34058" y="6067"/>
                    <a:pt x="32991" y="2465"/>
                    <a:pt x="29622" y="1631"/>
                  </a:cubicBezTo>
                  <a:cubicBezTo>
                    <a:pt x="29249" y="1537"/>
                    <a:pt x="28890" y="1496"/>
                    <a:pt x="28546" y="1496"/>
                  </a:cubicBezTo>
                  <a:cubicBezTo>
                    <a:pt x="25567" y="1496"/>
                    <a:pt x="23717" y="4633"/>
                    <a:pt x="23717" y="4633"/>
                  </a:cubicBezTo>
                  <a:cubicBezTo>
                    <a:pt x="23717" y="4633"/>
                    <a:pt x="21541" y="1"/>
                    <a:pt x="16831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Google Shape;3762;p34">
              <a:extLst>
                <a:ext uri="{FF2B5EF4-FFF2-40B4-BE49-F238E27FC236}">
                  <a16:creationId xmlns:a16="http://schemas.microsoft.com/office/drawing/2014/main" id="{55E9E77A-2E5C-4396-9F60-C42B986412D6}"/>
                </a:ext>
              </a:extLst>
            </p:cNvPr>
            <p:cNvSpPr/>
            <p:nvPr/>
          </p:nvSpPr>
          <p:spPr>
            <a:xfrm>
              <a:off x="1295800" y="3200152"/>
              <a:ext cx="334845" cy="237389"/>
            </a:xfrm>
            <a:custGeom>
              <a:avLst/>
              <a:gdLst/>
              <a:ahLst/>
              <a:cxnLst/>
              <a:rect l="l" t="t" r="r" b="b"/>
              <a:pathLst>
                <a:path w="34726" h="24619" fill="none" extrusionOk="0">
                  <a:moveTo>
                    <a:pt x="1" y="24618"/>
                  </a:moveTo>
                  <a:cubicBezTo>
                    <a:pt x="1" y="24618"/>
                    <a:pt x="3203" y="401"/>
                    <a:pt x="17347" y="201"/>
                  </a:cubicBezTo>
                  <a:cubicBezTo>
                    <a:pt x="31523" y="0"/>
                    <a:pt x="34726" y="19214"/>
                    <a:pt x="34726" y="1921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3763;p34">
              <a:extLst>
                <a:ext uri="{FF2B5EF4-FFF2-40B4-BE49-F238E27FC236}">
                  <a16:creationId xmlns:a16="http://schemas.microsoft.com/office/drawing/2014/main" id="{B67C4D13-B4E3-4881-B4F8-BD008456E574}"/>
                </a:ext>
              </a:extLst>
            </p:cNvPr>
            <p:cNvSpPr/>
            <p:nvPr/>
          </p:nvSpPr>
          <p:spPr>
            <a:xfrm>
              <a:off x="1349519" y="3252906"/>
              <a:ext cx="239635" cy="237379"/>
            </a:xfrm>
            <a:custGeom>
              <a:avLst/>
              <a:gdLst/>
              <a:ahLst/>
              <a:cxnLst/>
              <a:rect l="l" t="t" r="r" b="b"/>
              <a:pathLst>
                <a:path w="24852" h="24618" fill="none" extrusionOk="0">
                  <a:moveTo>
                    <a:pt x="1" y="24618"/>
                  </a:moveTo>
                  <a:cubicBezTo>
                    <a:pt x="1" y="24618"/>
                    <a:pt x="768" y="400"/>
                    <a:pt x="11742" y="200"/>
                  </a:cubicBezTo>
                  <a:cubicBezTo>
                    <a:pt x="22717" y="0"/>
                    <a:pt x="24852" y="19180"/>
                    <a:pt x="24852" y="19180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" name="Google Shape;3764;p34">
              <a:extLst>
                <a:ext uri="{FF2B5EF4-FFF2-40B4-BE49-F238E27FC236}">
                  <a16:creationId xmlns:a16="http://schemas.microsoft.com/office/drawing/2014/main" id="{235C3819-F650-4BFB-BD55-C0AA037AAF15}"/>
                </a:ext>
              </a:extLst>
            </p:cNvPr>
            <p:cNvSpPr/>
            <p:nvPr/>
          </p:nvSpPr>
          <p:spPr>
            <a:xfrm>
              <a:off x="1209604" y="3112664"/>
              <a:ext cx="524292" cy="331625"/>
            </a:xfrm>
            <a:custGeom>
              <a:avLst/>
              <a:gdLst/>
              <a:ahLst/>
              <a:cxnLst/>
              <a:rect l="l" t="t" r="r" b="b"/>
              <a:pathLst>
                <a:path w="54373" h="34392" fill="none" extrusionOk="0">
                  <a:moveTo>
                    <a:pt x="0" y="34392"/>
                  </a:moveTo>
                  <a:cubicBezTo>
                    <a:pt x="0" y="34392"/>
                    <a:pt x="1068" y="1702"/>
                    <a:pt x="27820" y="801"/>
                  </a:cubicBezTo>
                  <a:cubicBezTo>
                    <a:pt x="51804" y="0"/>
                    <a:pt x="54372" y="26920"/>
                    <a:pt x="54372" y="26920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3765;p34">
              <a:extLst>
                <a:ext uri="{FF2B5EF4-FFF2-40B4-BE49-F238E27FC236}">
                  <a16:creationId xmlns:a16="http://schemas.microsoft.com/office/drawing/2014/main" id="{E118B888-975A-4C02-94BC-1E484894B81E}"/>
                </a:ext>
              </a:extLst>
            </p:cNvPr>
            <p:cNvSpPr/>
            <p:nvPr/>
          </p:nvSpPr>
          <p:spPr>
            <a:xfrm>
              <a:off x="1258174" y="3153510"/>
              <a:ext cx="427153" cy="278553"/>
            </a:xfrm>
            <a:custGeom>
              <a:avLst/>
              <a:gdLst/>
              <a:ahLst/>
              <a:cxnLst/>
              <a:rect l="l" t="t" r="r" b="b"/>
              <a:pathLst>
                <a:path w="44299" h="28888" fill="none" extrusionOk="0">
                  <a:moveTo>
                    <a:pt x="0" y="28888"/>
                  </a:moveTo>
                  <a:cubicBezTo>
                    <a:pt x="0" y="28888"/>
                    <a:pt x="901" y="1368"/>
                    <a:pt x="22650" y="668"/>
                  </a:cubicBezTo>
                  <a:cubicBezTo>
                    <a:pt x="42230" y="1"/>
                    <a:pt x="44298" y="22817"/>
                    <a:pt x="44298" y="22817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3766;p34">
              <a:extLst>
                <a:ext uri="{FF2B5EF4-FFF2-40B4-BE49-F238E27FC236}">
                  <a16:creationId xmlns:a16="http://schemas.microsoft.com/office/drawing/2014/main" id="{DF10E12F-F5D4-4B8F-910C-EDF43A5D5D48}"/>
                </a:ext>
              </a:extLst>
            </p:cNvPr>
            <p:cNvSpPr/>
            <p:nvPr/>
          </p:nvSpPr>
          <p:spPr>
            <a:xfrm>
              <a:off x="1515488" y="3501426"/>
              <a:ext cx="29082" cy="58154"/>
            </a:xfrm>
            <a:custGeom>
              <a:avLst/>
              <a:gdLst/>
              <a:ahLst/>
              <a:cxnLst/>
              <a:rect l="l" t="t" r="r" b="b"/>
              <a:pathLst>
                <a:path w="3016" h="6031" extrusionOk="0">
                  <a:moveTo>
                    <a:pt x="1090" y="1"/>
                  </a:moveTo>
                  <a:cubicBezTo>
                    <a:pt x="927" y="1"/>
                    <a:pt x="766" y="84"/>
                    <a:pt x="701" y="279"/>
                  </a:cubicBezTo>
                  <a:cubicBezTo>
                    <a:pt x="1" y="2280"/>
                    <a:pt x="535" y="4482"/>
                    <a:pt x="2102" y="5916"/>
                  </a:cubicBezTo>
                  <a:cubicBezTo>
                    <a:pt x="2190" y="5997"/>
                    <a:pt x="2288" y="6031"/>
                    <a:pt x="2382" y="6031"/>
                  </a:cubicBezTo>
                  <a:cubicBezTo>
                    <a:pt x="2718" y="6031"/>
                    <a:pt x="3015" y="5602"/>
                    <a:pt x="2703" y="5316"/>
                  </a:cubicBezTo>
                  <a:cubicBezTo>
                    <a:pt x="1369" y="4082"/>
                    <a:pt x="868" y="2180"/>
                    <a:pt x="1502" y="513"/>
                  </a:cubicBezTo>
                  <a:cubicBezTo>
                    <a:pt x="1604" y="207"/>
                    <a:pt x="1345" y="1"/>
                    <a:pt x="1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" name="Google Shape;3767;p34">
              <a:extLst>
                <a:ext uri="{FF2B5EF4-FFF2-40B4-BE49-F238E27FC236}">
                  <a16:creationId xmlns:a16="http://schemas.microsoft.com/office/drawing/2014/main" id="{9634ADC6-D67B-4EEC-96EE-BA8611F16A5F}"/>
                </a:ext>
              </a:extLst>
            </p:cNvPr>
            <p:cNvSpPr/>
            <p:nvPr/>
          </p:nvSpPr>
          <p:spPr>
            <a:xfrm>
              <a:off x="1538650" y="3478062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101" y="834"/>
                    <a:pt x="1101" y="0"/>
                    <a:pt x="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3768;p34">
              <a:extLst>
                <a:ext uri="{FF2B5EF4-FFF2-40B4-BE49-F238E27FC236}">
                  <a16:creationId xmlns:a16="http://schemas.microsoft.com/office/drawing/2014/main" id="{369F5FD5-F9D4-41BC-B343-1B4E9A849E70}"/>
                </a:ext>
              </a:extLst>
            </p:cNvPr>
            <p:cNvSpPr/>
            <p:nvPr/>
          </p:nvSpPr>
          <p:spPr>
            <a:xfrm>
              <a:off x="1282339" y="3364664"/>
              <a:ext cx="56187" cy="29024"/>
            </a:xfrm>
            <a:custGeom>
              <a:avLst/>
              <a:gdLst/>
              <a:ahLst/>
              <a:cxnLst/>
              <a:rect l="l" t="t" r="r" b="b"/>
              <a:pathLst>
                <a:path w="5827" h="3010" extrusionOk="0">
                  <a:moveTo>
                    <a:pt x="1733" y="1"/>
                  </a:moveTo>
                  <a:cubicBezTo>
                    <a:pt x="1312" y="1"/>
                    <a:pt x="884" y="61"/>
                    <a:pt x="463" y="185"/>
                  </a:cubicBezTo>
                  <a:cubicBezTo>
                    <a:pt x="1" y="308"/>
                    <a:pt x="136" y="1001"/>
                    <a:pt x="580" y="1001"/>
                  </a:cubicBezTo>
                  <a:cubicBezTo>
                    <a:pt x="617" y="1001"/>
                    <a:pt x="656" y="996"/>
                    <a:pt x="696" y="986"/>
                  </a:cubicBezTo>
                  <a:cubicBezTo>
                    <a:pt x="1040" y="883"/>
                    <a:pt x="1388" y="833"/>
                    <a:pt x="1733" y="833"/>
                  </a:cubicBezTo>
                  <a:cubicBezTo>
                    <a:pt x="3062" y="833"/>
                    <a:pt x="4323" y="1568"/>
                    <a:pt x="4933" y="2787"/>
                  </a:cubicBezTo>
                  <a:cubicBezTo>
                    <a:pt x="5017" y="2945"/>
                    <a:pt x="5145" y="3010"/>
                    <a:pt x="5273" y="3010"/>
                  </a:cubicBezTo>
                  <a:cubicBezTo>
                    <a:pt x="5549" y="3010"/>
                    <a:pt x="5826" y="2706"/>
                    <a:pt x="5667" y="2387"/>
                  </a:cubicBezTo>
                  <a:cubicBezTo>
                    <a:pt x="4873" y="879"/>
                    <a:pt x="3346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3769;p34">
              <a:extLst>
                <a:ext uri="{FF2B5EF4-FFF2-40B4-BE49-F238E27FC236}">
                  <a16:creationId xmlns:a16="http://schemas.microsoft.com/office/drawing/2014/main" id="{08A47F52-B117-4C60-9F9E-1CEF785213E6}"/>
                </a:ext>
              </a:extLst>
            </p:cNvPr>
            <p:cNvSpPr/>
            <p:nvPr/>
          </p:nvSpPr>
          <p:spPr>
            <a:xfrm>
              <a:off x="1342769" y="3404720"/>
              <a:ext cx="9652" cy="9334"/>
            </a:xfrm>
            <a:custGeom>
              <a:avLst/>
              <a:gdLst/>
              <a:ahLst/>
              <a:cxnLst/>
              <a:rect l="l" t="t" r="r" b="b"/>
              <a:pathLst>
                <a:path w="1001" h="968" extrusionOk="0">
                  <a:moveTo>
                    <a:pt x="467" y="1"/>
                  </a:moveTo>
                  <a:cubicBezTo>
                    <a:pt x="400" y="1"/>
                    <a:pt x="334" y="34"/>
                    <a:pt x="300" y="101"/>
                  </a:cubicBezTo>
                  <a:lnTo>
                    <a:pt x="134" y="268"/>
                  </a:lnTo>
                  <a:cubicBezTo>
                    <a:pt x="100" y="301"/>
                    <a:pt x="67" y="334"/>
                    <a:pt x="33" y="401"/>
                  </a:cubicBezTo>
                  <a:cubicBezTo>
                    <a:pt x="0" y="434"/>
                    <a:pt x="0" y="501"/>
                    <a:pt x="0" y="568"/>
                  </a:cubicBezTo>
                  <a:cubicBezTo>
                    <a:pt x="0" y="601"/>
                    <a:pt x="0" y="668"/>
                    <a:pt x="33" y="701"/>
                  </a:cubicBezTo>
                  <a:cubicBezTo>
                    <a:pt x="67" y="768"/>
                    <a:pt x="100" y="801"/>
                    <a:pt x="134" y="835"/>
                  </a:cubicBezTo>
                  <a:lnTo>
                    <a:pt x="200" y="901"/>
                  </a:lnTo>
                  <a:cubicBezTo>
                    <a:pt x="267" y="935"/>
                    <a:pt x="334" y="968"/>
                    <a:pt x="434" y="968"/>
                  </a:cubicBezTo>
                  <a:lnTo>
                    <a:pt x="534" y="968"/>
                  </a:lnTo>
                  <a:cubicBezTo>
                    <a:pt x="601" y="968"/>
                    <a:pt x="667" y="901"/>
                    <a:pt x="734" y="868"/>
                  </a:cubicBezTo>
                  <a:lnTo>
                    <a:pt x="867" y="701"/>
                  </a:lnTo>
                  <a:cubicBezTo>
                    <a:pt x="967" y="634"/>
                    <a:pt x="1001" y="534"/>
                    <a:pt x="1001" y="401"/>
                  </a:cubicBezTo>
                  <a:cubicBezTo>
                    <a:pt x="1001" y="368"/>
                    <a:pt x="1001" y="301"/>
                    <a:pt x="967" y="268"/>
                  </a:cubicBezTo>
                  <a:cubicBezTo>
                    <a:pt x="934" y="201"/>
                    <a:pt x="901" y="167"/>
                    <a:pt x="867" y="134"/>
                  </a:cubicBezTo>
                  <a:lnTo>
                    <a:pt x="801" y="67"/>
                  </a:lnTo>
                  <a:cubicBezTo>
                    <a:pt x="734" y="1"/>
                    <a:pt x="667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2994" name="Google Shape;2994;p30"/>
          <p:cNvSpPr txBox="1">
            <a:spLocks noGrp="1"/>
          </p:cNvSpPr>
          <p:nvPr>
            <p:ph type="body" idx="1"/>
          </p:nvPr>
        </p:nvSpPr>
        <p:spPr>
          <a:xfrm>
            <a:off x="571500" y="1152475"/>
            <a:ext cx="8001000" cy="3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Berikut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keterampilan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kepemimpinan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dibahas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bab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: </a:t>
            </a:r>
            <a:endParaRPr lang="id-ID" sz="1800" dirty="0">
              <a:effectLst/>
              <a:latin typeface="Calibri" panose="020F0502020204030204" pitchFamily="34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90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hari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pertama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manjadi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seorang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pemimpin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id-ID" sz="1800" dirty="0">
              <a:effectLst/>
              <a:latin typeface="Calibri" panose="020F0502020204030204" pitchFamily="34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Belajar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pengalaman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id-ID" sz="1800" dirty="0">
              <a:effectLst/>
              <a:latin typeface="Calibri" panose="020F0502020204030204" pitchFamily="34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Membangun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kompentensi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teknis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id-ID" sz="1800" dirty="0">
              <a:effectLst/>
              <a:latin typeface="Calibri" panose="020F0502020204030204" pitchFamily="34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Membangun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hubungan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efektif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atasan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id-ID" sz="1800" dirty="0">
              <a:effectLst/>
              <a:latin typeface="Calibri" panose="020F0502020204030204" pitchFamily="34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Membangun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hubungan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efektif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rekan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sebaya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id-ID" sz="1800" dirty="0">
              <a:effectLst/>
              <a:latin typeface="Calibri" panose="020F0502020204030204" pitchFamily="34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Perencanaan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pembangunan</a:t>
            </a:r>
            <a:r>
              <a:rPr lang="en-ID" sz="1800" dirty="0">
                <a:effectLst/>
                <a:latin typeface="Calibri" panose="020F050202020403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id-ID" sz="1800" dirty="0">
              <a:effectLst/>
              <a:latin typeface="Calibri" panose="020F0502020204030204" pitchFamily="34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7" name="Google Shape;7585;p62">
            <a:extLst>
              <a:ext uri="{FF2B5EF4-FFF2-40B4-BE49-F238E27FC236}">
                <a16:creationId xmlns:a16="http://schemas.microsoft.com/office/drawing/2014/main" id="{48B02CFE-8FCF-4F4E-943F-07E02C17652C}"/>
              </a:ext>
            </a:extLst>
          </p:cNvPr>
          <p:cNvGrpSpPr/>
          <p:nvPr/>
        </p:nvGrpSpPr>
        <p:grpSpPr>
          <a:xfrm>
            <a:off x="312946" y="3991025"/>
            <a:ext cx="945950" cy="931092"/>
            <a:chOff x="5425890" y="1816871"/>
            <a:chExt cx="592923" cy="583611"/>
          </a:xfrm>
        </p:grpSpPr>
        <p:sp>
          <p:nvSpPr>
            <p:cNvPr id="28" name="Google Shape;7586;p62">
              <a:extLst>
                <a:ext uri="{FF2B5EF4-FFF2-40B4-BE49-F238E27FC236}">
                  <a16:creationId xmlns:a16="http://schemas.microsoft.com/office/drawing/2014/main" id="{811CA763-D56B-4BEE-9A00-CD61F87007F2}"/>
                </a:ext>
              </a:extLst>
            </p:cNvPr>
            <p:cNvSpPr/>
            <p:nvPr/>
          </p:nvSpPr>
          <p:spPr>
            <a:xfrm>
              <a:off x="5526197" y="1833711"/>
              <a:ext cx="454635" cy="566771"/>
            </a:xfrm>
            <a:custGeom>
              <a:avLst/>
              <a:gdLst/>
              <a:ahLst/>
              <a:cxnLst/>
              <a:rect l="l" t="t" r="r" b="b"/>
              <a:pathLst>
                <a:path w="42331" h="52772" extrusionOk="0">
                  <a:moveTo>
                    <a:pt x="667" y="1"/>
                  </a:moveTo>
                  <a:cubicBezTo>
                    <a:pt x="667" y="1"/>
                    <a:pt x="200" y="23651"/>
                    <a:pt x="267" y="26019"/>
                  </a:cubicBezTo>
                  <a:cubicBezTo>
                    <a:pt x="334" y="28388"/>
                    <a:pt x="0" y="52772"/>
                    <a:pt x="0" y="52772"/>
                  </a:cubicBezTo>
                  <a:lnTo>
                    <a:pt x="0" y="52772"/>
                  </a:lnTo>
                  <a:lnTo>
                    <a:pt x="20448" y="36127"/>
                  </a:lnTo>
                  <a:lnTo>
                    <a:pt x="41997" y="52405"/>
                  </a:lnTo>
                  <a:cubicBezTo>
                    <a:pt x="41997" y="52405"/>
                    <a:pt x="42330" y="8006"/>
                    <a:pt x="42330" y="6238"/>
                  </a:cubicBezTo>
                  <a:lnTo>
                    <a:pt x="423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587;p62">
              <a:extLst>
                <a:ext uri="{FF2B5EF4-FFF2-40B4-BE49-F238E27FC236}">
                  <a16:creationId xmlns:a16="http://schemas.microsoft.com/office/drawing/2014/main" id="{BC64208E-1300-434E-960E-219DC0AF9A93}"/>
                </a:ext>
              </a:extLst>
            </p:cNvPr>
            <p:cNvSpPr/>
            <p:nvPr/>
          </p:nvSpPr>
          <p:spPr>
            <a:xfrm>
              <a:off x="5509712" y="1821178"/>
              <a:ext cx="454635" cy="566771"/>
            </a:xfrm>
            <a:custGeom>
              <a:avLst/>
              <a:gdLst/>
              <a:ahLst/>
              <a:cxnLst/>
              <a:rect l="l" t="t" r="r" b="b"/>
              <a:pathLst>
                <a:path w="42331" h="52772" extrusionOk="0">
                  <a:moveTo>
                    <a:pt x="668" y="0"/>
                  </a:moveTo>
                  <a:cubicBezTo>
                    <a:pt x="668" y="0"/>
                    <a:pt x="201" y="23650"/>
                    <a:pt x="301" y="26019"/>
                  </a:cubicBezTo>
                  <a:cubicBezTo>
                    <a:pt x="368" y="28387"/>
                    <a:pt x="1" y="52771"/>
                    <a:pt x="1" y="52771"/>
                  </a:cubicBezTo>
                  <a:lnTo>
                    <a:pt x="20449" y="36126"/>
                  </a:lnTo>
                  <a:lnTo>
                    <a:pt x="41997" y="52404"/>
                  </a:lnTo>
                  <a:cubicBezTo>
                    <a:pt x="41997" y="52404"/>
                    <a:pt x="42331" y="8006"/>
                    <a:pt x="42331" y="6238"/>
                  </a:cubicBezTo>
                  <a:lnTo>
                    <a:pt x="42331" y="0"/>
                  </a:lnTo>
                  <a:close/>
                </a:path>
              </a:pathLst>
            </a:custGeom>
            <a:solidFill>
              <a:schemeClr val="dk1"/>
            </a:solidFill>
            <a:ln w="2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588;p62">
              <a:extLst>
                <a:ext uri="{FF2B5EF4-FFF2-40B4-BE49-F238E27FC236}">
                  <a16:creationId xmlns:a16="http://schemas.microsoft.com/office/drawing/2014/main" id="{E623180C-26B3-464D-8609-50614A07E271}"/>
                </a:ext>
              </a:extLst>
            </p:cNvPr>
            <p:cNvSpPr/>
            <p:nvPr/>
          </p:nvSpPr>
          <p:spPr>
            <a:xfrm>
              <a:off x="5425890" y="1816871"/>
              <a:ext cx="592923" cy="11"/>
            </a:xfrm>
            <a:custGeom>
              <a:avLst/>
              <a:gdLst/>
              <a:ahLst/>
              <a:cxnLst/>
              <a:rect l="l" t="t" r="r" b="b"/>
              <a:pathLst>
                <a:path w="55207" h="1" extrusionOk="0">
                  <a:moveTo>
                    <a:pt x="0" y="1"/>
                  </a:moveTo>
                  <a:lnTo>
                    <a:pt x="55206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589;p62">
              <a:extLst>
                <a:ext uri="{FF2B5EF4-FFF2-40B4-BE49-F238E27FC236}">
                  <a16:creationId xmlns:a16="http://schemas.microsoft.com/office/drawing/2014/main" id="{0B08FBB5-BE57-4DC4-9AB5-CE083389FE8B}"/>
                </a:ext>
              </a:extLst>
            </p:cNvPr>
            <p:cNvSpPr/>
            <p:nvPr/>
          </p:nvSpPr>
          <p:spPr>
            <a:xfrm>
              <a:off x="5425890" y="1816871"/>
              <a:ext cx="592923" cy="11"/>
            </a:xfrm>
            <a:custGeom>
              <a:avLst/>
              <a:gdLst/>
              <a:ahLst/>
              <a:cxnLst/>
              <a:rect l="l" t="t" r="r" b="b"/>
              <a:pathLst>
                <a:path w="55207" h="1" fill="none" extrusionOk="0">
                  <a:moveTo>
                    <a:pt x="0" y="1"/>
                  </a:moveTo>
                  <a:lnTo>
                    <a:pt x="55206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90;p62">
              <a:extLst>
                <a:ext uri="{FF2B5EF4-FFF2-40B4-BE49-F238E27FC236}">
                  <a16:creationId xmlns:a16="http://schemas.microsoft.com/office/drawing/2014/main" id="{825C5F90-C75E-4E0D-8070-5428E9CC8259}"/>
                </a:ext>
              </a:extLst>
            </p:cNvPr>
            <p:cNvSpPr/>
            <p:nvPr/>
          </p:nvSpPr>
          <p:spPr>
            <a:xfrm>
              <a:off x="5488931" y="1817236"/>
              <a:ext cx="454646" cy="556375"/>
            </a:xfrm>
            <a:custGeom>
              <a:avLst/>
              <a:gdLst/>
              <a:ahLst/>
              <a:cxnLst/>
              <a:rect l="l" t="t" r="r" b="b"/>
              <a:pathLst>
                <a:path w="42332" h="51804" extrusionOk="0">
                  <a:moveTo>
                    <a:pt x="668" y="0"/>
                  </a:moveTo>
                  <a:cubicBezTo>
                    <a:pt x="668" y="0"/>
                    <a:pt x="201" y="23217"/>
                    <a:pt x="268" y="25552"/>
                  </a:cubicBezTo>
                  <a:cubicBezTo>
                    <a:pt x="334" y="27854"/>
                    <a:pt x="1" y="51804"/>
                    <a:pt x="1" y="51804"/>
                  </a:cubicBezTo>
                  <a:lnTo>
                    <a:pt x="20449" y="35492"/>
                  </a:lnTo>
                  <a:lnTo>
                    <a:pt x="41998" y="51404"/>
                  </a:lnTo>
                  <a:cubicBezTo>
                    <a:pt x="41998" y="51404"/>
                    <a:pt x="42331" y="7873"/>
                    <a:pt x="42331" y="6138"/>
                  </a:cubicBezTo>
                  <a:lnTo>
                    <a:pt x="42331" y="0"/>
                  </a:lnTo>
                  <a:close/>
                </a:path>
              </a:pathLst>
            </a:custGeom>
            <a:solidFill>
              <a:schemeClr val="lt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91;p62">
              <a:extLst>
                <a:ext uri="{FF2B5EF4-FFF2-40B4-BE49-F238E27FC236}">
                  <a16:creationId xmlns:a16="http://schemas.microsoft.com/office/drawing/2014/main" id="{FCD713CE-BEB8-4C82-BBA5-DAC579E3E161}"/>
                </a:ext>
              </a:extLst>
            </p:cNvPr>
            <p:cNvSpPr/>
            <p:nvPr/>
          </p:nvSpPr>
          <p:spPr>
            <a:xfrm>
              <a:off x="5518314" y="1837652"/>
              <a:ext cx="11116" cy="11116"/>
            </a:xfrm>
            <a:custGeom>
              <a:avLst/>
              <a:gdLst/>
              <a:ahLst/>
              <a:cxnLst/>
              <a:rect l="l" t="t" r="r" b="b"/>
              <a:pathLst>
                <a:path w="1035" h="1035" fill="none" extrusionOk="0">
                  <a:moveTo>
                    <a:pt x="1034" y="1"/>
                  </a:moveTo>
                  <a:lnTo>
                    <a:pt x="0" y="1"/>
                  </a:lnTo>
                  <a:lnTo>
                    <a:pt x="0" y="1035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92;p62">
              <a:extLst>
                <a:ext uri="{FF2B5EF4-FFF2-40B4-BE49-F238E27FC236}">
                  <a16:creationId xmlns:a16="http://schemas.microsoft.com/office/drawing/2014/main" id="{AFD5A095-0C03-4488-90EB-DD461BACBE24}"/>
                </a:ext>
              </a:extLst>
            </p:cNvPr>
            <p:cNvSpPr/>
            <p:nvPr/>
          </p:nvSpPr>
          <p:spPr>
            <a:xfrm>
              <a:off x="5518314" y="1866315"/>
              <a:ext cx="11" cy="417013"/>
            </a:xfrm>
            <a:custGeom>
              <a:avLst/>
              <a:gdLst/>
              <a:ahLst/>
              <a:cxnLst/>
              <a:rect l="l" t="t" r="r" b="b"/>
              <a:pathLst>
                <a:path w="1" h="38828" fill="none" extrusionOk="0">
                  <a:moveTo>
                    <a:pt x="0" y="0"/>
                  </a:moveTo>
                  <a:lnTo>
                    <a:pt x="0" y="38828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93;p62">
              <a:extLst>
                <a:ext uri="{FF2B5EF4-FFF2-40B4-BE49-F238E27FC236}">
                  <a16:creationId xmlns:a16="http://schemas.microsoft.com/office/drawing/2014/main" id="{5D247C51-27FA-44C3-83C2-E72ED6D2A8C1}"/>
                </a:ext>
              </a:extLst>
            </p:cNvPr>
            <p:cNvSpPr/>
            <p:nvPr/>
          </p:nvSpPr>
          <p:spPr>
            <a:xfrm>
              <a:off x="5518314" y="2292250"/>
              <a:ext cx="8603" cy="11116"/>
            </a:xfrm>
            <a:custGeom>
              <a:avLst/>
              <a:gdLst/>
              <a:ahLst/>
              <a:cxnLst/>
              <a:rect l="l" t="t" r="r" b="b"/>
              <a:pathLst>
                <a:path w="801" h="1035" fill="none" extrusionOk="0">
                  <a:moveTo>
                    <a:pt x="0" y="1"/>
                  </a:moveTo>
                  <a:lnTo>
                    <a:pt x="0" y="1035"/>
                  </a:lnTo>
                  <a:lnTo>
                    <a:pt x="801" y="368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94;p62">
              <a:extLst>
                <a:ext uri="{FF2B5EF4-FFF2-40B4-BE49-F238E27FC236}">
                  <a16:creationId xmlns:a16="http://schemas.microsoft.com/office/drawing/2014/main" id="{9D0F3084-C3BE-41CD-BAD1-A01DDE399F71}"/>
                </a:ext>
              </a:extLst>
            </p:cNvPr>
            <p:cNvSpPr/>
            <p:nvPr/>
          </p:nvSpPr>
          <p:spPr>
            <a:xfrm>
              <a:off x="5541597" y="2162572"/>
              <a:ext cx="156213" cy="122533"/>
            </a:xfrm>
            <a:custGeom>
              <a:avLst/>
              <a:gdLst/>
              <a:ahLst/>
              <a:cxnLst/>
              <a:rect l="l" t="t" r="r" b="b"/>
              <a:pathLst>
                <a:path w="14545" h="11409" fill="none" extrusionOk="0">
                  <a:moveTo>
                    <a:pt x="0" y="11409"/>
                  </a:moveTo>
                  <a:lnTo>
                    <a:pt x="14544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95;p62">
              <a:extLst>
                <a:ext uri="{FF2B5EF4-FFF2-40B4-BE49-F238E27FC236}">
                  <a16:creationId xmlns:a16="http://schemas.microsoft.com/office/drawing/2014/main" id="{6E11356C-7EF9-4497-91A8-A3ABE09C65DE}"/>
                </a:ext>
              </a:extLst>
            </p:cNvPr>
            <p:cNvSpPr/>
            <p:nvPr/>
          </p:nvSpPr>
          <p:spPr>
            <a:xfrm>
              <a:off x="5704954" y="2149674"/>
              <a:ext cx="17925" cy="7174"/>
            </a:xfrm>
            <a:custGeom>
              <a:avLst/>
              <a:gdLst/>
              <a:ahLst/>
              <a:cxnLst/>
              <a:rect l="l" t="t" r="r" b="b"/>
              <a:pathLst>
                <a:path w="1669" h="668" fill="none" extrusionOk="0">
                  <a:moveTo>
                    <a:pt x="0" y="668"/>
                  </a:moveTo>
                  <a:lnTo>
                    <a:pt x="834" y="1"/>
                  </a:lnTo>
                  <a:lnTo>
                    <a:pt x="1668" y="635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596;p62">
              <a:extLst>
                <a:ext uri="{FF2B5EF4-FFF2-40B4-BE49-F238E27FC236}">
                  <a16:creationId xmlns:a16="http://schemas.microsoft.com/office/drawing/2014/main" id="{BB795D56-A9F7-47DF-8E96-DE6EB3F54E13}"/>
                </a:ext>
              </a:extLst>
            </p:cNvPr>
            <p:cNvSpPr/>
            <p:nvPr/>
          </p:nvSpPr>
          <p:spPr>
            <a:xfrm>
              <a:off x="5737549" y="2167942"/>
              <a:ext cx="157642" cy="122898"/>
            </a:xfrm>
            <a:custGeom>
              <a:avLst/>
              <a:gdLst/>
              <a:ahLst/>
              <a:cxnLst/>
              <a:rect l="l" t="t" r="r" b="b"/>
              <a:pathLst>
                <a:path w="14678" h="11443" fill="none" extrusionOk="0">
                  <a:moveTo>
                    <a:pt x="1" y="1"/>
                  </a:moveTo>
                  <a:lnTo>
                    <a:pt x="14678" y="11442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597;p62">
              <a:extLst>
                <a:ext uri="{FF2B5EF4-FFF2-40B4-BE49-F238E27FC236}">
                  <a16:creationId xmlns:a16="http://schemas.microsoft.com/office/drawing/2014/main" id="{65CE2874-F3A9-424B-86F0-75128DD77ECE}"/>
                </a:ext>
              </a:extLst>
            </p:cNvPr>
            <p:cNvSpPr/>
            <p:nvPr/>
          </p:nvSpPr>
          <p:spPr>
            <a:xfrm>
              <a:off x="5902700" y="2292250"/>
              <a:ext cx="8603" cy="11116"/>
            </a:xfrm>
            <a:custGeom>
              <a:avLst/>
              <a:gdLst/>
              <a:ahLst/>
              <a:cxnLst/>
              <a:rect l="l" t="t" r="r" b="b"/>
              <a:pathLst>
                <a:path w="801" h="1035" fill="none" extrusionOk="0">
                  <a:moveTo>
                    <a:pt x="0" y="401"/>
                  </a:moveTo>
                  <a:lnTo>
                    <a:pt x="801" y="1035"/>
                  </a:lnTo>
                  <a:lnTo>
                    <a:pt x="801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598;p62">
              <a:extLst>
                <a:ext uri="{FF2B5EF4-FFF2-40B4-BE49-F238E27FC236}">
                  <a16:creationId xmlns:a16="http://schemas.microsoft.com/office/drawing/2014/main" id="{BC1C1FBF-2B56-4ACD-B393-D39F469E0614}"/>
                </a:ext>
              </a:extLst>
            </p:cNvPr>
            <p:cNvSpPr/>
            <p:nvPr/>
          </p:nvSpPr>
          <p:spPr>
            <a:xfrm>
              <a:off x="5911291" y="1857359"/>
              <a:ext cx="11" cy="417378"/>
            </a:xfrm>
            <a:custGeom>
              <a:avLst/>
              <a:gdLst/>
              <a:ahLst/>
              <a:cxnLst/>
              <a:rect l="l" t="t" r="r" b="b"/>
              <a:pathLst>
                <a:path w="1" h="38862" fill="none" extrusionOk="0">
                  <a:moveTo>
                    <a:pt x="1" y="38861"/>
                  </a:moveTo>
                  <a:lnTo>
                    <a:pt x="1" y="0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599;p62">
              <a:extLst>
                <a:ext uri="{FF2B5EF4-FFF2-40B4-BE49-F238E27FC236}">
                  <a16:creationId xmlns:a16="http://schemas.microsoft.com/office/drawing/2014/main" id="{EE690875-9526-4470-9220-2F684001937D}"/>
                </a:ext>
              </a:extLst>
            </p:cNvPr>
            <p:cNvSpPr/>
            <p:nvPr/>
          </p:nvSpPr>
          <p:spPr>
            <a:xfrm>
              <a:off x="5900187" y="1837652"/>
              <a:ext cx="11116" cy="11116"/>
            </a:xfrm>
            <a:custGeom>
              <a:avLst/>
              <a:gdLst/>
              <a:ahLst/>
              <a:cxnLst/>
              <a:rect l="l" t="t" r="r" b="b"/>
              <a:pathLst>
                <a:path w="1035" h="1035" fill="none" extrusionOk="0">
                  <a:moveTo>
                    <a:pt x="1035" y="1035"/>
                  </a:moveTo>
                  <a:lnTo>
                    <a:pt x="1035" y="1"/>
                  </a:lnTo>
                  <a:lnTo>
                    <a:pt x="1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00;p62">
              <a:extLst>
                <a:ext uri="{FF2B5EF4-FFF2-40B4-BE49-F238E27FC236}">
                  <a16:creationId xmlns:a16="http://schemas.microsoft.com/office/drawing/2014/main" id="{3E5A4A07-83E8-4A8A-9B5C-8EDD0442B166}"/>
                </a:ext>
              </a:extLst>
            </p:cNvPr>
            <p:cNvSpPr/>
            <p:nvPr/>
          </p:nvSpPr>
          <p:spPr>
            <a:xfrm>
              <a:off x="5538010" y="1837652"/>
              <a:ext cx="344657" cy="11"/>
            </a:xfrm>
            <a:custGeom>
              <a:avLst/>
              <a:gdLst/>
              <a:ahLst/>
              <a:cxnLst/>
              <a:rect l="l" t="t" r="r" b="b"/>
              <a:pathLst>
                <a:path w="32091" h="1" fill="none" extrusionOk="0">
                  <a:moveTo>
                    <a:pt x="32090" y="1"/>
                  </a:moveTo>
                  <a:lnTo>
                    <a:pt x="1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01;p62">
              <a:extLst>
                <a:ext uri="{FF2B5EF4-FFF2-40B4-BE49-F238E27FC236}">
                  <a16:creationId xmlns:a16="http://schemas.microsoft.com/office/drawing/2014/main" id="{A8C00B6F-B0AC-4F41-A3CE-E3D1276A41E2}"/>
                </a:ext>
              </a:extLst>
            </p:cNvPr>
            <p:cNvSpPr/>
            <p:nvPr/>
          </p:nvSpPr>
          <p:spPr>
            <a:xfrm>
              <a:off x="5560939" y="1930075"/>
              <a:ext cx="310622" cy="3598"/>
            </a:xfrm>
            <a:custGeom>
              <a:avLst/>
              <a:gdLst/>
              <a:ahLst/>
              <a:cxnLst/>
              <a:rect l="l" t="t" r="r" b="b"/>
              <a:pathLst>
                <a:path w="28922" h="335" fill="none" extrusionOk="0">
                  <a:moveTo>
                    <a:pt x="1" y="168"/>
                  </a:moveTo>
                  <a:cubicBezTo>
                    <a:pt x="1" y="168"/>
                    <a:pt x="10008" y="1"/>
                    <a:pt x="14278" y="168"/>
                  </a:cubicBezTo>
                  <a:cubicBezTo>
                    <a:pt x="18547" y="334"/>
                    <a:pt x="28921" y="168"/>
                    <a:pt x="28921" y="168"/>
                  </a:cubicBezTo>
                </a:path>
              </a:pathLst>
            </a:custGeom>
            <a:noFill/>
            <a:ln w="1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02;p62">
              <a:extLst>
                <a:ext uri="{FF2B5EF4-FFF2-40B4-BE49-F238E27FC236}">
                  <a16:creationId xmlns:a16="http://schemas.microsoft.com/office/drawing/2014/main" id="{C9684295-C69D-4A1D-8A36-77F80D1387D9}"/>
                </a:ext>
              </a:extLst>
            </p:cNvPr>
            <p:cNvSpPr/>
            <p:nvPr/>
          </p:nvSpPr>
          <p:spPr>
            <a:xfrm>
              <a:off x="5560939" y="2011039"/>
              <a:ext cx="310622" cy="3598"/>
            </a:xfrm>
            <a:custGeom>
              <a:avLst/>
              <a:gdLst/>
              <a:ahLst/>
              <a:cxnLst/>
              <a:rect l="l" t="t" r="r" b="b"/>
              <a:pathLst>
                <a:path w="28922" h="335" fill="none" extrusionOk="0">
                  <a:moveTo>
                    <a:pt x="1" y="167"/>
                  </a:moveTo>
                  <a:cubicBezTo>
                    <a:pt x="1" y="167"/>
                    <a:pt x="10008" y="1"/>
                    <a:pt x="14278" y="167"/>
                  </a:cubicBezTo>
                  <a:cubicBezTo>
                    <a:pt x="18547" y="334"/>
                    <a:pt x="28921" y="167"/>
                    <a:pt x="28921" y="167"/>
                  </a:cubicBezTo>
                </a:path>
              </a:pathLst>
            </a:custGeom>
            <a:noFill/>
            <a:ln w="1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03;p62">
              <a:extLst>
                <a:ext uri="{FF2B5EF4-FFF2-40B4-BE49-F238E27FC236}">
                  <a16:creationId xmlns:a16="http://schemas.microsoft.com/office/drawing/2014/main" id="{3E898237-3E11-4867-A3C7-626C76517E78}"/>
                </a:ext>
              </a:extLst>
            </p:cNvPr>
            <p:cNvSpPr/>
            <p:nvPr/>
          </p:nvSpPr>
          <p:spPr>
            <a:xfrm>
              <a:off x="5560939" y="2091639"/>
              <a:ext cx="310622" cy="3952"/>
            </a:xfrm>
            <a:custGeom>
              <a:avLst/>
              <a:gdLst/>
              <a:ahLst/>
              <a:cxnLst/>
              <a:rect l="l" t="t" r="r" b="b"/>
              <a:pathLst>
                <a:path w="28922" h="368" fill="none" extrusionOk="0">
                  <a:moveTo>
                    <a:pt x="1" y="168"/>
                  </a:moveTo>
                  <a:cubicBezTo>
                    <a:pt x="1" y="168"/>
                    <a:pt x="10008" y="1"/>
                    <a:pt x="14278" y="168"/>
                  </a:cubicBezTo>
                  <a:cubicBezTo>
                    <a:pt x="18547" y="368"/>
                    <a:pt x="28921" y="168"/>
                    <a:pt x="28921" y="168"/>
                  </a:cubicBezTo>
                </a:path>
              </a:pathLst>
            </a:custGeom>
            <a:noFill/>
            <a:ln w="1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8" name="Google Shape;3068;p32"/>
          <p:cNvSpPr txBox="1">
            <a:spLocks noGrp="1"/>
          </p:cNvSpPr>
          <p:nvPr>
            <p:ph type="title"/>
          </p:nvPr>
        </p:nvSpPr>
        <p:spPr>
          <a:xfrm>
            <a:off x="898650" y="2588749"/>
            <a:ext cx="3079500" cy="10848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/>
              <a:t>90 HARI PERTAMA MENJADI SEORANG PEMIMPIN</a:t>
            </a:r>
            <a:endParaRPr sz="2400" dirty="0"/>
          </a:p>
        </p:txBody>
      </p:sp>
      <p:sp>
        <p:nvSpPr>
          <p:cNvPr id="3070" name="Google Shape;3070;p32"/>
          <p:cNvSpPr txBox="1">
            <a:spLocks noGrp="1"/>
          </p:cNvSpPr>
          <p:nvPr>
            <p:ph type="title" idx="2"/>
          </p:nvPr>
        </p:nvSpPr>
        <p:spPr>
          <a:xfrm>
            <a:off x="1542750" y="1389900"/>
            <a:ext cx="1791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3190" name="Google Shape;3190;p32"/>
          <p:cNvGrpSpPr/>
          <p:nvPr/>
        </p:nvGrpSpPr>
        <p:grpSpPr>
          <a:xfrm rot="10800000">
            <a:off x="712571" y="532471"/>
            <a:ext cx="3541269" cy="441532"/>
            <a:chOff x="2832893" y="5037034"/>
            <a:chExt cx="1478548" cy="184341"/>
          </a:xfrm>
        </p:grpSpPr>
        <p:sp>
          <p:nvSpPr>
            <p:cNvPr id="3191" name="Google Shape;3191;p32"/>
            <p:cNvSpPr/>
            <p:nvPr/>
          </p:nvSpPr>
          <p:spPr>
            <a:xfrm>
              <a:off x="2960385" y="5074230"/>
              <a:ext cx="30438" cy="33233"/>
            </a:xfrm>
            <a:custGeom>
              <a:avLst/>
              <a:gdLst/>
              <a:ahLst/>
              <a:cxnLst/>
              <a:rect l="l" t="t" r="r" b="b"/>
              <a:pathLst>
                <a:path w="2842" h="3103" extrusionOk="0">
                  <a:moveTo>
                    <a:pt x="1013" y="1275"/>
                  </a:moveTo>
                  <a:cubicBezTo>
                    <a:pt x="1013" y="1294"/>
                    <a:pt x="1010" y="1313"/>
                    <a:pt x="1006" y="1332"/>
                  </a:cubicBezTo>
                  <a:lnTo>
                    <a:pt x="1006" y="1332"/>
                  </a:lnTo>
                  <a:cubicBezTo>
                    <a:pt x="1005" y="1328"/>
                    <a:pt x="1004" y="1324"/>
                    <a:pt x="1003" y="1320"/>
                  </a:cubicBezTo>
                  <a:lnTo>
                    <a:pt x="1003" y="1320"/>
                  </a:lnTo>
                  <a:cubicBezTo>
                    <a:pt x="1003" y="1315"/>
                    <a:pt x="1003" y="1310"/>
                    <a:pt x="1003" y="1305"/>
                  </a:cubicBezTo>
                  <a:lnTo>
                    <a:pt x="1003" y="1305"/>
                  </a:lnTo>
                  <a:lnTo>
                    <a:pt x="1000" y="1313"/>
                  </a:lnTo>
                  <a:lnTo>
                    <a:pt x="1000" y="1313"/>
                  </a:lnTo>
                  <a:cubicBezTo>
                    <a:pt x="1000" y="1313"/>
                    <a:pt x="1000" y="1312"/>
                    <a:pt x="1000" y="1312"/>
                  </a:cubicBezTo>
                  <a:lnTo>
                    <a:pt x="1000" y="1312"/>
                  </a:lnTo>
                  <a:cubicBezTo>
                    <a:pt x="1001" y="1307"/>
                    <a:pt x="1002" y="1303"/>
                    <a:pt x="1002" y="1298"/>
                  </a:cubicBezTo>
                  <a:lnTo>
                    <a:pt x="1002" y="1298"/>
                  </a:lnTo>
                  <a:cubicBezTo>
                    <a:pt x="1003" y="1300"/>
                    <a:pt x="1003" y="1303"/>
                    <a:pt x="1003" y="1305"/>
                  </a:cubicBezTo>
                  <a:lnTo>
                    <a:pt x="1003" y="1305"/>
                  </a:lnTo>
                  <a:lnTo>
                    <a:pt x="1013" y="1275"/>
                  </a:lnTo>
                  <a:close/>
                  <a:moveTo>
                    <a:pt x="995" y="1329"/>
                  </a:moveTo>
                  <a:lnTo>
                    <a:pt x="996" y="1331"/>
                  </a:lnTo>
                  <a:lnTo>
                    <a:pt x="996" y="1331"/>
                  </a:lnTo>
                  <a:lnTo>
                    <a:pt x="998" y="1343"/>
                  </a:lnTo>
                  <a:lnTo>
                    <a:pt x="998" y="1343"/>
                  </a:lnTo>
                  <a:cubicBezTo>
                    <a:pt x="996" y="1341"/>
                    <a:pt x="995" y="1339"/>
                    <a:pt x="993" y="1337"/>
                  </a:cubicBezTo>
                  <a:lnTo>
                    <a:pt x="993" y="1337"/>
                  </a:lnTo>
                  <a:cubicBezTo>
                    <a:pt x="994" y="1334"/>
                    <a:pt x="995" y="1331"/>
                    <a:pt x="995" y="1329"/>
                  </a:cubicBezTo>
                  <a:close/>
                  <a:moveTo>
                    <a:pt x="1006" y="1332"/>
                  </a:moveTo>
                  <a:cubicBezTo>
                    <a:pt x="1009" y="1341"/>
                    <a:pt x="1010" y="1350"/>
                    <a:pt x="1011" y="1361"/>
                  </a:cubicBezTo>
                  <a:lnTo>
                    <a:pt x="1011" y="1361"/>
                  </a:lnTo>
                  <a:lnTo>
                    <a:pt x="1005" y="1353"/>
                  </a:lnTo>
                  <a:lnTo>
                    <a:pt x="1005" y="1353"/>
                  </a:lnTo>
                  <a:lnTo>
                    <a:pt x="1003" y="1347"/>
                  </a:lnTo>
                  <a:lnTo>
                    <a:pt x="1003" y="1347"/>
                  </a:lnTo>
                  <a:cubicBezTo>
                    <a:pt x="1002" y="1348"/>
                    <a:pt x="1002" y="1348"/>
                    <a:pt x="1002" y="1349"/>
                  </a:cubicBezTo>
                  <a:lnTo>
                    <a:pt x="1002" y="1349"/>
                  </a:lnTo>
                  <a:cubicBezTo>
                    <a:pt x="1002" y="1348"/>
                    <a:pt x="1001" y="1348"/>
                    <a:pt x="1001" y="1347"/>
                  </a:cubicBezTo>
                  <a:lnTo>
                    <a:pt x="1001" y="1347"/>
                  </a:lnTo>
                  <a:cubicBezTo>
                    <a:pt x="1001" y="1346"/>
                    <a:pt x="1001" y="1345"/>
                    <a:pt x="1001" y="1344"/>
                  </a:cubicBezTo>
                  <a:lnTo>
                    <a:pt x="1001" y="1344"/>
                  </a:lnTo>
                  <a:lnTo>
                    <a:pt x="1003" y="1347"/>
                  </a:lnTo>
                  <a:lnTo>
                    <a:pt x="1003" y="1347"/>
                  </a:lnTo>
                  <a:cubicBezTo>
                    <a:pt x="1004" y="1342"/>
                    <a:pt x="1005" y="1337"/>
                    <a:pt x="1006" y="1332"/>
                  </a:cubicBezTo>
                  <a:close/>
                  <a:moveTo>
                    <a:pt x="1005" y="1353"/>
                  </a:moveTo>
                  <a:lnTo>
                    <a:pt x="1005" y="1353"/>
                  </a:lnTo>
                  <a:cubicBezTo>
                    <a:pt x="1007" y="1357"/>
                    <a:pt x="1009" y="1360"/>
                    <a:pt x="1011" y="1363"/>
                  </a:cubicBezTo>
                  <a:lnTo>
                    <a:pt x="1011" y="1363"/>
                  </a:lnTo>
                  <a:cubicBezTo>
                    <a:pt x="1011" y="1365"/>
                    <a:pt x="1012" y="1367"/>
                    <a:pt x="1012" y="1370"/>
                  </a:cubicBezTo>
                  <a:lnTo>
                    <a:pt x="1012" y="1370"/>
                  </a:lnTo>
                  <a:lnTo>
                    <a:pt x="1005" y="1353"/>
                  </a:lnTo>
                  <a:close/>
                  <a:moveTo>
                    <a:pt x="974" y="1197"/>
                  </a:moveTo>
                  <a:cubicBezTo>
                    <a:pt x="987" y="1223"/>
                    <a:pt x="995" y="1249"/>
                    <a:pt x="1000" y="1275"/>
                  </a:cubicBezTo>
                  <a:lnTo>
                    <a:pt x="1000" y="1275"/>
                  </a:lnTo>
                  <a:lnTo>
                    <a:pt x="1013" y="1197"/>
                  </a:lnTo>
                  <a:lnTo>
                    <a:pt x="1013" y="1197"/>
                  </a:lnTo>
                  <a:cubicBezTo>
                    <a:pt x="1013" y="1234"/>
                    <a:pt x="1009" y="1267"/>
                    <a:pt x="1002" y="1298"/>
                  </a:cubicBezTo>
                  <a:lnTo>
                    <a:pt x="1002" y="1298"/>
                  </a:lnTo>
                  <a:cubicBezTo>
                    <a:pt x="1002" y="1290"/>
                    <a:pt x="1001" y="1283"/>
                    <a:pt x="1000" y="1275"/>
                  </a:cubicBezTo>
                  <a:lnTo>
                    <a:pt x="1000" y="1275"/>
                  </a:lnTo>
                  <a:lnTo>
                    <a:pt x="995" y="1303"/>
                  </a:lnTo>
                  <a:lnTo>
                    <a:pt x="995" y="1303"/>
                  </a:lnTo>
                  <a:cubicBezTo>
                    <a:pt x="994" y="1300"/>
                    <a:pt x="992" y="1297"/>
                    <a:pt x="990" y="1295"/>
                  </a:cubicBezTo>
                  <a:lnTo>
                    <a:pt x="990" y="1295"/>
                  </a:lnTo>
                  <a:lnTo>
                    <a:pt x="993" y="1314"/>
                  </a:lnTo>
                  <a:lnTo>
                    <a:pt x="992" y="1321"/>
                  </a:lnTo>
                  <a:lnTo>
                    <a:pt x="995" y="1328"/>
                  </a:lnTo>
                  <a:lnTo>
                    <a:pt x="995" y="1328"/>
                  </a:lnTo>
                  <a:lnTo>
                    <a:pt x="993" y="1336"/>
                  </a:lnTo>
                  <a:lnTo>
                    <a:pt x="993" y="1336"/>
                  </a:lnTo>
                  <a:cubicBezTo>
                    <a:pt x="992" y="1335"/>
                    <a:pt x="991" y="1334"/>
                    <a:pt x="990" y="1333"/>
                  </a:cubicBezTo>
                  <a:lnTo>
                    <a:pt x="990" y="1333"/>
                  </a:lnTo>
                  <a:lnTo>
                    <a:pt x="990" y="1334"/>
                  </a:lnTo>
                  <a:lnTo>
                    <a:pt x="990" y="1334"/>
                  </a:lnTo>
                  <a:lnTo>
                    <a:pt x="992" y="1337"/>
                  </a:lnTo>
                  <a:lnTo>
                    <a:pt x="992" y="1337"/>
                  </a:lnTo>
                  <a:lnTo>
                    <a:pt x="987" y="1353"/>
                  </a:lnTo>
                  <a:lnTo>
                    <a:pt x="985" y="1365"/>
                  </a:lnTo>
                  <a:lnTo>
                    <a:pt x="985" y="1365"/>
                  </a:lnTo>
                  <a:cubicBezTo>
                    <a:pt x="988" y="1356"/>
                    <a:pt x="990" y="1347"/>
                    <a:pt x="993" y="1338"/>
                  </a:cubicBezTo>
                  <a:lnTo>
                    <a:pt x="993" y="1338"/>
                  </a:lnTo>
                  <a:lnTo>
                    <a:pt x="998" y="1345"/>
                  </a:lnTo>
                  <a:lnTo>
                    <a:pt x="998" y="1345"/>
                  </a:lnTo>
                  <a:lnTo>
                    <a:pt x="1000" y="1353"/>
                  </a:lnTo>
                  <a:lnTo>
                    <a:pt x="1000" y="1353"/>
                  </a:lnTo>
                  <a:cubicBezTo>
                    <a:pt x="1000" y="1351"/>
                    <a:pt x="1000" y="1349"/>
                    <a:pt x="1001" y="1348"/>
                  </a:cubicBezTo>
                  <a:lnTo>
                    <a:pt x="1001" y="1348"/>
                  </a:lnTo>
                  <a:lnTo>
                    <a:pt x="1002" y="1349"/>
                  </a:lnTo>
                  <a:lnTo>
                    <a:pt x="1002" y="1349"/>
                  </a:lnTo>
                  <a:cubicBezTo>
                    <a:pt x="1002" y="1349"/>
                    <a:pt x="1002" y="1349"/>
                    <a:pt x="1002" y="1349"/>
                  </a:cubicBezTo>
                  <a:lnTo>
                    <a:pt x="1002" y="1349"/>
                  </a:lnTo>
                  <a:cubicBezTo>
                    <a:pt x="1003" y="1350"/>
                    <a:pt x="1004" y="1351"/>
                    <a:pt x="1004" y="1352"/>
                  </a:cubicBezTo>
                  <a:lnTo>
                    <a:pt x="1004" y="1352"/>
                  </a:lnTo>
                  <a:lnTo>
                    <a:pt x="1002" y="1349"/>
                  </a:lnTo>
                  <a:lnTo>
                    <a:pt x="1002" y="1349"/>
                  </a:lnTo>
                  <a:cubicBezTo>
                    <a:pt x="1001" y="1351"/>
                    <a:pt x="1001" y="1353"/>
                    <a:pt x="1000" y="1355"/>
                  </a:cubicBezTo>
                  <a:lnTo>
                    <a:pt x="1000" y="1355"/>
                  </a:lnTo>
                  <a:lnTo>
                    <a:pt x="1000" y="1353"/>
                  </a:lnTo>
                  <a:lnTo>
                    <a:pt x="1000" y="1353"/>
                  </a:lnTo>
                  <a:cubicBezTo>
                    <a:pt x="999" y="1356"/>
                    <a:pt x="999" y="1358"/>
                    <a:pt x="998" y="1361"/>
                  </a:cubicBezTo>
                  <a:lnTo>
                    <a:pt x="998" y="1361"/>
                  </a:lnTo>
                  <a:cubicBezTo>
                    <a:pt x="993" y="1378"/>
                    <a:pt x="985" y="1395"/>
                    <a:pt x="977" y="1411"/>
                  </a:cubicBezTo>
                  <a:lnTo>
                    <a:pt x="977" y="1411"/>
                  </a:lnTo>
                  <a:lnTo>
                    <a:pt x="985" y="1365"/>
                  </a:lnTo>
                  <a:lnTo>
                    <a:pt x="985" y="1365"/>
                  </a:lnTo>
                  <a:cubicBezTo>
                    <a:pt x="977" y="1390"/>
                    <a:pt x="968" y="1415"/>
                    <a:pt x="958" y="1441"/>
                  </a:cubicBezTo>
                  <a:lnTo>
                    <a:pt x="958" y="1441"/>
                  </a:lnTo>
                  <a:cubicBezTo>
                    <a:pt x="958" y="1442"/>
                    <a:pt x="957" y="1443"/>
                    <a:pt x="956" y="1444"/>
                  </a:cubicBezTo>
                  <a:lnTo>
                    <a:pt x="956" y="1444"/>
                  </a:lnTo>
                  <a:lnTo>
                    <a:pt x="987" y="1353"/>
                  </a:lnTo>
                  <a:lnTo>
                    <a:pt x="990" y="1334"/>
                  </a:lnTo>
                  <a:lnTo>
                    <a:pt x="990" y="1334"/>
                  </a:lnTo>
                  <a:lnTo>
                    <a:pt x="974" y="1314"/>
                  </a:lnTo>
                  <a:lnTo>
                    <a:pt x="974" y="1314"/>
                  </a:lnTo>
                  <a:cubicBezTo>
                    <a:pt x="979" y="1320"/>
                    <a:pt x="985" y="1326"/>
                    <a:pt x="990" y="1333"/>
                  </a:cubicBezTo>
                  <a:lnTo>
                    <a:pt x="990" y="1333"/>
                  </a:lnTo>
                  <a:lnTo>
                    <a:pt x="992" y="1321"/>
                  </a:lnTo>
                  <a:lnTo>
                    <a:pt x="974" y="1275"/>
                  </a:lnTo>
                  <a:lnTo>
                    <a:pt x="974" y="1275"/>
                  </a:lnTo>
                  <a:cubicBezTo>
                    <a:pt x="980" y="1282"/>
                    <a:pt x="986" y="1288"/>
                    <a:pt x="990" y="1295"/>
                  </a:cubicBezTo>
                  <a:lnTo>
                    <a:pt x="990" y="1295"/>
                  </a:lnTo>
                  <a:lnTo>
                    <a:pt x="974" y="1197"/>
                  </a:lnTo>
                  <a:close/>
                  <a:moveTo>
                    <a:pt x="1174" y="1522"/>
                  </a:moveTo>
                  <a:lnTo>
                    <a:pt x="1174" y="1522"/>
                  </a:lnTo>
                  <a:cubicBezTo>
                    <a:pt x="1180" y="1526"/>
                    <a:pt x="1185" y="1529"/>
                    <a:pt x="1189" y="1533"/>
                  </a:cubicBezTo>
                  <a:lnTo>
                    <a:pt x="1189" y="1533"/>
                  </a:lnTo>
                  <a:lnTo>
                    <a:pt x="1185" y="1531"/>
                  </a:lnTo>
                  <a:lnTo>
                    <a:pt x="1185" y="1531"/>
                  </a:lnTo>
                  <a:lnTo>
                    <a:pt x="1174" y="1522"/>
                  </a:lnTo>
                  <a:close/>
                  <a:moveTo>
                    <a:pt x="1456" y="1585"/>
                  </a:moveTo>
                  <a:lnTo>
                    <a:pt x="1456" y="1585"/>
                  </a:lnTo>
                  <a:lnTo>
                    <a:pt x="1456" y="1585"/>
                  </a:lnTo>
                  <a:lnTo>
                    <a:pt x="1454" y="1587"/>
                  </a:lnTo>
                  <a:lnTo>
                    <a:pt x="1453" y="1587"/>
                  </a:lnTo>
                  <a:cubicBezTo>
                    <a:pt x="1454" y="1586"/>
                    <a:pt x="1455" y="1586"/>
                    <a:pt x="1456" y="1585"/>
                  </a:cubicBezTo>
                  <a:close/>
                  <a:moveTo>
                    <a:pt x="1449" y="1590"/>
                  </a:moveTo>
                  <a:lnTo>
                    <a:pt x="1446" y="1592"/>
                  </a:lnTo>
                  <a:lnTo>
                    <a:pt x="1446" y="1592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2" y="1595"/>
                  </a:lnTo>
                  <a:lnTo>
                    <a:pt x="1442" y="1595"/>
                  </a:lnTo>
                  <a:cubicBezTo>
                    <a:pt x="1442" y="1595"/>
                    <a:pt x="1442" y="1594"/>
                    <a:pt x="1442" y="1594"/>
                  </a:cubicBezTo>
                  <a:lnTo>
                    <a:pt x="1442" y="1594"/>
                  </a:lnTo>
                  <a:lnTo>
                    <a:pt x="1441" y="1594"/>
                  </a:lnTo>
                  <a:lnTo>
                    <a:pt x="1441" y="1594"/>
                  </a:lnTo>
                  <a:cubicBezTo>
                    <a:pt x="1441" y="1594"/>
                    <a:pt x="1441" y="1594"/>
                    <a:pt x="1442" y="1594"/>
                  </a:cubicBezTo>
                  <a:lnTo>
                    <a:pt x="1442" y="1594"/>
                  </a:lnTo>
                  <a:cubicBezTo>
                    <a:pt x="1442" y="1594"/>
                    <a:pt x="1442" y="1594"/>
                    <a:pt x="1442" y="1594"/>
                  </a:cubicBezTo>
                  <a:lnTo>
                    <a:pt x="1442" y="1594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4" y="1592"/>
                  </a:lnTo>
                  <a:lnTo>
                    <a:pt x="1444" y="1592"/>
                  </a:lnTo>
                  <a:cubicBezTo>
                    <a:pt x="1444" y="1593"/>
                    <a:pt x="1443" y="1593"/>
                    <a:pt x="1442" y="1594"/>
                  </a:cubicBezTo>
                  <a:lnTo>
                    <a:pt x="1442" y="1594"/>
                  </a:lnTo>
                  <a:cubicBezTo>
                    <a:pt x="1441" y="1593"/>
                    <a:pt x="1441" y="1592"/>
                    <a:pt x="1441" y="1591"/>
                  </a:cubicBezTo>
                  <a:lnTo>
                    <a:pt x="1441" y="1591"/>
                  </a:lnTo>
                  <a:cubicBezTo>
                    <a:pt x="1442" y="1591"/>
                    <a:pt x="1443" y="1591"/>
                    <a:pt x="1444" y="1591"/>
                  </a:cubicBezTo>
                  <a:lnTo>
                    <a:pt x="1444" y="1591"/>
                  </a:lnTo>
                  <a:lnTo>
                    <a:pt x="1444" y="1592"/>
                  </a:lnTo>
                  <a:lnTo>
                    <a:pt x="1444" y="1592"/>
                  </a:lnTo>
                  <a:cubicBezTo>
                    <a:pt x="1445" y="1591"/>
                    <a:pt x="1446" y="1591"/>
                    <a:pt x="1447" y="1590"/>
                  </a:cubicBezTo>
                  <a:lnTo>
                    <a:pt x="1447" y="1590"/>
                  </a:lnTo>
                  <a:cubicBezTo>
                    <a:pt x="1448" y="1590"/>
                    <a:pt x="1448" y="1590"/>
                    <a:pt x="1449" y="1590"/>
                  </a:cubicBezTo>
                  <a:close/>
                  <a:moveTo>
                    <a:pt x="1416" y="1597"/>
                  </a:moveTo>
                  <a:lnTo>
                    <a:pt x="1422" y="1602"/>
                  </a:lnTo>
                  <a:lnTo>
                    <a:pt x="1422" y="1602"/>
                  </a:lnTo>
                  <a:lnTo>
                    <a:pt x="1420" y="1603"/>
                  </a:lnTo>
                  <a:lnTo>
                    <a:pt x="1420" y="1603"/>
                  </a:lnTo>
                  <a:cubicBezTo>
                    <a:pt x="1418" y="1601"/>
                    <a:pt x="1416" y="1599"/>
                    <a:pt x="1414" y="1597"/>
                  </a:cubicBezTo>
                  <a:lnTo>
                    <a:pt x="1414" y="1597"/>
                  </a:lnTo>
                  <a:cubicBezTo>
                    <a:pt x="1414" y="1597"/>
                    <a:pt x="1415" y="1597"/>
                    <a:pt x="1416" y="1597"/>
                  </a:cubicBezTo>
                  <a:close/>
                  <a:moveTo>
                    <a:pt x="1426" y="1605"/>
                  </a:moveTo>
                  <a:lnTo>
                    <a:pt x="1428" y="1606"/>
                  </a:lnTo>
                  <a:lnTo>
                    <a:pt x="1428" y="1606"/>
                  </a:lnTo>
                  <a:lnTo>
                    <a:pt x="1426" y="1607"/>
                  </a:lnTo>
                  <a:lnTo>
                    <a:pt x="1426" y="1607"/>
                  </a:lnTo>
                  <a:cubicBezTo>
                    <a:pt x="1426" y="1607"/>
                    <a:pt x="1425" y="1606"/>
                    <a:pt x="1424" y="1606"/>
                  </a:cubicBezTo>
                  <a:lnTo>
                    <a:pt x="1424" y="1606"/>
                  </a:lnTo>
                  <a:cubicBezTo>
                    <a:pt x="1425" y="1606"/>
                    <a:pt x="1426" y="1605"/>
                    <a:pt x="1426" y="1605"/>
                  </a:cubicBezTo>
                  <a:close/>
                  <a:moveTo>
                    <a:pt x="1577" y="1655"/>
                  </a:moveTo>
                  <a:lnTo>
                    <a:pt x="1577" y="1655"/>
                  </a:lnTo>
                  <a:cubicBezTo>
                    <a:pt x="1576" y="1655"/>
                    <a:pt x="1576" y="1655"/>
                    <a:pt x="1576" y="1656"/>
                  </a:cubicBezTo>
                  <a:lnTo>
                    <a:pt x="1576" y="1656"/>
                  </a:lnTo>
                  <a:cubicBezTo>
                    <a:pt x="1575" y="1656"/>
                    <a:pt x="1574" y="1656"/>
                    <a:pt x="1574" y="1656"/>
                  </a:cubicBezTo>
                  <a:lnTo>
                    <a:pt x="1574" y="1656"/>
                  </a:lnTo>
                  <a:lnTo>
                    <a:pt x="1577" y="1655"/>
                  </a:lnTo>
                  <a:close/>
                  <a:moveTo>
                    <a:pt x="1499" y="1694"/>
                  </a:moveTo>
                  <a:lnTo>
                    <a:pt x="1502" y="1701"/>
                  </a:lnTo>
                  <a:lnTo>
                    <a:pt x="1502" y="1701"/>
                  </a:lnTo>
                  <a:cubicBezTo>
                    <a:pt x="1502" y="1701"/>
                    <a:pt x="1501" y="1701"/>
                    <a:pt x="1500" y="1701"/>
                  </a:cubicBezTo>
                  <a:lnTo>
                    <a:pt x="1500" y="1701"/>
                  </a:lnTo>
                  <a:cubicBezTo>
                    <a:pt x="1499" y="1699"/>
                    <a:pt x="1499" y="1697"/>
                    <a:pt x="1498" y="1694"/>
                  </a:cubicBezTo>
                  <a:lnTo>
                    <a:pt x="1498" y="1694"/>
                  </a:lnTo>
                  <a:lnTo>
                    <a:pt x="1499" y="1694"/>
                  </a:lnTo>
                  <a:close/>
                  <a:moveTo>
                    <a:pt x="1421" y="1"/>
                  </a:moveTo>
                  <a:cubicBezTo>
                    <a:pt x="1324" y="1"/>
                    <a:pt x="1227" y="11"/>
                    <a:pt x="1129" y="30"/>
                  </a:cubicBezTo>
                  <a:cubicBezTo>
                    <a:pt x="1052" y="69"/>
                    <a:pt x="974" y="69"/>
                    <a:pt x="896" y="108"/>
                  </a:cubicBezTo>
                  <a:cubicBezTo>
                    <a:pt x="818" y="147"/>
                    <a:pt x="701" y="225"/>
                    <a:pt x="585" y="302"/>
                  </a:cubicBezTo>
                  <a:cubicBezTo>
                    <a:pt x="468" y="419"/>
                    <a:pt x="312" y="536"/>
                    <a:pt x="234" y="691"/>
                  </a:cubicBezTo>
                  <a:cubicBezTo>
                    <a:pt x="157" y="808"/>
                    <a:pt x="118" y="886"/>
                    <a:pt x="79" y="1003"/>
                  </a:cubicBezTo>
                  <a:cubicBezTo>
                    <a:pt x="79" y="1042"/>
                    <a:pt x="40" y="1081"/>
                    <a:pt x="40" y="1120"/>
                  </a:cubicBezTo>
                  <a:cubicBezTo>
                    <a:pt x="1" y="1314"/>
                    <a:pt x="1" y="1470"/>
                    <a:pt x="1" y="1625"/>
                  </a:cubicBezTo>
                  <a:cubicBezTo>
                    <a:pt x="1" y="1781"/>
                    <a:pt x="40" y="1937"/>
                    <a:pt x="79" y="2092"/>
                  </a:cubicBezTo>
                  <a:cubicBezTo>
                    <a:pt x="157" y="2287"/>
                    <a:pt x="234" y="2482"/>
                    <a:pt x="390" y="2637"/>
                  </a:cubicBezTo>
                  <a:cubicBezTo>
                    <a:pt x="429" y="2676"/>
                    <a:pt x="429" y="2676"/>
                    <a:pt x="468" y="2715"/>
                  </a:cubicBezTo>
                  <a:cubicBezTo>
                    <a:pt x="546" y="2793"/>
                    <a:pt x="663" y="2871"/>
                    <a:pt x="740" y="2910"/>
                  </a:cubicBezTo>
                  <a:cubicBezTo>
                    <a:pt x="857" y="2987"/>
                    <a:pt x="1013" y="3026"/>
                    <a:pt x="1129" y="3065"/>
                  </a:cubicBezTo>
                  <a:cubicBezTo>
                    <a:pt x="1253" y="3090"/>
                    <a:pt x="1372" y="3103"/>
                    <a:pt x="1487" y="3103"/>
                  </a:cubicBezTo>
                  <a:cubicBezTo>
                    <a:pt x="1736" y="3103"/>
                    <a:pt x="1967" y="3043"/>
                    <a:pt x="2180" y="2910"/>
                  </a:cubicBezTo>
                  <a:cubicBezTo>
                    <a:pt x="2491" y="2754"/>
                    <a:pt x="2725" y="2443"/>
                    <a:pt x="2803" y="2053"/>
                  </a:cubicBezTo>
                  <a:cubicBezTo>
                    <a:pt x="2842" y="1859"/>
                    <a:pt x="2842" y="1664"/>
                    <a:pt x="2803" y="1431"/>
                  </a:cubicBezTo>
                  <a:cubicBezTo>
                    <a:pt x="2775" y="1319"/>
                    <a:pt x="2727" y="1187"/>
                    <a:pt x="2644" y="1078"/>
                  </a:cubicBezTo>
                  <a:lnTo>
                    <a:pt x="2644" y="1078"/>
                  </a:lnTo>
                  <a:cubicBezTo>
                    <a:pt x="2617" y="908"/>
                    <a:pt x="2566" y="738"/>
                    <a:pt x="2491" y="575"/>
                  </a:cubicBezTo>
                  <a:cubicBezTo>
                    <a:pt x="2414" y="497"/>
                    <a:pt x="2375" y="458"/>
                    <a:pt x="2297" y="380"/>
                  </a:cubicBezTo>
                  <a:cubicBezTo>
                    <a:pt x="2219" y="302"/>
                    <a:pt x="2141" y="225"/>
                    <a:pt x="2024" y="147"/>
                  </a:cubicBezTo>
                  <a:cubicBezTo>
                    <a:pt x="1947" y="108"/>
                    <a:pt x="1830" y="69"/>
                    <a:pt x="1713" y="30"/>
                  </a:cubicBezTo>
                  <a:cubicBezTo>
                    <a:pt x="1616" y="11"/>
                    <a:pt x="1519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2"/>
            <p:cNvSpPr/>
            <p:nvPr/>
          </p:nvSpPr>
          <p:spPr>
            <a:xfrm>
              <a:off x="2947887" y="5151438"/>
              <a:ext cx="29602" cy="28146"/>
            </a:xfrm>
            <a:custGeom>
              <a:avLst/>
              <a:gdLst/>
              <a:ahLst/>
              <a:cxnLst/>
              <a:rect l="l" t="t" r="r" b="b"/>
              <a:pathLst>
                <a:path w="2764" h="2628" extrusionOk="0">
                  <a:moveTo>
                    <a:pt x="1254" y="1152"/>
                  </a:moveTo>
                  <a:lnTo>
                    <a:pt x="1266" y="1157"/>
                  </a:lnTo>
                  <a:lnTo>
                    <a:pt x="1266" y="1157"/>
                  </a:lnTo>
                  <a:cubicBezTo>
                    <a:pt x="1265" y="1158"/>
                    <a:pt x="1264" y="1160"/>
                    <a:pt x="1262" y="1161"/>
                  </a:cubicBezTo>
                  <a:lnTo>
                    <a:pt x="1262" y="1161"/>
                  </a:lnTo>
                  <a:cubicBezTo>
                    <a:pt x="1258" y="1159"/>
                    <a:pt x="1255" y="1157"/>
                    <a:pt x="1252" y="1154"/>
                  </a:cubicBezTo>
                  <a:lnTo>
                    <a:pt x="1252" y="1154"/>
                  </a:lnTo>
                  <a:lnTo>
                    <a:pt x="1254" y="1152"/>
                  </a:lnTo>
                  <a:close/>
                  <a:moveTo>
                    <a:pt x="1244" y="1164"/>
                  </a:moveTo>
                  <a:cubicBezTo>
                    <a:pt x="1243" y="1169"/>
                    <a:pt x="1241" y="1174"/>
                    <a:pt x="1238" y="1179"/>
                  </a:cubicBezTo>
                  <a:lnTo>
                    <a:pt x="1238" y="1179"/>
                  </a:lnTo>
                  <a:cubicBezTo>
                    <a:pt x="1236" y="1181"/>
                    <a:pt x="1233" y="1182"/>
                    <a:pt x="1230" y="1183"/>
                  </a:cubicBezTo>
                  <a:lnTo>
                    <a:pt x="1230" y="1183"/>
                  </a:lnTo>
                  <a:cubicBezTo>
                    <a:pt x="1230" y="1183"/>
                    <a:pt x="1230" y="1183"/>
                    <a:pt x="1230" y="1182"/>
                  </a:cubicBezTo>
                  <a:lnTo>
                    <a:pt x="1230" y="1182"/>
                  </a:lnTo>
                  <a:lnTo>
                    <a:pt x="1244" y="1164"/>
                  </a:lnTo>
                  <a:close/>
                  <a:moveTo>
                    <a:pt x="1312" y="1175"/>
                  </a:moveTo>
                  <a:lnTo>
                    <a:pt x="1329" y="1182"/>
                  </a:lnTo>
                  <a:lnTo>
                    <a:pt x="1329" y="1182"/>
                  </a:lnTo>
                  <a:lnTo>
                    <a:pt x="1332" y="1184"/>
                  </a:lnTo>
                  <a:lnTo>
                    <a:pt x="1332" y="1184"/>
                  </a:lnTo>
                  <a:cubicBezTo>
                    <a:pt x="1328" y="1183"/>
                    <a:pt x="1324" y="1183"/>
                    <a:pt x="1320" y="1182"/>
                  </a:cubicBezTo>
                  <a:lnTo>
                    <a:pt x="1320" y="1182"/>
                  </a:lnTo>
                  <a:cubicBezTo>
                    <a:pt x="1317" y="1180"/>
                    <a:pt x="1315" y="1177"/>
                    <a:pt x="1312" y="1175"/>
                  </a:cubicBezTo>
                  <a:close/>
                  <a:moveTo>
                    <a:pt x="1337" y="1187"/>
                  </a:moveTo>
                  <a:lnTo>
                    <a:pt x="1372" y="1214"/>
                  </a:lnTo>
                  <a:lnTo>
                    <a:pt x="1372" y="1214"/>
                  </a:lnTo>
                  <a:cubicBezTo>
                    <a:pt x="1355" y="1207"/>
                    <a:pt x="1340" y="1198"/>
                    <a:pt x="1327" y="1187"/>
                  </a:cubicBezTo>
                  <a:close/>
                  <a:moveTo>
                    <a:pt x="1402" y="1237"/>
                  </a:moveTo>
                  <a:lnTo>
                    <a:pt x="1407" y="1240"/>
                  </a:lnTo>
                  <a:lnTo>
                    <a:pt x="1407" y="1240"/>
                  </a:lnTo>
                  <a:lnTo>
                    <a:pt x="1415" y="1260"/>
                  </a:lnTo>
                  <a:lnTo>
                    <a:pt x="1415" y="1260"/>
                  </a:lnTo>
                  <a:cubicBezTo>
                    <a:pt x="1413" y="1259"/>
                    <a:pt x="1410" y="1258"/>
                    <a:pt x="1408" y="1257"/>
                  </a:cubicBezTo>
                  <a:lnTo>
                    <a:pt x="1408" y="1257"/>
                  </a:lnTo>
                  <a:cubicBezTo>
                    <a:pt x="1406" y="1250"/>
                    <a:pt x="1403" y="1244"/>
                    <a:pt x="1402" y="1237"/>
                  </a:cubicBezTo>
                  <a:close/>
                  <a:moveTo>
                    <a:pt x="1492" y="1448"/>
                  </a:moveTo>
                  <a:lnTo>
                    <a:pt x="1485" y="1465"/>
                  </a:lnTo>
                  <a:lnTo>
                    <a:pt x="1485" y="1465"/>
                  </a:lnTo>
                  <a:lnTo>
                    <a:pt x="1483" y="1468"/>
                  </a:lnTo>
                  <a:lnTo>
                    <a:pt x="1483" y="1468"/>
                  </a:lnTo>
                  <a:cubicBezTo>
                    <a:pt x="1483" y="1464"/>
                    <a:pt x="1484" y="1460"/>
                    <a:pt x="1485" y="1456"/>
                  </a:cubicBezTo>
                  <a:lnTo>
                    <a:pt x="1485" y="1456"/>
                  </a:lnTo>
                  <a:cubicBezTo>
                    <a:pt x="1487" y="1454"/>
                    <a:pt x="1489" y="1451"/>
                    <a:pt x="1492" y="1448"/>
                  </a:cubicBezTo>
                  <a:close/>
                  <a:moveTo>
                    <a:pt x="1477" y="1484"/>
                  </a:moveTo>
                  <a:lnTo>
                    <a:pt x="1477" y="1485"/>
                  </a:lnTo>
                  <a:lnTo>
                    <a:pt x="1474" y="1493"/>
                  </a:lnTo>
                  <a:lnTo>
                    <a:pt x="1460" y="1504"/>
                  </a:lnTo>
                  <a:lnTo>
                    <a:pt x="1460" y="1504"/>
                  </a:lnTo>
                  <a:cubicBezTo>
                    <a:pt x="1465" y="1496"/>
                    <a:pt x="1471" y="1490"/>
                    <a:pt x="1477" y="1484"/>
                  </a:cubicBezTo>
                  <a:close/>
                  <a:moveTo>
                    <a:pt x="1474" y="1469"/>
                  </a:moveTo>
                  <a:lnTo>
                    <a:pt x="1476" y="1477"/>
                  </a:lnTo>
                  <a:lnTo>
                    <a:pt x="1476" y="1477"/>
                  </a:lnTo>
                  <a:lnTo>
                    <a:pt x="1453" y="1508"/>
                  </a:lnTo>
                  <a:lnTo>
                    <a:pt x="1453" y="1508"/>
                  </a:lnTo>
                  <a:cubicBezTo>
                    <a:pt x="1458" y="1494"/>
                    <a:pt x="1466" y="1481"/>
                    <a:pt x="1474" y="1469"/>
                  </a:cubicBezTo>
                  <a:close/>
                  <a:moveTo>
                    <a:pt x="1464" y="1518"/>
                  </a:moveTo>
                  <a:lnTo>
                    <a:pt x="1463" y="1521"/>
                  </a:lnTo>
                  <a:lnTo>
                    <a:pt x="1463" y="1521"/>
                  </a:lnTo>
                  <a:lnTo>
                    <a:pt x="1450" y="1526"/>
                  </a:lnTo>
                  <a:lnTo>
                    <a:pt x="1450" y="1526"/>
                  </a:lnTo>
                  <a:cubicBezTo>
                    <a:pt x="1455" y="1523"/>
                    <a:pt x="1459" y="1520"/>
                    <a:pt x="1464" y="1518"/>
                  </a:cubicBezTo>
                  <a:close/>
                  <a:moveTo>
                    <a:pt x="1440" y="1"/>
                  </a:moveTo>
                  <a:cubicBezTo>
                    <a:pt x="1333" y="1"/>
                    <a:pt x="1226" y="20"/>
                    <a:pt x="1129" y="59"/>
                  </a:cubicBezTo>
                  <a:cubicBezTo>
                    <a:pt x="1012" y="59"/>
                    <a:pt x="934" y="98"/>
                    <a:pt x="857" y="137"/>
                  </a:cubicBezTo>
                  <a:cubicBezTo>
                    <a:pt x="779" y="176"/>
                    <a:pt x="740" y="176"/>
                    <a:pt x="701" y="215"/>
                  </a:cubicBezTo>
                  <a:cubicBezTo>
                    <a:pt x="429" y="409"/>
                    <a:pt x="195" y="682"/>
                    <a:pt x="78" y="1032"/>
                  </a:cubicBezTo>
                  <a:cubicBezTo>
                    <a:pt x="78" y="1148"/>
                    <a:pt x="39" y="1226"/>
                    <a:pt x="39" y="1343"/>
                  </a:cubicBezTo>
                  <a:cubicBezTo>
                    <a:pt x="1" y="1771"/>
                    <a:pt x="195" y="2160"/>
                    <a:pt x="584" y="2433"/>
                  </a:cubicBezTo>
                  <a:cubicBezTo>
                    <a:pt x="584" y="2433"/>
                    <a:pt x="623" y="2472"/>
                    <a:pt x="662" y="2472"/>
                  </a:cubicBezTo>
                  <a:cubicBezTo>
                    <a:pt x="740" y="2510"/>
                    <a:pt x="857" y="2549"/>
                    <a:pt x="934" y="2588"/>
                  </a:cubicBezTo>
                  <a:cubicBezTo>
                    <a:pt x="1051" y="2627"/>
                    <a:pt x="1207" y="2627"/>
                    <a:pt x="1363" y="2627"/>
                  </a:cubicBezTo>
                  <a:cubicBezTo>
                    <a:pt x="1392" y="2627"/>
                    <a:pt x="1427" y="2622"/>
                    <a:pt x="1463" y="2615"/>
                  </a:cubicBezTo>
                  <a:lnTo>
                    <a:pt x="1463" y="2615"/>
                  </a:lnTo>
                  <a:cubicBezTo>
                    <a:pt x="1498" y="2622"/>
                    <a:pt x="1530" y="2627"/>
                    <a:pt x="1557" y="2627"/>
                  </a:cubicBezTo>
                  <a:cubicBezTo>
                    <a:pt x="1791" y="2627"/>
                    <a:pt x="1985" y="2549"/>
                    <a:pt x="2180" y="2433"/>
                  </a:cubicBezTo>
                  <a:cubicBezTo>
                    <a:pt x="2374" y="2316"/>
                    <a:pt x="2491" y="2160"/>
                    <a:pt x="2608" y="1966"/>
                  </a:cubicBezTo>
                  <a:cubicBezTo>
                    <a:pt x="2725" y="1771"/>
                    <a:pt x="2763" y="1577"/>
                    <a:pt x="2763" y="1343"/>
                  </a:cubicBezTo>
                  <a:cubicBezTo>
                    <a:pt x="2763" y="1226"/>
                    <a:pt x="2763" y="1110"/>
                    <a:pt x="2725" y="1032"/>
                  </a:cubicBezTo>
                  <a:cubicBezTo>
                    <a:pt x="2725" y="915"/>
                    <a:pt x="2686" y="798"/>
                    <a:pt x="2608" y="720"/>
                  </a:cubicBezTo>
                  <a:cubicBezTo>
                    <a:pt x="2569" y="604"/>
                    <a:pt x="2491" y="526"/>
                    <a:pt x="2413" y="448"/>
                  </a:cubicBezTo>
                  <a:cubicBezTo>
                    <a:pt x="2413" y="409"/>
                    <a:pt x="2374" y="370"/>
                    <a:pt x="2335" y="331"/>
                  </a:cubicBezTo>
                  <a:cubicBezTo>
                    <a:pt x="2180" y="176"/>
                    <a:pt x="1985" y="98"/>
                    <a:pt x="1752" y="59"/>
                  </a:cubicBezTo>
                  <a:cubicBezTo>
                    <a:pt x="1654" y="20"/>
                    <a:pt x="1547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2"/>
            <p:cNvSpPr/>
            <p:nvPr/>
          </p:nvSpPr>
          <p:spPr>
            <a:xfrm>
              <a:off x="2913293" y="5121643"/>
              <a:ext cx="78365" cy="12509"/>
            </a:xfrm>
            <a:custGeom>
              <a:avLst/>
              <a:gdLst/>
              <a:ahLst/>
              <a:cxnLst/>
              <a:rect l="l" t="t" r="r" b="b"/>
              <a:pathLst>
                <a:path w="7317" h="1168" extrusionOk="0">
                  <a:moveTo>
                    <a:pt x="6888" y="0"/>
                  </a:moveTo>
                  <a:cubicBezTo>
                    <a:pt x="4709" y="312"/>
                    <a:pt x="2491" y="545"/>
                    <a:pt x="312" y="662"/>
                  </a:cubicBezTo>
                  <a:cubicBezTo>
                    <a:pt x="1" y="662"/>
                    <a:pt x="1" y="1168"/>
                    <a:pt x="312" y="1168"/>
                  </a:cubicBezTo>
                  <a:cubicBezTo>
                    <a:pt x="2530" y="1012"/>
                    <a:pt x="4787" y="778"/>
                    <a:pt x="7005" y="467"/>
                  </a:cubicBezTo>
                  <a:cubicBezTo>
                    <a:pt x="7316" y="428"/>
                    <a:pt x="7200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2"/>
            <p:cNvSpPr/>
            <p:nvPr/>
          </p:nvSpPr>
          <p:spPr>
            <a:xfrm>
              <a:off x="2912565" y="5088185"/>
              <a:ext cx="62311" cy="45742"/>
            </a:xfrm>
            <a:custGeom>
              <a:avLst/>
              <a:gdLst/>
              <a:ahLst/>
              <a:cxnLst/>
              <a:rect l="l" t="t" r="r" b="b"/>
              <a:pathLst>
                <a:path w="5818" h="4271" extrusionOk="0">
                  <a:moveTo>
                    <a:pt x="5487" y="0"/>
                  </a:moveTo>
                  <a:cubicBezTo>
                    <a:pt x="5446" y="0"/>
                    <a:pt x="5403" y="15"/>
                    <a:pt x="5361" y="50"/>
                  </a:cubicBezTo>
                  <a:cubicBezTo>
                    <a:pt x="3571" y="1217"/>
                    <a:pt x="1859" y="2502"/>
                    <a:pt x="185" y="3864"/>
                  </a:cubicBezTo>
                  <a:cubicBezTo>
                    <a:pt x="0" y="4018"/>
                    <a:pt x="183" y="4271"/>
                    <a:pt x="383" y="4271"/>
                  </a:cubicBezTo>
                  <a:cubicBezTo>
                    <a:pt x="435" y="4271"/>
                    <a:pt x="488" y="4254"/>
                    <a:pt x="536" y="4214"/>
                  </a:cubicBezTo>
                  <a:cubicBezTo>
                    <a:pt x="2170" y="2891"/>
                    <a:pt x="3843" y="1645"/>
                    <a:pt x="5594" y="439"/>
                  </a:cubicBezTo>
                  <a:cubicBezTo>
                    <a:pt x="5818" y="311"/>
                    <a:pt x="5675" y="0"/>
                    <a:pt x="5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2"/>
            <p:cNvSpPr/>
            <p:nvPr/>
          </p:nvSpPr>
          <p:spPr>
            <a:xfrm>
              <a:off x="2936534" y="5048119"/>
              <a:ext cx="23380" cy="65342"/>
            </a:xfrm>
            <a:custGeom>
              <a:avLst/>
              <a:gdLst/>
              <a:ahLst/>
              <a:cxnLst/>
              <a:rect l="l" t="t" r="r" b="b"/>
              <a:pathLst>
                <a:path w="2183" h="6101" extrusionOk="0">
                  <a:moveTo>
                    <a:pt x="1886" y="0"/>
                  </a:moveTo>
                  <a:cubicBezTo>
                    <a:pt x="1789" y="0"/>
                    <a:pt x="1690" y="50"/>
                    <a:pt x="1644" y="172"/>
                  </a:cubicBezTo>
                  <a:cubicBezTo>
                    <a:pt x="983" y="2001"/>
                    <a:pt x="438" y="3869"/>
                    <a:pt x="49" y="5776"/>
                  </a:cubicBezTo>
                  <a:cubicBezTo>
                    <a:pt x="1" y="5968"/>
                    <a:pt x="161" y="6101"/>
                    <a:pt x="308" y="6101"/>
                  </a:cubicBezTo>
                  <a:cubicBezTo>
                    <a:pt x="400" y="6101"/>
                    <a:pt x="486" y="6050"/>
                    <a:pt x="516" y="5931"/>
                  </a:cubicBezTo>
                  <a:cubicBezTo>
                    <a:pt x="944" y="4025"/>
                    <a:pt x="1450" y="2118"/>
                    <a:pt x="2111" y="289"/>
                  </a:cubicBezTo>
                  <a:cubicBezTo>
                    <a:pt x="2182" y="123"/>
                    <a:pt x="2037" y="0"/>
                    <a:pt x="1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2"/>
            <p:cNvSpPr/>
            <p:nvPr/>
          </p:nvSpPr>
          <p:spPr>
            <a:xfrm>
              <a:off x="2912876" y="5082294"/>
              <a:ext cx="20777" cy="50605"/>
            </a:xfrm>
            <a:custGeom>
              <a:avLst/>
              <a:gdLst/>
              <a:ahLst/>
              <a:cxnLst/>
              <a:rect l="l" t="t" r="r" b="b"/>
              <a:pathLst>
                <a:path w="1940" h="4725" extrusionOk="0">
                  <a:moveTo>
                    <a:pt x="1617" y="0"/>
                  </a:moveTo>
                  <a:cubicBezTo>
                    <a:pt x="1513" y="0"/>
                    <a:pt x="1408" y="50"/>
                    <a:pt x="1363" y="172"/>
                  </a:cubicBezTo>
                  <a:lnTo>
                    <a:pt x="1402" y="172"/>
                  </a:lnTo>
                  <a:lnTo>
                    <a:pt x="662" y="2390"/>
                  </a:lnTo>
                  <a:cubicBezTo>
                    <a:pt x="546" y="2740"/>
                    <a:pt x="390" y="3129"/>
                    <a:pt x="273" y="3480"/>
                  </a:cubicBezTo>
                  <a:cubicBezTo>
                    <a:pt x="118" y="3791"/>
                    <a:pt x="40" y="4141"/>
                    <a:pt x="1" y="4491"/>
                  </a:cubicBezTo>
                  <a:cubicBezTo>
                    <a:pt x="1" y="4647"/>
                    <a:pt x="127" y="4725"/>
                    <a:pt x="254" y="4725"/>
                  </a:cubicBezTo>
                  <a:cubicBezTo>
                    <a:pt x="380" y="4725"/>
                    <a:pt x="507" y="4647"/>
                    <a:pt x="507" y="4491"/>
                  </a:cubicBezTo>
                  <a:cubicBezTo>
                    <a:pt x="507" y="4336"/>
                    <a:pt x="546" y="4180"/>
                    <a:pt x="623" y="4024"/>
                  </a:cubicBezTo>
                  <a:lnTo>
                    <a:pt x="779" y="3519"/>
                  </a:lnTo>
                  <a:cubicBezTo>
                    <a:pt x="896" y="3168"/>
                    <a:pt x="1013" y="2818"/>
                    <a:pt x="1129" y="2429"/>
                  </a:cubicBezTo>
                  <a:cubicBezTo>
                    <a:pt x="1402" y="1729"/>
                    <a:pt x="1635" y="1028"/>
                    <a:pt x="1869" y="289"/>
                  </a:cubicBezTo>
                  <a:cubicBezTo>
                    <a:pt x="1940" y="123"/>
                    <a:pt x="1780" y="0"/>
                    <a:pt x="1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2"/>
            <p:cNvSpPr/>
            <p:nvPr/>
          </p:nvSpPr>
          <p:spPr>
            <a:xfrm>
              <a:off x="2904993" y="5134441"/>
              <a:ext cx="57052" cy="33415"/>
            </a:xfrm>
            <a:custGeom>
              <a:avLst/>
              <a:gdLst/>
              <a:ahLst/>
              <a:cxnLst/>
              <a:rect l="l" t="t" r="r" b="b"/>
              <a:pathLst>
                <a:path w="5327" h="3120" extrusionOk="0">
                  <a:moveTo>
                    <a:pt x="303" y="1"/>
                  </a:moveTo>
                  <a:cubicBezTo>
                    <a:pt x="124" y="1"/>
                    <a:pt x="0" y="319"/>
                    <a:pt x="192" y="478"/>
                  </a:cubicBezTo>
                  <a:cubicBezTo>
                    <a:pt x="1632" y="1568"/>
                    <a:pt x="3266" y="2269"/>
                    <a:pt x="4862" y="3086"/>
                  </a:cubicBezTo>
                  <a:cubicBezTo>
                    <a:pt x="4902" y="3109"/>
                    <a:pt x="4942" y="3119"/>
                    <a:pt x="4980" y="3119"/>
                  </a:cubicBezTo>
                  <a:cubicBezTo>
                    <a:pt x="5193" y="3119"/>
                    <a:pt x="5327" y="2790"/>
                    <a:pt x="5095" y="2658"/>
                  </a:cubicBezTo>
                  <a:cubicBezTo>
                    <a:pt x="3539" y="1840"/>
                    <a:pt x="1865" y="1140"/>
                    <a:pt x="426" y="50"/>
                  </a:cubicBezTo>
                  <a:cubicBezTo>
                    <a:pt x="384" y="16"/>
                    <a:pt x="34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2"/>
            <p:cNvSpPr/>
            <p:nvPr/>
          </p:nvSpPr>
          <p:spPr>
            <a:xfrm>
              <a:off x="2832893" y="5125274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8217" y="1"/>
                  </a:moveTo>
                  <a:cubicBezTo>
                    <a:pt x="8176" y="1"/>
                    <a:pt x="8133" y="16"/>
                    <a:pt x="8091" y="50"/>
                  </a:cubicBezTo>
                  <a:lnTo>
                    <a:pt x="192" y="6121"/>
                  </a:lnTo>
                  <a:cubicBezTo>
                    <a:pt x="0" y="6281"/>
                    <a:pt x="124" y="6598"/>
                    <a:pt x="325" y="6598"/>
                  </a:cubicBezTo>
                  <a:cubicBezTo>
                    <a:pt x="369" y="6598"/>
                    <a:pt x="416" y="6584"/>
                    <a:pt x="464" y="6549"/>
                  </a:cubicBezTo>
                  <a:lnTo>
                    <a:pt x="8325" y="478"/>
                  </a:lnTo>
                  <a:cubicBezTo>
                    <a:pt x="8549" y="318"/>
                    <a:pt x="8405" y="1"/>
                    <a:pt x="8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2"/>
            <p:cNvSpPr/>
            <p:nvPr/>
          </p:nvSpPr>
          <p:spPr>
            <a:xfrm>
              <a:off x="2852429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52" y="1"/>
                  </a:moveTo>
                  <a:cubicBezTo>
                    <a:pt x="2481" y="1"/>
                    <a:pt x="2413" y="41"/>
                    <a:pt x="2376" y="139"/>
                  </a:cubicBezTo>
                  <a:cubicBezTo>
                    <a:pt x="1403" y="2085"/>
                    <a:pt x="1053" y="4303"/>
                    <a:pt x="80" y="6249"/>
                  </a:cubicBezTo>
                  <a:cubicBezTo>
                    <a:pt x="0" y="6435"/>
                    <a:pt x="175" y="6621"/>
                    <a:pt x="331" y="6621"/>
                  </a:cubicBezTo>
                  <a:cubicBezTo>
                    <a:pt x="403" y="6621"/>
                    <a:pt x="471" y="6581"/>
                    <a:pt x="508" y="6482"/>
                  </a:cubicBezTo>
                  <a:cubicBezTo>
                    <a:pt x="1481" y="4537"/>
                    <a:pt x="1831" y="2358"/>
                    <a:pt x="2765" y="373"/>
                  </a:cubicBezTo>
                  <a:cubicBezTo>
                    <a:pt x="2872" y="187"/>
                    <a:pt x="2706" y="1"/>
                    <a:pt x="2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2"/>
            <p:cNvSpPr/>
            <p:nvPr/>
          </p:nvSpPr>
          <p:spPr>
            <a:xfrm>
              <a:off x="2982062" y="5112893"/>
              <a:ext cx="22095" cy="21677"/>
            </a:xfrm>
            <a:custGeom>
              <a:avLst/>
              <a:gdLst/>
              <a:ahLst/>
              <a:cxnLst/>
              <a:rect l="l" t="t" r="r" b="b"/>
              <a:pathLst>
                <a:path w="2063" h="2024" extrusionOk="0">
                  <a:moveTo>
                    <a:pt x="387" y="1113"/>
                  </a:moveTo>
                  <a:cubicBezTo>
                    <a:pt x="388" y="1116"/>
                    <a:pt x="389" y="1119"/>
                    <a:pt x="390" y="1121"/>
                  </a:cubicBezTo>
                  <a:lnTo>
                    <a:pt x="390" y="1121"/>
                  </a:lnTo>
                  <a:cubicBezTo>
                    <a:pt x="390" y="1124"/>
                    <a:pt x="390" y="1126"/>
                    <a:pt x="390" y="1129"/>
                  </a:cubicBezTo>
                  <a:lnTo>
                    <a:pt x="387" y="1113"/>
                  </a:lnTo>
                  <a:close/>
                  <a:moveTo>
                    <a:pt x="1051" y="0"/>
                  </a:moveTo>
                  <a:lnTo>
                    <a:pt x="857" y="39"/>
                  </a:lnTo>
                  <a:cubicBezTo>
                    <a:pt x="779" y="39"/>
                    <a:pt x="740" y="78"/>
                    <a:pt x="701" y="117"/>
                  </a:cubicBezTo>
                  <a:cubicBezTo>
                    <a:pt x="662" y="117"/>
                    <a:pt x="584" y="156"/>
                    <a:pt x="545" y="156"/>
                  </a:cubicBezTo>
                  <a:lnTo>
                    <a:pt x="351" y="311"/>
                  </a:lnTo>
                  <a:lnTo>
                    <a:pt x="312" y="350"/>
                  </a:lnTo>
                  <a:cubicBezTo>
                    <a:pt x="234" y="428"/>
                    <a:pt x="195" y="467"/>
                    <a:pt x="156" y="545"/>
                  </a:cubicBezTo>
                  <a:cubicBezTo>
                    <a:pt x="117" y="662"/>
                    <a:pt x="39" y="739"/>
                    <a:pt x="39" y="856"/>
                  </a:cubicBezTo>
                  <a:lnTo>
                    <a:pt x="39" y="934"/>
                  </a:lnTo>
                  <a:cubicBezTo>
                    <a:pt x="0" y="973"/>
                    <a:pt x="0" y="1012"/>
                    <a:pt x="39" y="1051"/>
                  </a:cubicBezTo>
                  <a:lnTo>
                    <a:pt x="39" y="1167"/>
                  </a:lnTo>
                  <a:cubicBezTo>
                    <a:pt x="0" y="1245"/>
                    <a:pt x="39" y="1362"/>
                    <a:pt x="78" y="1440"/>
                  </a:cubicBezTo>
                  <a:cubicBezTo>
                    <a:pt x="78" y="1479"/>
                    <a:pt x="117" y="1518"/>
                    <a:pt x="117" y="1557"/>
                  </a:cubicBezTo>
                  <a:cubicBezTo>
                    <a:pt x="156" y="1634"/>
                    <a:pt x="234" y="1673"/>
                    <a:pt x="273" y="1751"/>
                  </a:cubicBezTo>
                  <a:lnTo>
                    <a:pt x="312" y="1790"/>
                  </a:lnTo>
                  <a:cubicBezTo>
                    <a:pt x="390" y="1829"/>
                    <a:pt x="429" y="1907"/>
                    <a:pt x="506" y="1946"/>
                  </a:cubicBezTo>
                  <a:cubicBezTo>
                    <a:pt x="584" y="1946"/>
                    <a:pt x="662" y="1985"/>
                    <a:pt x="740" y="2024"/>
                  </a:cubicBezTo>
                  <a:lnTo>
                    <a:pt x="1051" y="2024"/>
                  </a:lnTo>
                  <a:lnTo>
                    <a:pt x="1246" y="1985"/>
                  </a:lnTo>
                  <a:cubicBezTo>
                    <a:pt x="1440" y="1946"/>
                    <a:pt x="1596" y="1868"/>
                    <a:pt x="1713" y="1751"/>
                  </a:cubicBezTo>
                  <a:cubicBezTo>
                    <a:pt x="1713" y="1710"/>
                    <a:pt x="1724" y="1668"/>
                    <a:pt x="1734" y="1626"/>
                  </a:cubicBezTo>
                  <a:lnTo>
                    <a:pt x="1734" y="1626"/>
                  </a:lnTo>
                  <a:cubicBezTo>
                    <a:pt x="1823" y="1559"/>
                    <a:pt x="1893" y="1480"/>
                    <a:pt x="1946" y="1401"/>
                  </a:cubicBezTo>
                  <a:cubicBezTo>
                    <a:pt x="1946" y="1362"/>
                    <a:pt x="2024" y="1245"/>
                    <a:pt x="2024" y="1206"/>
                  </a:cubicBezTo>
                  <a:lnTo>
                    <a:pt x="2063" y="973"/>
                  </a:lnTo>
                  <a:cubicBezTo>
                    <a:pt x="2063" y="817"/>
                    <a:pt x="2024" y="623"/>
                    <a:pt x="1946" y="506"/>
                  </a:cubicBezTo>
                  <a:cubicBezTo>
                    <a:pt x="1946" y="467"/>
                    <a:pt x="1907" y="467"/>
                    <a:pt x="1907" y="467"/>
                  </a:cubicBezTo>
                  <a:cubicBezTo>
                    <a:pt x="1868" y="389"/>
                    <a:pt x="1829" y="311"/>
                    <a:pt x="1790" y="272"/>
                  </a:cubicBezTo>
                  <a:cubicBezTo>
                    <a:pt x="1713" y="234"/>
                    <a:pt x="1674" y="195"/>
                    <a:pt x="1596" y="156"/>
                  </a:cubicBezTo>
                  <a:lnTo>
                    <a:pt x="1401" y="39"/>
                  </a:lnTo>
                  <a:lnTo>
                    <a:pt x="1324" y="39"/>
                  </a:lnTo>
                  <a:cubicBezTo>
                    <a:pt x="1246" y="39"/>
                    <a:pt x="1168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2"/>
            <p:cNvSpPr/>
            <p:nvPr/>
          </p:nvSpPr>
          <p:spPr>
            <a:xfrm>
              <a:off x="2902873" y="5129975"/>
              <a:ext cx="37110" cy="37688"/>
            </a:xfrm>
            <a:custGeom>
              <a:avLst/>
              <a:gdLst/>
              <a:ahLst/>
              <a:cxnLst/>
              <a:rect l="l" t="t" r="r" b="b"/>
              <a:pathLst>
                <a:path w="3465" h="3519" extrusionOk="0">
                  <a:moveTo>
                    <a:pt x="1518" y="1638"/>
                  </a:moveTo>
                  <a:cubicBezTo>
                    <a:pt x="1518" y="1643"/>
                    <a:pt x="1517" y="1649"/>
                    <a:pt x="1516" y="1655"/>
                  </a:cubicBezTo>
                  <a:lnTo>
                    <a:pt x="1516" y="1655"/>
                  </a:lnTo>
                  <a:cubicBezTo>
                    <a:pt x="1516" y="1655"/>
                    <a:pt x="1516" y="1655"/>
                    <a:pt x="1516" y="1655"/>
                  </a:cubicBezTo>
                  <a:lnTo>
                    <a:pt x="1516" y="1655"/>
                  </a:lnTo>
                  <a:lnTo>
                    <a:pt x="1518" y="1640"/>
                  </a:lnTo>
                  <a:lnTo>
                    <a:pt x="1518" y="1640"/>
                  </a:lnTo>
                  <a:cubicBezTo>
                    <a:pt x="1518" y="1639"/>
                    <a:pt x="1518" y="1639"/>
                    <a:pt x="1518" y="1638"/>
                  </a:cubicBezTo>
                  <a:close/>
                  <a:moveTo>
                    <a:pt x="1718" y="1699"/>
                  </a:moveTo>
                  <a:lnTo>
                    <a:pt x="1718" y="1699"/>
                  </a:lnTo>
                  <a:cubicBezTo>
                    <a:pt x="1711" y="1702"/>
                    <a:pt x="1704" y="1705"/>
                    <a:pt x="1697" y="1707"/>
                  </a:cubicBezTo>
                  <a:lnTo>
                    <a:pt x="1697" y="1707"/>
                  </a:lnTo>
                  <a:lnTo>
                    <a:pt x="1707" y="1701"/>
                  </a:lnTo>
                  <a:lnTo>
                    <a:pt x="1707" y="1701"/>
                  </a:lnTo>
                  <a:lnTo>
                    <a:pt x="1718" y="1699"/>
                  </a:lnTo>
                  <a:close/>
                  <a:moveTo>
                    <a:pt x="1557" y="1791"/>
                  </a:moveTo>
                  <a:lnTo>
                    <a:pt x="1514" y="1834"/>
                  </a:lnTo>
                  <a:lnTo>
                    <a:pt x="1514" y="1834"/>
                  </a:lnTo>
                  <a:lnTo>
                    <a:pt x="1519" y="1829"/>
                  </a:lnTo>
                  <a:lnTo>
                    <a:pt x="1519" y="1829"/>
                  </a:lnTo>
                  <a:lnTo>
                    <a:pt x="1557" y="1791"/>
                  </a:lnTo>
                  <a:close/>
                  <a:moveTo>
                    <a:pt x="1491" y="1857"/>
                  </a:moveTo>
                  <a:lnTo>
                    <a:pt x="1487" y="1861"/>
                  </a:lnTo>
                  <a:lnTo>
                    <a:pt x="1487" y="1861"/>
                  </a:lnTo>
                  <a:lnTo>
                    <a:pt x="1491" y="1857"/>
                  </a:lnTo>
                  <a:close/>
                  <a:moveTo>
                    <a:pt x="1466" y="1882"/>
                  </a:moveTo>
                  <a:lnTo>
                    <a:pt x="1462" y="1886"/>
                  </a:lnTo>
                  <a:lnTo>
                    <a:pt x="1462" y="1886"/>
                  </a:lnTo>
                  <a:lnTo>
                    <a:pt x="1466" y="1882"/>
                  </a:lnTo>
                  <a:close/>
                  <a:moveTo>
                    <a:pt x="1509" y="1910"/>
                  </a:moveTo>
                  <a:cubicBezTo>
                    <a:pt x="1510" y="1911"/>
                    <a:pt x="1511" y="1912"/>
                    <a:pt x="1513" y="1913"/>
                  </a:cubicBezTo>
                  <a:lnTo>
                    <a:pt x="1513" y="1913"/>
                  </a:lnTo>
                  <a:cubicBezTo>
                    <a:pt x="1514" y="1916"/>
                    <a:pt x="1514" y="1920"/>
                    <a:pt x="1515" y="1923"/>
                  </a:cubicBezTo>
                  <a:lnTo>
                    <a:pt x="1515" y="1923"/>
                  </a:lnTo>
                  <a:lnTo>
                    <a:pt x="1513" y="1919"/>
                  </a:lnTo>
                  <a:lnTo>
                    <a:pt x="1513" y="1919"/>
                  </a:lnTo>
                  <a:lnTo>
                    <a:pt x="1509" y="1910"/>
                  </a:lnTo>
                  <a:close/>
                  <a:moveTo>
                    <a:pt x="1851" y="1947"/>
                  </a:moveTo>
                  <a:lnTo>
                    <a:pt x="1851" y="1947"/>
                  </a:lnTo>
                  <a:cubicBezTo>
                    <a:pt x="1850" y="1948"/>
                    <a:pt x="1850" y="1948"/>
                    <a:pt x="1849" y="1949"/>
                  </a:cubicBezTo>
                  <a:lnTo>
                    <a:pt x="1849" y="1949"/>
                  </a:lnTo>
                  <a:lnTo>
                    <a:pt x="1846" y="1949"/>
                  </a:lnTo>
                  <a:lnTo>
                    <a:pt x="1846" y="1949"/>
                  </a:lnTo>
                  <a:cubicBezTo>
                    <a:pt x="1847" y="1949"/>
                    <a:pt x="1848" y="1948"/>
                    <a:pt x="1849" y="1947"/>
                  </a:cubicBezTo>
                  <a:lnTo>
                    <a:pt x="1849" y="1947"/>
                  </a:lnTo>
                  <a:cubicBezTo>
                    <a:pt x="1849" y="1947"/>
                    <a:pt x="1850" y="1947"/>
                    <a:pt x="1851" y="1947"/>
                  </a:cubicBezTo>
                  <a:close/>
                  <a:moveTo>
                    <a:pt x="1550" y="1956"/>
                  </a:moveTo>
                  <a:lnTo>
                    <a:pt x="1551" y="1956"/>
                  </a:lnTo>
                  <a:lnTo>
                    <a:pt x="1551" y="1956"/>
                  </a:lnTo>
                  <a:lnTo>
                    <a:pt x="1552" y="1956"/>
                  </a:lnTo>
                  <a:lnTo>
                    <a:pt x="1552" y="1956"/>
                  </a:lnTo>
                  <a:cubicBezTo>
                    <a:pt x="1551" y="1956"/>
                    <a:pt x="1551" y="1956"/>
                    <a:pt x="1550" y="1956"/>
                  </a:cubicBezTo>
                  <a:close/>
                  <a:moveTo>
                    <a:pt x="1518" y="1918"/>
                  </a:moveTo>
                  <a:cubicBezTo>
                    <a:pt x="1532" y="1930"/>
                    <a:pt x="1544" y="1942"/>
                    <a:pt x="1555" y="1957"/>
                  </a:cubicBezTo>
                  <a:lnTo>
                    <a:pt x="1555" y="1957"/>
                  </a:lnTo>
                  <a:lnTo>
                    <a:pt x="1552" y="1956"/>
                  </a:lnTo>
                  <a:lnTo>
                    <a:pt x="1552" y="1956"/>
                  </a:lnTo>
                  <a:cubicBezTo>
                    <a:pt x="1553" y="1957"/>
                    <a:pt x="1555" y="1957"/>
                    <a:pt x="1556" y="1958"/>
                  </a:cubicBezTo>
                  <a:lnTo>
                    <a:pt x="1556" y="1958"/>
                  </a:lnTo>
                  <a:cubicBezTo>
                    <a:pt x="1558" y="1960"/>
                    <a:pt x="1560" y="1962"/>
                    <a:pt x="1561" y="1965"/>
                  </a:cubicBezTo>
                  <a:lnTo>
                    <a:pt x="1561" y="1965"/>
                  </a:lnTo>
                  <a:lnTo>
                    <a:pt x="1551" y="1956"/>
                  </a:lnTo>
                  <a:lnTo>
                    <a:pt x="1551" y="1956"/>
                  </a:lnTo>
                  <a:lnTo>
                    <a:pt x="1541" y="1955"/>
                  </a:lnTo>
                  <a:lnTo>
                    <a:pt x="1541" y="1955"/>
                  </a:lnTo>
                  <a:lnTo>
                    <a:pt x="1540" y="1953"/>
                  </a:lnTo>
                  <a:lnTo>
                    <a:pt x="1540" y="1953"/>
                  </a:lnTo>
                  <a:cubicBezTo>
                    <a:pt x="1543" y="1954"/>
                    <a:pt x="1547" y="1955"/>
                    <a:pt x="1550" y="1956"/>
                  </a:cubicBezTo>
                  <a:lnTo>
                    <a:pt x="1550" y="1956"/>
                  </a:lnTo>
                  <a:lnTo>
                    <a:pt x="1527" y="1938"/>
                  </a:lnTo>
                  <a:lnTo>
                    <a:pt x="1527" y="1938"/>
                  </a:lnTo>
                  <a:lnTo>
                    <a:pt x="1519" y="1927"/>
                  </a:lnTo>
                  <a:lnTo>
                    <a:pt x="1519" y="1927"/>
                  </a:lnTo>
                  <a:cubicBezTo>
                    <a:pt x="1519" y="1924"/>
                    <a:pt x="1518" y="1921"/>
                    <a:pt x="1518" y="1918"/>
                  </a:cubicBezTo>
                  <a:close/>
                  <a:moveTo>
                    <a:pt x="1674" y="0"/>
                  </a:moveTo>
                  <a:cubicBezTo>
                    <a:pt x="1402" y="39"/>
                    <a:pt x="1129" y="78"/>
                    <a:pt x="896" y="234"/>
                  </a:cubicBezTo>
                  <a:cubicBezTo>
                    <a:pt x="779" y="312"/>
                    <a:pt x="662" y="390"/>
                    <a:pt x="585" y="467"/>
                  </a:cubicBezTo>
                  <a:cubicBezTo>
                    <a:pt x="546" y="506"/>
                    <a:pt x="507" y="545"/>
                    <a:pt x="468" y="584"/>
                  </a:cubicBezTo>
                  <a:cubicBezTo>
                    <a:pt x="390" y="701"/>
                    <a:pt x="312" y="779"/>
                    <a:pt x="234" y="895"/>
                  </a:cubicBezTo>
                  <a:cubicBezTo>
                    <a:pt x="157" y="1012"/>
                    <a:pt x="118" y="1129"/>
                    <a:pt x="79" y="1285"/>
                  </a:cubicBezTo>
                  <a:cubicBezTo>
                    <a:pt x="40" y="1324"/>
                    <a:pt x="40" y="1362"/>
                    <a:pt x="40" y="1440"/>
                  </a:cubicBezTo>
                  <a:cubicBezTo>
                    <a:pt x="1" y="1557"/>
                    <a:pt x="1" y="1713"/>
                    <a:pt x="1" y="1829"/>
                  </a:cubicBezTo>
                  <a:cubicBezTo>
                    <a:pt x="1" y="2102"/>
                    <a:pt x="79" y="2374"/>
                    <a:pt x="195" y="2608"/>
                  </a:cubicBezTo>
                  <a:cubicBezTo>
                    <a:pt x="234" y="2647"/>
                    <a:pt x="273" y="2686"/>
                    <a:pt x="273" y="2763"/>
                  </a:cubicBezTo>
                  <a:cubicBezTo>
                    <a:pt x="351" y="2841"/>
                    <a:pt x="429" y="2958"/>
                    <a:pt x="546" y="3036"/>
                  </a:cubicBezTo>
                  <a:cubicBezTo>
                    <a:pt x="624" y="3114"/>
                    <a:pt x="701" y="3191"/>
                    <a:pt x="818" y="3269"/>
                  </a:cubicBezTo>
                  <a:cubicBezTo>
                    <a:pt x="935" y="3347"/>
                    <a:pt x="1052" y="3386"/>
                    <a:pt x="1168" y="3425"/>
                  </a:cubicBezTo>
                  <a:cubicBezTo>
                    <a:pt x="1333" y="3488"/>
                    <a:pt x="1506" y="3519"/>
                    <a:pt x="1679" y="3519"/>
                  </a:cubicBezTo>
                  <a:cubicBezTo>
                    <a:pt x="2038" y="3519"/>
                    <a:pt x="2397" y="3389"/>
                    <a:pt x="2686" y="3152"/>
                  </a:cubicBezTo>
                  <a:cubicBezTo>
                    <a:pt x="2725" y="3152"/>
                    <a:pt x="2764" y="3152"/>
                    <a:pt x="2764" y="3114"/>
                  </a:cubicBezTo>
                  <a:cubicBezTo>
                    <a:pt x="2958" y="2997"/>
                    <a:pt x="3114" y="2841"/>
                    <a:pt x="3231" y="2686"/>
                  </a:cubicBezTo>
                  <a:cubicBezTo>
                    <a:pt x="3309" y="2569"/>
                    <a:pt x="3347" y="2452"/>
                    <a:pt x="3386" y="2335"/>
                  </a:cubicBezTo>
                  <a:cubicBezTo>
                    <a:pt x="3425" y="2257"/>
                    <a:pt x="3425" y="2219"/>
                    <a:pt x="3425" y="2180"/>
                  </a:cubicBezTo>
                  <a:cubicBezTo>
                    <a:pt x="3464" y="2024"/>
                    <a:pt x="3464" y="1868"/>
                    <a:pt x="3464" y="1752"/>
                  </a:cubicBezTo>
                  <a:cubicBezTo>
                    <a:pt x="3464" y="1479"/>
                    <a:pt x="3386" y="1207"/>
                    <a:pt x="3270" y="934"/>
                  </a:cubicBezTo>
                  <a:cubicBezTo>
                    <a:pt x="3192" y="779"/>
                    <a:pt x="3075" y="623"/>
                    <a:pt x="2919" y="506"/>
                  </a:cubicBezTo>
                  <a:cubicBezTo>
                    <a:pt x="2725" y="312"/>
                    <a:pt x="2491" y="156"/>
                    <a:pt x="2219" y="78"/>
                  </a:cubicBezTo>
                  <a:cubicBezTo>
                    <a:pt x="2063" y="0"/>
                    <a:pt x="1869" y="0"/>
                    <a:pt x="1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2"/>
            <p:cNvSpPr/>
            <p:nvPr/>
          </p:nvSpPr>
          <p:spPr>
            <a:xfrm>
              <a:off x="2919130" y="5072880"/>
              <a:ext cx="24601" cy="25436"/>
            </a:xfrm>
            <a:custGeom>
              <a:avLst/>
              <a:gdLst/>
              <a:ahLst/>
              <a:cxnLst/>
              <a:rect l="l" t="t" r="r" b="b"/>
              <a:pathLst>
                <a:path w="2297" h="2375" extrusionOk="0">
                  <a:moveTo>
                    <a:pt x="1700" y="1674"/>
                  </a:moveTo>
                  <a:lnTo>
                    <a:pt x="1689" y="1689"/>
                  </a:lnTo>
                  <a:lnTo>
                    <a:pt x="1689" y="1689"/>
                  </a:lnTo>
                  <a:lnTo>
                    <a:pt x="1674" y="1699"/>
                  </a:lnTo>
                  <a:lnTo>
                    <a:pt x="1674" y="1699"/>
                  </a:lnTo>
                  <a:cubicBezTo>
                    <a:pt x="1674" y="1677"/>
                    <a:pt x="1678" y="1674"/>
                    <a:pt x="1700" y="1674"/>
                  </a:cubicBezTo>
                  <a:close/>
                  <a:moveTo>
                    <a:pt x="1129" y="0"/>
                  </a:moveTo>
                  <a:cubicBezTo>
                    <a:pt x="1012" y="0"/>
                    <a:pt x="934" y="0"/>
                    <a:pt x="818" y="39"/>
                  </a:cubicBezTo>
                  <a:lnTo>
                    <a:pt x="545" y="117"/>
                  </a:lnTo>
                  <a:lnTo>
                    <a:pt x="506" y="117"/>
                  </a:lnTo>
                  <a:lnTo>
                    <a:pt x="429" y="234"/>
                  </a:lnTo>
                  <a:lnTo>
                    <a:pt x="312" y="312"/>
                  </a:lnTo>
                  <a:lnTo>
                    <a:pt x="156" y="506"/>
                  </a:lnTo>
                  <a:cubicBezTo>
                    <a:pt x="156" y="506"/>
                    <a:pt x="156" y="545"/>
                    <a:pt x="156" y="545"/>
                  </a:cubicBezTo>
                  <a:cubicBezTo>
                    <a:pt x="78" y="662"/>
                    <a:pt x="39" y="779"/>
                    <a:pt x="1" y="934"/>
                  </a:cubicBezTo>
                  <a:cubicBezTo>
                    <a:pt x="1" y="1051"/>
                    <a:pt x="1" y="1207"/>
                    <a:pt x="1" y="1323"/>
                  </a:cubicBezTo>
                  <a:cubicBezTo>
                    <a:pt x="46" y="1414"/>
                    <a:pt x="97" y="1504"/>
                    <a:pt x="156" y="1588"/>
                  </a:cubicBezTo>
                  <a:lnTo>
                    <a:pt x="156" y="1588"/>
                  </a:lnTo>
                  <a:cubicBezTo>
                    <a:pt x="156" y="1591"/>
                    <a:pt x="156" y="1593"/>
                    <a:pt x="156" y="1596"/>
                  </a:cubicBezTo>
                  <a:lnTo>
                    <a:pt x="156" y="1635"/>
                  </a:lnTo>
                  <a:cubicBezTo>
                    <a:pt x="195" y="1713"/>
                    <a:pt x="234" y="1790"/>
                    <a:pt x="273" y="1868"/>
                  </a:cubicBezTo>
                  <a:lnTo>
                    <a:pt x="351" y="1946"/>
                  </a:lnTo>
                  <a:cubicBezTo>
                    <a:pt x="390" y="2024"/>
                    <a:pt x="468" y="2102"/>
                    <a:pt x="545" y="2141"/>
                  </a:cubicBezTo>
                  <a:lnTo>
                    <a:pt x="623" y="2218"/>
                  </a:lnTo>
                  <a:lnTo>
                    <a:pt x="857" y="2335"/>
                  </a:lnTo>
                  <a:cubicBezTo>
                    <a:pt x="973" y="2335"/>
                    <a:pt x="1051" y="2335"/>
                    <a:pt x="1168" y="2374"/>
                  </a:cubicBezTo>
                  <a:lnTo>
                    <a:pt x="1479" y="2374"/>
                  </a:lnTo>
                  <a:cubicBezTo>
                    <a:pt x="1557" y="2335"/>
                    <a:pt x="1635" y="2296"/>
                    <a:pt x="1752" y="2257"/>
                  </a:cubicBezTo>
                  <a:lnTo>
                    <a:pt x="1868" y="2179"/>
                  </a:lnTo>
                  <a:lnTo>
                    <a:pt x="1985" y="2063"/>
                  </a:lnTo>
                  <a:lnTo>
                    <a:pt x="2024" y="2063"/>
                  </a:lnTo>
                  <a:cubicBezTo>
                    <a:pt x="2063" y="1985"/>
                    <a:pt x="2141" y="1907"/>
                    <a:pt x="2180" y="1829"/>
                  </a:cubicBezTo>
                  <a:cubicBezTo>
                    <a:pt x="2180" y="1829"/>
                    <a:pt x="2180" y="1829"/>
                    <a:pt x="2180" y="1790"/>
                  </a:cubicBezTo>
                  <a:cubicBezTo>
                    <a:pt x="2219" y="1751"/>
                    <a:pt x="2219" y="1713"/>
                    <a:pt x="2258" y="1674"/>
                  </a:cubicBezTo>
                  <a:cubicBezTo>
                    <a:pt x="2258" y="1596"/>
                    <a:pt x="2296" y="1557"/>
                    <a:pt x="2296" y="1518"/>
                  </a:cubicBezTo>
                  <a:lnTo>
                    <a:pt x="2296" y="1479"/>
                  </a:lnTo>
                  <a:lnTo>
                    <a:pt x="2296" y="1323"/>
                  </a:lnTo>
                  <a:lnTo>
                    <a:pt x="2296" y="1207"/>
                  </a:lnTo>
                  <a:lnTo>
                    <a:pt x="2296" y="1129"/>
                  </a:lnTo>
                  <a:cubicBezTo>
                    <a:pt x="2296" y="1090"/>
                    <a:pt x="2296" y="934"/>
                    <a:pt x="2258" y="856"/>
                  </a:cubicBezTo>
                  <a:lnTo>
                    <a:pt x="2258" y="817"/>
                  </a:lnTo>
                  <a:cubicBezTo>
                    <a:pt x="2258" y="740"/>
                    <a:pt x="2180" y="623"/>
                    <a:pt x="2180" y="584"/>
                  </a:cubicBezTo>
                  <a:lnTo>
                    <a:pt x="2180" y="545"/>
                  </a:lnTo>
                  <a:cubicBezTo>
                    <a:pt x="2141" y="506"/>
                    <a:pt x="2102" y="467"/>
                    <a:pt x="2102" y="428"/>
                  </a:cubicBezTo>
                  <a:cubicBezTo>
                    <a:pt x="2063" y="389"/>
                    <a:pt x="2024" y="351"/>
                    <a:pt x="2024" y="312"/>
                  </a:cubicBezTo>
                  <a:lnTo>
                    <a:pt x="1907" y="195"/>
                  </a:lnTo>
                  <a:cubicBezTo>
                    <a:pt x="1868" y="195"/>
                    <a:pt x="1829" y="156"/>
                    <a:pt x="1791" y="117"/>
                  </a:cubicBezTo>
                  <a:lnTo>
                    <a:pt x="1752" y="117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2"/>
            <p:cNvSpPr/>
            <p:nvPr/>
          </p:nvSpPr>
          <p:spPr>
            <a:xfrm>
              <a:off x="2945391" y="5037034"/>
              <a:ext cx="21259" cy="22309"/>
            </a:xfrm>
            <a:custGeom>
              <a:avLst/>
              <a:gdLst/>
              <a:ahLst/>
              <a:cxnLst/>
              <a:rect l="l" t="t" r="r" b="b"/>
              <a:pathLst>
                <a:path w="1985" h="2083" extrusionOk="0">
                  <a:moveTo>
                    <a:pt x="1844" y="1114"/>
                  </a:moveTo>
                  <a:lnTo>
                    <a:pt x="1867" y="1165"/>
                  </a:lnTo>
                  <a:lnTo>
                    <a:pt x="1867" y="1165"/>
                  </a:lnTo>
                  <a:cubicBezTo>
                    <a:pt x="1864" y="1218"/>
                    <a:pt x="1855" y="1271"/>
                    <a:pt x="1829" y="1324"/>
                  </a:cubicBezTo>
                  <a:cubicBezTo>
                    <a:pt x="1829" y="1324"/>
                    <a:pt x="1829" y="1285"/>
                    <a:pt x="1829" y="1246"/>
                  </a:cubicBezTo>
                  <a:lnTo>
                    <a:pt x="1824" y="1256"/>
                  </a:lnTo>
                  <a:lnTo>
                    <a:pt x="1824" y="1256"/>
                  </a:lnTo>
                  <a:cubicBezTo>
                    <a:pt x="1827" y="1240"/>
                    <a:pt x="1829" y="1224"/>
                    <a:pt x="1829" y="1207"/>
                  </a:cubicBezTo>
                  <a:lnTo>
                    <a:pt x="1844" y="1114"/>
                  </a:lnTo>
                  <a:close/>
                  <a:moveTo>
                    <a:pt x="1756" y="1391"/>
                  </a:moveTo>
                  <a:lnTo>
                    <a:pt x="1712" y="1479"/>
                  </a:lnTo>
                  <a:lnTo>
                    <a:pt x="1712" y="1441"/>
                  </a:lnTo>
                  <a:cubicBezTo>
                    <a:pt x="1729" y="1424"/>
                    <a:pt x="1743" y="1408"/>
                    <a:pt x="1756" y="1391"/>
                  </a:cubicBezTo>
                  <a:close/>
                  <a:moveTo>
                    <a:pt x="1012" y="1"/>
                  </a:moveTo>
                  <a:cubicBezTo>
                    <a:pt x="895" y="1"/>
                    <a:pt x="817" y="1"/>
                    <a:pt x="739" y="40"/>
                  </a:cubicBezTo>
                  <a:cubicBezTo>
                    <a:pt x="662" y="79"/>
                    <a:pt x="584" y="79"/>
                    <a:pt x="545" y="117"/>
                  </a:cubicBezTo>
                  <a:cubicBezTo>
                    <a:pt x="350" y="195"/>
                    <a:pt x="234" y="312"/>
                    <a:pt x="156" y="468"/>
                  </a:cubicBezTo>
                  <a:cubicBezTo>
                    <a:pt x="78" y="662"/>
                    <a:pt x="0" y="857"/>
                    <a:pt x="0" y="1051"/>
                  </a:cubicBezTo>
                  <a:lnTo>
                    <a:pt x="0" y="1090"/>
                  </a:lnTo>
                  <a:cubicBezTo>
                    <a:pt x="0" y="1207"/>
                    <a:pt x="39" y="1285"/>
                    <a:pt x="39" y="1402"/>
                  </a:cubicBezTo>
                  <a:cubicBezTo>
                    <a:pt x="117" y="1635"/>
                    <a:pt x="272" y="1830"/>
                    <a:pt x="467" y="1946"/>
                  </a:cubicBezTo>
                  <a:cubicBezTo>
                    <a:pt x="545" y="1985"/>
                    <a:pt x="623" y="2024"/>
                    <a:pt x="701" y="2024"/>
                  </a:cubicBezTo>
                  <a:cubicBezTo>
                    <a:pt x="798" y="2063"/>
                    <a:pt x="895" y="2083"/>
                    <a:pt x="992" y="2083"/>
                  </a:cubicBezTo>
                  <a:cubicBezTo>
                    <a:pt x="1090" y="2083"/>
                    <a:pt x="1187" y="2063"/>
                    <a:pt x="1284" y="2024"/>
                  </a:cubicBezTo>
                  <a:lnTo>
                    <a:pt x="1479" y="1946"/>
                  </a:lnTo>
                  <a:cubicBezTo>
                    <a:pt x="1518" y="1908"/>
                    <a:pt x="1557" y="1869"/>
                    <a:pt x="1596" y="1869"/>
                  </a:cubicBezTo>
                  <a:cubicBezTo>
                    <a:pt x="1596" y="1869"/>
                    <a:pt x="1673" y="1791"/>
                    <a:pt x="1712" y="1752"/>
                  </a:cubicBezTo>
                  <a:lnTo>
                    <a:pt x="1829" y="1596"/>
                  </a:lnTo>
                  <a:cubicBezTo>
                    <a:pt x="1868" y="1557"/>
                    <a:pt x="1868" y="1557"/>
                    <a:pt x="1829" y="1557"/>
                  </a:cubicBezTo>
                  <a:cubicBezTo>
                    <a:pt x="1907" y="1479"/>
                    <a:pt x="1946" y="1402"/>
                    <a:pt x="1946" y="1285"/>
                  </a:cubicBezTo>
                  <a:cubicBezTo>
                    <a:pt x="1946" y="1246"/>
                    <a:pt x="1985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46" y="857"/>
                    <a:pt x="1946" y="779"/>
                  </a:cubicBezTo>
                  <a:lnTo>
                    <a:pt x="1946" y="740"/>
                  </a:lnTo>
                  <a:cubicBezTo>
                    <a:pt x="1946" y="701"/>
                    <a:pt x="1907" y="662"/>
                    <a:pt x="1907" y="662"/>
                  </a:cubicBezTo>
                  <a:cubicBezTo>
                    <a:pt x="1868" y="584"/>
                    <a:pt x="1868" y="546"/>
                    <a:pt x="1829" y="546"/>
                  </a:cubicBezTo>
                  <a:lnTo>
                    <a:pt x="1829" y="507"/>
                  </a:lnTo>
                  <a:cubicBezTo>
                    <a:pt x="1790" y="429"/>
                    <a:pt x="1751" y="390"/>
                    <a:pt x="1712" y="312"/>
                  </a:cubicBezTo>
                  <a:cubicBezTo>
                    <a:pt x="1650" y="250"/>
                    <a:pt x="1576" y="201"/>
                    <a:pt x="1497" y="163"/>
                  </a:cubicBezTo>
                  <a:lnTo>
                    <a:pt x="1497" y="163"/>
                  </a:lnTo>
                  <a:lnTo>
                    <a:pt x="1440" y="117"/>
                  </a:lnTo>
                  <a:cubicBezTo>
                    <a:pt x="1323" y="40"/>
                    <a:pt x="1167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2"/>
            <p:cNvSpPr/>
            <p:nvPr/>
          </p:nvSpPr>
          <p:spPr>
            <a:xfrm>
              <a:off x="2869950" y="5100801"/>
              <a:ext cx="21688" cy="20745"/>
            </a:xfrm>
            <a:custGeom>
              <a:avLst/>
              <a:gdLst/>
              <a:ahLst/>
              <a:cxnLst/>
              <a:rect l="l" t="t" r="r" b="b"/>
              <a:pathLst>
                <a:path w="2025" h="1937" extrusionOk="0">
                  <a:moveTo>
                    <a:pt x="1674" y="818"/>
                  </a:moveTo>
                  <a:lnTo>
                    <a:pt x="1674" y="857"/>
                  </a:lnTo>
                  <a:cubicBezTo>
                    <a:pt x="1635" y="818"/>
                    <a:pt x="1635" y="818"/>
                    <a:pt x="1674" y="818"/>
                  </a:cubicBezTo>
                  <a:close/>
                  <a:moveTo>
                    <a:pt x="1674" y="1168"/>
                  </a:moveTo>
                  <a:lnTo>
                    <a:pt x="1654" y="1202"/>
                  </a:lnTo>
                  <a:lnTo>
                    <a:pt x="1654" y="1202"/>
                  </a:lnTo>
                  <a:cubicBezTo>
                    <a:pt x="1637" y="1191"/>
                    <a:pt x="1644" y="1168"/>
                    <a:pt x="1674" y="1168"/>
                  </a:cubicBezTo>
                  <a:close/>
                  <a:moveTo>
                    <a:pt x="291" y="1444"/>
                  </a:moveTo>
                  <a:cubicBezTo>
                    <a:pt x="296" y="1446"/>
                    <a:pt x="300" y="1450"/>
                    <a:pt x="303" y="1454"/>
                  </a:cubicBezTo>
                  <a:lnTo>
                    <a:pt x="303" y="1454"/>
                  </a:lnTo>
                  <a:lnTo>
                    <a:pt x="294" y="1450"/>
                  </a:lnTo>
                  <a:lnTo>
                    <a:pt x="294" y="1450"/>
                  </a:lnTo>
                  <a:lnTo>
                    <a:pt x="291" y="1444"/>
                  </a:lnTo>
                  <a:close/>
                  <a:moveTo>
                    <a:pt x="935" y="1"/>
                  </a:moveTo>
                  <a:cubicBezTo>
                    <a:pt x="857" y="1"/>
                    <a:pt x="779" y="1"/>
                    <a:pt x="662" y="39"/>
                  </a:cubicBezTo>
                  <a:cubicBezTo>
                    <a:pt x="623" y="39"/>
                    <a:pt x="584" y="39"/>
                    <a:pt x="584" y="78"/>
                  </a:cubicBezTo>
                  <a:cubicBezTo>
                    <a:pt x="507" y="78"/>
                    <a:pt x="429" y="117"/>
                    <a:pt x="390" y="195"/>
                  </a:cubicBezTo>
                  <a:cubicBezTo>
                    <a:pt x="312" y="234"/>
                    <a:pt x="312" y="234"/>
                    <a:pt x="273" y="273"/>
                  </a:cubicBezTo>
                  <a:lnTo>
                    <a:pt x="273" y="273"/>
                  </a:lnTo>
                  <a:lnTo>
                    <a:pt x="273" y="273"/>
                  </a:lnTo>
                  <a:lnTo>
                    <a:pt x="156" y="429"/>
                  </a:lnTo>
                  <a:lnTo>
                    <a:pt x="156" y="467"/>
                  </a:lnTo>
                  <a:lnTo>
                    <a:pt x="156" y="506"/>
                  </a:lnTo>
                  <a:cubicBezTo>
                    <a:pt x="117" y="584"/>
                    <a:pt x="79" y="623"/>
                    <a:pt x="40" y="740"/>
                  </a:cubicBezTo>
                  <a:lnTo>
                    <a:pt x="40" y="779"/>
                  </a:lnTo>
                  <a:cubicBezTo>
                    <a:pt x="40" y="857"/>
                    <a:pt x="1" y="934"/>
                    <a:pt x="1" y="1012"/>
                  </a:cubicBezTo>
                  <a:cubicBezTo>
                    <a:pt x="1" y="1041"/>
                    <a:pt x="1" y="1049"/>
                    <a:pt x="1" y="1049"/>
                  </a:cubicBezTo>
                  <a:cubicBezTo>
                    <a:pt x="1" y="1049"/>
                    <a:pt x="1" y="1050"/>
                    <a:pt x="1" y="1051"/>
                  </a:cubicBezTo>
                  <a:cubicBezTo>
                    <a:pt x="1" y="1129"/>
                    <a:pt x="1" y="1207"/>
                    <a:pt x="40" y="1285"/>
                  </a:cubicBezTo>
                  <a:cubicBezTo>
                    <a:pt x="40" y="1285"/>
                    <a:pt x="40" y="1285"/>
                    <a:pt x="40" y="1324"/>
                  </a:cubicBezTo>
                  <a:cubicBezTo>
                    <a:pt x="79" y="1401"/>
                    <a:pt x="117" y="1518"/>
                    <a:pt x="195" y="1596"/>
                  </a:cubicBezTo>
                  <a:cubicBezTo>
                    <a:pt x="312" y="1791"/>
                    <a:pt x="507" y="1907"/>
                    <a:pt x="740" y="1907"/>
                  </a:cubicBezTo>
                  <a:cubicBezTo>
                    <a:pt x="798" y="1927"/>
                    <a:pt x="857" y="1936"/>
                    <a:pt x="915" y="1936"/>
                  </a:cubicBezTo>
                  <a:cubicBezTo>
                    <a:pt x="967" y="1936"/>
                    <a:pt x="1019" y="1929"/>
                    <a:pt x="1070" y="1914"/>
                  </a:cubicBezTo>
                  <a:lnTo>
                    <a:pt x="1070" y="1914"/>
                  </a:lnTo>
                  <a:cubicBezTo>
                    <a:pt x="1573" y="1897"/>
                    <a:pt x="2024" y="1513"/>
                    <a:pt x="2024" y="934"/>
                  </a:cubicBezTo>
                  <a:cubicBezTo>
                    <a:pt x="2024" y="779"/>
                    <a:pt x="1946" y="623"/>
                    <a:pt x="1869" y="467"/>
                  </a:cubicBezTo>
                  <a:cubicBezTo>
                    <a:pt x="1791" y="312"/>
                    <a:pt x="1674" y="195"/>
                    <a:pt x="1518" y="117"/>
                  </a:cubicBezTo>
                  <a:cubicBezTo>
                    <a:pt x="1402" y="78"/>
                    <a:pt x="1324" y="39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2"/>
            <p:cNvSpPr/>
            <p:nvPr/>
          </p:nvSpPr>
          <p:spPr>
            <a:xfrm>
              <a:off x="3032496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234" y="1090"/>
                  </a:moveTo>
                  <a:cubicBezTo>
                    <a:pt x="234" y="1090"/>
                    <a:pt x="234" y="1090"/>
                    <a:pt x="234" y="1090"/>
                  </a:cubicBezTo>
                  <a:lnTo>
                    <a:pt x="234" y="1090"/>
                  </a:lnTo>
                  <a:cubicBezTo>
                    <a:pt x="234" y="1090"/>
                    <a:pt x="234" y="1090"/>
                    <a:pt x="233" y="1091"/>
                  </a:cubicBezTo>
                  <a:lnTo>
                    <a:pt x="234" y="1090"/>
                  </a:lnTo>
                  <a:close/>
                  <a:moveTo>
                    <a:pt x="1868" y="1324"/>
                  </a:moveTo>
                  <a:lnTo>
                    <a:pt x="1878" y="1354"/>
                  </a:lnTo>
                  <a:lnTo>
                    <a:pt x="1878" y="1354"/>
                  </a:lnTo>
                  <a:cubicBezTo>
                    <a:pt x="1878" y="1351"/>
                    <a:pt x="1878" y="1349"/>
                    <a:pt x="1878" y="1347"/>
                  </a:cubicBezTo>
                  <a:lnTo>
                    <a:pt x="1878" y="1347"/>
                  </a:lnTo>
                  <a:cubicBezTo>
                    <a:pt x="1879" y="1351"/>
                    <a:pt x="1880" y="1356"/>
                    <a:pt x="1881" y="1360"/>
                  </a:cubicBezTo>
                  <a:lnTo>
                    <a:pt x="1881" y="1360"/>
                  </a:lnTo>
                  <a:cubicBezTo>
                    <a:pt x="1881" y="1361"/>
                    <a:pt x="1881" y="1361"/>
                    <a:pt x="1880" y="1362"/>
                  </a:cubicBezTo>
                  <a:lnTo>
                    <a:pt x="1880" y="1362"/>
                  </a:lnTo>
                  <a:lnTo>
                    <a:pt x="1878" y="1354"/>
                  </a:lnTo>
                  <a:lnTo>
                    <a:pt x="1878" y="1354"/>
                  </a:lnTo>
                  <a:cubicBezTo>
                    <a:pt x="1878" y="1359"/>
                    <a:pt x="1878" y="1364"/>
                    <a:pt x="1878" y="1369"/>
                  </a:cubicBezTo>
                  <a:lnTo>
                    <a:pt x="1878" y="1369"/>
                  </a:lnTo>
                  <a:cubicBezTo>
                    <a:pt x="1876" y="1373"/>
                    <a:pt x="1875" y="1377"/>
                    <a:pt x="1874" y="1380"/>
                  </a:cubicBezTo>
                  <a:lnTo>
                    <a:pt x="1874" y="1380"/>
                  </a:lnTo>
                  <a:cubicBezTo>
                    <a:pt x="1870" y="1362"/>
                    <a:pt x="1868" y="1343"/>
                    <a:pt x="1868" y="1324"/>
                  </a:cubicBezTo>
                  <a:close/>
                  <a:moveTo>
                    <a:pt x="1885" y="1378"/>
                  </a:moveTo>
                  <a:cubicBezTo>
                    <a:pt x="1886" y="1380"/>
                    <a:pt x="1887" y="1383"/>
                    <a:pt x="1887" y="1385"/>
                  </a:cubicBezTo>
                  <a:lnTo>
                    <a:pt x="1887" y="1385"/>
                  </a:lnTo>
                  <a:cubicBezTo>
                    <a:pt x="1886" y="1388"/>
                    <a:pt x="1884" y="1390"/>
                    <a:pt x="1882" y="1392"/>
                  </a:cubicBezTo>
                  <a:lnTo>
                    <a:pt x="1882" y="1392"/>
                  </a:lnTo>
                  <a:lnTo>
                    <a:pt x="1885" y="1380"/>
                  </a:lnTo>
                  <a:lnTo>
                    <a:pt x="1885" y="1378"/>
                  </a:lnTo>
                  <a:close/>
                  <a:moveTo>
                    <a:pt x="1874" y="1380"/>
                  </a:moveTo>
                  <a:cubicBezTo>
                    <a:pt x="1875" y="1386"/>
                    <a:pt x="1877" y="1391"/>
                    <a:pt x="1878" y="1396"/>
                  </a:cubicBezTo>
                  <a:lnTo>
                    <a:pt x="1878" y="1396"/>
                  </a:lnTo>
                  <a:lnTo>
                    <a:pt x="1879" y="1392"/>
                  </a:lnTo>
                  <a:lnTo>
                    <a:pt x="1879" y="1392"/>
                  </a:lnTo>
                  <a:cubicBezTo>
                    <a:pt x="1880" y="1393"/>
                    <a:pt x="1880" y="1395"/>
                    <a:pt x="1880" y="1396"/>
                  </a:cubicBezTo>
                  <a:lnTo>
                    <a:pt x="1880" y="1396"/>
                  </a:lnTo>
                  <a:cubicBezTo>
                    <a:pt x="1879" y="1396"/>
                    <a:pt x="1879" y="1397"/>
                    <a:pt x="1879" y="1398"/>
                  </a:cubicBezTo>
                  <a:lnTo>
                    <a:pt x="1879" y="1398"/>
                  </a:lnTo>
                  <a:cubicBezTo>
                    <a:pt x="1878" y="1397"/>
                    <a:pt x="1878" y="1396"/>
                    <a:pt x="1878" y="1396"/>
                  </a:cubicBezTo>
                  <a:lnTo>
                    <a:pt x="1878" y="1396"/>
                  </a:lnTo>
                  <a:lnTo>
                    <a:pt x="1876" y="1402"/>
                  </a:lnTo>
                  <a:lnTo>
                    <a:pt x="1870" y="1409"/>
                  </a:lnTo>
                  <a:lnTo>
                    <a:pt x="1870" y="1409"/>
                  </a:lnTo>
                  <a:cubicBezTo>
                    <a:pt x="1871" y="1399"/>
                    <a:pt x="1872" y="1389"/>
                    <a:pt x="1874" y="1380"/>
                  </a:cubicBezTo>
                  <a:close/>
                  <a:moveTo>
                    <a:pt x="1875" y="1402"/>
                  </a:moveTo>
                  <a:lnTo>
                    <a:pt x="1869" y="1419"/>
                  </a:lnTo>
                  <a:lnTo>
                    <a:pt x="1869" y="1419"/>
                  </a:lnTo>
                  <a:cubicBezTo>
                    <a:pt x="1869" y="1416"/>
                    <a:pt x="1869" y="1414"/>
                    <a:pt x="1869" y="1412"/>
                  </a:cubicBezTo>
                  <a:lnTo>
                    <a:pt x="1869" y="1412"/>
                  </a:lnTo>
                  <a:cubicBezTo>
                    <a:pt x="1871" y="1409"/>
                    <a:pt x="1873" y="1405"/>
                    <a:pt x="1875" y="1402"/>
                  </a:cubicBezTo>
                  <a:close/>
                  <a:moveTo>
                    <a:pt x="1907" y="1246"/>
                  </a:moveTo>
                  <a:lnTo>
                    <a:pt x="1891" y="1343"/>
                  </a:lnTo>
                  <a:lnTo>
                    <a:pt x="1891" y="1343"/>
                  </a:lnTo>
                  <a:cubicBezTo>
                    <a:pt x="1895" y="1337"/>
                    <a:pt x="1900" y="1330"/>
                    <a:pt x="1907" y="1324"/>
                  </a:cubicBezTo>
                  <a:lnTo>
                    <a:pt x="1907" y="1324"/>
                  </a:lnTo>
                  <a:lnTo>
                    <a:pt x="1888" y="1370"/>
                  </a:lnTo>
                  <a:lnTo>
                    <a:pt x="1888" y="1370"/>
                  </a:lnTo>
                  <a:lnTo>
                    <a:pt x="1890" y="1382"/>
                  </a:lnTo>
                  <a:lnTo>
                    <a:pt x="1890" y="1382"/>
                  </a:lnTo>
                  <a:cubicBezTo>
                    <a:pt x="1896" y="1375"/>
                    <a:pt x="1901" y="1368"/>
                    <a:pt x="1907" y="1363"/>
                  </a:cubicBezTo>
                  <a:lnTo>
                    <a:pt x="1907" y="1363"/>
                  </a:lnTo>
                  <a:lnTo>
                    <a:pt x="1891" y="1383"/>
                  </a:lnTo>
                  <a:lnTo>
                    <a:pt x="1894" y="1402"/>
                  </a:lnTo>
                  <a:lnTo>
                    <a:pt x="1924" y="1493"/>
                  </a:lnTo>
                  <a:lnTo>
                    <a:pt x="1924" y="1493"/>
                  </a:lnTo>
                  <a:cubicBezTo>
                    <a:pt x="1924" y="1492"/>
                    <a:pt x="1923" y="1491"/>
                    <a:pt x="1922" y="1490"/>
                  </a:cubicBezTo>
                  <a:lnTo>
                    <a:pt x="1922" y="1490"/>
                  </a:lnTo>
                  <a:cubicBezTo>
                    <a:pt x="1913" y="1464"/>
                    <a:pt x="1904" y="1438"/>
                    <a:pt x="1896" y="1413"/>
                  </a:cubicBezTo>
                  <a:lnTo>
                    <a:pt x="1896" y="1413"/>
                  </a:lnTo>
                  <a:lnTo>
                    <a:pt x="1903" y="1459"/>
                  </a:lnTo>
                  <a:lnTo>
                    <a:pt x="1903" y="1459"/>
                  </a:lnTo>
                  <a:cubicBezTo>
                    <a:pt x="1895" y="1444"/>
                    <a:pt x="1888" y="1427"/>
                    <a:pt x="1882" y="1410"/>
                  </a:cubicBezTo>
                  <a:lnTo>
                    <a:pt x="1882" y="1410"/>
                  </a:lnTo>
                  <a:cubicBezTo>
                    <a:pt x="1882" y="1407"/>
                    <a:pt x="1881" y="1404"/>
                    <a:pt x="1881" y="1402"/>
                  </a:cubicBezTo>
                  <a:lnTo>
                    <a:pt x="1881" y="1402"/>
                  </a:lnTo>
                  <a:lnTo>
                    <a:pt x="1880" y="1404"/>
                  </a:lnTo>
                  <a:lnTo>
                    <a:pt x="1880" y="1404"/>
                  </a:lnTo>
                  <a:cubicBezTo>
                    <a:pt x="1880" y="1402"/>
                    <a:pt x="1879" y="1400"/>
                    <a:pt x="1879" y="1398"/>
                  </a:cubicBezTo>
                  <a:lnTo>
                    <a:pt x="1879" y="1398"/>
                  </a:lnTo>
                  <a:lnTo>
                    <a:pt x="1876" y="1401"/>
                  </a:lnTo>
                  <a:lnTo>
                    <a:pt x="1876" y="1401"/>
                  </a:lnTo>
                  <a:cubicBezTo>
                    <a:pt x="1877" y="1400"/>
                    <a:pt x="1878" y="1399"/>
                    <a:pt x="1879" y="1398"/>
                  </a:cubicBezTo>
                  <a:lnTo>
                    <a:pt x="1879" y="1398"/>
                  </a:lnTo>
                  <a:cubicBezTo>
                    <a:pt x="1879" y="1398"/>
                    <a:pt x="1879" y="1398"/>
                    <a:pt x="1879" y="1398"/>
                  </a:cubicBezTo>
                  <a:lnTo>
                    <a:pt x="1879" y="1398"/>
                  </a:lnTo>
                  <a:lnTo>
                    <a:pt x="1880" y="1396"/>
                  </a:lnTo>
                  <a:lnTo>
                    <a:pt x="1880" y="1396"/>
                  </a:lnTo>
                  <a:cubicBezTo>
                    <a:pt x="1880" y="1398"/>
                    <a:pt x="1881" y="1400"/>
                    <a:pt x="1881" y="1402"/>
                  </a:cubicBezTo>
                  <a:lnTo>
                    <a:pt x="1882" y="1394"/>
                  </a:lnTo>
                  <a:lnTo>
                    <a:pt x="1882" y="1394"/>
                  </a:lnTo>
                  <a:lnTo>
                    <a:pt x="1888" y="1387"/>
                  </a:lnTo>
                  <a:lnTo>
                    <a:pt x="1888" y="1387"/>
                  </a:lnTo>
                  <a:cubicBezTo>
                    <a:pt x="1890" y="1396"/>
                    <a:pt x="1893" y="1404"/>
                    <a:pt x="1896" y="1413"/>
                  </a:cubicBezTo>
                  <a:lnTo>
                    <a:pt x="1896" y="1413"/>
                  </a:lnTo>
                  <a:lnTo>
                    <a:pt x="1894" y="1402"/>
                  </a:lnTo>
                  <a:lnTo>
                    <a:pt x="1888" y="1386"/>
                  </a:lnTo>
                  <a:lnTo>
                    <a:pt x="1888" y="1386"/>
                  </a:lnTo>
                  <a:lnTo>
                    <a:pt x="1891" y="1383"/>
                  </a:lnTo>
                  <a:lnTo>
                    <a:pt x="1890" y="1382"/>
                  </a:lnTo>
                  <a:lnTo>
                    <a:pt x="1890" y="1382"/>
                  </a:lnTo>
                  <a:cubicBezTo>
                    <a:pt x="1890" y="1383"/>
                    <a:pt x="1889" y="1384"/>
                    <a:pt x="1888" y="1385"/>
                  </a:cubicBezTo>
                  <a:lnTo>
                    <a:pt x="1888" y="1385"/>
                  </a:lnTo>
                  <a:lnTo>
                    <a:pt x="1886" y="1377"/>
                  </a:lnTo>
                  <a:lnTo>
                    <a:pt x="1888" y="1370"/>
                  </a:lnTo>
                  <a:lnTo>
                    <a:pt x="1888" y="1370"/>
                  </a:lnTo>
                  <a:lnTo>
                    <a:pt x="1887" y="1363"/>
                  </a:lnTo>
                  <a:lnTo>
                    <a:pt x="1887" y="1363"/>
                  </a:lnTo>
                  <a:lnTo>
                    <a:pt x="1891" y="1343"/>
                  </a:lnTo>
                  <a:lnTo>
                    <a:pt x="1891" y="1343"/>
                  </a:lnTo>
                  <a:cubicBezTo>
                    <a:pt x="1889" y="1346"/>
                    <a:pt x="1887" y="1349"/>
                    <a:pt x="1885" y="1352"/>
                  </a:cubicBezTo>
                  <a:lnTo>
                    <a:pt x="1885" y="1352"/>
                  </a:lnTo>
                  <a:lnTo>
                    <a:pt x="1881" y="1324"/>
                  </a:lnTo>
                  <a:lnTo>
                    <a:pt x="1881" y="1324"/>
                  </a:lnTo>
                  <a:cubicBezTo>
                    <a:pt x="1880" y="1332"/>
                    <a:pt x="1879" y="1339"/>
                    <a:pt x="1878" y="1347"/>
                  </a:cubicBezTo>
                  <a:lnTo>
                    <a:pt x="1878" y="1347"/>
                  </a:lnTo>
                  <a:cubicBezTo>
                    <a:pt x="1872" y="1316"/>
                    <a:pt x="1868" y="1283"/>
                    <a:pt x="1868" y="1246"/>
                  </a:cubicBezTo>
                  <a:lnTo>
                    <a:pt x="1868" y="1246"/>
                  </a:lnTo>
                  <a:lnTo>
                    <a:pt x="1881" y="1324"/>
                  </a:lnTo>
                  <a:cubicBezTo>
                    <a:pt x="1885" y="1298"/>
                    <a:pt x="1894" y="1272"/>
                    <a:pt x="1907" y="1246"/>
                  </a:cubicBezTo>
                  <a:close/>
                  <a:moveTo>
                    <a:pt x="1234" y="1599"/>
                  </a:moveTo>
                  <a:lnTo>
                    <a:pt x="1237" y="1604"/>
                  </a:lnTo>
                  <a:lnTo>
                    <a:pt x="1234" y="1599"/>
                  </a:lnTo>
                  <a:close/>
                  <a:moveTo>
                    <a:pt x="1432" y="1639"/>
                  </a:moveTo>
                  <a:cubicBezTo>
                    <a:pt x="1432" y="1639"/>
                    <a:pt x="1433" y="1639"/>
                    <a:pt x="1434" y="1639"/>
                  </a:cubicBezTo>
                  <a:lnTo>
                    <a:pt x="1434" y="1639"/>
                  </a:lnTo>
                  <a:cubicBezTo>
                    <a:pt x="1436" y="1640"/>
                    <a:pt x="1438" y="1642"/>
                    <a:pt x="1439" y="1643"/>
                  </a:cubicBezTo>
                  <a:lnTo>
                    <a:pt x="1439" y="1643"/>
                  </a:lnTo>
                  <a:lnTo>
                    <a:pt x="1434" y="1641"/>
                  </a:lnTo>
                  <a:lnTo>
                    <a:pt x="1434" y="1641"/>
                  </a:lnTo>
                  <a:lnTo>
                    <a:pt x="1432" y="1639"/>
                  </a:lnTo>
                  <a:close/>
                  <a:moveTo>
                    <a:pt x="1465" y="1646"/>
                  </a:moveTo>
                  <a:cubicBezTo>
                    <a:pt x="1465" y="1646"/>
                    <a:pt x="1466" y="1646"/>
                    <a:pt x="1467" y="1646"/>
                  </a:cubicBezTo>
                  <a:lnTo>
                    <a:pt x="1467" y="1646"/>
                  </a:lnTo>
                  <a:cubicBezTo>
                    <a:pt x="1465" y="1648"/>
                    <a:pt x="1463" y="1650"/>
                    <a:pt x="1461" y="1651"/>
                  </a:cubicBezTo>
                  <a:lnTo>
                    <a:pt x="1461" y="1651"/>
                  </a:lnTo>
                  <a:lnTo>
                    <a:pt x="1458" y="1651"/>
                  </a:lnTo>
                  <a:lnTo>
                    <a:pt x="1458" y="1651"/>
                  </a:lnTo>
                  <a:lnTo>
                    <a:pt x="1465" y="1646"/>
                  </a:lnTo>
                  <a:close/>
                  <a:moveTo>
                    <a:pt x="1454" y="1654"/>
                  </a:moveTo>
                  <a:lnTo>
                    <a:pt x="1454" y="1654"/>
                  </a:lnTo>
                  <a:cubicBezTo>
                    <a:pt x="1455" y="1654"/>
                    <a:pt x="1456" y="1654"/>
                    <a:pt x="1456" y="1655"/>
                  </a:cubicBezTo>
                  <a:lnTo>
                    <a:pt x="1456" y="1655"/>
                  </a:lnTo>
                  <a:cubicBezTo>
                    <a:pt x="1456" y="1655"/>
                    <a:pt x="1455" y="1656"/>
                    <a:pt x="1455" y="1656"/>
                  </a:cubicBezTo>
                  <a:lnTo>
                    <a:pt x="1455" y="1656"/>
                  </a:lnTo>
                  <a:lnTo>
                    <a:pt x="1453" y="1655"/>
                  </a:lnTo>
                  <a:lnTo>
                    <a:pt x="1453" y="1655"/>
                  </a:lnTo>
                  <a:lnTo>
                    <a:pt x="1454" y="1654"/>
                  </a:lnTo>
                  <a:close/>
                  <a:moveTo>
                    <a:pt x="1304" y="1704"/>
                  </a:moveTo>
                  <a:lnTo>
                    <a:pt x="1322" y="1712"/>
                  </a:lnTo>
                  <a:lnTo>
                    <a:pt x="1322" y="1712"/>
                  </a:lnTo>
                  <a:cubicBezTo>
                    <a:pt x="1322" y="1712"/>
                    <a:pt x="1321" y="1712"/>
                    <a:pt x="1321" y="1713"/>
                  </a:cubicBezTo>
                  <a:lnTo>
                    <a:pt x="1321" y="1713"/>
                  </a:lnTo>
                  <a:cubicBezTo>
                    <a:pt x="1317" y="1711"/>
                    <a:pt x="1313" y="1710"/>
                    <a:pt x="1308" y="1708"/>
                  </a:cubicBezTo>
                  <a:lnTo>
                    <a:pt x="1308" y="1708"/>
                  </a:lnTo>
                  <a:cubicBezTo>
                    <a:pt x="1307" y="1707"/>
                    <a:pt x="1305" y="1705"/>
                    <a:pt x="1304" y="1704"/>
                  </a:cubicBezTo>
                  <a:close/>
                  <a:moveTo>
                    <a:pt x="1356" y="1741"/>
                  </a:moveTo>
                  <a:lnTo>
                    <a:pt x="1369" y="1744"/>
                  </a:lnTo>
                  <a:lnTo>
                    <a:pt x="1369" y="1744"/>
                  </a:lnTo>
                  <a:cubicBezTo>
                    <a:pt x="1369" y="1745"/>
                    <a:pt x="1368" y="1745"/>
                    <a:pt x="1368" y="1746"/>
                  </a:cubicBezTo>
                  <a:lnTo>
                    <a:pt x="1368" y="1746"/>
                  </a:lnTo>
                  <a:cubicBezTo>
                    <a:pt x="1364" y="1745"/>
                    <a:pt x="1360" y="1743"/>
                    <a:pt x="1356" y="1742"/>
                  </a:cubicBezTo>
                  <a:lnTo>
                    <a:pt x="1356" y="1742"/>
                  </a:lnTo>
                  <a:cubicBezTo>
                    <a:pt x="1356" y="1742"/>
                    <a:pt x="1356" y="1741"/>
                    <a:pt x="1356" y="1741"/>
                  </a:cubicBezTo>
                  <a:close/>
                  <a:moveTo>
                    <a:pt x="1381" y="1742"/>
                  </a:moveTo>
                  <a:lnTo>
                    <a:pt x="1383" y="1743"/>
                  </a:lnTo>
                  <a:lnTo>
                    <a:pt x="1383" y="1743"/>
                  </a:lnTo>
                  <a:cubicBezTo>
                    <a:pt x="1383" y="1745"/>
                    <a:pt x="1382" y="1746"/>
                    <a:pt x="1382" y="1747"/>
                  </a:cubicBezTo>
                  <a:lnTo>
                    <a:pt x="1382" y="1747"/>
                  </a:lnTo>
                  <a:lnTo>
                    <a:pt x="1380" y="1747"/>
                  </a:lnTo>
                  <a:lnTo>
                    <a:pt x="1380" y="1747"/>
                  </a:lnTo>
                  <a:lnTo>
                    <a:pt x="1379" y="1749"/>
                  </a:lnTo>
                  <a:lnTo>
                    <a:pt x="1379" y="1749"/>
                  </a:lnTo>
                  <a:cubicBezTo>
                    <a:pt x="1375" y="1748"/>
                    <a:pt x="1372" y="1747"/>
                    <a:pt x="1368" y="1746"/>
                  </a:cubicBezTo>
                  <a:lnTo>
                    <a:pt x="1368" y="1746"/>
                  </a:lnTo>
                  <a:lnTo>
                    <a:pt x="1370" y="1744"/>
                  </a:lnTo>
                  <a:lnTo>
                    <a:pt x="1380" y="1747"/>
                  </a:lnTo>
                  <a:lnTo>
                    <a:pt x="1380" y="1747"/>
                  </a:lnTo>
                  <a:lnTo>
                    <a:pt x="1381" y="1742"/>
                  </a:lnTo>
                  <a:close/>
                  <a:moveTo>
                    <a:pt x="1382" y="1747"/>
                  </a:moveTo>
                  <a:lnTo>
                    <a:pt x="1401" y="1752"/>
                  </a:lnTo>
                  <a:cubicBezTo>
                    <a:pt x="1395" y="1752"/>
                    <a:pt x="1388" y="1751"/>
                    <a:pt x="1381" y="1750"/>
                  </a:cubicBezTo>
                  <a:lnTo>
                    <a:pt x="1381" y="1750"/>
                  </a:lnTo>
                  <a:cubicBezTo>
                    <a:pt x="1381" y="1750"/>
                    <a:pt x="1381" y="1750"/>
                    <a:pt x="1381" y="1750"/>
                  </a:cubicBezTo>
                  <a:lnTo>
                    <a:pt x="1381" y="1750"/>
                  </a:lnTo>
                  <a:cubicBezTo>
                    <a:pt x="1380" y="1750"/>
                    <a:pt x="1379" y="1750"/>
                    <a:pt x="1378" y="1750"/>
                  </a:cubicBezTo>
                  <a:lnTo>
                    <a:pt x="1378" y="1750"/>
                  </a:lnTo>
                  <a:lnTo>
                    <a:pt x="1379" y="1749"/>
                  </a:lnTo>
                  <a:lnTo>
                    <a:pt x="1379" y="1749"/>
                  </a:lnTo>
                  <a:cubicBezTo>
                    <a:pt x="1379" y="1749"/>
                    <a:pt x="1380" y="1749"/>
                    <a:pt x="1381" y="1750"/>
                  </a:cubicBezTo>
                  <a:lnTo>
                    <a:pt x="1381" y="1750"/>
                  </a:lnTo>
                  <a:cubicBezTo>
                    <a:pt x="1381" y="1749"/>
                    <a:pt x="1381" y="1748"/>
                    <a:pt x="1382" y="1747"/>
                  </a:cubicBezTo>
                  <a:close/>
                  <a:moveTo>
                    <a:pt x="1479" y="1"/>
                  </a:moveTo>
                  <a:cubicBezTo>
                    <a:pt x="1362" y="1"/>
                    <a:pt x="1245" y="1"/>
                    <a:pt x="1167" y="40"/>
                  </a:cubicBezTo>
                  <a:cubicBezTo>
                    <a:pt x="1051" y="79"/>
                    <a:pt x="934" y="118"/>
                    <a:pt x="856" y="157"/>
                  </a:cubicBezTo>
                  <a:cubicBezTo>
                    <a:pt x="778" y="196"/>
                    <a:pt x="739" y="234"/>
                    <a:pt x="700" y="273"/>
                  </a:cubicBezTo>
                  <a:cubicBezTo>
                    <a:pt x="662" y="312"/>
                    <a:pt x="584" y="351"/>
                    <a:pt x="545" y="390"/>
                  </a:cubicBezTo>
                  <a:cubicBezTo>
                    <a:pt x="428" y="507"/>
                    <a:pt x="350" y="662"/>
                    <a:pt x="272" y="857"/>
                  </a:cubicBezTo>
                  <a:cubicBezTo>
                    <a:pt x="243" y="915"/>
                    <a:pt x="236" y="994"/>
                    <a:pt x="234" y="1063"/>
                  </a:cubicBezTo>
                  <a:lnTo>
                    <a:pt x="234" y="1063"/>
                  </a:lnTo>
                  <a:cubicBezTo>
                    <a:pt x="158" y="1165"/>
                    <a:pt x="98" y="1283"/>
                    <a:pt x="39" y="1402"/>
                  </a:cubicBezTo>
                  <a:cubicBezTo>
                    <a:pt x="39" y="1558"/>
                    <a:pt x="0" y="1713"/>
                    <a:pt x="0" y="1830"/>
                  </a:cubicBezTo>
                  <a:cubicBezTo>
                    <a:pt x="39" y="2063"/>
                    <a:pt x="78" y="2219"/>
                    <a:pt x="156" y="2414"/>
                  </a:cubicBezTo>
                  <a:cubicBezTo>
                    <a:pt x="233" y="2491"/>
                    <a:pt x="272" y="2569"/>
                    <a:pt x="350" y="2647"/>
                  </a:cubicBezTo>
                  <a:cubicBezTo>
                    <a:pt x="350" y="2686"/>
                    <a:pt x="389" y="2725"/>
                    <a:pt x="428" y="2764"/>
                  </a:cubicBezTo>
                  <a:cubicBezTo>
                    <a:pt x="700" y="2997"/>
                    <a:pt x="1051" y="3114"/>
                    <a:pt x="1401" y="3114"/>
                  </a:cubicBezTo>
                  <a:cubicBezTo>
                    <a:pt x="1557" y="3114"/>
                    <a:pt x="1712" y="3075"/>
                    <a:pt x="1868" y="3036"/>
                  </a:cubicBezTo>
                  <a:cubicBezTo>
                    <a:pt x="2062" y="2958"/>
                    <a:pt x="2218" y="2881"/>
                    <a:pt x="2374" y="2725"/>
                  </a:cubicBezTo>
                  <a:cubicBezTo>
                    <a:pt x="2490" y="2647"/>
                    <a:pt x="2607" y="2530"/>
                    <a:pt x="2685" y="2375"/>
                  </a:cubicBezTo>
                  <a:cubicBezTo>
                    <a:pt x="2763" y="2258"/>
                    <a:pt x="2802" y="2102"/>
                    <a:pt x="2841" y="1947"/>
                  </a:cubicBezTo>
                  <a:cubicBezTo>
                    <a:pt x="2880" y="1791"/>
                    <a:pt x="2880" y="1635"/>
                    <a:pt x="2880" y="1480"/>
                  </a:cubicBezTo>
                  <a:cubicBezTo>
                    <a:pt x="2880" y="1324"/>
                    <a:pt x="2841" y="1168"/>
                    <a:pt x="2802" y="1013"/>
                  </a:cubicBezTo>
                  <a:cubicBezTo>
                    <a:pt x="2724" y="818"/>
                    <a:pt x="2607" y="624"/>
                    <a:pt x="2452" y="468"/>
                  </a:cubicBezTo>
                  <a:cubicBezTo>
                    <a:pt x="2413" y="429"/>
                    <a:pt x="2374" y="390"/>
                    <a:pt x="2335" y="351"/>
                  </a:cubicBezTo>
                  <a:cubicBezTo>
                    <a:pt x="2257" y="273"/>
                    <a:pt x="2179" y="196"/>
                    <a:pt x="2062" y="157"/>
                  </a:cubicBezTo>
                  <a:cubicBezTo>
                    <a:pt x="1946" y="118"/>
                    <a:pt x="1829" y="79"/>
                    <a:pt x="1712" y="40"/>
                  </a:cubicBezTo>
                  <a:cubicBezTo>
                    <a:pt x="1634" y="40"/>
                    <a:pt x="1557" y="1"/>
                    <a:pt x="1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2"/>
            <p:cNvSpPr/>
            <p:nvPr/>
          </p:nvSpPr>
          <p:spPr>
            <a:xfrm>
              <a:off x="3045412" y="5176649"/>
              <a:ext cx="30845" cy="28253"/>
            </a:xfrm>
            <a:custGeom>
              <a:avLst/>
              <a:gdLst/>
              <a:ahLst/>
              <a:cxnLst/>
              <a:rect l="l" t="t" r="r" b="b"/>
              <a:pathLst>
                <a:path w="2880" h="2638" extrusionOk="0">
                  <a:moveTo>
                    <a:pt x="1536" y="1066"/>
                  </a:moveTo>
                  <a:lnTo>
                    <a:pt x="1540" y="1068"/>
                  </a:lnTo>
                  <a:lnTo>
                    <a:pt x="1540" y="1068"/>
                  </a:lnTo>
                  <a:lnTo>
                    <a:pt x="1552" y="1077"/>
                  </a:lnTo>
                  <a:lnTo>
                    <a:pt x="1552" y="1077"/>
                  </a:lnTo>
                  <a:cubicBezTo>
                    <a:pt x="1546" y="1073"/>
                    <a:pt x="1540" y="1070"/>
                    <a:pt x="1536" y="1066"/>
                  </a:cubicBezTo>
                  <a:close/>
                  <a:moveTo>
                    <a:pt x="1640" y="1156"/>
                  </a:moveTo>
                  <a:lnTo>
                    <a:pt x="1661" y="1181"/>
                  </a:lnTo>
                  <a:lnTo>
                    <a:pt x="1661" y="1181"/>
                  </a:lnTo>
                  <a:lnTo>
                    <a:pt x="1672" y="1203"/>
                  </a:lnTo>
                  <a:lnTo>
                    <a:pt x="1672" y="1203"/>
                  </a:lnTo>
                  <a:cubicBezTo>
                    <a:pt x="1658" y="1187"/>
                    <a:pt x="1647" y="1172"/>
                    <a:pt x="1640" y="1156"/>
                  </a:cubicBezTo>
                  <a:close/>
                  <a:moveTo>
                    <a:pt x="1674" y="1198"/>
                  </a:moveTo>
                  <a:lnTo>
                    <a:pt x="1681" y="1207"/>
                  </a:lnTo>
                  <a:lnTo>
                    <a:pt x="1681" y="1207"/>
                  </a:lnTo>
                  <a:lnTo>
                    <a:pt x="1683" y="1216"/>
                  </a:lnTo>
                  <a:lnTo>
                    <a:pt x="1683" y="1216"/>
                  </a:lnTo>
                  <a:cubicBezTo>
                    <a:pt x="1680" y="1213"/>
                    <a:pt x="1678" y="1210"/>
                    <a:pt x="1675" y="1207"/>
                  </a:cubicBezTo>
                  <a:lnTo>
                    <a:pt x="1675" y="1207"/>
                  </a:lnTo>
                  <a:cubicBezTo>
                    <a:pt x="1675" y="1204"/>
                    <a:pt x="1674" y="1201"/>
                    <a:pt x="1674" y="1198"/>
                  </a:cubicBezTo>
                  <a:close/>
                  <a:moveTo>
                    <a:pt x="1676" y="1211"/>
                  </a:moveTo>
                  <a:lnTo>
                    <a:pt x="1687" y="1233"/>
                  </a:lnTo>
                  <a:lnTo>
                    <a:pt x="1687" y="1233"/>
                  </a:lnTo>
                  <a:lnTo>
                    <a:pt x="1687" y="1235"/>
                  </a:lnTo>
                  <a:lnTo>
                    <a:pt x="1687" y="1235"/>
                  </a:lnTo>
                  <a:cubicBezTo>
                    <a:pt x="1684" y="1232"/>
                    <a:pt x="1681" y="1230"/>
                    <a:pt x="1679" y="1227"/>
                  </a:cubicBezTo>
                  <a:lnTo>
                    <a:pt x="1679" y="1227"/>
                  </a:lnTo>
                  <a:cubicBezTo>
                    <a:pt x="1677" y="1222"/>
                    <a:pt x="1676" y="1216"/>
                    <a:pt x="1676" y="1211"/>
                  </a:cubicBezTo>
                  <a:close/>
                  <a:moveTo>
                    <a:pt x="1475" y="1230"/>
                  </a:moveTo>
                  <a:cubicBezTo>
                    <a:pt x="1470" y="1243"/>
                    <a:pt x="1461" y="1255"/>
                    <a:pt x="1450" y="1265"/>
                  </a:cubicBezTo>
                  <a:lnTo>
                    <a:pt x="1450" y="1265"/>
                  </a:lnTo>
                  <a:lnTo>
                    <a:pt x="1463" y="1238"/>
                  </a:lnTo>
                  <a:lnTo>
                    <a:pt x="1463" y="1238"/>
                  </a:lnTo>
                  <a:lnTo>
                    <a:pt x="1475" y="1230"/>
                  </a:lnTo>
                  <a:close/>
                  <a:moveTo>
                    <a:pt x="1698" y="1263"/>
                  </a:moveTo>
                  <a:lnTo>
                    <a:pt x="1703" y="1266"/>
                  </a:lnTo>
                  <a:lnTo>
                    <a:pt x="1703" y="1266"/>
                  </a:lnTo>
                  <a:lnTo>
                    <a:pt x="1706" y="1272"/>
                  </a:lnTo>
                  <a:lnTo>
                    <a:pt x="1706" y="1272"/>
                  </a:lnTo>
                  <a:cubicBezTo>
                    <a:pt x="1703" y="1271"/>
                    <a:pt x="1701" y="1269"/>
                    <a:pt x="1698" y="1268"/>
                  </a:cubicBezTo>
                  <a:lnTo>
                    <a:pt x="1698" y="1268"/>
                  </a:lnTo>
                  <a:cubicBezTo>
                    <a:pt x="1697" y="1267"/>
                    <a:pt x="1697" y="1266"/>
                    <a:pt x="1696" y="1266"/>
                  </a:cubicBezTo>
                  <a:lnTo>
                    <a:pt x="1696" y="1266"/>
                  </a:lnTo>
                  <a:cubicBezTo>
                    <a:pt x="1697" y="1265"/>
                    <a:pt x="1697" y="1264"/>
                    <a:pt x="1698" y="1263"/>
                  </a:cubicBezTo>
                  <a:close/>
                  <a:moveTo>
                    <a:pt x="1439" y="1256"/>
                  </a:moveTo>
                  <a:cubicBezTo>
                    <a:pt x="1438" y="1263"/>
                    <a:pt x="1436" y="1270"/>
                    <a:pt x="1434" y="1276"/>
                  </a:cubicBezTo>
                  <a:lnTo>
                    <a:pt x="1434" y="1276"/>
                  </a:lnTo>
                  <a:cubicBezTo>
                    <a:pt x="1431" y="1278"/>
                    <a:pt x="1429" y="1279"/>
                    <a:pt x="1427" y="1280"/>
                  </a:cubicBezTo>
                  <a:lnTo>
                    <a:pt x="1427" y="1280"/>
                  </a:lnTo>
                  <a:lnTo>
                    <a:pt x="1435" y="1260"/>
                  </a:lnTo>
                  <a:lnTo>
                    <a:pt x="1439" y="1256"/>
                  </a:lnTo>
                  <a:close/>
                  <a:moveTo>
                    <a:pt x="1687" y="1285"/>
                  </a:moveTo>
                  <a:lnTo>
                    <a:pt x="1699" y="1294"/>
                  </a:lnTo>
                  <a:lnTo>
                    <a:pt x="1699" y="1294"/>
                  </a:lnTo>
                  <a:lnTo>
                    <a:pt x="1701" y="1304"/>
                  </a:lnTo>
                  <a:lnTo>
                    <a:pt x="1694" y="1339"/>
                  </a:lnTo>
                  <a:lnTo>
                    <a:pt x="1694" y="1339"/>
                  </a:lnTo>
                  <a:cubicBezTo>
                    <a:pt x="1683" y="1321"/>
                    <a:pt x="1681" y="1303"/>
                    <a:pt x="1687" y="1285"/>
                  </a:cubicBezTo>
                  <a:close/>
                  <a:moveTo>
                    <a:pt x="1350" y="1468"/>
                  </a:moveTo>
                  <a:cubicBezTo>
                    <a:pt x="1352" y="1471"/>
                    <a:pt x="1355" y="1473"/>
                    <a:pt x="1357" y="1476"/>
                  </a:cubicBezTo>
                  <a:lnTo>
                    <a:pt x="1357" y="1476"/>
                  </a:lnTo>
                  <a:cubicBezTo>
                    <a:pt x="1358" y="1480"/>
                    <a:pt x="1358" y="1484"/>
                    <a:pt x="1359" y="1488"/>
                  </a:cubicBezTo>
                  <a:lnTo>
                    <a:pt x="1359" y="1488"/>
                  </a:lnTo>
                  <a:lnTo>
                    <a:pt x="1357" y="1485"/>
                  </a:lnTo>
                  <a:lnTo>
                    <a:pt x="1357" y="1485"/>
                  </a:lnTo>
                  <a:lnTo>
                    <a:pt x="1350" y="1468"/>
                  </a:lnTo>
                  <a:close/>
                  <a:moveTo>
                    <a:pt x="1368" y="1490"/>
                  </a:moveTo>
                  <a:cubicBezTo>
                    <a:pt x="1376" y="1502"/>
                    <a:pt x="1383" y="1514"/>
                    <a:pt x="1389" y="1528"/>
                  </a:cubicBezTo>
                  <a:lnTo>
                    <a:pt x="1389" y="1528"/>
                  </a:lnTo>
                  <a:lnTo>
                    <a:pt x="1366" y="1498"/>
                  </a:lnTo>
                  <a:lnTo>
                    <a:pt x="1368" y="1490"/>
                  </a:lnTo>
                  <a:close/>
                  <a:moveTo>
                    <a:pt x="1440" y="1"/>
                  </a:moveTo>
                  <a:cubicBezTo>
                    <a:pt x="1207" y="1"/>
                    <a:pt x="1012" y="40"/>
                    <a:pt x="818" y="156"/>
                  </a:cubicBezTo>
                  <a:cubicBezTo>
                    <a:pt x="701" y="195"/>
                    <a:pt x="623" y="234"/>
                    <a:pt x="545" y="312"/>
                  </a:cubicBezTo>
                  <a:cubicBezTo>
                    <a:pt x="506" y="351"/>
                    <a:pt x="467" y="390"/>
                    <a:pt x="467" y="429"/>
                  </a:cubicBezTo>
                  <a:cubicBezTo>
                    <a:pt x="312" y="585"/>
                    <a:pt x="195" y="779"/>
                    <a:pt x="156" y="1013"/>
                  </a:cubicBezTo>
                  <a:cubicBezTo>
                    <a:pt x="0" y="1441"/>
                    <a:pt x="117" y="1908"/>
                    <a:pt x="467" y="2219"/>
                  </a:cubicBezTo>
                  <a:cubicBezTo>
                    <a:pt x="506" y="2297"/>
                    <a:pt x="623" y="2375"/>
                    <a:pt x="701" y="2413"/>
                  </a:cubicBezTo>
                  <a:lnTo>
                    <a:pt x="779" y="2452"/>
                  </a:lnTo>
                  <a:cubicBezTo>
                    <a:pt x="856" y="2491"/>
                    <a:pt x="934" y="2530"/>
                    <a:pt x="1012" y="2569"/>
                  </a:cubicBezTo>
                  <a:cubicBezTo>
                    <a:pt x="1071" y="2584"/>
                    <a:pt x="1135" y="2593"/>
                    <a:pt x="1203" y="2597"/>
                  </a:cubicBezTo>
                  <a:lnTo>
                    <a:pt x="1203" y="2597"/>
                  </a:lnTo>
                  <a:cubicBezTo>
                    <a:pt x="1217" y="2601"/>
                    <a:pt x="1231" y="2604"/>
                    <a:pt x="1246" y="2608"/>
                  </a:cubicBezTo>
                  <a:cubicBezTo>
                    <a:pt x="1323" y="2627"/>
                    <a:pt x="1401" y="2637"/>
                    <a:pt x="1479" y="2637"/>
                  </a:cubicBezTo>
                  <a:cubicBezTo>
                    <a:pt x="1557" y="2637"/>
                    <a:pt x="1635" y="2627"/>
                    <a:pt x="1713" y="2608"/>
                  </a:cubicBezTo>
                  <a:cubicBezTo>
                    <a:pt x="1868" y="2569"/>
                    <a:pt x="2024" y="2530"/>
                    <a:pt x="2179" y="2452"/>
                  </a:cubicBezTo>
                  <a:cubicBezTo>
                    <a:pt x="2296" y="2413"/>
                    <a:pt x="2413" y="2336"/>
                    <a:pt x="2491" y="2258"/>
                  </a:cubicBezTo>
                  <a:cubicBezTo>
                    <a:pt x="2608" y="2102"/>
                    <a:pt x="2724" y="1946"/>
                    <a:pt x="2763" y="1752"/>
                  </a:cubicBezTo>
                  <a:cubicBezTo>
                    <a:pt x="2880" y="1402"/>
                    <a:pt x="2841" y="1051"/>
                    <a:pt x="2685" y="740"/>
                  </a:cubicBezTo>
                  <a:cubicBezTo>
                    <a:pt x="2646" y="662"/>
                    <a:pt x="2608" y="623"/>
                    <a:pt x="2530" y="585"/>
                  </a:cubicBezTo>
                  <a:cubicBezTo>
                    <a:pt x="2491" y="507"/>
                    <a:pt x="2452" y="429"/>
                    <a:pt x="2413" y="390"/>
                  </a:cubicBezTo>
                  <a:cubicBezTo>
                    <a:pt x="2296" y="273"/>
                    <a:pt x="2179" y="195"/>
                    <a:pt x="2024" y="156"/>
                  </a:cubicBezTo>
                  <a:cubicBezTo>
                    <a:pt x="1868" y="40"/>
                    <a:pt x="1635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2"/>
            <p:cNvSpPr/>
            <p:nvPr/>
          </p:nvSpPr>
          <p:spPr>
            <a:xfrm>
              <a:off x="3031789" y="5147036"/>
              <a:ext cx="78644" cy="12541"/>
            </a:xfrm>
            <a:custGeom>
              <a:avLst/>
              <a:gdLst/>
              <a:ahLst/>
              <a:cxnLst/>
              <a:rect l="l" t="t" r="r" b="b"/>
              <a:pathLst>
                <a:path w="7343" h="1171" extrusionOk="0">
                  <a:moveTo>
                    <a:pt x="419" y="1"/>
                  </a:moveTo>
                  <a:cubicBezTo>
                    <a:pt x="132" y="1"/>
                    <a:pt x="1" y="434"/>
                    <a:pt x="299" y="509"/>
                  </a:cubicBezTo>
                  <a:cubicBezTo>
                    <a:pt x="2518" y="781"/>
                    <a:pt x="4775" y="1015"/>
                    <a:pt x="7032" y="1170"/>
                  </a:cubicBezTo>
                  <a:cubicBezTo>
                    <a:pt x="7343" y="1170"/>
                    <a:pt x="7343" y="664"/>
                    <a:pt x="7032" y="664"/>
                  </a:cubicBezTo>
                  <a:cubicBezTo>
                    <a:pt x="4813" y="509"/>
                    <a:pt x="2634" y="314"/>
                    <a:pt x="455" y="3"/>
                  </a:cubicBezTo>
                  <a:cubicBezTo>
                    <a:pt x="443" y="1"/>
                    <a:pt x="431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2"/>
            <p:cNvSpPr/>
            <p:nvPr/>
          </p:nvSpPr>
          <p:spPr>
            <a:xfrm>
              <a:off x="3048700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53" y="0"/>
                  </a:moveTo>
                  <a:cubicBezTo>
                    <a:pt x="140" y="0"/>
                    <a:pt x="1" y="330"/>
                    <a:pt x="199" y="462"/>
                  </a:cubicBezTo>
                  <a:cubicBezTo>
                    <a:pt x="1950" y="1629"/>
                    <a:pt x="3624" y="2913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4" y="4041"/>
                    <a:pt x="5608" y="3886"/>
                  </a:cubicBezTo>
                  <a:cubicBezTo>
                    <a:pt x="3974" y="2524"/>
                    <a:pt x="2223" y="1240"/>
                    <a:pt x="472" y="34"/>
                  </a:cubicBezTo>
                  <a:cubicBezTo>
                    <a:pt x="431" y="11"/>
                    <a:pt x="39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2"/>
            <p:cNvSpPr/>
            <p:nvPr/>
          </p:nvSpPr>
          <p:spPr>
            <a:xfrm>
              <a:off x="3064090" y="5073416"/>
              <a:ext cx="23080" cy="65202"/>
            </a:xfrm>
            <a:custGeom>
              <a:avLst/>
              <a:gdLst/>
              <a:ahLst/>
              <a:cxnLst/>
              <a:rect l="l" t="t" r="r" b="b"/>
              <a:pathLst>
                <a:path w="2155" h="6088" extrusionOk="0">
                  <a:moveTo>
                    <a:pt x="286" y="1"/>
                  </a:moveTo>
                  <a:cubicBezTo>
                    <a:pt x="144" y="1"/>
                    <a:pt x="0" y="117"/>
                    <a:pt x="46" y="301"/>
                  </a:cubicBezTo>
                  <a:cubicBezTo>
                    <a:pt x="669" y="2129"/>
                    <a:pt x="1214" y="3997"/>
                    <a:pt x="1642" y="5904"/>
                  </a:cubicBezTo>
                  <a:cubicBezTo>
                    <a:pt x="1658" y="6032"/>
                    <a:pt x="1752" y="6087"/>
                    <a:pt x="1852" y="6087"/>
                  </a:cubicBezTo>
                  <a:cubicBezTo>
                    <a:pt x="1997" y="6087"/>
                    <a:pt x="2155" y="5971"/>
                    <a:pt x="2109" y="5787"/>
                  </a:cubicBezTo>
                  <a:cubicBezTo>
                    <a:pt x="1720" y="3881"/>
                    <a:pt x="1175" y="201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2"/>
            <p:cNvSpPr/>
            <p:nvPr/>
          </p:nvSpPr>
          <p:spPr>
            <a:xfrm>
              <a:off x="3090094" y="5107591"/>
              <a:ext cx="20756" cy="50733"/>
            </a:xfrm>
            <a:custGeom>
              <a:avLst/>
              <a:gdLst/>
              <a:ahLst/>
              <a:cxnLst/>
              <a:rect l="l" t="t" r="r" b="b"/>
              <a:pathLst>
                <a:path w="1938" h="4737" extrusionOk="0">
                  <a:moveTo>
                    <a:pt x="282" y="1"/>
                  </a:moveTo>
                  <a:cubicBezTo>
                    <a:pt x="136" y="1"/>
                    <a:pt x="1" y="117"/>
                    <a:pt x="70" y="300"/>
                  </a:cubicBezTo>
                  <a:cubicBezTo>
                    <a:pt x="303" y="1001"/>
                    <a:pt x="537" y="1740"/>
                    <a:pt x="770" y="2441"/>
                  </a:cubicBezTo>
                  <a:cubicBezTo>
                    <a:pt x="887" y="2791"/>
                    <a:pt x="1004" y="3141"/>
                    <a:pt x="1121" y="3491"/>
                  </a:cubicBezTo>
                  <a:lnTo>
                    <a:pt x="1315" y="3997"/>
                  </a:lnTo>
                  <a:cubicBezTo>
                    <a:pt x="1393" y="4153"/>
                    <a:pt x="1432" y="4309"/>
                    <a:pt x="1432" y="4503"/>
                  </a:cubicBezTo>
                  <a:cubicBezTo>
                    <a:pt x="1432" y="4659"/>
                    <a:pt x="1549" y="4737"/>
                    <a:pt x="1665" y="4737"/>
                  </a:cubicBezTo>
                  <a:cubicBezTo>
                    <a:pt x="1782" y="4737"/>
                    <a:pt x="1899" y="4659"/>
                    <a:pt x="1899" y="4503"/>
                  </a:cubicBezTo>
                  <a:lnTo>
                    <a:pt x="1938" y="4503"/>
                  </a:lnTo>
                  <a:cubicBezTo>
                    <a:pt x="1899" y="4153"/>
                    <a:pt x="1821" y="3803"/>
                    <a:pt x="1665" y="3491"/>
                  </a:cubicBezTo>
                  <a:cubicBezTo>
                    <a:pt x="1549" y="3102"/>
                    <a:pt x="1393" y="2752"/>
                    <a:pt x="1276" y="2402"/>
                  </a:cubicBezTo>
                  <a:cubicBezTo>
                    <a:pt x="1043" y="1662"/>
                    <a:pt x="809" y="923"/>
                    <a:pt x="537" y="184"/>
                  </a:cubicBezTo>
                  <a:cubicBezTo>
                    <a:pt x="489" y="56"/>
                    <a:pt x="383" y="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2"/>
            <p:cNvSpPr/>
            <p:nvPr/>
          </p:nvSpPr>
          <p:spPr>
            <a:xfrm>
              <a:off x="3061327" y="5159599"/>
              <a:ext cx="57459" cy="33672"/>
            </a:xfrm>
            <a:custGeom>
              <a:avLst/>
              <a:gdLst/>
              <a:ahLst/>
              <a:cxnLst/>
              <a:rect l="l" t="t" r="r" b="b"/>
              <a:pathLst>
                <a:path w="5365" h="3144" extrusionOk="0">
                  <a:moveTo>
                    <a:pt x="5045" y="0"/>
                  </a:moveTo>
                  <a:cubicBezTo>
                    <a:pt x="5010" y="0"/>
                    <a:pt x="4972" y="11"/>
                    <a:pt x="4935" y="36"/>
                  </a:cubicBezTo>
                  <a:cubicBezTo>
                    <a:pt x="3495" y="1126"/>
                    <a:pt x="1822" y="1865"/>
                    <a:pt x="265" y="2682"/>
                  </a:cubicBezTo>
                  <a:cubicBezTo>
                    <a:pt x="1" y="2815"/>
                    <a:pt x="158" y="3144"/>
                    <a:pt x="378" y="3144"/>
                  </a:cubicBezTo>
                  <a:cubicBezTo>
                    <a:pt x="417" y="3144"/>
                    <a:pt x="458" y="3134"/>
                    <a:pt x="499" y="3110"/>
                  </a:cubicBezTo>
                  <a:cubicBezTo>
                    <a:pt x="2094" y="2293"/>
                    <a:pt x="3729" y="1554"/>
                    <a:pt x="5169" y="464"/>
                  </a:cubicBezTo>
                  <a:cubicBezTo>
                    <a:pt x="5365" y="301"/>
                    <a:pt x="5231" y="0"/>
                    <a:pt x="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2"/>
            <p:cNvSpPr/>
            <p:nvPr/>
          </p:nvSpPr>
          <p:spPr>
            <a:xfrm>
              <a:off x="3099198" y="5150699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304" y="1"/>
                  </a:moveTo>
                  <a:cubicBezTo>
                    <a:pt x="124" y="1"/>
                    <a:pt x="1" y="318"/>
                    <a:pt x="193" y="478"/>
                  </a:cubicBezTo>
                  <a:lnTo>
                    <a:pt x="8092" y="6549"/>
                  </a:lnTo>
                  <a:cubicBezTo>
                    <a:pt x="8134" y="6583"/>
                    <a:pt x="8175" y="6598"/>
                    <a:pt x="8214" y="6598"/>
                  </a:cubicBezTo>
                  <a:cubicBezTo>
                    <a:pt x="8394" y="6598"/>
                    <a:pt x="8518" y="6281"/>
                    <a:pt x="8326" y="6121"/>
                  </a:cubicBezTo>
                  <a:lnTo>
                    <a:pt x="426" y="50"/>
                  </a:lnTo>
                  <a:cubicBezTo>
                    <a:pt x="385" y="15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2"/>
            <p:cNvSpPr/>
            <p:nvPr/>
          </p:nvSpPr>
          <p:spPr>
            <a:xfrm>
              <a:off x="3140506" y="5134602"/>
              <a:ext cx="30802" cy="70868"/>
            </a:xfrm>
            <a:custGeom>
              <a:avLst/>
              <a:gdLst/>
              <a:ahLst/>
              <a:cxnLst/>
              <a:rect l="l" t="t" r="r" b="b"/>
              <a:pathLst>
                <a:path w="2876" h="6617" extrusionOk="0">
                  <a:moveTo>
                    <a:pt x="339" y="0"/>
                  </a:moveTo>
                  <a:cubicBezTo>
                    <a:pt x="182" y="0"/>
                    <a:pt x="0" y="193"/>
                    <a:pt x="110" y="386"/>
                  </a:cubicBezTo>
                  <a:cubicBezTo>
                    <a:pt x="1005" y="2370"/>
                    <a:pt x="1394" y="4549"/>
                    <a:pt x="2367" y="6495"/>
                  </a:cubicBezTo>
                  <a:cubicBezTo>
                    <a:pt x="2404" y="6581"/>
                    <a:pt x="2472" y="6617"/>
                    <a:pt x="2544" y="6617"/>
                  </a:cubicBezTo>
                  <a:cubicBezTo>
                    <a:pt x="2700" y="6617"/>
                    <a:pt x="2875" y="6448"/>
                    <a:pt x="2795" y="6262"/>
                  </a:cubicBezTo>
                  <a:cubicBezTo>
                    <a:pt x="1823" y="4316"/>
                    <a:pt x="1433" y="2098"/>
                    <a:pt x="499" y="113"/>
                  </a:cubicBezTo>
                  <a:cubicBezTo>
                    <a:pt x="465" y="33"/>
                    <a:pt x="40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2"/>
            <p:cNvSpPr/>
            <p:nvPr/>
          </p:nvSpPr>
          <p:spPr>
            <a:xfrm>
              <a:off x="3019151" y="5137890"/>
              <a:ext cx="22523" cy="21270"/>
            </a:xfrm>
            <a:custGeom>
              <a:avLst/>
              <a:gdLst/>
              <a:ahLst/>
              <a:cxnLst/>
              <a:rect l="l" t="t" r="r" b="b"/>
              <a:pathLst>
                <a:path w="2103" h="1986" extrusionOk="0">
                  <a:moveTo>
                    <a:pt x="1421" y="487"/>
                  </a:moveTo>
                  <a:lnTo>
                    <a:pt x="1421" y="487"/>
                  </a:lnTo>
                  <a:lnTo>
                    <a:pt x="1421" y="487"/>
                  </a:lnTo>
                  <a:lnTo>
                    <a:pt x="1421" y="487"/>
                  </a:lnTo>
                  <a:close/>
                  <a:moveTo>
                    <a:pt x="1324" y="429"/>
                  </a:moveTo>
                  <a:lnTo>
                    <a:pt x="1389" y="468"/>
                  </a:lnTo>
                  <a:lnTo>
                    <a:pt x="1389" y="468"/>
                  </a:lnTo>
                  <a:lnTo>
                    <a:pt x="1418" y="490"/>
                  </a:lnTo>
                  <a:lnTo>
                    <a:pt x="1418" y="490"/>
                  </a:lnTo>
                  <a:lnTo>
                    <a:pt x="1421" y="494"/>
                  </a:lnTo>
                  <a:lnTo>
                    <a:pt x="1421" y="494"/>
                  </a:lnTo>
                  <a:lnTo>
                    <a:pt x="1324" y="429"/>
                  </a:lnTo>
                  <a:lnTo>
                    <a:pt x="1324" y="429"/>
                  </a:lnTo>
                  <a:cubicBezTo>
                    <a:pt x="1324" y="429"/>
                    <a:pt x="1324" y="429"/>
                    <a:pt x="1324" y="429"/>
                  </a:cubicBezTo>
                  <a:close/>
                  <a:moveTo>
                    <a:pt x="1700" y="910"/>
                  </a:moveTo>
                  <a:lnTo>
                    <a:pt x="1700" y="910"/>
                  </a:lnTo>
                  <a:cubicBezTo>
                    <a:pt x="1699" y="912"/>
                    <a:pt x="1698" y="913"/>
                    <a:pt x="1697" y="914"/>
                  </a:cubicBezTo>
                  <a:lnTo>
                    <a:pt x="1697" y="914"/>
                  </a:lnTo>
                  <a:cubicBezTo>
                    <a:pt x="1700" y="926"/>
                    <a:pt x="1702" y="938"/>
                    <a:pt x="1704" y="950"/>
                  </a:cubicBezTo>
                  <a:lnTo>
                    <a:pt x="1704" y="950"/>
                  </a:lnTo>
                  <a:lnTo>
                    <a:pt x="1706" y="938"/>
                  </a:lnTo>
                  <a:lnTo>
                    <a:pt x="1706" y="938"/>
                  </a:lnTo>
                  <a:lnTo>
                    <a:pt x="1700" y="910"/>
                  </a:lnTo>
                  <a:close/>
                  <a:moveTo>
                    <a:pt x="1696" y="888"/>
                  </a:moveTo>
                  <a:lnTo>
                    <a:pt x="1700" y="910"/>
                  </a:lnTo>
                  <a:lnTo>
                    <a:pt x="1700" y="910"/>
                  </a:lnTo>
                  <a:cubicBezTo>
                    <a:pt x="1704" y="906"/>
                    <a:pt x="1708" y="901"/>
                    <a:pt x="1713" y="896"/>
                  </a:cubicBezTo>
                  <a:lnTo>
                    <a:pt x="1713" y="896"/>
                  </a:lnTo>
                  <a:lnTo>
                    <a:pt x="1706" y="938"/>
                  </a:lnTo>
                  <a:lnTo>
                    <a:pt x="1706" y="938"/>
                  </a:lnTo>
                  <a:lnTo>
                    <a:pt x="1713" y="974"/>
                  </a:lnTo>
                  <a:cubicBezTo>
                    <a:pt x="1711" y="974"/>
                    <a:pt x="1709" y="974"/>
                    <a:pt x="1708" y="973"/>
                  </a:cubicBezTo>
                  <a:lnTo>
                    <a:pt x="1708" y="973"/>
                  </a:lnTo>
                  <a:cubicBezTo>
                    <a:pt x="1707" y="965"/>
                    <a:pt x="1705" y="957"/>
                    <a:pt x="1704" y="950"/>
                  </a:cubicBezTo>
                  <a:lnTo>
                    <a:pt x="1704" y="950"/>
                  </a:lnTo>
                  <a:lnTo>
                    <a:pt x="1700" y="972"/>
                  </a:lnTo>
                  <a:lnTo>
                    <a:pt x="1700" y="972"/>
                  </a:lnTo>
                  <a:cubicBezTo>
                    <a:pt x="1679" y="965"/>
                    <a:pt x="1678" y="941"/>
                    <a:pt x="1697" y="914"/>
                  </a:cubicBezTo>
                  <a:lnTo>
                    <a:pt x="1697" y="914"/>
                  </a:lnTo>
                  <a:cubicBezTo>
                    <a:pt x="1696" y="909"/>
                    <a:pt x="1695" y="904"/>
                    <a:pt x="1694" y="898"/>
                  </a:cubicBezTo>
                  <a:lnTo>
                    <a:pt x="1694" y="898"/>
                  </a:lnTo>
                  <a:cubicBezTo>
                    <a:pt x="1695" y="895"/>
                    <a:pt x="1695" y="891"/>
                    <a:pt x="1696" y="888"/>
                  </a:cubicBezTo>
                  <a:close/>
                  <a:moveTo>
                    <a:pt x="1363" y="1441"/>
                  </a:moveTo>
                  <a:lnTo>
                    <a:pt x="1334" y="1452"/>
                  </a:lnTo>
                  <a:lnTo>
                    <a:pt x="1334" y="1452"/>
                  </a:lnTo>
                  <a:cubicBezTo>
                    <a:pt x="1345" y="1441"/>
                    <a:pt x="1363" y="1441"/>
                    <a:pt x="1363" y="1441"/>
                  </a:cubicBezTo>
                  <a:close/>
                  <a:moveTo>
                    <a:pt x="740" y="1"/>
                  </a:moveTo>
                  <a:lnTo>
                    <a:pt x="546" y="79"/>
                  </a:lnTo>
                  <a:lnTo>
                    <a:pt x="507" y="79"/>
                  </a:lnTo>
                  <a:cubicBezTo>
                    <a:pt x="351" y="156"/>
                    <a:pt x="234" y="273"/>
                    <a:pt x="156" y="429"/>
                  </a:cubicBezTo>
                  <a:lnTo>
                    <a:pt x="118" y="468"/>
                  </a:lnTo>
                  <a:cubicBezTo>
                    <a:pt x="118" y="507"/>
                    <a:pt x="79" y="623"/>
                    <a:pt x="40" y="662"/>
                  </a:cubicBezTo>
                  <a:lnTo>
                    <a:pt x="40" y="701"/>
                  </a:lnTo>
                  <a:cubicBezTo>
                    <a:pt x="40" y="701"/>
                    <a:pt x="40" y="857"/>
                    <a:pt x="1" y="896"/>
                  </a:cubicBezTo>
                  <a:lnTo>
                    <a:pt x="1" y="935"/>
                  </a:lnTo>
                  <a:cubicBezTo>
                    <a:pt x="1" y="974"/>
                    <a:pt x="1" y="1129"/>
                    <a:pt x="40" y="1168"/>
                  </a:cubicBezTo>
                  <a:cubicBezTo>
                    <a:pt x="79" y="1246"/>
                    <a:pt x="118" y="1285"/>
                    <a:pt x="118" y="1363"/>
                  </a:cubicBezTo>
                  <a:cubicBezTo>
                    <a:pt x="156" y="1441"/>
                    <a:pt x="195" y="1518"/>
                    <a:pt x="234" y="1596"/>
                  </a:cubicBezTo>
                  <a:cubicBezTo>
                    <a:pt x="273" y="1635"/>
                    <a:pt x="312" y="1674"/>
                    <a:pt x="351" y="1713"/>
                  </a:cubicBezTo>
                  <a:cubicBezTo>
                    <a:pt x="390" y="1713"/>
                    <a:pt x="429" y="1752"/>
                    <a:pt x="468" y="1791"/>
                  </a:cubicBezTo>
                  <a:cubicBezTo>
                    <a:pt x="503" y="1809"/>
                    <a:pt x="547" y="1826"/>
                    <a:pt x="595" y="1841"/>
                  </a:cubicBezTo>
                  <a:lnTo>
                    <a:pt x="595" y="1841"/>
                  </a:lnTo>
                  <a:cubicBezTo>
                    <a:pt x="602" y="1848"/>
                    <a:pt x="611" y="1856"/>
                    <a:pt x="623" y="1869"/>
                  </a:cubicBezTo>
                  <a:cubicBezTo>
                    <a:pt x="662" y="1869"/>
                    <a:pt x="701" y="1908"/>
                    <a:pt x="740" y="1908"/>
                  </a:cubicBezTo>
                  <a:cubicBezTo>
                    <a:pt x="779" y="1947"/>
                    <a:pt x="857" y="1947"/>
                    <a:pt x="896" y="1985"/>
                  </a:cubicBezTo>
                  <a:lnTo>
                    <a:pt x="1441" y="1985"/>
                  </a:lnTo>
                  <a:cubicBezTo>
                    <a:pt x="1518" y="1985"/>
                    <a:pt x="1557" y="1908"/>
                    <a:pt x="1635" y="1869"/>
                  </a:cubicBezTo>
                  <a:lnTo>
                    <a:pt x="1674" y="1869"/>
                  </a:lnTo>
                  <a:cubicBezTo>
                    <a:pt x="1713" y="1830"/>
                    <a:pt x="1791" y="1791"/>
                    <a:pt x="1830" y="1752"/>
                  </a:cubicBezTo>
                  <a:lnTo>
                    <a:pt x="1869" y="1713"/>
                  </a:lnTo>
                  <a:cubicBezTo>
                    <a:pt x="1908" y="1635"/>
                    <a:pt x="1985" y="1596"/>
                    <a:pt x="2024" y="1518"/>
                  </a:cubicBezTo>
                  <a:cubicBezTo>
                    <a:pt x="2063" y="1402"/>
                    <a:pt x="2102" y="1324"/>
                    <a:pt x="2102" y="1207"/>
                  </a:cubicBezTo>
                  <a:lnTo>
                    <a:pt x="2102" y="1090"/>
                  </a:lnTo>
                  <a:lnTo>
                    <a:pt x="2063" y="896"/>
                  </a:lnTo>
                  <a:lnTo>
                    <a:pt x="2063" y="818"/>
                  </a:lnTo>
                  <a:cubicBezTo>
                    <a:pt x="2063" y="740"/>
                    <a:pt x="2024" y="662"/>
                    <a:pt x="1985" y="585"/>
                  </a:cubicBezTo>
                  <a:cubicBezTo>
                    <a:pt x="1908" y="507"/>
                    <a:pt x="1869" y="390"/>
                    <a:pt x="1791" y="351"/>
                  </a:cubicBezTo>
                  <a:cubicBezTo>
                    <a:pt x="1791" y="312"/>
                    <a:pt x="1752" y="312"/>
                    <a:pt x="1752" y="273"/>
                  </a:cubicBezTo>
                  <a:cubicBezTo>
                    <a:pt x="1674" y="234"/>
                    <a:pt x="1635" y="195"/>
                    <a:pt x="1557" y="156"/>
                  </a:cubicBezTo>
                  <a:lnTo>
                    <a:pt x="1518" y="118"/>
                  </a:lnTo>
                  <a:cubicBezTo>
                    <a:pt x="1441" y="79"/>
                    <a:pt x="1363" y="40"/>
                    <a:pt x="1285" y="40"/>
                  </a:cubicBezTo>
                  <a:cubicBezTo>
                    <a:pt x="1207" y="1"/>
                    <a:pt x="1090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2"/>
            <p:cNvSpPr/>
            <p:nvPr/>
          </p:nvSpPr>
          <p:spPr>
            <a:xfrm>
              <a:off x="3083336" y="5155229"/>
              <a:ext cx="37099" cy="37581"/>
            </a:xfrm>
            <a:custGeom>
              <a:avLst/>
              <a:gdLst/>
              <a:ahLst/>
              <a:cxnLst/>
              <a:rect l="l" t="t" r="r" b="b"/>
              <a:pathLst>
                <a:path w="3464" h="3509" extrusionOk="0">
                  <a:moveTo>
                    <a:pt x="1687" y="1711"/>
                  </a:moveTo>
                  <a:lnTo>
                    <a:pt x="1687" y="1711"/>
                  </a:lnTo>
                  <a:cubicBezTo>
                    <a:pt x="1684" y="1713"/>
                    <a:pt x="1681" y="1715"/>
                    <a:pt x="1678" y="1717"/>
                  </a:cubicBezTo>
                  <a:lnTo>
                    <a:pt x="1678" y="1717"/>
                  </a:lnTo>
                  <a:cubicBezTo>
                    <a:pt x="1671" y="1719"/>
                    <a:pt x="1664" y="1721"/>
                    <a:pt x="1657" y="1723"/>
                  </a:cubicBezTo>
                  <a:lnTo>
                    <a:pt x="1657" y="1723"/>
                  </a:lnTo>
                  <a:lnTo>
                    <a:pt x="1664" y="1719"/>
                  </a:lnTo>
                  <a:lnTo>
                    <a:pt x="1664" y="1719"/>
                  </a:lnTo>
                  <a:lnTo>
                    <a:pt x="1687" y="1711"/>
                  </a:lnTo>
                  <a:close/>
                  <a:moveTo>
                    <a:pt x="1592" y="1755"/>
                  </a:moveTo>
                  <a:cubicBezTo>
                    <a:pt x="1592" y="1756"/>
                    <a:pt x="1592" y="1756"/>
                    <a:pt x="1592" y="1757"/>
                  </a:cubicBezTo>
                  <a:lnTo>
                    <a:pt x="1592" y="1757"/>
                  </a:lnTo>
                  <a:cubicBezTo>
                    <a:pt x="1589" y="1757"/>
                    <a:pt x="1586" y="1758"/>
                    <a:pt x="1583" y="1759"/>
                  </a:cubicBezTo>
                  <a:lnTo>
                    <a:pt x="1583" y="1759"/>
                  </a:lnTo>
                  <a:cubicBezTo>
                    <a:pt x="1583" y="1758"/>
                    <a:pt x="1583" y="1757"/>
                    <a:pt x="1584" y="1756"/>
                  </a:cubicBezTo>
                  <a:lnTo>
                    <a:pt x="1584" y="1756"/>
                  </a:lnTo>
                  <a:lnTo>
                    <a:pt x="1592" y="1755"/>
                  </a:lnTo>
                  <a:close/>
                  <a:moveTo>
                    <a:pt x="1581" y="1769"/>
                  </a:moveTo>
                  <a:cubicBezTo>
                    <a:pt x="1580" y="1769"/>
                    <a:pt x="1579" y="1770"/>
                    <a:pt x="1578" y="1770"/>
                  </a:cubicBezTo>
                  <a:lnTo>
                    <a:pt x="1578" y="1770"/>
                  </a:lnTo>
                  <a:cubicBezTo>
                    <a:pt x="1579" y="1770"/>
                    <a:pt x="1579" y="1770"/>
                    <a:pt x="1579" y="1770"/>
                  </a:cubicBezTo>
                  <a:lnTo>
                    <a:pt x="1579" y="1770"/>
                  </a:lnTo>
                  <a:lnTo>
                    <a:pt x="1581" y="1769"/>
                  </a:lnTo>
                  <a:close/>
                  <a:moveTo>
                    <a:pt x="1576" y="1814"/>
                  </a:moveTo>
                  <a:lnTo>
                    <a:pt x="1576" y="1814"/>
                  </a:lnTo>
                  <a:cubicBezTo>
                    <a:pt x="1575" y="1817"/>
                    <a:pt x="1574" y="1821"/>
                    <a:pt x="1573" y="1824"/>
                  </a:cubicBezTo>
                  <a:lnTo>
                    <a:pt x="1573" y="1824"/>
                  </a:lnTo>
                  <a:cubicBezTo>
                    <a:pt x="1571" y="1827"/>
                    <a:pt x="1570" y="1830"/>
                    <a:pt x="1568" y="1832"/>
                  </a:cubicBezTo>
                  <a:lnTo>
                    <a:pt x="1568" y="1832"/>
                  </a:lnTo>
                  <a:lnTo>
                    <a:pt x="1567" y="1828"/>
                  </a:lnTo>
                  <a:lnTo>
                    <a:pt x="1567" y="1828"/>
                  </a:lnTo>
                  <a:lnTo>
                    <a:pt x="1576" y="1814"/>
                  </a:lnTo>
                  <a:close/>
                  <a:moveTo>
                    <a:pt x="1927" y="1826"/>
                  </a:moveTo>
                  <a:lnTo>
                    <a:pt x="1927" y="1826"/>
                  </a:lnTo>
                  <a:lnTo>
                    <a:pt x="1927" y="1826"/>
                  </a:lnTo>
                  <a:lnTo>
                    <a:pt x="1946" y="1845"/>
                  </a:lnTo>
                  <a:lnTo>
                    <a:pt x="1946" y="1845"/>
                  </a:lnTo>
                  <a:lnTo>
                    <a:pt x="2000" y="1899"/>
                  </a:lnTo>
                  <a:lnTo>
                    <a:pt x="1927" y="1826"/>
                  </a:lnTo>
                  <a:close/>
                  <a:moveTo>
                    <a:pt x="2004" y="1903"/>
                  </a:moveTo>
                  <a:lnTo>
                    <a:pt x="2011" y="1910"/>
                  </a:lnTo>
                  <a:lnTo>
                    <a:pt x="2004" y="1903"/>
                  </a:lnTo>
                  <a:close/>
                  <a:moveTo>
                    <a:pt x="2016" y="1915"/>
                  </a:moveTo>
                  <a:lnTo>
                    <a:pt x="2020" y="1919"/>
                  </a:lnTo>
                  <a:lnTo>
                    <a:pt x="2016" y="1915"/>
                  </a:lnTo>
                  <a:close/>
                  <a:moveTo>
                    <a:pt x="1582" y="1916"/>
                  </a:moveTo>
                  <a:cubicBezTo>
                    <a:pt x="1583" y="1921"/>
                    <a:pt x="1585" y="1925"/>
                    <a:pt x="1586" y="1930"/>
                  </a:cubicBezTo>
                  <a:lnTo>
                    <a:pt x="1586" y="1930"/>
                  </a:lnTo>
                  <a:lnTo>
                    <a:pt x="1584" y="1927"/>
                  </a:lnTo>
                  <a:lnTo>
                    <a:pt x="1582" y="1916"/>
                  </a:lnTo>
                  <a:close/>
                  <a:moveTo>
                    <a:pt x="1995" y="1929"/>
                  </a:moveTo>
                  <a:lnTo>
                    <a:pt x="1995" y="1930"/>
                  </a:lnTo>
                  <a:lnTo>
                    <a:pt x="1995" y="1930"/>
                  </a:lnTo>
                  <a:lnTo>
                    <a:pt x="1995" y="1930"/>
                  </a:lnTo>
                  <a:cubicBezTo>
                    <a:pt x="1995" y="1930"/>
                    <a:pt x="1995" y="1929"/>
                    <a:pt x="1995" y="1929"/>
                  </a:cubicBezTo>
                  <a:close/>
                  <a:moveTo>
                    <a:pt x="1994" y="1935"/>
                  </a:moveTo>
                  <a:lnTo>
                    <a:pt x="1994" y="1938"/>
                  </a:lnTo>
                  <a:lnTo>
                    <a:pt x="1994" y="1938"/>
                  </a:lnTo>
                  <a:lnTo>
                    <a:pt x="1993" y="1939"/>
                  </a:lnTo>
                  <a:lnTo>
                    <a:pt x="1993" y="1939"/>
                  </a:lnTo>
                  <a:cubicBezTo>
                    <a:pt x="1993" y="1938"/>
                    <a:pt x="1993" y="1937"/>
                    <a:pt x="1993" y="1936"/>
                  </a:cubicBezTo>
                  <a:lnTo>
                    <a:pt x="1993" y="1936"/>
                  </a:lnTo>
                  <a:cubicBezTo>
                    <a:pt x="1994" y="1936"/>
                    <a:pt x="1994" y="1936"/>
                    <a:pt x="1994" y="1935"/>
                  </a:cubicBezTo>
                  <a:close/>
                  <a:moveTo>
                    <a:pt x="1994" y="1939"/>
                  </a:moveTo>
                  <a:lnTo>
                    <a:pt x="1994" y="1939"/>
                  </a:lnTo>
                  <a:lnTo>
                    <a:pt x="1994" y="1939"/>
                  </a:lnTo>
                  <a:lnTo>
                    <a:pt x="1992" y="1941"/>
                  </a:lnTo>
                  <a:lnTo>
                    <a:pt x="1992" y="1941"/>
                  </a:lnTo>
                  <a:cubicBezTo>
                    <a:pt x="1992" y="1940"/>
                    <a:pt x="1992" y="1940"/>
                    <a:pt x="1992" y="1940"/>
                  </a:cubicBezTo>
                  <a:lnTo>
                    <a:pt x="1992" y="1940"/>
                  </a:lnTo>
                  <a:cubicBezTo>
                    <a:pt x="1993" y="1940"/>
                    <a:pt x="1993" y="1939"/>
                    <a:pt x="1994" y="1939"/>
                  </a:cubicBezTo>
                  <a:close/>
                  <a:moveTo>
                    <a:pt x="1705" y="0"/>
                  </a:moveTo>
                  <a:cubicBezTo>
                    <a:pt x="1639" y="0"/>
                    <a:pt x="1575" y="5"/>
                    <a:pt x="1518" y="16"/>
                  </a:cubicBezTo>
                  <a:cubicBezTo>
                    <a:pt x="1285" y="55"/>
                    <a:pt x="1051" y="133"/>
                    <a:pt x="857" y="250"/>
                  </a:cubicBezTo>
                  <a:cubicBezTo>
                    <a:pt x="662" y="366"/>
                    <a:pt x="506" y="522"/>
                    <a:pt x="351" y="717"/>
                  </a:cubicBezTo>
                  <a:cubicBezTo>
                    <a:pt x="234" y="911"/>
                    <a:pt x="117" y="1106"/>
                    <a:pt x="39" y="1339"/>
                  </a:cubicBezTo>
                  <a:cubicBezTo>
                    <a:pt x="0" y="1612"/>
                    <a:pt x="0" y="1884"/>
                    <a:pt x="39" y="2156"/>
                  </a:cubicBezTo>
                  <a:cubicBezTo>
                    <a:pt x="78" y="2312"/>
                    <a:pt x="117" y="2429"/>
                    <a:pt x="195" y="2585"/>
                  </a:cubicBezTo>
                  <a:cubicBezTo>
                    <a:pt x="273" y="2701"/>
                    <a:pt x="351" y="2818"/>
                    <a:pt x="429" y="2896"/>
                  </a:cubicBezTo>
                  <a:cubicBezTo>
                    <a:pt x="467" y="2935"/>
                    <a:pt x="467" y="2935"/>
                    <a:pt x="506" y="2974"/>
                  </a:cubicBezTo>
                  <a:cubicBezTo>
                    <a:pt x="584" y="3051"/>
                    <a:pt x="662" y="3090"/>
                    <a:pt x="740" y="3168"/>
                  </a:cubicBezTo>
                  <a:cubicBezTo>
                    <a:pt x="794" y="3201"/>
                    <a:pt x="851" y="3227"/>
                    <a:pt x="910" y="3249"/>
                  </a:cubicBezTo>
                  <a:lnTo>
                    <a:pt x="910" y="3249"/>
                  </a:lnTo>
                  <a:cubicBezTo>
                    <a:pt x="941" y="3274"/>
                    <a:pt x="975" y="3299"/>
                    <a:pt x="1012" y="3324"/>
                  </a:cubicBezTo>
                  <a:cubicBezTo>
                    <a:pt x="1129" y="3402"/>
                    <a:pt x="1246" y="3441"/>
                    <a:pt x="1362" y="3480"/>
                  </a:cubicBezTo>
                  <a:cubicBezTo>
                    <a:pt x="1499" y="3499"/>
                    <a:pt x="1625" y="3509"/>
                    <a:pt x="1752" y="3509"/>
                  </a:cubicBezTo>
                  <a:cubicBezTo>
                    <a:pt x="1878" y="3509"/>
                    <a:pt x="2004" y="3499"/>
                    <a:pt x="2141" y="3480"/>
                  </a:cubicBezTo>
                  <a:lnTo>
                    <a:pt x="2296" y="3441"/>
                  </a:lnTo>
                  <a:cubicBezTo>
                    <a:pt x="2413" y="3363"/>
                    <a:pt x="2530" y="3324"/>
                    <a:pt x="2647" y="3246"/>
                  </a:cubicBezTo>
                  <a:cubicBezTo>
                    <a:pt x="2841" y="3129"/>
                    <a:pt x="3036" y="2935"/>
                    <a:pt x="3191" y="2740"/>
                  </a:cubicBezTo>
                  <a:cubicBezTo>
                    <a:pt x="3269" y="2585"/>
                    <a:pt x="3347" y="2429"/>
                    <a:pt x="3425" y="2234"/>
                  </a:cubicBezTo>
                  <a:cubicBezTo>
                    <a:pt x="3464" y="1962"/>
                    <a:pt x="3464" y="1690"/>
                    <a:pt x="3425" y="1417"/>
                  </a:cubicBezTo>
                  <a:cubicBezTo>
                    <a:pt x="3386" y="1261"/>
                    <a:pt x="3308" y="1067"/>
                    <a:pt x="3230" y="911"/>
                  </a:cubicBezTo>
                  <a:cubicBezTo>
                    <a:pt x="3152" y="833"/>
                    <a:pt x="3114" y="756"/>
                    <a:pt x="3075" y="678"/>
                  </a:cubicBezTo>
                  <a:cubicBezTo>
                    <a:pt x="2997" y="600"/>
                    <a:pt x="2958" y="522"/>
                    <a:pt x="2880" y="483"/>
                  </a:cubicBezTo>
                  <a:cubicBezTo>
                    <a:pt x="2685" y="289"/>
                    <a:pt x="2452" y="133"/>
                    <a:pt x="2180" y="55"/>
                  </a:cubicBezTo>
                  <a:cubicBezTo>
                    <a:pt x="2042" y="28"/>
                    <a:pt x="1866" y="0"/>
                    <a:pt x="1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2"/>
            <p:cNvSpPr/>
            <p:nvPr/>
          </p:nvSpPr>
          <p:spPr>
            <a:xfrm>
              <a:off x="3080830" y="5098306"/>
              <a:ext cx="24183" cy="25008"/>
            </a:xfrm>
            <a:custGeom>
              <a:avLst/>
              <a:gdLst/>
              <a:ahLst/>
              <a:cxnLst/>
              <a:rect l="l" t="t" r="r" b="b"/>
              <a:pathLst>
                <a:path w="2258" h="2335" extrusionOk="0">
                  <a:moveTo>
                    <a:pt x="1936" y="1091"/>
                  </a:moveTo>
                  <a:lnTo>
                    <a:pt x="1941" y="1129"/>
                  </a:lnTo>
                  <a:lnTo>
                    <a:pt x="1941" y="1129"/>
                  </a:lnTo>
                  <a:lnTo>
                    <a:pt x="1937" y="1157"/>
                  </a:lnTo>
                  <a:lnTo>
                    <a:pt x="1937" y="1157"/>
                  </a:lnTo>
                  <a:cubicBezTo>
                    <a:pt x="1911" y="1126"/>
                    <a:pt x="1911" y="1097"/>
                    <a:pt x="1936" y="1091"/>
                  </a:cubicBezTo>
                  <a:close/>
                  <a:moveTo>
                    <a:pt x="507" y="1479"/>
                  </a:moveTo>
                  <a:lnTo>
                    <a:pt x="546" y="1518"/>
                  </a:lnTo>
                  <a:cubicBezTo>
                    <a:pt x="551" y="1527"/>
                    <a:pt x="556" y="1537"/>
                    <a:pt x="561" y="1546"/>
                  </a:cubicBezTo>
                  <a:lnTo>
                    <a:pt x="561" y="1546"/>
                  </a:lnTo>
                  <a:lnTo>
                    <a:pt x="507" y="1479"/>
                  </a:lnTo>
                  <a:close/>
                  <a:moveTo>
                    <a:pt x="1091" y="0"/>
                  </a:moveTo>
                  <a:lnTo>
                    <a:pt x="818" y="39"/>
                  </a:lnTo>
                  <a:lnTo>
                    <a:pt x="779" y="39"/>
                  </a:lnTo>
                  <a:lnTo>
                    <a:pt x="663" y="78"/>
                  </a:lnTo>
                  <a:lnTo>
                    <a:pt x="507" y="156"/>
                  </a:lnTo>
                  <a:lnTo>
                    <a:pt x="468" y="156"/>
                  </a:lnTo>
                  <a:cubicBezTo>
                    <a:pt x="429" y="156"/>
                    <a:pt x="312" y="272"/>
                    <a:pt x="273" y="311"/>
                  </a:cubicBezTo>
                  <a:lnTo>
                    <a:pt x="118" y="506"/>
                  </a:lnTo>
                  <a:lnTo>
                    <a:pt x="118" y="545"/>
                  </a:lnTo>
                  <a:cubicBezTo>
                    <a:pt x="118" y="623"/>
                    <a:pt x="40" y="739"/>
                    <a:pt x="40" y="778"/>
                  </a:cubicBezTo>
                  <a:lnTo>
                    <a:pt x="40" y="817"/>
                  </a:lnTo>
                  <a:cubicBezTo>
                    <a:pt x="40" y="895"/>
                    <a:pt x="1" y="1012"/>
                    <a:pt x="1" y="1090"/>
                  </a:cubicBezTo>
                  <a:lnTo>
                    <a:pt x="1" y="1167"/>
                  </a:lnTo>
                  <a:cubicBezTo>
                    <a:pt x="1" y="1245"/>
                    <a:pt x="1" y="1362"/>
                    <a:pt x="40" y="1440"/>
                  </a:cubicBezTo>
                  <a:cubicBezTo>
                    <a:pt x="1" y="1440"/>
                    <a:pt x="1" y="1479"/>
                    <a:pt x="40" y="1518"/>
                  </a:cubicBezTo>
                  <a:lnTo>
                    <a:pt x="118" y="1751"/>
                  </a:lnTo>
                  <a:cubicBezTo>
                    <a:pt x="118" y="1751"/>
                    <a:pt x="118" y="1751"/>
                    <a:pt x="118" y="1790"/>
                  </a:cubicBezTo>
                  <a:lnTo>
                    <a:pt x="273" y="1985"/>
                  </a:lnTo>
                  <a:lnTo>
                    <a:pt x="312" y="2024"/>
                  </a:lnTo>
                  <a:lnTo>
                    <a:pt x="546" y="2179"/>
                  </a:lnTo>
                  <a:lnTo>
                    <a:pt x="585" y="2179"/>
                  </a:lnTo>
                  <a:cubicBezTo>
                    <a:pt x="585" y="2218"/>
                    <a:pt x="663" y="2218"/>
                    <a:pt x="701" y="2218"/>
                  </a:cubicBezTo>
                  <a:lnTo>
                    <a:pt x="818" y="2296"/>
                  </a:lnTo>
                  <a:lnTo>
                    <a:pt x="857" y="2296"/>
                  </a:lnTo>
                  <a:lnTo>
                    <a:pt x="1129" y="2335"/>
                  </a:lnTo>
                  <a:lnTo>
                    <a:pt x="1441" y="2335"/>
                  </a:lnTo>
                  <a:lnTo>
                    <a:pt x="1674" y="2218"/>
                  </a:lnTo>
                  <a:lnTo>
                    <a:pt x="1869" y="2062"/>
                  </a:lnTo>
                  <a:lnTo>
                    <a:pt x="2024" y="1868"/>
                  </a:lnTo>
                  <a:cubicBezTo>
                    <a:pt x="2063" y="1790"/>
                    <a:pt x="2102" y="1712"/>
                    <a:pt x="2141" y="1634"/>
                  </a:cubicBezTo>
                  <a:cubicBezTo>
                    <a:pt x="2141" y="1596"/>
                    <a:pt x="2141" y="1596"/>
                    <a:pt x="2141" y="1596"/>
                  </a:cubicBezTo>
                  <a:cubicBezTo>
                    <a:pt x="2141" y="1557"/>
                    <a:pt x="2141" y="1523"/>
                    <a:pt x="2143" y="1491"/>
                  </a:cubicBezTo>
                  <a:lnTo>
                    <a:pt x="2143" y="1491"/>
                  </a:lnTo>
                  <a:cubicBezTo>
                    <a:pt x="2176" y="1425"/>
                    <a:pt x="2201" y="1354"/>
                    <a:pt x="2219" y="1284"/>
                  </a:cubicBezTo>
                  <a:lnTo>
                    <a:pt x="2258" y="1012"/>
                  </a:lnTo>
                  <a:cubicBezTo>
                    <a:pt x="2258" y="856"/>
                    <a:pt x="2219" y="662"/>
                    <a:pt x="2141" y="506"/>
                  </a:cubicBezTo>
                  <a:cubicBezTo>
                    <a:pt x="2102" y="428"/>
                    <a:pt x="2063" y="428"/>
                    <a:pt x="2063" y="389"/>
                  </a:cubicBezTo>
                  <a:cubicBezTo>
                    <a:pt x="2024" y="350"/>
                    <a:pt x="1986" y="311"/>
                    <a:pt x="1947" y="272"/>
                  </a:cubicBezTo>
                  <a:lnTo>
                    <a:pt x="1713" y="78"/>
                  </a:lnTo>
                  <a:cubicBezTo>
                    <a:pt x="1635" y="39"/>
                    <a:pt x="1558" y="0"/>
                    <a:pt x="1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2"/>
            <p:cNvSpPr/>
            <p:nvPr/>
          </p:nvSpPr>
          <p:spPr>
            <a:xfrm>
              <a:off x="3055415" y="5062042"/>
              <a:ext cx="22512" cy="22095"/>
            </a:xfrm>
            <a:custGeom>
              <a:avLst/>
              <a:gdLst/>
              <a:ahLst/>
              <a:cxnLst/>
              <a:rect l="l" t="t" r="r" b="b"/>
              <a:pathLst>
                <a:path w="2102" h="2063" extrusionOk="0">
                  <a:moveTo>
                    <a:pt x="779" y="78"/>
                  </a:moveTo>
                  <a:cubicBezTo>
                    <a:pt x="753" y="78"/>
                    <a:pt x="731" y="83"/>
                    <a:pt x="711" y="90"/>
                  </a:cubicBezTo>
                  <a:lnTo>
                    <a:pt x="711" y="90"/>
                  </a:lnTo>
                  <a:lnTo>
                    <a:pt x="740" y="78"/>
                  </a:lnTo>
                  <a:close/>
                  <a:moveTo>
                    <a:pt x="695" y="96"/>
                  </a:moveTo>
                  <a:cubicBezTo>
                    <a:pt x="661" y="111"/>
                    <a:pt x="629" y="134"/>
                    <a:pt x="584" y="156"/>
                  </a:cubicBezTo>
                  <a:lnTo>
                    <a:pt x="545" y="156"/>
                  </a:lnTo>
                  <a:lnTo>
                    <a:pt x="695" y="96"/>
                  </a:lnTo>
                  <a:close/>
                  <a:moveTo>
                    <a:pt x="345" y="1290"/>
                  </a:moveTo>
                  <a:lnTo>
                    <a:pt x="389" y="1401"/>
                  </a:lnTo>
                  <a:lnTo>
                    <a:pt x="389" y="1440"/>
                  </a:lnTo>
                  <a:lnTo>
                    <a:pt x="336" y="1307"/>
                  </a:lnTo>
                  <a:lnTo>
                    <a:pt x="336" y="1307"/>
                  </a:lnTo>
                  <a:cubicBezTo>
                    <a:pt x="340" y="1313"/>
                    <a:pt x="345" y="1318"/>
                    <a:pt x="350" y="1324"/>
                  </a:cubicBezTo>
                  <a:lnTo>
                    <a:pt x="345" y="1290"/>
                  </a:lnTo>
                  <a:close/>
                  <a:moveTo>
                    <a:pt x="1129" y="1"/>
                  </a:moveTo>
                  <a:cubicBezTo>
                    <a:pt x="1053" y="1"/>
                    <a:pt x="976" y="17"/>
                    <a:pt x="911" y="40"/>
                  </a:cubicBezTo>
                  <a:lnTo>
                    <a:pt x="911" y="40"/>
                  </a:lnTo>
                  <a:cubicBezTo>
                    <a:pt x="841" y="40"/>
                    <a:pt x="771" y="43"/>
                    <a:pt x="701" y="78"/>
                  </a:cubicBezTo>
                  <a:lnTo>
                    <a:pt x="623" y="117"/>
                  </a:lnTo>
                  <a:cubicBezTo>
                    <a:pt x="584" y="117"/>
                    <a:pt x="545" y="156"/>
                    <a:pt x="506" y="156"/>
                  </a:cubicBezTo>
                  <a:cubicBezTo>
                    <a:pt x="389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cubicBezTo>
                    <a:pt x="156" y="623"/>
                    <a:pt x="117" y="662"/>
                    <a:pt x="78" y="740"/>
                  </a:cubicBezTo>
                  <a:cubicBezTo>
                    <a:pt x="78" y="779"/>
                    <a:pt x="78" y="779"/>
                    <a:pt x="78" y="779"/>
                  </a:cubicBezTo>
                  <a:cubicBezTo>
                    <a:pt x="0" y="1129"/>
                    <a:pt x="78" y="1518"/>
                    <a:pt x="350" y="1791"/>
                  </a:cubicBezTo>
                  <a:cubicBezTo>
                    <a:pt x="506" y="1907"/>
                    <a:pt x="662" y="1985"/>
                    <a:pt x="817" y="2063"/>
                  </a:cubicBezTo>
                  <a:lnTo>
                    <a:pt x="1401" y="2063"/>
                  </a:lnTo>
                  <a:cubicBezTo>
                    <a:pt x="1479" y="2024"/>
                    <a:pt x="1557" y="1985"/>
                    <a:pt x="1674" y="1946"/>
                  </a:cubicBezTo>
                  <a:lnTo>
                    <a:pt x="1829" y="1791"/>
                  </a:lnTo>
                  <a:cubicBezTo>
                    <a:pt x="1907" y="1713"/>
                    <a:pt x="1985" y="1635"/>
                    <a:pt x="2024" y="1518"/>
                  </a:cubicBezTo>
                  <a:cubicBezTo>
                    <a:pt x="2024" y="1479"/>
                    <a:pt x="2063" y="1440"/>
                    <a:pt x="2063" y="1401"/>
                  </a:cubicBezTo>
                  <a:cubicBezTo>
                    <a:pt x="2063" y="1363"/>
                    <a:pt x="2063" y="1363"/>
                    <a:pt x="2063" y="1363"/>
                  </a:cubicBezTo>
                  <a:cubicBezTo>
                    <a:pt x="2063" y="1285"/>
                    <a:pt x="2102" y="1207"/>
                    <a:pt x="2102" y="1129"/>
                  </a:cubicBezTo>
                  <a:lnTo>
                    <a:pt x="2102" y="1051"/>
                  </a:lnTo>
                  <a:cubicBezTo>
                    <a:pt x="2102" y="973"/>
                    <a:pt x="2102" y="857"/>
                    <a:pt x="2063" y="779"/>
                  </a:cubicBezTo>
                  <a:cubicBezTo>
                    <a:pt x="2063" y="740"/>
                    <a:pt x="2063" y="740"/>
                    <a:pt x="2063" y="701"/>
                  </a:cubicBezTo>
                  <a:cubicBezTo>
                    <a:pt x="2024" y="623"/>
                    <a:pt x="1985" y="545"/>
                    <a:pt x="1985" y="468"/>
                  </a:cubicBezTo>
                  <a:cubicBezTo>
                    <a:pt x="1868" y="351"/>
                    <a:pt x="1751" y="234"/>
                    <a:pt x="1635" y="156"/>
                  </a:cubicBezTo>
                  <a:cubicBezTo>
                    <a:pt x="1479" y="39"/>
                    <a:pt x="1323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2"/>
            <p:cNvSpPr/>
            <p:nvPr/>
          </p:nvSpPr>
          <p:spPr>
            <a:xfrm>
              <a:off x="3132099" y="5126644"/>
              <a:ext cx="21677" cy="20842"/>
            </a:xfrm>
            <a:custGeom>
              <a:avLst/>
              <a:gdLst/>
              <a:ahLst/>
              <a:cxnLst/>
              <a:rect l="l" t="t" r="r" b="b"/>
              <a:pathLst>
                <a:path w="2024" h="1946" extrusionOk="0">
                  <a:moveTo>
                    <a:pt x="1751" y="273"/>
                  </a:moveTo>
                  <a:lnTo>
                    <a:pt x="1751" y="273"/>
                  </a:lnTo>
                  <a:cubicBezTo>
                    <a:pt x="1752" y="273"/>
                    <a:pt x="1752" y="273"/>
                    <a:pt x="1752" y="273"/>
                  </a:cubicBezTo>
                  <a:lnTo>
                    <a:pt x="1752" y="273"/>
                  </a:lnTo>
                  <a:cubicBezTo>
                    <a:pt x="1752" y="273"/>
                    <a:pt x="1752" y="273"/>
                    <a:pt x="1752" y="273"/>
                  </a:cubicBezTo>
                  <a:lnTo>
                    <a:pt x="1752" y="273"/>
                  </a:lnTo>
                  <a:lnTo>
                    <a:pt x="1751" y="273"/>
                  </a:lnTo>
                  <a:close/>
                  <a:moveTo>
                    <a:pt x="351" y="817"/>
                  </a:moveTo>
                  <a:cubicBezTo>
                    <a:pt x="389" y="817"/>
                    <a:pt x="389" y="856"/>
                    <a:pt x="351" y="856"/>
                  </a:cubicBezTo>
                  <a:lnTo>
                    <a:pt x="351" y="817"/>
                  </a:lnTo>
                  <a:close/>
                  <a:moveTo>
                    <a:pt x="351" y="1168"/>
                  </a:moveTo>
                  <a:cubicBezTo>
                    <a:pt x="381" y="1168"/>
                    <a:pt x="388" y="1191"/>
                    <a:pt x="371" y="1201"/>
                  </a:cubicBezTo>
                  <a:lnTo>
                    <a:pt x="371" y="1201"/>
                  </a:lnTo>
                  <a:lnTo>
                    <a:pt x="351" y="1168"/>
                  </a:lnTo>
                  <a:close/>
                  <a:moveTo>
                    <a:pt x="1090" y="0"/>
                  </a:moveTo>
                  <a:cubicBezTo>
                    <a:pt x="1012" y="0"/>
                    <a:pt x="895" y="0"/>
                    <a:pt x="818" y="39"/>
                  </a:cubicBezTo>
                  <a:lnTo>
                    <a:pt x="740" y="39"/>
                  </a:lnTo>
                  <a:lnTo>
                    <a:pt x="545" y="117"/>
                  </a:lnTo>
                  <a:lnTo>
                    <a:pt x="506" y="117"/>
                  </a:lnTo>
                  <a:cubicBezTo>
                    <a:pt x="351" y="195"/>
                    <a:pt x="234" y="311"/>
                    <a:pt x="156" y="467"/>
                  </a:cubicBezTo>
                  <a:cubicBezTo>
                    <a:pt x="78" y="623"/>
                    <a:pt x="0" y="778"/>
                    <a:pt x="0" y="934"/>
                  </a:cubicBezTo>
                  <a:cubicBezTo>
                    <a:pt x="0" y="1525"/>
                    <a:pt x="471" y="1914"/>
                    <a:pt x="987" y="1914"/>
                  </a:cubicBezTo>
                  <a:cubicBezTo>
                    <a:pt x="996" y="1914"/>
                    <a:pt x="1004" y="1914"/>
                    <a:pt x="1012" y="1913"/>
                  </a:cubicBezTo>
                  <a:lnTo>
                    <a:pt x="1012" y="1913"/>
                  </a:lnTo>
                  <a:lnTo>
                    <a:pt x="1207" y="1946"/>
                  </a:lnTo>
                  <a:cubicBezTo>
                    <a:pt x="1362" y="1946"/>
                    <a:pt x="1518" y="1907"/>
                    <a:pt x="1635" y="1829"/>
                  </a:cubicBezTo>
                  <a:lnTo>
                    <a:pt x="1829" y="1673"/>
                  </a:lnTo>
                  <a:cubicBezTo>
                    <a:pt x="1907" y="1596"/>
                    <a:pt x="1985" y="1440"/>
                    <a:pt x="2024" y="1323"/>
                  </a:cubicBezTo>
                  <a:lnTo>
                    <a:pt x="1985" y="1245"/>
                  </a:lnTo>
                  <a:cubicBezTo>
                    <a:pt x="1985" y="1245"/>
                    <a:pt x="1985" y="1206"/>
                    <a:pt x="1985" y="1206"/>
                  </a:cubicBezTo>
                  <a:lnTo>
                    <a:pt x="1985" y="1090"/>
                  </a:lnTo>
                  <a:lnTo>
                    <a:pt x="1985" y="973"/>
                  </a:lnTo>
                  <a:cubicBezTo>
                    <a:pt x="1985" y="973"/>
                    <a:pt x="1985" y="934"/>
                    <a:pt x="1985" y="934"/>
                  </a:cubicBezTo>
                  <a:cubicBezTo>
                    <a:pt x="1985" y="856"/>
                    <a:pt x="1985" y="778"/>
                    <a:pt x="1946" y="701"/>
                  </a:cubicBezTo>
                  <a:lnTo>
                    <a:pt x="1907" y="584"/>
                  </a:lnTo>
                  <a:cubicBezTo>
                    <a:pt x="1907" y="545"/>
                    <a:pt x="1868" y="506"/>
                    <a:pt x="1868" y="467"/>
                  </a:cubicBezTo>
                  <a:lnTo>
                    <a:pt x="1868" y="428"/>
                  </a:lnTo>
                  <a:cubicBezTo>
                    <a:pt x="1836" y="365"/>
                    <a:pt x="1805" y="327"/>
                    <a:pt x="1752" y="273"/>
                  </a:cubicBezTo>
                  <a:lnTo>
                    <a:pt x="1752" y="273"/>
                  </a:lnTo>
                  <a:lnTo>
                    <a:pt x="1810" y="370"/>
                  </a:lnTo>
                  <a:lnTo>
                    <a:pt x="1810" y="370"/>
                  </a:lnTo>
                  <a:cubicBezTo>
                    <a:pt x="1790" y="341"/>
                    <a:pt x="1771" y="312"/>
                    <a:pt x="1752" y="273"/>
                  </a:cubicBezTo>
                  <a:lnTo>
                    <a:pt x="1752" y="273"/>
                  </a:lnTo>
                  <a:cubicBezTo>
                    <a:pt x="1740" y="261"/>
                    <a:pt x="1727" y="248"/>
                    <a:pt x="1713" y="234"/>
                  </a:cubicBezTo>
                  <a:lnTo>
                    <a:pt x="1557" y="117"/>
                  </a:lnTo>
                  <a:cubicBezTo>
                    <a:pt x="1479" y="78"/>
                    <a:pt x="1401" y="39"/>
                    <a:pt x="1323" y="39"/>
                  </a:cubicBezTo>
                  <a:lnTo>
                    <a:pt x="10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2"/>
            <p:cNvSpPr/>
            <p:nvPr/>
          </p:nvSpPr>
          <p:spPr>
            <a:xfrm>
              <a:off x="3333393" y="5074230"/>
              <a:ext cx="30856" cy="32987"/>
            </a:xfrm>
            <a:custGeom>
              <a:avLst/>
              <a:gdLst/>
              <a:ahLst/>
              <a:cxnLst/>
              <a:rect l="l" t="t" r="r" b="b"/>
              <a:pathLst>
                <a:path w="2881" h="3080" extrusionOk="0">
                  <a:moveTo>
                    <a:pt x="1554" y="1478"/>
                  </a:moveTo>
                  <a:lnTo>
                    <a:pt x="1546" y="1498"/>
                  </a:lnTo>
                  <a:lnTo>
                    <a:pt x="1538" y="1508"/>
                  </a:lnTo>
                  <a:lnTo>
                    <a:pt x="1538" y="1508"/>
                  </a:lnTo>
                  <a:cubicBezTo>
                    <a:pt x="1543" y="1499"/>
                    <a:pt x="1547" y="1489"/>
                    <a:pt x="1552" y="1480"/>
                  </a:cubicBezTo>
                  <a:lnTo>
                    <a:pt x="1552" y="1480"/>
                  </a:lnTo>
                  <a:cubicBezTo>
                    <a:pt x="1553" y="1479"/>
                    <a:pt x="1553" y="1478"/>
                    <a:pt x="1554" y="1478"/>
                  </a:cubicBezTo>
                  <a:close/>
                  <a:moveTo>
                    <a:pt x="1525" y="1550"/>
                  </a:moveTo>
                  <a:lnTo>
                    <a:pt x="1524" y="1553"/>
                  </a:lnTo>
                  <a:lnTo>
                    <a:pt x="1524" y="1553"/>
                  </a:lnTo>
                  <a:lnTo>
                    <a:pt x="1517" y="1554"/>
                  </a:lnTo>
                  <a:lnTo>
                    <a:pt x="1517" y="1554"/>
                  </a:lnTo>
                  <a:cubicBezTo>
                    <a:pt x="1517" y="1553"/>
                    <a:pt x="1518" y="1552"/>
                    <a:pt x="1518" y="1551"/>
                  </a:cubicBezTo>
                  <a:lnTo>
                    <a:pt x="1518" y="1551"/>
                  </a:lnTo>
                  <a:cubicBezTo>
                    <a:pt x="1520" y="1551"/>
                    <a:pt x="1523" y="1550"/>
                    <a:pt x="1525" y="1550"/>
                  </a:cubicBezTo>
                  <a:close/>
                  <a:moveTo>
                    <a:pt x="1504" y="1585"/>
                  </a:moveTo>
                  <a:lnTo>
                    <a:pt x="1504" y="1585"/>
                  </a:lnTo>
                  <a:cubicBezTo>
                    <a:pt x="1505" y="1588"/>
                    <a:pt x="1506" y="1591"/>
                    <a:pt x="1507" y="1595"/>
                  </a:cubicBezTo>
                  <a:lnTo>
                    <a:pt x="1507" y="1595"/>
                  </a:lnTo>
                  <a:lnTo>
                    <a:pt x="1501" y="1609"/>
                  </a:lnTo>
                  <a:lnTo>
                    <a:pt x="1501" y="1609"/>
                  </a:lnTo>
                  <a:cubicBezTo>
                    <a:pt x="1500" y="1607"/>
                    <a:pt x="1499" y="1606"/>
                    <a:pt x="1497" y="1604"/>
                  </a:cubicBezTo>
                  <a:lnTo>
                    <a:pt x="1497" y="1604"/>
                  </a:lnTo>
                  <a:cubicBezTo>
                    <a:pt x="1499" y="1598"/>
                    <a:pt x="1502" y="1591"/>
                    <a:pt x="1504" y="1585"/>
                  </a:cubicBezTo>
                  <a:close/>
                  <a:moveTo>
                    <a:pt x="1440" y="1587"/>
                  </a:moveTo>
                  <a:lnTo>
                    <a:pt x="1470" y="1606"/>
                  </a:lnTo>
                  <a:lnTo>
                    <a:pt x="1470" y="1606"/>
                  </a:lnTo>
                  <a:lnTo>
                    <a:pt x="1473" y="1613"/>
                  </a:lnTo>
                  <a:lnTo>
                    <a:pt x="1473" y="1613"/>
                  </a:lnTo>
                  <a:cubicBezTo>
                    <a:pt x="1460" y="1604"/>
                    <a:pt x="1449" y="1595"/>
                    <a:pt x="1440" y="1587"/>
                  </a:cubicBezTo>
                  <a:close/>
                  <a:moveTo>
                    <a:pt x="1495" y="1614"/>
                  </a:moveTo>
                  <a:lnTo>
                    <a:pt x="1499" y="1616"/>
                  </a:lnTo>
                  <a:lnTo>
                    <a:pt x="1499" y="1616"/>
                  </a:lnTo>
                  <a:lnTo>
                    <a:pt x="1497" y="1620"/>
                  </a:lnTo>
                  <a:lnTo>
                    <a:pt x="1497" y="1620"/>
                  </a:lnTo>
                  <a:cubicBezTo>
                    <a:pt x="1496" y="1618"/>
                    <a:pt x="1496" y="1616"/>
                    <a:pt x="1495" y="1614"/>
                  </a:cubicBezTo>
                  <a:close/>
                  <a:moveTo>
                    <a:pt x="1492" y="1621"/>
                  </a:moveTo>
                  <a:lnTo>
                    <a:pt x="1496" y="1623"/>
                  </a:lnTo>
                  <a:lnTo>
                    <a:pt x="1496" y="1623"/>
                  </a:lnTo>
                  <a:lnTo>
                    <a:pt x="1495" y="1626"/>
                  </a:lnTo>
                  <a:lnTo>
                    <a:pt x="1495" y="1626"/>
                  </a:lnTo>
                  <a:cubicBezTo>
                    <a:pt x="1493" y="1625"/>
                    <a:pt x="1492" y="1625"/>
                    <a:pt x="1491" y="1624"/>
                  </a:cubicBezTo>
                  <a:lnTo>
                    <a:pt x="1491" y="1624"/>
                  </a:lnTo>
                  <a:cubicBezTo>
                    <a:pt x="1491" y="1623"/>
                    <a:pt x="1492" y="1622"/>
                    <a:pt x="1492" y="1621"/>
                  </a:cubicBezTo>
                  <a:close/>
                  <a:moveTo>
                    <a:pt x="1487" y="1641"/>
                  </a:moveTo>
                  <a:lnTo>
                    <a:pt x="1488" y="1643"/>
                  </a:lnTo>
                  <a:lnTo>
                    <a:pt x="1488" y="1643"/>
                  </a:lnTo>
                  <a:lnTo>
                    <a:pt x="1487" y="1644"/>
                  </a:lnTo>
                  <a:lnTo>
                    <a:pt x="1487" y="1644"/>
                  </a:lnTo>
                  <a:cubicBezTo>
                    <a:pt x="1487" y="1644"/>
                    <a:pt x="1487" y="1644"/>
                    <a:pt x="1486" y="1644"/>
                  </a:cubicBezTo>
                  <a:lnTo>
                    <a:pt x="1486" y="1644"/>
                  </a:lnTo>
                  <a:cubicBezTo>
                    <a:pt x="1486" y="1643"/>
                    <a:pt x="1487" y="1642"/>
                    <a:pt x="1487" y="1641"/>
                  </a:cubicBezTo>
                  <a:close/>
                  <a:moveTo>
                    <a:pt x="1538" y="1645"/>
                  </a:moveTo>
                  <a:lnTo>
                    <a:pt x="1557" y="1649"/>
                  </a:lnTo>
                  <a:lnTo>
                    <a:pt x="1557" y="1649"/>
                  </a:lnTo>
                  <a:lnTo>
                    <a:pt x="1563" y="1648"/>
                  </a:lnTo>
                  <a:lnTo>
                    <a:pt x="1563" y="1648"/>
                  </a:lnTo>
                  <a:lnTo>
                    <a:pt x="1565" y="1649"/>
                  </a:lnTo>
                  <a:lnTo>
                    <a:pt x="1565" y="1649"/>
                  </a:lnTo>
                  <a:cubicBezTo>
                    <a:pt x="1564" y="1649"/>
                    <a:pt x="1563" y="1649"/>
                    <a:pt x="1562" y="1650"/>
                  </a:cubicBezTo>
                  <a:lnTo>
                    <a:pt x="1562" y="1650"/>
                  </a:lnTo>
                  <a:lnTo>
                    <a:pt x="1557" y="1649"/>
                  </a:lnTo>
                  <a:lnTo>
                    <a:pt x="1557" y="1649"/>
                  </a:lnTo>
                  <a:lnTo>
                    <a:pt x="1550" y="1650"/>
                  </a:lnTo>
                  <a:lnTo>
                    <a:pt x="1550" y="1650"/>
                  </a:lnTo>
                  <a:cubicBezTo>
                    <a:pt x="1546" y="1649"/>
                    <a:pt x="1543" y="1648"/>
                    <a:pt x="1539" y="1646"/>
                  </a:cubicBezTo>
                  <a:lnTo>
                    <a:pt x="1539" y="1646"/>
                  </a:lnTo>
                  <a:cubicBezTo>
                    <a:pt x="1539" y="1646"/>
                    <a:pt x="1538" y="1645"/>
                    <a:pt x="1538" y="1645"/>
                  </a:cubicBezTo>
                  <a:close/>
                  <a:moveTo>
                    <a:pt x="1499" y="1625"/>
                  </a:moveTo>
                  <a:lnTo>
                    <a:pt x="1516" y="1637"/>
                  </a:lnTo>
                  <a:lnTo>
                    <a:pt x="1516" y="1637"/>
                  </a:lnTo>
                  <a:cubicBezTo>
                    <a:pt x="1511" y="1635"/>
                    <a:pt x="1507" y="1633"/>
                    <a:pt x="1502" y="1630"/>
                  </a:cubicBezTo>
                  <a:lnTo>
                    <a:pt x="1502" y="1630"/>
                  </a:lnTo>
                  <a:lnTo>
                    <a:pt x="1509" y="1639"/>
                  </a:lnTo>
                  <a:lnTo>
                    <a:pt x="1509" y="1639"/>
                  </a:lnTo>
                  <a:lnTo>
                    <a:pt x="1524" y="1642"/>
                  </a:lnTo>
                  <a:lnTo>
                    <a:pt x="1524" y="1642"/>
                  </a:lnTo>
                  <a:lnTo>
                    <a:pt x="1524" y="1642"/>
                  </a:lnTo>
                  <a:lnTo>
                    <a:pt x="1524" y="1642"/>
                  </a:lnTo>
                  <a:cubicBezTo>
                    <a:pt x="1525" y="1646"/>
                    <a:pt x="1527" y="1649"/>
                    <a:pt x="1528" y="1652"/>
                  </a:cubicBezTo>
                  <a:lnTo>
                    <a:pt x="1528" y="1652"/>
                  </a:lnTo>
                  <a:cubicBezTo>
                    <a:pt x="1523" y="1650"/>
                    <a:pt x="1518" y="1648"/>
                    <a:pt x="1514" y="1646"/>
                  </a:cubicBezTo>
                  <a:lnTo>
                    <a:pt x="1514" y="1646"/>
                  </a:lnTo>
                  <a:lnTo>
                    <a:pt x="1518" y="1651"/>
                  </a:lnTo>
                  <a:lnTo>
                    <a:pt x="1518" y="1651"/>
                  </a:lnTo>
                  <a:cubicBezTo>
                    <a:pt x="1517" y="1651"/>
                    <a:pt x="1517" y="1651"/>
                    <a:pt x="1516" y="1651"/>
                  </a:cubicBezTo>
                  <a:lnTo>
                    <a:pt x="1516" y="1651"/>
                  </a:lnTo>
                  <a:cubicBezTo>
                    <a:pt x="1514" y="1649"/>
                    <a:pt x="1513" y="1647"/>
                    <a:pt x="1511" y="1644"/>
                  </a:cubicBezTo>
                  <a:lnTo>
                    <a:pt x="1511" y="1644"/>
                  </a:lnTo>
                  <a:cubicBezTo>
                    <a:pt x="1512" y="1645"/>
                    <a:pt x="1513" y="1645"/>
                    <a:pt x="1514" y="1646"/>
                  </a:cubicBezTo>
                  <a:lnTo>
                    <a:pt x="1514" y="1646"/>
                  </a:lnTo>
                  <a:lnTo>
                    <a:pt x="1509" y="1639"/>
                  </a:lnTo>
                  <a:lnTo>
                    <a:pt x="1509" y="1639"/>
                  </a:lnTo>
                  <a:lnTo>
                    <a:pt x="1508" y="1639"/>
                  </a:lnTo>
                  <a:lnTo>
                    <a:pt x="1508" y="1639"/>
                  </a:lnTo>
                  <a:cubicBezTo>
                    <a:pt x="1509" y="1641"/>
                    <a:pt x="1510" y="1643"/>
                    <a:pt x="1511" y="1644"/>
                  </a:cubicBezTo>
                  <a:lnTo>
                    <a:pt x="1511" y="1644"/>
                  </a:lnTo>
                  <a:cubicBezTo>
                    <a:pt x="1509" y="1643"/>
                    <a:pt x="1506" y="1642"/>
                    <a:pt x="1504" y="1640"/>
                  </a:cubicBezTo>
                  <a:lnTo>
                    <a:pt x="1504" y="1640"/>
                  </a:lnTo>
                  <a:cubicBezTo>
                    <a:pt x="1503" y="1639"/>
                    <a:pt x="1503" y="1639"/>
                    <a:pt x="1503" y="1638"/>
                  </a:cubicBezTo>
                  <a:lnTo>
                    <a:pt x="1503" y="1638"/>
                  </a:lnTo>
                  <a:lnTo>
                    <a:pt x="1508" y="1639"/>
                  </a:lnTo>
                  <a:lnTo>
                    <a:pt x="1508" y="1639"/>
                  </a:lnTo>
                  <a:cubicBezTo>
                    <a:pt x="1506" y="1636"/>
                    <a:pt x="1504" y="1633"/>
                    <a:pt x="1502" y="1630"/>
                  </a:cubicBezTo>
                  <a:lnTo>
                    <a:pt x="1502" y="1630"/>
                  </a:lnTo>
                  <a:cubicBezTo>
                    <a:pt x="1502" y="1630"/>
                    <a:pt x="1502" y="1630"/>
                    <a:pt x="1502" y="1630"/>
                  </a:cubicBezTo>
                  <a:lnTo>
                    <a:pt x="1502" y="1630"/>
                  </a:lnTo>
                  <a:lnTo>
                    <a:pt x="1499" y="1625"/>
                  </a:lnTo>
                  <a:lnTo>
                    <a:pt x="1499" y="1625"/>
                  </a:lnTo>
                  <a:cubicBezTo>
                    <a:pt x="1500" y="1627"/>
                    <a:pt x="1501" y="1628"/>
                    <a:pt x="1502" y="1630"/>
                  </a:cubicBezTo>
                  <a:lnTo>
                    <a:pt x="1502" y="1630"/>
                  </a:lnTo>
                  <a:cubicBezTo>
                    <a:pt x="1501" y="1630"/>
                    <a:pt x="1501" y="1629"/>
                    <a:pt x="1500" y="1629"/>
                  </a:cubicBezTo>
                  <a:lnTo>
                    <a:pt x="1500" y="1629"/>
                  </a:lnTo>
                  <a:cubicBezTo>
                    <a:pt x="1500" y="1628"/>
                    <a:pt x="1499" y="1627"/>
                    <a:pt x="1499" y="1625"/>
                  </a:cubicBezTo>
                  <a:lnTo>
                    <a:pt x="1499" y="1625"/>
                  </a:lnTo>
                  <a:lnTo>
                    <a:pt x="1499" y="1625"/>
                  </a:lnTo>
                  <a:close/>
                  <a:moveTo>
                    <a:pt x="1539" y="1652"/>
                  </a:moveTo>
                  <a:lnTo>
                    <a:pt x="1542" y="1654"/>
                  </a:lnTo>
                  <a:lnTo>
                    <a:pt x="1542" y="1654"/>
                  </a:lnTo>
                  <a:cubicBezTo>
                    <a:pt x="1539" y="1654"/>
                    <a:pt x="1536" y="1654"/>
                    <a:pt x="1534" y="1653"/>
                  </a:cubicBezTo>
                  <a:lnTo>
                    <a:pt x="1534" y="1653"/>
                  </a:lnTo>
                  <a:lnTo>
                    <a:pt x="1539" y="1652"/>
                  </a:lnTo>
                  <a:close/>
                  <a:moveTo>
                    <a:pt x="1562" y="1650"/>
                  </a:moveTo>
                  <a:lnTo>
                    <a:pt x="1565" y="1650"/>
                  </a:lnTo>
                  <a:lnTo>
                    <a:pt x="1565" y="1650"/>
                  </a:lnTo>
                  <a:cubicBezTo>
                    <a:pt x="1563" y="1651"/>
                    <a:pt x="1562" y="1652"/>
                    <a:pt x="1561" y="1653"/>
                  </a:cubicBezTo>
                  <a:lnTo>
                    <a:pt x="1561" y="1653"/>
                  </a:lnTo>
                  <a:cubicBezTo>
                    <a:pt x="1559" y="1653"/>
                    <a:pt x="1557" y="1652"/>
                    <a:pt x="1555" y="1652"/>
                  </a:cubicBezTo>
                  <a:lnTo>
                    <a:pt x="1555" y="1652"/>
                  </a:lnTo>
                  <a:cubicBezTo>
                    <a:pt x="1552" y="1653"/>
                    <a:pt x="1550" y="1653"/>
                    <a:pt x="1547" y="1654"/>
                  </a:cubicBezTo>
                  <a:lnTo>
                    <a:pt x="1547" y="1654"/>
                  </a:lnTo>
                  <a:cubicBezTo>
                    <a:pt x="1546" y="1653"/>
                    <a:pt x="1545" y="1652"/>
                    <a:pt x="1544" y="1651"/>
                  </a:cubicBezTo>
                  <a:lnTo>
                    <a:pt x="1544" y="1651"/>
                  </a:lnTo>
                  <a:lnTo>
                    <a:pt x="1550" y="1650"/>
                  </a:lnTo>
                  <a:lnTo>
                    <a:pt x="1550" y="1650"/>
                  </a:lnTo>
                  <a:cubicBezTo>
                    <a:pt x="1552" y="1651"/>
                    <a:pt x="1553" y="1651"/>
                    <a:pt x="1555" y="1652"/>
                  </a:cubicBezTo>
                  <a:lnTo>
                    <a:pt x="1555" y="1652"/>
                  </a:lnTo>
                  <a:cubicBezTo>
                    <a:pt x="1557" y="1651"/>
                    <a:pt x="1560" y="1650"/>
                    <a:pt x="1562" y="1650"/>
                  </a:cubicBezTo>
                  <a:close/>
                  <a:moveTo>
                    <a:pt x="1522" y="1656"/>
                  </a:moveTo>
                  <a:lnTo>
                    <a:pt x="1524" y="1660"/>
                  </a:lnTo>
                  <a:lnTo>
                    <a:pt x="1524" y="1660"/>
                  </a:lnTo>
                  <a:cubicBezTo>
                    <a:pt x="1524" y="1660"/>
                    <a:pt x="1523" y="1660"/>
                    <a:pt x="1522" y="1660"/>
                  </a:cubicBezTo>
                  <a:lnTo>
                    <a:pt x="1522" y="1660"/>
                  </a:lnTo>
                  <a:cubicBezTo>
                    <a:pt x="1521" y="1659"/>
                    <a:pt x="1520" y="1658"/>
                    <a:pt x="1520" y="1656"/>
                  </a:cubicBezTo>
                  <a:lnTo>
                    <a:pt x="1520" y="1656"/>
                  </a:lnTo>
                  <a:lnTo>
                    <a:pt x="1522" y="1656"/>
                  </a:lnTo>
                  <a:close/>
                  <a:moveTo>
                    <a:pt x="1460" y="1"/>
                  </a:moveTo>
                  <a:cubicBezTo>
                    <a:pt x="1363" y="1"/>
                    <a:pt x="1265" y="11"/>
                    <a:pt x="1168" y="30"/>
                  </a:cubicBezTo>
                  <a:cubicBezTo>
                    <a:pt x="1090" y="30"/>
                    <a:pt x="1012" y="69"/>
                    <a:pt x="934" y="108"/>
                  </a:cubicBezTo>
                  <a:cubicBezTo>
                    <a:pt x="818" y="147"/>
                    <a:pt x="701" y="186"/>
                    <a:pt x="623" y="263"/>
                  </a:cubicBezTo>
                  <a:cubicBezTo>
                    <a:pt x="468" y="380"/>
                    <a:pt x="351" y="536"/>
                    <a:pt x="234" y="691"/>
                  </a:cubicBezTo>
                  <a:cubicBezTo>
                    <a:pt x="195" y="769"/>
                    <a:pt x="156" y="886"/>
                    <a:pt x="117" y="964"/>
                  </a:cubicBezTo>
                  <a:cubicBezTo>
                    <a:pt x="117" y="1042"/>
                    <a:pt x="78" y="1081"/>
                    <a:pt x="78" y="1120"/>
                  </a:cubicBezTo>
                  <a:cubicBezTo>
                    <a:pt x="39" y="1275"/>
                    <a:pt x="1" y="1431"/>
                    <a:pt x="1" y="1587"/>
                  </a:cubicBezTo>
                  <a:cubicBezTo>
                    <a:pt x="39" y="1742"/>
                    <a:pt x="39" y="1898"/>
                    <a:pt x="117" y="2053"/>
                  </a:cubicBezTo>
                  <a:cubicBezTo>
                    <a:pt x="156" y="2248"/>
                    <a:pt x="273" y="2443"/>
                    <a:pt x="390" y="2598"/>
                  </a:cubicBezTo>
                  <a:lnTo>
                    <a:pt x="506" y="2715"/>
                  </a:lnTo>
                  <a:cubicBezTo>
                    <a:pt x="584" y="2754"/>
                    <a:pt x="662" y="2832"/>
                    <a:pt x="779" y="2871"/>
                  </a:cubicBezTo>
                  <a:cubicBezTo>
                    <a:pt x="896" y="2948"/>
                    <a:pt x="1012" y="3026"/>
                    <a:pt x="1168" y="3065"/>
                  </a:cubicBezTo>
                  <a:cubicBezTo>
                    <a:pt x="1251" y="3074"/>
                    <a:pt x="1335" y="3079"/>
                    <a:pt x="1421" y="3079"/>
                  </a:cubicBezTo>
                  <a:cubicBezTo>
                    <a:pt x="1698" y="3079"/>
                    <a:pt x="1981" y="3028"/>
                    <a:pt x="2219" y="2910"/>
                  </a:cubicBezTo>
                  <a:cubicBezTo>
                    <a:pt x="2530" y="2715"/>
                    <a:pt x="2763" y="2404"/>
                    <a:pt x="2841" y="2053"/>
                  </a:cubicBezTo>
                  <a:cubicBezTo>
                    <a:pt x="2880" y="1820"/>
                    <a:pt x="2880" y="1625"/>
                    <a:pt x="2841" y="1431"/>
                  </a:cubicBezTo>
                  <a:cubicBezTo>
                    <a:pt x="2815" y="1299"/>
                    <a:pt x="2752" y="1184"/>
                    <a:pt x="2679" y="1076"/>
                  </a:cubicBezTo>
                  <a:lnTo>
                    <a:pt x="2679" y="1076"/>
                  </a:lnTo>
                  <a:cubicBezTo>
                    <a:pt x="2648" y="901"/>
                    <a:pt x="2585" y="732"/>
                    <a:pt x="2491" y="575"/>
                  </a:cubicBezTo>
                  <a:cubicBezTo>
                    <a:pt x="2452" y="497"/>
                    <a:pt x="2413" y="419"/>
                    <a:pt x="2335" y="341"/>
                  </a:cubicBezTo>
                  <a:cubicBezTo>
                    <a:pt x="2258" y="263"/>
                    <a:pt x="2180" y="186"/>
                    <a:pt x="2063" y="147"/>
                  </a:cubicBezTo>
                  <a:cubicBezTo>
                    <a:pt x="1946" y="69"/>
                    <a:pt x="1868" y="30"/>
                    <a:pt x="1752" y="30"/>
                  </a:cubicBezTo>
                  <a:cubicBezTo>
                    <a:pt x="1654" y="11"/>
                    <a:pt x="1557" y="1"/>
                    <a:pt x="1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2"/>
            <p:cNvSpPr/>
            <p:nvPr/>
          </p:nvSpPr>
          <p:spPr>
            <a:xfrm>
              <a:off x="3321312" y="5151438"/>
              <a:ext cx="29174" cy="28146"/>
            </a:xfrm>
            <a:custGeom>
              <a:avLst/>
              <a:gdLst/>
              <a:ahLst/>
              <a:cxnLst/>
              <a:rect l="l" t="t" r="r" b="b"/>
              <a:pathLst>
                <a:path w="2724" h="2628" extrusionOk="0">
                  <a:moveTo>
                    <a:pt x="1312" y="1175"/>
                  </a:moveTo>
                  <a:lnTo>
                    <a:pt x="1329" y="1182"/>
                  </a:lnTo>
                  <a:lnTo>
                    <a:pt x="1329" y="1182"/>
                  </a:lnTo>
                  <a:lnTo>
                    <a:pt x="1331" y="1184"/>
                  </a:lnTo>
                  <a:lnTo>
                    <a:pt x="1331" y="1184"/>
                  </a:lnTo>
                  <a:cubicBezTo>
                    <a:pt x="1327" y="1183"/>
                    <a:pt x="1324" y="1183"/>
                    <a:pt x="1320" y="1182"/>
                  </a:cubicBezTo>
                  <a:lnTo>
                    <a:pt x="1320" y="1182"/>
                  </a:lnTo>
                  <a:cubicBezTo>
                    <a:pt x="1317" y="1180"/>
                    <a:pt x="1314" y="1177"/>
                    <a:pt x="1312" y="1175"/>
                  </a:cubicBezTo>
                  <a:close/>
                  <a:moveTo>
                    <a:pt x="1336" y="1187"/>
                  </a:moveTo>
                  <a:lnTo>
                    <a:pt x="1366" y="1210"/>
                  </a:lnTo>
                  <a:lnTo>
                    <a:pt x="1366" y="1210"/>
                  </a:lnTo>
                  <a:cubicBezTo>
                    <a:pt x="1364" y="1205"/>
                    <a:pt x="1363" y="1200"/>
                    <a:pt x="1363" y="1195"/>
                  </a:cubicBezTo>
                  <a:lnTo>
                    <a:pt x="1363" y="1195"/>
                  </a:lnTo>
                  <a:lnTo>
                    <a:pt x="1370" y="1199"/>
                  </a:lnTo>
                  <a:lnTo>
                    <a:pt x="1370" y="1199"/>
                  </a:lnTo>
                  <a:lnTo>
                    <a:pt x="1386" y="1219"/>
                  </a:lnTo>
                  <a:lnTo>
                    <a:pt x="1386" y="1219"/>
                  </a:lnTo>
                  <a:cubicBezTo>
                    <a:pt x="1381" y="1217"/>
                    <a:pt x="1376" y="1216"/>
                    <a:pt x="1372" y="1214"/>
                  </a:cubicBezTo>
                  <a:lnTo>
                    <a:pt x="1372" y="1214"/>
                  </a:lnTo>
                  <a:lnTo>
                    <a:pt x="1395" y="1232"/>
                  </a:lnTo>
                  <a:lnTo>
                    <a:pt x="1395" y="1232"/>
                  </a:lnTo>
                  <a:lnTo>
                    <a:pt x="1417" y="1260"/>
                  </a:lnTo>
                  <a:lnTo>
                    <a:pt x="1417" y="1260"/>
                  </a:lnTo>
                  <a:cubicBezTo>
                    <a:pt x="1417" y="1260"/>
                    <a:pt x="1417" y="1261"/>
                    <a:pt x="1417" y="1261"/>
                  </a:cubicBezTo>
                  <a:lnTo>
                    <a:pt x="1417" y="1261"/>
                  </a:lnTo>
                  <a:cubicBezTo>
                    <a:pt x="1395" y="1253"/>
                    <a:pt x="1376" y="1234"/>
                    <a:pt x="1367" y="1212"/>
                  </a:cubicBezTo>
                  <a:lnTo>
                    <a:pt x="1367" y="1212"/>
                  </a:lnTo>
                  <a:cubicBezTo>
                    <a:pt x="1369" y="1213"/>
                    <a:pt x="1370" y="1213"/>
                    <a:pt x="1372" y="1214"/>
                  </a:cubicBezTo>
                  <a:lnTo>
                    <a:pt x="1372" y="1214"/>
                  </a:lnTo>
                  <a:lnTo>
                    <a:pt x="1366" y="1210"/>
                  </a:lnTo>
                  <a:lnTo>
                    <a:pt x="1366" y="1210"/>
                  </a:lnTo>
                  <a:cubicBezTo>
                    <a:pt x="1366" y="1211"/>
                    <a:pt x="1367" y="1211"/>
                    <a:pt x="1367" y="1212"/>
                  </a:cubicBezTo>
                  <a:lnTo>
                    <a:pt x="1367" y="1212"/>
                  </a:lnTo>
                  <a:cubicBezTo>
                    <a:pt x="1352" y="1206"/>
                    <a:pt x="1339" y="1197"/>
                    <a:pt x="1326" y="1187"/>
                  </a:cubicBezTo>
                  <a:close/>
                  <a:moveTo>
                    <a:pt x="1463" y="1501"/>
                  </a:moveTo>
                  <a:lnTo>
                    <a:pt x="1459" y="1504"/>
                  </a:lnTo>
                  <a:lnTo>
                    <a:pt x="1459" y="1504"/>
                  </a:lnTo>
                  <a:cubicBezTo>
                    <a:pt x="1460" y="1503"/>
                    <a:pt x="1461" y="1502"/>
                    <a:pt x="1461" y="1501"/>
                  </a:cubicBezTo>
                  <a:lnTo>
                    <a:pt x="1461" y="1501"/>
                  </a:lnTo>
                  <a:cubicBezTo>
                    <a:pt x="1462" y="1501"/>
                    <a:pt x="1462" y="1501"/>
                    <a:pt x="1463" y="1501"/>
                  </a:cubicBezTo>
                  <a:close/>
                  <a:moveTo>
                    <a:pt x="1447" y="1500"/>
                  </a:moveTo>
                  <a:lnTo>
                    <a:pt x="1446" y="1507"/>
                  </a:lnTo>
                  <a:lnTo>
                    <a:pt x="1446" y="1507"/>
                  </a:lnTo>
                  <a:cubicBezTo>
                    <a:pt x="1449" y="1505"/>
                    <a:pt x="1453" y="1504"/>
                    <a:pt x="1456" y="1503"/>
                  </a:cubicBezTo>
                  <a:lnTo>
                    <a:pt x="1456" y="1503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45" y="1512"/>
                  </a:lnTo>
                  <a:lnTo>
                    <a:pt x="1445" y="1512"/>
                  </a:lnTo>
                  <a:lnTo>
                    <a:pt x="1444" y="1515"/>
                  </a:lnTo>
                  <a:lnTo>
                    <a:pt x="1444" y="1515"/>
                  </a:lnTo>
                  <a:lnTo>
                    <a:pt x="1443" y="1516"/>
                  </a:lnTo>
                  <a:lnTo>
                    <a:pt x="1443" y="1516"/>
                  </a:lnTo>
                  <a:cubicBezTo>
                    <a:pt x="1443" y="1515"/>
                    <a:pt x="1443" y="1514"/>
                    <a:pt x="1443" y="1513"/>
                  </a:cubicBezTo>
                  <a:lnTo>
                    <a:pt x="1443" y="1513"/>
                  </a:lnTo>
                  <a:lnTo>
                    <a:pt x="1436" y="1516"/>
                  </a:lnTo>
                  <a:lnTo>
                    <a:pt x="1436" y="1516"/>
                  </a:lnTo>
                  <a:cubicBezTo>
                    <a:pt x="1437" y="1514"/>
                    <a:pt x="1439" y="1512"/>
                    <a:pt x="1440" y="1510"/>
                  </a:cubicBezTo>
                  <a:lnTo>
                    <a:pt x="1440" y="1510"/>
                  </a:lnTo>
                  <a:cubicBezTo>
                    <a:pt x="1441" y="1509"/>
                    <a:pt x="1443" y="1509"/>
                    <a:pt x="1445" y="1508"/>
                  </a:cubicBezTo>
                  <a:lnTo>
                    <a:pt x="1445" y="1508"/>
                  </a:lnTo>
                  <a:cubicBezTo>
                    <a:pt x="1444" y="1510"/>
                    <a:pt x="1444" y="1511"/>
                    <a:pt x="1443" y="1513"/>
                  </a:cubicBezTo>
                  <a:lnTo>
                    <a:pt x="1443" y="1513"/>
                  </a:lnTo>
                  <a:lnTo>
                    <a:pt x="1445" y="1512"/>
                  </a:lnTo>
                  <a:lnTo>
                    <a:pt x="1445" y="1512"/>
                  </a:lnTo>
                  <a:lnTo>
                    <a:pt x="1446" y="1507"/>
                  </a:lnTo>
                  <a:lnTo>
                    <a:pt x="1446" y="1507"/>
                  </a:lnTo>
                  <a:cubicBezTo>
                    <a:pt x="1445" y="1507"/>
                    <a:pt x="1445" y="1508"/>
                    <a:pt x="1445" y="1508"/>
                  </a:cubicBezTo>
                  <a:lnTo>
                    <a:pt x="1445" y="1508"/>
                  </a:lnTo>
                  <a:cubicBezTo>
                    <a:pt x="1445" y="1506"/>
                    <a:pt x="1446" y="1503"/>
                    <a:pt x="1446" y="1501"/>
                  </a:cubicBezTo>
                  <a:lnTo>
                    <a:pt x="1446" y="1501"/>
                  </a:lnTo>
                  <a:cubicBezTo>
                    <a:pt x="1447" y="1501"/>
                    <a:pt x="1447" y="1500"/>
                    <a:pt x="1447" y="1500"/>
                  </a:cubicBezTo>
                  <a:close/>
                  <a:moveTo>
                    <a:pt x="1386" y="1"/>
                  </a:moveTo>
                  <a:cubicBezTo>
                    <a:pt x="1284" y="1"/>
                    <a:pt x="1187" y="20"/>
                    <a:pt x="1090" y="59"/>
                  </a:cubicBezTo>
                  <a:cubicBezTo>
                    <a:pt x="973" y="59"/>
                    <a:pt x="895" y="98"/>
                    <a:pt x="778" y="137"/>
                  </a:cubicBezTo>
                  <a:cubicBezTo>
                    <a:pt x="739" y="176"/>
                    <a:pt x="700" y="176"/>
                    <a:pt x="662" y="215"/>
                  </a:cubicBezTo>
                  <a:cubicBezTo>
                    <a:pt x="545" y="292"/>
                    <a:pt x="428" y="409"/>
                    <a:pt x="350" y="487"/>
                  </a:cubicBezTo>
                  <a:cubicBezTo>
                    <a:pt x="195" y="643"/>
                    <a:pt x="117" y="837"/>
                    <a:pt x="39" y="1032"/>
                  </a:cubicBezTo>
                  <a:cubicBezTo>
                    <a:pt x="0" y="1148"/>
                    <a:pt x="0" y="1226"/>
                    <a:pt x="0" y="1343"/>
                  </a:cubicBezTo>
                  <a:cubicBezTo>
                    <a:pt x="0" y="1460"/>
                    <a:pt x="0" y="1538"/>
                    <a:pt x="39" y="1654"/>
                  </a:cubicBezTo>
                  <a:cubicBezTo>
                    <a:pt x="78" y="1966"/>
                    <a:pt x="272" y="2238"/>
                    <a:pt x="545" y="2433"/>
                  </a:cubicBezTo>
                  <a:cubicBezTo>
                    <a:pt x="584" y="2433"/>
                    <a:pt x="623" y="2472"/>
                    <a:pt x="662" y="2472"/>
                  </a:cubicBezTo>
                  <a:cubicBezTo>
                    <a:pt x="739" y="2510"/>
                    <a:pt x="817" y="2549"/>
                    <a:pt x="934" y="2588"/>
                  </a:cubicBezTo>
                  <a:cubicBezTo>
                    <a:pt x="1051" y="2627"/>
                    <a:pt x="1206" y="2627"/>
                    <a:pt x="1323" y="2627"/>
                  </a:cubicBezTo>
                  <a:cubicBezTo>
                    <a:pt x="1358" y="2627"/>
                    <a:pt x="1390" y="2624"/>
                    <a:pt x="1420" y="2619"/>
                  </a:cubicBezTo>
                  <a:lnTo>
                    <a:pt x="1420" y="2619"/>
                  </a:lnTo>
                  <a:cubicBezTo>
                    <a:pt x="1452" y="2624"/>
                    <a:pt x="1485" y="2627"/>
                    <a:pt x="1518" y="2627"/>
                  </a:cubicBezTo>
                  <a:cubicBezTo>
                    <a:pt x="1751" y="2627"/>
                    <a:pt x="1946" y="2549"/>
                    <a:pt x="2140" y="2433"/>
                  </a:cubicBezTo>
                  <a:cubicBezTo>
                    <a:pt x="2296" y="2316"/>
                    <a:pt x="2452" y="2160"/>
                    <a:pt x="2568" y="1966"/>
                  </a:cubicBezTo>
                  <a:cubicBezTo>
                    <a:pt x="2685" y="1771"/>
                    <a:pt x="2724" y="1577"/>
                    <a:pt x="2724" y="1343"/>
                  </a:cubicBezTo>
                  <a:cubicBezTo>
                    <a:pt x="2724" y="1226"/>
                    <a:pt x="2724" y="1110"/>
                    <a:pt x="2685" y="1032"/>
                  </a:cubicBezTo>
                  <a:cubicBezTo>
                    <a:pt x="2646" y="915"/>
                    <a:pt x="2607" y="798"/>
                    <a:pt x="2568" y="720"/>
                  </a:cubicBezTo>
                  <a:cubicBezTo>
                    <a:pt x="2529" y="604"/>
                    <a:pt x="2452" y="526"/>
                    <a:pt x="2374" y="448"/>
                  </a:cubicBezTo>
                  <a:cubicBezTo>
                    <a:pt x="2335" y="409"/>
                    <a:pt x="2335" y="370"/>
                    <a:pt x="2296" y="331"/>
                  </a:cubicBezTo>
                  <a:cubicBezTo>
                    <a:pt x="2101" y="176"/>
                    <a:pt x="1907" y="98"/>
                    <a:pt x="1712" y="59"/>
                  </a:cubicBezTo>
                  <a:cubicBezTo>
                    <a:pt x="1596" y="20"/>
                    <a:pt x="1488" y="1"/>
                    <a:pt x="1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2"/>
            <p:cNvSpPr/>
            <p:nvPr/>
          </p:nvSpPr>
          <p:spPr>
            <a:xfrm>
              <a:off x="3286719" y="5121643"/>
              <a:ext cx="78772" cy="12509"/>
            </a:xfrm>
            <a:custGeom>
              <a:avLst/>
              <a:gdLst/>
              <a:ahLst/>
              <a:cxnLst/>
              <a:rect l="l" t="t" r="r" b="b"/>
              <a:pathLst>
                <a:path w="7355" h="1168" extrusionOk="0">
                  <a:moveTo>
                    <a:pt x="6888" y="0"/>
                  </a:moveTo>
                  <a:cubicBezTo>
                    <a:pt x="4709" y="312"/>
                    <a:pt x="2530" y="545"/>
                    <a:pt x="312" y="662"/>
                  </a:cubicBezTo>
                  <a:cubicBezTo>
                    <a:pt x="0" y="662"/>
                    <a:pt x="0" y="1168"/>
                    <a:pt x="312" y="1168"/>
                  </a:cubicBezTo>
                  <a:cubicBezTo>
                    <a:pt x="2569" y="1012"/>
                    <a:pt x="4787" y="778"/>
                    <a:pt x="7044" y="467"/>
                  </a:cubicBezTo>
                  <a:cubicBezTo>
                    <a:pt x="7355" y="428"/>
                    <a:pt x="7199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2"/>
            <p:cNvSpPr/>
            <p:nvPr/>
          </p:nvSpPr>
          <p:spPr>
            <a:xfrm>
              <a:off x="3286066" y="5088185"/>
              <a:ext cx="62236" cy="45742"/>
            </a:xfrm>
            <a:custGeom>
              <a:avLst/>
              <a:gdLst/>
              <a:ahLst/>
              <a:cxnLst/>
              <a:rect l="l" t="t" r="r" b="b"/>
              <a:pathLst>
                <a:path w="5811" h="4271" extrusionOk="0">
                  <a:moveTo>
                    <a:pt x="5480" y="0"/>
                  </a:moveTo>
                  <a:cubicBezTo>
                    <a:pt x="5438" y="0"/>
                    <a:pt x="5395" y="15"/>
                    <a:pt x="5353" y="50"/>
                  </a:cubicBezTo>
                  <a:cubicBezTo>
                    <a:pt x="3563" y="1217"/>
                    <a:pt x="1851" y="2502"/>
                    <a:pt x="217" y="3864"/>
                  </a:cubicBezTo>
                  <a:cubicBezTo>
                    <a:pt x="1" y="4018"/>
                    <a:pt x="177" y="4271"/>
                    <a:pt x="395" y="4271"/>
                  </a:cubicBezTo>
                  <a:cubicBezTo>
                    <a:pt x="452" y="4271"/>
                    <a:pt x="511" y="4254"/>
                    <a:pt x="567" y="4214"/>
                  </a:cubicBezTo>
                  <a:cubicBezTo>
                    <a:pt x="2163" y="2891"/>
                    <a:pt x="3836" y="1645"/>
                    <a:pt x="5587" y="439"/>
                  </a:cubicBezTo>
                  <a:cubicBezTo>
                    <a:pt x="5810" y="311"/>
                    <a:pt x="5667" y="0"/>
                    <a:pt x="5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2"/>
            <p:cNvSpPr/>
            <p:nvPr/>
          </p:nvSpPr>
          <p:spPr>
            <a:xfrm>
              <a:off x="3309960" y="5048119"/>
              <a:ext cx="23369" cy="65342"/>
            </a:xfrm>
            <a:custGeom>
              <a:avLst/>
              <a:gdLst/>
              <a:ahLst/>
              <a:cxnLst/>
              <a:rect l="l" t="t" r="r" b="b"/>
              <a:pathLst>
                <a:path w="2182" h="6101" extrusionOk="0">
                  <a:moveTo>
                    <a:pt x="1885" y="0"/>
                  </a:moveTo>
                  <a:cubicBezTo>
                    <a:pt x="1788" y="0"/>
                    <a:pt x="1689" y="50"/>
                    <a:pt x="1644" y="172"/>
                  </a:cubicBezTo>
                  <a:cubicBezTo>
                    <a:pt x="982" y="2001"/>
                    <a:pt x="437" y="3869"/>
                    <a:pt x="48" y="5776"/>
                  </a:cubicBezTo>
                  <a:cubicBezTo>
                    <a:pt x="0" y="5968"/>
                    <a:pt x="160" y="6101"/>
                    <a:pt x="308" y="6101"/>
                  </a:cubicBezTo>
                  <a:cubicBezTo>
                    <a:pt x="399" y="6101"/>
                    <a:pt x="486" y="6050"/>
                    <a:pt x="515" y="5931"/>
                  </a:cubicBezTo>
                  <a:cubicBezTo>
                    <a:pt x="943" y="4025"/>
                    <a:pt x="1449" y="2118"/>
                    <a:pt x="2111" y="289"/>
                  </a:cubicBezTo>
                  <a:cubicBezTo>
                    <a:pt x="2182" y="123"/>
                    <a:pt x="2036" y="0"/>
                    <a:pt x="1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2"/>
            <p:cNvSpPr/>
            <p:nvPr/>
          </p:nvSpPr>
          <p:spPr>
            <a:xfrm>
              <a:off x="3286301" y="5082294"/>
              <a:ext cx="20520" cy="50605"/>
            </a:xfrm>
            <a:custGeom>
              <a:avLst/>
              <a:gdLst/>
              <a:ahLst/>
              <a:cxnLst/>
              <a:rect l="l" t="t" r="r" b="b"/>
              <a:pathLst>
                <a:path w="1916" h="4725" extrusionOk="0">
                  <a:moveTo>
                    <a:pt x="1606" y="0"/>
                  </a:moveTo>
                  <a:cubicBezTo>
                    <a:pt x="1507" y="0"/>
                    <a:pt x="1408" y="50"/>
                    <a:pt x="1362" y="172"/>
                  </a:cubicBezTo>
                  <a:lnTo>
                    <a:pt x="1401" y="172"/>
                  </a:lnTo>
                  <a:lnTo>
                    <a:pt x="623" y="2390"/>
                  </a:lnTo>
                  <a:cubicBezTo>
                    <a:pt x="506" y="2740"/>
                    <a:pt x="389" y="3129"/>
                    <a:pt x="273" y="3480"/>
                  </a:cubicBezTo>
                  <a:cubicBezTo>
                    <a:pt x="117" y="3791"/>
                    <a:pt x="39" y="4141"/>
                    <a:pt x="0" y="4491"/>
                  </a:cubicBezTo>
                  <a:cubicBezTo>
                    <a:pt x="20" y="4647"/>
                    <a:pt x="146" y="4725"/>
                    <a:pt x="268" y="4725"/>
                  </a:cubicBezTo>
                  <a:cubicBezTo>
                    <a:pt x="389" y="4725"/>
                    <a:pt x="506" y="4647"/>
                    <a:pt x="506" y="4491"/>
                  </a:cubicBezTo>
                  <a:cubicBezTo>
                    <a:pt x="506" y="4336"/>
                    <a:pt x="545" y="4180"/>
                    <a:pt x="623" y="4024"/>
                  </a:cubicBezTo>
                  <a:cubicBezTo>
                    <a:pt x="662" y="3869"/>
                    <a:pt x="701" y="3713"/>
                    <a:pt x="779" y="3519"/>
                  </a:cubicBezTo>
                  <a:cubicBezTo>
                    <a:pt x="895" y="3168"/>
                    <a:pt x="1012" y="2818"/>
                    <a:pt x="1129" y="2429"/>
                  </a:cubicBezTo>
                  <a:cubicBezTo>
                    <a:pt x="1401" y="1729"/>
                    <a:pt x="1635" y="1028"/>
                    <a:pt x="1868" y="289"/>
                  </a:cubicBezTo>
                  <a:cubicBezTo>
                    <a:pt x="1916" y="123"/>
                    <a:pt x="1761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2"/>
            <p:cNvSpPr/>
            <p:nvPr/>
          </p:nvSpPr>
          <p:spPr>
            <a:xfrm>
              <a:off x="3278408" y="5134441"/>
              <a:ext cx="57063" cy="33415"/>
            </a:xfrm>
            <a:custGeom>
              <a:avLst/>
              <a:gdLst/>
              <a:ahLst/>
              <a:cxnLst/>
              <a:rect l="l" t="t" r="r" b="b"/>
              <a:pathLst>
                <a:path w="5328" h="3120" extrusionOk="0">
                  <a:moveTo>
                    <a:pt x="304" y="1"/>
                  </a:moveTo>
                  <a:cubicBezTo>
                    <a:pt x="124" y="1"/>
                    <a:pt x="1" y="319"/>
                    <a:pt x="193" y="478"/>
                  </a:cubicBezTo>
                  <a:cubicBezTo>
                    <a:pt x="1632" y="1568"/>
                    <a:pt x="3267" y="2269"/>
                    <a:pt x="4862" y="3086"/>
                  </a:cubicBezTo>
                  <a:cubicBezTo>
                    <a:pt x="4903" y="3109"/>
                    <a:pt x="4943" y="3119"/>
                    <a:pt x="4980" y="3119"/>
                  </a:cubicBezTo>
                  <a:cubicBezTo>
                    <a:pt x="5193" y="3119"/>
                    <a:pt x="5327" y="2790"/>
                    <a:pt x="5096" y="2658"/>
                  </a:cubicBezTo>
                  <a:cubicBezTo>
                    <a:pt x="3539" y="1840"/>
                    <a:pt x="1866" y="1140"/>
                    <a:pt x="426" y="50"/>
                  </a:cubicBezTo>
                  <a:cubicBezTo>
                    <a:pt x="384" y="16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2"/>
            <p:cNvSpPr/>
            <p:nvPr/>
          </p:nvSpPr>
          <p:spPr>
            <a:xfrm>
              <a:off x="3206383" y="5125274"/>
              <a:ext cx="91571" cy="70675"/>
            </a:xfrm>
            <a:custGeom>
              <a:avLst/>
              <a:gdLst/>
              <a:ahLst/>
              <a:cxnLst/>
              <a:rect l="l" t="t" r="r" b="b"/>
              <a:pathLst>
                <a:path w="8550" h="6599" extrusionOk="0">
                  <a:moveTo>
                    <a:pt x="8246" y="1"/>
                  </a:moveTo>
                  <a:cubicBezTo>
                    <a:pt x="8207" y="1"/>
                    <a:pt x="8165" y="16"/>
                    <a:pt x="8124" y="50"/>
                  </a:cubicBezTo>
                  <a:lnTo>
                    <a:pt x="224" y="6121"/>
                  </a:lnTo>
                  <a:cubicBezTo>
                    <a:pt x="1" y="6281"/>
                    <a:pt x="145" y="6598"/>
                    <a:pt x="333" y="6598"/>
                  </a:cubicBezTo>
                  <a:cubicBezTo>
                    <a:pt x="374" y="6598"/>
                    <a:pt x="416" y="6584"/>
                    <a:pt x="458" y="6549"/>
                  </a:cubicBezTo>
                  <a:lnTo>
                    <a:pt x="8357" y="478"/>
                  </a:lnTo>
                  <a:cubicBezTo>
                    <a:pt x="8549" y="318"/>
                    <a:pt x="8426" y="1"/>
                    <a:pt x="8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2"/>
            <p:cNvSpPr/>
            <p:nvPr/>
          </p:nvSpPr>
          <p:spPr>
            <a:xfrm>
              <a:off x="3225983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1" y="1"/>
                  </a:moveTo>
                  <a:cubicBezTo>
                    <a:pt x="2469" y="1"/>
                    <a:pt x="2401" y="41"/>
                    <a:pt x="2364" y="139"/>
                  </a:cubicBezTo>
                  <a:cubicBezTo>
                    <a:pt x="1430" y="2085"/>
                    <a:pt x="1079" y="4303"/>
                    <a:pt x="107" y="6249"/>
                  </a:cubicBezTo>
                  <a:cubicBezTo>
                    <a:pt x="0" y="6435"/>
                    <a:pt x="166" y="6621"/>
                    <a:pt x="332" y="6621"/>
                  </a:cubicBezTo>
                  <a:cubicBezTo>
                    <a:pt x="409" y="6621"/>
                    <a:pt x="485" y="6581"/>
                    <a:pt x="535" y="6482"/>
                  </a:cubicBezTo>
                  <a:cubicBezTo>
                    <a:pt x="1507" y="4537"/>
                    <a:pt x="1858" y="2358"/>
                    <a:pt x="2792" y="373"/>
                  </a:cubicBezTo>
                  <a:cubicBezTo>
                    <a:pt x="2871" y="187"/>
                    <a:pt x="2697" y="1"/>
                    <a:pt x="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2"/>
            <p:cNvSpPr/>
            <p:nvPr/>
          </p:nvSpPr>
          <p:spPr>
            <a:xfrm>
              <a:off x="3356730" y="5112893"/>
              <a:ext cx="21270" cy="21677"/>
            </a:xfrm>
            <a:custGeom>
              <a:avLst/>
              <a:gdLst/>
              <a:ahLst/>
              <a:cxnLst/>
              <a:rect l="l" t="t" r="r" b="b"/>
              <a:pathLst>
                <a:path w="1986" h="2024" extrusionOk="0">
                  <a:moveTo>
                    <a:pt x="507" y="545"/>
                  </a:moveTo>
                  <a:cubicBezTo>
                    <a:pt x="507" y="558"/>
                    <a:pt x="507" y="567"/>
                    <a:pt x="507" y="573"/>
                  </a:cubicBezTo>
                  <a:lnTo>
                    <a:pt x="507" y="573"/>
                  </a:lnTo>
                  <a:cubicBezTo>
                    <a:pt x="489" y="603"/>
                    <a:pt x="473" y="633"/>
                    <a:pt x="459" y="664"/>
                  </a:cubicBezTo>
                  <a:lnTo>
                    <a:pt x="459" y="664"/>
                  </a:lnTo>
                  <a:lnTo>
                    <a:pt x="507" y="545"/>
                  </a:lnTo>
                  <a:close/>
                  <a:moveTo>
                    <a:pt x="429" y="700"/>
                  </a:moveTo>
                  <a:cubicBezTo>
                    <a:pt x="429" y="739"/>
                    <a:pt x="429" y="739"/>
                    <a:pt x="429" y="739"/>
                  </a:cubicBezTo>
                  <a:lnTo>
                    <a:pt x="394" y="914"/>
                  </a:lnTo>
                  <a:lnTo>
                    <a:pt x="394" y="914"/>
                  </a:lnTo>
                  <a:lnTo>
                    <a:pt x="393" y="913"/>
                  </a:lnTo>
                  <a:lnTo>
                    <a:pt x="429" y="700"/>
                  </a:lnTo>
                  <a:close/>
                  <a:moveTo>
                    <a:pt x="312" y="778"/>
                  </a:moveTo>
                  <a:cubicBezTo>
                    <a:pt x="312" y="778"/>
                    <a:pt x="312" y="817"/>
                    <a:pt x="312" y="856"/>
                  </a:cubicBezTo>
                  <a:lnTo>
                    <a:pt x="320" y="837"/>
                  </a:lnTo>
                  <a:lnTo>
                    <a:pt x="320" y="837"/>
                  </a:lnTo>
                  <a:cubicBezTo>
                    <a:pt x="312" y="896"/>
                    <a:pt x="312" y="958"/>
                    <a:pt x="312" y="1012"/>
                  </a:cubicBezTo>
                  <a:cubicBezTo>
                    <a:pt x="312" y="1051"/>
                    <a:pt x="312" y="1090"/>
                    <a:pt x="312" y="1129"/>
                  </a:cubicBezTo>
                  <a:lnTo>
                    <a:pt x="280" y="937"/>
                  </a:lnTo>
                  <a:lnTo>
                    <a:pt x="312" y="778"/>
                  </a:lnTo>
                  <a:close/>
                  <a:moveTo>
                    <a:pt x="481" y="1181"/>
                  </a:moveTo>
                  <a:cubicBezTo>
                    <a:pt x="503" y="1203"/>
                    <a:pt x="506" y="1210"/>
                    <a:pt x="507" y="1232"/>
                  </a:cubicBezTo>
                  <a:lnTo>
                    <a:pt x="507" y="1232"/>
                  </a:lnTo>
                  <a:lnTo>
                    <a:pt x="491" y="1206"/>
                  </a:lnTo>
                  <a:lnTo>
                    <a:pt x="481" y="1181"/>
                  </a:lnTo>
                  <a:close/>
                  <a:moveTo>
                    <a:pt x="1324" y="1335"/>
                  </a:moveTo>
                  <a:lnTo>
                    <a:pt x="1306" y="1366"/>
                  </a:lnTo>
                  <a:lnTo>
                    <a:pt x="1306" y="1366"/>
                  </a:lnTo>
                  <a:lnTo>
                    <a:pt x="1289" y="1378"/>
                  </a:lnTo>
                  <a:lnTo>
                    <a:pt x="1289" y="1378"/>
                  </a:lnTo>
                  <a:cubicBezTo>
                    <a:pt x="1295" y="1361"/>
                    <a:pt x="1308" y="1345"/>
                    <a:pt x="1324" y="1335"/>
                  </a:cubicBezTo>
                  <a:close/>
                  <a:moveTo>
                    <a:pt x="1246" y="1401"/>
                  </a:moveTo>
                  <a:lnTo>
                    <a:pt x="1213" y="1417"/>
                  </a:lnTo>
                  <a:lnTo>
                    <a:pt x="1213" y="1417"/>
                  </a:lnTo>
                  <a:cubicBezTo>
                    <a:pt x="1224" y="1401"/>
                    <a:pt x="1246" y="1401"/>
                    <a:pt x="1246" y="1401"/>
                  </a:cubicBezTo>
                  <a:close/>
                  <a:moveTo>
                    <a:pt x="1012" y="0"/>
                  </a:moveTo>
                  <a:lnTo>
                    <a:pt x="818" y="39"/>
                  </a:lnTo>
                  <a:cubicBezTo>
                    <a:pt x="740" y="39"/>
                    <a:pt x="701" y="78"/>
                    <a:pt x="662" y="117"/>
                  </a:cubicBezTo>
                  <a:cubicBezTo>
                    <a:pt x="623" y="117"/>
                    <a:pt x="545" y="156"/>
                    <a:pt x="507" y="156"/>
                  </a:cubicBezTo>
                  <a:lnTo>
                    <a:pt x="351" y="311"/>
                  </a:lnTo>
                  <a:lnTo>
                    <a:pt x="312" y="350"/>
                  </a:lnTo>
                  <a:cubicBezTo>
                    <a:pt x="234" y="428"/>
                    <a:pt x="195" y="467"/>
                    <a:pt x="156" y="545"/>
                  </a:cubicBezTo>
                  <a:cubicBezTo>
                    <a:pt x="79" y="662"/>
                    <a:pt x="40" y="739"/>
                    <a:pt x="1" y="856"/>
                  </a:cubicBezTo>
                  <a:lnTo>
                    <a:pt x="1" y="934"/>
                  </a:lnTo>
                  <a:lnTo>
                    <a:pt x="1" y="1051"/>
                  </a:lnTo>
                  <a:lnTo>
                    <a:pt x="1" y="1167"/>
                  </a:lnTo>
                  <a:cubicBezTo>
                    <a:pt x="1" y="1245"/>
                    <a:pt x="40" y="1362"/>
                    <a:pt x="79" y="1440"/>
                  </a:cubicBezTo>
                  <a:cubicBezTo>
                    <a:pt x="79" y="1479"/>
                    <a:pt x="117" y="1518"/>
                    <a:pt x="117" y="1557"/>
                  </a:cubicBezTo>
                  <a:cubicBezTo>
                    <a:pt x="156" y="1634"/>
                    <a:pt x="195" y="1712"/>
                    <a:pt x="273" y="1751"/>
                  </a:cubicBezTo>
                  <a:lnTo>
                    <a:pt x="312" y="1790"/>
                  </a:lnTo>
                  <a:lnTo>
                    <a:pt x="468" y="1946"/>
                  </a:lnTo>
                  <a:cubicBezTo>
                    <a:pt x="545" y="1946"/>
                    <a:pt x="623" y="1985"/>
                    <a:pt x="701" y="2024"/>
                  </a:cubicBezTo>
                  <a:lnTo>
                    <a:pt x="1012" y="2024"/>
                  </a:lnTo>
                  <a:lnTo>
                    <a:pt x="1246" y="1985"/>
                  </a:lnTo>
                  <a:cubicBezTo>
                    <a:pt x="1402" y="1946"/>
                    <a:pt x="1557" y="1868"/>
                    <a:pt x="1674" y="1751"/>
                  </a:cubicBezTo>
                  <a:cubicBezTo>
                    <a:pt x="1674" y="1751"/>
                    <a:pt x="1752" y="1634"/>
                    <a:pt x="1830" y="1557"/>
                  </a:cubicBezTo>
                  <a:cubicBezTo>
                    <a:pt x="1830" y="1557"/>
                    <a:pt x="1830" y="1518"/>
                    <a:pt x="1830" y="1518"/>
                  </a:cubicBezTo>
                  <a:cubicBezTo>
                    <a:pt x="1907" y="1362"/>
                    <a:pt x="1985" y="1206"/>
                    <a:pt x="1985" y="1012"/>
                  </a:cubicBezTo>
                  <a:cubicBezTo>
                    <a:pt x="1985" y="1001"/>
                    <a:pt x="1985" y="990"/>
                    <a:pt x="1984" y="979"/>
                  </a:cubicBezTo>
                  <a:lnTo>
                    <a:pt x="1984" y="979"/>
                  </a:lnTo>
                  <a:lnTo>
                    <a:pt x="1985" y="973"/>
                  </a:lnTo>
                  <a:cubicBezTo>
                    <a:pt x="1985" y="817"/>
                    <a:pt x="1907" y="623"/>
                    <a:pt x="1830" y="506"/>
                  </a:cubicBezTo>
                  <a:cubicBezTo>
                    <a:pt x="1830" y="467"/>
                    <a:pt x="1830" y="467"/>
                    <a:pt x="1830" y="467"/>
                  </a:cubicBezTo>
                  <a:lnTo>
                    <a:pt x="1713" y="272"/>
                  </a:lnTo>
                  <a:cubicBezTo>
                    <a:pt x="1674" y="234"/>
                    <a:pt x="1596" y="195"/>
                    <a:pt x="1557" y="156"/>
                  </a:cubicBezTo>
                  <a:lnTo>
                    <a:pt x="1324" y="39"/>
                  </a:lnTo>
                  <a:lnTo>
                    <a:pt x="1285" y="39"/>
                  </a:lnTo>
                  <a:cubicBezTo>
                    <a:pt x="1207" y="39"/>
                    <a:pt x="1090" y="0"/>
                    <a:pt x="1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2"/>
            <p:cNvSpPr/>
            <p:nvPr/>
          </p:nvSpPr>
          <p:spPr>
            <a:xfrm>
              <a:off x="3276298" y="5129815"/>
              <a:ext cx="37517" cy="37849"/>
            </a:xfrm>
            <a:custGeom>
              <a:avLst/>
              <a:gdLst/>
              <a:ahLst/>
              <a:cxnLst/>
              <a:rect l="l" t="t" r="r" b="b"/>
              <a:pathLst>
                <a:path w="3503" h="3534" extrusionOk="0">
                  <a:moveTo>
                    <a:pt x="2082" y="1347"/>
                  </a:moveTo>
                  <a:lnTo>
                    <a:pt x="2187" y="1362"/>
                  </a:lnTo>
                  <a:lnTo>
                    <a:pt x="2187" y="1362"/>
                  </a:lnTo>
                  <a:lnTo>
                    <a:pt x="2193" y="1364"/>
                  </a:lnTo>
                  <a:lnTo>
                    <a:pt x="2193" y="1364"/>
                  </a:lnTo>
                  <a:lnTo>
                    <a:pt x="2068" y="1349"/>
                  </a:lnTo>
                  <a:lnTo>
                    <a:pt x="2068" y="1349"/>
                  </a:lnTo>
                  <a:lnTo>
                    <a:pt x="2082" y="1347"/>
                  </a:lnTo>
                  <a:close/>
                  <a:moveTo>
                    <a:pt x="1717" y="1714"/>
                  </a:moveTo>
                  <a:cubicBezTo>
                    <a:pt x="1710" y="1717"/>
                    <a:pt x="1703" y="1720"/>
                    <a:pt x="1696" y="1722"/>
                  </a:cubicBezTo>
                  <a:lnTo>
                    <a:pt x="1696" y="1722"/>
                  </a:lnTo>
                  <a:lnTo>
                    <a:pt x="1707" y="1716"/>
                  </a:lnTo>
                  <a:lnTo>
                    <a:pt x="1707" y="1716"/>
                  </a:lnTo>
                  <a:lnTo>
                    <a:pt x="1717" y="1714"/>
                  </a:lnTo>
                  <a:close/>
                  <a:moveTo>
                    <a:pt x="1922" y="1843"/>
                  </a:moveTo>
                  <a:lnTo>
                    <a:pt x="1923" y="1844"/>
                  </a:lnTo>
                  <a:lnTo>
                    <a:pt x="1923" y="1844"/>
                  </a:lnTo>
                  <a:lnTo>
                    <a:pt x="1922" y="1846"/>
                  </a:lnTo>
                  <a:lnTo>
                    <a:pt x="1922" y="1846"/>
                  </a:lnTo>
                  <a:cubicBezTo>
                    <a:pt x="1922" y="1845"/>
                    <a:pt x="1922" y="1845"/>
                    <a:pt x="1922" y="1845"/>
                  </a:cubicBezTo>
                  <a:lnTo>
                    <a:pt x="1922" y="1845"/>
                  </a:lnTo>
                  <a:cubicBezTo>
                    <a:pt x="1922" y="1844"/>
                    <a:pt x="1922" y="1844"/>
                    <a:pt x="1922" y="1843"/>
                  </a:cubicBezTo>
                  <a:close/>
                  <a:moveTo>
                    <a:pt x="1557" y="1806"/>
                  </a:moveTo>
                  <a:lnTo>
                    <a:pt x="1514" y="1849"/>
                  </a:lnTo>
                  <a:lnTo>
                    <a:pt x="1557" y="1806"/>
                  </a:lnTo>
                  <a:close/>
                  <a:moveTo>
                    <a:pt x="1932" y="1860"/>
                  </a:moveTo>
                  <a:lnTo>
                    <a:pt x="1933" y="1861"/>
                  </a:lnTo>
                  <a:lnTo>
                    <a:pt x="1933" y="1861"/>
                  </a:lnTo>
                  <a:lnTo>
                    <a:pt x="1931" y="1863"/>
                  </a:lnTo>
                  <a:lnTo>
                    <a:pt x="1931" y="1863"/>
                  </a:lnTo>
                  <a:cubicBezTo>
                    <a:pt x="1931" y="1863"/>
                    <a:pt x="1930" y="1863"/>
                    <a:pt x="1930" y="1862"/>
                  </a:cubicBezTo>
                  <a:lnTo>
                    <a:pt x="1930" y="1862"/>
                  </a:lnTo>
                  <a:cubicBezTo>
                    <a:pt x="1931" y="1861"/>
                    <a:pt x="1931" y="1861"/>
                    <a:pt x="1932" y="1860"/>
                  </a:cubicBezTo>
                  <a:close/>
                  <a:moveTo>
                    <a:pt x="1479" y="1883"/>
                  </a:moveTo>
                  <a:lnTo>
                    <a:pt x="1475" y="1888"/>
                  </a:lnTo>
                  <a:lnTo>
                    <a:pt x="1475" y="1888"/>
                  </a:lnTo>
                  <a:lnTo>
                    <a:pt x="1479" y="1883"/>
                  </a:lnTo>
                  <a:close/>
                  <a:moveTo>
                    <a:pt x="1466" y="1897"/>
                  </a:moveTo>
                  <a:lnTo>
                    <a:pt x="1464" y="1899"/>
                  </a:lnTo>
                  <a:lnTo>
                    <a:pt x="1464" y="1899"/>
                  </a:lnTo>
                  <a:lnTo>
                    <a:pt x="1466" y="1897"/>
                  </a:lnTo>
                  <a:close/>
                  <a:moveTo>
                    <a:pt x="1499" y="1918"/>
                  </a:moveTo>
                  <a:cubicBezTo>
                    <a:pt x="1504" y="1922"/>
                    <a:pt x="1508" y="1925"/>
                    <a:pt x="1513" y="1929"/>
                  </a:cubicBezTo>
                  <a:lnTo>
                    <a:pt x="1513" y="1929"/>
                  </a:lnTo>
                  <a:cubicBezTo>
                    <a:pt x="1513" y="1930"/>
                    <a:pt x="1513" y="1931"/>
                    <a:pt x="1514" y="1932"/>
                  </a:cubicBezTo>
                  <a:lnTo>
                    <a:pt x="1514" y="1932"/>
                  </a:lnTo>
                  <a:lnTo>
                    <a:pt x="1507" y="1928"/>
                  </a:lnTo>
                  <a:lnTo>
                    <a:pt x="1507" y="1928"/>
                  </a:lnTo>
                  <a:lnTo>
                    <a:pt x="1499" y="1918"/>
                  </a:lnTo>
                  <a:close/>
                  <a:moveTo>
                    <a:pt x="1865" y="1940"/>
                  </a:moveTo>
                  <a:lnTo>
                    <a:pt x="1865" y="1940"/>
                  </a:lnTo>
                  <a:lnTo>
                    <a:pt x="1865" y="1940"/>
                  </a:lnTo>
                  <a:lnTo>
                    <a:pt x="1846" y="1956"/>
                  </a:lnTo>
                  <a:lnTo>
                    <a:pt x="1846" y="1956"/>
                  </a:lnTo>
                  <a:lnTo>
                    <a:pt x="1835" y="1959"/>
                  </a:lnTo>
                  <a:lnTo>
                    <a:pt x="1835" y="1959"/>
                  </a:lnTo>
                  <a:cubicBezTo>
                    <a:pt x="1844" y="1952"/>
                    <a:pt x="1854" y="1946"/>
                    <a:pt x="1865" y="1940"/>
                  </a:cubicBezTo>
                  <a:close/>
                  <a:moveTo>
                    <a:pt x="1852" y="1962"/>
                  </a:moveTo>
                  <a:lnTo>
                    <a:pt x="1851" y="1964"/>
                  </a:lnTo>
                  <a:lnTo>
                    <a:pt x="1851" y="1964"/>
                  </a:lnTo>
                  <a:lnTo>
                    <a:pt x="1848" y="1964"/>
                  </a:lnTo>
                  <a:lnTo>
                    <a:pt x="1848" y="1964"/>
                  </a:lnTo>
                  <a:cubicBezTo>
                    <a:pt x="1849" y="1963"/>
                    <a:pt x="1850" y="1963"/>
                    <a:pt x="1851" y="1962"/>
                  </a:cubicBezTo>
                  <a:lnTo>
                    <a:pt x="1851" y="1962"/>
                  </a:lnTo>
                  <a:cubicBezTo>
                    <a:pt x="1851" y="1962"/>
                    <a:pt x="1852" y="1962"/>
                    <a:pt x="1852" y="1962"/>
                  </a:cubicBezTo>
                  <a:close/>
                  <a:moveTo>
                    <a:pt x="1535" y="1963"/>
                  </a:moveTo>
                  <a:lnTo>
                    <a:pt x="1535" y="1963"/>
                  </a:lnTo>
                  <a:cubicBezTo>
                    <a:pt x="1539" y="1964"/>
                    <a:pt x="1543" y="1965"/>
                    <a:pt x="1547" y="1966"/>
                  </a:cubicBezTo>
                  <a:lnTo>
                    <a:pt x="1547" y="1966"/>
                  </a:lnTo>
                  <a:lnTo>
                    <a:pt x="1536" y="1964"/>
                  </a:lnTo>
                  <a:lnTo>
                    <a:pt x="1536" y="1964"/>
                  </a:lnTo>
                  <a:lnTo>
                    <a:pt x="1535" y="1963"/>
                  </a:lnTo>
                  <a:lnTo>
                    <a:pt x="1535" y="1963"/>
                  </a:lnTo>
                  <a:lnTo>
                    <a:pt x="1535" y="1963"/>
                  </a:lnTo>
                  <a:close/>
                  <a:moveTo>
                    <a:pt x="1836" y="1963"/>
                  </a:moveTo>
                  <a:lnTo>
                    <a:pt x="1833" y="1966"/>
                  </a:lnTo>
                  <a:lnTo>
                    <a:pt x="1833" y="1966"/>
                  </a:lnTo>
                  <a:lnTo>
                    <a:pt x="1825" y="1967"/>
                  </a:lnTo>
                  <a:lnTo>
                    <a:pt x="1825" y="1967"/>
                  </a:lnTo>
                  <a:cubicBezTo>
                    <a:pt x="1826" y="1966"/>
                    <a:pt x="1827" y="1966"/>
                    <a:pt x="1828" y="1965"/>
                  </a:cubicBezTo>
                  <a:lnTo>
                    <a:pt x="1828" y="1965"/>
                  </a:lnTo>
                  <a:cubicBezTo>
                    <a:pt x="1831" y="1964"/>
                    <a:pt x="1833" y="1964"/>
                    <a:pt x="1836" y="1963"/>
                  </a:cubicBezTo>
                  <a:close/>
                  <a:moveTo>
                    <a:pt x="1830" y="0"/>
                  </a:moveTo>
                  <a:cubicBezTo>
                    <a:pt x="1778" y="0"/>
                    <a:pt x="1726" y="5"/>
                    <a:pt x="1674" y="15"/>
                  </a:cubicBezTo>
                  <a:cubicBezTo>
                    <a:pt x="1401" y="15"/>
                    <a:pt x="1168" y="93"/>
                    <a:pt x="934" y="249"/>
                  </a:cubicBezTo>
                  <a:cubicBezTo>
                    <a:pt x="818" y="288"/>
                    <a:pt x="701" y="366"/>
                    <a:pt x="623" y="482"/>
                  </a:cubicBezTo>
                  <a:cubicBezTo>
                    <a:pt x="545" y="521"/>
                    <a:pt x="506" y="560"/>
                    <a:pt x="467" y="599"/>
                  </a:cubicBezTo>
                  <a:cubicBezTo>
                    <a:pt x="390" y="677"/>
                    <a:pt x="312" y="794"/>
                    <a:pt x="273" y="910"/>
                  </a:cubicBezTo>
                  <a:cubicBezTo>
                    <a:pt x="195" y="1027"/>
                    <a:pt x="156" y="1144"/>
                    <a:pt x="78" y="1261"/>
                  </a:cubicBezTo>
                  <a:cubicBezTo>
                    <a:pt x="78" y="1339"/>
                    <a:pt x="78" y="1377"/>
                    <a:pt x="39" y="1455"/>
                  </a:cubicBezTo>
                  <a:cubicBezTo>
                    <a:pt x="39" y="1572"/>
                    <a:pt x="0" y="1689"/>
                    <a:pt x="0" y="1844"/>
                  </a:cubicBezTo>
                  <a:cubicBezTo>
                    <a:pt x="39" y="2117"/>
                    <a:pt x="117" y="2389"/>
                    <a:pt x="234" y="2623"/>
                  </a:cubicBezTo>
                  <a:cubicBezTo>
                    <a:pt x="234" y="2662"/>
                    <a:pt x="273" y="2701"/>
                    <a:pt x="312" y="2739"/>
                  </a:cubicBezTo>
                  <a:cubicBezTo>
                    <a:pt x="428" y="2973"/>
                    <a:pt x="623" y="3129"/>
                    <a:pt x="856" y="3284"/>
                  </a:cubicBezTo>
                  <a:cubicBezTo>
                    <a:pt x="934" y="3323"/>
                    <a:pt x="1051" y="3401"/>
                    <a:pt x="1207" y="3440"/>
                  </a:cubicBezTo>
                  <a:cubicBezTo>
                    <a:pt x="1372" y="3503"/>
                    <a:pt x="1540" y="3534"/>
                    <a:pt x="1708" y="3534"/>
                  </a:cubicBezTo>
                  <a:cubicBezTo>
                    <a:pt x="2035" y="3534"/>
                    <a:pt x="2358" y="3418"/>
                    <a:pt x="2636" y="3207"/>
                  </a:cubicBezTo>
                  <a:lnTo>
                    <a:pt x="2636" y="3207"/>
                  </a:lnTo>
                  <a:cubicBezTo>
                    <a:pt x="2668" y="3194"/>
                    <a:pt x="2698" y="3181"/>
                    <a:pt x="2724" y="3167"/>
                  </a:cubicBezTo>
                  <a:cubicBezTo>
                    <a:pt x="2763" y="3167"/>
                    <a:pt x="2763" y="3129"/>
                    <a:pt x="2802" y="3129"/>
                  </a:cubicBezTo>
                  <a:cubicBezTo>
                    <a:pt x="2958" y="3012"/>
                    <a:pt x="3113" y="2856"/>
                    <a:pt x="3230" y="2701"/>
                  </a:cubicBezTo>
                  <a:cubicBezTo>
                    <a:pt x="3308" y="2584"/>
                    <a:pt x="3386" y="2428"/>
                    <a:pt x="3425" y="2311"/>
                  </a:cubicBezTo>
                  <a:cubicBezTo>
                    <a:pt x="3425" y="2272"/>
                    <a:pt x="3464" y="2195"/>
                    <a:pt x="3464" y="2156"/>
                  </a:cubicBezTo>
                  <a:cubicBezTo>
                    <a:pt x="3503" y="2039"/>
                    <a:pt x="3503" y="1883"/>
                    <a:pt x="3503" y="1728"/>
                  </a:cubicBezTo>
                  <a:cubicBezTo>
                    <a:pt x="3464" y="1455"/>
                    <a:pt x="3425" y="1183"/>
                    <a:pt x="3269" y="949"/>
                  </a:cubicBezTo>
                  <a:cubicBezTo>
                    <a:pt x="3191" y="794"/>
                    <a:pt x="3075" y="638"/>
                    <a:pt x="2958" y="521"/>
                  </a:cubicBezTo>
                  <a:cubicBezTo>
                    <a:pt x="2724" y="327"/>
                    <a:pt x="2491" y="171"/>
                    <a:pt x="2257" y="93"/>
                  </a:cubicBezTo>
                  <a:cubicBezTo>
                    <a:pt x="2115" y="36"/>
                    <a:pt x="1973" y="0"/>
                    <a:pt x="1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2"/>
            <p:cNvSpPr/>
            <p:nvPr/>
          </p:nvSpPr>
          <p:spPr>
            <a:xfrm>
              <a:off x="3292138" y="5072045"/>
              <a:ext cx="25426" cy="25436"/>
            </a:xfrm>
            <a:custGeom>
              <a:avLst/>
              <a:gdLst/>
              <a:ahLst/>
              <a:cxnLst/>
              <a:rect l="l" t="t" r="r" b="b"/>
              <a:pathLst>
                <a:path w="2374" h="2375" extrusionOk="0">
                  <a:moveTo>
                    <a:pt x="1823" y="1683"/>
                  </a:moveTo>
                  <a:lnTo>
                    <a:pt x="1789" y="1734"/>
                  </a:lnTo>
                  <a:lnTo>
                    <a:pt x="1789" y="1734"/>
                  </a:lnTo>
                  <a:lnTo>
                    <a:pt x="1774" y="1738"/>
                  </a:lnTo>
                  <a:lnTo>
                    <a:pt x="1774" y="1738"/>
                  </a:lnTo>
                  <a:cubicBezTo>
                    <a:pt x="1791" y="1720"/>
                    <a:pt x="1807" y="1702"/>
                    <a:pt x="1823" y="1683"/>
                  </a:cubicBezTo>
                  <a:close/>
                  <a:moveTo>
                    <a:pt x="1777" y="1752"/>
                  </a:moveTo>
                  <a:lnTo>
                    <a:pt x="1767" y="1767"/>
                  </a:lnTo>
                  <a:lnTo>
                    <a:pt x="1767" y="1767"/>
                  </a:lnTo>
                  <a:lnTo>
                    <a:pt x="1751" y="1777"/>
                  </a:lnTo>
                  <a:lnTo>
                    <a:pt x="1751" y="1777"/>
                  </a:lnTo>
                  <a:cubicBezTo>
                    <a:pt x="1752" y="1755"/>
                    <a:pt x="1755" y="1752"/>
                    <a:pt x="1777" y="1752"/>
                  </a:cubicBezTo>
                  <a:close/>
                  <a:moveTo>
                    <a:pt x="1168" y="0"/>
                  </a:moveTo>
                  <a:cubicBezTo>
                    <a:pt x="1051" y="0"/>
                    <a:pt x="973" y="39"/>
                    <a:pt x="856" y="39"/>
                  </a:cubicBezTo>
                  <a:lnTo>
                    <a:pt x="584" y="156"/>
                  </a:lnTo>
                  <a:lnTo>
                    <a:pt x="545" y="156"/>
                  </a:lnTo>
                  <a:lnTo>
                    <a:pt x="428" y="234"/>
                  </a:lnTo>
                  <a:lnTo>
                    <a:pt x="350" y="312"/>
                  </a:lnTo>
                  <a:lnTo>
                    <a:pt x="195" y="506"/>
                  </a:lnTo>
                  <a:lnTo>
                    <a:pt x="195" y="545"/>
                  </a:lnTo>
                  <a:cubicBezTo>
                    <a:pt x="117" y="662"/>
                    <a:pt x="78" y="779"/>
                    <a:pt x="39" y="934"/>
                  </a:cubicBezTo>
                  <a:cubicBezTo>
                    <a:pt x="0" y="1051"/>
                    <a:pt x="0" y="1207"/>
                    <a:pt x="39" y="1324"/>
                  </a:cubicBezTo>
                  <a:cubicBezTo>
                    <a:pt x="78" y="1479"/>
                    <a:pt x="156" y="1596"/>
                    <a:pt x="234" y="1674"/>
                  </a:cubicBezTo>
                  <a:cubicBezTo>
                    <a:pt x="254" y="1704"/>
                    <a:pt x="274" y="1732"/>
                    <a:pt x="295" y="1758"/>
                  </a:cubicBezTo>
                  <a:lnTo>
                    <a:pt x="295" y="1758"/>
                  </a:lnTo>
                  <a:cubicBezTo>
                    <a:pt x="313" y="1795"/>
                    <a:pt x="332" y="1831"/>
                    <a:pt x="350" y="1868"/>
                  </a:cubicBezTo>
                  <a:lnTo>
                    <a:pt x="428" y="1985"/>
                  </a:lnTo>
                  <a:cubicBezTo>
                    <a:pt x="467" y="2063"/>
                    <a:pt x="506" y="2102"/>
                    <a:pt x="584" y="2141"/>
                  </a:cubicBezTo>
                  <a:lnTo>
                    <a:pt x="701" y="2219"/>
                  </a:lnTo>
                  <a:lnTo>
                    <a:pt x="934" y="2335"/>
                  </a:lnTo>
                  <a:cubicBezTo>
                    <a:pt x="1012" y="2335"/>
                    <a:pt x="1129" y="2374"/>
                    <a:pt x="1206" y="2374"/>
                  </a:cubicBezTo>
                  <a:lnTo>
                    <a:pt x="1518" y="2374"/>
                  </a:lnTo>
                  <a:cubicBezTo>
                    <a:pt x="1634" y="2335"/>
                    <a:pt x="1712" y="2296"/>
                    <a:pt x="1790" y="2257"/>
                  </a:cubicBezTo>
                  <a:lnTo>
                    <a:pt x="1829" y="2257"/>
                  </a:lnTo>
                  <a:lnTo>
                    <a:pt x="1946" y="2180"/>
                  </a:lnTo>
                  <a:lnTo>
                    <a:pt x="2024" y="2063"/>
                  </a:lnTo>
                  <a:lnTo>
                    <a:pt x="2063" y="2063"/>
                  </a:lnTo>
                  <a:cubicBezTo>
                    <a:pt x="2140" y="1985"/>
                    <a:pt x="2179" y="1907"/>
                    <a:pt x="2218" y="1829"/>
                  </a:cubicBezTo>
                  <a:cubicBezTo>
                    <a:pt x="2218" y="1829"/>
                    <a:pt x="2218" y="1829"/>
                    <a:pt x="2218" y="1791"/>
                  </a:cubicBezTo>
                  <a:cubicBezTo>
                    <a:pt x="2257" y="1752"/>
                    <a:pt x="2296" y="1713"/>
                    <a:pt x="2296" y="1674"/>
                  </a:cubicBezTo>
                  <a:cubicBezTo>
                    <a:pt x="2335" y="1596"/>
                    <a:pt x="2335" y="1557"/>
                    <a:pt x="2374" y="1518"/>
                  </a:cubicBezTo>
                  <a:cubicBezTo>
                    <a:pt x="2374" y="1479"/>
                    <a:pt x="2374" y="1479"/>
                    <a:pt x="2374" y="1479"/>
                  </a:cubicBezTo>
                  <a:lnTo>
                    <a:pt x="2374" y="1324"/>
                  </a:lnTo>
                  <a:lnTo>
                    <a:pt x="2374" y="1207"/>
                  </a:lnTo>
                  <a:lnTo>
                    <a:pt x="2374" y="1129"/>
                  </a:lnTo>
                  <a:cubicBezTo>
                    <a:pt x="2374" y="1090"/>
                    <a:pt x="2335" y="934"/>
                    <a:pt x="2335" y="857"/>
                  </a:cubicBezTo>
                  <a:lnTo>
                    <a:pt x="2335" y="818"/>
                  </a:lnTo>
                  <a:cubicBezTo>
                    <a:pt x="2335" y="779"/>
                    <a:pt x="2257" y="623"/>
                    <a:pt x="2218" y="584"/>
                  </a:cubicBezTo>
                  <a:lnTo>
                    <a:pt x="2218" y="545"/>
                  </a:lnTo>
                  <a:cubicBezTo>
                    <a:pt x="2179" y="506"/>
                    <a:pt x="2179" y="467"/>
                    <a:pt x="2140" y="429"/>
                  </a:cubicBezTo>
                  <a:lnTo>
                    <a:pt x="2063" y="312"/>
                  </a:lnTo>
                  <a:lnTo>
                    <a:pt x="1946" y="234"/>
                  </a:lnTo>
                  <a:cubicBezTo>
                    <a:pt x="1907" y="195"/>
                    <a:pt x="1868" y="156"/>
                    <a:pt x="1829" y="117"/>
                  </a:cubicBezTo>
                  <a:lnTo>
                    <a:pt x="1790" y="117"/>
                  </a:lnTo>
                  <a:lnTo>
                    <a:pt x="1557" y="39"/>
                  </a:lnTo>
                  <a:lnTo>
                    <a:pt x="1362" y="3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2"/>
            <p:cNvSpPr/>
            <p:nvPr/>
          </p:nvSpPr>
          <p:spPr>
            <a:xfrm>
              <a:off x="3319642" y="5037869"/>
              <a:ext cx="21259" cy="21998"/>
            </a:xfrm>
            <a:custGeom>
              <a:avLst/>
              <a:gdLst/>
              <a:ahLst/>
              <a:cxnLst/>
              <a:rect l="l" t="t" r="r" b="b"/>
              <a:pathLst>
                <a:path w="1985" h="2054" extrusionOk="0">
                  <a:moveTo>
                    <a:pt x="730" y="339"/>
                  </a:moveTo>
                  <a:cubicBezTo>
                    <a:pt x="718" y="351"/>
                    <a:pt x="701" y="351"/>
                    <a:pt x="701" y="351"/>
                  </a:cubicBezTo>
                  <a:lnTo>
                    <a:pt x="730" y="339"/>
                  </a:lnTo>
                  <a:close/>
                  <a:moveTo>
                    <a:pt x="1829" y="1207"/>
                  </a:moveTo>
                  <a:cubicBezTo>
                    <a:pt x="1810" y="1226"/>
                    <a:pt x="1800" y="1246"/>
                    <a:pt x="1800" y="1265"/>
                  </a:cubicBezTo>
                  <a:lnTo>
                    <a:pt x="1829" y="1207"/>
                  </a:lnTo>
                  <a:close/>
                  <a:moveTo>
                    <a:pt x="1829" y="1168"/>
                  </a:moveTo>
                  <a:lnTo>
                    <a:pt x="1829" y="1324"/>
                  </a:lnTo>
                  <a:cubicBezTo>
                    <a:pt x="1810" y="1304"/>
                    <a:pt x="1800" y="1285"/>
                    <a:pt x="1800" y="1265"/>
                  </a:cubicBezTo>
                  <a:lnTo>
                    <a:pt x="1800" y="1265"/>
                  </a:lnTo>
                  <a:lnTo>
                    <a:pt x="1713" y="1440"/>
                  </a:lnTo>
                  <a:lnTo>
                    <a:pt x="1713" y="1401"/>
                  </a:lnTo>
                  <a:cubicBezTo>
                    <a:pt x="1752" y="1324"/>
                    <a:pt x="1790" y="1246"/>
                    <a:pt x="1829" y="1168"/>
                  </a:cubicBezTo>
                  <a:close/>
                  <a:moveTo>
                    <a:pt x="973" y="1"/>
                  </a:moveTo>
                  <a:cubicBezTo>
                    <a:pt x="895" y="1"/>
                    <a:pt x="818" y="1"/>
                    <a:pt x="740" y="39"/>
                  </a:cubicBezTo>
                  <a:cubicBezTo>
                    <a:pt x="662" y="39"/>
                    <a:pt x="584" y="78"/>
                    <a:pt x="506" y="117"/>
                  </a:cubicBezTo>
                  <a:cubicBezTo>
                    <a:pt x="351" y="195"/>
                    <a:pt x="234" y="312"/>
                    <a:pt x="156" y="468"/>
                  </a:cubicBezTo>
                  <a:cubicBezTo>
                    <a:pt x="39" y="662"/>
                    <a:pt x="0" y="818"/>
                    <a:pt x="0" y="1051"/>
                  </a:cubicBezTo>
                  <a:lnTo>
                    <a:pt x="0" y="1090"/>
                  </a:lnTo>
                  <a:cubicBezTo>
                    <a:pt x="0" y="1168"/>
                    <a:pt x="0" y="1285"/>
                    <a:pt x="39" y="1401"/>
                  </a:cubicBezTo>
                  <a:cubicBezTo>
                    <a:pt x="78" y="1596"/>
                    <a:pt x="234" y="1830"/>
                    <a:pt x="467" y="1946"/>
                  </a:cubicBezTo>
                  <a:cubicBezTo>
                    <a:pt x="506" y="1985"/>
                    <a:pt x="584" y="1985"/>
                    <a:pt x="662" y="2024"/>
                  </a:cubicBezTo>
                  <a:lnTo>
                    <a:pt x="701" y="2024"/>
                  </a:lnTo>
                  <a:cubicBezTo>
                    <a:pt x="798" y="2044"/>
                    <a:pt x="895" y="2053"/>
                    <a:pt x="988" y="2053"/>
                  </a:cubicBezTo>
                  <a:cubicBezTo>
                    <a:pt x="1080" y="2053"/>
                    <a:pt x="1168" y="2044"/>
                    <a:pt x="1246" y="2024"/>
                  </a:cubicBezTo>
                  <a:lnTo>
                    <a:pt x="1479" y="1946"/>
                  </a:lnTo>
                  <a:cubicBezTo>
                    <a:pt x="1518" y="1907"/>
                    <a:pt x="1557" y="1868"/>
                    <a:pt x="1596" y="1830"/>
                  </a:cubicBezTo>
                  <a:cubicBezTo>
                    <a:pt x="1596" y="1830"/>
                    <a:pt x="1674" y="1791"/>
                    <a:pt x="1713" y="1752"/>
                  </a:cubicBezTo>
                  <a:cubicBezTo>
                    <a:pt x="1752" y="1713"/>
                    <a:pt x="1829" y="1635"/>
                    <a:pt x="1868" y="1596"/>
                  </a:cubicBezTo>
                  <a:cubicBezTo>
                    <a:pt x="1868" y="1557"/>
                    <a:pt x="1868" y="1557"/>
                    <a:pt x="1868" y="1518"/>
                  </a:cubicBezTo>
                  <a:cubicBezTo>
                    <a:pt x="1907" y="1440"/>
                    <a:pt x="1907" y="1363"/>
                    <a:pt x="1946" y="1285"/>
                  </a:cubicBezTo>
                  <a:cubicBezTo>
                    <a:pt x="1946" y="1246"/>
                    <a:pt x="1946" y="1129"/>
                    <a:pt x="1985" y="1051"/>
                  </a:cubicBezTo>
                  <a:lnTo>
                    <a:pt x="1985" y="1012"/>
                  </a:lnTo>
                  <a:cubicBezTo>
                    <a:pt x="1985" y="934"/>
                    <a:pt x="1946" y="857"/>
                    <a:pt x="1946" y="779"/>
                  </a:cubicBezTo>
                  <a:lnTo>
                    <a:pt x="1946" y="740"/>
                  </a:lnTo>
                  <a:cubicBezTo>
                    <a:pt x="1946" y="701"/>
                    <a:pt x="1907" y="662"/>
                    <a:pt x="1907" y="623"/>
                  </a:cubicBezTo>
                  <a:cubicBezTo>
                    <a:pt x="1907" y="584"/>
                    <a:pt x="1868" y="545"/>
                    <a:pt x="1868" y="506"/>
                  </a:cubicBezTo>
                  <a:lnTo>
                    <a:pt x="1713" y="312"/>
                  </a:lnTo>
                  <a:cubicBezTo>
                    <a:pt x="1645" y="244"/>
                    <a:pt x="1570" y="192"/>
                    <a:pt x="1488" y="153"/>
                  </a:cubicBezTo>
                  <a:lnTo>
                    <a:pt x="1488" y="153"/>
                  </a:lnTo>
                  <a:lnTo>
                    <a:pt x="1440" y="117"/>
                  </a:lnTo>
                  <a:cubicBezTo>
                    <a:pt x="1285" y="39"/>
                    <a:pt x="1129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2"/>
            <p:cNvSpPr/>
            <p:nvPr/>
          </p:nvSpPr>
          <p:spPr>
            <a:xfrm>
              <a:off x="3244211" y="5100801"/>
              <a:ext cx="21259" cy="20745"/>
            </a:xfrm>
            <a:custGeom>
              <a:avLst/>
              <a:gdLst/>
              <a:ahLst/>
              <a:cxnLst/>
              <a:rect l="l" t="t" r="r" b="b"/>
              <a:pathLst>
                <a:path w="1985" h="1937" extrusionOk="0">
                  <a:moveTo>
                    <a:pt x="1596" y="818"/>
                  </a:moveTo>
                  <a:lnTo>
                    <a:pt x="1602" y="857"/>
                  </a:lnTo>
                  <a:lnTo>
                    <a:pt x="1596" y="857"/>
                  </a:lnTo>
                  <a:lnTo>
                    <a:pt x="1596" y="818"/>
                  </a:lnTo>
                  <a:close/>
                  <a:moveTo>
                    <a:pt x="934" y="1"/>
                  </a:moveTo>
                  <a:cubicBezTo>
                    <a:pt x="856" y="1"/>
                    <a:pt x="778" y="1"/>
                    <a:pt x="701" y="39"/>
                  </a:cubicBezTo>
                  <a:cubicBezTo>
                    <a:pt x="662" y="39"/>
                    <a:pt x="623" y="39"/>
                    <a:pt x="584" y="78"/>
                  </a:cubicBezTo>
                  <a:cubicBezTo>
                    <a:pt x="506" y="78"/>
                    <a:pt x="428" y="117"/>
                    <a:pt x="389" y="195"/>
                  </a:cubicBezTo>
                  <a:cubicBezTo>
                    <a:pt x="350" y="195"/>
                    <a:pt x="311" y="234"/>
                    <a:pt x="272" y="273"/>
                  </a:cubicBezTo>
                  <a:lnTo>
                    <a:pt x="156" y="429"/>
                  </a:lnTo>
                  <a:lnTo>
                    <a:pt x="156" y="467"/>
                  </a:lnTo>
                  <a:lnTo>
                    <a:pt x="156" y="506"/>
                  </a:lnTo>
                  <a:cubicBezTo>
                    <a:pt x="117" y="584"/>
                    <a:pt x="78" y="623"/>
                    <a:pt x="39" y="740"/>
                  </a:cubicBezTo>
                  <a:lnTo>
                    <a:pt x="39" y="779"/>
                  </a:lnTo>
                  <a:cubicBezTo>
                    <a:pt x="39" y="857"/>
                    <a:pt x="39" y="934"/>
                    <a:pt x="0" y="1012"/>
                  </a:cubicBezTo>
                  <a:cubicBezTo>
                    <a:pt x="0" y="1012"/>
                    <a:pt x="0" y="1012"/>
                    <a:pt x="0" y="1051"/>
                  </a:cubicBezTo>
                  <a:cubicBezTo>
                    <a:pt x="0" y="1129"/>
                    <a:pt x="0" y="1207"/>
                    <a:pt x="39" y="1285"/>
                  </a:cubicBezTo>
                  <a:cubicBezTo>
                    <a:pt x="39" y="1285"/>
                    <a:pt x="39" y="1285"/>
                    <a:pt x="39" y="1324"/>
                  </a:cubicBezTo>
                  <a:cubicBezTo>
                    <a:pt x="78" y="1401"/>
                    <a:pt x="117" y="1518"/>
                    <a:pt x="195" y="1596"/>
                  </a:cubicBezTo>
                  <a:cubicBezTo>
                    <a:pt x="311" y="1791"/>
                    <a:pt x="545" y="1907"/>
                    <a:pt x="739" y="1907"/>
                  </a:cubicBezTo>
                  <a:cubicBezTo>
                    <a:pt x="798" y="1927"/>
                    <a:pt x="856" y="1936"/>
                    <a:pt x="915" y="1936"/>
                  </a:cubicBezTo>
                  <a:cubicBezTo>
                    <a:pt x="968" y="1936"/>
                    <a:pt x="1021" y="1928"/>
                    <a:pt x="1074" y="1912"/>
                  </a:cubicBezTo>
                  <a:lnTo>
                    <a:pt x="1074" y="1912"/>
                  </a:lnTo>
                  <a:cubicBezTo>
                    <a:pt x="1550" y="1883"/>
                    <a:pt x="1985" y="1502"/>
                    <a:pt x="1985" y="934"/>
                  </a:cubicBezTo>
                  <a:cubicBezTo>
                    <a:pt x="1985" y="779"/>
                    <a:pt x="1946" y="623"/>
                    <a:pt x="1868" y="467"/>
                  </a:cubicBezTo>
                  <a:cubicBezTo>
                    <a:pt x="1790" y="312"/>
                    <a:pt x="1634" y="195"/>
                    <a:pt x="1518" y="117"/>
                  </a:cubicBezTo>
                  <a:lnTo>
                    <a:pt x="1479" y="117"/>
                  </a:lnTo>
                  <a:cubicBezTo>
                    <a:pt x="1401" y="78"/>
                    <a:pt x="1323" y="39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2"/>
            <p:cNvSpPr/>
            <p:nvPr/>
          </p:nvSpPr>
          <p:spPr>
            <a:xfrm>
              <a:off x="3406328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1785" y="1513"/>
                  </a:moveTo>
                  <a:lnTo>
                    <a:pt x="1781" y="1519"/>
                  </a:lnTo>
                  <a:lnTo>
                    <a:pt x="1781" y="1519"/>
                  </a:lnTo>
                  <a:lnTo>
                    <a:pt x="1756" y="1539"/>
                  </a:lnTo>
                  <a:lnTo>
                    <a:pt x="1756" y="1539"/>
                  </a:lnTo>
                  <a:cubicBezTo>
                    <a:pt x="1761" y="1528"/>
                    <a:pt x="1772" y="1521"/>
                    <a:pt x="1785" y="1513"/>
                  </a:cubicBezTo>
                  <a:close/>
                  <a:moveTo>
                    <a:pt x="1356" y="1638"/>
                  </a:moveTo>
                  <a:cubicBezTo>
                    <a:pt x="1357" y="1638"/>
                    <a:pt x="1358" y="1638"/>
                    <a:pt x="1359" y="1638"/>
                  </a:cubicBezTo>
                  <a:lnTo>
                    <a:pt x="1359" y="1638"/>
                  </a:lnTo>
                  <a:cubicBezTo>
                    <a:pt x="1360" y="1639"/>
                    <a:pt x="1361" y="1641"/>
                    <a:pt x="1361" y="1642"/>
                  </a:cubicBezTo>
                  <a:lnTo>
                    <a:pt x="1361" y="1642"/>
                  </a:lnTo>
                  <a:lnTo>
                    <a:pt x="1357" y="1641"/>
                  </a:lnTo>
                  <a:lnTo>
                    <a:pt x="1357" y="1641"/>
                  </a:lnTo>
                  <a:lnTo>
                    <a:pt x="1356" y="1638"/>
                  </a:lnTo>
                  <a:close/>
                  <a:moveTo>
                    <a:pt x="1379" y="1680"/>
                  </a:moveTo>
                  <a:cubicBezTo>
                    <a:pt x="1381" y="1685"/>
                    <a:pt x="1383" y="1691"/>
                    <a:pt x="1385" y="1696"/>
                  </a:cubicBezTo>
                  <a:lnTo>
                    <a:pt x="1385" y="1696"/>
                  </a:lnTo>
                  <a:lnTo>
                    <a:pt x="1389" y="1695"/>
                  </a:lnTo>
                  <a:lnTo>
                    <a:pt x="1389" y="1695"/>
                  </a:lnTo>
                  <a:cubicBezTo>
                    <a:pt x="1389" y="1695"/>
                    <a:pt x="1389" y="1696"/>
                    <a:pt x="1390" y="1697"/>
                  </a:cubicBezTo>
                  <a:lnTo>
                    <a:pt x="1390" y="1697"/>
                  </a:lnTo>
                  <a:cubicBezTo>
                    <a:pt x="1388" y="1697"/>
                    <a:pt x="1387" y="1698"/>
                    <a:pt x="1385" y="1698"/>
                  </a:cubicBezTo>
                  <a:lnTo>
                    <a:pt x="1385" y="1698"/>
                  </a:lnTo>
                  <a:cubicBezTo>
                    <a:pt x="1385" y="1698"/>
                    <a:pt x="1385" y="1697"/>
                    <a:pt x="1385" y="1696"/>
                  </a:cubicBezTo>
                  <a:lnTo>
                    <a:pt x="1385" y="1696"/>
                  </a:lnTo>
                  <a:lnTo>
                    <a:pt x="1383" y="1697"/>
                  </a:lnTo>
                  <a:lnTo>
                    <a:pt x="1383" y="1697"/>
                  </a:lnTo>
                  <a:lnTo>
                    <a:pt x="1383" y="1699"/>
                  </a:lnTo>
                  <a:lnTo>
                    <a:pt x="1383" y="1699"/>
                  </a:lnTo>
                  <a:cubicBezTo>
                    <a:pt x="1384" y="1699"/>
                    <a:pt x="1385" y="1699"/>
                    <a:pt x="1385" y="1698"/>
                  </a:cubicBezTo>
                  <a:lnTo>
                    <a:pt x="1385" y="1698"/>
                  </a:lnTo>
                  <a:cubicBezTo>
                    <a:pt x="1386" y="1699"/>
                    <a:pt x="1386" y="1700"/>
                    <a:pt x="1386" y="1701"/>
                  </a:cubicBezTo>
                  <a:lnTo>
                    <a:pt x="1386" y="1701"/>
                  </a:lnTo>
                  <a:cubicBezTo>
                    <a:pt x="1385" y="1701"/>
                    <a:pt x="1384" y="1702"/>
                    <a:pt x="1384" y="1702"/>
                  </a:cubicBezTo>
                  <a:lnTo>
                    <a:pt x="1384" y="1702"/>
                  </a:lnTo>
                  <a:lnTo>
                    <a:pt x="1383" y="1699"/>
                  </a:lnTo>
                  <a:lnTo>
                    <a:pt x="1383" y="1699"/>
                  </a:lnTo>
                  <a:cubicBezTo>
                    <a:pt x="1382" y="1700"/>
                    <a:pt x="1381" y="1700"/>
                    <a:pt x="1381" y="1700"/>
                  </a:cubicBezTo>
                  <a:lnTo>
                    <a:pt x="1381" y="1700"/>
                  </a:lnTo>
                  <a:lnTo>
                    <a:pt x="1380" y="1698"/>
                  </a:lnTo>
                  <a:lnTo>
                    <a:pt x="1380" y="1698"/>
                  </a:lnTo>
                  <a:lnTo>
                    <a:pt x="1383" y="1697"/>
                  </a:lnTo>
                  <a:lnTo>
                    <a:pt x="1383" y="1697"/>
                  </a:lnTo>
                  <a:lnTo>
                    <a:pt x="1379" y="1680"/>
                  </a:lnTo>
                  <a:close/>
                  <a:moveTo>
                    <a:pt x="1354" y="1729"/>
                  </a:moveTo>
                  <a:cubicBezTo>
                    <a:pt x="1354" y="1730"/>
                    <a:pt x="1354" y="1731"/>
                    <a:pt x="1354" y="1732"/>
                  </a:cubicBezTo>
                  <a:lnTo>
                    <a:pt x="1354" y="1732"/>
                  </a:lnTo>
                  <a:cubicBezTo>
                    <a:pt x="1353" y="1732"/>
                    <a:pt x="1353" y="1732"/>
                    <a:pt x="1353" y="1732"/>
                  </a:cubicBezTo>
                  <a:lnTo>
                    <a:pt x="1353" y="1732"/>
                  </a:lnTo>
                  <a:lnTo>
                    <a:pt x="1354" y="1729"/>
                  </a:lnTo>
                  <a:close/>
                  <a:moveTo>
                    <a:pt x="1293" y="1735"/>
                  </a:moveTo>
                  <a:lnTo>
                    <a:pt x="1299" y="1736"/>
                  </a:lnTo>
                  <a:lnTo>
                    <a:pt x="1299" y="1736"/>
                  </a:lnTo>
                  <a:cubicBezTo>
                    <a:pt x="1298" y="1736"/>
                    <a:pt x="1298" y="1737"/>
                    <a:pt x="1297" y="1737"/>
                  </a:cubicBezTo>
                  <a:lnTo>
                    <a:pt x="1297" y="1737"/>
                  </a:lnTo>
                  <a:cubicBezTo>
                    <a:pt x="1295" y="1736"/>
                    <a:pt x="1294" y="1736"/>
                    <a:pt x="1292" y="1735"/>
                  </a:cubicBezTo>
                  <a:lnTo>
                    <a:pt x="1292" y="1735"/>
                  </a:lnTo>
                  <a:lnTo>
                    <a:pt x="1293" y="1735"/>
                  </a:lnTo>
                  <a:close/>
                  <a:moveTo>
                    <a:pt x="1386" y="1701"/>
                  </a:moveTo>
                  <a:cubicBezTo>
                    <a:pt x="1388" y="1706"/>
                    <a:pt x="1389" y="1711"/>
                    <a:pt x="1390" y="1715"/>
                  </a:cubicBezTo>
                  <a:lnTo>
                    <a:pt x="1390" y="1715"/>
                  </a:lnTo>
                  <a:lnTo>
                    <a:pt x="1396" y="1714"/>
                  </a:lnTo>
                  <a:lnTo>
                    <a:pt x="1396" y="1714"/>
                  </a:lnTo>
                  <a:cubicBezTo>
                    <a:pt x="1396" y="1715"/>
                    <a:pt x="1396" y="1715"/>
                    <a:pt x="1396" y="1716"/>
                  </a:cubicBezTo>
                  <a:lnTo>
                    <a:pt x="1396" y="1716"/>
                  </a:lnTo>
                  <a:cubicBezTo>
                    <a:pt x="1394" y="1717"/>
                    <a:pt x="1393" y="1717"/>
                    <a:pt x="1391" y="1718"/>
                  </a:cubicBezTo>
                  <a:lnTo>
                    <a:pt x="1391" y="1718"/>
                  </a:lnTo>
                  <a:cubicBezTo>
                    <a:pt x="1391" y="1717"/>
                    <a:pt x="1391" y="1716"/>
                    <a:pt x="1390" y="1715"/>
                  </a:cubicBezTo>
                  <a:lnTo>
                    <a:pt x="1390" y="1715"/>
                  </a:lnTo>
                  <a:lnTo>
                    <a:pt x="1387" y="1716"/>
                  </a:lnTo>
                  <a:lnTo>
                    <a:pt x="1387" y="1716"/>
                  </a:lnTo>
                  <a:lnTo>
                    <a:pt x="1388" y="1719"/>
                  </a:lnTo>
                  <a:lnTo>
                    <a:pt x="1388" y="1719"/>
                  </a:lnTo>
                  <a:cubicBezTo>
                    <a:pt x="1389" y="1719"/>
                    <a:pt x="1390" y="1718"/>
                    <a:pt x="1391" y="1718"/>
                  </a:cubicBezTo>
                  <a:lnTo>
                    <a:pt x="1391" y="1718"/>
                  </a:lnTo>
                  <a:cubicBezTo>
                    <a:pt x="1393" y="1725"/>
                    <a:pt x="1394" y="1732"/>
                    <a:pt x="1396" y="1738"/>
                  </a:cubicBezTo>
                  <a:lnTo>
                    <a:pt x="1396" y="1738"/>
                  </a:lnTo>
                  <a:lnTo>
                    <a:pt x="1388" y="1719"/>
                  </a:lnTo>
                  <a:lnTo>
                    <a:pt x="1388" y="1719"/>
                  </a:lnTo>
                  <a:cubicBezTo>
                    <a:pt x="1388" y="1720"/>
                    <a:pt x="1387" y="1720"/>
                    <a:pt x="1387" y="1720"/>
                  </a:cubicBezTo>
                  <a:lnTo>
                    <a:pt x="1387" y="1720"/>
                  </a:lnTo>
                  <a:lnTo>
                    <a:pt x="1386" y="1716"/>
                  </a:lnTo>
                  <a:lnTo>
                    <a:pt x="1386" y="1716"/>
                  </a:lnTo>
                  <a:lnTo>
                    <a:pt x="1387" y="1716"/>
                  </a:lnTo>
                  <a:lnTo>
                    <a:pt x="1387" y="1716"/>
                  </a:lnTo>
                  <a:lnTo>
                    <a:pt x="1386" y="1713"/>
                  </a:lnTo>
                  <a:lnTo>
                    <a:pt x="1384" y="1703"/>
                  </a:lnTo>
                  <a:lnTo>
                    <a:pt x="1384" y="1703"/>
                  </a:lnTo>
                  <a:lnTo>
                    <a:pt x="1386" y="1701"/>
                  </a:lnTo>
                  <a:close/>
                  <a:moveTo>
                    <a:pt x="1288" y="1737"/>
                  </a:moveTo>
                  <a:lnTo>
                    <a:pt x="1293" y="1738"/>
                  </a:lnTo>
                  <a:lnTo>
                    <a:pt x="1293" y="1738"/>
                  </a:lnTo>
                  <a:cubicBezTo>
                    <a:pt x="1292" y="1738"/>
                    <a:pt x="1292" y="1738"/>
                    <a:pt x="1291" y="1739"/>
                  </a:cubicBezTo>
                  <a:lnTo>
                    <a:pt x="1291" y="1739"/>
                  </a:lnTo>
                  <a:cubicBezTo>
                    <a:pt x="1290" y="1738"/>
                    <a:pt x="1289" y="1738"/>
                    <a:pt x="1288" y="1737"/>
                  </a:cubicBezTo>
                  <a:close/>
                  <a:moveTo>
                    <a:pt x="1310" y="1739"/>
                  </a:moveTo>
                  <a:lnTo>
                    <a:pt x="1313" y="1740"/>
                  </a:lnTo>
                  <a:lnTo>
                    <a:pt x="1313" y="1740"/>
                  </a:lnTo>
                  <a:cubicBezTo>
                    <a:pt x="1313" y="1740"/>
                    <a:pt x="1312" y="1740"/>
                    <a:pt x="1312" y="1741"/>
                  </a:cubicBezTo>
                  <a:lnTo>
                    <a:pt x="1312" y="1741"/>
                  </a:lnTo>
                  <a:cubicBezTo>
                    <a:pt x="1311" y="1741"/>
                    <a:pt x="1311" y="1741"/>
                    <a:pt x="1310" y="1741"/>
                  </a:cubicBezTo>
                  <a:lnTo>
                    <a:pt x="1310" y="1741"/>
                  </a:lnTo>
                  <a:cubicBezTo>
                    <a:pt x="1309" y="1741"/>
                    <a:pt x="1309" y="1741"/>
                    <a:pt x="1308" y="1740"/>
                  </a:cubicBezTo>
                  <a:lnTo>
                    <a:pt x="1308" y="1740"/>
                  </a:lnTo>
                  <a:lnTo>
                    <a:pt x="1310" y="1739"/>
                  </a:lnTo>
                  <a:close/>
                  <a:moveTo>
                    <a:pt x="1283" y="1737"/>
                  </a:moveTo>
                  <a:lnTo>
                    <a:pt x="1285" y="1740"/>
                  </a:lnTo>
                  <a:lnTo>
                    <a:pt x="1285" y="1740"/>
                  </a:lnTo>
                  <a:cubicBezTo>
                    <a:pt x="1284" y="1741"/>
                    <a:pt x="1283" y="1741"/>
                    <a:pt x="1282" y="1741"/>
                  </a:cubicBezTo>
                  <a:lnTo>
                    <a:pt x="1282" y="1741"/>
                  </a:lnTo>
                  <a:lnTo>
                    <a:pt x="1280" y="1738"/>
                  </a:lnTo>
                  <a:lnTo>
                    <a:pt x="1280" y="1738"/>
                  </a:lnTo>
                  <a:lnTo>
                    <a:pt x="1283" y="1737"/>
                  </a:lnTo>
                  <a:close/>
                  <a:moveTo>
                    <a:pt x="1307" y="1741"/>
                  </a:moveTo>
                  <a:lnTo>
                    <a:pt x="1308" y="1741"/>
                  </a:lnTo>
                  <a:lnTo>
                    <a:pt x="1308" y="1741"/>
                  </a:lnTo>
                  <a:cubicBezTo>
                    <a:pt x="1307" y="1741"/>
                    <a:pt x="1307" y="1741"/>
                    <a:pt x="1306" y="1741"/>
                  </a:cubicBezTo>
                  <a:lnTo>
                    <a:pt x="1306" y="1741"/>
                  </a:lnTo>
                  <a:lnTo>
                    <a:pt x="1307" y="1741"/>
                  </a:lnTo>
                  <a:close/>
                  <a:moveTo>
                    <a:pt x="1320" y="1744"/>
                  </a:moveTo>
                  <a:lnTo>
                    <a:pt x="1322" y="1744"/>
                  </a:lnTo>
                  <a:lnTo>
                    <a:pt x="1322" y="1744"/>
                  </a:lnTo>
                  <a:cubicBezTo>
                    <a:pt x="1322" y="1744"/>
                    <a:pt x="1322" y="1744"/>
                    <a:pt x="1322" y="1744"/>
                  </a:cubicBezTo>
                  <a:lnTo>
                    <a:pt x="1322" y="1744"/>
                  </a:lnTo>
                  <a:cubicBezTo>
                    <a:pt x="1321" y="1744"/>
                    <a:pt x="1320" y="1744"/>
                    <a:pt x="1320" y="1744"/>
                  </a:cubicBezTo>
                  <a:lnTo>
                    <a:pt x="1320" y="1744"/>
                  </a:lnTo>
                  <a:lnTo>
                    <a:pt x="1320" y="1744"/>
                  </a:lnTo>
                  <a:close/>
                  <a:moveTo>
                    <a:pt x="1328" y="1745"/>
                  </a:moveTo>
                  <a:lnTo>
                    <a:pt x="1345" y="1749"/>
                  </a:lnTo>
                  <a:lnTo>
                    <a:pt x="1345" y="1748"/>
                  </a:lnTo>
                  <a:lnTo>
                    <a:pt x="1345" y="1748"/>
                  </a:lnTo>
                  <a:lnTo>
                    <a:pt x="1349" y="1749"/>
                  </a:lnTo>
                  <a:lnTo>
                    <a:pt x="1349" y="1749"/>
                  </a:lnTo>
                  <a:cubicBezTo>
                    <a:pt x="1349" y="1749"/>
                    <a:pt x="1349" y="1749"/>
                    <a:pt x="1348" y="1749"/>
                  </a:cubicBezTo>
                  <a:lnTo>
                    <a:pt x="1348" y="1749"/>
                  </a:lnTo>
                  <a:lnTo>
                    <a:pt x="1345" y="1749"/>
                  </a:lnTo>
                  <a:lnTo>
                    <a:pt x="1344" y="1750"/>
                  </a:lnTo>
                  <a:lnTo>
                    <a:pt x="1344" y="1750"/>
                  </a:lnTo>
                  <a:cubicBezTo>
                    <a:pt x="1339" y="1749"/>
                    <a:pt x="1333" y="1748"/>
                    <a:pt x="1327" y="1746"/>
                  </a:cubicBezTo>
                  <a:lnTo>
                    <a:pt x="1327" y="1746"/>
                  </a:lnTo>
                  <a:cubicBezTo>
                    <a:pt x="1327" y="1746"/>
                    <a:pt x="1327" y="1745"/>
                    <a:pt x="1328" y="1745"/>
                  </a:cubicBezTo>
                  <a:close/>
                  <a:moveTo>
                    <a:pt x="1348" y="1749"/>
                  </a:moveTo>
                  <a:lnTo>
                    <a:pt x="1362" y="1752"/>
                  </a:lnTo>
                  <a:cubicBezTo>
                    <a:pt x="1358" y="1752"/>
                    <a:pt x="1353" y="1752"/>
                    <a:pt x="1348" y="1751"/>
                  </a:cubicBezTo>
                  <a:lnTo>
                    <a:pt x="1348" y="1751"/>
                  </a:lnTo>
                  <a:cubicBezTo>
                    <a:pt x="1348" y="1751"/>
                    <a:pt x="1348" y="1751"/>
                    <a:pt x="1348" y="1752"/>
                  </a:cubicBezTo>
                  <a:lnTo>
                    <a:pt x="1348" y="1752"/>
                  </a:lnTo>
                  <a:cubicBezTo>
                    <a:pt x="1346" y="1751"/>
                    <a:pt x="1345" y="1751"/>
                    <a:pt x="1343" y="1751"/>
                  </a:cubicBezTo>
                  <a:lnTo>
                    <a:pt x="1343" y="1751"/>
                  </a:lnTo>
                  <a:lnTo>
                    <a:pt x="1344" y="1750"/>
                  </a:lnTo>
                  <a:lnTo>
                    <a:pt x="1344" y="1750"/>
                  </a:lnTo>
                  <a:cubicBezTo>
                    <a:pt x="1345" y="1750"/>
                    <a:pt x="1347" y="1750"/>
                    <a:pt x="1348" y="1751"/>
                  </a:cubicBezTo>
                  <a:lnTo>
                    <a:pt x="1348" y="1751"/>
                  </a:lnTo>
                  <a:cubicBezTo>
                    <a:pt x="1348" y="1750"/>
                    <a:pt x="1348" y="1750"/>
                    <a:pt x="1348" y="1749"/>
                  </a:cubicBezTo>
                  <a:close/>
                  <a:moveTo>
                    <a:pt x="1440" y="1"/>
                  </a:moveTo>
                  <a:cubicBezTo>
                    <a:pt x="1323" y="1"/>
                    <a:pt x="1246" y="40"/>
                    <a:pt x="1168" y="40"/>
                  </a:cubicBezTo>
                  <a:cubicBezTo>
                    <a:pt x="1051" y="79"/>
                    <a:pt x="934" y="118"/>
                    <a:pt x="818" y="157"/>
                  </a:cubicBezTo>
                  <a:cubicBezTo>
                    <a:pt x="779" y="196"/>
                    <a:pt x="740" y="234"/>
                    <a:pt x="701" y="273"/>
                  </a:cubicBezTo>
                  <a:cubicBezTo>
                    <a:pt x="623" y="312"/>
                    <a:pt x="584" y="351"/>
                    <a:pt x="545" y="390"/>
                  </a:cubicBezTo>
                  <a:cubicBezTo>
                    <a:pt x="428" y="546"/>
                    <a:pt x="312" y="701"/>
                    <a:pt x="273" y="857"/>
                  </a:cubicBezTo>
                  <a:cubicBezTo>
                    <a:pt x="242" y="949"/>
                    <a:pt x="211" y="1017"/>
                    <a:pt x="200" y="1100"/>
                  </a:cubicBezTo>
                  <a:lnTo>
                    <a:pt x="200" y="1100"/>
                  </a:lnTo>
                  <a:cubicBezTo>
                    <a:pt x="127" y="1193"/>
                    <a:pt x="65" y="1297"/>
                    <a:pt x="39" y="1402"/>
                  </a:cubicBezTo>
                  <a:cubicBezTo>
                    <a:pt x="0" y="1558"/>
                    <a:pt x="0" y="1713"/>
                    <a:pt x="0" y="1830"/>
                  </a:cubicBezTo>
                  <a:cubicBezTo>
                    <a:pt x="0" y="2063"/>
                    <a:pt x="78" y="2219"/>
                    <a:pt x="156" y="2414"/>
                  </a:cubicBezTo>
                  <a:cubicBezTo>
                    <a:pt x="195" y="2491"/>
                    <a:pt x="273" y="2569"/>
                    <a:pt x="312" y="2647"/>
                  </a:cubicBezTo>
                  <a:cubicBezTo>
                    <a:pt x="351" y="2686"/>
                    <a:pt x="390" y="2725"/>
                    <a:pt x="428" y="2764"/>
                  </a:cubicBezTo>
                  <a:cubicBezTo>
                    <a:pt x="701" y="2997"/>
                    <a:pt x="1051" y="3114"/>
                    <a:pt x="1401" y="3114"/>
                  </a:cubicBezTo>
                  <a:cubicBezTo>
                    <a:pt x="1557" y="3114"/>
                    <a:pt x="1674" y="3075"/>
                    <a:pt x="1829" y="3036"/>
                  </a:cubicBezTo>
                  <a:cubicBezTo>
                    <a:pt x="2024" y="2958"/>
                    <a:pt x="2218" y="2881"/>
                    <a:pt x="2374" y="2725"/>
                  </a:cubicBezTo>
                  <a:cubicBezTo>
                    <a:pt x="2491" y="2647"/>
                    <a:pt x="2569" y="2530"/>
                    <a:pt x="2647" y="2375"/>
                  </a:cubicBezTo>
                  <a:cubicBezTo>
                    <a:pt x="2802" y="2102"/>
                    <a:pt x="2880" y="1791"/>
                    <a:pt x="2841" y="1480"/>
                  </a:cubicBezTo>
                  <a:cubicBezTo>
                    <a:pt x="2841" y="1324"/>
                    <a:pt x="2802" y="1168"/>
                    <a:pt x="2763" y="1013"/>
                  </a:cubicBezTo>
                  <a:cubicBezTo>
                    <a:pt x="2685" y="818"/>
                    <a:pt x="2569" y="624"/>
                    <a:pt x="2452" y="468"/>
                  </a:cubicBezTo>
                  <a:cubicBezTo>
                    <a:pt x="2413" y="429"/>
                    <a:pt x="2374" y="390"/>
                    <a:pt x="2335" y="390"/>
                  </a:cubicBezTo>
                  <a:cubicBezTo>
                    <a:pt x="2257" y="273"/>
                    <a:pt x="2141" y="234"/>
                    <a:pt x="2024" y="157"/>
                  </a:cubicBezTo>
                  <a:cubicBezTo>
                    <a:pt x="1946" y="118"/>
                    <a:pt x="1829" y="79"/>
                    <a:pt x="1713" y="40"/>
                  </a:cubicBezTo>
                  <a:cubicBezTo>
                    <a:pt x="1635" y="40"/>
                    <a:pt x="1518" y="40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2"/>
            <p:cNvSpPr/>
            <p:nvPr/>
          </p:nvSpPr>
          <p:spPr>
            <a:xfrm>
              <a:off x="3419245" y="5176649"/>
              <a:ext cx="30856" cy="28253"/>
            </a:xfrm>
            <a:custGeom>
              <a:avLst/>
              <a:gdLst/>
              <a:ahLst/>
              <a:cxnLst/>
              <a:rect l="l" t="t" r="r" b="b"/>
              <a:pathLst>
                <a:path w="2881" h="2638" extrusionOk="0">
                  <a:moveTo>
                    <a:pt x="1641" y="1228"/>
                  </a:moveTo>
                  <a:lnTo>
                    <a:pt x="1646" y="1229"/>
                  </a:lnTo>
                  <a:lnTo>
                    <a:pt x="1646" y="1229"/>
                  </a:lnTo>
                  <a:lnTo>
                    <a:pt x="1648" y="1233"/>
                  </a:lnTo>
                  <a:lnTo>
                    <a:pt x="1648" y="1233"/>
                  </a:lnTo>
                  <a:lnTo>
                    <a:pt x="1649" y="1236"/>
                  </a:lnTo>
                  <a:lnTo>
                    <a:pt x="1649" y="1236"/>
                  </a:lnTo>
                  <a:cubicBezTo>
                    <a:pt x="1645" y="1234"/>
                    <a:pt x="1643" y="1231"/>
                    <a:pt x="1641" y="1228"/>
                  </a:cubicBezTo>
                  <a:close/>
                  <a:moveTo>
                    <a:pt x="1645" y="1453"/>
                  </a:moveTo>
                  <a:lnTo>
                    <a:pt x="1616" y="1474"/>
                  </a:lnTo>
                  <a:lnTo>
                    <a:pt x="1616" y="1474"/>
                  </a:lnTo>
                  <a:cubicBezTo>
                    <a:pt x="1618" y="1471"/>
                    <a:pt x="1619" y="1468"/>
                    <a:pt x="1620" y="1465"/>
                  </a:cubicBezTo>
                  <a:lnTo>
                    <a:pt x="1620" y="1465"/>
                  </a:lnTo>
                  <a:cubicBezTo>
                    <a:pt x="1628" y="1461"/>
                    <a:pt x="1636" y="1456"/>
                    <a:pt x="1645" y="1453"/>
                  </a:cubicBezTo>
                  <a:close/>
                  <a:moveTo>
                    <a:pt x="1615" y="1480"/>
                  </a:moveTo>
                  <a:lnTo>
                    <a:pt x="1614" y="1480"/>
                  </a:lnTo>
                  <a:lnTo>
                    <a:pt x="1614" y="1480"/>
                  </a:lnTo>
                  <a:cubicBezTo>
                    <a:pt x="1614" y="1480"/>
                    <a:pt x="1614" y="1480"/>
                    <a:pt x="1614" y="1480"/>
                  </a:cubicBezTo>
                  <a:lnTo>
                    <a:pt x="1614" y="1480"/>
                  </a:lnTo>
                  <a:cubicBezTo>
                    <a:pt x="1614" y="1480"/>
                    <a:pt x="1615" y="1480"/>
                    <a:pt x="1615" y="1480"/>
                  </a:cubicBezTo>
                  <a:close/>
                  <a:moveTo>
                    <a:pt x="1617" y="1467"/>
                  </a:moveTo>
                  <a:lnTo>
                    <a:pt x="1613" y="1477"/>
                  </a:lnTo>
                  <a:lnTo>
                    <a:pt x="1613" y="1477"/>
                  </a:lnTo>
                  <a:lnTo>
                    <a:pt x="1609" y="1480"/>
                  </a:lnTo>
                  <a:lnTo>
                    <a:pt x="1609" y="1480"/>
                  </a:lnTo>
                  <a:cubicBezTo>
                    <a:pt x="1610" y="1480"/>
                    <a:pt x="1611" y="1480"/>
                    <a:pt x="1612" y="1480"/>
                  </a:cubicBezTo>
                  <a:lnTo>
                    <a:pt x="1612" y="1480"/>
                  </a:lnTo>
                  <a:lnTo>
                    <a:pt x="1611" y="1481"/>
                  </a:lnTo>
                  <a:lnTo>
                    <a:pt x="1602" y="1485"/>
                  </a:lnTo>
                  <a:lnTo>
                    <a:pt x="1602" y="1485"/>
                  </a:lnTo>
                  <a:lnTo>
                    <a:pt x="1600" y="1487"/>
                  </a:lnTo>
                  <a:lnTo>
                    <a:pt x="1600" y="1487"/>
                  </a:lnTo>
                  <a:lnTo>
                    <a:pt x="1596" y="1487"/>
                  </a:lnTo>
                  <a:lnTo>
                    <a:pt x="1596" y="1487"/>
                  </a:lnTo>
                  <a:lnTo>
                    <a:pt x="1585" y="1492"/>
                  </a:lnTo>
                  <a:lnTo>
                    <a:pt x="1585" y="1492"/>
                  </a:lnTo>
                  <a:cubicBezTo>
                    <a:pt x="1586" y="1491"/>
                    <a:pt x="1587" y="1490"/>
                    <a:pt x="1588" y="1489"/>
                  </a:cubicBezTo>
                  <a:lnTo>
                    <a:pt x="1588" y="1489"/>
                  </a:lnTo>
                  <a:lnTo>
                    <a:pt x="1587" y="1489"/>
                  </a:lnTo>
                  <a:lnTo>
                    <a:pt x="1587" y="1489"/>
                  </a:lnTo>
                  <a:cubicBezTo>
                    <a:pt x="1590" y="1486"/>
                    <a:pt x="1593" y="1484"/>
                    <a:pt x="1596" y="1481"/>
                  </a:cubicBezTo>
                  <a:lnTo>
                    <a:pt x="1596" y="1481"/>
                  </a:lnTo>
                  <a:cubicBezTo>
                    <a:pt x="1597" y="1481"/>
                    <a:pt x="1597" y="1481"/>
                    <a:pt x="1598" y="1481"/>
                  </a:cubicBezTo>
                  <a:lnTo>
                    <a:pt x="1598" y="1481"/>
                  </a:lnTo>
                  <a:cubicBezTo>
                    <a:pt x="1595" y="1483"/>
                    <a:pt x="1591" y="1486"/>
                    <a:pt x="1588" y="1489"/>
                  </a:cubicBezTo>
                  <a:lnTo>
                    <a:pt x="1588" y="1489"/>
                  </a:lnTo>
                  <a:lnTo>
                    <a:pt x="1596" y="1487"/>
                  </a:lnTo>
                  <a:lnTo>
                    <a:pt x="1596" y="1487"/>
                  </a:lnTo>
                  <a:lnTo>
                    <a:pt x="1602" y="1485"/>
                  </a:lnTo>
                  <a:lnTo>
                    <a:pt x="1602" y="1485"/>
                  </a:lnTo>
                  <a:lnTo>
                    <a:pt x="1609" y="1480"/>
                  </a:lnTo>
                  <a:lnTo>
                    <a:pt x="1609" y="1480"/>
                  </a:lnTo>
                  <a:cubicBezTo>
                    <a:pt x="1605" y="1480"/>
                    <a:pt x="1601" y="1480"/>
                    <a:pt x="1598" y="1481"/>
                  </a:cubicBezTo>
                  <a:lnTo>
                    <a:pt x="1598" y="1481"/>
                  </a:lnTo>
                  <a:cubicBezTo>
                    <a:pt x="1604" y="1476"/>
                    <a:pt x="1610" y="1471"/>
                    <a:pt x="1617" y="1467"/>
                  </a:cubicBezTo>
                  <a:close/>
                  <a:moveTo>
                    <a:pt x="1584" y="1483"/>
                  </a:moveTo>
                  <a:lnTo>
                    <a:pt x="1578" y="1491"/>
                  </a:lnTo>
                  <a:lnTo>
                    <a:pt x="1578" y="1491"/>
                  </a:lnTo>
                  <a:lnTo>
                    <a:pt x="1545" y="1498"/>
                  </a:lnTo>
                  <a:lnTo>
                    <a:pt x="1545" y="1498"/>
                  </a:lnTo>
                  <a:cubicBezTo>
                    <a:pt x="1558" y="1490"/>
                    <a:pt x="1571" y="1485"/>
                    <a:pt x="1584" y="1483"/>
                  </a:cubicBezTo>
                  <a:close/>
                  <a:moveTo>
                    <a:pt x="1499" y="1489"/>
                  </a:moveTo>
                  <a:cubicBezTo>
                    <a:pt x="1511" y="1489"/>
                    <a:pt x="1522" y="1493"/>
                    <a:pt x="1534" y="1500"/>
                  </a:cubicBezTo>
                  <a:lnTo>
                    <a:pt x="1534" y="1500"/>
                  </a:lnTo>
                  <a:lnTo>
                    <a:pt x="1499" y="1507"/>
                  </a:lnTo>
                  <a:lnTo>
                    <a:pt x="1499" y="1507"/>
                  </a:lnTo>
                  <a:lnTo>
                    <a:pt x="1492" y="1505"/>
                  </a:lnTo>
                  <a:lnTo>
                    <a:pt x="1492" y="1505"/>
                  </a:lnTo>
                  <a:lnTo>
                    <a:pt x="1472" y="1495"/>
                  </a:lnTo>
                  <a:lnTo>
                    <a:pt x="1472" y="1495"/>
                  </a:lnTo>
                  <a:cubicBezTo>
                    <a:pt x="1481" y="1491"/>
                    <a:pt x="1490" y="1489"/>
                    <a:pt x="1499" y="1489"/>
                  </a:cubicBezTo>
                  <a:close/>
                  <a:moveTo>
                    <a:pt x="1464" y="1507"/>
                  </a:moveTo>
                  <a:cubicBezTo>
                    <a:pt x="1465" y="1507"/>
                    <a:pt x="1466" y="1507"/>
                    <a:pt x="1468" y="1508"/>
                  </a:cubicBezTo>
                  <a:lnTo>
                    <a:pt x="1468" y="1508"/>
                  </a:lnTo>
                  <a:cubicBezTo>
                    <a:pt x="1469" y="1509"/>
                    <a:pt x="1471" y="1511"/>
                    <a:pt x="1473" y="1512"/>
                  </a:cubicBezTo>
                  <a:lnTo>
                    <a:pt x="1473" y="1512"/>
                  </a:lnTo>
                  <a:lnTo>
                    <a:pt x="1471" y="1512"/>
                  </a:lnTo>
                  <a:lnTo>
                    <a:pt x="1471" y="1512"/>
                  </a:lnTo>
                  <a:lnTo>
                    <a:pt x="1464" y="1507"/>
                  </a:lnTo>
                  <a:close/>
                  <a:moveTo>
                    <a:pt x="1538" y="1502"/>
                  </a:moveTo>
                  <a:cubicBezTo>
                    <a:pt x="1540" y="1504"/>
                    <a:pt x="1543" y="1506"/>
                    <a:pt x="1545" y="1508"/>
                  </a:cubicBezTo>
                  <a:lnTo>
                    <a:pt x="1545" y="1508"/>
                  </a:lnTo>
                  <a:lnTo>
                    <a:pt x="1531" y="1513"/>
                  </a:lnTo>
                  <a:lnTo>
                    <a:pt x="1531" y="1513"/>
                  </a:lnTo>
                  <a:lnTo>
                    <a:pt x="1525" y="1512"/>
                  </a:lnTo>
                  <a:lnTo>
                    <a:pt x="1525" y="1512"/>
                  </a:lnTo>
                  <a:cubicBezTo>
                    <a:pt x="1529" y="1508"/>
                    <a:pt x="1534" y="1505"/>
                    <a:pt x="1538" y="1502"/>
                  </a:cubicBezTo>
                  <a:close/>
                  <a:moveTo>
                    <a:pt x="1402" y="1"/>
                  </a:moveTo>
                  <a:cubicBezTo>
                    <a:pt x="1207" y="1"/>
                    <a:pt x="974" y="40"/>
                    <a:pt x="779" y="156"/>
                  </a:cubicBezTo>
                  <a:cubicBezTo>
                    <a:pt x="701" y="195"/>
                    <a:pt x="623" y="234"/>
                    <a:pt x="546" y="312"/>
                  </a:cubicBezTo>
                  <a:cubicBezTo>
                    <a:pt x="507" y="351"/>
                    <a:pt x="468" y="390"/>
                    <a:pt x="429" y="429"/>
                  </a:cubicBezTo>
                  <a:cubicBezTo>
                    <a:pt x="273" y="585"/>
                    <a:pt x="156" y="779"/>
                    <a:pt x="117" y="1013"/>
                  </a:cubicBezTo>
                  <a:cubicBezTo>
                    <a:pt x="1" y="1441"/>
                    <a:pt x="117" y="1908"/>
                    <a:pt x="429" y="2219"/>
                  </a:cubicBezTo>
                  <a:cubicBezTo>
                    <a:pt x="507" y="2297"/>
                    <a:pt x="584" y="2375"/>
                    <a:pt x="701" y="2413"/>
                  </a:cubicBezTo>
                  <a:lnTo>
                    <a:pt x="740" y="2452"/>
                  </a:lnTo>
                  <a:cubicBezTo>
                    <a:pt x="818" y="2491"/>
                    <a:pt x="896" y="2530"/>
                    <a:pt x="974" y="2569"/>
                  </a:cubicBezTo>
                  <a:cubicBezTo>
                    <a:pt x="1042" y="2583"/>
                    <a:pt x="1105" y="2592"/>
                    <a:pt x="1167" y="2596"/>
                  </a:cubicBezTo>
                  <a:lnTo>
                    <a:pt x="1167" y="2596"/>
                  </a:lnTo>
                  <a:cubicBezTo>
                    <a:pt x="1180" y="2600"/>
                    <a:pt x="1194" y="2604"/>
                    <a:pt x="1207" y="2608"/>
                  </a:cubicBezTo>
                  <a:cubicBezTo>
                    <a:pt x="1304" y="2627"/>
                    <a:pt x="1392" y="2637"/>
                    <a:pt x="1475" y="2637"/>
                  </a:cubicBezTo>
                  <a:cubicBezTo>
                    <a:pt x="1557" y="2637"/>
                    <a:pt x="1635" y="2627"/>
                    <a:pt x="1713" y="2608"/>
                  </a:cubicBezTo>
                  <a:cubicBezTo>
                    <a:pt x="1869" y="2569"/>
                    <a:pt x="2024" y="2530"/>
                    <a:pt x="2180" y="2452"/>
                  </a:cubicBezTo>
                  <a:cubicBezTo>
                    <a:pt x="2258" y="2413"/>
                    <a:pt x="2374" y="2336"/>
                    <a:pt x="2452" y="2258"/>
                  </a:cubicBezTo>
                  <a:cubicBezTo>
                    <a:pt x="2608" y="2102"/>
                    <a:pt x="2686" y="1946"/>
                    <a:pt x="2764" y="1752"/>
                  </a:cubicBezTo>
                  <a:cubicBezTo>
                    <a:pt x="2880" y="1402"/>
                    <a:pt x="2841" y="1051"/>
                    <a:pt x="2647" y="740"/>
                  </a:cubicBezTo>
                  <a:cubicBezTo>
                    <a:pt x="2608" y="662"/>
                    <a:pt x="2569" y="623"/>
                    <a:pt x="2530" y="585"/>
                  </a:cubicBezTo>
                  <a:cubicBezTo>
                    <a:pt x="2491" y="507"/>
                    <a:pt x="2413" y="429"/>
                    <a:pt x="2374" y="390"/>
                  </a:cubicBezTo>
                  <a:cubicBezTo>
                    <a:pt x="2258" y="273"/>
                    <a:pt x="2141" y="195"/>
                    <a:pt x="2024" y="156"/>
                  </a:cubicBezTo>
                  <a:cubicBezTo>
                    <a:pt x="1830" y="40"/>
                    <a:pt x="1635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2"/>
            <p:cNvSpPr/>
            <p:nvPr/>
          </p:nvSpPr>
          <p:spPr>
            <a:xfrm>
              <a:off x="3405621" y="5147036"/>
              <a:ext cx="78237" cy="12541"/>
            </a:xfrm>
            <a:custGeom>
              <a:avLst/>
              <a:gdLst/>
              <a:ahLst/>
              <a:cxnLst/>
              <a:rect l="l" t="t" r="r" b="b"/>
              <a:pathLst>
                <a:path w="7305" h="1171" extrusionOk="0">
                  <a:moveTo>
                    <a:pt x="380" y="1"/>
                  </a:moveTo>
                  <a:cubicBezTo>
                    <a:pt x="97" y="1"/>
                    <a:pt x="1" y="434"/>
                    <a:pt x="300" y="509"/>
                  </a:cubicBezTo>
                  <a:cubicBezTo>
                    <a:pt x="2518" y="781"/>
                    <a:pt x="4736" y="1015"/>
                    <a:pt x="6993" y="1170"/>
                  </a:cubicBezTo>
                  <a:cubicBezTo>
                    <a:pt x="7304" y="1170"/>
                    <a:pt x="7304" y="664"/>
                    <a:pt x="6993" y="664"/>
                  </a:cubicBezTo>
                  <a:cubicBezTo>
                    <a:pt x="4775" y="509"/>
                    <a:pt x="2596" y="314"/>
                    <a:pt x="417" y="3"/>
                  </a:cubicBezTo>
                  <a:cubicBezTo>
                    <a:pt x="404" y="1"/>
                    <a:pt x="392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2"/>
            <p:cNvSpPr/>
            <p:nvPr/>
          </p:nvSpPr>
          <p:spPr>
            <a:xfrm>
              <a:off x="3422543" y="5113364"/>
              <a:ext cx="62043" cy="45989"/>
            </a:xfrm>
            <a:custGeom>
              <a:avLst/>
              <a:gdLst/>
              <a:ahLst/>
              <a:cxnLst/>
              <a:rect l="l" t="t" r="r" b="b"/>
              <a:pathLst>
                <a:path w="5793" h="4294" extrusionOk="0">
                  <a:moveTo>
                    <a:pt x="316" y="0"/>
                  </a:moveTo>
                  <a:cubicBezTo>
                    <a:pt x="111" y="0"/>
                    <a:pt x="0" y="330"/>
                    <a:pt x="199" y="462"/>
                  </a:cubicBezTo>
                  <a:cubicBezTo>
                    <a:pt x="1950" y="1629"/>
                    <a:pt x="3623" y="2875"/>
                    <a:pt x="5257" y="4237"/>
                  </a:cubicBezTo>
                  <a:cubicBezTo>
                    <a:pt x="5305" y="4277"/>
                    <a:pt x="5358" y="4294"/>
                    <a:pt x="5410" y="4294"/>
                  </a:cubicBezTo>
                  <a:cubicBezTo>
                    <a:pt x="5610" y="4294"/>
                    <a:pt x="5793" y="4041"/>
                    <a:pt x="5608" y="3886"/>
                  </a:cubicBezTo>
                  <a:cubicBezTo>
                    <a:pt x="3934" y="2524"/>
                    <a:pt x="2222" y="1240"/>
                    <a:pt x="432" y="34"/>
                  </a:cubicBezTo>
                  <a:cubicBezTo>
                    <a:pt x="391" y="11"/>
                    <a:pt x="352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2"/>
            <p:cNvSpPr/>
            <p:nvPr/>
          </p:nvSpPr>
          <p:spPr>
            <a:xfrm>
              <a:off x="3437505" y="5073416"/>
              <a:ext cx="23262" cy="65202"/>
            </a:xfrm>
            <a:custGeom>
              <a:avLst/>
              <a:gdLst/>
              <a:ahLst/>
              <a:cxnLst/>
              <a:rect l="l" t="t" r="r" b="b"/>
              <a:pathLst>
                <a:path w="2172" h="6088" extrusionOk="0">
                  <a:moveTo>
                    <a:pt x="295" y="1"/>
                  </a:moveTo>
                  <a:cubicBezTo>
                    <a:pt x="145" y="1"/>
                    <a:pt x="1" y="117"/>
                    <a:pt x="47" y="301"/>
                  </a:cubicBezTo>
                  <a:cubicBezTo>
                    <a:pt x="708" y="2129"/>
                    <a:pt x="1253" y="3997"/>
                    <a:pt x="1642" y="5904"/>
                  </a:cubicBezTo>
                  <a:cubicBezTo>
                    <a:pt x="1674" y="6032"/>
                    <a:pt x="1771" y="6087"/>
                    <a:pt x="1872" y="6087"/>
                  </a:cubicBezTo>
                  <a:cubicBezTo>
                    <a:pt x="2018" y="6087"/>
                    <a:pt x="2171" y="5971"/>
                    <a:pt x="2148" y="5787"/>
                  </a:cubicBezTo>
                  <a:cubicBezTo>
                    <a:pt x="1720" y="3881"/>
                    <a:pt x="1175" y="201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2"/>
            <p:cNvSpPr/>
            <p:nvPr/>
          </p:nvSpPr>
          <p:spPr>
            <a:xfrm>
              <a:off x="3463766" y="5107591"/>
              <a:ext cx="20510" cy="50733"/>
            </a:xfrm>
            <a:custGeom>
              <a:avLst/>
              <a:gdLst/>
              <a:ahLst/>
              <a:cxnLst/>
              <a:rect l="l" t="t" r="r" b="b"/>
              <a:pathLst>
                <a:path w="1915" h="4737" extrusionOk="0">
                  <a:moveTo>
                    <a:pt x="286" y="1"/>
                  </a:moveTo>
                  <a:cubicBezTo>
                    <a:pt x="145" y="1"/>
                    <a:pt x="0" y="117"/>
                    <a:pt x="46" y="300"/>
                  </a:cubicBezTo>
                  <a:cubicBezTo>
                    <a:pt x="280" y="1001"/>
                    <a:pt x="513" y="1740"/>
                    <a:pt x="786" y="2441"/>
                  </a:cubicBezTo>
                  <a:lnTo>
                    <a:pt x="1136" y="3491"/>
                  </a:lnTo>
                  <a:lnTo>
                    <a:pt x="1292" y="3997"/>
                  </a:lnTo>
                  <a:cubicBezTo>
                    <a:pt x="1369" y="4153"/>
                    <a:pt x="1408" y="4309"/>
                    <a:pt x="1408" y="4503"/>
                  </a:cubicBezTo>
                  <a:cubicBezTo>
                    <a:pt x="1389" y="4659"/>
                    <a:pt x="1506" y="4737"/>
                    <a:pt x="1632" y="4737"/>
                  </a:cubicBezTo>
                  <a:cubicBezTo>
                    <a:pt x="1759" y="4737"/>
                    <a:pt x="1895" y="4659"/>
                    <a:pt x="1914" y="4503"/>
                  </a:cubicBezTo>
                  <a:cubicBezTo>
                    <a:pt x="1875" y="4153"/>
                    <a:pt x="1797" y="3803"/>
                    <a:pt x="1642" y="3491"/>
                  </a:cubicBezTo>
                  <a:cubicBezTo>
                    <a:pt x="1525" y="3102"/>
                    <a:pt x="1408" y="2752"/>
                    <a:pt x="1292" y="2402"/>
                  </a:cubicBezTo>
                  <a:cubicBezTo>
                    <a:pt x="1019" y="1662"/>
                    <a:pt x="786" y="92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2"/>
            <p:cNvSpPr/>
            <p:nvPr/>
          </p:nvSpPr>
          <p:spPr>
            <a:xfrm>
              <a:off x="3435106" y="5159599"/>
              <a:ext cx="57448" cy="33672"/>
            </a:xfrm>
            <a:custGeom>
              <a:avLst/>
              <a:gdLst/>
              <a:ahLst/>
              <a:cxnLst/>
              <a:rect l="l" t="t" r="r" b="b"/>
              <a:pathLst>
                <a:path w="5364" h="3144" extrusionOk="0">
                  <a:moveTo>
                    <a:pt x="5014" y="0"/>
                  </a:moveTo>
                  <a:cubicBezTo>
                    <a:pt x="4977" y="0"/>
                    <a:pt x="4939" y="11"/>
                    <a:pt x="4902" y="36"/>
                  </a:cubicBezTo>
                  <a:cubicBezTo>
                    <a:pt x="3462" y="1126"/>
                    <a:pt x="1827" y="1865"/>
                    <a:pt x="232" y="2682"/>
                  </a:cubicBezTo>
                  <a:cubicBezTo>
                    <a:pt x="0" y="2815"/>
                    <a:pt x="134" y="3144"/>
                    <a:pt x="347" y="3144"/>
                  </a:cubicBezTo>
                  <a:cubicBezTo>
                    <a:pt x="385" y="3144"/>
                    <a:pt x="425" y="3134"/>
                    <a:pt x="465" y="3110"/>
                  </a:cubicBezTo>
                  <a:cubicBezTo>
                    <a:pt x="2061" y="2293"/>
                    <a:pt x="3734" y="1554"/>
                    <a:pt x="5135" y="464"/>
                  </a:cubicBezTo>
                  <a:cubicBezTo>
                    <a:pt x="5364" y="301"/>
                    <a:pt x="5208" y="0"/>
                    <a:pt x="5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2"/>
            <p:cNvSpPr/>
            <p:nvPr/>
          </p:nvSpPr>
          <p:spPr>
            <a:xfrm>
              <a:off x="3472698" y="5150699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333" y="1"/>
                  </a:moveTo>
                  <a:cubicBezTo>
                    <a:pt x="144" y="1"/>
                    <a:pt x="0" y="318"/>
                    <a:pt x="224" y="478"/>
                  </a:cubicBezTo>
                  <a:lnTo>
                    <a:pt x="8085" y="6549"/>
                  </a:lnTo>
                  <a:cubicBezTo>
                    <a:pt x="8133" y="6583"/>
                    <a:pt x="8180" y="6598"/>
                    <a:pt x="8224" y="6598"/>
                  </a:cubicBezTo>
                  <a:cubicBezTo>
                    <a:pt x="8425" y="6598"/>
                    <a:pt x="8549" y="6281"/>
                    <a:pt x="8357" y="6121"/>
                  </a:cubicBezTo>
                  <a:lnTo>
                    <a:pt x="458" y="50"/>
                  </a:lnTo>
                  <a:cubicBezTo>
                    <a:pt x="416" y="15"/>
                    <a:pt x="373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2"/>
            <p:cNvSpPr/>
            <p:nvPr/>
          </p:nvSpPr>
          <p:spPr>
            <a:xfrm>
              <a:off x="3513803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50" y="0"/>
                  </a:moveTo>
                  <a:cubicBezTo>
                    <a:pt x="190" y="0"/>
                    <a:pt x="0" y="193"/>
                    <a:pt x="83" y="386"/>
                  </a:cubicBezTo>
                  <a:cubicBezTo>
                    <a:pt x="1017" y="2370"/>
                    <a:pt x="1406" y="4549"/>
                    <a:pt x="2379" y="6495"/>
                  </a:cubicBezTo>
                  <a:cubicBezTo>
                    <a:pt x="2416" y="6581"/>
                    <a:pt x="2483" y="6617"/>
                    <a:pt x="2554" y="6617"/>
                  </a:cubicBezTo>
                  <a:cubicBezTo>
                    <a:pt x="2707" y="6617"/>
                    <a:pt x="2875" y="6448"/>
                    <a:pt x="2768" y="6262"/>
                  </a:cubicBezTo>
                  <a:cubicBezTo>
                    <a:pt x="1795" y="4316"/>
                    <a:pt x="1445" y="2098"/>
                    <a:pt x="511" y="113"/>
                  </a:cubicBezTo>
                  <a:cubicBezTo>
                    <a:pt x="477" y="33"/>
                    <a:pt x="416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2"/>
            <p:cNvSpPr/>
            <p:nvPr/>
          </p:nvSpPr>
          <p:spPr>
            <a:xfrm>
              <a:off x="3392577" y="5137890"/>
              <a:ext cx="22095" cy="21270"/>
            </a:xfrm>
            <a:custGeom>
              <a:avLst/>
              <a:gdLst/>
              <a:ahLst/>
              <a:cxnLst/>
              <a:rect l="l" t="t" r="r" b="b"/>
              <a:pathLst>
                <a:path w="2063" h="1986" extrusionOk="0">
                  <a:moveTo>
                    <a:pt x="1635" y="516"/>
                  </a:moveTo>
                  <a:lnTo>
                    <a:pt x="1651" y="529"/>
                  </a:lnTo>
                  <a:lnTo>
                    <a:pt x="1664" y="546"/>
                  </a:lnTo>
                  <a:lnTo>
                    <a:pt x="1664" y="546"/>
                  </a:lnTo>
                  <a:cubicBezTo>
                    <a:pt x="1638" y="545"/>
                    <a:pt x="1635" y="543"/>
                    <a:pt x="1635" y="516"/>
                  </a:cubicBezTo>
                  <a:close/>
                  <a:moveTo>
                    <a:pt x="1596" y="546"/>
                  </a:moveTo>
                  <a:lnTo>
                    <a:pt x="1605" y="568"/>
                  </a:lnTo>
                  <a:lnTo>
                    <a:pt x="1605" y="568"/>
                  </a:lnTo>
                  <a:cubicBezTo>
                    <a:pt x="1602" y="565"/>
                    <a:pt x="1599" y="561"/>
                    <a:pt x="1596" y="557"/>
                  </a:cubicBezTo>
                  <a:lnTo>
                    <a:pt x="1596" y="557"/>
                  </a:lnTo>
                  <a:lnTo>
                    <a:pt x="1596" y="546"/>
                  </a:lnTo>
                  <a:close/>
                  <a:moveTo>
                    <a:pt x="1810" y="840"/>
                  </a:moveTo>
                  <a:lnTo>
                    <a:pt x="1822" y="899"/>
                  </a:lnTo>
                  <a:lnTo>
                    <a:pt x="1790" y="1090"/>
                  </a:lnTo>
                  <a:lnTo>
                    <a:pt x="1790" y="1013"/>
                  </a:lnTo>
                  <a:lnTo>
                    <a:pt x="1758" y="1093"/>
                  </a:lnTo>
                  <a:lnTo>
                    <a:pt x="1758" y="1093"/>
                  </a:lnTo>
                  <a:cubicBezTo>
                    <a:pt x="1777" y="1033"/>
                    <a:pt x="1790" y="964"/>
                    <a:pt x="1790" y="896"/>
                  </a:cubicBezTo>
                  <a:cubicBezTo>
                    <a:pt x="1799" y="879"/>
                    <a:pt x="1805" y="860"/>
                    <a:pt x="1810" y="840"/>
                  </a:cubicBezTo>
                  <a:close/>
                  <a:moveTo>
                    <a:pt x="1519" y="1595"/>
                  </a:moveTo>
                  <a:lnTo>
                    <a:pt x="1518" y="1596"/>
                  </a:lnTo>
                  <a:cubicBezTo>
                    <a:pt x="1518" y="1596"/>
                    <a:pt x="1518" y="1596"/>
                    <a:pt x="1518" y="1596"/>
                  </a:cubicBezTo>
                  <a:lnTo>
                    <a:pt x="1518" y="1596"/>
                  </a:lnTo>
                  <a:cubicBezTo>
                    <a:pt x="1518" y="1596"/>
                    <a:pt x="1518" y="1596"/>
                    <a:pt x="1519" y="1595"/>
                  </a:cubicBezTo>
                  <a:close/>
                  <a:moveTo>
                    <a:pt x="701" y="1"/>
                  </a:moveTo>
                  <a:lnTo>
                    <a:pt x="467" y="79"/>
                  </a:lnTo>
                  <a:cubicBezTo>
                    <a:pt x="312" y="156"/>
                    <a:pt x="195" y="273"/>
                    <a:pt x="117" y="429"/>
                  </a:cubicBezTo>
                  <a:lnTo>
                    <a:pt x="117" y="468"/>
                  </a:lnTo>
                  <a:lnTo>
                    <a:pt x="39" y="662"/>
                  </a:lnTo>
                  <a:lnTo>
                    <a:pt x="39" y="701"/>
                  </a:lnTo>
                  <a:cubicBezTo>
                    <a:pt x="39" y="740"/>
                    <a:pt x="0" y="818"/>
                    <a:pt x="0" y="896"/>
                  </a:cubicBezTo>
                  <a:lnTo>
                    <a:pt x="0" y="935"/>
                  </a:lnTo>
                  <a:cubicBezTo>
                    <a:pt x="0" y="974"/>
                    <a:pt x="0" y="1129"/>
                    <a:pt x="39" y="1168"/>
                  </a:cubicBezTo>
                  <a:cubicBezTo>
                    <a:pt x="39" y="1238"/>
                    <a:pt x="101" y="1369"/>
                    <a:pt x="114" y="1369"/>
                  </a:cubicBezTo>
                  <a:cubicBezTo>
                    <a:pt x="116" y="1369"/>
                    <a:pt x="117" y="1367"/>
                    <a:pt x="117" y="1363"/>
                  </a:cubicBezTo>
                  <a:cubicBezTo>
                    <a:pt x="156" y="1441"/>
                    <a:pt x="195" y="1480"/>
                    <a:pt x="273" y="1557"/>
                  </a:cubicBezTo>
                  <a:cubicBezTo>
                    <a:pt x="273" y="1557"/>
                    <a:pt x="312" y="1596"/>
                    <a:pt x="350" y="1635"/>
                  </a:cubicBezTo>
                  <a:cubicBezTo>
                    <a:pt x="370" y="1655"/>
                    <a:pt x="390" y="1675"/>
                    <a:pt x="416" y="1690"/>
                  </a:cubicBezTo>
                  <a:lnTo>
                    <a:pt x="416" y="1690"/>
                  </a:lnTo>
                  <a:cubicBezTo>
                    <a:pt x="420" y="1698"/>
                    <a:pt x="424" y="1705"/>
                    <a:pt x="428" y="1713"/>
                  </a:cubicBezTo>
                  <a:cubicBezTo>
                    <a:pt x="467" y="1713"/>
                    <a:pt x="506" y="1752"/>
                    <a:pt x="545" y="1791"/>
                  </a:cubicBezTo>
                  <a:cubicBezTo>
                    <a:pt x="584" y="1830"/>
                    <a:pt x="623" y="1830"/>
                    <a:pt x="662" y="1869"/>
                  </a:cubicBezTo>
                  <a:cubicBezTo>
                    <a:pt x="701" y="1869"/>
                    <a:pt x="740" y="1908"/>
                    <a:pt x="779" y="1908"/>
                  </a:cubicBezTo>
                  <a:cubicBezTo>
                    <a:pt x="817" y="1947"/>
                    <a:pt x="856" y="1947"/>
                    <a:pt x="895" y="1985"/>
                  </a:cubicBezTo>
                  <a:lnTo>
                    <a:pt x="1401" y="1985"/>
                  </a:lnTo>
                  <a:cubicBezTo>
                    <a:pt x="1479" y="1947"/>
                    <a:pt x="1518" y="1908"/>
                    <a:pt x="1596" y="1869"/>
                  </a:cubicBezTo>
                  <a:lnTo>
                    <a:pt x="1790" y="1752"/>
                  </a:lnTo>
                  <a:lnTo>
                    <a:pt x="1829" y="1713"/>
                  </a:lnTo>
                  <a:cubicBezTo>
                    <a:pt x="1868" y="1635"/>
                    <a:pt x="1907" y="1596"/>
                    <a:pt x="1946" y="1518"/>
                  </a:cubicBezTo>
                  <a:cubicBezTo>
                    <a:pt x="1985" y="1402"/>
                    <a:pt x="2024" y="1324"/>
                    <a:pt x="2063" y="1207"/>
                  </a:cubicBezTo>
                  <a:lnTo>
                    <a:pt x="2063" y="1090"/>
                  </a:lnTo>
                  <a:lnTo>
                    <a:pt x="2024" y="896"/>
                  </a:lnTo>
                  <a:cubicBezTo>
                    <a:pt x="2024" y="857"/>
                    <a:pt x="2024" y="857"/>
                    <a:pt x="2024" y="818"/>
                  </a:cubicBezTo>
                  <a:cubicBezTo>
                    <a:pt x="1985" y="740"/>
                    <a:pt x="1946" y="662"/>
                    <a:pt x="1907" y="585"/>
                  </a:cubicBezTo>
                  <a:cubicBezTo>
                    <a:pt x="1868" y="507"/>
                    <a:pt x="1790" y="390"/>
                    <a:pt x="1751" y="351"/>
                  </a:cubicBezTo>
                  <a:lnTo>
                    <a:pt x="1674" y="273"/>
                  </a:lnTo>
                  <a:cubicBezTo>
                    <a:pt x="1635" y="234"/>
                    <a:pt x="1557" y="195"/>
                    <a:pt x="1518" y="156"/>
                  </a:cubicBezTo>
                  <a:lnTo>
                    <a:pt x="1440" y="118"/>
                  </a:lnTo>
                  <a:cubicBezTo>
                    <a:pt x="1362" y="79"/>
                    <a:pt x="1284" y="40"/>
                    <a:pt x="1207" y="40"/>
                  </a:cubicBezTo>
                  <a:cubicBezTo>
                    <a:pt x="1129" y="1"/>
                    <a:pt x="1051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2"/>
            <p:cNvSpPr/>
            <p:nvPr/>
          </p:nvSpPr>
          <p:spPr>
            <a:xfrm>
              <a:off x="3456751" y="5155229"/>
              <a:ext cx="37946" cy="37581"/>
            </a:xfrm>
            <a:custGeom>
              <a:avLst/>
              <a:gdLst/>
              <a:ahLst/>
              <a:cxnLst/>
              <a:rect l="l" t="t" r="r" b="b"/>
              <a:pathLst>
                <a:path w="3543" h="3509" extrusionOk="0">
                  <a:moveTo>
                    <a:pt x="1634" y="1755"/>
                  </a:moveTo>
                  <a:lnTo>
                    <a:pt x="1634" y="1755"/>
                  </a:lnTo>
                  <a:cubicBezTo>
                    <a:pt x="1634" y="1755"/>
                    <a:pt x="1634" y="1756"/>
                    <a:pt x="1634" y="1756"/>
                  </a:cubicBezTo>
                  <a:lnTo>
                    <a:pt x="1634" y="1756"/>
                  </a:lnTo>
                  <a:cubicBezTo>
                    <a:pt x="1633" y="1756"/>
                    <a:pt x="1632" y="1757"/>
                    <a:pt x="1631" y="1757"/>
                  </a:cubicBezTo>
                  <a:lnTo>
                    <a:pt x="1631" y="1757"/>
                  </a:lnTo>
                  <a:lnTo>
                    <a:pt x="1632" y="1755"/>
                  </a:lnTo>
                  <a:lnTo>
                    <a:pt x="1632" y="1755"/>
                  </a:lnTo>
                  <a:lnTo>
                    <a:pt x="1634" y="1755"/>
                  </a:lnTo>
                  <a:close/>
                  <a:moveTo>
                    <a:pt x="1627" y="1790"/>
                  </a:moveTo>
                  <a:cubicBezTo>
                    <a:pt x="1627" y="1791"/>
                    <a:pt x="1626" y="1792"/>
                    <a:pt x="1626" y="1793"/>
                  </a:cubicBezTo>
                  <a:lnTo>
                    <a:pt x="1626" y="1793"/>
                  </a:lnTo>
                  <a:lnTo>
                    <a:pt x="1627" y="1790"/>
                  </a:lnTo>
                  <a:lnTo>
                    <a:pt x="1627" y="1790"/>
                  </a:lnTo>
                  <a:close/>
                  <a:moveTo>
                    <a:pt x="1966" y="1991"/>
                  </a:moveTo>
                  <a:lnTo>
                    <a:pt x="1963" y="1995"/>
                  </a:lnTo>
                  <a:lnTo>
                    <a:pt x="1963" y="1995"/>
                  </a:lnTo>
                  <a:lnTo>
                    <a:pt x="1957" y="1997"/>
                  </a:lnTo>
                  <a:lnTo>
                    <a:pt x="1957" y="1997"/>
                  </a:lnTo>
                  <a:cubicBezTo>
                    <a:pt x="1960" y="1995"/>
                    <a:pt x="1963" y="1993"/>
                    <a:pt x="1966" y="1991"/>
                  </a:cubicBezTo>
                  <a:close/>
                  <a:moveTo>
                    <a:pt x="1706" y="2003"/>
                  </a:moveTo>
                  <a:cubicBezTo>
                    <a:pt x="1708" y="2004"/>
                    <a:pt x="1710" y="2006"/>
                    <a:pt x="1712" y="2007"/>
                  </a:cubicBezTo>
                  <a:lnTo>
                    <a:pt x="1712" y="2007"/>
                  </a:lnTo>
                  <a:lnTo>
                    <a:pt x="1711" y="2007"/>
                  </a:lnTo>
                  <a:lnTo>
                    <a:pt x="1711" y="2007"/>
                  </a:lnTo>
                  <a:lnTo>
                    <a:pt x="1706" y="2003"/>
                  </a:lnTo>
                  <a:close/>
                  <a:moveTo>
                    <a:pt x="1724" y="0"/>
                  </a:moveTo>
                  <a:cubicBezTo>
                    <a:pt x="1655" y="0"/>
                    <a:pt x="1587" y="5"/>
                    <a:pt x="1519" y="16"/>
                  </a:cubicBezTo>
                  <a:cubicBezTo>
                    <a:pt x="1285" y="55"/>
                    <a:pt x="1091" y="133"/>
                    <a:pt x="896" y="250"/>
                  </a:cubicBezTo>
                  <a:cubicBezTo>
                    <a:pt x="701" y="366"/>
                    <a:pt x="546" y="522"/>
                    <a:pt x="390" y="717"/>
                  </a:cubicBezTo>
                  <a:cubicBezTo>
                    <a:pt x="234" y="911"/>
                    <a:pt x="157" y="1106"/>
                    <a:pt x="79" y="1339"/>
                  </a:cubicBezTo>
                  <a:cubicBezTo>
                    <a:pt x="1" y="1612"/>
                    <a:pt x="1" y="1884"/>
                    <a:pt x="79" y="2156"/>
                  </a:cubicBezTo>
                  <a:cubicBezTo>
                    <a:pt x="118" y="2312"/>
                    <a:pt x="157" y="2429"/>
                    <a:pt x="234" y="2585"/>
                  </a:cubicBezTo>
                  <a:cubicBezTo>
                    <a:pt x="273" y="2701"/>
                    <a:pt x="351" y="2818"/>
                    <a:pt x="468" y="2896"/>
                  </a:cubicBezTo>
                  <a:cubicBezTo>
                    <a:pt x="468" y="2935"/>
                    <a:pt x="507" y="2935"/>
                    <a:pt x="546" y="2974"/>
                  </a:cubicBezTo>
                  <a:cubicBezTo>
                    <a:pt x="624" y="3051"/>
                    <a:pt x="701" y="3090"/>
                    <a:pt x="779" y="3168"/>
                  </a:cubicBezTo>
                  <a:cubicBezTo>
                    <a:pt x="827" y="3197"/>
                    <a:pt x="877" y="3221"/>
                    <a:pt x="929" y="3241"/>
                  </a:cubicBezTo>
                  <a:lnTo>
                    <a:pt x="929" y="3241"/>
                  </a:lnTo>
                  <a:cubicBezTo>
                    <a:pt x="969" y="3269"/>
                    <a:pt x="1010" y="3296"/>
                    <a:pt x="1052" y="3324"/>
                  </a:cubicBezTo>
                  <a:cubicBezTo>
                    <a:pt x="1129" y="3402"/>
                    <a:pt x="1246" y="3441"/>
                    <a:pt x="1402" y="3480"/>
                  </a:cubicBezTo>
                  <a:cubicBezTo>
                    <a:pt x="1519" y="3499"/>
                    <a:pt x="1645" y="3509"/>
                    <a:pt x="1772" y="3509"/>
                  </a:cubicBezTo>
                  <a:cubicBezTo>
                    <a:pt x="1898" y="3509"/>
                    <a:pt x="2024" y="3499"/>
                    <a:pt x="2141" y="3480"/>
                  </a:cubicBezTo>
                  <a:lnTo>
                    <a:pt x="2297" y="3441"/>
                  </a:lnTo>
                  <a:cubicBezTo>
                    <a:pt x="2414" y="3363"/>
                    <a:pt x="2530" y="3324"/>
                    <a:pt x="2647" y="3246"/>
                  </a:cubicBezTo>
                  <a:cubicBezTo>
                    <a:pt x="2881" y="3129"/>
                    <a:pt x="3036" y="2935"/>
                    <a:pt x="3192" y="2740"/>
                  </a:cubicBezTo>
                  <a:cubicBezTo>
                    <a:pt x="3309" y="2585"/>
                    <a:pt x="3386" y="2429"/>
                    <a:pt x="3425" y="2234"/>
                  </a:cubicBezTo>
                  <a:cubicBezTo>
                    <a:pt x="3542" y="1806"/>
                    <a:pt x="3464" y="1300"/>
                    <a:pt x="3270" y="911"/>
                  </a:cubicBezTo>
                  <a:cubicBezTo>
                    <a:pt x="3192" y="833"/>
                    <a:pt x="3153" y="756"/>
                    <a:pt x="3075" y="678"/>
                  </a:cubicBezTo>
                  <a:cubicBezTo>
                    <a:pt x="3036" y="600"/>
                    <a:pt x="2958" y="522"/>
                    <a:pt x="2919" y="483"/>
                  </a:cubicBezTo>
                  <a:cubicBezTo>
                    <a:pt x="2725" y="289"/>
                    <a:pt x="2491" y="133"/>
                    <a:pt x="2219" y="55"/>
                  </a:cubicBezTo>
                  <a:cubicBezTo>
                    <a:pt x="2054" y="28"/>
                    <a:pt x="1889" y="0"/>
                    <a:pt x="1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2"/>
            <p:cNvSpPr/>
            <p:nvPr/>
          </p:nvSpPr>
          <p:spPr>
            <a:xfrm>
              <a:off x="3453838" y="5097888"/>
              <a:ext cx="25019" cy="25008"/>
            </a:xfrm>
            <a:custGeom>
              <a:avLst/>
              <a:gdLst/>
              <a:ahLst/>
              <a:cxnLst/>
              <a:rect l="l" t="t" r="r" b="b"/>
              <a:pathLst>
                <a:path w="2336" h="2335" extrusionOk="0">
                  <a:moveTo>
                    <a:pt x="1493" y="575"/>
                  </a:moveTo>
                  <a:lnTo>
                    <a:pt x="1518" y="584"/>
                  </a:lnTo>
                  <a:cubicBezTo>
                    <a:pt x="1518" y="584"/>
                    <a:pt x="1504" y="584"/>
                    <a:pt x="1493" y="575"/>
                  </a:cubicBezTo>
                  <a:close/>
                  <a:moveTo>
                    <a:pt x="429" y="1518"/>
                  </a:moveTo>
                  <a:lnTo>
                    <a:pt x="468" y="1557"/>
                  </a:lnTo>
                  <a:cubicBezTo>
                    <a:pt x="481" y="1577"/>
                    <a:pt x="495" y="1597"/>
                    <a:pt x="508" y="1618"/>
                  </a:cubicBezTo>
                  <a:lnTo>
                    <a:pt x="508" y="1618"/>
                  </a:lnTo>
                  <a:lnTo>
                    <a:pt x="429" y="1518"/>
                  </a:lnTo>
                  <a:close/>
                  <a:moveTo>
                    <a:pt x="1090" y="0"/>
                  </a:moveTo>
                  <a:lnTo>
                    <a:pt x="818" y="39"/>
                  </a:lnTo>
                  <a:lnTo>
                    <a:pt x="779" y="39"/>
                  </a:lnTo>
                  <a:lnTo>
                    <a:pt x="662" y="78"/>
                  </a:lnTo>
                  <a:lnTo>
                    <a:pt x="545" y="117"/>
                  </a:lnTo>
                  <a:lnTo>
                    <a:pt x="506" y="117"/>
                  </a:lnTo>
                  <a:cubicBezTo>
                    <a:pt x="468" y="156"/>
                    <a:pt x="351" y="234"/>
                    <a:pt x="312" y="273"/>
                  </a:cubicBezTo>
                  <a:lnTo>
                    <a:pt x="312" y="311"/>
                  </a:lnTo>
                  <a:lnTo>
                    <a:pt x="156" y="506"/>
                  </a:lnTo>
                  <a:lnTo>
                    <a:pt x="156" y="545"/>
                  </a:lnTo>
                  <a:cubicBezTo>
                    <a:pt x="156" y="623"/>
                    <a:pt x="78" y="739"/>
                    <a:pt x="39" y="778"/>
                  </a:cubicBezTo>
                  <a:lnTo>
                    <a:pt x="39" y="817"/>
                  </a:lnTo>
                  <a:lnTo>
                    <a:pt x="1" y="1090"/>
                  </a:lnTo>
                  <a:lnTo>
                    <a:pt x="1" y="1129"/>
                  </a:lnTo>
                  <a:lnTo>
                    <a:pt x="1" y="1168"/>
                  </a:lnTo>
                  <a:cubicBezTo>
                    <a:pt x="1" y="1245"/>
                    <a:pt x="39" y="1362"/>
                    <a:pt x="39" y="1440"/>
                  </a:cubicBezTo>
                  <a:cubicBezTo>
                    <a:pt x="39" y="1440"/>
                    <a:pt x="39" y="1479"/>
                    <a:pt x="39" y="1518"/>
                  </a:cubicBezTo>
                  <a:lnTo>
                    <a:pt x="156" y="1751"/>
                  </a:lnTo>
                  <a:cubicBezTo>
                    <a:pt x="156" y="1751"/>
                    <a:pt x="156" y="1751"/>
                    <a:pt x="156" y="1790"/>
                  </a:cubicBezTo>
                  <a:cubicBezTo>
                    <a:pt x="195" y="1829"/>
                    <a:pt x="234" y="1907"/>
                    <a:pt x="312" y="1985"/>
                  </a:cubicBezTo>
                  <a:lnTo>
                    <a:pt x="351" y="2024"/>
                  </a:lnTo>
                  <a:cubicBezTo>
                    <a:pt x="390" y="2063"/>
                    <a:pt x="468" y="2140"/>
                    <a:pt x="545" y="2179"/>
                  </a:cubicBezTo>
                  <a:lnTo>
                    <a:pt x="584" y="2179"/>
                  </a:lnTo>
                  <a:cubicBezTo>
                    <a:pt x="623" y="2179"/>
                    <a:pt x="662" y="2218"/>
                    <a:pt x="701" y="2218"/>
                  </a:cubicBezTo>
                  <a:lnTo>
                    <a:pt x="857" y="2296"/>
                  </a:lnTo>
                  <a:lnTo>
                    <a:pt x="896" y="2296"/>
                  </a:lnTo>
                  <a:lnTo>
                    <a:pt x="1129" y="2335"/>
                  </a:lnTo>
                  <a:lnTo>
                    <a:pt x="1479" y="2335"/>
                  </a:lnTo>
                  <a:lnTo>
                    <a:pt x="1713" y="2218"/>
                  </a:lnTo>
                  <a:lnTo>
                    <a:pt x="1907" y="2063"/>
                  </a:lnTo>
                  <a:lnTo>
                    <a:pt x="1985" y="1946"/>
                  </a:lnTo>
                  <a:cubicBezTo>
                    <a:pt x="1985" y="1901"/>
                    <a:pt x="1998" y="1844"/>
                    <a:pt x="2016" y="1789"/>
                  </a:cubicBezTo>
                  <a:lnTo>
                    <a:pt x="2016" y="1789"/>
                  </a:lnTo>
                  <a:lnTo>
                    <a:pt x="2063" y="1751"/>
                  </a:lnTo>
                  <a:cubicBezTo>
                    <a:pt x="2180" y="1635"/>
                    <a:pt x="2258" y="1479"/>
                    <a:pt x="2296" y="1323"/>
                  </a:cubicBezTo>
                  <a:lnTo>
                    <a:pt x="2335" y="1051"/>
                  </a:lnTo>
                  <a:cubicBezTo>
                    <a:pt x="2335" y="856"/>
                    <a:pt x="2296" y="701"/>
                    <a:pt x="2219" y="545"/>
                  </a:cubicBezTo>
                  <a:lnTo>
                    <a:pt x="2180" y="545"/>
                  </a:lnTo>
                  <a:cubicBezTo>
                    <a:pt x="2180" y="467"/>
                    <a:pt x="2141" y="467"/>
                    <a:pt x="2102" y="428"/>
                  </a:cubicBezTo>
                  <a:cubicBezTo>
                    <a:pt x="2063" y="389"/>
                    <a:pt x="2063" y="350"/>
                    <a:pt x="2024" y="311"/>
                  </a:cubicBezTo>
                  <a:lnTo>
                    <a:pt x="1985" y="311"/>
                  </a:lnTo>
                  <a:lnTo>
                    <a:pt x="1791" y="117"/>
                  </a:lnTo>
                  <a:lnTo>
                    <a:pt x="1752" y="117"/>
                  </a:lnTo>
                  <a:cubicBezTo>
                    <a:pt x="1674" y="78"/>
                    <a:pt x="1557" y="39"/>
                    <a:pt x="1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2"/>
            <p:cNvSpPr/>
            <p:nvPr/>
          </p:nvSpPr>
          <p:spPr>
            <a:xfrm>
              <a:off x="3428830" y="5062042"/>
              <a:ext cx="22523" cy="22095"/>
            </a:xfrm>
            <a:custGeom>
              <a:avLst/>
              <a:gdLst/>
              <a:ahLst/>
              <a:cxnLst/>
              <a:rect l="l" t="t" r="r" b="b"/>
              <a:pathLst>
                <a:path w="2103" h="2063" extrusionOk="0">
                  <a:moveTo>
                    <a:pt x="1596" y="584"/>
                  </a:moveTo>
                  <a:lnTo>
                    <a:pt x="1608" y="613"/>
                  </a:lnTo>
                  <a:lnTo>
                    <a:pt x="1608" y="613"/>
                  </a:lnTo>
                  <a:cubicBezTo>
                    <a:pt x="1596" y="602"/>
                    <a:pt x="1596" y="584"/>
                    <a:pt x="1596" y="584"/>
                  </a:cubicBezTo>
                  <a:close/>
                  <a:moveTo>
                    <a:pt x="273" y="1246"/>
                  </a:moveTo>
                  <a:lnTo>
                    <a:pt x="298" y="1288"/>
                  </a:lnTo>
                  <a:lnTo>
                    <a:pt x="298" y="1288"/>
                  </a:lnTo>
                  <a:cubicBezTo>
                    <a:pt x="308" y="1264"/>
                    <a:pt x="300" y="1246"/>
                    <a:pt x="273" y="1246"/>
                  </a:cubicBezTo>
                  <a:close/>
                  <a:moveTo>
                    <a:pt x="273" y="1207"/>
                  </a:moveTo>
                  <a:lnTo>
                    <a:pt x="390" y="1401"/>
                  </a:lnTo>
                  <a:lnTo>
                    <a:pt x="390" y="1440"/>
                  </a:lnTo>
                  <a:lnTo>
                    <a:pt x="298" y="1288"/>
                  </a:lnTo>
                  <a:lnTo>
                    <a:pt x="298" y="1288"/>
                  </a:lnTo>
                  <a:cubicBezTo>
                    <a:pt x="294" y="1299"/>
                    <a:pt x="285" y="1311"/>
                    <a:pt x="273" y="1324"/>
                  </a:cubicBezTo>
                  <a:lnTo>
                    <a:pt x="273" y="1207"/>
                  </a:lnTo>
                  <a:close/>
                  <a:moveTo>
                    <a:pt x="1129" y="1"/>
                  </a:moveTo>
                  <a:cubicBezTo>
                    <a:pt x="1053" y="1"/>
                    <a:pt x="977" y="17"/>
                    <a:pt x="900" y="40"/>
                  </a:cubicBezTo>
                  <a:lnTo>
                    <a:pt x="900" y="40"/>
                  </a:lnTo>
                  <a:cubicBezTo>
                    <a:pt x="835" y="40"/>
                    <a:pt x="773" y="45"/>
                    <a:pt x="740" y="78"/>
                  </a:cubicBezTo>
                  <a:lnTo>
                    <a:pt x="779" y="78"/>
                  </a:lnTo>
                  <a:cubicBezTo>
                    <a:pt x="776" y="80"/>
                    <a:pt x="773" y="81"/>
                    <a:pt x="769" y="83"/>
                  </a:cubicBezTo>
                  <a:lnTo>
                    <a:pt x="769" y="83"/>
                  </a:lnTo>
                  <a:cubicBezTo>
                    <a:pt x="708" y="95"/>
                    <a:pt x="646" y="125"/>
                    <a:pt x="584" y="156"/>
                  </a:cubicBezTo>
                  <a:lnTo>
                    <a:pt x="740" y="78"/>
                  </a:lnTo>
                  <a:lnTo>
                    <a:pt x="623" y="117"/>
                  </a:lnTo>
                  <a:cubicBezTo>
                    <a:pt x="584" y="117"/>
                    <a:pt x="546" y="156"/>
                    <a:pt x="546" y="156"/>
                  </a:cubicBezTo>
                  <a:cubicBezTo>
                    <a:pt x="390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cubicBezTo>
                    <a:pt x="156" y="623"/>
                    <a:pt x="117" y="662"/>
                    <a:pt x="79" y="740"/>
                  </a:cubicBezTo>
                  <a:cubicBezTo>
                    <a:pt x="79" y="779"/>
                    <a:pt x="79" y="779"/>
                    <a:pt x="79" y="779"/>
                  </a:cubicBezTo>
                  <a:cubicBezTo>
                    <a:pt x="1" y="1129"/>
                    <a:pt x="79" y="1518"/>
                    <a:pt x="351" y="1791"/>
                  </a:cubicBezTo>
                  <a:cubicBezTo>
                    <a:pt x="468" y="1907"/>
                    <a:pt x="623" y="1985"/>
                    <a:pt x="818" y="2063"/>
                  </a:cubicBezTo>
                  <a:lnTo>
                    <a:pt x="1402" y="2063"/>
                  </a:lnTo>
                  <a:cubicBezTo>
                    <a:pt x="1479" y="2024"/>
                    <a:pt x="1557" y="1985"/>
                    <a:pt x="1635" y="1946"/>
                  </a:cubicBezTo>
                  <a:lnTo>
                    <a:pt x="1830" y="1791"/>
                  </a:lnTo>
                  <a:cubicBezTo>
                    <a:pt x="1907" y="1713"/>
                    <a:pt x="1985" y="1635"/>
                    <a:pt x="2024" y="1518"/>
                  </a:cubicBezTo>
                  <a:cubicBezTo>
                    <a:pt x="2024" y="1479"/>
                    <a:pt x="2024" y="1440"/>
                    <a:pt x="2063" y="1401"/>
                  </a:cubicBezTo>
                  <a:cubicBezTo>
                    <a:pt x="2063" y="1363"/>
                    <a:pt x="2063" y="1363"/>
                    <a:pt x="2063" y="1363"/>
                  </a:cubicBezTo>
                  <a:cubicBezTo>
                    <a:pt x="2063" y="1285"/>
                    <a:pt x="2063" y="1207"/>
                    <a:pt x="2102" y="1129"/>
                  </a:cubicBezTo>
                  <a:lnTo>
                    <a:pt x="2102" y="1051"/>
                  </a:lnTo>
                  <a:cubicBezTo>
                    <a:pt x="2102" y="973"/>
                    <a:pt x="2063" y="857"/>
                    <a:pt x="2063" y="779"/>
                  </a:cubicBezTo>
                  <a:lnTo>
                    <a:pt x="2063" y="701"/>
                  </a:lnTo>
                  <a:cubicBezTo>
                    <a:pt x="2024" y="623"/>
                    <a:pt x="1985" y="545"/>
                    <a:pt x="1946" y="468"/>
                  </a:cubicBezTo>
                  <a:cubicBezTo>
                    <a:pt x="1869" y="351"/>
                    <a:pt x="1752" y="234"/>
                    <a:pt x="1596" y="156"/>
                  </a:cubicBezTo>
                  <a:cubicBezTo>
                    <a:pt x="1479" y="39"/>
                    <a:pt x="1285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2"/>
            <p:cNvSpPr/>
            <p:nvPr/>
          </p:nvSpPr>
          <p:spPr>
            <a:xfrm>
              <a:off x="3505931" y="5126227"/>
              <a:ext cx="21688" cy="20842"/>
            </a:xfrm>
            <a:custGeom>
              <a:avLst/>
              <a:gdLst/>
              <a:ahLst/>
              <a:cxnLst/>
              <a:rect l="l" t="t" r="r" b="b"/>
              <a:pathLst>
                <a:path w="2025" h="1946" extrusionOk="0">
                  <a:moveTo>
                    <a:pt x="1946" y="973"/>
                  </a:moveTo>
                  <a:cubicBezTo>
                    <a:pt x="1946" y="1026"/>
                    <a:pt x="1946" y="1078"/>
                    <a:pt x="1934" y="1131"/>
                  </a:cubicBezTo>
                  <a:lnTo>
                    <a:pt x="1934" y="1131"/>
                  </a:lnTo>
                  <a:cubicBezTo>
                    <a:pt x="1942" y="1077"/>
                    <a:pt x="1946" y="1023"/>
                    <a:pt x="1946" y="973"/>
                  </a:cubicBezTo>
                  <a:close/>
                  <a:moveTo>
                    <a:pt x="1051" y="0"/>
                  </a:moveTo>
                  <a:cubicBezTo>
                    <a:pt x="974" y="0"/>
                    <a:pt x="896" y="39"/>
                    <a:pt x="779" y="39"/>
                  </a:cubicBezTo>
                  <a:lnTo>
                    <a:pt x="740" y="39"/>
                  </a:lnTo>
                  <a:lnTo>
                    <a:pt x="507" y="156"/>
                  </a:lnTo>
                  <a:lnTo>
                    <a:pt x="468" y="156"/>
                  </a:lnTo>
                  <a:cubicBezTo>
                    <a:pt x="351" y="234"/>
                    <a:pt x="234" y="350"/>
                    <a:pt x="117" y="467"/>
                  </a:cubicBezTo>
                  <a:cubicBezTo>
                    <a:pt x="40" y="623"/>
                    <a:pt x="1" y="817"/>
                    <a:pt x="1" y="973"/>
                  </a:cubicBezTo>
                  <a:cubicBezTo>
                    <a:pt x="1" y="1512"/>
                    <a:pt x="435" y="1907"/>
                    <a:pt x="927" y="1930"/>
                  </a:cubicBezTo>
                  <a:lnTo>
                    <a:pt x="927" y="1930"/>
                  </a:lnTo>
                  <a:cubicBezTo>
                    <a:pt x="942" y="1935"/>
                    <a:pt x="957" y="1941"/>
                    <a:pt x="974" y="1946"/>
                  </a:cubicBezTo>
                  <a:lnTo>
                    <a:pt x="1207" y="1946"/>
                  </a:lnTo>
                  <a:cubicBezTo>
                    <a:pt x="1363" y="1946"/>
                    <a:pt x="1518" y="1907"/>
                    <a:pt x="1635" y="1829"/>
                  </a:cubicBezTo>
                  <a:lnTo>
                    <a:pt x="1791" y="1712"/>
                  </a:lnTo>
                  <a:cubicBezTo>
                    <a:pt x="1907" y="1596"/>
                    <a:pt x="1985" y="1479"/>
                    <a:pt x="2024" y="1323"/>
                  </a:cubicBezTo>
                  <a:lnTo>
                    <a:pt x="1985" y="1284"/>
                  </a:lnTo>
                  <a:cubicBezTo>
                    <a:pt x="1985" y="1284"/>
                    <a:pt x="1985" y="1245"/>
                    <a:pt x="1985" y="1245"/>
                  </a:cubicBezTo>
                  <a:lnTo>
                    <a:pt x="1985" y="1129"/>
                  </a:lnTo>
                  <a:lnTo>
                    <a:pt x="1985" y="1012"/>
                  </a:lnTo>
                  <a:lnTo>
                    <a:pt x="1985" y="973"/>
                  </a:lnTo>
                  <a:cubicBezTo>
                    <a:pt x="1985" y="895"/>
                    <a:pt x="1985" y="817"/>
                    <a:pt x="1946" y="740"/>
                  </a:cubicBezTo>
                  <a:lnTo>
                    <a:pt x="1946" y="701"/>
                  </a:lnTo>
                  <a:cubicBezTo>
                    <a:pt x="1946" y="662"/>
                    <a:pt x="1907" y="623"/>
                    <a:pt x="1907" y="584"/>
                  </a:cubicBezTo>
                  <a:cubicBezTo>
                    <a:pt x="1869" y="545"/>
                    <a:pt x="1869" y="506"/>
                    <a:pt x="1830" y="467"/>
                  </a:cubicBezTo>
                  <a:cubicBezTo>
                    <a:pt x="1810" y="448"/>
                    <a:pt x="1791" y="419"/>
                    <a:pt x="1771" y="389"/>
                  </a:cubicBezTo>
                  <a:lnTo>
                    <a:pt x="1771" y="389"/>
                  </a:lnTo>
                  <a:lnTo>
                    <a:pt x="1830" y="467"/>
                  </a:lnTo>
                  <a:cubicBezTo>
                    <a:pt x="1791" y="389"/>
                    <a:pt x="1752" y="312"/>
                    <a:pt x="1713" y="273"/>
                  </a:cubicBezTo>
                  <a:lnTo>
                    <a:pt x="1518" y="117"/>
                  </a:lnTo>
                  <a:cubicBezTo>
                    <a:pt x="1441" y="78"/>
                    <a:pt x="1402" y="39"/>
                    <a:pt x="1324" y="3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2"/>
            <p:cNvSpPr/>
            <p:nvPr/>
          </p:nvSpPr>
          <p:spPr>
            <a:xfrm>
              <a:off x="3707226" y="5074230"/>
              <a:ext cx="30856" cy="33233"/>
            </a:xfrm>
            <a:custGeom>
              <a:avLst/>
              <a:gdLst/>
              <a:ahLst/>
              <a:cxnLst/>
              <a:rect l="l" t="t" r="r" b="b"/>
              <a:pathLst>
                <a:path w="2881" h="3103" extrusionOk="0">
                  <a:moveTo>
                    <a:pt x="1529" y="1602"/>
                  </a:moveTo>
                  <a:lnTo>
                    <a:pt x="1532" y="1612"/>
                  </a:lnTo>
                  <a:lnTo>
                    <a:pt x="1528" y="1625"/>
                  </a:lnTo>
                  <a:lnTo>
                    <a:pt x="1528" y="1625"/>
                  </a:lnTo>
                  <a:cubicBezTo>
                    <a:pt x="1528" y="1618"/>
                    <a:pt x="1529" y="1610"/>
                    <a:pt x="1529" y="1602"/>
                  </a:cubicBezTo>
                  <a:close/>
                  <a:moveTo>
                    <a:pt x="1536" y="1634"/>
                  </a:moveTo>
                  <a:lnTo>
                    <a:pt x="1536" y="1636"/>
                  </a:lnTo>
                  <a:lnTo>
                    <a:pt x="1536" y="1636"/>
                  </a:lnTo>
                  <a:lnTo>
                    <a:pt x="1536" y="1637"/>
                  </a:lnTo>
                  <a:lnTo>
                    <a:pt x="1536" y="1637"/>
                  </a:lnTo>
                  <a:cubicBezTo>
                    <a:pt x="1536" y="1637"/>
                    <a:pt x="1536" y="1637"/>
                    <a:pt x="1535" y="1637"/>
                  </a:cubicBezTo>
                  <a:lnTo>
                    <a:pt x="1535" y="1637"/>
                  </a:lnTo>
                  <a:cubicBezTo>
                    <a:pt x="1535" y="1636"/>
                    <a:pt x="1536" y="1635"/>
                    <a:pt x="1536" y="1634"/>
                  </a:cubicBezTo>
                  <a:close/>
                  <a:moveTo>
                    <a:pt x="1519" y="1647"/>
                  </a:moveTo>
                  <a:lnTo>
                    <a:pt x="1521" y="1650"/>
                  </a:lnTo>
                  <a:lnTo>
                    <a:pt x="1521" y="1650"/>
                  </a:lnTo>
                  <a:cubicBezTo>
                    <a:pt x="1520" y="1650"/>
                    <a:pt x="1520" y="1649"/>
                    <a:pt x="1519" y="1649"/>
                  </a:cubicBezTo>
                  <a:lnTo>
                    <a:pt x="1519" y="1649"/>
                  </a:lnTo>
                  <a:cubicBezTo>
                    <a:pt x="1519" y="1648"/>
                    <a:pt x="1519" y="1648"/>
                    <a:pt x="1519" y="1647"/>
                  </a:cubicBezTo>
                  <a:close/>
                  <a:moveTo>
                    <a:pt x="1622" y="1651"/>
                  </a:moveTo>
                  <a:lnTo>
                    <a:pt x="1622" y="1651"/>
                  </a:lnTo>
                  <a:cubicBezTo>
                    <a:pt x="1621" y="1652"/>
                    <a:pt x="1621" y="1653"/>
                    <a:pt x="1620" y="1654"/>
                  </a:cubicBezTo>
                  <a:lnTo>
                    <a:pt x="1620" y="1654"/>
                  </a:lnTo>
                  <a:cubicBezTo>
                    <a:pt x="1617" y="1655"/>
                    <a:pt x="1615" y="1656"/>
                    <a:pt x="1613" y="1656"/>
                  </a:cubicBezTo>
                  <a:lnTo>
                    <a:pt x="1613" y="1656"/>
                  </a:lnTo>
                  <a:lnTo>
                    <a:pt x="1622" y="1651"/>
                  </a:lnTo>
                  <a:close/>
                  <a:moveTo>
                    <a:pt x="1529" y="1672"/>
                  </a:moveTo>
                  <a:lnTo>
                    <a:pt x="1530" y="1673"/>
                  </a:lnTo>
                  <a:lnTo>
                    <a:pt x="1530" y="1674"/>
                  </a:lnTo>
                  <a:lnTo>
                    <a:pt x="1530" y="1674"/>
                  </a:lnTo>
                  <a:cubicBezTo>
                    <a:pt x="1530" y="1673"/>
                    <a:pt x="1530" y="1673"/>
                    <a:pt x="1529" y="1672"/>
                  </a:cubicBezTo>
                  <a:close/>
                  <a:moveTo>
                    <a:pt x="1539" y="1693"/>
                  </a:moveTo>
                  <a:cubicBezTo>
                    <a:pt x="1539" y="1693"/>
                    <a:pt x="1539" y="1693"/>
                    <a:pt x="1539" y="1693"/>
                  </a:cubicBezTo>
                  <a:lnTo>
                    <a:pt x="1539" y="1693"/>
                  </a:lnTo>
                  <a:cubicBezTo>
                    <a:pt x="1539" y="1693"/>
                    <a:pt x="1539" y="1694"/>
                    <a:pt x="1538" y="1694"/>
                  </a:cubicBezTo>
                  <a:lnTo>
                    <a:pt x="1538" y="1694"/>
                  </a:lnTo>
                  <a:cubicBezTo>
                    <a:pt x="1538" y="1694"/>
                    <a:pt x="1538" y="1694"/>
                    <a:pt x="1538" y="1693"/>
                  </a:cubicBezTo>
                  <a:lnTo>
                    <a:pt x="1538" y="1693"/>
                  </a:lnTo>
                  <a:lnTo>
                    <a:pt x="1539" y="1693"/>
                  </a:lnTo>
                  <a:close/>
                  <a:moveTo>
                    <a:pt x="1538" y="1694"/>
                  </a:moveTo>
                  <a:lnTo>
                    <a:pt x="1538" y="1694"/>
                  </a:lnTo>
                  <a:lnTo>
                    <a:pt x="1538" y="1694"/>
                  </a:lnTo>
                  <a:cubicBezTo>
                    <a:pt x="1538" y="1694"/>
                    <a:pt x="1537" y="1694"/>
                    <a:pt x="1537" y="1695"/>
                  </a:cubicBezTo>
                  <a:lnTo>
                    <a:pt x="1537" y="1695"/>
                  </a:lnTo>
                  <a:cubicBezTo>
                    <a:pt x="1537" y="1694"/>
                    <a:pt x="1537" y="1694"/>
                    <a:pt x="1537" y="1694"/>
                  </a:cubicBezTo>
                  <a:lnTo>
                    <a:pt x="1537" y="1694"/>
                  </a:lnTo>
                  <a:lnTo>
                    <a:pt x="1538" y="1694"/>
                  </a:lnTo>
                  <a:close/>
                  <a:moveTo>
                    <a:pt x="1526" y="1700"/>
                  </a:moveTo>
                  <a:lnTo>
                    <a:pt x="1526" y="1700"/>
                  </a:lnTo>
                  <a:lnTo>
                    <a:pt x="1526" y="1700"/>
                  </a:lnTo>
                  <a:cubicBezTo>
                    <a:pt x="1524" y="1700"/>
                    <a:pt x="1523" y="1701"/>
                    <a:pt x="1522" y="1702"/>
                  </a:cubicBezTo>
                  <a:lnTo>
                    <a:pt x="1522" y="1702"/>
                  </a:lnTo>
                  <a:cubicBezTo>
                    <a:pt x="1522" y="1702"/>
                    <a:pt x="1522" y="1702"/>
                    <a:pt x="1522" y="1702"/>
                  </a:cubicBezTo>
                  <a:lnTo>
                    <a:pt x="1522" y="1702"/>
                  </a:lnTo>
                  <a:lnTo>
                    <a:pt x="1526" y="1700"/>
                  </a:lnTo>
                  <a:close/>
                  <a:moveTo>
                    <a:pt x="1539" y="1695"/>
                  </a:moveTo>
                  <a:lnTo>
                    <a:pt x="1557" y="1742"/>
                  </a:lnTo>
                  <a:cubicBezTo>
                    <a:pt x="1550" y="1727"/>
                    <a:pt x="1543" y="1711"/>
                    <a:pt x="1539" y="1695"/>
                  </a:cubicBezTo>
                  <a:close/>
                  <a:moveTo>
                    <a:pt x="1460" y="1"/>
                  </a:moveTo>
                  <a:cubicBezTo>
                    <a:pt x="1363" y="1"/>
                    <a:pt x="1266" y="11"/>
                    <a:pt x="1168" y="30"/>
                  </a:cubicBezTo>
                  <a:cubicBezTo>
                    <a:pt x="1091" y="69"/>
                    <a:pt x="1013" y="69"/>
                    <a:pt x="935" y="108"/>
                  </a:cubicBezTo>
                  <a:cubicBezTo>
                    <a:pt x="818" y="147"/>
                    <a:pt x="740" y="225"/>
                    <a:pt x="624" y="302"/>
                  </a:cubicBezTo>
                  <a:cubicBezTo>
                    <a:pt x="468" y="419"/>
                    <a:pt x="351" y="536"/>
                    <a:pt x="273" y="691"/>
                  </a:cubicBezTo>
                  <a:cubicBezTo>
                    <a:pt x="196" y="808"/>
                    <a:pt x="157" y="886"/>
                    <a:pt x="118" y="1003"/>
                  </a:cubicBezTo>
                  <a:cubicBezTo>
                    <a:pt x="118" y="1042"/>
                    <a:pt x="79" y="1081"/>
                    <a:pt x="79" y="1120"/>
                  </a:cubicBezTo>
                  <a:cubicBezTo>
                    <a:pt x="40" y="1314"/>
                    <a:pt x="1" y="1470"/>
                    <a:pt x="40" y="1625"/>
                  </a:cubicBezTo>
                  <a:cubicBezTo>
                    <a:pt x="40" y="1781"/>
                    <a:pt x="40" y="1937"/>
                    <a:pt x="118" y="2092"/>
                  </a:cubicBezTo>
                  <a:cubicBezTo>
                    <a:pt x="157" y="2287"/>
                    <a:pt x="273" y="2482"/>
                    <a:pt x="429" y="2637"/>
                  </a:cubicBezTo>
                  <a:lnTo>
                    <a:pt x="507" y="2715"/>
                  </a:lnTo>
                  <a:cubicBezTo>
                    <a:pt x="585" y="2793"/>
                    <a:pt x="662" y="2871"/>
                    <a:pt x="779" y="2910"/>
                  </a:cubicBezTo>
                  <a:cubicBezTo>
                    <a:pt x="896" y="2987"/>
                    <a:pt x="1052" y="3026"/>
                    <a:pt x="1168" y="3065"/>
                  </a:cubicBezTo>
                  <a:cubicBezTo>
                    <a:pt x="1279" y="3090"/>
                    <a:pt x="1394" y="3103"/>
                    <a:pt x="1509" y="3103"/>
                  </a:cubicBezTo>
                  <a:cubicBezTo>
                    <a:pt x="1757" y="3103"/>
                    <a:pt x="2006" y="3043"/>
                    <a:pt x="2219" y="2910"/>
                  </a:cubicBezTo>
                  <a:cubicBezTo>
                    <a:pt x="2530" y="2754"/>
                    <a:pt x="2764" y="2443"/>
                    <a:pt x="2842" y="2053"/>
                  </a:cubicBezTo>
                  <a:cubicBezTo>
                    <a:pt x="2881" y="1859"/>
                    <a:pt x="2881" y="1664"/>
                    <a:pt x="2842" y="1431"/>
                  </a:cubicBezTo>
                  <a:cubicBezTo>
                    <a:pt x="2816" y="1329"/>
                    <a:pt x="2758" y="1211"/>
                    <a:pt x="2688" y="1109"/>
                  </a:cubicBezTo>
                  <a:lnTo>
                    <a:pt x="2688" y="1109"/>
                  </a:lnTo>
                  <a:cubicBezTo>
                    <a:pt x="2662" y="928"/>
                    <a:pt x="2609" y="748"/>
                    <a:pt x="2530" y="575"/>
                  </a:cubicBezTo>
                  <a:cubicBezTo>
                    <a:pt x="2452" y="497"/>
                    <a:pt x="2414" y="458"/>
                    <a:pt x="2336" y="380"/>
                  </a:cubicBezTo>
                  <a:cubicBezTo>
                    <a:pt x="2258" y="302"/>
                    <a:pt x="2180" y="225"/>
                    <a:pt x="2063" y="147"/>
                  </a:cubicBezTo>
                  <a:cubicBezTo>
                    <a:pt x="1986" y="108"/>
                    <a:pt x="1869" y="69"/>
                    <a:pt x="1752" y="30"/>
                  </a:cubicBezTo>
                  <a:cubicBezTo>
                    <a:pt x="1655" y="11"/>
                    <a:pt x="1557" y="1"/>
                    <a:pt x="1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2"/>
            <p:cNvSpPr/>
            <p:nvPr/>
          </p:nvSpPr>
          <p:spPr>
            <a:xfrm>
              <a:off x="3695145" y="5151331"/>
              <a:ext cx="29602" cy="28253"/>
            </a:xfrm>
            <a:custGeom>
              <a:avLst/>
              <a:gdLst/>
              <a:ahLst/>
              <a:cxnLst/>
              <a:rect l="l" t="t" r="r" b="b"/>
              <a:pathLst>
                <a:path w="2764" h="2638" extrusionOk="0">
                  <a:moveTo>
                    <a:pt x="1312" y="1185"/>
                  </a:moveTo>
                  <a:lnTo>
                    <a:pt x="1329" y="1192"/>
                  </a:lnTo>
                  <a:lnTo>
                    <a:pt x="1329" y="1192"/>
                  </a:lnTo>
                  <a:lnTo>
                    <a:pt x="1332" y="1194"/>
                  </a:lnTo>
                  <a:lnTo>
                    <a:pt x="1332" y="1194"/>
                  </a:lnTo>
                  <a:cubicBezTo>
                    <a:pt x="1328" y="1193"/>
                    <a:pt x="1324" y="1193"/>
                    <a:pt x="1320" y="1192"/>
                  </a:cubicBezTo>
                  <a:lnTo>
                    <a:pt x="1320" y="1192"/>
                  </a:lnTo>
                  <a:cubicBezTo>
                    <a:pt x="1317" y="1190"/>
                    <a:pt x="1315" y="1187"/>
                    <a:pt x="1312" y="1185"/>
                  </a:cubicBezTo>
                  <a:close/>
                  <a:moveTo>
                    <a:pt x="1336" y="1197"/>
                  </a:moveTo>
                  <a:lnTo>
                    <a:pt x="1372" y="1224"/>
                  </a:lnTo>
                  <a:lnTo>
                    <a:pt x="1372" y="1224"/>
                  </a:lnTo>
                  <a:cubicBezTo>
                    <a:pt x="1355" y="1217"/>
                    <a:pt x="1340" y="1208"/>
                    <a:pt x="1327" y="1197"/>
                  </a:cubicBezTo>
                  <a:close/>
                  <a:moveTo>
                    <a:pt x="1402" y="1247"/>
                  </a:moveTo>
                  <a:lnTo>
                    <a:pt x="1407" y="1250"/>
                  </a:lnTo>
                  <a:lnTo>
                    <a:pt x="1407" y="1250"/>
                  </a:lnTo>
                  <a:lnTo>
                    <a:pt x="1415" y="1270"/>
                  </a:lnTo>
                  <a:lnTo>
                    <a:pt x="1415" y="1270"/>
                  </a:lnTo>
                  <a:cubicBezTo>
                    <a:pt x="1413" y="1269"/>
                    <a:pt x="1410" y="1268"/>
                    <a:pt x="1408" y="1267"/>
                  </a:cubicBezTo>
                  <a:lnTo>
                    <a:pt x="1408" y="1267"/>
                  </a:lnTo>
                  <a:cubicBezTo>
                    <a:pt x="1405" y="1260"/>
                    <a:pt x="1403" y="1254"/>
                    <a:pt x="1402" y="1247"/>
                  </a:cubicBezTo>
                  <a:close/>
                  <a:moveTo>
                    <a:pt x="1449" y="1504"/>
                  </a:moveTo>
                  <a:lnTo>
                    <a:pt x="1446" y="1517"/>
                  </a:lnTo>
                  <a:lnTo>
                    <a:pt x="1446" y="1517"/>
                  </a:lnTo>
                  <a:cubicBezTo>
                    <a:pt x="1452" y="1514"/>
                    <a:pt x="1458" y="1512"/>
                    <a:pt x="1464" y="1511"/>
                  </a:cubicBezTo>
                  <a:lnTo>
                    <a:pt x="1464" y="1511"/>
                  </a:lnTo>
                  <a:lnTo>
                    <a:pt x="1451" y="1520"/>
                  </a:lnTo>
                  <a:lnTo>
                    <a:pt x="1451" y="1520"/>
                  </a:lnTo>
                  <a:lnTo>
                    <a:pt x="1445" y="1522"/>
                  </a:lnTo>
                  <a:lnTo>
                    <a:pt x="1445" y="1522"/>
                  </a:lnTo>
                  <a:lnTo>
                    <a:pt x="1445" y="1525"/>
                  </a:lnTo>
                  <a:lnTo>
                    <a:pt x="1443" y="1526"/>
                  </a:lnTo>
                  <a:lnTo>
                    <a:pt x="1443" y="1526"/>
                  </a:lnTo>
                  <a:cubicBezTo>
                    <a:pt x="1443" y="1525"/>
                    <a:pt x="1443" y="1524"/>
                    <a:pt x="1444" y="1523"/>
                  </a:cubicBezTo>
                  <a:lnTo>
                    <a:pt x="1444" y="1523"/>
                  </a:lnTo>
                  <a:lnTo>
                    <a:pt x="1435" y="1526"/>
                  </a:lnTo>
                  <a:lnTo>
                    <a:pt x="1435" y="1526"/>
                  </a:lnTo>
                  <a:cubicBezTo>
                    <a:pt x="1436" y="1525"/>
                    <a:pt x="1437" y="1523"/>
                    <a:pt x="1438" y="1521"/>
                  </a:cubicBezTo>
                  <a:lnTo>
                    <a:pt x="1438" y="1521"/>
                  </a:lnTo>
                  <a:cubicBezTo>
                    <a:pt x="1440" y="1520"/>
                    <a:pt x="1443" y="1519"/>
                    <a:pt x="1445" y="1518"/>
                  </a:cubicBezTo>
                  <a:lnTo>
                    <a:pt x="1445" y="1518"/>
                  </a:lnTo>
                  <a:cubicBezTo>
                    <a:pt x="1444" y="1520"/>
                    <a:pt x="1444" y="1521"/>
                    <a:pt x="1444" y="1523"/>
                  </a:cubicBezTo>
                  <a:lnTo>
                    <a:pt x="1444" y="1523"/>
                  </a:lnTo>
                  <a:lnTo>
                    <a:pt x="1445" y="1522"/>
                  </a:lnTo>
                  <a:lnTo>
                    <a:pt x="1445" y="1522"/>
                  </a:lnTo>
                  <a:lnTo>
                    <a:pt x="1446" y="1517"/>
                  </a:lnTo>
                  <a:lnTo>
                    <a:pt x="1446" y="1517"/>
                  </a:lnTo>
                  <a:cubicBezTo>
                    <a:pt x="1446" y="1517"/>
                    <a:pt x="1445" y="1518"/>
                    <a:pt x="1445" y="1518"/>
                  </a:cubicBezTo>
                  <a:lnTo>
                    <a:pt x="1445" y="1518"/>
                  </a:lnTo>
                  <a:cubicBezTo>
                    <a:pt x="1446" y="1513"/>
                    <a:pt x="1447" y="1509"/>
                    <a:pt x="1449" y="1504"/>
                  </a:cubicBezTo>
                  <a:lnTo>
                    <a:pt x="1449" y="1504"/>
                  </a:lnTo>
                  <a:cubicBezTo>
                    <a:pt x="1449" y="1504"/>
                    <a:pt x="1449" y="1504"/>
                    <a:pt x="1449" y="1504"/>
                  </a:cubicBezTo>
                  <a:close/>
                  <a:moveTo>
                    <a:pt x="1401" y="1"/>
                  </a:moveTo>
                  <a:cubicBezTo>
                    <a:pt x="1294" y="1"/>
                    <a:pt x="1187" y="11"/>
                    <a:pt x="1090" y="30"/>
                  </a:cubicBezTo>
                  <a:cubicBezTo>
                    <a:pt x="1012" y="69"/>
                    <a:pt x="895" y="108"/>
                    <a:pt x="818" y="147"/>
                  </a:cubicBezTo>
                  <a:cubicBezTo>
                    <a:pt x="779" y="186"/>
                    <a:pt x="740" y="186"/>
                    <a:pt x="701" y="225"/>
                  </a:cubicBezTo>
                  <a:cubicBezTo>
                    <a:pt x="545" y="302"/>
                    <a:pt x="467" y="380"/>
                    <a:pt x="351" y="497"/>
                  </a:cubicBezTo>
                  <a:cubicBezTo>
                    <a:pt x="234" y="653"/>
                    <a:pt x="117" y="847"/>
                    <a:pt x="39" y="1042"/>
                  </a:cubicBezTo>
                  <a:cubicBezTo>
                    <a:pt x="39" y="1120"/>
                    <a:pt x="0" y="1236"/>
                    <a:pt x="0" y="1353"/>
                  </a:cubicBezTo>
                  <a:cubicBezTo>
                    <a:pt x="0" y="1431"/>
                    <a:pt x="0" y="1548"/>
                    <a:pt x="0" y="1664"/>
                  </a:cubicBezTo>
                  <a:cubicBezTo>
                    <a:pt x="78" y="1976"/>
                    <a:pt x="273" y="2248"/>
                    <a:pt x="545" y="2443"/>
                  </a:cubicBezTo>
                  <a:lnTo>
                    <a:pt x="662" y="2482"/>
                  </a:lnTo>
                  <a:cubicBezTo>
                    <a:pt x="740" y="2520"/>
                    <a:pt x="818" y="2559"/>
                    <a:pt x="934" y="2598"/>
                  </a:cubicBezTo>
                  <a:cubicBezTo>
                    <a:pt x="1051" y="2637"/>
                    <a:pt x="1207" y="2637"/>
                    <a:pt x="1324" y="2637"/>
                  </a:cubicBezTo>
                  <a:cubicBezTo>
                    <a:pt x="1366" y="2637"/>
                    <a:pt x="1403" y="2632"/>
                    <a:pt x="1439" y="2625"/>
                  </a:cubicBezTo>
                  <a:lnTo>
                    <a:pt x="1439" y="2625"/>
                  </a:lnTo>
                  <a:cubicBezTo>
                    <a:pt x="1479" y="2633"/>
                    <a:pt x="1518" y="2637"/>
                    <a:pt x="1557" y="2637"/>
                  </a:cubicBezTo>
                  <a:cubicBezTo>
                    <a:pt x="1752" y="2637"/>
                    <a:pt x="1985" y="2559"/>
                    <a:pt x="2141" y="2443"/>
                  </a:cubicBezTo>
                  <a:cubicBezTo>
                    <a:pt x="2335" y="2326"/>
                    <a:pt x="2491" y="2170"/>
                    <a:pt x="2608" y="1976"/>
                  </a:cubicBezTo>
                  <a:cubicBezTo>
                    <a:pt x="2685" y="1781"/>
                    <a:pt x="2763" y="1587"/>
                    <a:pt x="2763" y="1353"/>
                  </a:cubicBezTo>
                  <a:cubicBezTo>
                    <a:pt x="2763" y="1236"/>
                    <a:pt x="2724" y="1120"/>
                    <a:pt x="2724" y="1042"/>
                  </a:cubicBezTo>
                  <a:cubicBezTo>
                    <a:pt x="2647" y="808"/>
                    <a:pt x="2530" y="614"/>
                    <a:pt x="2413" y="458"/>
                  </a:cubicBezTo>
                  <a:cubicBezTo>
                    <a:pt x="2374" y="419"/>
                    <a:pt x="2335" y="380"/>
                    <a:pt x="2296" y="341"/>
                  </a:cubicBezTo>
                  <a:cubicBezTo>
                    <a:pt x="2141" y="186"/>
                    <a:pt x="1946" y="108"/>
                    <a:pt x="1713" y="30"/>
                  </a:cubicBezTo>
                  <a:cubicBezTo>
                    <a:pt x="1615" y="11"/>
                    <a:pt x="1508" y="1"/>
                    <a:pt x="14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2"/>
            <p:cNvSpPr/>
            <p:nvPr/>
          </p:nvSpPr>
          <p:spPr>
            <a:xfrm>
              <a:off x="3660552" y="5121643"/>
              <a:ext cx="78365" cy="12509"/>
            </a:xfrm>
            <a:custGeom>
              <a:avLst/>
              <a:gdLst/>
              <a:ahLst/>
              <a:cxnLst/>
              <a:rect l="l" t="t" r="r" b="b"/>
              <a:pathLst>
                <a:path w="7317" h="1168" extrusionOk="0">
                  <a:moveTo>
                    <a:pt x="6888" y="0"/>
                  </a:moveTo>
                  <a:cubicBezTo>
                    <a:pt x="4709" y="312"/>
                    <a:pt x="2491" y="545"/>
                    <a:pt x="312" y="662"/>
                  </a:cubicBezTo>
                  <a:cubicBezTo>
                    <a:pt x="1" y="662"/>
                    <a:pt x="1" y="1168"/>
                    <a:pt x="312" y="1168"/>
                  </a:cubicBezTo>
                  <a:cubicBezTo>
                    <a:pt x="2530" y="1012"/>
                    <a:pt x="4787" y="778"/>
                    <a:pt x="7005" y="467"/>
                  </a:cubicBezTo>
                  <a:cubicBezTo>
                    <a:pt x="7316" y="428"/>
                    <a:pt x="7200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2"/>
            <p:cNvSpPr/>
            <p:nvPr/>
          </p:nvSpPr>
          <p:spPr>
            <a:xfrm>
              <a:off x="3659813" y="5088185"/>
              <a:ext cx="62321" cy="45742"/>
            </a:xfrm>
            <a:custGeom>
              <a:avLst/>
              <a:gdLst/>
              <a:ahLst/>
              <a:cxnLst/>
              <a:rect l="l" t="t" r="r" b="b"/>
              <a:pathLst>
                <a:path w="5819" h="4271" extrusionOk="0">
                  <a:moveTo>
                    <a:pt x="5488" y="0"/>
                  </a:moveTo>
                  <a:cubicBezTo>
                    <a:pt x="5447" y="0"/>
                    <a:pt x="5404" y="15"/>
                    <a:pt x="5362" y="50"/>
                  </a:cubicBezTo>
                  <a:cubicBezTo>
                    <a:pt x="3572" y="1217"/>
                    <a:pt x="1860" y="2502"/>
                    <a:pt x="186" y="3864"/>
                  </a:cubicBezTo>
                  <a:cubicBezTo>
                    <a:pt x="1" y="4018"/>
                    <a:pt x="184" y="4271"/>
                    <a:pt x="384" y="4271"/>
                  </a:cubicBezTo>
                  <a:cubicBezTo>
                    <a:pt x="436" y="4271"/>
                    <a:pt x="489" y="4254"/>
                    <a:pt x="537" y="4214"/>
                  </a:cubicBezTo>
                  <a:cubicBezTo>
                    <a:pt x="2171" y="2891"/>
                    <a:pt x="3844" y="1645"/>
                    <a:pt x="5595" y="439"/>
                  </a:cubicBezTo>
                  <a:cubicBezTo>
                    <a:pt x="5819" y="311"/>
                    <a:pt x="5676" y="0"/>
                    <a:pt x="5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2"/>
            <p:cNvSpPr/>
            <p:nvPr/>
          </p:nvSpPr>
          <p:spPr>
            <a:xfrm>
              <a:off x="3683375" y="5048119"/>
              <a:ext cx="23541" cy="65342"/>
            </a:xfrm>
            <a:custGeom>
              <a:avLst/>
              <a:gdLst/>
              <a:ahLst/>
              <a:cxnLst/>
              <a:rect l="l" t="t" r="r" b="b"/>
              <a:pathLst>
                <a:path w="2198" h="6101" extrusionOk="0">
                  <a:moveTo>
                    <a:pt x="1888" y="0"/>
                  </a:moveTo>
                  <a:cubicBezTo>
                    <a:pt x="1789" y="0"/>
                    <a:pt x="1690" y="50"/>
                    <a:pt x="1644" y="172"/>
                  </a:cubicBezTo>
                  <a:cubicBezTo>
                    <a:pt x="983" y="2001"/>
                    <a:pt x="477" y="3869"/>
                    <a:pt x="49" y="5776"/>
                  </a:cubicBezTo>
                  <a:cubicBezTo>
                    <a:pt x="1" y="5968"/>
                    <a:pt x="161" y="6101"/>
                    <a:pt x="317" y="6101"/>
                  </a:cubicBezTo>
                  <a:cubicBezTo>
                    <a:pt x="414" y="6101"/>
                    <a:pt x="510" y="6050"/>
                    <a:pt x="555" y="5931"/>
                  </a:cubicBezTo>
                  <a:cubicBezTo>
                    <a:pt x="944" y="4025"/>
                    <a:pt x="1489" y="2118"/>
                    <a:pt x="2150" y="289"/>
                  </a:cubicBezTo>
                  <a:cubicBezTo>
                    <a:pt x="2198" y="123"/>
                    <a:pt x="2043" y="0"/>
                    <a:pt x="1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2"/>
            <p:cNvSpPr/>
            <p:nvPr/>
          </p:nvSpPr>
          <p:spPr>
            <a:xfrm>
              <a:off x="3660134" y="5082294"/>
              <a:ext cx="20360" cy="50605"/>
            </a:xfrm>
            <a:custGeom>
              <a:avLst/>
              <a:gdLst/>
              <a:ahLst/>
              <a:cxnLst/>
              <a:rect l="l" t="t" r="r" b="b"/>
              <a:pathLst>
                <a:path w="1901" h="4725" extrusionOk="0">
                  <a:moveTo>
                    <a:pt x="1604" y="0"/>
                  </a:moveTo>
                  <a:cubicBezTo>
                    <a:pt x="1507" y="0"/>
                    <a:pt x="1408" y="50"/>
                    <a:pt x="1363" y="172"/>
                  </a:cubicBezTo>
                  <a:lnTo>
                    <a:pt x="623" y="2390"/>
                  </a:lnTo>
                  <a:cubicBezTo>
                    <a:pt x="507" y="2740"/>
                    <a:pt x="390" y="3129"/>
                    <a:pt x="273" y="3480"/>
                  </a:cubicBezTo>
                  <a:cubicBezTo>
                    <a:pt x="79" y="3791"/>
                    <a:pt x="1" y="4141"/>
                    <a:pt x="1" y="4491"/>
                  </a:cubicBezTo>
                  <a:cubicBezTo>
                    <a:pt x="1" y="4647"/>
                    <a:pt x="127" y="4725"/>
                    <a:pt x="249" y="4725"/>
                  </a:cubicBezTo>
                  <a:cubicBezTo>
                    <a:pt x="370" y="4725"/>
                    <a:pt x="487" y="4647"/>
                    <a:pt x="468" y="4491"/>
                  </a:cubicBezTo>
                  <a:cubicBezTo>
                    <a:pt x="468" y="4336"/>
                    <a:pt x="507" y="4180"/>
                    <a:pt x="584" y="4024"/>
                  </a:cubicBezTo>
                  <a:cubicBezTo>
                    <a:pt x="623" y="3869"/>
                    <a:pt x="701" y="3713"/>
                    <a:pt x="740" y="3519"/>
                  </a:cubicBezTo>
                  <a:cubicBezTo>
                    <a:pt x="857" y="3168"/>
                    <a:pt x="1012" y="2818"/>
                    <a:pt x="1129" y="2429"/>
                  </a:cubicBezTo>
                  <a:cubicBezTo>
                    <a:pt x="1363" y="1729"/>
                    <a:pt x="1596" y="1028"/>
                    <a:pt x="1830" y="289"/>
                  </a:cubicBezTo>
                  <a:cubicBezTo>
                    <a:pt x="1901" y="123"/>
                    <a:pt x="1755" y="0"/>
                    <a:pt x="1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2"/>
            <p:cNvSpPr/>
            <p:nvPr/>
          </p:nvSpPr>
          <p:spPr>
            <a:xfrm>
              <a:off x="3651834" y="5134441"/>
              <a:ext cx="57470" cy="33415"/>
            </a:xfrm>
            <a:custGeom>
              <a:avLst/>
              <a:gdLst/>
              <a:ahLst/>
              <a:cxnLst/>
              <a:rect l="l" t="t" r="r" b="b"/>
              <a:pathLst>
                <a:path w="5366" h="3120" extrusionOk="0">
                  <a:moveTo>
                    <a:pt x="325" y="1"/>
                  </a:moveTo>
                  <a:cubicBezTo>
                    <a:pt x="124" y="1"/>
                    <a:pt x="0" y="319"/>
                    <a:pt x="192" y="478"/>
                  </a:cubicBezTo>
                  <a:cubicBezTo>
                    <a:pt x="1671" y="1568"/>
                    <a:pt x="3305" y="2269"/>
                    <a:pt x="4862" y="3086"/>
                  </a:cubicBezTo>
                  <a:cubicBezTo>
                    <a:pt x="4902" y="3109"/>
                    <a:pt x="4943" y="3119"/>
                    <a:pt x="4982" y="3119"/>
                  </a:cubicBezTo>
                  <a:cubicBezTo>
                    <a:pt x="5203" y="3119"/>
                    <a:pt x="5366" y="2790"/>
                    <a:pt x="5134" y="2658"/>
                  </a:cubicBezTo>
                  <a:cubicBezTo>
                    <a:pt x="3539" y="1840"/>
                    <a:pt x="1865" y="1140"/>
                    <a:pt x="464" y="50"/>
                  </a:cubicBezTo>
                  <a:cubicBezTo>
                    <a:pt x="416" y="16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2"/>
            <p:cNvSpPr/>
            <p:nvPr/>
          </p:nvSpPr>
          <p:spPr>
            <a:xfrm>
              <a:off x="3580141" y="5125274"/>
              <a:ext cx="91571" cy="70675"/>
            </a:xfrm>
            <a:custGeom>
              <a:avLst/>
              <a:gdLst/>
              <a:ahLst/>
              <a:cxnLst/>
              <a:rect l="l" t="t" r="r" b="b"/>
              <a:pathLst>
                <a:path w="8550" h="6599" extrusionOk="0">
                  <a:moveTo>
                    <a:pt x="8217" y="1"/>
                  </a:moveTo>
                  <a:cubicBezTo>
                    <a:pt x="8177" y="1"/>
                    <a:pt x="8134" y="16"/>
                    <a:pt x="8092" y="50"/>
                  </a:cubicBezTo>
                  <a:lnTo>
                    <a:pt x="193" y="6121"/>
                  </a:lnTo>
                  <a:cubicBezTo>
                    <a:pt x="1" y="6281"/>
                    <a:pt x="125" y="6598"/>
                    <a:pt x="326" y="6598"/>
                  </a:cubicBezTo>
                  <a:cubicBezTo>
                    <a:pt x="370" y="6598"/>
                    <a:pt x="417" y="6584"/>
                    <a:pt x="465" y="6549"/>
                  </a:cubicBezTo>
                  <a:lnTo>
                    <a:pt x="8326" y="478"/>
                  </a:lnTo>
                  <a:cubicBezTo>
                    <a:pt x="8550" y="318"/>
                    <a:pt x="8406" y="1"/>
                    <a:pt x="8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2"/>
            <p:cNvSpPr/>
            <p:nvPr/>
          </p:nvSpPr>
          <p:spPr>
            <a:xfrm>
              <a:off x="3599687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0" y="1"/>
                  </a:moveTo>
                  <a:cubicBezTo>
                    <a:pt x="2463" y="1"/>
                    <a:pt x="2386" y="41"/>
                    <a:pt x="2337" y="139"/>
                  </a:cubicBezTo>
                  <a:cubicBezTo>
                    <a:pt x="1442" y="2085"/>
                    <a:pt x="1053" y="4303"/>
                    <a:pt x="80" y="6249"/>
                  </a:cubicBezTo>
                  <a:cubicBezTo>
                    <a:pt x="0" y="6435"/>
                    <a:pt x="175" y="6621"/>
                    <a:pt x="331" y="6621"/>
                  </a:cubicBezTo>
                  <a:cubicBezTo>
                    <a:pt x="403" y="6621"/>
                    <a:pt x="471" y="6581"/>
                    <a:pt x="508" y="6482"/>
                  </a:cubicBezTo>
                  <a:cubicBezTo>
                    <a:pt x="1481" y="4537"/>
                    <a:pt x="1831" y="2358"/>
                    <a:pt x="2765" y="373"/>
                  </a:cubicBezTo>
                  <a:cubicBezTo>
                    <a:pt x="2871" y="187"/>
                    <a:pt x="2705" y="1"/>
                    <a:pt x="2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2"/>
            <p:cNvSpPr/>
            <p:nvPr/>
          </p:nvSpPr>
          <p:spPr>
            <a:xfrm>
              <a:off x="3729738" y="5113300"/>
              <a:ext cx="21677" cy="21688"/>
            </a:xfrm>
            <a:custGeom>
              <a:avLst/>
              <a:gdLst/>
              <a:ahLst/>
              <a:cxnLst/>
              <a:rect l="l" t="t" r="r" b="b"/>
              <a:pathLst>
                <a:path w="2024" h="2025" extrusionOk="0">
                  <a:moveTo>
                    <a:pt x="525" y="565"/>
                  </a:moveTo>
                  <a:cubicBezTo>
                    <a:pt x="543" y="585"/>
                    <a:pt x="537" y="585"/>
                    <a:pt x="506" y="585"/>
                  </a:cubicBezTo>
                  <a:lnTo>
                    <a:pt x="525" y="565"/>
                  </a:lnTo>
                  <a:close/>
                  <a:moveTo>
                    <a:pt x="428" y="857"/>
                  </a:moveTo>
                  <a:lnTo>
                    <a:pt x="428" y="857"/>
                  </a:lnTo>
                  <a:cubicBezTo>
                    <a:pt x="463" y="892"/>
                    <a:pt x="467" y="896"/>
                    <a:pt x="439" y="924"/>
                  </a:cubicBezTo>
                  <a:lnTo>
                    <a:pt x="439" y="924"/>
                  </a:lnTo>
                  <a:lnTo>
                    <a:pt x="428" y="857"/>
                  </a:lnTo>
                  <a:close/>
                  <a:moveTo>
                    <a:pt x="428" y="896"/>
                  </a:moveTo>
                  <a:cubicBezTo>
                    <a:pt x="428" y="909"/>
                    <a:pt x="429" y="922"/>
                    <a:pt x="429" y="934"/>
                  </a:cubicBezTo>
                  <a:lnTo>
                    <a:pt x="429" y="934"/>
                  </a:lnTo>
                  <a:cubicBezTo>
                    <a:pt x="429" y="934"/>
                    <a:pt x="429" y="935"/>
                    <a:pt x="428" y="935"/>
                  </a:cubicBezTo>
                  <a:lnTo>
                    <a:pt x="428" y="896"/>
                  </a:lnTo>
                  <a:close/>
                  <a:moveTo>
                    <a:pt x="1012" y="1"/>
                  </a:moveTo>
                  <a:lnTo>
                    <a:pt x="779" y="40"/>
                  </a:lnTo>
                  <a:cubicBezTo>
                    <a:pt x="740" y="40"/>
                    <a:pt x="701" y="79"/>
                    <a:pt x="662" y="118"/>
                  </a:cubicBezTo>
                  <a:cubicBezTo>
                    <a:pt x="584" y="118"/>
                    <a:pt x="545" y="118"/>
                    <a:pt x="506" y="157"/>
                  </a:cubicBezTo>
                  <a:cubicBezTo>
                    <a:pt x="467" y="196"/>
                    <a:pt x="389" y="234"/>
                    <a:pt x="350" y="312"/>
                  </a:cubicBezTo>
                  <a:lnTo>
                    <a:pt x="273" y="351"/>
                  </a:lnTo>
                  <a:cubicBezTo>
                    <a:pt x="234" y="429"/>
                    <a:pt x="195" y="468"/>
                    <a:pt x="117" y="546"/>
                  </a:cubicBezTo>
                  <a:cubicBezTo>
                    <a:pt x="78" y="662"/>
                    <a:pt x="39" y="740"/>
                    <a:pt x="0" y="857"/>
                  </a:cubicBezTo>
                  <a:cubicBezTo>
                    <a:pt x="0" y="857"/>
                    <a:pt x="0" y="896"/>
                    <a:pt x="0" y="896"/>
                  </a:cubicBezTo>
                  <a:cubicBezTo>
                    <a:pt x="0" y="935"/>
                    <a:pt x="0" y="1013"/>
                    <a:pt x="0" y="1052"/>
                  </a:cubicBezTo>
                  <a:lnTo>
                    <a:pt x="0" y="1129"/>
                  </a:lnTo>
                  <a:cubicBezTo>
                    <a:pt x="0" y="1246"/>
                    <a:pt x="0" y="1363"/>
                    <a:pt x="78" y="1441"/>
                  </a:cubicBezTo>
                  <a:cubicBezTo>
                    <a:pt x="78" y="1480"/>
                    <a:pt x="117" y="1519"/>
                    <a:pt x="117" y="1557"/>
                  </a:cubicBezTo>
                  <a:cubicBezTo>
                    <a:pt x="156" y="1635"/>
                    <a:pt x="195" y="1674"/>
                    <a:pt x="273" y="1752"/>
                  </a:cubicBezTo>
                  <a:lnTo>
                    <a:pt x="312" y="1791"/>
                  </a:lnTo>
                  <a:lnTo>
                    <a:pt x="467" y="1908"/>
                  </a:lnTo>
                  <a:lnTo>
                    <a:pt x="506" y="1908"/>
                  </a:lnTo>
                  <a:cubicBezTo>
                    <a:pt x="584" y="1947"/>
                    <a:pt x="623" y="1986"/>
                    <a:pt x="701" y="2024"/>
                  </a:cubicBezTo>
                  <a:lnTo>
                    <a:pt x="1012" y="2024"/>
                  </a:lnTo>
                  <a:lnTo>
                    <a:pt x="1246" y="1986"/>
                  </a:lnTo>
                  <a:cubicBezTo>
                    <a:pt x="1401" y="1947"/>
                    <a:pt x="1557" y="1869"/>
                    <a:pt x="1674" y="1752"/>
                  </a:cubicBezTo>
                  <a:cubicBezTo>
                    <a:pt x="1751" y="1674"/>
                    <a:pt x="1790" y="1635"/>
                    <a:pt x="1829" y="1557"/>
                  </a:cubicBezTo>
                  <a:cubicBezTo>
                    <a:pt x="1829" y="1557"/>
                    <a:pt x="1868" y="1519"/>
                    <a:pt x="1868" y="1519"/>
                  </a:cubicBezTo>
                  <a:cubicBezTo>
                    <a:pt x="2024" y="1207"/>
                    <a:pt x="2024" y="818"/>
                    <a:pt x="1868" y="507"/>
                  </a:cubicBezTo>
                  <a:cubicBezTo>
                    <a:pt x="1851" y="472"/>
                    <a:pt x="1825" y="437"/>
                    <a:pt x="1796" y="402"/>
                  </a:cubicBezTo>
                  <a:lnTo>
                    <a:pt x="1796" y="402"/>
                  </a:lnTo>
                  <a:cubicBezTo>
                    <a:pt x="1768" y="349"/>
                    <a:pt x="1740" y="301"/>
                    <a:pt x="1712" y="273"/>
                  </a:cubicBezTo>
                  <a:cubicBezTo>
                    <a:pt x="1635" y="234"/>
                    <a:pt x="1596" y="196"/>
                    <a:pt x="1518" y="118"/>
                  </a:cubicBezTo>
                  <a:lnTo>
                    <a:pt x="1323" y="40"/>
                  </a:lnTo>
                  <a:lnTo>
                    <a:pt x="1284" y="40"/>
                  </a:lnTo>
                  <a:cubicBezTo>
                    <a:pt x="1168" y="40"/>
                    <a:pt x="1090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2"/>
            <p:cNvSpPr/>
            <p:nvPr/>
          </p:nvSpPr>
          <p:spPr>
            <a:xfrm>
              <a:off x="3650131" y="5129558"/>
              <a:ext cx="37517" cy="37688"/>
            </a:xfrm>
            <a:custGeom>
              <a:avLst/>
              <a:gdLst/>
              <a:ahLst/>
              <a:cxnLst/>
              <a:rect l="l" t="t" r="r" b="b"/>
              <a:pathLst>
                <a:path w="3503" h="3519" extrusionOk="0">
                  <a:moveTo>
                    <a:pt x="1578" y="1767"/>
                  </a:moveTo>
                  <a:cubicBezTo>
                    <a:pt x="1574" y="1770"/>
                    <a:pt x="1568" y="1774"/>
                    <a:pt x="1563" y="1777"/>
                  </a:cubicBezTo>
                  <a:lnTo>
                    <a:pt x="1563" y="1777"/>
                  </a:lnTo>
                  <a:lnTo>
                    <a:pt x="1574" y="1768"/>
                  </a:lnTo>
                  <a:lnTo>
                    <a:pt x="1574" y="1768"/>
                  </a:lnTo>
                  <a:lnTo>
                    <a:pt x="1578" y="1767"/>
                  </a:lnTo>
                  <a:close/>
                  <a:moveTo>
                    <a:pt x="1895" y="1814"/>
                  </a:moveTo>
                  <a:lnTo>
                    <a:pt x="1896" y="1815"/>
                  </a:lnTo>
                  <a:lnTo>
                    <a:pt x="1896" y="1815"/>
                  </a:lnTo>
                  <a:cubicBezTo>
                    <a:pt x="1895" y="1815"/>
                    <a:pt x="1895" y="1815"/>
                    <a:pt x="1895" y="1816"/>
                  </a:cubicBezTo>
                  <a:lnTo>
                    <a:pt x="1895" y="1816"/>
                  </a:lnTo>
                  <a:cubicBezTo>
                    <a:pt x="1895" y="1816"/>
                    <a:pt x="1895" y="1815"/>
                    <a:pt x="1895" y="1815"/>
                  </a:cubicBezTo>
                  <a:lnTo>
                    <a:pt x="1895" y="1815"/>
                  </a:lnTo>
                  <a:cubicBezTo>
                    <a:pt x="1895" y="1815"/>
                    <a:pt x="1895" y="1814"/>
                    <a:pt x="1895" y="1814"/>
                  </a:cubicBezTo>
                  <a:close/>
                  <a:moveTo>
                    <a:pt x="1464" y="1851"/>
                  </a:moveTo>
                  <a:lnTo>
                    <a:pt x="1464" y="1851"/>
                  </a:lnTo>
                  <a:cubicBezTo>
                    <a:pt x="1464" y="1851"/>
                    <a:pt x="1464" y="1851"/>
                    <a:pt x="1464" y="1851"/>
                  </a:cubicBezTo>
                  <a:lnTo>
                    <a:pt x="1464" y="1851"/>
                  </a:lnTo>
                  <a:cubicBezTo>
                    <a:pt x="1464" y="1851"/>
                    <a:pt x="1464" y="1851"/>
                    <a:pt x="1464" y="1851"/>
                  </a:cubicBezTo>
                  <a:lnTo>
                    <a:pt x="1464" y="1851"/>
                  </a:lnTo>
                  <a:lnTo>
                    <a:pt x="1464" y="1851"/>
                  </a:lnTo>
                  <a:close/>
                  <a:moveTo>
                    <a:pt x="1439" y="1870"/>
                  </a:moveTo>
                  <a:cubicBezTo>
                    <a:pt x="1439" y="1871"/>
                    <a:pt x="1440" y="1872"/>
                    <a:pt x="1441" y="1873"/>
                  </a:cubicBezTo>
                  <a:lnTo>
                    <a:pt x="1441" y="1873"/>
                  </a:lnTo>
                  <a:cubicBezTo>
                    <a:pt x="1441" y="1875"/>
                    <a:pt x="1441" y="1876"/>
                    <a:pt x="1441" y="1878"/>
                  </a:cubicBezTo>
                  <a:lnTo>
                    <a:pt x="1441" y="1878"/>
                  </a:lnTo>
                  <a:lnTo>
                    <a:pt x="1436" y="1873"/>
                  </a:lnTo>
                  <a:lnTo>
                    <a:pt x="1439" y="1870"/>
                  </a:lnTo>
                  <a:close/>
                  <a:moveTo>
                    <a:pt x="1426" y="1883"/>
                  </a:moveTo>
                  <a:lnTo>
                    <a:pt x="1426" y="1883"/>
                  </a:lnTo>
                  <a:cubicBezTo>
                    <a:pt x="1429" y="1884"/>
                    <a:pt x="1431" y="1886"/>
                    <a:pt x="1434" y="1888"/>
                  </a:cubicBezTo>
                  <a:lnTo>
                    <a:pt x="1434" y="1888"/>
                  </a:lnTo>
                  <a:cubicBezTo>
                    <a:pt x="1432" y="1889"/>
                    <a:pt x="1431" y="1890"/>
                    <a:pt x="1430" y="1891"/>
                  </a:cubicBezTo>
                  <a:lnTo>
                    <a:pt x="1430" y="1891"/>
                  </a:lnTo>
                  <a:lnTo>
                    <a:pt x="1423" y="1886"/>
                  </a:lnTo>
                  <a:lnTo>
                    <a:pt x="1423" y="1886"/>
                  </a:lnTo>
                  <a:lnTo>
                    <a:pt x="1426" y="1883"/>
                  </a:lnTo>
                  <a:close/>
                  <a:moveTo>
                    <a:pt x="1674" y="1"/>
                  </a:moveTo>
                  <a:cubicBezTo>
                    <a:pt x="1402" y="39"/>
                    <a:pt x="1129" y="117"/>
                    <a:pt x="896" y="234"/>
                  </a:cubicBezTo>
                  <a:cubicBezTo>
                    <a:pt x="779" y="312"/>
                    <a:pt x="701" y="390"/>
                    <a:pt x="585" y="468"/>
                  </a:cubicBezTo>
                  <a:cubicBezTo>
                    <a:pt x="546" y="506"/>
                    <a:pt x="507" y="545"/>
                    <a:pt x="468" y="584"/>
                  </a:cubicBezTo>
                  <a:cubicBezTo>
                    <a:pt x="390" y="701"/>
                    <a:pt x="312" y="779"/>
                    <a:pt x="234" y="896"/>
                  </a:cubicBezTo>
                  <a:cubicBezTo>
                    <a:pt x="195" y="1012"/>
                    <a:pt x="118" y="1129"/>
                    <a:pt x="79" y="1285"/>
                  </a:cubicBezTo>
                  <a:cubicBezTo>
                    <a:pt x="79" y="1324"/>
                    <a:pt x="40" y="1363"/>
                    <a:pt x="40" y="1440"/>
                  </a:cubicBezTo>
                  <a:cubicBezTo>
                    <a:pt x="1" y="1557"/>
                    <a:pt x="1" y="1713"/>
                    <a:pt x="1" y="1830"/>
                  </a:cubicBezTo>
                  <a:cubicBezTo>
                    <a:pt x="1" y="2102"/>
                    <a:pt x="79" y="2374"/>
                    <a:pt x="195" y="2608"/>
                  </a:cubicBezTo>
                  <a:cubicBezTo>
                    <a:pt x="234" y="2647"/>
                    <a:pt x="273" y="2686"/>
                    <a:pt x="273" y="2763"/>
                  </a:cubicBezTo>
                  <a:cubicBezTo>
                    <a:pt x="429" y="2958"/>
                    <a:pt x="623" y="3114"/>
                    <a:pt x="818" y="3269"/>
                  </a:cubicBezTo>
                  <a:cubicBezTo>
                    <a:pt x="935" y="3347"/>
                    <a:pt x="1051" y="3386"/>
                    <a:pt x="1168" y="3425"/>
                  </a:cubicBezTo>
                  <a:cubicBezTo>
                    <a:pt x="1333" y="3488"/>
                    <a:pt x="1506" y="3519"/>
                    <a:pt x="1679" y="3519"/>
                  </a:cubicBezTo>
                  <a:cubicBezTo>
                    <a:pt x="2025" y="3519"/>
                    <a:pt x="2372" y="3398"/>
                    <a:pt x="2655" y="3177"/>
                  </a:cubicBezTo>
                  <a:lnTo>
                    <a:pt x="2655" y="3177"/>
                  </a:lnTo>
                  <a:cubicBezTo>
                    <a:pt x="2677" y="3169"/>
                    <a:pt x="2700" y="3161"/>
                    <a:pt x="2725" y="3153"/>
                  </a:cubicBezTo>
                  <a:cubicBezTo>
                    <a:pt x="2725" y="3153"/>
                    <a:pt x="2764" y="3153"/>
                    <a:pt x="2803" y="3114"/>
                  </a:cubicBezTo>
                  <a:cubicBezTo>
                    <a:pt x="2958" y="2997"/>
                    <a:pt x="3114" y="2841"/>
                    <a:pt x="3231" y="2686"/>
                  </a:cubicBezTo>
                  <a:cubicBezTo>
                    <a:pt x="3308" y="2569"/>
                    <a:pt x="3347" y="2452"/>
                    <a:pt x="3386" y="2335"/>
                  </a:cubicBezTo>
                  <a:cubicBezTo>
                    <a:pt x="3425" y="2258"/>
                    <a:pt x="3425" y="2219"/>
                    <a:pt x="3464" y="2180"/>
                  </a:cubicBezTo>
                  <a:cubicBezTo>
                    <a:pt x="3464" y="2024"/>
                    <a:pt x="3503" y="1868"/>
                    <a:pt x="3503" y="1752"/>
                  </a:cubicBezTo>
                  <a:cubicBezTo>
                    <a:pt x="3464" y="1479"/>
                    <a:pt x="3386" y="1207"/>
                    <a:pt x="3270" y="934"/>
                  </a:cubicBezTo>
                  <a:cubicBezTo>
                    <a:pt x="3192" y="779"/>
                    <a:pt x="3075" y="623"/>
                    <a:pt x="2919" y="506"/>
                  </a:cubicBezTo>
                  <a:cubicBezTo>
                    <a:pt x="2725" y="312"/>
                    <a:pt x="2491" y="156"/>
                    <a:pt x="2219" y="78"/>
                  </a:cubicBezTo>
                  <a:cubicBezTo>
                    <a:pt x="2063" y="1"/>
                    <a:pt x="1869" y="1"/>
                    <a:pt x="1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2"/>
            <p:cNvSpPr/>
            <p:nvPr/>
          </p:nvSpPr>
          <p:spPr>
            <a:xfrm>
              <a:off x="3665971" y="5072463"/>
              <a:ext cx="25019" cy="25019"/>
            </a:xfrm>
            <a:custGeom>
              <a:avLst/>
              <a:gdLst/>
              <a:ahLst/>
              <a:cxnLst/>
              <a:rect l="l" t="t" r="r" b="b"/>
              <a:pathLst>
                <a:path w="2336" h="2336" extrusionOk="0">
                  <a:moveTo>
                    <a:pt x="671" y="663"/>
                  </a:moveTo>
                  <a:cubicBezTo>
                    <a:pt x="660" y="680"/>
                    <a:pt x="652" y="694"/>
                    <a:pt x="636" y="699"/>
                  </a:cubicBezTo>
                  <a:lnTo>
                    <a:pt x="636" y="699"/>
                  </a:lnTo>
                  <a:cubicBezTo>
                    <a:pt x="641" y="692"/>
                    <a:pt x="647" y="685"/>
                    <a:pt x="652" y="677"/>
                  </a:cubicBezTo>
                  <a:lnTo>
                    <a:pt x="652" y="677"/>
                  </a:lnTo>
                  <a:lnTo>
                    <a:pt x="671" y="663"/>
                  </a:lnTo>
                  <a:close/>
                  <a:moveTo>
                    <a:pt x="818" y="0"/>
                  </a:moveTo>
                  <a:lnTo>
                    <a:pt x="545" y="117"/>
                  </a:lnTo>
                  <a:lnTo>
                    <a:pt x="429" y="195"/>
                  </a:lnTo>
                  <a:lnTo>
                    <a:pt x="312" y="273"/>
                  </a:lnTo>
                  <a:lnTo>
                    <a:pt x="156" y="506"/>
                  </a:lnTo>
                  <a:lnTo>
                    <a:pt x="156" y="545"/>
                  </a:lnTo>
                  <a:cubicBezTo>
                    <a:pt x="78" y="662"/>
                    <a:pt x="39" y="779"/>
                    <a:pt x="39" y="895"/>
                  </a:cubicBezTo>
                  <a:cubicBezTo>
                    <a:pt x="1" y="1051"/>
                    <a:pt x="1" y="1168"/>
                    <a:pt x="39" y="1323"/>
                  </a:cubicBezTo>
                  <a:cubicBezTo>
                    <a:pt x="74" y="1428"/>
                    <a:pt x="109" y="1532"/>
                    <a:pt x="199" y="1609"/>
                  </a:cubicBezTo>
                  <a:lnTo>
                    <a:pt x="199" y="1609"/>
                  </a:lnTo>
                  <a:cubicBezTo>
                    <a:pt x="237" y="1718"/>
                    <a:pt x="274" y="1793"/>
                    <a:pt x="312" y="1868"/>
                  </a:cubicBezTo>
                  <a:lnTo>
                    <a:pt x="390" y="1946"/>
                  </a:lnTo>
                  <a:cubicBezTo>
                    <a:pt x="429" y="2024"/>
                    <a:pt x="506" y="2102"/>
                    <a:pt x="545" y="2141"/>
                  </a:cubicBezTo>
                  <a:lnTo>
                    <a:pt x="662" y="2218"/>
                  </a:lnTo>
                  <a:lnTo>
                    <a:pt x="896" y="2296"/>
                  </a:lnTo>
                  <a:cubicBezTo>
                    <a:pt x="973" y="2335"/>
                    <a:pt x="1090" y="2335"/>
                    <a:pt x="1168" y="2335"/>
                  </a:cubicBezTo>
                  <a:lnTo>
                    <a:pt x="1479" y="2335"/>
                  </a:lnTo>
                  <a:cubicBezTo>
                    <a:pt x="1596" y="2296"/>
                    <a:pt x="1674" y="2296"/>
                    <a:pt x="1752" y="2218"/>
                  </a:cubicBezTo>
                  <a:lnTo>
                    <a:pt x="1791" y="2218"/>
                  </a:lnTo>
                  <a:lnTo>
                    <a:pt x="1907" y="2141"/>
                  </a:lnTo>
                  <a:lnTo>
                    <a:pt x="2024" y="2063"/>
                  </a:lnTo>
                  <a:lnTo>
                    <a:pt x="2024" y="2024"/>
                  </a:lnTo>
                  <a:cubicBezTo>
                    <a:pt x="2102" y="1985"/>
                    <a:pt x="2141" y="1907"/>
                    <a:pt x="2219" y="1829"/>
                  </a:cubicBezTo>
                  <a:cubicBezTo>
                    <a:pt x="2219" y="1829"/>
                    <a:pt x="2219" y="1790"/>
                    <a:pt x="2219" y="1790"/>
                  </a:cubicBezTo>
                  <a:cubicBezTo>
                    <a:pt x="2219" y="1752"/>
                    <a:pt x="2257" y="1713"/>
                    <a:pt x="2257" y="1635"/>
                  </a:cubicBezTo>
                  <a:cubicBezTo>
                    <a:pt x="2296" y="1596"/>
                    <a:pt x="2335" y="1557"/>
                    <a:pt x="2335" y="1479"/>
                  </a:cubicBezTo>
                  <a:cubicBezTo>
                    <a:pt x="2335" y="1479"/>
                    <a:pt x="2335" y="1479"/>
                    <a:pt x="2335" y="1440"/>
                  </a:cubicBezTo>
                  <a:lnTo>
                    <a:pt x="2335" y="1323"/>
                  </a:lnTo>
                  <a:lnTo>
                    <a:pt x="2335" y="1168"/>
                  </a:lnTo>
                  <a:lnTo>
                    <a:pt x="2335" y="1129"/>
                  </a:lnTo>
                  <a:cubicBezTo>
                    <a:pt x="2335" y="1051"/>
                    <a:pt x="2296" y="895"/>
                    <a:pt x="2296" y="856"/>
                  </a:cubicBezTo>
                  <a:cubicBezTo>
                    <a:pt x="2296" y="856"/>
                    <a:pt x="2296" y="818"/>
                    <a:pt x="2296" y="818"/>
                  </a:cubicBezTo>
                  <a:lnTo>
                    <a:pt x="2296" y="779"/>
                  </a:lnTo>
                  <a:cubicBezTo>
                    <a:pt x="2296" y="740"/>
                    <a:pt x="2219" y="623"/>
                    <a:pt x="2180" y="545"/>
                  </a:cubicBezTo>
                  <a:lnTo>
                    <a:pt x="2180" y="506"/>
                  </a:lnTo>
                  <a:cubicBezTo>
                    <a:pt x="2180" y="467"/>
                    <a:pt x="2141" y="428"/>
                    <a:pt x="2102" y="428"/>
                  </a:cubicBezTo>
                  <a:lnTo>
                    <a:pt x="2024" y="312"/>
                  </a:lnTo>
                  <a:lnTo>
                    <a:pt x="2024" y="273"/>
                  </a:lnTo>
                  <a:lnTo>
                    <a:pt x="1907" y="195"/>
                  </a:lnTo>
                  <a:cubicBezTo>
                    <a:pt x="1868" y="156"/>
                    <a:pt x="1829" y="156"/>
                    <a:pt x="1791" y="117"/>
                  </a:cubicBez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2"/>
            <p:cNvSpPr/>
            <p:nvPr/>
          </p:nvSpPr>
          <p:spPr>
            <a:xfrm>
              <a:off x="3693474" y="5037034"/>
              <a:ext cx="21270" cy="22309"/>
            </a:xfrm>
            <a:custGeom>
              <a:avLst/>
              <a:gdLst/>
              <a:ahLst/>
              <a:cxnLst/>
              <a:rect l="l" t="t" r="r" b="b"/>
              <a:pathLst>
                <a:path w="1986" h="2083" extrusionOk="0">
                  <a:moveTo>
                    <a:pt x="1480" y="180"/>
                  </a:moveTo>
                  <a:lnTo>
                    <a:pt x="1518" y="195"/>
                  </a:lnTo>
                  <a:lnTo>
                    <a:pt x="1499" y="195"/>
                  </a:lnTo>
                  <a:lnTo>
                    <a:pt x="1480" y="180"/>
                  </a:lnTo>
                  <a:close/>
                  <a:moveTo>
                    <a:pt x="691" y="378"/>
                  </a:moveTo>
                  <a:lnTo>
                    <a:pt x="691" y="378"/>
                  </a:lnTo>
                  <a:cubicBezTo>
                    <a:pt x="680" y="390"/>
                    <a:pt x="662" y="390"/>
                    <a:pt x="662" y="390"/>
                  </a:cubicBezTo>
                  <a:lnTo>
                    <a:pt x="691" y="378"/>
                  </a:lnTo>
                  <a:close/>
                  <a:moveTo>
                    <a:pt x="1752" y="1363"/>
                  </a:moveTo>
                  <a:lnTo>
                    <a:pt x="1713" y="1479"/>
                  </a:lnTo>
                  <a:cubicBezTo>
                    <a:pt x="1713" y="1479"/>
                    <a:pt x="1713" y="1441"/>
                    <a:pt x="1713" y="1441"/>
                  </a:cubicBezTo>
                  <a:cubicBezTo>
                    <a:pt x="1726" y="1415"/>
                    <a:pt x="1739" y="1389"/>
                    <a:pt x="1752" y="1363"/>
                  </a:cubicBezTo>
                  <a:close/>
                  <a:moveTo>
                    <a:pt x="974" y="1"/>
                  </a:moveTo>
                  <a:cubicBezTo>
                    <a:pt x="896" y="1"/>
                    <a:pt x="818" y="1"/>
                    <a:pt x="740" y="40"/>
                  </a:cubicBezTo>
                  <a:cubicBezTo>
                    <a:pt x="662" y="79"/>
                    <a:pt x="585" y="79"/>
                    <a:pt x="507" y="117"/>
                  </a:cubicBezTo>
                  <a:cubicBezTo>
                    <a:pt x="351" y="195"/>
                    <a:pt x="234" y="351"/>
                    <a:pt x="156" y="468"/>
                  </a:cubicBezTo>
                  <a:cubicBezTo>
                    <a:pt x="40" y="662"/>
                    <a:pt x="1" y="857"/>
                    <a:pt x="1" y="1051"/>
                  </a:cubicBezTo>
                  <a:cubicBezTo>
                    <a:pt x="1" y="1051"/>
                    <a:pt x="1" y="1090"/>
                    <a:pt x="1" y="1090"/>
                  </a:cubicBezTo>
                  <a:cubicBezTo>
                    <a:pt x="1" y="1207"/>
                    <a:pt x="1" y="1285"/>
                    <a:pt x="40" y="1402"/>
                  </a:cubicBezTo>
                  <a:cubicBezTo>
                    <a:pt x="79" y="1635"/>
                    <a:pt x="234" y="1830"/>
                    <a:pt x="468" y="1946"/>
                  </a:cubicBezTo>
                  <a:cubicBezTo>
                    <a:pt x="507" y="1985"/>
                    <a:pt x="585" y="2024"/>
                    <a:pt x="662" y="2024"/>
                  </a:cubicBezTo>
                  <a:lnTo>
                    <a:pt x="701" y="2024"/>
                  </a:lnTo>
                  <a:cubicBezTo>
                    <a:pt x="799" y="2063"/>
                    <a:pt x="896" y="2083"/>
                    <a:pt x="988" y="2083"/>
                  </a:cubicBezTo>
                  <a:cubicBezTo>
                    <a:pt x="1081" y="2083"/>
                    <a:pt x="1168" y="2063"/>
                    <a:pt x="1246" y="2024"/>
                  </a:cubicBezTo>
                  <a:lnTo>
                    <a:pt x="1480" y="1946"/>
                  </a:lnTo>
                  <a:cubicBezTo>
                    <a:pt x="1518" y="1908"/>
                    <a:pt x="1557" y="1869"/>
                    <a:pt x="1596" y="1869"/>
                  </a:cubicBezTo>
                  <a:cubicBezTo>
                    <a:pt x="1635" y="1830"/>
                    <a:pt x="1674" y="1791"/>
                    <a:pt x="1713" y="1752"/>
                  </a:cubicBezTo>
                  <a:cubicBezTo>
                    <a:pt x="1752" y="1713"/>
                    <a:pt x="1830" y="1635"/>
                    <a:pt x="1869" y="1596"/>
                  </a:cubicBezTo>
                  <a:cubicBezTo>
                    <a:pt x="1869" y="1557"/>
                    <a:pt x="1869" y="1557"/>
                    <a:pt x="1869" y="1557"/>
                  </a:cubicBezTo>
                  <a:cubicBezTo>
                    <a:pt x="1908" y="1479"/>
                    <a:pt x="1908" y="1402"/>
                    <a:pt x="1946" y="1285"/>
                  </a:cubicBezTo>
                  <a:cubicBezTo>
                    <a:pt x="1946" y="1246"/>
                    <a:pt x="1946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46" y="857"/>
                    <a:pt x="1946" y="779"/>
                  </a:cubicBezTo>
                  <a:cubicBezTo>
                    <a:pt x="1946" y="779"/>
                    <a:pt x="1946" y="740"/>
                    <a:pt x="1946" y="740"/>
                  </a:cubicBezTo>
                  <a:cubicBezTo>
                    <a:pt x="1946" y="701"/>
                    <a:pt x="1908" y="662"/>
                    <a:pt x="1908" y="662"/>
                  </a:cubicBezTo>
                  <a:cubicBezTo>
                    <a:pt x="1908" y="623"/>
                    <a:pt x="1869" y="584"/>
                    <a:pt x="1869" y="546"/>
                  </a:cubicBezTo>
                  <a:lnTo>
                    <a:pt x="1869" y="507"/>
                  </a:lnTo>
                  <a:lnTo>
                    <a:pt x="1713" y="312"/>
                  </a:lnTo>
                  <a:cubicBezTo>
                    <a:pt x="1623" y="222"/>
                    <a:pt x="1521" y="159"/>
                    <a:pt x="1406" y="121"/>
                  </a:cubicBezTo>
                  <a:lnTo>
                    <a:pt x="1406" y="121"/>
                  </a:lnTo>
                  <a:lnTo>
                    <a:pt x="1402" y="117"/>
                  </a:lnTo>
                  <a:cubicBezTo>
                    <a:pt x="1285" y="40"/>
                    <a:pt x="1129" y="1"/>
                    <a:pt x="9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2"/>
            <p:cNvSpPr/>
            <p:nvPr/>
          </p:nvSpPr>
          <p:spPr>
            <a:xfrm>
              <a:off x="3617626" y="5100801"/>
              <a:ext cx="20852" cy="20852"/>
            </a:xfrm>
            <a:custGeom>
              <a:avLst/>
              <a:gdLst/>
              <a:ahLst/>
              <a:cxnLst/>
              <a:rect l="l" t="t" r="r" b="b"/>
              <a:pathLst>
                <a:path w="1947" h="1947" extrusionOk="0">
                  <a:moveTo>
                    <a:pt x="234" y="273"/>
                  </a:moveTo>
                  <a:cubicBezTo>
                    <a:pt x="234" y="273"/>
                    <a:pt x="156" y="390"/>
                    <a:pt x="117" y="429"/>
                  </a:cubicBezTo>
                  <a:cubicBezTo>
                    <a:pt x="117" y="429"/>
                    <a:pt x="117" y="467"/>
                    <a:pt x="117" y="467"/>
                  </a:cubicBezTo>
                  <a:lnTo>
                    <a:pt x="234" y="273"/>
                  </a:lnTo>
                  <a:close/>
                  <a:moveTo>
                    <a:pt x="1635" y="1168"/>
                  </a:moveTo>
                  <a:lnTo>
                    <a:pt x="1615" y="1202"/>
                  </a:lnTo>
                  <a:lnTo>
                    <a:pt x="1615" y="1202"/>
                  </a:lnTo>
                  <a:cubicBezTo>
                    <a:pt x="1598" y="1191"/>
                    <a:pt x="1605" y="1168"/>
                    <a:pt x="1635" y="1168"/>
                  </a:cubicBezTo>
                  <a:close/>
                  <a:moveTo>
                    <a:pt x="1539" y="1328"/>
                  </a:moveTo>
                  <a:lnTo>
                    <a:pt x="1518" y="1363"/>
                  </a:lnTo>
                  <a:cubicBezTo>
                    <a:pt x="1518" y="1342"/>
                    <a:pt x="1529" y="1332"/>
                    <a:pt x="1539" y="1328"/>
                  </a:cubicBezTo>
                  <a:close/>
                  <a:moveTo>
                    <a:pt x="896" y="1"/>
                  </a:moveTo>
                  <a:cubicBezTo>
                    <a:pt x="818" y="1"/>
                    <a:pt x="740" y="1"/>
                    <a:pt x="662" y="39"/>
                  </a:cubicBezTo>
                  <a:cubicBezTo>
                    <a:pt x="623" y="39"/>
                    <a:pt x="584" y="39"/>
                    <a:pt x="545" y="78"/>
                  </a:cubicBezTo>
                  <a:cubicBezTo>
                    <a:pt x="468" y="78"/>
                    <a:pt x="390" y="117"/>
                    <a:pt x="351" y="195"/>
                  </a:cubicBezTo>
                  <a:cubicBezTo>
                    <a:pt x="273" y="234"/>
                    <a:pt x="273" y="234"/>
                    <a:pt x="234" y="273"/>
                  </a:cubicBezTo>
                  <a:lnTo>
                    <a:pt x="234" y="273"/>
                  </a:lnTo>
                  <a:lnTo>
                    <a:pt x="234" y="273"/>
                  </a:lnTo>
                  <a:cubicBezTo>
                    <a:pt x="195" y="351"/>
                    <a:pt x="156" y="429"/>
                    <a:pt x="117" y="467"/>
                  </a:cubicBezTo>
                  <a:lnTo>
                    <a:pt x="117" y="506"/>
                  </a:lnTo>
                  <a:cubicBezTo>
                    <a:pt x="78" y="584"/>
                    <a:pt x="39" y="623"/>
                    <a:pt x="1" y="740"/>
                  </a:cubicBezTo>
                  <a:lnTo>
                    <a:pt x="1" y="779"/>
                  </a:lnTo>
                  <a:cubicBezTo>
                    <a:pt x="1" y="857"/>
                    <a:pt x="1" y="934"/>
                    <a:pt x="1" y="1012"/>
                  </a:cubicBezTo>
                  <a:lnTo>
                    <a:pt x="1" y="1051"/>
                  </a:lnTo>
                  <a:cubicBezTo>
                    <a:pt x="1" y="1129"/>
                    <a:pt x="1" y="1207"/>
                    <a:pt x="1" y="1285"/>
                  </a:cubicBezTo>
                  <a:cubicBezTo>
                    <a:pt x="1" y="1285"/>
                    <a:pt x="1" y="1324"/>
                    <a:pt x="1" y="1324"/>
                  </a:cubicBezTo>
                  <a:cubicBezTo>
                    <a:pt x="39" y="1440"/>
                    <a:pt x="78" y="1518"/>
                    <a:pt x="156" y="1596"/>
                  </a:cubicBezTo>
                  <a:cubicBezTo>
                    <a:pt x="234" y="1713"/>
                    <a:pt x="312" y="1791"/>
                    <a:pt x="390" y="1829"/>
                  </a:cubicBezTo>
                  <a:cubicBezTo>
                    <a:pt x="506" y="1907"/>
                    <a:pt x="623" y="1907"/>
                    <a:pt x="740" y="1946"/>
                  </a:cubicBezTo>
                  <a:lnTo>
                    <a:pt x="1051" y="1946"/>
                  </a:lnTo>
                  <a:lnTo>
                    <a:pt x="1285" y="1868"/>
                  </a:lnTo>
                  <a:cubicBezTo>
                    <a:pt x="1289" y="1865"/>
                    <a:pt x="1294" y="1862"/>
                    <a:pt x="1298" y="1859"/>
                  </a:cubicBezTo>
                  <a:lnTo>
                    <a:pt x="1298" y="1859"/>
                  </a:lnTo>
                  <a:cubicBezTo>
                    <a:pt x="1660" y="1732"/>
                    <a:pt x="1946" y="1395"/>
                    <a:pt x="1946" y="934"/>
                  </a:cubicBezTo>
                  <a:cubicBezTo>
                    <a:pt x="1946" y="779"/>
                    <a:pt x="1907" y="623"/>
                    <a:pt x="1829" y="467"/>
                  </a:cubicBezTo>
                  <a:cubicBezTo>
                    <a:pt x="1752" y="312"/>
                    <a:pt x="1635" y="195"/>
                    <a:pt x="1479" y="117"/>
                  </a:cubicBezTo>
                  <a:lnTo>
                    <a:pt x="1440" y="117"/>
                  </a:lnTo>
                  <a:cubicBezTo>
                    <a:pt x="1363" y="78"/>
                    <a:pt x="1285" y="39"/>
                    <a:pt x="1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2"/>
            <p:cNvSpPr/>
            <p:nvPr/>
          </p:nvSpPr>
          <p:spPr>
            <a:xfrm>
              <a:off x="3779743" y="5098713"/>
              <a:ext cx="30856" cy="33362"/>
            </a:xfrm>
            <a:custGeom>
              <a:avLst/>
              <a:gdLst/>
              <a:ahLst/>
              <a:cxnLst/>
              <a:rect l="l" t="t" r="r" b="b"/>
              <a:pathLst>
                <a:path w="2881" h="3115" extrusionOk="0">
                  <a:moveTo>
                    <a:pt x="235" y="1090"/>
                  </a:moveTo>
                  <a:cubicBezTo>
                    <a:pt x="235" y="1090"/>
                    <a:pt x="235" y="1090"/>
                    <a:pt x="235" y="1090"/>
                  </a:cubicBezTo>
                  <a:lnTo>
                    <a:pt x="235" y="1090"/>
                  </a:lnTo>
                  <a:cubicBezTo>
                    <a:pt x="234" y="1090"/>
                    <a:pt x="234" y="1090"/>
                    <a:pt x="234" y="1091"/>
                  </a:cubicBezTo>
                  <a:lnTo>
                    <a:pt x="235" y="1090"/>
                  </a:lnTo>
                  <a:close/>
                  <a:moveTo>
                    <a:pt x="1879" y="1347"/>
                  </a:moveTo>
                  <a:lnTo>
                    <a:pt x="1879" y="1347"/>
                  </a:lnTo>
                  <a:cubicBezTo>
                    <a:pt x="1880" y="1351"/>
                    <a:pt x="1881" y="1356"/>
                    <a:pt x="1882" y="1360"/>
                  </a:cubicBezTo>
                  <a:lnTo>
                    <a:pt x="1882" y="1360"/>
                  </a:lnTo>
                  <a:cubicBezTo>
                    <a:pt x="1881" y="1363"/>
                    <a:pt x="1880" y="1366"/>
                    <a:pt x="1879" y="1369"/>
                  </a:cubicBezTo>
                  <a:lnTo>
                    <a:pt x="1879" y="1369"/>
                  </a:lnTo>
                  <a:cubicBezTo>
                    <a:pt x="1878" y="1362"/>
                    <a:pt x="1879" y="1354"/>
                    <a:pt x="1879" y="1347"/>
                  </a:cubicBezTo>
                  <a:close/>
                  <a:moveTo>
                    <a:pt x="1886" y="1378"/>
                  </a:moveTo>
                  <a:lnTo>
                    <a:pt x="1885" y="1380"/>
                  </a:lnTo>
                  <a:lnTo>
                    <a:pt x="1883" y="1392"/>
                  </a:lnTo>
                  <a:lnTo>
                    <a:pt x="1883" y="1392"/>
                  </a:lnTo>
                  <a:cubicBezTo>
                    <a:pt x="1885" y="1390"/>
                    <a:pt x="1887" y="1388"/>
                    <a:pt x="1888" y="1385"/>
                  </a:cubicBezTo>
                  <a:lnTo>
                    <a:pt x="1888" y="1385"/>
                  </a:lnTo>
                  <a:cubicBezTo>
                    <a:pt x="1888" y="1386"/>
                    <a:pt x="1889" y="1386"/>
                    <a:pt x="1889" y="1387"/>
                  </a:cubicBezTo>
                  <a:lnTo>
                    <a:pt x="1889" y="1387"/>
                  </a:lnTo>
                  <a:lnTo>
                    <a:pt x="1892" y="1383"/>
                  </a:lnTo>
                  <a:lnTo>
                    <a:pt x="1892" y="1383"/>
                  </a:lnTo>
                  <a:lnTo>
                    <a:pt x="1891" y="1382"/>
                  </a:lnTo>
                  <a:lnTo>
                    <a:pt x="1891" y="1382"/>
                  </a:lnTo>
                  <a:cubicBezTo>
                    <a:pt x="1890" y="1383"/>
                    <a:pt x="1889" y="1384"/>
                    <a:pt x="1888" y="1385"/>
                  </a:cubicBezTo>
                  <a:lnTo>
                    <a:pt x="1888" y="1385"/>
                  </a:lnTo>
                  <a:cubicBezTo>
                    <a:pt x="1888" y="1383"/>
                    <a:pt x="1887" y="1380"/>
                    <a:pt x="1886" y="1378"/>
                  </a:cubicBezTo>
                  <a:close/>
                  <a:moveTo>
                    <a:pt x="1873" y="1390"/>
                  </a:moveTo>
                  <a:cubicBezTo>
                    <a:pt x="1874" y="1394"/>
                    <a:pt x="1875" y="1398"/>
                    <a:pt x="1876" y="1402"/>
                  </a:cubicBezTo>
                  <a:lnTo>
                    <a:pt x="1876" y="1402"/>
                  </a:lnTo>
                  <a:lnTo>
                    <a:pt x="1871" y="1409"/>
                  </a:lnTo>
                  <a:lnTo>
                    <a:pt x="1871" y="1409"/>
                  </a:lnTo>
                  <a:cubicBezTo>
                    <a:pt x="1871" y="1403"/>
                    <a:pt x="1872" y="1396"/>
                    <a:pt x="1873" y="1390"/>
                  </a:cubicBezTo>
                  <a:close/>
                  <a:moveTo>
                    <a:pt x="1908" y="1246"/>
                  </a:moveTo>
                  <a:lnTo>
                    <a:pt x="1891" y="1343"/>
                  </a:lnTo>
                  <a:lnTo>
                    <a:pt x="1891" y="1343"/>
                  </a:lnTo>
                  <a:cubicBezTo>
                    <a:pt x="1896" y="1337"/>
                    <a:pt x="1901" y="1330"/>
                    <a:pt x="1908" y="1324"/>
                  </a:cubicBezTo>
                  <a:lnTo>
                    <a:pt x="1908" y="1324"/>
                  </a:lnTo>
                  <a:lnTo>
                    <a:pt x="1889" y="1370"/>
                  </a:lnTo>
                  <a:lnTo>
                    <a:pt x="1889" y="1370"/>
                  </a:lnTo>
                  <a:lnTo>
                    <a:pt x="1891" y="1382"/>
                  </a:lnTo>
                  <a:lnTo>
                    <a:pt x="1891" y="1382"/>
                  </a:lnTo>
                  <a:cubicBezTo>
                    <a:pt x="1897" y="1375"/>
                    <a:pt x="1902" y="1368"/>
                    <a:pt x="1908" y="1363"/>
                  </a:cubicBezTo>
                  <a:lnTo>
                    <a:pt x="1908" y="1363"/>
                  </a:lnTo>
                  <a:lnTo>
                    <a:pt x="1892" y="1383"/>
                  </a:lnTo>
                  <a:lnTo>
                    <a:pt x="1892" y="1383"/>
                  </a:lnTo>
                  <a:lnTo>
                    <a:pt x="1897" y="1413"/>
                  </a:lnTo>
                  <a:lnTo>
                    <a:pt x="1897" y="1413"/>
                  </a:lnTo>
                  <a:cubicBezTo>
                    <a:pt x="1894" y="1404"/>
                    <a:pt x="1891" y="1396"/>
                    <a:pt x="1889" y="1387"/>
                  </a:cubicBezTo>
                  <a:lnTo>
                    <a:pt x="1889" y="1387"/>
                  </a:lnTo>
                  <a:lnTo>
                    <a:pt x="1883" y="1394"/>
                  </a:lnTo>
                  <a:lnTo>
                    <a:pt x="1882" y="1402"/>
                  </a:lnTo>
                  <a:cubicBezTo>
                    <a:pt x="1881" y="1400"/>
                    <a:pt x="1881" y="1398"/>
                    <a:pt x="1881" y="1396"/>
                  </a:cubicBezTo>
                  <a:lnTo>
                    <a:pt x="1881" y="1396"/>
                  </a:lnTo>
                  <a:lnTo>
                    <a:pt x="1877" y="1401"/>
                  </a:lnTo>
                  <a:lnTo>
                    <a:pt x="1877" y="1401"/>
                  </a:lnTo>
                  <a:cubicBezTo>
                    <a:pt x="1878" y="1399"/>
                    <a:pt x="1880" y="1398"/>
                    <a:pt x="1881" y="1396"/>
                  </a:cubicBezTo>
                  <a:lnTo>
                    <a:pt x="1881" y="1396"/>
                  </a:lnTo>
                  <a:cubicBezTo>
                    <a:pt x="1881" y="1396"/>
                    <a:pt x="1881" y="1396"/>
                    <a:pt x="1881" y="1396"/>
                  </a:cubicBezTo>
                  <a:lnTo>
                    <a:pt x="1881" y="1396"/>
                  </a:lnTo>
                  <a:lnTo>
                    <a:pt x="1883" y="1394"/>
                  </a:lnTo>
                  <a:lnTo>
                    <a:pt x="1883" y="1392"/>
                  </a:lnTo>
                  <a:lnTo>
                    <a:pt x="1883" y="1392"/>
                  </a:lnTo>
                  <a:cubicBezTo>
                    <a:pt x="1882" y="1393"/>
                    <a:pt x="1882" y="1395"/>
                    <a:pt x="1881" y="1396"/>
                  </a:cubicBezTo>
                  <a:lnTo>
                    <a:pt x="1881" y="1396"/>
                  </a:lnTo>
                  <a:cubicBezTo>
                    <a:pt x="1881" y="1395"/>
                    <a:pt x="1880" y="1393"/>
                    <a:pt x="1880" y="1392"/>
                  </a:cubicBezTo>
                  <a:lnTo>
                    <a:pt x="1880" y="1392"/>
                  </a:lnTo>
                  <a:lnTo>
                    <a:pt x="1877" y="1402"/>
                  </a:lnTo>
                  <a:lnTo>
                    <a:pt x="1877" y="1402"/>
                  </a:lnTo>
                  <a:cubicBezTo>
                    <a:pt x="1875" y="1398"/>
                    <a:pt x="1874" y="1394"/>
                    <a:pt x="1873" y="1390"/>
                  </a:cubicBezTo>
                  <a:lnTo>
                    <a:pt x="1873" y="1390"/>
                  </a:lnTo>
                  <a:cubicBezTo>
                    <a:pt x="1874" y="1383"/>
                    <a:pt x="1876" y="1376"/>
                    <a:pt x="1879" y="1369"/>
                  </a:cubicBezTo>
                  <a:lnTo>
                    <a:pt x="1879" y="1369"/>
                  </a:lnTo>
                  <a:cubicBezTo>
                    <a:pt x="1879" y="1377"/>
                    <a:pt x="1879" y="1385"/>
                    <a:pt x="1880" y="1392"/>
                  </a:cubicBezTo>
                  <a:lnTo>
                    <a:pt x="1880" y="1392"/>
                  </a:lnTo>
                  <a:lnTo>
                    <a:pt x="1885" y="1380"/>
                  </a:lnTo>
                  <a:lnTo>
                    <a:pt x="1886" y="1377"/>
                  </a:lnTo>
                  <a:lnTo>
                    <a:pt x="1886" y="1377"/>
                  </a:lnTo>
                  <a:cubicBezTo>
                    <a:pt x="1886" y="1377"/>
                    <a:pt x="1886" y="1377"/>
                    <a:pt x="1886" y="1378"/>
                  </a:cubicBezTo>
                  <a:lnTo>
                    <a:pt x="1886" y="1378"/>
                  </a:lnTo>
                  <a:lnTo>
                    <a:pt x="1889" y="1370"/>
                  </a:lnTo>
                  <a:lnTo>
                    <a:pt x="1889" y="1370"/>
                  </a:lnTo>
                  <a:lnTo>
                    <a:pt x="1888" y="1363"/>
                  </a:lnTo>
                  <a:lnTo>
                    <a:pt x="1888" y="1363"/>
                  </a:lnTo>
                  <a:lnTo>
                    <a:pt x="1891" y="1343"/>
                  </a:lnTo>
                  <a:lnTo>
                    <a:pt x="1891" y="1343"/>
                  </a:lnTo>
                  <a:cubicBezTo>
                    <a:pt x="1890" y="1346"/>
                    <a:pt x="1888" y="1349"/>
                    <a:pt x="1886" y="1352"/>
                  </a:cubicBezTo>
                  <a:lnTo>
                    <a:pt x="1886" y="1352"/>
                  </a:lnTo>
                  <a:lnTo>
                    <a:pt x="1882" y="1324"/>
                  </a:lnTo>
                  <a:lnTo>
                    <a:pt x="1882" y="1324"/>
                  </a:lnTo>
                  <a:cubicBezTo>
                    <a:pt x="1880" y="1332"/>
                    <a:pt x="1880" y="1339"/>
                    <a:pt x="1879" y="1347"/>
                  </a:cubicBezTo>
                  <a:lnTo>
                    <a:pt x="1879" y="1347"/>
                  </a:lnTo>
                  <a:cubicBezTo>
                    <a:pt x="1873" y="1316"/>
                    <a:pt x="1869" y="1283"/>
                    <a:pt x="1869" y="1246"/>
                  </a:cubicBezTo>
                  <a:lnTo>
                    <a:pt x="1869" y="1246"/>
                  </a:lnTo>
                  <a:lnTo>
                    <a:pt x="1882" y="1324"/>
                  </a:lnTo>
                  <a:cubicBezTo>
                    <a:pt x="1886" y="1298"/>
                    <a:pt x="1895" y="1272"/>
                    <a:pt x="1908" y="1246"/>
                  </a:cubicBezTo>
                  <a:close/>
                  <a:moveTo>
                    <a:pt x="1876" y="1402"/>
                  </a:moveTo>
                  <a:lnTo>
                    <a:pt x="1870" y="1419"/>
                  </a:lnTo>
                  <a:lnTo>
                    <a:pt x="1870" y="1419"/>
                  </a:lnTo>
                  <a:cubicBezTo>
                    <a:pt x="1870" y="1416"/>
                    <a:pt x="1870" y="1414"/>
                    <a:pt x="1870" y="1412"/>
                  </a:cubicBezTo>
                  <a:lnTo>
                    <a:pt x="1870" y="1412"/>
                  </a:lnTo>
                  <a:cubicBezTo>
                    <a:pt x="1872" y="1409"/>
                    <a:pt x="1874" y="1405"/>
                    <a:pt x="1876" y="1402"/>
                  </a:cubicBezTo>
                  <a:close/>
                  <a:moveTo>
                    <a:pt x="1381" y="1747"/>
                  </a:moveTo>
                  <a:lnTo>
                    <a:pt x="1383" y="1747"/>
                  </a:lnTo>
                  <a:lnTo>
                    <a:pt x="1383" y="1747"/>
                  </a:lnTo>
                  <a:cubicBezTo>
                    <a:pt x="1382" y="1748"/>
                    <a:pt x="1382" y="1749"/>
                    <a:pt x="1382" y="1750"/>
                  </a:cubicBezTo>
                  <a:lnTo>
                    <a:pt x="1382" y="1750"/>
                  </a:lnTo>
                  <a:cubicBezTo>
                    <a:pt x="1381" y="1749"/>
                    <a:pt x="1380" y="1749"/>
                    <a:pt x="1380" y="1749"/>
                  </a:cubicBezTo>
                  <a:lnTo>
                    <a:pt x="1380" y="1749"/>
                  </a:lnTo>
                  <a:lnTo>
                    <a:pt x="1381" y="1747"/>
                  </a:lnTo>
                  <a:close/>
                  <a:moveTo>
                    <a:pt x="1441" y="1"/>
                  </a:moveTo>
                  <a:cubicBezTo>
                    <a:pt x="1363" y="1"/>
                    <a:pt x="1246" y="1"/>
                    <a:pt x="1168" y="40"/>
                  </a:cubicBezTo>
                  <a:cubicBezTo>
                    <a:pt x="1052" y="79"/>
                    <a:pt x="935" y="118"/>
                    <a:pt x="857" y="157"/>
                  </a:cubicBezTo>
                  <a:cubicBezTo>
                    <a:pt x="779" y="196"/>
                    <a:pt x="740" y="234"/>
                    <a:pt x="701" y="273"/>
                  </a:cubicBezTo>
                  <a:cubicBezTo>
                    <a:pt x="662" y="312"/>
                    <a:pt x="585" y="351"/>
                    <a:pt x="546" y="390"/>
                  </a:cubicBezTo>
                  <a:cubicBezTo>
                    <a:pt x="429" y="507"/>
                    <a:pt x="351" y="701"/>
                    <a:pt x="273" y="857"/>
                  </a:cubicBezTo>
                  <a:cubicBezTo>
                    <a:pt x="244" y="915"/>
                    <a:pt x="237" y="994"/>
                    <a:pt x="235" y="1063"/>
                  </a:cubicBezTo>
                  <a:lnTo>
                    <a:pt x="235" y="1063"/>
                  </a:lnTo>
                  <a:cubicBezTo>
                    <a:pt x="158" y="1165"/>
                    <a:pt x="99" y="1283"/>
                    <a:pt x="40" y="1402"/>
                  </a:cubicBezTo>
                  <a:cubicBezTo>
                    <a:pt x="1" y="1558"/>
                    <a:pt x="1" y="1713"/>
                    <a:pt x="40" y="1830"/>
                  </a:cubicBezTo>
                  <a:cubicBezTo>
                    <a:pt x="40" y="2063"/>
                    <a:pt x="79" y="2219"/>
                    <a:pt x="157" y="2414"/>
                  </a:cubicBezTo>
                  <a:cubicBezTo>
                    <a:pt x="234" y="2491"/>
                    <a:pt x="273" y="2569"/>
                    <a:pt x="351" y="2647"/>
                  </a:cubicBezTo>
                  <a:cubicBezTo>
                    <a:pt x="351" y="2686"/>
                    <a:pt x="390" y="2725"/>
                    <a:pt x="429" y="2764"/>
                  </a:cubicBezTo>
                  <a:cubicBezTo>
                    <a:pt x="701" y="2997"/>
                    <a:pt x="1052" y="3114"/>
                    <a:pt x="1402" y="3114"/>
                  </a:cubicBezTo>
                  <a:cubicBezTo>
                    <a:pt x="1557" y="3114"/>
                    <a:pt x="1713" y="3075"/>
                    <a:pt x="1869" y="3036"/>
                  </a:cubicBezTo>
                  <a:cubicBezTo>
                    <a:pt x="2063" y="2958"/>
                    <a:pt x="2219" y="2881"/>
                    <a:pt x="2375" y="2725"/>
                  </a:cubicBezTo>
                  <a:cubicBezTo>
                    <a:pt x="2491" y="2647"/>
                    <a:pt x="2608" y="2530"/>
                    <a:pt x="2686" y="2375"/>
                  </a:cubicBezTo>
                  <a:cubicBezTo>
                    <a:pt x="2764" y="2258"/>
                    <a:pt x="2803" y="2102"/>
                    <a:pt x="2842" y="1947"/>
                  </a:cubicBezTo>
                  <a:cubicBezTo>
                    <a:pt x="2880" y="1791"/>
                    <a:pt x="2880" y="1635"/>
                    <a:pt x="2880" y="1480"/>
                  </a:cubicBezTo>
                  <a:cubicBezTo>
                    <a:pt x="2880" y="1324"/>
                    <a:pt x="2842" y="1168"/>
                    <a:pt x="2803" y="1013"/>
                  </a:cubicBezTo>
                  <a:cubicBezTo>
                    <a:pt x="2725" y="818"/>
                    <a:pt x="2608" y="624"/>
                    <a:pt x="2452" y="468"/>
                  </a:cubicBezTo>
                  <a:cubicBezTo>
                    <a:pt x="2414" y="429"/>
                    <a:pt x="2375" y="390"/>
                    <a:pt x="2336" y="351"/>
                  </a:cubicBezTo>
                  <a:cubicBezTo>
                    <a:pt x="2180" y="196"/>
                    <a:pt x="1947" y="79"/>
                    <a:pt x="1713" y="40"/>
                  </a:cubicBezTo>
                  <a:cubicBezTo>
                    <a:pt x="1635" y="40"/>
                    <a:pt x="1557" y="1"/>
                    <a:pt x="1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2"/>
            <p:cNvSpPr/>
            <p:nvPr/>
          </p:nvSpPr>
          <p:spPr>
            <a:xfrm>
              <a:off x="3792670" y="5176649"/>
              <a:ext cx="30845" cy="28253"/>
            </a:xfrm>
            <a:custGeom>
              <a:avLst/>
              <a:gdLst/>
              <a:ahLst/>
              <a:cxnLst/>
              <a:rect l="l" t="t" r="r" b="b"/>
              <a:pathLst>
                <a:path w="2880" h="2638" extrusionOk="0">
                  <a:moveTo>
                    <a:pt x="1669" y="1368"/>
                  </a:moveTo>
                  <a:lnTo>
                    <a:pt x="1669" y="1368"/>
                  </a:lnTo>
                  <a:cubicBezTo>
                    <a:pt x="1669" y="1368"/>
                    <a:pt x="1669" y="1369"/>
                    <a:pt x="1668" y="1369"/>
                  </a:cubicBezTo>
                  <a:lnTo>
                    <a:pt x="1668" y="1369"/>
                  </a:lnTo>
                  <a:lnTo>
                    <a:pt x="1648" y="1397"/>
                  </a:lnTo>
                  <a:lnTo>
                    <a:pt x="1648" y="1397"/>
                  </a:lnTo>
                  <a:cubicBezTo>
                    <a:pt x="1654" y="1387"/>
                    <a:pt x="1660" y="1377"/>
                    <a:pt x="1669" y="1368"/>
                  </a:cubicBezTo>
                  <a:close/>
                  <a:moveTo>
                    <a:pt x="1640" y="1413"/>
                  </a:moveTo>
                  <a:lnTo>
                    <a:pt x="1637" y="1429"/>
                  </a:lnTo>
                  <a:lnTo>
                    <a:pt x="1637" y="1429"/>
                  </a:lnTo>
                  <a:lnTo>
                    <a:pt x="1635" y="1430"/>
                  </a:lnTo>
                  <a:lnTo>
                    <a:pt x="1635" y="1430"/>
                  </a:lnTo>
                  <a:cubicBezTo>
                    <a:pt x="1636" y="1424"/>
                    <a:pt x="1638" y="1419"/>
                    <a:pt x="1640" y="1413"/>
                  </a:cubicBezTo>
                  <a:close/>
                  <a:moveTo>
                    <a:pt x="1632" y="1453"/>
                  </a:moveTo>
                  <a:cubicBezTo>
                    <a:pt x="1631" y="1455"/>
                    <a:pt x="1630" y="1457"/>
                    <a:pt x="1629" y="1459"/>
                  </a:cubicBezTo>
                  <a:lnTo>
                    <a:pt x="1629" y="1459"/>
                  </a:lnTo>
                  <a:lnTo>
                    <a:pt x="1621" y="1462"/>
                  </a:lnTo>
                  <a:lnTo>
                    <a:pt x="1621" y="1462"/>
                  </a:lnTo>
                  <a:cubicBezTo>
                    <a:pt x="1621" y="1460"/>
                    <a:pt x="1622" y="1459"/>
                    <a:pt x="1622" y="1458"/>
                  </a:cubicBezTo>
                  <a:lnTo>
                    <a:pt x="1622" y="1458"/>
                  </a:lnTo>
                  <a:cubicBezTo>
                    <a:pt x="1626" y="1456"/>
                    <a:pt x="1629" y="1454"/>
                    <a:pt x="1632" y="1453"/>
                  </a:cubicBezTo>
                  <a:close/>
                  <a:moveTo>
                    <a:pt x="1617" y="1480"/>
                  </a:moveTo>
                  <a:cubicBezTo>
                    <a:pt x="1616" y="1481"/>
                    <a:pt x="1615" y="1482"/>
                    <a:pt x="1615" y="1483"/>
                  </a:cubicBezTo>
                  <a:lnTo>
                    <a:pt x="1615" y="1483"/>
                  </a:lnTo>
                  <a:lnTo>
                    <a:pt x="1612" y="1483"/>
                  </a:lnTo>
                  <a:lnTo>
                    <a:pt x="1612" y="1483"/>
                  </a:lnTo>
                  <a:cubicBezTo>
                    <a:pt x="1612" y="1482"/>
                    <a:pt x="1613" y="1481"/>
                    <a:pt x="1613" y="1480"/>
                  </a:cubicBezTo>
                  <a:lnTo>
                    <a:pt x="1613" y="1480"/>
                  </a:lnTo>
                  <a:cubicBezTo>
                    <a:pt x="1614" y="1480"/>
                    <a:pt x="1616" y="1480"/>
                    <a:pt x="1617" y="1480"/>
                  </a:cubicBezTo>
                  <a:close/>
                  <a:moveTo>
                    <a:pt x="1383" y="1482"/>
                  </a:moveTo>
                  <a:lnTo>
                    <a:pt x="1383" y="1482"/>
                  </a:lnTo>
                  <a:cubicBezTo>
                    <a:pt x="1386" y="1483"/>
                    <a:pt x="1389" y="1483"/>
                    <a:pt x="1393" y="1484"/>
                  </a:cubicBezTo>
                  <a:lnTo>
                    <a:pt x="1393" y="1484"/>
                  </a:lnTo>
                  <a:cubicBezTo>
                    <a:pt x="1393" y="1485"/>
                    <a:pt x="1393" y="1485"/>
                    <a:pt x="1393" y="1486"/>
                  </a:cubicBezTo>
                  <a:lnTo>
                    <a:pt x="1393" y="1486"/>
                  </a:lnTo>
                  <a:lnTo>
                    <a:pt x="1384" y="1484"/>
                  </a:lnTo>
                  <a:lnTo>
                    <a:pt x="1384" y="1484"/>
                  </a:lnTo>
                  <a:lnTo>
                    <a:pt x="1383" y="1482"/>
                  </a:lnTo>
                  <a:close/>
                  <a:moveTo>
                    <a:pt x="1446" y="1494"/>
                  </a:moveTo>
                  <a:cubicBezTo>
                    <a:pt x="1448" y="1495"/>
                    <a:pt x="1451" y="1496"/>
                    <a:pt x="1453" y="1498"/>
                  </a:cubicBezTo>
                  <a:lnTo>
                    <a:pt x="1453" y="1498"/>
                  </a:lnTo>
                  <a:lnTo>
                    <a:pt x="1451" y="1497"/>
                  </a:lnTo>
                  <a:lnTo>
                    <a:pt x="1451" y="1497"/>
                  </a:lnTo>
                  <a:lnTo>
                    <a:pt x="1446" y="1494"/>
                  </a:lnTo>
                  <a:lnTo>
                    <a:pt x="1446" y="1494"/>
                  </a:lnTo>
                  <a:cubicBezTo>
                    <a:pt x="1446" y="1494"/>
                    <a:pt x="1446" y="1494"/>
                    <a:pt x="1446" y="1494"/>
                  </a:cubicBezTo>
                  <a:close/>
                  <a:moveTo>
                    <a:pt x="1463" y="1507"/>
                  </a:moveTo>
                  <a:cubicBezTo>
                    <a:pt x="1464" y="1507"/>
                    <a:pt x="1465" y="1507"/>
                    <a:pt x="1466" y="1508"/>
                  </a:cubicBezTo>
                  <a:lnTo>
                    <a:pt x="1466" y="1508"/>
                  </a:lnTo>
                  <a:lnTo>
                    <a:pt x="1465" y="1508"/>
                  </a:lnTo>
                  <a:lnTo>
                    <a:pt x="1465" y="1508"/>
                  </a:lnTo>
                  <a:lnTo>
                    <a:pt x="1463" y="1507"/>
                  </a:lnTo>
                  <a:close/>
                  <a:moveTo>
                    <a:pt x="1565" y="1483"/>
                  </a:moveTo>
                  <a:lnTo>
                    <a:pt x="1562" y="1485"/>
                  </a:lnTo>
                  <a:lnTo>
                    <a:pt x="1562" y="1485"/>
                  </a:lnTo>
                  <a:lnTo>
                    <a:pt x="1535" y="1496"/>
                  </a:lnTo>
                  <a:lnTo>
                    <a:pt x="1535" y="1496"/>
                  </a:lnTo>
                  <a:lnTo>
                    <a:pt x="1525" y="1498"/>
                  </a:lnTo>
                  <a:lnTo>
                    <a:pt x="1525" y="1498"/>
                  </a:lnTo>
                  <a:cubicBezTo>
                    <a:pt x="1522" y="1497"/>
                    <a:pt x="1519" y="1496"/>
                    <a:pt x="1517" y="1495"/>
                  </a:cubicBezTo>
                  <a:lnTo>
                    <a:pt x="1517" y="1495"/>
                  </a:lnTo>
                  <a:cubicBezTo>
                    <a:pt x="1512" y="1497"/>
                    <a:pt x="1507" y="1499"/>
                    <a:pt x="1502" y="1502"/>
                  </a:cubicBezTo>
                  <a:lnTo>
                    <a:pt x="1502" y="1502"/>
                  </a:lnTo>
                  <a:lnTo>
                    <a:pt x="1525" y="1498"/>
                  </a:lnTo>
                  <a:lnTo>
                    <a:pt x="1525" y="1498"/>
                  </a:lnTo>
                  <a:cubicBezTo>
                    <a:pt x="1526" y="1498"/>
                    <a:pt x="1527" y="1499"/>
                    <a:pt x="1528" y="1499"/>
                  </a:cubicBezTo>
                  <a:lnTo>
                    <a:pt x="1528" y="1499"/>
                  </a:lnTo>
                  <a:lnTo>
                    <a:pt x="1505" y="1508"/>
                  </a:lnTo>
                  <a:lnTo>
                    <a:pt x="1505" y="1508"/>
                  </a:lnTo>
                  <a:lnTo>
                    <a:pt x="1495" y="1506"/>
                  </a:lnTo>
                  <a:lnTo>
                    <a:pt x="1495" y="1506"/>
                  </a:lnTo>
                  <a:cubicBezTo>
                    <a:pt x="1497" y="1504"/>
                    <a:pt x="1499" y="1503"/>
                    <a:pt x="1502" y="1502"/>
                  </a:cubicBezTo>
                  <a:lnTo>
                    <a:pt x="1502" y="1502"/>
                  </a:lnTo>
                  <a:lnTo>
                    <a:pt x="1486" y="1504"/>
                  </a:lnTo>
                  <a:lnTo>
                    <a:pt x="1479" y="1503"/>
                  </a:lnTo>
                  <a:lnTo>
                    <a:pt x="1479" y="1503"/>
                  </a:lnTo>
                  <a:lnTo>
                    <a:pt x="1452" y="1492"/>
                  </a:lnTo>
                  <a:lnTo>
                    <a:pt x="1452" y="1492"/>
                  </a:lnTo>
                  <a:cubicBezTo>
                    <a:pt x="1461" y="1490"/>
                    <a:pt x="1470" y="1489"/>
                    <a:pt x="1479" y="1489"/>
                  </a:cubicBezTo>
                  <a:cubicBezTo>
                    <a:pt x="1492" y="1489"/>
                    <a:pt x="1505" y="1491"/>
                    <a:pt x="1517" y="1495"/>
                  </a:cubicBezTo>
                  <a:lnTo>
                    <a:pt x="1517" y="1495"/>
                  </a:lnTo>
                  <a:cubicBezTo>
                    <a:pt x="1532" y="1489"/>
                    <a:pt x="1549" y="1485"/>
                    <a:pt x="1565" y="1483"/>
                  </a:cubicBezTo>
                  <a:close/>
                  <a:moveTo>
                    <a:pt x="1440" y="1"/>
                  </a:moveTo>
                  <a:cubicBezTo>
                    <a:pt x="1207" y="1"/>
                    <a:pt x="1012" y="40"/>
                    <a:pt x="817" y="156"/>
                  </a:cubicBezTo>
                  <a:cubicBezTo>
                    <a:pt x="701" y="195"/>
                    <a:pt x="623" y="234"/>
                    <a:pt x="545" y="312"/>
                  </a:cubicBezTo>
                  <a:cubicBezTo>
                    <a:pt x="506" y="351"/>
                    <a:pt x="467" y="390"/>
                    <a:pt x="428" y="429"/>
                  </a:cubicBezTo>
                  <a:cubicBezTo>
                    <a:pt x="312" y="585"/>
                    <a:pt x="195" y="779"/>
                    <a:pt x="117" y="1013"/>
                  </a:cubicBezTo>
                  <a:cubicBezTo>
                    <a:pt x="0" y="1441"/>
                    <a:pt x="117" y="1908"/>
                    <a:pt x="428" y="2219"/>
                  </a:cubicBezTo>
                  <a:cubicBezTo>
                    <a:pt x="506" y="2297"/>
                    <a:pt x="623" y="2375"/>
                    <a:pt x="701" y="2413"/>
                  </a:cubicBezTo>
                  <a:lnTo>
                    <a:pt x="778" y="2452"/>
                  </a:lnTo>
                  <a:cubicBezTo>
                    <a:pt x="856" y="2491"/>
                    <a:pt x="934" y="2530"/>
                    <a:pt x="1012" y="2569"/>
                  </a:cubicBezTo>
                  <a:cubicBezTo>
                    <a:pt x="1071" y="2584"/>
                    <a:pt x="1137" y="2593"/>
                    <a:pt x="1203" y="2597"/>
                  </a:cubicBezTo>
                  <a:lnTo>
                    <a:pt x="1203" y="2597"/>
                  </a:lnTo>
                  <a:cubicBezTo>
                    <a:pt x="1217" y="2601"/>
                    <a:pt x="1231" y="2604"/>
                    <a:pt x="1245" y="2608"/>
                  </a:cubicBezTo>
                  <a:cubicBezTo>
                    <a:pt x="1323" y="2627"/>
                    <a:pt x="1401" y="2637"/>
                    <a:pt x="1479" y="2637"/>
                  </a:cubicBezTo>
                  <a:cubicBezTo>
                    <a:pt x="1557" y="2637"/>
                    <a:pt x="1635" y="2627"/>
                    <a:pt x="1712" y="2608"/>
                  </a:cubicBezTo>
                  <a:cubicBezTo>
                    <a:pt x="1868" y="2569"/>
                    <a:pt x="2024" y="2530"/>
                    <a:pt x="2179" y="2452"/>
                  </a:cubicBezTo>
                  <a:cubicBezTo>
                    <a:pt x="2296" y="2413"/>
                    <a:pt x="2413" y="2336"/>
                    <a:pt x="2491" y="2258"/>
                  </a:cubicBezTo>
                  <a:cubicBezTo>
                    <a:pt x="2607" y="2102"/>
                    <a:pt x="2724" y="1946"/>
                    <a:pt x="2763" y="1752"/>
                  </a:cubicBezTo>
                  <a:cubicBezTo>
                    <a:pt x="2880" y="1402"/>
                    <a:pt x="2841" y="1051"/>
                    <a:pt x="2646" y="740"/>
                  </a:cubicBezTo>
                  <a:cubicBezTo>
                    <a:pt x="2607" y="662"/>
                    <a:pt x="2569" y="623"/>
                    <a:pt x="2530" y="585"/>
                  </a:cubicBezTo>
                  <a:cubicBezTo>
                    <a:pt x="2491" y="507"/>
                    <a:pt x="2452" y="429"/>
                    <a:pt x="2413" y="390"/>
                  </a:cubicBezTo>
                  <a:cubicBezTo>
                    <a:pt x="2296" y="273"/>
                    <a:pt x="2179" y="195"/>
                    <a:pt x="2024" y="156"/>
                  </a:cubicBezTo>
                  <a:cubicBezTo>
                    <a:pt x="1829" y="40"/>
                    <a:pt x="1635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2"/>
            <p:cNvSpPr/>
            <p:nvPr/>
          </p:nvSpPr>
          <p:spPr>
            <a:xfrm>
              <a:off x="3779047" y="5147036"/>
              <a:ext cx="78644" cy="12541"/>
            </a:xfrm>
            <a:custGeom>
              <a:avLst/>
              <a:gdLst/>
              <a:ahLst/>
              <a:cxnLst/>
              <a:rect l="l" t="t" r="r" b="b"/>
              <a:pathLst>
                <a:path w="7343" h="1171" extrusionOk="0">
                  <a:moveTo>
                    <a:pt x="384" y="1"/>
                  </a:moveTo>
                  <a:cubicBezTo>
                    <a:pt x="132" y="1"/>
                    <a:pt x="0" y="434"/>
                    <a:pt x="299" y="509"/>
                  </a:cubicBezTo>
                  <a:cubicBezTo>
                    <a:pt x="2517" y="781"/>
                    <a:pt x="4774" y="1015"/>
                    <a:pt x="6992" y="1170"/>
                  </a:cubicBezTo>
                  <a:cubicBezTo>
                    <a:pt x="7343" y="1170"/>
                    <a:pt x="7304" y="664"/>
                    <a:pt x="6992" y="664"/>
                  </a:cubicBezTo>
                  <a:cubicBezTo>
                    <a:pt x="4813" y="509"/>
                    <a:pt x="2634" y="314"/>
                    <a:pt x="416" y="3"/>
                  </a:cubicBezTo>
                  <a:cubicBezTo>
                    <a:pt x="405" y="1"/>
                    <a:pt x="395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2"/>
            <p:cNvSpPr/>
            <p:nvPr/>
          </p:nvSpPr>
          <p:spPr>
            <a:xfrm>
              <a:off x="3795958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53" y="0"/>
                  </a:moveTo>
                  <a:cubicBezTo>
                    <a:pt x="140" y="0"/>
                    <a:pt x="1" y="330"/>
                    <a:pt x="199" y="462"/>
                  </a:cubicBezTo>
                  <a:cubicBezTo>
                    <a:pt x="1950" y="1629"/>
                    <a:pt x="3623" y="2875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3" y="4041"/>
                    <a:pt x="5608" y="3886"/>
                  </a:cubicBezTo>
                  <a:cubicBezTo>
                    <a:pt x="3974" y="2524"/>
                    <a:pt x="2223" y="1240"/>
                    <a:pt x="471" y="34"/>
                  </a:cubicBezTo>
                  <a:cubicBezTo>
                    <a:pt x="431" y="11"/>
                    <a:pt x="39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2"/>
            <p:cNvSpPr/>
            <p:nvPr/>
          </p:nvSpPr>
          <p:spPr>
            <a:xfrm>
              <a:off x="3811348" y="5073416"/>
              <a:ext cx="23251" cy="65202"/>
            </a:xfrm>
            <a:custGeom>
              <a:avLst/>
              <a:gdLst/>
              <a:ahLst/>
              <a:cxnLst/>
              <a:rect l="l" t="t" r="r" b="b"/>
              <a:pathLst>
                <a:path w="2171" h="6088" extrusionOk="0">
                  <a:moveTo>
                    <a:pt x="286" y="1"/>
                  </a:moveTo>
                  <a:cubicBezTo>
                    <a:pt x="144" y="1"/>
                    <a:pt x="0" y="117"/>
                    <a:pt x="46" y="301"/>
                  </a:cubicBezTo>
                  <a:cubicBezTo>
                    <a:pt x="708" y="2129"/>
                    <a:pt x="1253" y="3997"/>
                    <a:pt x="1681" y="5904"/>
                  </a:cubicBezTo>
                  <a:cubicBezTo>
                    <a:pt x="1697" y="6032"/>
                    <a:pt x="1784" y="6087"/>
                    <a:pt x="1879" y="6087"/>
                  </a:cubicBezTo>
                  <a:cubicBezTo>
                    <a:pt x="2017" y="6087"/>
                    <a:pt x="2171" y="5971"/>
                    <a:pt x="2148" y="5787"/>
                  </a:cubicBezTo>
                  <a:lnTo>
                    <a:pt x="2109" y="5787"/>
                  </a:lnTo>
                  <a:cubicBezTo>
                    <a:pt x="1720" y="3881"/>
                    <a:pt x="1175" y="201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2"/>
            <p:cNvSpPr/>
            <p:nvPr/>
          </p:nvSpPr>
          <p:spPr>
            <a:xfrm>
              <a:off x="3837181" y="5107591"/>
              <a:ext cx="20927" cy="50733"/>
            </a:xfrm>
            <a:custGeom>
              <a:avLst/>
              <a:gdLst/>
              <a:ahLst/>
              <a:cxnLst/>
              <a:rect l="l" t="t" r="r" b="b"/>
              <a:pathLst>
                <a:path w="1954" h="4737" extrusionOk="0">
                  <a:moveTo>
                    <a:pt x="295" y="1"/>
                  </a:moveTo>
                  <a:cubicBezTo>
                    <a:pt x="145" y="1"/>
                    <a:pt x="1" y="117"/>
                    <a:pt x="47" y="300"/>
                  </a:cubicBezTo>
                  <a:cubicBezTo>
                    <a:pt x="319" y="1001"/>
                    <a:pt x="553" y="1740"/>
                    <a:pt x="786" y="2441"/>
                  </a:cubicBezTo>
                  <a:cubicBezTo>
                    <a:pt x="903" y="2791"/>
                    <a:pt x="1020" y="3141"/>
                    <a:pt x="1136" y="3491"/>
                  </a:cubicBezTo>
                  <a:lnTo>
                    <a:pt x="1331" y="3997"/>
                  </a:lnTo>
                  <a:cubicBezTo>
                    <a:pt x="1370" y="4153"/>
                    <a:pt x="1409" y="4309"/>
                    <a:pt x="1448" y="4503"/>
                  </a:cubicBezTo>
                  <a:cubicBezTo>
                    <a:pt x="1428" y="4659"/>
                    <a:pt x="1535" y="4737"/>
                    <a:pt x="1652" y="4737"/>
                  </a:cubicBezTo>
                  <a:cubicBezTo>
                    <a:pt x="1769" y="4737"/>
                    <a:pt x="1895" y="4659"/>
                    <a:pt x="1915" y="4503"/>
                  </a:cubicBezTo>
                  <a:lnTo>
                    <a:pt x="1954" y="4503"/>
                  </a:lnTo>
                  <a:cubicBezTo>
                    <a:pt x="1915" y="4153"/>
                    <a:pt x="1837" y="3803"/>
                    <a:pt x="1681" y="3491"/>
                  </a:cubicBezTo>
                  <a:lnTo>
                    <a:pt x="1292" y="2402"/>
                  </a:lnTo>
                  <a:cubicBezTo>
                    <a:pt x="1059" y="1662"/>
                    <a:pt x="825" y="92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2"/>
            <p:cNvSpPr/>
            <p:nvPr/>
          </p:nvSpPr>
          <p:spPr>
            <a:xfrm>
              <a:off x="3808585" y="5159599"/>
              <a:ext cx="57459" cy="33672"/>
            </a:xfrm>
            <a:custGeom>
              <a:avLst/>
              <a:gdLst/>
              <a:ahLst/>
              <a:cxnLst/>
              <a:rect l="l" t="t" r="r" b="b"/>
              <a:pathLst>
                <a:path w="5365" h="3144" extrusionOk="0">
                  <a:moveTo>
                    <a:pt x="5045" y="0"/>
                  </a:moveTo>
                  <a:cubicBezTo>
                    <a:pt x="5010" y="0"/>
                    <a:pt x="4972" y="11"/>
                    <a:pt x="4935" y="36"/>
                  </a:cubicBezTo>
                  <a:cubicBezTo>
                    <a:pt x="3495" y="1126"/>
                    <a:pt x="1822" y="1865"/>
                    <a:pt x="265" y="2682"/>
                  </a:cubicBezTo>
                  <a:cubicBezTo>
                    <a:pt x="1" y="2815"/>
                    <a:pt x="158" y="3144"/>
                    <a:pt x="378" y="3144"/>
                  </a:cubicBezTo>
                  <a:cubicBezTo>
                    <a:pt x="417" y="3144"/>
                    <a:pt x="458" y="3134"/>
                    <a:pt x="499" y="3110"/>
                  </a:cubicBezTo>
                  <a:cubicBezTo>
                    <a:pt x="2094" y="2293"/>
                    <a:pt x="3729" y="1554"/>
                    <a:pt x="5168" y="464"/>
                  </a:cubicBezTo>
                  <a:cubicBezTo>
                    <a:pt x="5364" y="301"/>
                    <a:pt x="5231" y="0"/>
                    <a:pt x="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2"/>
            <p:cNvSpPr/>
            <p:nvPr/>
          </p:nvSpPr>
          <p:spPr>
            <a:xfrm>
              <a:off x="3846456" y="5150699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304" y="1"/>
                  </a:moveTo>
                  <a:cubicBezTo>
                    <a:pt x="124" y="1"/>
                    <a:pt x="1" y="318"/>
                    <a:pt x="193" y="478"/>
                  </a:cubicBezTo>
                  <a:lnTo>
                    <a:pt x="8092" y="6549"/>
                  </a:lnTo>
                  <a:cubicBezTo>
                    <a:pt x="8134" y="6583"/>
                    <a:pt x="8175" y="6598"/>
                    <a:pt x="8214" y="6598"/>
                  </a:cubicBezTo>
                  <a:cubicBezTo>
                    <a:pt x="8394" y="6598"/>
                    <a:pt x="8517" y="6281"/>
                    <a:pt x="8326" y="6121"/>
                  </a:cubicBezTo>
                  <a:lnTo>
                    <a:pt x="426" y="50"/>
                  </a:lnTo>
                  <a:cubicBezTo>
                    <a:pt x="385" y="15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2"/>
            <p:cNvSpPr/>
            <p:nvPr/>
          </p:nvSpPr>
          <p:spPr>
            <a:xfrm>
              <a:off x="3887636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33" y="0"/>
                  </a:moveTo>
                  <a:cubicBezTo>
                    <a:pt x="171" y="0"/>
                    <a:pt x="1" y="193"/>
                    <a:pt x="83" y="386"/>
                  </a:cubicBezTo>
                  <a:cubicBezTo>
                    <a:pt x="1017" y="2370"/>
                    <a:pt x="1367" y="4549"/>
                    <a:pt x="2340" y="6495"/>
                  </a:cubicBezTo>
                  <a:cubicBezTo>
                    <a:pt x="2389" y="6581"/>
                    <a:pt x="2465" y="6617"/>
                    <a:pt x="2542" y="6617"/>
                  </a:cubicBezTo>
                  <a:cubicBezTo>
                    <a:pt x="2708" y="6617"/>
                    <a:pt x="2875" y="6448"/>
                    <a:pt x="2768" y="6262"/>
                  </a:cubicBezTo>
                  <a:cubicBezTo>
                    <a:pt x="1796" y="4316"/>
                    <a:pt x="1445" y="2098"/>
                    <a:pt x="511" y="113"/>
                  </a:cubicBezTo>
                  <a:cubicBezTo>
                    <a:pt x="466" y="33"/>
                    <a:pt x="400" y="0"/>
                    <a:pt x="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2"/>
            <p:cNvSpPr/>
            <p:nvPr/>
          </p:nvSpPr>
          <p:spPr>
            <a:xfrm>
              <a:off x="3766409" y="5137890"/>
              <a:ext cx="22105" cy="21270"/>
            </a:xfrm>
            <a:custGeom>
              <a:avLst/>
              <a:gdLst/>
              <a:ahLst/>
              <a:cxnLst/>
              <a:rect l="l" t="t" r="r" b="b"/>
              <a:pathLst>
                <a:path w="2064" h="1986" extrusionOk="0">
                  <a:moveTo>
                    <a:pt x="701" y="637"/>
                  </a:moveTo>
                  <a:cubicBezTo>
                    <a:pt x="701" y="659"/>
                    <a:pt x="697" y="665"/>
                    <a:pt x="676" y="687"/>
                  </a:cubicBezTo>
                  <a:lnTo>
                    <a:pt x="676" y="687"/>
                  </a:lnTo>
                  <a:cubicBezTo>
                    <a:pt x="678" y="681"/>
                    <a:pt x="680" y="674"/>
                    <a:pt x="683" y="667"/>
                  </a:cubicBezTo>
                  <a:lnTo>
                    <a:pt x="683" y="667"/>
                  </a:lnTo>
                  <a:lnTo>
                    <a:pt x="701" y="637"/>
                  </a:lnTo>
                  <a:close/>
                  <a:moveTo>
                    <a:pt x="1690" y="733"/>
                  </a:moveTo>
                  <a:lnTo>
                    <a:pt x="1713" y="779"/>
                  </a:lnTo>
                  <a:cubicBezTo>
                    <a:pt x="1685" y="779"/>
                    <a:pt x="1677" y="759"/>
                    <a:pt x="1690" y="733"/>
                  </a:cubicBezTo>
                  <a:close/>
                  <a:moveTo>
                    <a:pt x="1713" y="896"/>
                  </a:moveTo>
                  <a:lnTo>
                    <a:pt x="1713" y="1013"/>
                  </a:lnTo>
                  <a:lnTo>
                    <a:pt x="1712" y="1014"/>
                  </a:lnTo>
                  <a:lnTo>
                    <a:pt x="1712" y="1014"/>
                  </a:lnTo>
                  <a:cubicBezTo>
                    <a:pt x="1713" y="1001"/>
                    <a:pt x="1713" y="988"/>
                    <a:pt x="1713" y="974"/>
                  </a:cubicBezTo>
                  <a:cubicBezTo>
                    <a:pt x="1713" y="960"/>
                    <a:pt x="1712" y="947"/>
                    <a:pt x="1711" y="934"/>
                  </a:cubicBezTo>
                  <a:lnTo>
                    <a:pt x="1711" y="934"/>
                  </a:lnTo>
                  <a:cubicBezTo>
                    <a:pt x="1712" y="922"/>
                    <a:pt x="1713" y="909"/>
                    <a:pt x="1713" y="896"/>
                  </a:cubicBezTo>
                  <a:close/>
                  <a:moveTo>
                    <a:pt x="640" y="1268"/>
                  </a:moveTo>
                  <a:cubicBezTo>
                    <a:pt x="650" y="1282"/>
                    <a:pt x="657" y="1295"/>
                    <a:pt x="660" y="1308"/>
                  </a:cubicBezTo>
                  <a:lnTo>
                    <a:pt x="660" y="1308"/>
                  </a:lnTo>
                  <a:lnTo>
                    <a:pt x="651" y="1296"/>
                  </a:lnTo>
                  <a:lnTo>
                    <a:pt x="651" y="1296"/>
                  </a:lnTo>
                  <a:lnTo>
                    <a:pt x="640" y="1268"/>
                  </a:lnTo>
                  <a:close/>
                  <a:moveTo>
                    <a:pt x="1431" y="1285"/>
                  </a:moveTo>
                  <a:lnTo>
                    <a:pt x="1418" y="1302"/>
                  </a:lnTo>
                  <a:lnTo>
                    <a:pt x="1418" y="1302"/>
                  </a:lnTo>
                  <a:lnTo>
                    <a:pt x="1402" y="1314"/>
                  </a:lnTo>
                  <a:lnTo>
                    <a:pt x="1402" y="1314"/>
                  </a:lnTo>
                  <a:cubicBezTo>
                    <a:pt x="1402" y="1288"/>
                    <a:pt x="1404" y="1285"/>
                    <a:pt x="1431" y="1285"/>
                  </a:cubicBezTo>
                  <a:close/>
                  <a:moveTo>
                    <a:pt x="701" y="1"/>
                  </a:moveTo>
                  <a:lnTo>
                    <a:pt x="507" y="79"/>
                  </a:lnTo>
                  <a:lnTo>
                    <a:pt x="468" y="79"/>
                  </a:lnTo>
                  <a:cubicBezTo>
                    <a:pt x="351" y="156"/>
                    <a:pt x="195" y="273"/>
                    <a:pt x="117" y="429"/>
                  </a:cubicBezTo>
                  <a:cubicBezTo>
                    <a:pt x="117" y="429"/>
                    <a:pt x="117" y="429"/>
                    <a:pt x="78" y="468"/>
                  </a:cubicBezTo>
                  <a:lnTo>
                    <a:pt x="1" y="662"/>
                  </a:lnTo>
                  <a:lnTo>
                    <a:pt x="1" y="701"/>
                  </a:lnTo>
                  <a:cubicBezTo>
                    <a:pt x="1" y="740"/>
                    <a:pt x="1" y="818"/>
                    <a:pt x="1" y="896"/>
                  </a:cubicBezTo>
                  <a:cubicBezTo>
                    <a:pt x="1" y="896"/>
                    <a:pt x="1" y="935"/>
                    <a:pt x="1" y="935"/>
                  </a:cubicBezTo>
                  <a:cubicBezTo>
                    <a:pt x="1" y="1013"/>
                    <a:pt x="1" y="1090"/>
                    <a:pt x="1" y="1168"/>
                  </a:cubicBezTo>
                  <a:cubicBezTo>
                    <a:pt x="40" y="1207"/>
                    <a:pt x="78" y="1285"/>
                    <a:pt x="117" y="1363"/>
                  </a:cubicBezTo>
                  <a:cubicBezTo>
                    <a:pt x="156" y="1402"/>
                    <a:pt x="195" y="1480"/>
                    <a:pt x="234" y="1518"/>
                  </a:cubicBezTo>
                  <a:cubicBezTo>
                    <a:pt x="273" y="1557"/>
                    <a:pt x="312" y="1596"/>
                    <a:pt x="351" y="1635"/>
                  </a:cubicBezTo>
                  <a:cubicBezTo>
                    <a:pt x="355" y="1635"/>
                    <a:pt x="359" y="1636"/>
                    <a:pt x="363" y="1636"/>
                  </a:cubicBezTo>
                  <a:lnTo>
                    <a:pt x="363" y="1636"/>
                  </a:lnTo>
                  <a:cubicBezTo>
                    <a:pt x="382" y="1662"/>
                    <a:pt x="403" y="1688"/>
                    <a:pt x="429" y="1713"/>
                  </a:cubicBezTo>
                  <a:cubicBezTo>
                    <a:pt x="468" y="1713"/>
                    <a:pt x="468" y="1752"/>
                    <a:pt x="545" y="1791"/>
                  </a:cubicBezTo>
                  <a:cubicBezTo>
                    <a:pt x="545" y="1830"/>
                    <a:pt x="584" y="1830"/>
                    <a:pt x="623" y="1869"/>
                  </a:cubicBezTo>
                  <a:cubicBezTo>
                    <a:pt x="662" y="1869"/>
                    <a:pt x="701" y="1908"/>
                    <a:pt x="740" y="1908"/>
                  </a:cubicBezTo>
                  <a:cubicBezTo>
                    <a:pt x="779" y="1947"/>
                    <a:pt x="857" y="1947"/>
                    <a:pt x="896" y="1985"/>
                  </a:cubicBezTo>
                  <a:lnTo>
                    <a:pt x="1402" y="1985"/>
                  </a:lnTo>
                  <a:lnTo>
                    <a:pt x="1596" y="1869"/>
                  </a:lnTo>
                  <a:cubicBezTo>
                    <a:pt x="1674" y="1830"/>
                    <a:pt x="1713" y="1791"/>
                    <a:pt x="1791" y="1752"/>
                  </a:cubicBezTo>
                  <a:lnTo>
                    <a:pt x="1830" y="1713"/>
                  </a:lnTo>
                  <a:cubicBezTo>
                    <a:pt x="1869" y="1635"/>
                    <a:pt x="1907" y="1596"/>
                    <a:pt x="1946" y="1518"/>
                  </a:cubicBezTo>
                  <a:cubicBezTo>
                    <a:pt x="2024" y="1402"/>
                    <a:pt x="2063" y="1324"/>
                    <a:pt x="2063" y="1207"/>
                  </a:cubicBezTo>
                  <a:lnTo>
                    <a:pt x="2063" y="1090"/>
                  </a:lnTo>
                  <a:lnTo>
                    <a:pt x="2024" y="896"/>
                  </a:lnTo>
                  <a:cubicBezTo>
                    <a:pt x="2024" y="857"/>
                    <a:pt x="2024" y="857"/>
                    <a:pt x="2024" y="818"/>
                  </a:cubicBezTo>
                  <a:cubicBezTo>
                    <a:pt x="1985" y="740"/>
                    <a:pt x="1946" y="662"/>
                    <a:pt x="1946" y="585"/>
                  </a:cubicBezTo>
                  <a:cubicBezTo>
                    <a:pt x="1869" y="507"/>
                    <a:pt x="1830" y="429"/>
                    <a:pt x="1752" y="351"/>
                  </a:cubicBezTo>
                  <a:lnTo>
                    <a:pt x="1713" y="273"/>
                  </a:lnTo>
                  <a:lnTo>
                    <a:pt x="1674" y="273"/>
                  </a:lnTo>
                  <a:cubicBezTo>
                    <a:pt x="1635" y="234"/>
                    <a:pt x="1557" y="195"/>
                    <a:pt x="1479" y="156"/>
                  </a:cubicBezTo>
                  <a:lnTo>
                    <a:pt x="1440" y="118"/>
                  </a:lnTo>
                  <a:cubicBezTo>
                    <a:pt x="1363" y="79"/>
                    <a:pt x="1285" y="40"/>
                    <a:pt x="1207" y="40"/>
                  </a:cubicBezTo>
                  <a:cubicBezTo>
                    <a:pt x="1129" y="1"/>
                    <a:pt x="1051" y="1"/>
                    <a:pt x="9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2"/>
            <p:cNvSpPr/>
            <p:nvPr/>
          </p:nvSpPr>
          <p:spPr>
            <a:xfrm>
              <a:off x="3830594" y="5155229"/>
              <a:ext cx="37935" cy="37581"/>
            </a:xfrm>
            <a:custGeom>
              <a:avLst/>
              <a:gdLst/>
              <a:ahLst/>
              <a:cxnLst/>
              <a:rect l="l" t="t" r="r" b="b"/>
              <a:pathLst>
                <a:path w="3542" h="3509" extrusionOk="0">
                  <a:moveTo>
                    <a:pt x="1886" y="1782"/>
                  </a:moveTo>
                  <a:lnTo>
                    <a:pt x="1890" y="1784"/>
                  </a:lnTo>
                  <a:lnTo>
                    <a:pt x="1890" y="1784"/>
                  </a:lnTo>
                  <a:lnTo>
                    <a:pt x="1902" y="1793"/>
                  </a:lnTo>
                  <a:lnTo>
                    <a:pt x="1902" y="1793"/>
                  </a:lnTo>
                  <a:cubicBezTo>
                    <a:pt x="1896" y="1789"/>
                    <a:pt x="1891" y="1786"/>
                    <a:pt x="1886" y="1782"/>
                  </a:cubicBezTo>
                  <a:close/>
                  <a:moveTo>
                    <a:pt x="1994" y="1936"/>
                  </a:moveTo>
                  <a:lnTo>
                    <a:pt x="1992" y="1951"/>
                  </a:lnTo>
                  <a:lnTo>
                    <a:pt x="1992" y="1951"/>
                  </a:lnTo>
                  <a:lnTo>
                    <a:pt x="1990" y="1955"/>
                  </a:lnTo>
                  <a:lnTo>
                    <a:pt x="1990" y="1955"/>
                  </a:lnTo>
                  <a:cubicBezTo>
                    <a:pt x="1991" y="1948"/>
                    <a:pt x="1992" y="1942"/>
                    <a:pt x="1994" y="1936"/>
                  </a:cubicBezTo>
                  <a:close/>
                  <a:moveTo>
                    <a:pt x="1989" y="1969"/>
                  </a:moveTo>
                  <a:lnTo>
                    <a:pt x="1989" y="1972"/>
                  </a:lnTo>
                  <a:lnTo>
                    <a:pt x="1989" y="1972"/>
                  </a:lnTo>
                  <a:lnTo>
                    <a:pt x="1987" y="1974"/>
                  </a:lnTo>
                  <a:lnTo>
                    <a:pt x="1987" y="1974"/>
                  </a:lnTo>
                  <a:cubicBezTo>
                    <a:pt x="1987" y="1973"/>
                    <a:pt x="1987" y="1972"/>
                    <a:pt x="1987" y="1971"/>
                  </a:cubicBezTo>
                  <a:lnTo>
                    <a:pt x="1987" y="1971"/>
                  </a:lnTo>
                  <a:cubicBezTo>
                    <a:pt x="1988" y="1970"/>
                    <a:pt x="1989" y="1970"/>
                    <a:pt x="1989" y="1969"/>
                  </a:cubicBezTo>
                  <a:close/>
                  <a:moveTo>
                    <a:pt x="1985" y="1975"/>
                  </a:moveTo>
                  <a:lnTo>
                    <a:pt x="1976" y="1981"/>
                  </a:lnTo>
                  <a:lnTo>
                    <a:pt x="1976" y="1981"/>
                  </a:lnTo>
                  <a:cubicBezTo>
                    <a:pt x="1977" y="1979"/>
                    <a:pt x="1979" y="1978"/>
                    <a:pt x="1981" y="1976"/>
                  </a:cubicBezTo>
                  <a:lnTo>
                    <a:pt x="1981" y="1976"/>
                  </a:lnTo>
                  <a:cubicBezTo>
                    <a:pt x="1982" y="1976"/>
                    <a:pt x="1984" y="1975"/>
                    <a:pt x="1985" y="1975"/>
                  </a:cubicBezTo>
                  <a:close/>
                  <a:moveTo>
                    <a:pt x="1983" y="1932"/>
                  </a:moveTo>
                  <a:cubicBezTo>
                    <a:pt x="1979" y="1948"/>
                    <a:pt x="1974" y="1964"/>
                    <a:pt x="1969" y="1981"/>
                  </a:cubicBezTo>
                  <a:lnTo>
                    <a:pt x="1969" y="1981"/>
                  </a:lnTo>
                  <a:cubicBezTo>
                    <a:pt x="1971" y="1980"/>
                    <a:pt x="1972" y="1979"/>
                    <a:pt x="1974" y="1979"/>
                  </a:cubicBezTo>
                  <a:lnTo>
                    <a:pt x="1974" y="1979"/>
                  </a:lnTo>
                  <a:lnTo>
                    <a:pt x="1969" y="1985"/>
                  </a:lnTo>
                  <a:lnTo>
                    <a:pt x="1967" y="1986"/>
                  </a:lnTo>
                  <a:lnTo>
                    <a:pt x="1967" y="1986"/>
                  </a:lnTo>
                  <a:cubicBezTo>
                    <a:pt x="1968" y="1985"/>
                    <a:pt x="1969" y="1983"/>
                    <a:pt x="1969" y="1981"/>
                  </a:cubicBezTo>
                  <a:lnTo>
                    <a:pt x="1969" y="1981"/>
                  </a:lnTo>
                  <a:cubicBezTo>
                    <a:pt x="1964" y="1983"/>
                    <a:pt x="1959" y="1985"/>
                    <a:pt x="1953" y="1988"/>
                  </a:cubicBezTo>
                  <a:lnTo>
                    <a:pt x="1953" y="1988"/>
                  </a:lnTo>
                  <a:cubicBezTo>
                    <a:pt x="1959" y="1968"/>
                    <a:pt x="1969" y="1950"/>
                    <a:pt x="1983" y="1932"/>
                  </a:cubicBezTo>
                  <a:close/>
                  <a:moveTo>
                    <a:pt x="1989" y="1974"/>
                  </a:moveTo>
                  <a:lnTo>
                    <a:pt x="1987" y="1987"/>
                  </a:lnTo>
                  <a:lnTo>
                    <a:pt x="1987" y="1987"/>
                  </a:lnTo>
                  <a:lnTo>
                    <a:pt x="1985" y="1988"/>
                  </a:lnTo>
                  <a:lnTo>
                    <a:pt x="1985" y="1988"/>
                  </a:lnTo>
                  <a:cubicBezTo>
                    <a:pt x="1986" y="1983"/>
                    <a:pt x="1986" y="1979"/>
                    <a:pt x="1986" y="1974"/>
                  </a:cubicBezTo>
                  <a:lnTo>
                    <a:pt x="1986" y="1974"/>
                  </a:lnTo>
                  <a:cubicBezTo>
                    <a:pt x="1987" y="1974"/>
                    <a:pt x="1988" y="1974"/>
                    <a:pt x="1989" y="1974"/>
                  </a:cubicBezTo>
                  <a:close/>
                  <a:moveTo>
                    <a:pt x="1965" y="1992"/>
                  </a:moveTo>
                  <a:lnTo>
                    <a:pt x="1965" y="1992"/>
                  </a:lnTo>
                  <a:cubicBezTo>
                    <a:pt x="1964" y="1993"/>
                    <a:pt x="1963" y="1994"/>
                    <a:pt x="1961" y="1996"/>
                  </a:cubicBezTo>
                  <a:lnTo>
                    <a:pt x="1961" y="1996"/>
                  </a:lnTo>
                  <a:lnTo>
                    <a:pt x="1963" y="1995"/>
                  </a:lnTo>
                  <a:lnTo>
                    <a:pt x="1963" y="1995"/>
                  </a:lnTo>
                  <a:lnTo>
                    <a:pt x="1965" y="1992"/>
                  </a:lnTo>
                  <a:close/>
                  <a:moveTo>
                    <a:pt x="1967" y="1986"/>
                  </a:moveTo>
                  <a:lnTo>
                    <a:pt x="1967" y="1986"/>
                  </a:lnTo>
                  <a:cubicBezTo>
                    <a:pt x="1967" y="1988"/>
                    <a:pt x="1967" y="1989"/>
                    <a:pt x="1966" y="1990"/>
                  </a:cubicBezTo>
                  <a:lnTo>
                    <a:pt x="1966" y="1990"/>
                  </a:lnTo>
                  <a:lnTo>
                    <a:pt x="1965" y="1992"/>
                  </a:lnTo>
                  <a:lnTo>
                    <a:pt x="1965" y="1992"/>
                  </a:lnTo>
                  <a:cubicBezTo>
                    <a:pt x="1966" y="1991"/>
                    <a:pt x="1966" y="1991"/>
                    <a:pt x="1966" y="1990"/>
                  </a:cubicBezTo>
                  <a:lnTo>
                    <a:pt x="1966" y="1990"/>
                  </a:lnTo>
                  <a:cubicBezTo>
                    <a:pt x="1966" y="1992"/>
                    <a:pt x="1965" y="1993"/>
                    <a:pt x="1965" y="1995"/>
                  </a:cubicBezTo>
                  <a:lnTo>
                    <a:pt x="1965" y="1995"/>
                  </a:lnTo>
                  <a:lnTo>
                    <a:pt x="1963" y="1995"/>
                  </a:lnTo>
                  <a:lnTo>
                    <a:pt x="1963" y="1995"/>
                  </a:lnTo>
                  <a:lnTo>
                    <a:pt x="1956" y="2005"/>
                  </a:lnTo>
                  <a:lnTo>
                    <a:pt x="1956" y="2005"/>
                  </a:lnTo>
                  <a:cubicBezTo>
                    <a:pt x="1958" y="2005"/>
                    <a:pt x="1960" y="2004"/>
                    <a:pt x="1961" y="2004"/>
                  </a:cubicBezTo>
                  <a:lnTo>
                    <a:pt x="1961" y="2004"/>
                  </a:lnTo>
                  <a:cubicBezTo>
                    <a:pt x="1961" y="2004"/>
                    <a:pt x="1961" y="2004"/>
                    <a:pt x="1961" y="2005"/>
                  </a:cubicBezTo>
                  <a:lnTo>
                    <a:pt x="1961" y="2005"/>
                  </a:lnTo>
                  <a:lnTo>
                    <a:pt x="1956" y="2006"/>
                  </a:lnTo>
                  <a:lnTo>
                    <a:pt x="1956" y="2006"/>
                  </a:lnTo>
                  <a:lnTo>
                    <a:pt x="1947" y="2019"/>
                  </a:lnTo>
                  <a:lnTo>
                    <a:pt x="1947" y="2019"/>
                  </a:lnTo>
                  <a:cubicBezTo>
                    <a:pt x="1947" y="2016"/>
                    <a:pt x="1948" y="2014"/>
                    <a:pt x="1948" y="2012"/>
                  </a:cubicBezTo>
                  <a:lnTo>
                    <a:pt x="1948" y="2012"/>
                  </a:lnTo>
                  <a:cubicBezTo>
                    <a:pt x="1949" y="2010"/>
                    <a:pt x="1951" y="2008"/>
                    <a:pt x="1952" y="2006"/>
                  </a:cubicBezTo>
                  <a:lnTo>
                    <a:pt x="1952" y="2006"/>
                  </a:lnTo>
                  <a:lnTo>
                    <a:pt x="1952" y="2006"/>
                  </a:lnTo>
                  <a:lnTo>
                    <a:pt x="1952" y="2006"/>
                  </a:lnTo>
                  <a:cubicBezTo>
                    <a:pt x="1952" y="2006"/>
                    <a:pt x="1952" y="2006"/>
                    <a:pt x="1952" y="2006"/>
                  </a:cubicBezTo>
                  <a:lnTo>
                    <a:pt x="1952" y="2006"/>
                  </a:lnTo>
                  <a:cubicBezTo>
                    <a:pt x="1952" y="2006"/>
                    <a:pt x="1952" y="2006"/>
                    <a:pt x="1952" y="2006"/>
                  </a:cubicBezTo>
                  <a:lnTo>
                    <a:pt x="1952" y="2006"/>
                  </a:lnTo>
                  <a:lnTo>
                    <a:pt x="1956" y="2006"/>
                  </a:lnTo>
                  <a:lnTo>
                    <a:pt x="1956" y="2006"/>
                  </a:lnTo>
                  <a:lnTo>
                    <a:pt x="1956" y="2005"/>
                  </a:lnTo>
                  <a:lnTo>
                    <a:pt x="1956" y="2005"/>
                  </a:lnTo>
                  <a:cubicBezTo>
                    <a:pt x="1955" y="2006"/>
                    <a:pt x="1954" y="2006"/>
                    <a:pt x="1952" y="2006"/>
                  </a:cubicBezTo>
                  <a:lnTo>
                    <a:pt x="1952" y="2006"/>
                  </a:lnTo>
                  <a:cubicBezTo>
                    <a:pt x="1955" y="2003"/>
                    <a:pt x="1958" y="1999"/>
                    <a:pt x="1961" y="1996"/>
                  </a:cubicBezTo>
                  <a:lnTo>
                    <a:pt x="1961" y="1996"/>
                  </a:lnTo>
                  <a:lnTo>
                    <a:pt x="1950" y="1999"/>
                  </a:lnTo>
                  <a:lnTo>
                    <a:pt x="1950" y="1999"/>
                  </a:lnTo>
                  <a:cubicBezTo>
                    <a:pt x="1950" y="1999"/>
                    <a:pt x="1950" y="1998"/>
                    <a:pt x="1951" y="1998"/>
                  </a:cubicBezTo>
                  <a:lnTo>
                    <a:pt x="1951" y="1998"/>
                  </a:lnTo>
                  <a:lnTo>
                    <a:pt x="1946" y="2001"/>
                  </a:lnTo>
                  <a:lnTo>
                    <a:pt x="1946" y="2001"/>
                  </a:lnTo>
                  <a:lnTo>
                    <a:pt x="1907" y="2014"/>
                  </a:lnTo>
                  <a:lnTo>
                    <a:pt x="1907" y="2014"/>
                  </a:lnTo>
                  <a:cubicBezTo>
                    <a:pt x="1922" y="2004"/>
                    <a:pt x="1938" y="1995"/>
                    <a:pt x="1953" y="1988"/>
                  </a:cubicBezTo>
                  <a:lnTo>
                    <a:pt x="1953" y="1988"/>
                  </a:lnTo>
                  <a:cubicBezTo>
                    <a:pt x="1952" y="1991"/>
                    <a:pt x="1951" y="1994"/>
                    <a:pt x="1951" y="1998"/>
                  </a:cubicBezTo>
                  <a:lnTo>
                    <a:pt x="1951" y="1998"/>
                  </a:lnTo>
                  <a:lnTo>
                    <a:pt x="1967" y="1986"/>
                  </a:lnTo>
                  <a:close/>
                  <a:moveTo>
                    <a:pt x="1723" y="0"/>
                  </a:moveTo>
                  <a:cubicBezTo>
                    <a:pt x="1655" y="0"/>
                    <a:pt x="1586" y="5"/>
                    <a:pt x="1518" y="16"/>
                  </a:cubicBezTo>
                  <a:cubicBezTo>
                    <a:pt x="1284" y="55"/>
                    <a:pt x="1090" y="133"/>
                    <a:pt x="895" y="250"/>
                  </a:cubicBezTo>
                  <a:cubicBezTo>
                    <a:pt x="701" y="366"/>
                    <a:pt x="545" y="522"/>
                    <a:pt x="389" y="717"/>
                  </a:cubicBezTo>
                  <a:cubicBezTo>
                    <a:pt x="234" y="911"/>
                    <a:pt x="156" y="1106"/>
                    <a:pt x="78" y="1339"/>
                  </a:cubicBezTo>
                  <a:cubicBezTo>
                    <a:pt x="0" y="1612"/>
                    <a:pt x="0" y="1884"/>
                    <a:pt x="78" y="2156"/>
                  </a:cubicBezTo>
                  <a:cubicBezTo>
                    <a:pt x="117" y="2312"/>
                    <a:pt x="156" y="2429"/>
                    <a:pt x="234" y="2585"/>
                  </a:cubicBezTo>
                  <a:cubicBezTo>
                    <a:pt x="273" y="2701"/>
                    <a:pt x="351" y="2818"/>
                    <a:pt x="467" y="2896"/>
                  </a:cubicBezTo>
                  <a:cubicBezTo>
                    <a:pt x="467" y="2935"/>
                    <a:pt x="506" y="2935"/>
                    <a:pt x="545" y="2974"/>
                  </a:cubicBezTo>
                  <a:cubicBezTo>
                    <a:pt x="623" y="3051"/>
                    <a:pt x="701" y="3090"/>
                    <a:pt x="779" y="3168"/>
                  </a:cubicBezTo>
                  <a:cubicBezTo>
                    <a:pt x="831" y="3199"/>
                    <a:pt x="883" y="3225"/>
                    <a:pt x="936" y="3246"/>
                  </a:cubicBezTo>
                  <a:lnTo>
                    <a:pt x="936" y="3246"/>
                  </a:lnTo>
                  <a:cubicBezTo>
                    <a:pt x="973" y="3272"/>
                    <a:pt x="1012" y="3298"/>
                    <a:pt x="1051" y="3324"/>
                  </a:cubicBezTo>
                  <a:cubicBezTo>
                    <a:pt x="1129" y="3402"/>
                    <a:pt x="1246" y="3441"/>
                    <a:pt x="1401" y="3480"/>
                  </a:cubicBezTo>
                  <a:cubicBezTo>
                    <a:pt x="1518" y="3499"/>
                    <a:pt x="1644" y="3509"/>
                    <a:pt x="1771" y="3509"/>
                  </a:cubicBezTo>
                  <a:cubicBezTo>
                    <a:pt x="1897" y="3509"/>
                    <a:pt x="2024" y="3499"/>
                    <a:pt x="2141" y="3480"/>
                  </a:cubicBezTo>
                  <a:lnTo>
                    <a:pt x="2296" y="3441"/>
                  </a:lnTo>
                  <a:cubicBezTo>
                    <a:pt x="2413" y="3363"/>
                    <a:pt x="2530" y="3324"/>
                    <a:pt x="2646" y="3246"/>
                  </a:cubicBezTo>
                  <a:cubicBezTo>
                    <a:pt x="2880" y="3129"/>
                    <a:pt x="3036" y="2935"/>
                    <a:pt x="3191" y="2740"/>
                  </a:cubicBezTo>
                  <a:cubicBezTo>
                    <a:pt x="3308" y="2585"/>
                    <a:pt x="3386" y="2429"/>
                    <a:pt x="3425" y="2234"/>
                  </a:cubicBezTo>
                  <a:cubicBezTo>
                    <a:pt x="3541" y="1806"/>
                    <a:pt x="3464" y="1300"/>
                    <a:pt x="3269" y="911"/>
                  </a:cubicBezTo>
                  <a:cubicBezTo>
                    <a:pt x="3191" y="833"/>
                    <a:pt x="3152" y="756"/>
                    <a:pt x="3075" y="678"/>
                  </a:cubicBezTo>
                  <a:cubicBezTo>
                    <a:pt x="3036" y="600"/>
                    <a:pt x="2958" y="522"/>
                    <a:pt x="2919" y="483"/>
                  </a:cubicBezTo>
                  <a:cubicBezTo>
                    <a:pt x="2685" y="289"/>
                    <a:pt x="2491" y="133"/>
                    <a:pt x="2218" y="55"/>
                  </a:cubicBezTo>
                  <a:cubicBezTo>
                    <a:pt x="2053" y="28"/>
                    <a:pt x="1888" y="0"/>
                    <a:pt x="1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2"/>
            <p:cNvSpPr/>
            <p:nvPr/>
          </p:nvSpPr>
          <p:spPr>
            <a:xfrm>
              <a:off x="3827263" y="5098306"/>
              <a:ext cx="25426" cy="24590"/>
            </a:xfrm>
            <a:custGeom>
              <a:avLst/>
              <a:gdLst/>
              <a:ahLst/>
              <a:cxnLst/>
              <a:rect l="l" t="t" r="r" b="b"/>
              <a:pathLst>
                <a:path w="2374" h="2296" extrusionOk="0">
                  <a:moveTo>
                    <a:pt x="428" y="1479"/>
                  </a:moveTo>
                  <a:cubicBezTo>
                    <a:pt x="467" y="1479"/>
                    <a:pt x="467" y="1518"/>
                    <a:pt x="467" y="1518"/>
                  </a:cubicBezTo>
                  <a:lnTo>
                    <a:pt x="467" y="1518"/>
                  </a:lnTo>
                  <a:lnTo>
                    <a:pt x="428" y="1479"/>
                  </a:lnTo>
                  <a:close/>
                  <a:moveTo>
                    <a:pt x="1129" y="0"/>
                  </a:moveTo>
                  <a:lnTo>
                    <a:pt x="856" y="39"/>
                  </a:lnTo>
                  <a:lnTo>
                    <a:pt x="817" y="39"/>
                  </a:lnTo>
                  <a:lnTo>
                    <a:pt x="700" y="78"/>
                  </a:lnTo>
                  <a:lnTo>
                    <a:pt x="584" y="156"/>
                  </a:lnTo>
                  <a:lnTo>
                    <a:pt x="545" y="156"/>
                  </a:lnTo>
                  <a:cubicBezTo>
                    <a:pt x="506" y="156"/>
                    <a:pt x="389" y="272"/>
                    <a:pt x="350" y="311"/>
                  </a:cubicBezTo>
                  <a:lnTo>
                    <a:pt x="311" y="311"/>
                  </a:lnTo>
                  <a:cubicBezTo>
                    <a:pt x="272" y="350"/>
                    <a:pt x="195" y="467"/>
                    <a:pt x="156" y="506"/>
                  </a:cubicBezTo>
                  <a:cubicBezTo>
                    <a:pt x="156" y="545"/>
                    <a:pt x="156" y="545"/>
                    <a:pt x="156" y="545"/>
                  </a:cubicBezTo>
                  <a:lnTo>
                    <a:pt x="39" y="778"/>
                  </a:lnTo>
                  <a:cubicBezTo>
                    <a:pt x="39" y="895"/>
                    <a:pt x="39" y="973"/>
                    <a:pt x="0" y="1051"/>
                  </a:cubicBezTo>
                  <a:cubicBezTo>
                    <a:pt x="0" y="1090"/>
                    <a:pt x="0" y="1090"/>
                    <a:pt x="0" y="1090"/>
                  </a:cubicBezTo>
                  <a:lnTo>
                    <a:pt x="0" y="1129"/>
                  </a:lnTo>
                  <a:cubicBezTo>
                    <a:pt x="0" y="1206"/>
                    <a:pt x="0" y="1323"/>
                    <a:pt x="39" y="1401"/>
                  </a:cubicBezTo>
                  <a:cubicBezTo>
                    <a:pt x="39" y="1440"/>
                    <a:pt x="39" y="1440"/>
                    <a:pt x="39" y="1479"/>
                  </a:cubicBezTo>
                  <a:cubicBezTo>
                    <a:pt x="78" y="1557"/>
                    <a:pt x="117" y="1634"/>
                    <a:pt x="156" y="1712"/>
                  </a:cubicBezTo>
                  <a:cubicBezTo>
                    <a:pt x="156" y="1712"/>
                    <a:pt x="156" y="1751"/>
                    <a:pt x="156" y="1751"/>
                  </a:cubicBezTo>
                  <a:cubicBezTo>
                    <a:pt x="195" y="1829"/>
                    <a:pt x="272" y="1907"/>
                    <a:pt x="311" y="1946"/>
                  </a:cubicBezTo>
                  <a:lnTo>
                    <a:pt x="350" y="1985"/>
                  </a:lnTo>
                  <a:cubicBezTo>
                    <a:pt x="428" y="2024"/>
                    <a:pt x="467" y="2101"/>
                    <a:pt x="545" y="2140"/>
                  </a:cubicBezTo>
                  <a:lnTo>
                    <a:pt x="584" y="2140"/>
                  </a:lnTo>
                  <a:cubicBezTo>
                    <a:pt x="623" y="2179"/>
                    <a:pt x="662" y="2179"/>
                    <a:pt x="739" y="2218"/>
                  </a:cubicBezTo>
                  <a:lnTo>
                    <a:pt x="856" y="2257"/>
                  </a:lnTo>
                  <a:lnTo>
                    <a:pt x="895" y="2257"/>
                  </a:lnTo>
                  <a:lnTo>
                    <a:pt x="1167" y="2296"/>
                  </a:lnTo>
                  <a:lnTo>
                    <a:pt x="1440" y="2296"/>
                  </a:lnTo>
                  <a:lnTo>
                    <a:pt x="1673" y="2218"/>
                  </a:lnTo>
                  <a:lnTo>
                    <a:pt x="1868" y="2062"/>
                  </a:lnTo>
                  <a:lnTo>
                    <a:pt x="2024" y="1829"/>
                  </a:lnTo>
                  <a:cubicBezTo>
                    <a:pt x="2049" y="1803"/>
                    <a:pt x="2075" y="1744"/>
                    <a:pt x="2089" y="1684"/>
                  </a:cubicBezTo>
                  <a:lnTo>
                    <a:pt x="2089" y="1684"/>
                  </a:lnTo>
                  <a:cubicBezTo>
                    <a:pt x="2191" y="1571"/>
                    <a:pt x="2263" y="1428"/>
                    <a:pt x="2335" y="1284"/>
                  </a:cubicBezTo>
                  <a:lnTo>
                    <a:pt x="2374" y="1012"/>
                  </a:lnTo>
                  <a:cubicBezTo>
                    <a:pt x="2335" y="817"/>
                    <a:pt x="2296" y="623"/>
                    <a:pt x="2218" y="506"/>
                  </a:cubicBezTo>
                  <a:cubicBezTo>
                    <a:pt x="2179" y="428"/>
                    <a:pt x="2140" y="428"/>
                    <a:pt x="2140" y="389"/>
                  </a:cubicBezTo>
                  <a:lnTo>
                    <a:pt x="2024" y="272"/>
                  </a:lnTo>
                  <a:lnTo>
                    <a:pt x="1790" y="78"/>
                  </a:lnTo>
                  <a:lnTo>
                    <a:pt x="1751" y="78"/>
                  </a:lnTo>
                  <a:cubicBezTo>
                    <a:pt x="1673" y="39"/>
                    <a:pt x="1595" y="0"/>
                    <a:pt x="1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2"/>
            <p:cNvSpPr/>
            <p:nvPr/>
          </p:nvSpPr>
          <p:spPr>
            <a:xfrm>
              <a:off x="3803091" y="5062042"/>
              <a:ext cx="22095" cy="22095"/>
            </a:xfrm>
            <a:custGeom>
              <a:avLst/>
              <a:gdLst/>
              <a:ahLst/>
              <a:cxnLst/>
              <a:rect l="l" t="t" r="r" b="b"/>
              <a:pathLst>
                <a:path w="2063" h="2063" extrusionOk="0">
                  <a:moveTo>
                    <a:pt x="739" y="78"/>
                  </a:moveTo>
                  <a:cubicBezTo>
                    <a:pt x="733" y="80"/>
                    <a:pt x="727" y="82"/>
                    <a:pt x="722" y="85"/>
                  </a:cubicBezTo>
                  <a:lnTo>
                    <a:pt x="722" y="85"/>
                  </a:lnTo>
                  <a:cubicBezTo>
                    <a:pt x="663" y="97"/>
                    <a:pt x="604" y="127"/>
                    <a:pt x="545" y="156"/>
                  </a:cubicBezTo>
                  <a:lnTo>
                    <a:pt x="506" y="156"/>
                  </a:lnTo>
                  <a:lnTo>
                    <a:pt x="700" y="78"/>
                  </a:lnTo>
                  <a:close/>
                  <a:moveTo>
                    <a:pt x="1706" y="935"/>
                  </a:moveTo>
                  <a:lnTo>
                    <a:pt x="1709" y="952"/>
                  </a:lnTo>
                  <a:lnTo>
                    <a:pt x="1705" y="973"/>
                  </a:lnTo>
                  <a:lnTo>
                    <a:pt x="1705" y="973"/>
                  </a:lnTo>
                  <a:cubicBezTo>
                    <a:pt x="1675" y="968"/>
                    <a:pt x="1676" y="939"/>
                    <a:pt x="1706" y="935"/>
                  </a:cubicBezTo>
                  <a:close/>
                  <a:moveTo>
                    <a:pt x="265" y="1281"/>
                  </a:moveTo>
                  <a:lnTo>
                    <a:pt x="272" y="1324"/>
                  </a:lnTo>
                  <a:cubicBezTo>
                    <a:pt x="272" y="1301"/>
                    <a:pt x="272" y="1292"/>
                    <a:pt x="265" y="1281"/>
                  </a:cubicBezTo>
                  <a:close/>
                  <a:moveTo>
                    <a:pt x="234" y="1246"/>
                  </a:moveTo>
                  <a:cubicBezTo>
                    <a:pt x="250" y="1263"/>
                    <a:pt x="260" y="1272"/>
                    <a:pt x="265" y="1281"/>
                  </a:cubicBezTo>
                  <a:lnTo>
                    <a:pt x="265" y="1281"/>
                  </a:lnTo>
                  <a:lnTo>
                    <a:pt x="263" y="1265"/>
                  </a:lnTo>
                  <a:lnTo>
                    <a:pt x="350" y="1440"/>
                  </a:lnTo>
                  <a:lnTo>
                    <a:pt x="350" y="1479"/>
                  </a:lnTo>
                  <a:cubicBezTo>
                    <a:pt x="311" y="1401"/>
                    <a:pt x="272" y="1324"/>
                    <a:pt x="234" y="1246"/>
                  </a:cubicBezTo>
                  <a:close/>
                  <a:moveTo>
                    <a:pt x="1090" y="1"/>
                  </a:moveTo>
                  <a:cubicBezTo>
                    <a:pt x="1013" y="1"/>
                    <a:pt x="937" y="17"/>
                    <a:pt x="861" y="40"/>
                  </a:cubicBezTo>
                  <a:lnTo>
                    <a:pt x="861" y="40"/>
                  </a:lnTo>
                  <a:cubicBezTo>
                    <a:pt x="794" y="40"/>
                    <a:pt x="728" y="45"/>
                    <a:pt x="662" y="78"/>
                  </a:cubicBezTo>
                  <a:lnTo>
                    <a:pt x="584" y="117"/>
                  </a:lnTo>
                  <a:cubicBezTo>
                    <a:pt x="545" y="117"/>
                    <a:pt x="506" y="156"/>
                    <a:pt x="467" y="156"/>
                  </a:cubicBezTo>
                  <a:cubicBezTo>
                    <a:pt x="350" y="234"/>
                    <a:pt x="234" y="351"/>
                    <a:pt x="156" y="506"/>
                  </a:cubicBezTo>
                  <a:cubicBezTo>
                    <a:pt x="156" y="506"/>
                    <a:pt x="117" y="506"/>
                    <a:pt x="117" y="545"/>
                  </a:cubicBezTo>
                  <a:cubicBezTo>
                    <a:pt x="117" y="623"/>
                    <a:pt x="78" y="662"/>
                    <a:pt x="39" y="740"/>
                  </a:cubicBezTo>
                  <a:lnTo>
                    <a:pt x="39" y="779"/>
                  </a:lnTo>
                  <a:cubicBezTo>
                    <a:pt x="0" y="973"/>
                    <a:pt x="0" y="1129"/>
                    <a:pt x="39" y="1324"/>
                  </a:cubicBezTo>
                  <a:cubicBezTo>
                    <a:pt x="156" y="1674"/>
                    <a:pt x="428" y="1946"/>
                    <a:pt x="778" y="2063"/>
                  </a:cubicBezTo>
                  <a:lnTo>
                    <a:pt x="1323" y="2063"/>
                  </a:lnTo>
                  <a:cubicBezTo>
                    <a:pt x="1440" y="2024"/>
                    <a:pt x="1518" y="1985"/>
                    <a:pt x="1596" y="1946"/>
                  </a:cubicBezTo>
                  <a:lnTo>
                    <a:pt x="1790" y="1791"/>
                  </a:lnTo>
                  <a:cubicBezTo>
                    <a:pt x="1868" y="1713"/>
                    <a:pt x="1946" y="1635"/>
                    <a:pt x="1946" y="1518"/>
                  </a:cubicBezTo>
                  <a:cubicBezTo>
                    <a:pt x="1985" y="1479"/>
                    <a:pt x="1985" y="1440"/>
                    <a:pt x="2024" y="1401"/>
                  </a:cubicBezTo>
                  <a:cubicBezTo>
                    <a:pt x="2024" y="1363"/>
                    <a:pt x="2024" y="1363"/>
                    <a:pt x="2024" y="1363"/>
                  </a:cubicBezTo>
                  <a:cubicBezTo>
                    <a:pt x="2024" y="1285"/>
                    <a:pt x="2024" y="1207"/>
                    <a:pt x="2062" y="1129"/>
                  </a:cubicBezTo>
                  <a:cubicBezTo>
                    <a:pt x="2062" y="1090"/>
                    <a:pt x="2062" y="1090"/>
                    <a:pt x="2062" y="1090"/>
                  </a:cubicBezTo>
                  <a:cubicBezTo>
                    <a:pt x="2024" y="973"/>
                    <a:pt x="2024" y="896"/>
                    <a:pt x="2024" y="779"/>
                  </a:cubicBezTo>
                  <a:lnTo>
                    <a:pt x="2024" y="701"/>
                  </a:lnTo>
                  <a:cubicBezTo>
                    <a:pt x="1985" y="623"/>
                    <a:pt x="1946" y="584"/>
                    <a:pt x="1907" y="506"/>
                  </a:cubicBezTo>
                  <a:cubicBezTo>
                    <a:pt x="1829" y="351"/>
                    <a:pt x="1712" y="234"/>
                    <a:pt x="1557" y="156"/>
                  </a:cubicBezTo>
                  <a:cubicBezTo>
                    <a:pt x="1440" y="78"/>
                    <a:pt x="1245" y="39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32"/>
            <p:cNvSpPr/>
            <p:nvPr/>
          </p:nvSpPr>
          <p:spPr>
            <a:xfrm>
              <a:off x="3879775" y="5126227"/>
              <a:ext cx="21677" cy="20842"/>
            </a:xfrm>
            <a:custGeom>
              <a:avLst/>
              <a:gdLst/>
              <a:ahLst/>
              <a:cxnLst/>
              <a:rect l="l" t="t" r="r" b="b"/>
              <a:pathLst>
                <a:path w="2024" h="1946" extrusionOk="0">
                  <a:moveTo>
                    <a:pt x="321" y="1031"/>
                  </a:moveTo>
                  <a:lnTo>
                    <a:pt x="321" y="1031"/>
                  </a:lnTo>
                  <a:cubicBezTo>
                    <a:pt x="321" y="1051"/>
                    <a:pt x="322" y="1070"/>
                    <a:pt x="324" y="1090"/>
                  </a:cubicBezTo>
                  <a:lnTo>
                    <a:pt x="318" y="1051"/>
                  </a:lnTo>
                  <a:lnTo>
                    <a:pt x="321" y="1031"/>
                  </a:lnTo>
                  <a:close/>
                  <a:moveTo>
                    <a:pt x="1912" y="1176"/>
                  </a:moveTo>
                  <a:lnTo>
                    <a:pt x="1907" y="1207"/>
                  </a:lnTo>
                  <a:lnTo>
                    <a:pt x="1907" y="1192"/>
                  </a:lnTo>
                  <a:lnTo>
                    <a:pt x="1907" y="1192"/>
                  </a:lnTo>
                  <a:cubicBezTo>
                    <a:pt x="1909" y="1187"/>
                    <a:pt x="1910" y="1181"/>
                    <a:pt x="1912" y="1176"/>
                  </a:cubicBezTo>
                  <a:close/>
                  <a:moveTo>
                    <a:pt x="334" y="1148"/>
                  </a:moveTo>
                  <a:cubicBezTo>
                    <a:pt x="338" y="1168"/>
                    <a:pt x="344" y="1187"/>
                    <a:pt x="350" y="1207"/>
                  </a:cubicBezTo>
                  <a:lnTo>
                    <a:pt x="350" y="1245"/>
                  </a:lnTo>
                  <a:lnTo>
                    <a:pt x="334" y="1148"/>
                  </a:lnTo>
                  <a:close/>
                  <a:moveTo>
                    <a:pt x="1051" y="0"/>
                  </a:moveTo>
                  <a:cubicBezTo>
                    <a:pt x="973" y="0"/>
                    <a:pt x="856" y="39"/>
                    <a:pt x="778" y="39"/>
                  </a:cubicBezTo>
                  <a:lnTo>
                    <a:pt x="739" y="39"/>
                  </a:lnTo>
                  <a:cubicBezTo>
                    <a:pt x="662" y="39"/>
                    <a:pt x="584" y="117"/>
                    <a:pt x="506" y="156"/>
                  </a:cubicBezTo>
                  <a:lnTo>
                    <a:pt x="467" y="156"/>
                  </a:lnTo>
                  <a:cubicBezTo>
                    <a:pt x="311" y="234"/>
                    <a:pt x="195" y="350"/>
                    <a:pt x="117" y="467"/>
                  </a:cubicBezTo>
                  <a:cubicBezTo>
                    <a:pt x="39" y="623"/>
                    <a:pt x="0" y="817"/>
                    <a:pt x="0" y="973"/>
                  </a:cubicBezTo>
                  <a:cubicBezTo>
                    <a:pt x="0" y="1323"/>
                    <a:pt x="195" y="1635"/>
                    <a:pt x="467" y="1790"/>
                  </a:cubicBezTo>
                  <a:cubicBezTo>
                    <a:pt x="616" y="1883"/>
                    <a:pt x="782" y="1932"/>
                    <a:pt x="944" y="1936"/>
                  </a:cubicBezTo>
                  <a:lnTo>
                    <a:pt x="944" y="1936"/>
                  </a:lnTo>
                  <a:cubicBezTo>
                    <a:pt x="954" y="1939"/>
                    <a:pt x="963" y="1943"/>
                    <a:pt x="973" y="1946"/>
                  </a:cubicBezTo>
                  <a:lnTo>
                    <a:pt x="1206" y="1946"/>
                  </a:lnTo>
                  <a:cubicBezTo>
                    <a:pt x="1362" y="1946"/>
                    <a:pt x="1479" y="1907"/>
                    <a:pt x="1634" y="1829"/>
                  </a:cubicBezTo>
                  <a:lnTo>
                    <a:pt x="1790" y="1712"/>
                  </a:lnTo>
                  <a:cubicBezTo>
                    <a:pt x="1907" y="1596"/>
                    <a:pt x="1985" y="1479"/>
                    <a:pt x="2024" y="1323"/>
                  </a:cubicBezTo>
                  <a:lnTo>
                    <a:pt x="1946" y="1284"/>
                  </a:lnTo>
                  <a:lnTo>
                    <a:pt x="1946" y="1245"/>
                  </a:lnTo>
                  <a:cubicBezTo>
                    <a:pt x="1946" y="1207"/>
                    <a:pt x="1946" y="1168"/>
                    <a:pt x="1946" y="1129"/>
                  </a:cubicBezTo>
                  <a:lnTo>
                    <a:pt x="1946" y="1012"/>
                  </a:lnTo>
                  <a:lnTo>
                    <a:pt x="1946" y="973"/>
                  </a:lnTo>
                  <a:cubicBezTo>
                    <a:pt x="1946" y="895"/>
                    <a:pt x="1946" y="817"/>
                    <a:pt x="1907" y="740"/>
                  </a:cubicBezTo>
                  <a:lnTo>
                    <a:pt x="1907" y="701"/>
                  </a:lnTo>
                  <a:cubicBezTo>
                    <a:pt x="1907" y="662"/>
                    <a:pt x="1907" y="623"/>
                    <a:pt x="1868" y="584"/>
                  </a:cubicBezTo>
                  <a:lnTo>
                    <a:pt x="1829" y="467"/>
                  </a:lnTo>
                  <a:cubicBezTo>
                    <a:pt x="1810" y="448"/>
                    <a:pt x="1790" y="419"/>
                    <a:pt x="1771" y="389"/>
                  </a:cubicBezTo>
                  <a:lnTo>
                    <a:pt x="1771" y="389"/>
                  </a:lnTo>
                  <a:lnTo>
                    <a:pt x="1829" y="467"/>
                  </a:lnTo>
                  <a:cubicBezTo>
                    <a:pt x="1790" y="389"/>
                    <a:pt x="1751" y="312"/>
                    <a:pt x="1673" y="273"/>
                  </a:cubicBezTo>
                  <a:lnTo>
                    <a:pt x="1518" y="117"/>
                  </a:lnTo>
                  <a:cubicBezTo>
                    <a:pt x="1440" y="78"/>
                    <a:pt x="1362" y="39"/>
                    <a:pt x="1284" y="3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2"/>
            <p:cNvSpPr/>
            <p:nvPr/>
          </p:nvSpPr>
          <p:spPr>
            <a:xfrm>
              <a:off x="4081487" y="5074230"/>
              <a:ext cx="30427" cy="33233"/>
            </a:xfrm>
            <a:custGeom>
              <a:avLst/>
              <a:gdLst/>
              <a:ahLst/>
              <a:cxnLst/>
              <a:rect l="l" t="t" r="r" b="b"/>
              <a:pathLst>
                <a:path w="2841" h="3103" extrusionOk="0">
                  <a:moveTo>
                    <a:pt x="973" y="1197"/>
                  </a:moveTo>
                  <a:cubicBezTo>
                    <a:pt x="985" y="1221"/>
                    <a:pt x="993" y="1245"/>
                    <a:pt x="998" y="1268"/>
                  </a:cubicBezTo>
                  <a:lnTo>
                    <a:pt x="998" y="1268"/>
                  </a:lnTo>
                  <a:lnTo>
                    <a:pt x="1012" y="1197"/>
                  </a:lnTo>
                  <a:lnTo>
                    <a:pt x="1012" y="1197"/>
                  </a:lnTo>
                  <a:cubicBezTo>
                    <a:pt x="1012" y="1223"/>
                    <a:pt x="1008" y="1253"/>
                    <a:pt x="1001" y="1284"/>
                  </a:cubicBezTo>
                  <a:lnTo>
                    <a:pt x="1001" y="1284"/>
                  </a:lnTo>
                  <a:cubicBezTo>
                    <a:pt x="1000" y="1279"/>
                    <a:pt x="999" y="1273"/>
                    <a:pt x="998" y="1268"/>
                  </a:cubicBezTo>
                  <a:lnTo>
                    <a:pt x="998" y="1268"/>
                  </a:lnTo>
                  <a:lnTo>
                    <a:pt x="995" y="1281"/>
                  </a:lnTo>
                  <a:lnTo>
                    <a:pt x="995" y="1281"/>
                  </a:lnTo>
                  <a:cubicBezTo>
                    <a:pt x="992" y="1275"/>
                    <a:pt x="989" y="1269"/>
                    <a:pt x="986" y="1262"/>
                  </a:cubicBezTo>
                  <a:lnTo>
                    <a:pt x="986" y="1262"/>
                  </a:lnTo>
                  <a:lnTo>
                    <a:pt x="973" y="1197"/>
                  </a:lnTo>
                  <a:close/>
                  <a:moveTo>
                    <a:pt x="989" y="1333"/>
                  </a:moveTo>
                  <a:lnTo>
                    <a:pt x="989" y="1334"/>
                  </a:lnTo>
                  <a:lnTo>
                    <a:pt x="989" y="1334"/>
                  </a:lnTo>
                  <a:lnTo>
                    <a:pt x="989" y="1334"/>
                  </a:lnTo>
                  <a:cubicBezTo>
                    <a:pt x="989" y="1333"/>
                    <a:pt x="989" y="1333"/>
                    <a:pt x="989" y="1333"/>
                  </a:cubicBezTo>
                  <a:close/>
                  <a:moveTo>
                    <a:pt x="1001" y="1303"/>
                  </a:moveTo>
                  <a:lnTo>
                    <a:pt x="1001" y="1303"/>
                  </a:lnTo>
                  <a:cubicBezTo>
                    <a:pt x="1001" y="1305"/>
                    <a:pt x="1002" y="1307"/>
                    <a:pt x="1002" y="1309"/>
                  </a:cubicBezTo>
                  <a:lnTo>
                    <a:pt x="1002" y="1309"/>
                  </a:lnTo>
                  <a:cubicBezTo>
                    <a:pt x="1002" y="1317"/>
                    <a:pt x="1002" y="1326"/>
                    <a:pt x="1000" y="1334"/>
                  </a:cubicBezTo>
                  <a:lnTo>
                    <a:pt x="1000" y="1334"/>
                  </a:lnTo>
                  <a:lnTo>
                    <a:pt x="996" y="1314"/>
                  </a:lnTo>
                  <a:lnTo>
                    <a:pt x="1001" y="1303"/>
                  </a:lnTo>
                  <a:close/>
                  <a:moveTo>
                    <a:pt x="988" y="1333"/>
                  </a:moveTo>
                  <a:cubicBezTo>
                    <a:pt x="987" y="1336"/>
                    <a:pt x="986" y="1340"/>
                    <a:pt x="984" y="1344"/>
                  </a:cubicBezTo>
                  <a:lnTo>
                    <a:pt x="984" y="1344"/>
                  </a:lnTo>
                  <a:lnTo>
                    <a:pt x="989" y="1334"/>
                  </a:lnTo>
                  <a:lnTo>
                    <a:pt x="988" y="1333"/>
                  </a:lnTo>
                  <a:close/>
                  <a:moveTo>
                    <a:pt x="984" y="1344"/>
                  </a:moveTo>
                  <a:lnTo>
                    <a:pt x="981" y="1353"/>
                  </a:lnTo>
                  <a:lnTo>
                    <a:pt x="980" y="1359"/>
                  </a:lnTo>
                  <a:lnTo>
                    <a:pt x="980" y="1359"/>
                  </a:lnTo>
                  <a:cubicBezTo>
                    <a:pt x="981" y="1354"/>
                    <a:pt x="983" y="1349"/>
                    <a:pt x="984" y="1344"/>
                  </a:cubicBezTo>
                  <a:close/>
                  <a:moveTo>
                    <a:pt x="987" y="1266"/>
                  </a:moveTo>
                  <a:cubicBezTo>
                    <a:pt x="990" y="1272"/>
                    <a:pt x="992" y="1279"/>
                    <a:pt x="994" y="1285"/>
                  </a:cubicBezTo>
                  <a:lnTo>
                    <a:pt x="994" y="1285"/>
                  </a:lnTo>
                  <a:lnTo>
                    <a:pt x="995" y="1281"/>
                  </a:lnTo>
                  <a:lnTo>
                    <a:pt x="995" y="1281"/>
                  </a:lnTo>
                  <a:cubicBezTo>
                    <a:pt x="997" y="1284"/>
                    <a:pt x="998" y="1287"/>
                    <a:pt x="999" y="1290"/>
                  </a:cubicBezTo>
                  <a:lnTo>
                    <a:pt x="999" y="1290"/>
                  </a:lnTo>
                  <a:cubicBezTo>
                    <a:pt x="1000" y="1288"/>
                    <a:pt x="1000" y="1286"/>
                    <a:pt x="1001" y="1284"/>
                  </a:cubicBezTo>
                  <a:lnTo>
                    <a:pt x="1001" y="1284"/>
                  </a:lnTo>
                  <a:cubicBezTo>
                    <a:pt x="1001" y="1288"/>
                    <a:pt x="1001" y="1291"/>
                    <a:pt x="1002" y="1295"/>
                  </a:cubicBezTo>
                  <a:lnTo>
                    <a:pt x="1002" y="1295"/>
                  </a:lnTo>
                  <a:cubicBezTo>
                    <a:pt x="1001" y="1293"/>
                    <a:pt x="1000" y="1292"/>
                    <a:pt x="999" y="1290"/>
                  </a:cubicBezTo>
                  <a:lnTo>
                    <a:pt x="999" y="1290"/>
                  </a:lnTo>
                  <a:cubicBezTo>
                    <a:pt x="999" y="1292"/>
                    <a:pt x="999" y="1293"/>
                    <a:pt x="998" y="1295"/>
                  </a:cubicBezTo>
                  <a:lnTo>
                    <a:pt x="998" y="1295"/>
                  </a:lnTo>
                  <a:cubicBezTo>
                    <a:pt x="997" y="1292"/>
                    <a:pt x="996" y="1288"/>
                    <a:pt x="994" y="1285"/>
                  </a:cubicBezTo>
                  <a:lnTo>
                    <a:pt x="994" y="1285"/>
                  </a:lnTo>
                  <a:lnTo>
                    <a:pt x="993" y="1295"/>
                  </a:lnTo>
                  <a:lnTo>
                    <a:pt x="995" y="1307"/>
                  </a:lnTo>
                  <a:lnTo>
                    <a:pt x="995" y="1307"/>
                  </a:lnTo>
                  <a:cubicBezTo>
                    <a:pt x="996" y="1303"/>
                    <a:pt x="997" y="1299"/>
                    <a:pt x="998" y="1295"/>
                  </a:cubicBezTo>
                  <a:lnTo>
                    <a:pt x="998" y="1295"/>
                  </a:lnTo>
                  <a:cubicBezTo>
                    <a:pt x="999" y="1297"/>
                    <a:pt x="1000" y="1300"/>
                    <a:pt x="1000" y="1302"/>
                  </a:cubicBezTo>
                  <a:lnTo>
                    <a:pt x="1000" y="1302"/>
                  </a:lnTo>
                  <a:cubicBezTo>
                    <a:pt x="999" y="1305"/>
                    <a:pt x="997" y="1309"/>
                    <a:pt x="996" y="1312"/>
                  </a:cubicBezTo>
                  <a:lnTo>
                    <a:pt x="996" y="1312"/>
                  </a:lnTo>
                  <a:lnTo>
                    <a:pt x="995" y="1307"/>
                  </a:lnTo>
                  <a:lnTo>
                    <a:pt x="995" y="1307"/>
                  </a:lnTo>
                  <a:cubicBezTo>
                    <a:pt x="993" y="1315"/>
                    <a:pt x="991" y="1323"/>
                    <a:pt x="988" y="1331"/>
                  </a:cubicBezTo>
                  <a:lnTo>
                    <a:pt x="988" y="1331"/>
                  </a:lnTo>
                  <a:cubicBezTo>
                    <a:pt x="988" y="1330"/>
                    <a:pt x="987" y="1329"/>
                    <a:pt x="986" y="1328"/>
                  </a:cubicBezTo>
                  <a:lnTo>
                    <a:pt x="986" y="1328"/>
                  </a:lnTo>
                  <a:lnTo>
                    <a:pt x="986" y="1330"/>
                  </a:lnTo>
                  <a:lnTo>
                    <a:pt x="988" y="1333"/>
                  </a:lnTo>
                  <a:lnTo>
                    <a:pt x="988" y="1333"/>
                  </a:lnTo>
                  <a:cubicBezTo>
                    <a:pt x="988" y="1332"/>
                    <a:pt x="988" y="1332"/>
                    <a:pt x="988" y="1331"/>
                  </a:cubicBezTo>
                  <a:lnTo>
                    <a:pt x="988" y="1331"/>
                  </a:lnTo>
                  <a:cubicBezTo>
                    <a:pt x="989" y="1332"/>
                    <a:pt x="989" y="1332"/>
                    <a:pt x="989" y="1332"/>
                  </a:cubicBezTo>
                  <a:lnTo>
                    <a:pt x="989" y="1332"/>
                  </a:lnTo>
                  <a:cubicBezTo>
                    <a:pt x="989" y="1333"/>
                    <a:pt x="989" y="1333"/>
                    <a:pt x="989" y="1333"/>
                  </a:cubicBezTo>
                  <a:lnTo>
                    <a:pt x="989" y="1333"/>
                  </a:lnTo>
                  <a:lnTo>
                    <a:pt x="989" y="1332"/>
                  </a:lnTo>
                  <a:lnTo>
                    <a:pt x="989" y="1332"/>
                  </a:lnTo>
                  <a:cubicBezTo>
                    <a:pt x="992" y="1336"/>
                    <a:pt x="995" y="1340"/>
                    <a:pt x="998" y="1345"/>
                  </a:cubicBezTo>
                  <a:lnTo>
                    <a:pt x="998" y="1345"/>
                  </a:lnTo>
                  <a:cubicBezTo>
                    <a:pt x="998" y="1345"/>
                    <a:pt x="998" y="1345"/>
                    <a:pt x="998" y="1345"/>
                  </a:cubicBezTo>
                  <a:lnTo>
                    <a:pt x="998" y="1345"/>
                  </a:lnTo>
                  <a:lnTo>
                    <a:pt x="989" y="1334"/>
                  </a:lnTo>
                  <a:lnTo>
                    <a:pt x="989" y="1334"/>
                  </a:lnTo>
                  <a:cubicBezTo>
                    <a:pt x="984" y="1348"/>
                    <a:pt x="980" y="1362"/>
                    <a:pt x="976" y="1375"/>
                  </a:cubicBezTo>
                  <a:lnTo>
                    <a:pt x="976" y="1375"/>
                  </a:lnTo>
                  <a:lnTo>
                    <a:pt x="980" y="1359"/>
                  </a:lnTo>
                  <a:lnTo>
                    <a:pt x="980" y="1359"/>
                  </a:lnTo>
                  <a:cubicBezTo>
                    <a:pt x="966" y="1399"/>
                    <a:pt x="950" y="1438"/>
                    <a:pt x="934" y="1470"/>
                  </a:cubicBezTo>
                  <a:lnTo>
                    <a:pt x="981" y="1353"/>
                  </a:lnTo>
                  <a:lnTo>
                    <a:pt x="986" y="1330"/>
                  </a:lnTo>
                  <a:lnTo>
                    <a:pt x="973" y="1314"/>
                  </a:lnTo>
                  <a:lnTo>
                    <a:pt x="973" y="1314"/>
                  </a:lnTo>
                  <a:cubicBezTo>
                    <a:pt x="977" y="1318"/>
                    <a:pt x="982" y="1323"/>
                    <a:pt x="986" y="1328"/>
                  </a:cubicBezTo>
                  <a:lnTo>
                    <a:pt x="986" y="1328"/>
                  </a:lnTo>
                  <a:lnTo>
                    <a:pt x="993" y="1295"/>
                  </a:lnTo>
                  <a:lnTo>
                    <a:pt x="987" y="1266"/>
                  </a:lnTo>
                  <a:close/>
                  <a:moveTo>
                    <a:pt x="1440" y="1548"/>
                  </a:moveTo>
                  <a:lnTo>
                    <a:pt x="1440" y="1548"/>
                  </a:lnTo>
                  <a:lnTo>
                    <a:pt x="1440" y="1548"/>
                  </a:lnTo>
                  <a:cubicBezTo>
                    <a:pt x="1440" y="1548"/>
                    <a:pt x="1440" y="1548"/>
                    <a:pt x="1440" y="1548"/>
                  </a:cubicBezTo>
                  <a:close/>
                  <a:moveTo>
                    <a:pt x="1440" y="1548"/>
                  </a:moveTo>
                  <a:lnTo>
                    <a:pt x="1446" y="1575"/>
                  </a:lnTo>
                  <a:lnTo>
                    <a:pt x="1446" y="1575"/>
                  </a:lnTo>
                  <a:lnTo>
                    <a:pt x="1442" y="1577"/>
                  </a:lnTo>
                  <a:lnTo>
                    <a:pt x="1442" y="1577"/>
                  </a:lnTo>
                  <a:cubicBezTo>
                    <a:pt x="1441" y="1568"/>
                    <a:pt x="1440" y="1558"/>
                    <a:pt x="1440" y="1548"/>
                  </a:cubicBezTo>
                  <a:close/>
                  <a:moveTo>
                    <a:pt x="1447" y="1582"/>
                  </a:moveTo>
                  <a:lnTo>
                    <a:pt x="1448" y="1587"/>
                  </a:lnTo>
                  <a:lnTo>
                    <a:pt x="1444" y="1587"/>
                  </a:lnTo>
                  <a:cubicBezTo>
                    <a:pt x="1444" y="1586"/>
                    <a:pt x="1443" y="1585"/>
                    <a:pt x="1443" y="1585"/>
                  </a:cubicBezTo>
                  <a:lnTo>
                    <a:pt x="1443" y="1585"/>
                  </a:lnTo>
                  <a:cubicBezTo>
                    <a:pt x="1445" y="1584"/>
                    <a:pt x="1446" y="1583"/>
                    <a:pt x="1447" y="1582"/>
                  </a:cubicBezTo>
                  <a:close/>
                  <a:moveTo>
                    <a:pt x="1459" y="1630"/>
                  </a:moveTo>
                  <a:lnTo>
                    <a:pt x="1459" y="1630"/>
                  </a:lnTo>
                  <a:lnTo>
                    <a:pt x="1459" y="1630"/>
                  </a:lnTo>
                  <a:lnTo>
                    <a:pt x="1459" y="1630"/>
                  </a:lnTo>
                  <a:cubicBezTo>
                    <a:pt x="1459" y="1630"/>
                    <a:pt x="1459" y="1630"/>
                    <a:pt x="1459" y="1630"/>
                  </a:cubicBezTo>
                  <a:lnTo>
                    <a:pt x="1459" y="1630"/>
                  </a:lnTo>
                  <a:cubicBezTo>
                    <a:pt x="1459" y="1630"/>
                    <a:pt x="1459" y="1630"/>
                    <a:pt x="1459" y="1630"/>
                  </a:cubicBezTo>
                  <a:close/>
                  <a:moveTo>
                    <a:pt x="1479" y="1645"/>
                  </a:moveTo>
                  <a:lnTo>
                    <a:pt x="1483" y="1654"/>
                  </a:lnTo>
                  <a:lnTo>
                    <a:pt x="1483" y="1654"/>
                  </a:lnTo>
                  <a:cubicBezTo>
                    <a:pt x="1482" y="1654"/>
                    <a:pt x="1482" y="1654"/>
                    <a:pt x="1482" y="1654"/>
                  </a:cubicBezTo>
                  <a:lnTo>
                    <a:pt x="1482" y="1654"/>
                  </a:lnTo>
                  <a:cubicBezTo>
                    <a:pt x="1481" y="1651"/>
                    <a:pt x="1480" y="1648"/>
                    <a:pt x="1479" y="1645"/>
                  </a:cubicBezTo>
                  <a:close/>
                  <a:moveTo>
                    <a:pt x="1421" y="1"/>
                  </a:moveTo>
                  <a:cubicBezTo>
                    <a:pt x="1323" y="1"/>
                    <a:pt x="1226" y="11"/>
                    <a:pt x="1129" y="30"/>
                  </a:cubicBezTo>
                  <a:cubicBezTo>
                    <a:pt x="1051" y="69"/>
                    <a:pt x="973" y="69"/>
                    <a:pt x="895" y="108"/>
                  </a:cubicBezTo>
                  <a:cubicBezTo>
                    <a:pt x="817" y="147"/>
                    <a:pt x="701" y="225"/>
                    <a:pt x="623" y="302"/>
                  </a:cubicBezTo>
                  <a:cubicBezTo>
                    <a:pt x="467" y="419"/>
                    <a:pt x="312" y="536"/>
                    <a:pt x="234" y="691"/>
                  </a:cubicBezTo>
                  <a:cubicBezTo>
                    <a:pt x="156" y="808"/>
                    <a:pt x="117" y="886"/>
                    <a:pt x="78" y="1003"/>
                  </a:cubicBezTo>
                  <a:cubicBezTo>
                    <a:pt x="78" y="1042"/>
                    <a:pt x="39" y="1081"/>
                    <a:pt x="39" y="1120"/>
                  </a:cubicBezTo>
                  <a:cubicBezTo>
                    <a:pt x="0" y="1275"/>
                    <a:pt x="0" y="1470"/>
                    <a:pt x="0" y="1625"/>
                  </a:cubicBezTo>
                  <a:cubicBezTo>
                    <a:pt x="0" y="1781"/>
                    <a:pt x="39" y="1937"/>
                    <a:pt x="78" y="2092"/>
                  </a:cubicBezTo>
                  <a:cubicBezTo>
                    <a:pt x="156" y="2287"/>
                    <a:pt x="234" y="2443"/>
                    <a:pt x="389" y="2637"/>
                  </a:cubicBezTo>
                  <a:lnTo>
                    <a:pt x="467" y="2715"/>
                  </a:lnTo>
                  <a:cubicBezTo>
                    <a:pt x="545" y="2793"/>
                    <a:pt x="662" y="2832"/>
                    <a:pt x="740" y="2910"/>
                  </a:cubicBezTo>
                  <a:cubicBezTo>
                    <a:pt x="856" y="2987"/>
                    <a:pt x="1012" y="3026"/>
                    <a:pt x="1168" y="3065"/>
                  </a:cubicBezTo>
                  <a:cubicBezTo>
                    <a:pt x="1279" y="3090"/>
                    <a:pt x="1389" y="3103"/>
                    <a:pt x="1499" y="3103"/>
                  </a:cubicBezTo>
                  <a:cubicBezTo>
                    <a:pt x="1736" y="3103"/>
                    <a:pt x="1967" y="3043"/>
                    <a:pt x="2179" y="2910"/>
                  </a:cubicBezTo>
                  <a:cubicBezTo>
                    <a:pt x="2530" y="2754"/>
                    <a:pt x="2724" y="2404"/>
                    <a:pt x="2802" y="2053"/>
                  </a:cubicBezTo>
                  <a:cubicBezTo>
                    <a:pt x="2841" y="1859"/>
                    <a:pt x="2841" y="1664"/>
                    <a:pt x="2802" y="1431"/>
                  </a:cubicBezTo>
                  <a:cubicBezTo>
                    <a:pt x="2778" y="1311"/>
                    <a:pt x="2739" y="1206"/>
                    <a:pt x="2677" y="1116"/>
                  </a:cubicBezTo>
                  <a:lnTo>
                    <a:pt x="2677" y="1116"/>
                  </a:lnTo>
                  <a:cubicBezTo>
                    <a:pt x="2662" y="1023"/>
                    <a:pt x="2639" y="932"/>
                    <a:pt x="2607" y="847"/>
                  </a:cubicBezTo>
                  <a:cubicBezTo>
                    <a:pt x="2569" y="769"/>
                    <a:pt x="2530" y="653"/>
                    <a:pt x="2491" y="575"/>
                  </a:cubicBezTo>
                  <a:cubicBezTo>
                    <a:pt x="2413" y="497"/>
                    <a:pt x="2374" y="419"/>
                    <a:pt x="2296" y="380"/>
                  </a:cubicBezTo>
                  <a:cubicBezTo>
                    <a:pt x="2218" y="263"/>
                    <a:pt x="2141" y="225"/>
                    <a:pt x="2024" y="147"/>
                  </a:cubicBezTo>
                  <a:cubicBezTo>
                    <a:pt x="1946" y="108"/>
                    <a:pt x="1829" y="69"/>
                    <a:pt x="1712" y="30"/>
                  </a:cubicBezTo>
                  <a:cubicBezTo>
                    <a:pt x="1615" y="11"/>
                    <a:pt x="1518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2"/>
            <p:cNvSpPr/>
            <p:nvPr/>
          </p:nvSpPr>
          <p:spPr>
            <a:xfrm>
              <a:off x="4068977" y="5151749"/>
              <a:ext cx="29185" cy="28253"/>
            </a:xfrm>
            <a:custGeom>
              <a:avLst/>
              <a:gdLst/>
              <a:ahLst/>
              <a:cxnLst/>
              <a:rect l="l" t="t" r="r" b="b"/>
              <a:pathLst>
                <a:path w="2725" h="2638" extrusionOk="0">
                  <a:moveTo>
                    <a:pt x="1328" y="1160"/>
                  </a:moveTo>
                  <a:lnTo>
                    <a:pt x="1363" y="1178"/>
                  </a:lnTo>
                  <a:lnTo>
                    <a:pt x="1363" y="1178"/>
                  </a:lnTo>
                  <a:lnTo>
                    <a:pt x="1386" y="1195"/>
                  </a:lnTo>
                  <a:lnTo>
                    <a:pt x="1386" y="1195"/>
                  </a:lnTo>
                  <a:cubicBezTo>
                    <a:pt x="1381" y="1194"/>
                    <a:pt x="1376" y="1192"/>
                    <a:pt x="1372" y="1190"/>
                  </a:cubicBezTo>
                  <a:lnTo>
                    <a:pt x="1372" y="1190"/>
                  </a:lnTo>
                  <a:lnTo>
                    <a:pt x="1331" y="1163"/>
                  </a:lnTo>
                  <a:lnTo>
                    <a:pt x="1331" y="1163"/>
                  </a:lnTo>
                  <a:cubicBezTo>
                    <a:pt x="1330" y="1162"/>
                    <a:pt x="1329" y="1161"/>
                    <a:pt x="1328" y="1160"/>
                  </a:cubicBezTo>
                  <a:close/>
                  <a:moveTo>
                    <a:pt x="1402" y="1207"/>
                  </a:moveTo>
                  <a:lnTo>
                    <a:pt x="1404" y="1209"/>
                  </a:lnTo>
                  <a:lnTo>
                    <a:pt x="1404" y="1209"/>
                  </a:lnTo>
                  <a:lnTo>
                    <a:pt x="1405" y="1212"/>
                  </a:lnTo>
                  <a:lnTo>
                    <a:pt x="1402" y="1210"/>
                  </a:lnTo>
                  <a:lnTo>
                    <a:pt x="1402" y="1210"/>
                  </a:lnTo>
                  <a:cubicBezTo>
                    <a:pt x="1402" y="1209"/>
                    <a:pt x="1402" y="1208"/>
                    <a:pt x="1402" y="1207"/>
                  </a:cubicBezTo>
                  <a:close/>
                  <a:moveTo>
                    <a:pt x="1417" y="1282"/>
                  </a:moveTo>
                  <a:lnTo>
                    <a:pt x="1419" y="1286"/>
                  </a:lnTo>
                  <a:lnTo>
                    <a:pt x="1419" y="1286"/>
                  </a:lnTo>
                  <a:lnTo>
                    <a:pt x="1420" y="1288"/>
                  </a:lnTo>
                  <a:lnTo>
                    <a:pt x="1420" y="1288"/>
                  </a:lnTo>
                  <a:cubicBezTo>
                    <a:pt x="1419" y="1286"/>
                    <a:pt x="1418" y="1284"/>
                    <a:pt x="1417" y="1282"/>
                  </a:cubicBezTo>
                  <a:close/>
                  <a:moveTo>
                    <a:pt x="1869" y="1314"/>
                  </a:moveTo>
                  <a:lnTo>
                    <a:pt x="1869" y="1314"/>
                  </a:lnTo>
                  <a:cubicBezTo>
                    <a:pt x="1869" y="1314"/>
                    <a:pt x="1869" y="1314"/>
                    <a:pt x="1869" y="1314"/>
                  </a:cubicBezTo>
                  <a:lnTo>
                    <a:pt x="1869" y="1314"/>
                  </a:lnTo>
                  <a:cubicBezTo>
                    <a:pt x="1869" y="1314"/>
                    <a:pt x="1869" y="1314"/>
                    <a:pt x="1869" y="1314"/>
                  </a:cubicBezTo>
                  <a:close/>
                  <a:moveTo>
                    <a:pt x="1451" y="1397"/>
                  </a:moveTo>
                  <a:lnTo>
                    <a:pt x="1451" y="1397"/>
                  </a:lnTo>
                  <a:cubicBezTo>
                    <a:pt x="1453" y="1405"/>
                    <a:pt x="1455" y="1413"/>
                    <a:pt x="1458" y="1421"/>
                  </a:cubicBezTo>
                  <a:lnTo>
                    <a:pt x="1458" y="1421"/>
                  </a:lnTo>
                  <a:lnTo>
                    <a:pt x="1455" y="1435"/>
                  </a:lnTo>
                  <a:lnTo>
                    <a:pt x="1455" y="1435"/>
                  </a:lnTo>
                  <a:cubicBezTo>
                    <a:pt x="1451" y="1423"/>
                    <a:pt x="1450" y="1411"/>
                    <a:pt x="1451" y="1397"/>
                  </a:cubicBezTo>
                  <a:close/>
                  <a:moveTo>
                    <a:pt x="1165" y="1264"/>
                  </a:moveTo>
                  <a:cubicBezTo>
                    <a:pt x="1163" y="1280"/>
                    <a:pt x="1160" y="1297"/>
                    <a:pt x="1154" y="1312"/>
                  </a:cubicBezTo>
                  <a:lnTo>
                    <a:pt x="1154" y="1312"/>
                  </a:lnTo>
                  <a:cubicBezTo>
                    <a:pt x="1153" y="1309"/>
                    <a:pt x="1152" y="1306"/>
                    <a:pt x="1151" y="1304"/>
                  </a:cubicBezTo>
                  <a:lnTo>
                    <a:pt x="1151" y="1304"/>
                  </a:lnTo>
                  <a:lnTo>
                    <a:pt x="1146" y="1330"/>
                  </a:lnTo>
                  <a:lnTo>
                    <a:pt x="1146" y="1330"/>
                  </a:lnTo>
                  <a:cubicBezTo>
                    <a:pt x="1149" y="1324"/>
                    <a:pt x="1152" y="1318"/>
                    <a:pt x="1154" y="1312"/>
                  </a:cubicBezTo>
                  <a:lnTo>
                    <a:pt x="1154" y="1312"/>
                  </a:lnTo>
                  <a:cubicBezTo>
                    <a:pt x="1161" y="1331"/>
                    <a:pt x="1160" y="1353"/>
                    <a:pt x="1151" y="1381"/>
                  </a:cubicBezTo>
                  <a:lnTo>
                    <a:pt x="1151" y="1381"/>
                  </a:lnTo>
                  <a:cubicBezTo>
                    <a:pt x="1149" y="1378"/>
                    <a:pt x="1147" y="1375"/>
                    <a:pt x="1146" y="1372"/>
                  </a:cubicBezTo>
                  <a:lnTo>
                    <a:pt x="1146" y="1372"/>
                  </a:lnTo>
                  <a:lnTo>
                    <a:pt x="1148" y="1388"/>
                  </a:lnTo>
                  <a:lnTo>
                    <a:pt x="1148" y="1388"/>
                  </a:lnTo>
                  <a:cubicBezTo>
                    <a:pt x="1149" y="1386"/>
                    <a:pt x="1150" y="1383"/>
                    <a:pt x="1151" y="1381"/>
                  </a:cubicBezTo>
                  <a:lnTo>
                    <a:pt x="1151" y="1381"/>
                  </a:lnTo>
                  <a:cubicBezTo>
                    <a:pt x="1161" y="1400"/>
                    <a:pt x="1166" y="1421"/>
                    <a:pt x="1167" y="1448"/>
                  </a:cubicBezTo>
                  <a:lnTo>
                    <a:pt x="1167" y="1448"/>
                  </a:lnTo>
                  <a:lnTo>
                    <a:pt x="1152" y="1409"/>
                  </a:lnTo>
                  <a:lnTo>
                    <a:pt x="1148" y="1388"/>
                  </a:lnTo>
                  <a:lnTo>
                    <a:pt x="1148" y="1388"/>
                  </a:lnTo>
                  <a:cubicBezTo>
                    <a:pt x="1147" y="1390"/>
                    <a:pt x="1147" y="1392"/>
                    <a:pt x="1146" y="1394"/>
                  </a:cubicBezTo>
                  <a:lnTo>
                    <a:pt x="1146" y="1394"/>
                  </a:lnTo>
                  <a:lnTo>
                    <a:pt x="1139" y="1376"/>
                  </a:lnTo>
                  <a:lnTo>
                    <a:pt x="1139" y="1376"/>
                  </a:lnTo>
                  <a:lnTo>
                    <a:pt x="1140" y="1365"/>
                  </a:lnTo>
                  <a:lnTo>
                    <a:pt x="1140" y="1365"/>
                  </a:lnTo>
                  <a:cubicBezTo>
                    <a:pt x="1142" y="1368"/>
                    <a:pt x="1144" y="1370"/>
                    <a:pt x="1146" y="1372"/>
                  </a:cubicBezTo>
                  <a:lnTo>
                    <a:pt x="1146" y="1372"/>
                  </a:lnTo>
                  <a:lnTo>
                    <a:pt x="1142" y="1353"/>
                  </a:lnTo>
                  <a:lnTo>
                    <a:pt x="1146" y="1330"/>
                  </a:lnTo>
                  <a:lnTo>
                    <a:pt x="1146" y="1330"/>
                  </a:lnTo>
                  <a:cubicBezTo>
                    <a:pt x="1144" y="1333"/>
                    <a:pt x="1142" y="1337"/>
                    <a:pt x="1140" y="1340"/>
                  </a:cubicBezTo>
                  <a:lnTo>
                    <a:pt x="1140" y="1340"/>
                  </a:lnTo>
                  <a:lnTo>
                    <a:pt x="1139" y="1330"/>
                  </a:lnTo>
                  <a:lnTo>
                    <a:pt x="1139" y="1330"/>
                  </a:lnTo>
                  <a:lnTo>
                    <a:pt x="1150" y="1302"/>
                  </a:lnTo>
                  <a:lnTo>
                    <a:pt x="1150" y="1302"/>
                  </a:lnTo>
                  <a:cubicBezTo>
                    <a:pt x="1150" y="1302"/>
                    <a:pt x="1150" y="1303"/>
                    <a:pt x="1151" y="1304"/>
                  </a:cubicBezTo>
                  <a:lnTo>
                    <a:pt x="1151" y="1304"/>
                  </a:lnTo>
                  <a:lnTo>
                    <a:pt x="1152" y="1297"/>
                  </a:lnTo>
                  <a:lnTo>
                    <a:pt x="1152" y="1297"/>
                  </a:lnTo>
                  <a:lnTo>
                    <a:pt x="1165" y="1264"/>
                  </a:lnTo>
                  <a:close/>
                  <a:moveTo>
                    <a:pt x="1474" y="1458"/>
                  </a:moveTo>
                  <a:lnTo>
                    <a:pt x="1474" y="1458"/>
                  </a:lnTo>
                  <a:cubicBezTo>
                    <a:pt x="1475" y="1459"/>
                    <a:pt x="1475" y="1461"/>
                    <a:pt x="1476" y="1463"/>
                  </a:cubicBezTo>
                  <a:lnTo>
                    <a:pt x="1476" y="1463"/>
                  </a:lnTo>
                  <a:lnTo>
                    <a:pt x="1474" y="1464"/>
                  </a:lnTo>
                  <a:lnTo>
                    <a:pt x="1474" y="1464"/>
                  </a:lnTo>
                  <a:cubicBezTo>
                    <a:pt x="1473" y="1463"/>
                    <a:pt x="1473" y="1462"/>
                    <a:pt x="1472" y="1462"/>
                  </a:cubicBezTo>
                  <a:lnTo>
                    <a:pt x="1472" y="1462"/>
                  </a:lnTo>
                  <a:cubicBezTo>
                    <a:pt x="1473" y="1460"/>
                    <a:pt x="1473" y="1459"/>
                    <a:pt x="1474" y="1458"/>
                  </a:cubicBezTo>
                  <a:close/>
                  <a:moveTo>
                    <a:pt x="1207" y="1509"/>
                  </a:moveTo>
                  <a:cubicBezTo>
                    <a:pt x="1214" y="1509"/>
                    <a:pt x="1221" y="1510"/>
                    <a:pt x="1227" y="1512"/>
                  </a:cubicBezTo>
                  <a:lnTo>
                    <a:pt x="1227" y="1512"/>
                  </a:lnTo>
                  <a:cubicBezTo>
                    <a:pt x="1228" y="1512"/>
                    <a:pt x="1228" y="1512"/>
                    <a:pt x="1229" y="1513"/>
                  </a:cubicBezTo>
                  <a:lnTo>
                    <a:pt x="1229" y="1513"/>
                  </a:lnTo>
                  <a:lnTo>
                    <a:pt x="1207" y="1509"/>
                  </a:lnTo>
                  <a:close/>
                  <a:moveTo>
                    <a:pt x="1394" y="1524"/>
                  </a:moveTo>
                  <a:lnTo>
                    <a:pt x="1391" y="1526"/>
                  </a:lnTo>
                  <a:lnTo>
                    <a:pt x="1391" y="1526"/>
                  </a:lnTo>
                  <a:lnTo>
                    <a:pt x="1388" y="1527"/>
                  </a:lnTo>
                  <a:lnTo>
                    <a:pt x="1388" y="1527"/>
                  </a:lnTo>
                  <a:cubicBezTo>
                    <a:pt x="1389" y="1526"/>
                    <a:pt x="1390" y="1526"/>
                    <a:pt x="1391" y="1525"/>
                  </a:cubicBezTo>
                  <a:lnTo>
                    <a:pt x="1391" y="1525"/>
                  </a:lnTo>
                  <a:cubicBezTo>
                    <a:pt x="1392" y="1525"/>
                    <a:pt x="1393" y="1525"/>
                    <a:pt x="1394" y="1524"/>
                  </a:cubicBezTo>
                  <a:close/>
                  <a:moveTo>
                    <a:pt x="1402" y="1"/>
                  </a:moveTo>
                  <a:cubicBezTo>
                    <a:pt x="1295" y="1"/>
                    <a:pt x="1188" y="10"/>
                    <a:pt x="1090" y="30"/>
                  </a:cubicBezTo>
                  <a:cubicBezTo>
                    <a:pt x="974" y="69"/>
                    <a:pt x="896" y="108"/>
                    <a:pt x="818" y="147"/>
                  </a:cubicBezTo>
                  <a:cubicBezTo>
                    <a:pt x="740" y="147"/>
                    <a:pt x="701" y="186"/>
                    <a:pt x="662" y="224"/>
                  </a:cubicBezTo>
                  <a:cubicBezTo>
                    <a:pt x="546" y="302"/>
                    <a:pt x="429" y="380"/>
                    <a:pt x="351" y="497"/>
                  </a:cubicBezTo>
                  <a:cubicBezTo>
                    <a:pt x="234" y="653"/>
                    <a:pt x="118" y="847"/>
                    <a:pt x="40" y="1042"/>
                  </a:cubicBezTo>
                  <a:cubicBezTo>
                    <a:pt x="40" y="1119"/>
                    <a:pt x="1" y="1236"/>
                    <a:pt x="1" y="1314"/>
                  </a:cubicBezTo>
                  <a:cubicBezTo>
                    <a:pt x="1" y="1431"/>
                    <a:pt x="1" y="1548"/>
                    <a:pt x="40" y="1664"/>
                  </a:cubicBezTo>
                  <a:cubicBezTo>
                    <a:pt x="79" y="1976"/>
                    <a:pt x="273" y="2248"/>
                    <a:pt x="546" y="2404"/>
                  </a:cubicBezTo>
                  <a:lnTo>
                    <a:pt x="662" y="2481"/>
                  </a:lnTo>
                  <a:cubicBezTo>
                    <a:pt x="740" y="2520"/>
                    <a:pt x="857" y="2559"/>
                    <a:pt x="935" y="2598"/>
                  </a:cubicBezTo>
                  <a:cubicBezTo>
                    <a:pt x="1052" y="2637"/>
                    <a:pt x="1207" y="2637"/>
                    <a:pt x="1363" y="2637"/>
                  </a:cubicBezTo>
                  <a:cubicBezTo>
                    <a:pt x="1414" y="2637"/>
                    <a:pt x="1481" y="2620"/>
                    <a:pt x="1544" y="2598"/>
                  </a:cubicBezTo>
                  <a:lnTo>
                    <a:pt x="1544" y="2598"/>
                  </a:lnTo>
                  <a:cubicBezTo>
                    <a:pt x="1766" y="2595"/>
                    <a:pt x="1954" y="2555"/>
                    <a:pt x="2141" y="2443"/>
                  </a:cubicBezTo>
                  <a:cubicBezTo>
                    <a:pt x="2336" y="2326"/>
                    <a:pt x="2491" y="2170"/>
                    <a:pt x="2569" y="1976"/>
                  </a:cubicBezTo>
                  <a:cubicBezTo>
                    <a:pt x="2686" y="1781"/>
                    <a:pt x="2725" y="1548"/>
                    <a:pt x="2725" y="1314"/>
                  </a:cubicBezTo>
                  <a:cubicBezTo>
                    <a:pt x="2725" y="1236"/>
                    <a:pt x="2725" y="1119"/>
                    <a:pt x="2686" y="1003"/>
                  </a:cubicBezTo>
                  <a:cubicBezTo>
                    <a:pt x="2686" y="886"/>
                    <a:pt x="2647" y="808"/>
                    <a:pt x="2569" y="691"/>
                  </a:cubicBezTo>
                  <a:cubicBezTo>
                    <a:pt x="2530" y="614"/>
                    <a:pt x="2452" y="536"/>
                    <a:pt x="2375" y="458"/>
                  </a:cubicBezTo>
                  <a:cubicBezTo>
                    <a:pt x="2375" y="419"/>
                    <a:pt x="2336" y="380"/>
                    <a:pt x="2297" y="341"/>
                  </a:cubicBezTo>
                  <a:cubicBezTo>
                    <a:pt x="2141" y="186"/>
                    <a:pt x="1947" y="69"/>
                    <a:pt x="1713" y="30"/>
                  </a:cubicBezTo>
                  <a:cubicBezTo>
                    <a:pt x="1616" y="10"/>
                    <a:pt x="1509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2"/>
            <p:cNvSpPr/>
            <p:nvPr/>
          </p:nvSpPr>
          <p:spPr>
            <a:xfrm>
              <a:off x="4033977" y="5121643"/>
              <a:ext cx="78354" cy="12509"/>
            </a:xfrm>
            <a:custGeom>
              <a:avLst/>
              <a:gdLst/>
              <a:ahLst/>
              <a:cxnLst/>
              <a:rect l="l" t="t" r="r" b="b"/>
              <a:pathLst>
                <a:path w="7316" h="1168" extrusionOk="0">
                  <a:moveTo>
                    <a:pt x="6888" y="0"/>
                  </a:moveTo>
                  <a:cubicBezTo>
                    <a:pt x="4709" y="312"/>
                    <a:pt x="2529" y="545"/>
                    <a:pt x="311" y="662"/>
                  </a:cubicBezTo>
                  <a:cubicBezTo>
                    <a:pt x="0" y="662"/>
                    <a:pt x="0" y="1168"/>
                    <a:pt x="311" y="1168"/>
                  </a:cubicBezTo>
                  <a:cubicBezTo>
                    <a:pt x="2568" y="1012"/>
                    <a:pt x="4786" y="778"/>
                    <a:pt x="7043" y="467"/>
                  </a:cubicBezTo>
                  <a:cubicBezTo>
                    <a:pt x="7316" y="428"/>
                    <a:pt x="7199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2"/>
            <p:cNvSpPr/>
            <p:nvPr/>
          </p:nvSpPr>
          <p:spPr>
            <a:xfrm>
              <a:off x="4033324" y="5088185"/>
              <a:ext cx="62236" cy="45742"/>
            </a:xfrm>
            <a:custGeom>
              <a:avLst/>
              <a:gdLst/>
              <a:ahLst/>
              <a:cxnLst/>
              <a:rect l="l" t="t" r="r" b="b"/>
              <a:pathLst>
                <a:path w="5811" h="4271" extrusionOk="0">
                  <a:moveTo>
                    <a:pt x="5479" y="0"/>
                  </a:moveTo>
                  <a:cubicBezTo>
                    <a:pt x="5438" y="0"/>
                    <a:pt x="5395" y="15"/>
                    <a:pt x="5353" y="50"/>
                  </a:cubicBezTo>
                  <a:cubicBezTo>
                    <a:pt x="3563" y="1217"/>
                    <a:pt x="1851" y="2502"/>
                    <a:pt x="217" y="3864"/>
                  </a:cubicBezTo>
                  <a:cubicBezTo>
                    <a:pt x="0" y="4018"/>
                    <a:pt x="177" y="4271"/>
                    <a:pt x="376" y="4271"/>
                  </a:cubicBezTo>
                  <a:cubicBezTo>
                    <a:pt x="427" y="4271"/>
                    <a:pt x="480" y="4254"/>
                    <a:pt x="528" y="4214"/>
                  </a:cubicBezTo>
                  <a:cubicBezTo>
                    <a:pt x="2162" y="2891"/>
                    <a:pt x="3836" y="1645"/>
                    <a:pt x="5587" y="439"/>
                  </a:cubicBezTo>
                  <a:cubicBezTo>
                    <a:pt x="5810" y="311"/>
                    <a:pt x="5667" y="0"/>
                    <a:pt x="5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2"/>
            <p:cNvSpPr/>
            <p:nvPr/>
          </p:nvSpPr>
          <p:spPr>
            <a:xfrm>
              <a:off x="4057218" y="5048119"/>
              <a:ext cx="23369" cy="65342"/>
            </a:xfrm>
            <a:custGeom>
              <a:avLst/>
              <a:gdLst/>
              <a:ahLst/>
              <a:cxnLst/>
              <a:rect l="l" t="t" r="r" b="b"/>
              <a:pathLst>
                <a:path w="2182" h="6101" extrusionOk="0">
                  <a:moveTo>
                    <a:pt x="1876" y="0"/>
                  </a:moveTo>
                  <a:cubicBezTo>
                    <a:pt x="1774" y="0"/>
                    <a:pt x="1666" y="50"/>
                    <a:pt x="1605" y="172"/>
                  </a:cubicBezTo>
                  <a:lnTo>
                    <a:pt x="1644" y="172"/>
                  </a:lnTo>
                  <a:cubicBezTo>
                    <a:pt x="982" y="2001"/>
                    <a:pt x="437" y="3869"/>
                    <a:pt x="48" y="5776"/>
                  </a:cubicBezTo>
                  <a:cubicBezTo>
                    <a:pt x="0" y="5968"/>
                    <a:pt x="160" y="6101"/>
                    <a:pt x="308" y="6101"/>
                  </a:cubicBezTo>
                  <a:cubicBezTo>
                    <a:pt x="399" y="6101"/>
                    <a:pt x="485" y="6050"/>
                    <a:pt x="515" y="5931"/>
                  </a:cubicBezTo>
                  <a:cubicBezTo>
                    <a:pt x="943" y="4025"/>
                    <a:pt x="1449" y="2118"/>
                    <a:pt x="2111" y="289"/>
                  </a:cubicBezTo>
                  <a:cubicBezTo>
                    <a:pt x="2182" y="123"/>
                    <a:pt x="2036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2"/>
            <p:cNvSpPr/>
            <p:nvPr/>
          </p:nvSpPr>
          <p:spPr>
            <a:xfrm>
              <a:off x="4033559" y="5082294"/>
              <a:ext cx="20520" cy="50605"/>
            </a:xfrm>
            <a:custGeom>
              <a:avLst/>
              <a:gdLst/>
              <a:ahLst/>
              <a:cxnLst/>
              <a:rect l="l" t="t" r="r" b="b"/>
              <a:pathLst>
                <a:path w="1916" h="4725" extrusionOk="0">
                  <a:moveTo>
                    <a:pt x="1606" y="0"/>
                  </a:moveTo>
                  <a:cubicBezTo>
                    <a:pt x="1507" y="0"/>
                    <a:pt x="1408" y="50"/>
                    <a:pt x="1362" y="172"/>
                  </a:cubicBezTo>
                  <a:lnTo>
                    <a:pt x="1401" y="172"/>
                  </a:lnTo>
                  <a:lnTo>
                    <a:pt x="623" y="2390"/>
                  </a:lnTo>
                  <a:lnTo>
                    <a:pt x="273" y="3480"/>
                  </a:lnTo>
                  <a:cubicBezTo>
                    <a:pt x="117" y="3791"/>
                    <a:pt x="39" y="4141"/>
                    <a:pt x="0" y="4491"/>
                  </a:cubicBezTo>
                  <a:cubicBezTo>
                    <a:pt x="20" y="4647"/>
                    <a:pt x="146" y="4725"/>
                    <a:pt x="268" y="4725"/>
                  </a:cubicBezTo>
                  <a:cubicBezTo>
                    <a:pt x="389" y="4725"/>
                    <a:pt x="506" y="4647"/>
                    <a:pt x="506" y="4491"/>
                  </a:cubicBezTo>
                  <a:cubicBezTo>
                    <a:pt x="506" y="4336"/>
                    <a:pt x="545" y="4180"/>
                    <a:pt x="584" y="4024"/>
                  </a:cubicBezTo>
                  <a:cubicBezTo>
                    <a:pt x="662" y="3869"/>
                    <a:pt x="701" y="3713"/>
                    <a:pt x="778" y="3519"/>
                  </a:cubicBezTo>
                  <a:cubicBezTo>
                    <a:pt x="895" y="3168"/>
                    <a:pt x="1012" y="2818"/>
                    <a:pt x="1129" y="2429"/>
                  </a:cubicBezTo>
                  <a:lnTo>
                    <a:pt x="1868" y="289"/>
                  </a:lnTo>
                  <a:cubicBezTo>
                    <a:pt x="1915" y="123"/>
                    <a:pt x="1761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2"/>
            <p:cNvSpPr/>
            <p:nvPr/>
          </p:nvSpPr>
          <p:spPr>
            <a:xfrm>
              <a:off x="4025666" y="5134441"/>
              <a:ext cx="57063" cy="33415"/>
            </a:xfrm>
            <a:custGeom>
              <a:avLst/>
              <a:gdLst/>
              <a:ahLst/>
              <a:cxnLst/>
              <a:rect l="l" t="t" r="r" b="b"/>
              <a:pathLst>
                <a:path w="5328" h="3120" extrusionOk="0">
                  <a:moveTo>
                    <a:pt x="304" y="1"/>
                  </a:moveTo>
                  <a:cubicBezTo>
                    <a:pt x="124" y="1"/>
                    <a:pt x="1" y="319"/>
                    <a:pt x="192" y="478"/>
                  </a:cubicBezTo>
                  <a:cubicBezTo>
                    <a:pt x="1632" y="1568"/>
                    <a:pt x="3267" y="2269"/>
                    <a:pt x="4862" y="3086"/>
                  </a:cubicBezTo>
                  <a:cubicBezTo>
                    <a:pt x="4903" y="3109"/>
                    <a:pt x="4943" y="3119"/>
                    <a:pt x="4980" y="3119"/>
                  </a:cubicBezTo>
                  <a:cubicBezTo>
                    <a:pt x="5193" y="3119"/>
                    <a:pt x="5327" y="2790"/>
                    <a:pt x="5096" y="2658"/>
                  </a:cubicBezTo>
                  <a:cubicBezTo>
                    <a:pt x="3500" y="1840"/>
                    <a:pt x="1866" y="1140"/>
                    <a:pt x="426" y="50"/>
                  </a:cubicBezTo>
                  <a:cubicBezTo>
                    <a:pt x="384" y="16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2"/>
            <p:cNvSpPr/>
            <p:nvPr/>
          </p:nvSpPr>
          <p:spPr>
            <a:xfrm>
              <a:off x="3953984" y="5125274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8214" y="1"/>
                  </a:moveTo>
                  <a:cubicBezTo>
                    <a:pt x="8175" y="1"/>
                    <a:pt x="8133" y="16"/>
                    <a:pt x="8092" y="50"/>
                  </a:cubicBezTo>
                  <a:lnTo>
                    <a:pt x="192" y="6121"/>
                  </a:lnTo>
                  <a:cubicBezTo>
                    <a:pt x="0" y="6281"/>
                    <a:pt x="124" y="6598"/>
                    <a:pt x="304" y="6598"/>
                  </a:cubicBezTo>
                  <a:cubicBezTo>
                    <a:pt x="343" y="6598"/>
                    <a:pt x="384" y="6584"/>
                    <a:pt x="426" y="6549"/>
                  </a:cubicBezTo>
                  <a:lnTo>
                    <a:pt x="8325" y="478"/>
                  </a:lnTo>
                  <a:cubicBezTo>
                    <a:pt x="8517" y="318"/>
                    <a:pt x="8394" y="1"/>
                    <a:pt x="8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2"/>
            <p:cNvSpPr/>
            <p:nvPr/>
          </p:nvSpPr>
          <p:spPr>
            <a:xfrm>
              <a:off x="3973241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1" y="1"/>
                  </a:moveTo>
                  <a:cubicBezTo>
                    <a:pt x="2469" y="1"/>
                    <a:pt x="2400" y="41"/>
                    <a:pt x="2363" y="139"/>
                  </a:cubicBezTo>
                  <a:cubicBezTo>
                    <a:pt x="1430" y="2085"/>
                    <a:pt x="1079" y="4303"/>
                    <a:pt x="106" y="6249"/>
                  </a:cubicBezTo>
                  <a:cubicBezTo>
                    <a:pt x="0" y="6435"/>
                    <a:pt x="166" y="6621"/>
                    <a:pt x="332" y="6621"/>
                  </a:cubicBezTo>
                  <a:cubicBezTo>
                    <a:pt x="409" y="6621"/>
                    <a:pt x="485" y="6581"/>
                    <a:pt x="535" y="6482"/>
                  </a:cubicBezTo>
                  <a:cubicBezTo>
                    <a:pt x="1507" y="4537"/>
                    <a:pt x="1858" y="2358"/>
                    <a:pt x="2792" y="373"/>
                  </a:cubicBezTo>
                  <a:cubicBezTo>
                    <a:pt x="2871" y="187"/>
                    <a:pt x="2697" y="1"/>
                    <a:pt x="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2"/>
            <p:cNvSpPr/>
            <p:nvPr/>
          </p:nvSpPr>
          <p:spPr>
            <a:xfrm>
              <a:off x="4103153" y="5113300"/>
              <a:ext cx="21688" cy="21688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507" y="1052"/>
                  </a:moveTo>
                  <a:cubicBezTo>
                    <a:pt x="541" y="1052"/>
                    <a:pt x="545" y="1052"/>
                    <a:pt x="518" y="1079"/>
                  </a:cubicBezTo>
                  <a:lnTo>
                    <a:pt x="518" y="1079"/>
                  </a:lnTo>
                  <a:lnTo>
                    <a:pt x="507" y="1052"/>
                  </a:lnTo>
                  <a:close/>
                  <a:moveTo>
                    <a:pt x="390" y="1441"/>
                  </a:moveTo>
                  <a:cubicBezTo>
                    <a:pt x="409" y="1460"/>
                    <a:pt x="429" y="1489"/>
                    <a:pt x="448" y="1519"/>
                  </a:cubicBezTo>
                  <a:lnTo>
                    <a:pt x="448" y="1519"/>
                  </a:lnTo>
                  <a:lnTo>
                    <a:pt x="390" y="1441"/>
                  </a:lnTo>
                  <a:close/>
                  <a:moveTo>
                    <a:pt x="1013" y="1"/>
                  </a:moveTo>
                  <a:lnTo>
                    <a:pt x="779" y="40"/>
                  </a:lnTo>
                  <a:cubicBezTo>
                    <a:pt x="740" y="40"/>
                    <a:pt x="701" y="79"/>
                    <a:pt x="623" y="118"/>
                  </a:cubicBezTo>
                  <a:cubicBezTo>
                    <a:pt x="584" y="118"/>
                    <a:pt x="546" y="118"/>
                    <a:pt x="507" y="157"/>
                  </a:cubicBezTo>
                  <a:cubicBezTo>
                    <a:pt x="429" y="196"/>
                    <a:pt x="351" y="234"/>
                    <a:pt x="312" y="312"/>
                  </a:cubicBezTo>
                  <a:lnTo>
                    <a:pt x="273" y="351"/>
                  </a:lnTo>
                  <a:cubicBezTo>
                    <a:pt x="234" y="429"/>
                    <a:pt x="156" y="468"/>
                    <a:pt x="118" y="546"/>
                  </a:cubicBezTo>
                  <a:cubicBezTo>
                    <a:pt x="79" y="662"/>
                    <a:pt x="1" y="740"/>
                    <a:pt x="1" y="857"/>
                  </a:cubicBezTo>
                  <a:cubicBezTo>
                    <a:pt x="1" y="857"/>
                    <a:pt x="1" y="896"/>
                    <a:pt x="1" y="896"/>
                  </a:cubicBezTo>
                  <a:cubicBezTo>
                    <a:pt x="1" y="935"/>
                    <a:pt x="1" y="1013"/>
                    <a:pt x="1" y="1052"/>
                  </a:cubicBezTo>
                  <a:lnTo>
                    <a:pt x="1" y="1129"/>
                  </a:lnTo>
                  <a:cubicBezTo>
                    <a:pt x="1" y="1246"/>
                    <a:pt x="1" y="1363"/>
                    <a:pt x="40" y="1441"/>
                  </a:cubicBezTo>
                  <a:cubicBezTo>
                    <a:pt x="40" y="1480"/>
                    <a:pt x="79" y="1519"/>
                    <a:pt x="79" y="1557"/>
                  </a:cubicBezTo>
                  <a:cubicBezTo>
                    <a:pt x="156" y="1635"/>
                    <a:pt x="195" y="1674"/>
                    <a:pt x="234" y="1752"/>
                  </a:cubicBezTo>
                  <a:lnTo>
                    <a:pt x="273" y="1791"/>
                  </a:lnTo>
                  <a:lnTo>
                    <a:pt x="468" y="1908"/>
                  </a:lnTo>
                  <a:lnTo>
                    <a:pt x="662" y="2024"/>
                  </a:lnTo>
                  <a:lnTo>
                    <a:pt x="935" y="2024"/>
                  </a:lnTo>
                  <a:lnTo>
                    <a:pt x="1168" y="1947"/>
                  </a:lnTo>
                  <a:cubicBezTo>
                    <a:pt x="1324" y="1908"/>
                    <a:pt x="1479" y="1830"/>
                    <a:pt x="1635" y="1713"/>
                  </a:cubicBezTo>
                  <a:cubicBezTo>
                    <a:pt x="1657" y="1669"/>
                    <a:pt x="1691" y="1638"/>
                    <a:pt x="1724" y="1604"/>
                  </a:cubicBezTo>
                  <a:lnTo>
                    <a:pt x="1724" y="1604"/>
                  </a:lnTo>
                  <a:cubicBezTo>
                    <a:pt x="1800" y="1543"/>
                    <a:pt x="1861" y="1472"/>
                    <a:pt x="1908" y="1402"/>
                  </a:cubicBezTo>
                  <a:lnTo>
                    <a:pt x="1985" y="1207"/>
                  </a:lnTo>
                  <a:cubicBezTo>
                    <a:pt x="1985" y="1129"/>
                    <a:pt x="1985" y="1052"/>
                    <a:pt x="2024" y="974"/>
                  </a:cubicBezTo>
                  <a:cubicBezTo>
                    <a:pt x="2024" y="818"/>
                    <a:pt x="1985" y="624"/>
                    <a:pt x="1908" y="507"/>
                  </a:cubicBezTo>
                  <a:cubicBezTo>
                    <a:pt x="1908" y="468"/>
                    <a:pt x="1869" y="468"/>
                    <a:pt x="1869" y="468"/>
                  </a:cubicBezTo>
                  <a:cubicBezTo>
                    <a:pt x="1830" y="390"/>
                    <a:pt x="1791" y="312"/>
                    <a:pt x="1752" y="273"/>
                  </a:cubicBezTo>
                  <a:cubicBezTo>
                    <a:pt x="1674" y="234"/>
                    <a:pt x="1635" y="196"/>
                    <a:pt x="1557" y="118"/>
                  </a:cubicBezTo>
                  <a:cubicBezTo>
                    <a:pt x="1479" y="118"/>
                    <a:pt x="1402" y="79"/>
                    <a:pt x="1324" y="40"/>
                  </a:cubicBezTo>
                  <a:lnTo>
                    <a:pt x="1285" y="40"/>
                  </a:lnTo>
                  <a:cubicBezTo>
                    <a:pt x="1207" y="40"/>
                    <a:pt x="1090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2"/>
            <p:cNvSpPr/>
            <p:nvPr/>
          </p:nvSpPr>
          <p:spPr>
            <a:xfrm>
              <a:off x="4023139" y="5129815"/>
              <a:ext cx="37099" cy="37849"/>
            </a:xfrm>
            <a:custGeom>
              <a:avLst/>
              <a:gdLst/>
              <a:ahLst/>
              <a:cxnLst/>
              <a:rect l="l" t="t" r="r" b="b"/>
              <a:pathLst>
                <a:path w="3464" h="3534" extrusionOk="0">
                  <a:moveTo>
                    <a:pt x="2082" y="1347"/>
                  </a:moveTo>
                  <a:lnTo>
                    <a:pt x="2187" y="1362"/>
                  </a:lnTo>
                  <a:lnTo>
                    <a:pt x="2187" y="1362"/>
                  </a:lnTo>
                  <a:lnTo>
                    <a:pt x="2203" y="1370"/>
                  </a:lnTo>
                  <a:lnTo>
                    <a:pt x="2203" y="1370"/>
                  </a:lnTo>
                  <a:cubicBezTo>
                    <a:pt x="2161" y="1363"/>
                    <a:pt x="2123" y="1354"/>
                    <a:pt x="2082" y="1347"/>
                  </a:cubicBezTo>
                  <a:lnTo>
                    <a:pt x="2082" y="1347"/>
                  </a:lnTo>
                  <a:lnTo>
                    <a:pt x="2082" y="1347"/>
                  </a:lnTo>
                  <a:close/>
                  <a:moveTo>
                    <a:pt x="1717" y="1714"/>
                  </a:moveTo>
                  <a:cubicBezTo>
                    <a:pt x="1710" y="1717"/>
                    <a:pt x="1703" y="1720"/>
                    <a:pt x="1696" y="1722"/>
                  </a:cubicBezTo>
                  <a:lnTo>
                    <a:pt x="1696" y="1722"/>
                  </a:lnTo>
                  <a:lnTo>
                    <a:pt x="1707" y="1716"/>
                  </a:lnTo>
                  <a:lnTo>
                    <a:pt x="1707" y="1716"/>
                  </a:lnTo>
                  <a:lnTo>
                    <a:pt x="1717" y="1714"/>
                  </a:lnTo>
                  <a:close/>
                  <a:moveTo>
                    <a:pt x="1852" y="1962"/>
                  </a:moveTo>
                  <a:lnTo>
                    <a:pt x="1851" y="1964"/>
                  </a:lnTo>
                  <a:lnTo>
                    <a:pt x="1851" y="1964"/>
                  </a:lnTo>
                  <a:lnTo>
                    <a:pt x="1846" y="1964"/>
                  </a:lnTo>
                  <a:lnTo>
                    <a:pt x="1846" y="1964"/>
                  </a:lnTo>
                  <a:cubicBezTo>
                    <a:pt x="1847" y="1964"/>
                    <a:pt x="1847" y="1963"/>
                    <a:pt x="1848" y="1962"/>
                  </a:cubicBezTo>
                  <a:lnTo>
                    <a:pt x="1848" y="1962"/>
                  </a:lnTo>
                  <a:cubicBezTo>
                    <a:pt x="1849" y="1962"/>
                    <a:pt x="1851" y="1962"/>
                    <a:pt x="1852" y="1962"/>
                  </a:cubicBezTo>
                  <a:close/>
                  <a:moveTo>
                    <a:pt x="1550" y="1971"/>
                  </a:moveTo>
                  <a:lnTo>
                    <a:pt x="1550" y="1971"/>
                  </a:lnTo>
                  <a:lnTo>
                    <a:pt x="1550" y="1971"/>
                  </a:lnTo>
                  <a:lnTo>
                    <a:pt x="1551" y="1971"/>
                  </a:lnTo>
                  <a:lnTo>
                    <a:pt x="1551" y="1971"/>
                  </a:lnTo>
                  <a:cubicBezTo>
                    <a:pt x="1551" y="1971"/>
                    <a:pt x="1550" y="1971"/>
                    <a:pt x="1550" y="1971"/>
                  </a:cubicBezTo>
                  <a:close/>
                  <a:moveTo>
                    <a:pt x="1516" y="1932"/>
                  </a:moveTo>
                  <a:cubicBezTo>
                    <a:pt x="1531" y="1944"/>
                    <a:pt x="1543" y="1957"/>
                    <a:pt x="1555" y="1972"/>
                  </a:cubicBezTo>
                  <a:lnTo>
                    <a:pt x="1555" y="1972"/>
                  </a:lnTo>
                  <a:lnTo>
                    <a:pt x="1551" y="1971"/>
                  </a:lnTo>
                  <a:lnTo>
                    <a:pt x="1551" y="1971"/>
                  </a:lnTo>
                  <a:cubicBezTo>
                    <a:pt x="1553" y="1972"/>
                    <a:pt x="1554" y="1972"/>
                    <a:pt x="1555" y="1973"/>
                  </a:cubicBezTo>
                  <a:lnTo>
                    <a:pt x="1555" y="1973"/>
                  </a:lnTo>
                  <a:cubicBezTo>
                    <a:pt x="1557" y="1975"/>
                    <a:pt x="1559" y="1977"/>
                    <a:pt x="1561" y="1980"/>
                  </a:cubicBezTo>
                  <a:lnTo>
                    <a:pt x="1561" y="1980"/>
                  </a:lnTo>
                  <a:lnTo>
                    <a:pt x="1550" y="1971"/>
                  </a:lnTo>
                  <a:lnTo>
                    <a:pt x="1550" y="1971"/>
                  </a:lnTo>
                  <a:lnTo>
                    <a:pt x="1541" y="1970"/>
                  </a:lnTo>
                  <a:lnTo>
                    <a:pt x="1541" y="1970"/>
                  </a:lnTo>
                  <a:lnTo>
                    <a:pt x="1539" y="1968"/>
                  </a:lnTo>
                  <a:lnTo>
                    <a:pt x="1539" y="1968"/>
                  </a:lnTo>
                  <a:cubicBezTo>
                    <a:pt x="1543" y="1969"/>
                    <a:pt x="1546" y="1970"/>
                    <a:pt x="1550" y="1971"/>
                  </a:cubicBezTo>
                  <a:lnTo>
                    <a:pt x="1550" y="1971"/>
                  </a:lnTo>
                  <a:lnTo>
                    <a:pt x="1527" y="1953"/>
                  </a:lnTo>
                  <a:lnTo>
                    <a:pt x="1517" y="1941"/>
                  </a:lnTo>
                  <a:lnTo>
                    <a:pt x="1517" y="1941"/>
                  </a:lnTo>
                  <a:cubicBezTo>
                    <a:pt x="1517" y="1938"/>
                    <a:pt x="1517" y="1935"/>
                    <a:pt x="1516" y="1932"/>
                  </a:cubicBezTo>
                  <a:close/>
                  <a:moveTo>
                    <a:pt x="1829" y="0"/>
                  </a:moveTo>
                  <a:cubicBezTo>
                    <a:pt x="1778" y="0"/>
                    <a:pt x="1726" y="5"/>
                    <a:pt x="1674" y="15"/>
                  </a:cubicBezTo>
                  <a:cubicBezTo>
                    <a:pt x="1401" y="15"/>
                    <a:pt x="1129" y="93"/>
                    <a:pt x="895" y="249"/>
                  </a:cubicBezTo>
                  <a:cubicBezTo>
                    <a:pt x="779" y="288"/>
                    <a:pt x="662" y="366"/>
                    <a:pt x="584" y="482"/>
                  </a:cubicBezTo>
                  <a:cubicBezTo>
                    <a:pt x="545" y="521"/>
                    <a:pt x="506" y="560"/>
                    <a:pt x="467" y="599"/>
                  </a:cubicBezTo>
                  <a:cubicBezTo>
                    <a:pt x="390" y="677"/>
                    <a:pt x="312" y="794"/>
                    <a:pt x="234" y="910"/>
                  </a:cubicBezTo>
                  <a:cubicBezTo>
                    <a:pt x="156" y="1027"/>
                    <a:pt x="117" y="1144"/>
                    <a:pt x="78" y="1261"/>
                  </a:cubicBezTo>
                  <a:cubicBezTo>
                    <a:pt x="78" y="1339"/>
                    <a:pt x="39" y="1377"/>
                    <a:pt x="39" y="1455"/>
                  </a:cubicBezTo>
                  <a:cubicBezTo>
                    <a:pt x="0" y="1572"/>
                    <a:pt x="0" y="1689"/>
                    <a:pt x="0" y="1844"/>
                  </a:cubicBezTo>
                  <a:cubicBezTo>
                    <a:pt x="0" y="2117"/>
                    <a:pt x="78" y="2389"/>
                    <a:pt x="195" y="2623"/>
                  </a:cubicBezTo>
                  <a:cubicBezTo>
                    <a:pt x="234" y="2662"/>
                    <a:pt x="273" y="2701"/>
                    <a:pt x="273" y="2739"/>
                  </a:cubicBezTo>
                  <a:cubicBezTo>
                    <a:pt x="351" y="2856"/>
                    <a:pt x="428" y="2934"/>
                    <a:pt x="545" y="3051"/>
                  </a:cubicBezTo>
                  <a:cubicBezTo>
                    <a:pt x="701" y="3206"/>
                    <a:pt x="934" y="3362"/>
                    <a:pt x="1168" y="3440"/>
                  </a:cubicBezTo>
                  <a:cubicBezTo>
                    <a:pt x="1333" y="3503"/>
                    <a:pt x="1506" y="3534"/>
                    <a:pt x="1679" y="3534"/>
                  </a:cubicBezTo>
                  <a:cubicBezTo>
                    <a:pt x="2037" y="3534"/>
                    <a:pt x="2397" y="3404"/>
                    <a:pt x="2685" y="3167"/>
                  </a:cubicBezTo>
                  <a:cubicBezTo>
                    <a:pt x="2724" y="3167"/>
                    <a:pt x="2763" y="3129"/>
                    <a:pt x="2802" y="3129"/>
                  </a:cubicBezTo>
                  <a:cubicBezTo>
                    <a:pt x="2958" y="3012"/>
                    <a:pt x="3113" y="2856"/>
                    <a:pt x="3230" y="2701"/>
                  </a:cubicBezTo>
                  <a:cubicBezTo>
                    <a:pt x="3308" y="2584"/>
                    <a:pt x="3347" y="2428"/>
                    <a:pt x="3386" y="2311"/>
                  </a:cubicBezTo>
                  <a:cubicBezTo>
                    <a:pt x="3425" y="2272"/>
                    <a:pt x="3425" y="2195"/>
                    <a:pt x="3425" y="2156"/>
                  </a:cubicBezTo>
                  <a:cubicBezTo>
                    <a:pt x="3464" y="2039"/>
                    <a:pt x="3464" y="1883"/>
                    <a:pt x="3464" y="1728"/>
                  </a:cubicBezTo>
                  <a:cubicBezTo>
                    <a:pt x="3464" y="1455"/>
                    <a:pt x="3386" y="1183"/>
                    <a:pt x="3269" y="949"/>
                  </a:cubicBezTo>
                  <a:cubicBezTo>
                    <a:pt x="3191" y="794"/>
                    <a:pt x="3075" y="638"/>
                    <a:pt x="2919" y="521"/>
                  </a:cubicBezTo>
                  <a:cubicBezTo>
                    <a:pt x="2724" y="327"/>
                    <a:pt x="2491" y="171"/>
                    <a:pt x="2218" y="93"/>
                  </a:cubicBezTo>
                  <a:cubicBezTo>
                    <a:pt x="2104" y="36"/>
                    <a:pt x="1970" y="0"/>
                    <a:pt x="1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2"/>
            <p:cNvSpPr/>
            <p:nvPr/>
          </p:nvSpPr>
          <p:spPr>
            <a:xfrm>
              <a:off x="4039803" y="5073298"/>
              <a:ext cx="25019" cy="25019"/>
            </a:xfrm>
            <a:custGeom>
              <a:avLst/>
              <a:gdLst/>
              <a:ahLst/>
              <a:cxnLst/>
              <a:rect l="l" t="t" r="r" b="b"/>
              <a:pathLst>
                <a:path w="2336" h="2336" extrusionOk="0">
                  <a:moveTo>
                    <a:pt x="1869" y="1440"/>
                  </a:moveTo>
                  <a:lnTo>
                    <a:pt x="1833" y="1483"/>
                  </a:lnTo>
                  <a:lnTo>
                    <a:pt x="1833" y="1483"/>
                  </a:lnTo>
                  <a:cubicBezTo>
                    <a:pt x="1837" y="1472"/>
                    <a:pt x="1847" y="1462"/>
                    <a:pt x="1869" y="1440"/>
                  </a:cubicBezTo>
                  <a:close/>
                  <a:moveTo>
                    <a:pt x="1129" y="0"/>
                  </a:moveTo>
                  <a:cubicBezTo>
                    <a:pt x="1013" y="0"/>
                    <a:pt x="935" y="39"/>
                    <a:pt x="857" y="39"/>
                  </a:cubicBezTo>
                  <a:lnTo>
                    <a:pt x="818" y="39"/>
                  </a:lnTo>
                  <a:lnTo>
                    <a:pt x="546" y="156"/>
                  </a:lnTo>
                  <a:cubicBezTo>
                    <a:pt x="468" y="156"/>
                    <a:pt x="429" y="195"/>
                    <a:pt x="429" y="234"/>
                  </a:cubicBezTo>
                  <a:lnTo>
                    <a:pt x="312" y="312"/>
                  </a:lnTo>
                  <a:lnTo>
                    <a:pt x="157" y="506"/>
                  </a:lnTo>
                  <a:lnTo>
                    <a:pt x="157" y="545"/>
                  </a:lnTo>
                  <a:cubicBezTo>
                    <a:pt x="79" y="662"/>
                    <a:pt x="40" y="778"/>
                    <a:pt x="40" y="934"/>
                  </a:cubicBezTo>
                  <a:cubicBezTo>
                    <a:pt x="1" y="1051"/>
                    <a:pt x="1" y="1207"/>
                    <a:pt x="40" y="1323"/>
                  </a:cubicBezTo>
                  <a:cubicBezTo>
                    <a:pt x="40" y="1479"/>
                    <a:pt x="118" y="1596"/>
                    <a:pt x="195" y="1674"/>
                  </a:cubicBezTo>
                  <a:cubicBezTo>
                    <a:pt x="215" y="1702"/>
                    <a:pt x="236" y="1729"/>
                    <a:pt x="259" y="1753"/>
                  </a:cubicBezTo>
                  <a:lnTo>
                    <a:pt x="259" y="1753"/>
                  </a:lnTo>
                  <a:cubicBezTo>
                    <a:pt x="274" y="1791"/>
                    <a:pt x="293" y="1830"/>
                    <a:pt x="312" y="1868"/>
                  </a:cubicBezTo>
                  <a:lnTo>
                    <a:pt x="390" y="1946"/>
                  </a:lnTo>
                  <a:cubicBezTo>
                    <a:pt x="429" y="2024"/>
                    <a:pt x="507" y="2102"/>
                    <a:pt x="585" y="2140"/>
                  </a:cubicBezTo>
                  <a:lnTo>
                    <a:pt x="662" y="2218"/>
                  </a:lnTo>
                  <a:lnTo>
                    <a:pt x="896" y="2296"/>
                  </a:lnTo>
                  <a:cubicBezTo>
                    <a:pt x="1013" y="2335"/>
                    <a:pt x="1090" y="2335"/>
                    <a:pt x="1207" y="2335"/>
                  </a:cubicBezTo>
                  <a:lnTo>
                    <a:pt x="1519" y="2335"/>
                  </a:lnTo>
                  <a:cubicBezTo>
                    <a:pt x="1596" y="2296"/>
                    <a:pt x="1674" y="2296"/>
                    <a:pt x="1752" y="2218"/>
                  </a:cubicBezTo>
                  <a:lnTo>
                    <a:pt x="1791" y="2218"/>
                  </a:lnTo>
                  <a:lnTo>
                    <a:pt x="1908" y="2140"/>
                  </a:lnTo>
                  <a:lnTo>
                    <a:pt x="2024" y="2063"/>
                  </a:lnTo>
                  <a:lnTo>
                    <a:pt x="2063" y="2024"/>
                  </a:lnTo>
                  <a:lnTo>
                    <a:pt x="2219" y="1829"/>
                  </a:lnTo>
                  <a:cubicBezTo>
                    <a:pt x="2219" y="1829"/>
                    <a:pt x="2219" y="1790"/>
                    <a:pt x="2219" y="1790"/>
                  </a:cubicBezTo>
                  <a:cubicBezTo>
                    <a:pt x="2258" y="1751"/>
                    <a:pt x="2258" y="1674"/>
                    <a:pt x="2297" y="1635"/>
                  </a:cubicBezTo>
                  <a:cubicBezTo>
                    <a:pt x="2297" y="1596"/>
                    <a:pt x="2336" y="1557"/>
                    <a:pt x="2336" y="1479"/>
                  </a:cubicBezTo>
                  <a:lnTo>
                    <a:pt x="2336" y="1440"/>
                  </a:lnTo>
                  <a:lnTo>
                    <a:pt x="2336" y="1323"/>
                  </a:lnTo>
                  <a:cubicBezTo>
                    <a:pt x="2336" y="1284"/>
                    <a:pt x="2336" y="1207"/>
                    <a:pt x="2336" y="1168"/>
                  </a:cubicBezTo>
                  <a:cubicBezTo>
                    <a:pt x="2336" y="1168"/>
                    <a:pt x="2336" y="1168"/>
                    <a:pt x="2336" y="1129"/>
                  </a:cubicBezTo>
                  <a:cubicBezTo>
                    <a:pt x="2336" y="1090"/>
                    <a:pt x="2336" y="934"/>
                    <a:pt x="2297" y="856"/>
                  </a:cubicBezTo>
                  <a:lnTo>
                    <a:pt x="2297" y="817"/>
                  </a:lnTo>
                  <a:cubicBezTo>
                    <a:pt x="2297" y="778"/>
                    <a:pt x="2219" y="623"/>
                    <a:pt x="2219" y="584"/>
                  </a:cubicBezTo>
                  <a:cubicBezTo>
                    <a:pt x="2219" y="584"/>
                    <a:pt x="2219" y="545"/>
                    <a:pt x="2219" y="545"/>
                  </a:cubicBezTo>
                  <a:lnTo>
                    <a:pt x="2141" y="428"/>
                  </a:lnTo>
                  <a:lnTo>
                    <a:pt x="2063" y="312"/>
                  </a:lnTo>
                  <a:lnTo>
                    <a:pt x="2024" y="312"/>
                  </a:lnTo>
                  <a:lnTo>
                    <a:pt x="1908" y="234"/>
                  </a:lnTo>
                  <a:cubicBezTo>
                    <a:pt x="1869" y="195"/>
                    <a:pt x="1830" y="156"/>
                    <a:pt x="1791" y="117"/>
                  </a:cubicBezTo>
                  <a:lnTo>
                    <a:pt x="1752" y="117"/>
                  </a:lnTo>
                  <a:lnTo>
                    <a:pt x="1519" y="39"/>
                  </a:lnTo>
                  <a:lnTo>
                    <a:pt x="1324" y="3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2"/>
            <p:cNvSpPr/>
            <p:nvPr/>
          </p:nvSpPr>
          <p:spPr>
            <a:xfrm>
              <a:off x="4066482" y="5037034"/>
              <a:ext cx="21259" cy="22309"/>
            </a:xfrm>
            <a:custGeom>
              <a:avLst/>
              <a:gdLst/>
              <a:ahLst/>
              <a:cxnLst/>
              <a:rect l="l" t="t" r="r" b="b"/>
              <a:pathLst>
                <a:path w="1985" h="2083" extrusionOk="0">
                  <a:moveTo>
                    <a:pt x="762" y="365"/>
                  </a:moveTo>
                  <a:lnTo>
                    <a:pt x="762" y="365"/>
                  </a:lnTo>
                  <a:cubicBezTo>
                    <a:pt x="759" y="368"/>
                    <a:pt x="755" y="370"/>
                    <a:pt x="752" y="372"/>
                  </a:cubicBezTo>
                  <a:lnTo>
                    <a:pt x="752" y="372"/>
                  </a:lnTo>
                  <a:lnTo>
                    <a:pt x="759" y="367"/>
                  </a:lnTo>
                  <a:lnTo>
                    <a:pt x="759" y="367"/>
                  </a:lnTo>
                  <a:lnTo>
                    <a:pt x="762" y="365"/>
                  </a:lnTo>
                  <a:close/>
                  <a:moveTo>
                    <a:pt x="357" y="935"/>
                  </a:moveTo>
                  <a:cubicBezTo>
                    <a:pt x="358" y="935"/>
                    <a:pt x="360" y="935"/>
                    <a:pt x="361" y="936"/>
                  </a:cubicBezTo>
                  <a:lnTo>
                    <a:pt x="361" y="936"/>
                  </a:lnTo>
                  <a:cubicBezTo>
                    <a:pt x="362" y="948"/>
                    <a:pt x="363" y="960"/>
                    <a:pt x="365" y="971"/>
                  </a:cubicBezTo>
                  <a:lnTo>
                    <a:pt x="365" y="971"/>
                  </a:lnTo>
                  <a:cubicBezTo>
                    <a:pt x="363" y="972"/>
                    <a:pt x="361" y="973"/>
                    <a:pt x="358" y="973"/>
                  </a:cubicBezTo>
                  <a:lnTo>
                    <a:pt x="358" y="973"/>
                  </a:lnTo>
                  <a:lnTo>
                    <a:pt x="354" y="952"/>
                  </a:lnTo>
                  <a:lnTo>
                    <a:pt x="357" y="935"/>
                  </a:lnTo>
                  <a:close/>
                  <a:moveTo>
                    <a:pt x="443" y="1185"/>
                  </a:moveTo>
                  <a:lnTo>
                    <a:pt x="443" y="1185"/>
                  </a:lnTo>
                  <a:cubicBezTo>
                    <a:pt x="457" y="1204"/>
                    <a:pt x="463" y="1222"/>
                    <a:pt x="465" y="1241"/>
                  </a:cubicBezTo>
                  <a:lnTo>
                    <a:pt x="465" y="1241"/>
                  </a:lnTo>
                  <a:lnTo>
                    <a:pt x="443" y="1185"/>
                  </a:lnTo>
                  <a:close/>
                  <a:moveTo>
                    <a:pt x="1845" y="1114"/>
                  </a:moveTo>
                  <a:lnTo>
                    <a:pt x="1859" y="1147"/>
                  </a:lnTo>
                  <a:lnTo>
                    <a:pt x="1829" y="1324"/>
                  </a:lnTo>
                  <a:cubicBezTo>
                    <a:pt x="1829" y="1324"/>
                    <a:pt x="1829" y="1285"/>
                    <a:pt x="1829" y="1246"/>
                  </a:cubicBezTo>
                  <a:cubicBezTo>
                    <a:pt x="1828" y="1249"/>
                    <a:pt x="1826" y="1253"/>
                    <a:pt x="1824" y="1256"/>
                  </a:cubicBezTo>
                  <a:lnTo>
                    <a:pt x="1824" y="1256"/>
                  </a:lnTo>
                  <a:cubicBezTo>
                    <a:pt x="1828" y="1240"/>
                    <a:pt x="1829" y="1224"/>
                    <a:pt x="1829" y="1207"/>
                  </a:cubicBezTo>
                  <a:lnTo>
                    <a:pt x="1845" y="1114"/>
                  </a:lnTo>
                  <a:close/>
                  <a:moveTo>
                    <a:pt x="1757" y="1391"/>
                  </a:moveTo>
                  <a:cubicBezTo>
                    <a:pt x="1742" y="1421"/>
                    <a:pt x="1727" y="1450"/>
                    <a:pt x="1713" y="1479"/>
                  </a:cubicBezTo>
                  <a:lnTo>
                    <a:pt x="1713" y="1441"/>
                  </a:lnTo>
                  <a:cubicBezTo>
                    <a:pt x="1729" y="1424"/>
                    <a:pt x="1744" y="1408"/>
                    <a:pt x="1757" y="1391"/>
                  </a:cubicBezTo>
                  <a:close/>
                  <a:moveTo>
                    <a:pt x="1012" y="1"/>
                  </a:moveTo>
                  <a:cubicBezTo>
                    <a:pt x="895" y="1"/>
                    <a:pt x="818" y="1"/>
                    <a:pt x="740" y="40"/>
                  </a:cubicBezTo>
                  <a:cubicBezTo>
                    <a:pt x="662" y="79"/>
                    <a:pt x="584" y="79"/>
                    <a:pt x="545" y="117"/>
                  </a:cubicBezTo>
                  <a:cubicBezTo>
                    <a:pt x="390" y="195"/>
                    <a:pt x="234" y="351"/>
                    <a:pt x="156" y="468"/>
                  </a:cubicBezTo>
                  <a:cubicBezTo>
                    <a:pt x="78" y="662"/>
                    <a:pt x="0" y="857"/>
                    <a:pt x="0" y="1051"/>
                  </a:cubicBezTo>
                  <a:cubicBezTo>
                    <a:pt x="0" y="1051"/>
                    <a:pt x="0" y="1090"/>
                    <a:pt x="0" y="1090"/>
                  </a:cubicBezTo>
                  <a:cubicBezTo>
                    <a:pt x="0" y="1207"/>
                    <a:pt x="39" y="1285"/>
                    <a:pt x="39" y="1402"/>
                  </a:cubicBezTo>
                  <a:cubicBezTo>
                    <a:pt x="117" y="1635"/>
                    <a:pt x="273" y="1830"/>
                    <a:pt x="467" y="1946"/>
                  </a:cubicBezTo>
                  <a:cubicBezTo>
                    <a:pt x="545" y="1985"/>
                    <a:pt x="623" y="2024"/>
                    <a:pt x="701" y="2024"/>
                  </a:cubicBezTo>
                  <a:lnTo>
                    <a:pt x="740" y="2024"/>
                  </a:lnTo>
                  <a:cubicBezTo>
                    <a:pt x="818" y="2063"/>
                    <a:pt x="905" y="2083"/>
                    <a:pt x="998" y="2083"/>
                  </a:cubicBezTo>
                  <a:cubicBezTo>
                    <a:pt x="1090" y="2083"/>
                    <a:pt x="1187" y="2063"/>
                    <a:pt x="1285" y="2024"/>
                  </a:cubicBezTo>
                  <a:lnTo>
                    <a:pt x="1518" y="1946"/>
                  </a:lnTo>
                  <a:cubicBezTo>
                    <a:pt x="1557" y="1908"/>
                    <a:pt x="1596" y="1869"/>
                    <a:pt x="1635" y="1869"/>
                  </a:cubicBezTo>
                  <a:cubicBezTo>
                    <a:pt x="1674" y="1830"/>
                    <a:pt x="1713" y="1791"/>
                    <a:pt x="1751" y="1752"/>
                  </a:cubicBezTo>
                  <a:cubicBezTo>
                    <a:pt x="1790" y="1713"/>
                    <a:pt x="1829" y="1635"/>
                    <a:pt x="1868" y="1596"/>
                  </a:cubicBezTo>
                  <a:lnTo>
                    <a:pt x="1868" y="1557"/>
                  </a:lnTo>
                  <a:cubicBezTo>
                    <a:pt x="1907" y="1479"/>
                    <a:pt x="1946" y="1402"/>
                    <a:pt x="1985" y="1285"/>
                  </a:cubicBezTo>
                  <a:cubicBezTo>
                    <a:pt x="1985" y="1246"/>
                    <a:pt x="1985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85" y="857"/>
                    <a:pt x="1985" y="779"/>
                  </a:cubicBezTo>
                  <a:cubicBezTo>
                    <a:pt x="1971" y="750"/>
                    <a:pt x="1967" y="743"/>
                    <a:pt x="1968" y="743"/>
                  </a:cubicBezTo>
                  <a:lnTo>
                    <a:pt x="1968" y="743"/>
                  </a:lnTo>
                  <a:cubicBezTo>
                    <a:pt x="1969" y="743"/>
                    <a:pt x="1976" y="752"/>
                    <a:pt x="1980" y="752"/>
                  </a:cubicBezTo>
                  <a:cubicBezTo>
                    <a:pt x="1983" y="752"/>
                    <a:pt x="1985" y="749"/>
                    <a:pt x="1985" y="740"/>
                  </a:cubicBezTo>
                  <a:cubicBezTo>
                    <a:pt x="1985" y="740"/>
                    <a:pt x="1946" y="662"/>
                    <a:pt x="1907" y="662"/>
                  </a:cubicBezTo>
                  <a:lnTo>
                    <a:pt x="1868" y="546"/>
                  </a:lnTo>
                  <a:lnTo>
                    <a:pt x="1868" y="507"/>
                  </a:lnTo>
                  <a:lnTo>
                    <a:pt x="1751" y="312"/>
                  </a:lnTo>
                  <a:cubicBezTo>
                    <a:pt x="1669" y="230"/>
                    <a:pt x="1565" y="169"/>
                    <a:pt x="1456" y="130"/>
                  </a:cubicBezTo>
                  <a:lnTo>
                    <a:pt x="1456" y="130"/>
                  </a:lnTo>
                  <a:lnTo>
                    <a:pt x="1440" y="117"/>
                  </a:lnTo>
                  <a:cubicBezTo>
                    <a:pt x="1323" y="40"/>
                    <a:pt x="1168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2"/>
            <p:cNvSpPr/>
            <p:nvPr/>
          </p:nvSpPr>
          <p:spPr>
            <a:xfrm>
              <a:off x="3991051" y="5100801"/>
              <a:ext cx="21259" cy="20852"/>
            </a:xfrm>
            <a:custGeom>
              <a:avLst/>
              <a:gdLst/>
              <a:ahLst/>
              <a:cxnLst/>
              <a:rect l="l" t="t" r="r" b="b"/>
              <a:pathLst>
                <a:path w="1985" h="1947" extrusionOk="0">
                  <a:moveTo>
                    <a:pt x="1518" y="117"/>
                  </a:moveTo>
                  <a:lnTo>
                    <a:pt x="1615" y="195"/>
                  </a:lnTo>
                  <a:cubicBezTo>
                    <a:pt x="1576" y="166"/>
                    <a:pt x="1537" y="137"/>
                    <a:pt x="1518" y="117"/>
                  </a:cubicBezTo>
                  <a:close/>
                  <a:moveTo>
                    <a:pt x="1634" y="818"/>
                  </a:moveTo>
                  <a:lnTo>
                    <a:pt x="1641" y="860"/>
                  </a:lnTo>
                  <a:lnTo>
                    <a:pt x="1641" y="860"/>
                  </a:lnTo>
                  <a:lnTo>
                    <a:pt x="1634" y="857"/>
                  </a:lnTo>
                  <a:lnTo>
                    <a:pt x="1634" y="818"/>
                  </a:lnTo>
                  <a:close/>
                  <a:moveTo>
                    <a:pt x="1572" y="1324"/>
                  </a:moveTo>
                  <a:lnTo>
                    <a:pt x="1557" y="1363"/>
                  </a:lnTo>
                  <a:cubicBezTo>
                    <a:pt x="1557" y="1334"/>
                    <a:pt x="1557" y="1326"/>
                    <a:pt x="1572" y="1324"/>
                  </a:cubicBezTo>
                  <a:close/>
                  <a:moveTo>
                    <a:pt x="934" y="1"/>
                  </a:moveTo>
                  <a:cubicBezTo>
                    <a:pt x="856" y="1"/>
                    <a:pt x="778" y="1"/>
                    <a:pt x="700" y="39"/>
                  </a:cubicBezTo>
                  <a:cubicBezTo>
                    <a:pt x="662" y="39"/>
                    <a:pt x="623" y="39"/>
                    <a:pt x="584" y="78"/>
                  </a:cubicBezTo>
                  <a:cubicBezTo>
                    <a:pt x="506" y="78"/>
                    <a:pt x="428" y="117"/>
                    <a:pt x="389" y="195"/>
                  </a:cubicBezTo>
                  <a:cubicBezTo>
                    <a:pt x="311" y="234"/>
                    <a:pt x="311" y="234"/>
                    <a:pt x="272" y="273"/>
                  </a:cubicBezTo>
                  <a:lnTo>
                    <a:pt x="156" y="429"/>
                  </a:lnTo>
                  <a:lnTo>
                    <a:pt x="156" y="467"/>
                  </a:lnTo>
                  <a:lnTo>
                    <a:pt x="272" y="273"/>
                  </a:lnTo>
                  <a:lnTo>
                    <a:pt x="272" y="273"/>
                  </a:lnTo>
                  <a:cubicBezTo>
                    <a:pt x="234" y="351"/>
                    <a:pt x="195" y="429"/>
                    <a:pt x="156" y="467"/>
                  </a:cubicBezTo>
                  <a:lnTo>
                    <a:pt x="156" y="506"/>
                  </a:lnTo>
                  <a:cubicBezTo>
                    <a:pt x="117" y="584"/>
                    <a:pt x="78" y="623"/>
                    <a:pt x="39" y="740"/>
                  </a:cubicBezTo>
                  <a:lnTo>
                    <a:pt x="39" y="779"/>
                  </a:lnTo>
                  <a:cubicBezTo>
                    <a:pt x="39" y="857"/>
                    <a:pt x="39" y="934"/>
                    <a:pt x="0" y="1012"/>
                  </a:cubicBezTo>
                  <a:lnTo>
                    <a:pt x="0" y="1051"/>
                  </a:lnTo>
                  <a:cubicBezTo>
                    <a:pt x="0" y="1129"/>
                    <a:pt x="0" y="1207"/>
                    <a:pt x="39" y="1285"/>
                  </a:cubicBezTo>
                  <a:cubicBezTo>
                    <a:pt x="53" y="1313"/>
                    <a:pt x="57" y="1321"/>
                    <a:pt x="56" y="1321"/>
                  </a:cubicBezTo>
                  <a:cubicBezTo>
                    <a:pt x="55" y="1321"/>
                    <a:pt x="48" y="1312"/>
                    <a:pt x="44" y="1312"/>
                  </a:cubicBezTo>
                  <a:cubicBezTo>
                    <a:pt x="41" y="1312"/>
                    <a:pt x="39" y="1315"/>
                    <a:pt x="39" y="1324"/>
                  </a:cubicBezTo>
                  <a:cubicBezTo>
                    <a:pt x="117" y="1674"/>
                    <a:pt x="428" y="1907"/>
                    <a:pt x="778" y="1946"/>
                  </a:cubicBezTo>
                  <a:lnTo>
                    <a:pt x="1090" y="1946"/>
                  </a:lnTo>
                  <a:lnTo>
                    <a:pt x="1323" y="1868"/>
                  </a:lnTo>
                  <a:cubicBezTo>
                    <a:pt x="1328" y="1865"/>
                    <a:pt x="1332" y="1862"/>
                    <a:pt x="1337" y="1859"/>
                  </a:cubicBezTo>
                  <a:lnTo>
                    <a:pt x="1337" y="1859"/>
                  </a:lnTo>
                  <a:cubicBezTo>
                    <a:pt x="1699" y="1732"/>
                    <a:pt x="1985" y="1395"/>
                    <a:pt x="1985" y="934"/>
                  </a:cubicBezTo>
                  <a:cubicBezTo>
                    <a:pt x="1985" y="779"/>
                    <a:pt x="1946" y="623"/>
                    <a:pt x="1868" y="467"/>
                  </a:cubicBezTo>
                  <a:cubicBezTo>
                    <a:pt x="1790" y="312"/>
                    <a:pt x="1673" y="195"/>
                    <a:pt x="1518" y="117"/>
                  </a:cubicBezTo>
                  <a:lnTo>
                    <a:pt x="1479" y="117"/>
                  </a:lnTo>
                  <a:cubicBezTo>
                    <a:pt x="1401" y="78"/>
                    <a:pt x="1323" y="39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2"/>
            <p:cNvSpPr/>
            <p:nvPr/>
          </p:nvSpPr>
          <p:spPr>
            <a:xfrm>
              <a:off x="4153586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1841" y="1407"/>
                  </a:moveTo>
                  <a:lnTo>
                    <a:pt x="1841" y="1408"/>
                  </a:lnTo>
                  <a:lnTo>
                    <a:pt x="1841" y="1408"/>
                  </a:lnTo>
                  <a:lnTo>
                    <a:pt x="1841" y="1408"/>
                  </a:lnTo>
                  <a:lnTo>
                    <a:pt x="1841" y="1408"/>
                  </a:lnTo>
                  <a:cubicBezTo>
                    <a:pt x="1841" y="1408"/>
                    <a:pt x="1841" y="1408"/>
                    <a:pt x="1841" y="1407"/>
                  </a:cubicBezTo>
                  <a:close/>
                  <a:moveTo>
                    <a:pt x="1378" y="1595"/>
                  </a:moveTo>
                  <a:cubicBezTo>
                    <a:pt x="1382" y="1606"/>
                    <a:pt x="1385" y="1616"/>
                    <a:pt x="1387" y="1627"/>
                  </a:cubicBezTo>
                  <a:lnTo>
                    <a:pt x="1387" y="1627"/>
                  </a:lnTo>
                  <a:cubicBezTo>
                    <a:pt x="1382" y="1624"/>
                    <a:pt x="1378" y="1621"/>
                    <a:pt x="1373" y="1618"/>
                  </a:cubicBezTo>
                  <a:lnTo>
                    <a:pt x="1373" y="1618"/>
                  </a:lnTo>
                  <a:cubicBezTo>
                    <a:pt x="1373" y="1619"/>
                    <a:pt x="1373" y="1619"/>
                    <a:pt x="1373" y="1619"/>
                  </a:cubicBezTo>
                  <a:lnTo>
                    <a:pt x="1373" y="1619"/>
                  </a:lnTo>
                  <a:lnTo>
                    <a:pt x="1372" y="1618"/>
                  </a:lnTo>
                  <a:lnTo>
                    <a:pt x="1372" y="1618"/>
                  </a:lnTo>
                  <a:cubicBezTo>
                    <a:pt x="1373" y="1618"/>
                    <a:pt x="1373" y="1618"/>
                    <a:pt x="1373" y="1618"/>
                  </a:cubicBezTo>
                  <a:lnTo>
                    <a:pt x="1373" y="1618"/>
                  </a:lnTo>
                  <a:cubicBezTo>
                    <a:pt x="1375" y="1611"/>
                    <a:pt x="1376" y="1603"/>
                    <a:pt x="1378" y="1595"/>
                  </a:cubicBezTo>
                  <a:close/>
                  <a:moveTo>
                    <a:pt x="1401" y="1596"/>
                  </a:moveTo>
                  <a:cubicBezTo>
                    <a:pt x="1401" y="1610"/>
                    <a:pt x="1400" y="1623"/>
                    <a:pt x="1398" y="1635"/>
                  </a:cubicBezTo>
                  <a:lnTo>
                    <a:pt x="1398" y="1635"/>
                  </a:lnTo>
                  <a:cubicBezTo>
                    <a:pt x="1397" y="1634"/>
                    <a:pt x="1395" y="1633"/>
                    <a:pt x="1394" y="1632"/>
                  </a:cubicBezTo>
                  <a:lnTo>
                    <a:pt x="1394" y="1632"/>
                  </a:lnTo>
                  <a:lnTo>
                    <a:pt x="1393" y="1635"/>
                  </a:lnTo>
                  <a:lnTo>
                    <a:pt x="1398" y="1635"/>
                  </a:lnTo>
                  <a:cubicBezTo>
                    <a:pt x="1398" y="1635"/>
                    <a:pt x="1398" y="1635"/>
                    <a:pt x="1398" y="1635"/>
                  </a:cubicBezTo>
                  <a:lnTo>
                    <a:pt x="1398" y="1635"/>
                  </a:lnTo>
                  <a:cubicBezTo>
                    <a:pt x="1398" y="1635"/>
                    <a:pt x="1398" y="1635"/>
                    <a:pt x="1398" y="1635"/>
                  </a:cubicBezTo>
                  <a:lnTo>
                    <a:pt x="1398" y="1635"/>
                  </a:lnTo>
                  <a:cubicBezTo>
                    <a:pt x="1397" y="1637"/>
                    <a:pt x="1397" y="1639"/>
                    <a:pt x="1397" y="1641"/>
                  </a:cubicBezTo>
                  <a:lnTo>
                    <a:pt x="1397" y="1641"/>
                  </a:lnTo>
                  <a:lnTo>
                    <a:pt x="1396" y="1641"/>
                  </a:lnTo>
                  <a:lnTo>
                    <a:pt x="1396" y="1641"/>
                  </a:lnTo>
                  <a:lnTo>
                    <a:pt x="1393" y="1639"/>
                  </a:lnTo>
                  <a:lnTo>
                    <a:pt x="1393" y="1639"/>
                  </a:lnTo>
                  <a:lnTo>
                    <a:pt x="1393" y="1635"/>
                  </a:lnTo>
                  <a:lnTo>
                    <a:pt x="1382" y="1635"/>
                  </a:lnTo>
                  <a:lnTo>
                    <a:pt x="1375" y="1633"/>
                  </a:lnTo>
                  <a:lnTo>
                    <a:pt x="1375" y="1633"/>
                  </a:lnTo>
                  <a:lnTo>
                    <a:pt x="1373" y="1624"/>
                  </a:lnTo>
                  <a:lnTo>
                    <a:pt x="1373" y="1624"/>
                  </a:lnTo>
                  <a:lnTo>
                    <a:pt x="1372" y="1623"/>
                  </a:lnTo>
                  <a:lnTo>
                    <a:pt x="1372" y="1623"/>
                  </a:lnTo>
                  <a:cubicBezTo>
                    <a:pt x="1372" y="1622"/>
                    <a:pt x="1372" y="1621"/>
                    <a:pt x="1373" y="1619"/>
                  </a:cubicBezTo>
                  <a:lnTo>
                    <a:pt x="1373" y="1619"/>
                  </a:lnTo>
                  <a:lnTo>
                    <a:pt x="1373" y="1624"/>
                  </a:lnTo>
                  <a:lnTo>
                    <a:pt x="1373" y="1624"/>
                  </a:lnTo>
                  <a:lnTo>
                    <a:pt x="1388" y="1635"/>
                  </a:lnTo>
                  <a:cubicBezTo>
                    <a:pt x="1388" y="1633"/>
                    <a:pt x="1387" y="1630"/>
                    <a:pt x="1387" y="1627"/>
                  </a:cubicBezTo>
                  <a:lnTo>
                    <a:pt x="1387" y="1627"/>
                  </a:lnTo>
                  <a:cubicBezTo>
                    <a:pt x="1389" y="1629"/>
                    <a:pt x="1392" y="1631"/>
                    <a:pt x="1394" y="1632"/>
                  </a:cubicBezTo>
                  <a:lnTo>
                    <a:pt x="1394" y="1632"/>
                  </a:lnTo>
                  <a:lnTo>
                    <a:pt x="1401" y="1596"/>
                  </a:lnTo>
                  <a:close/>
                  <a:moveTo>
                    <a:pt x="1390" y="1652"/>
                  </a:moveTo>
                  <a:lnTo>
                    <a:pt x="1390" y="1652"/>
                  </a:lnTo>
                  <a:lnTo>
                    <a:pt x="1390" y="1652"/>
                  </a:lnTo>
                  <a:cubicBezTo>
                    <a:pt x="1391" y="1655"/>
                    <a:pt x="1391" y="1658"/>
                    <a:pt x="1391" y="1661"/>
                  </a:cubicBezTo>
                  <a:lnTo>
                    <a:pt x="1391" y="1661"/>
                  </a:lnTo>
                  <a:lnTo>
                    <a:pt x="1389" y="1658"/>
                  </a:lnTo>
                  <a:lnTo>
                    <a:pt x="1389" y="1658"/>
                  </a:lnTo>
                  <a:lnTo>
                    <a:pt x="1390" y="1652"/>
                  </a:lnTo>
                  <a:close/>
                  <a:moveTo>
                    <a:pt x="1388" y="1661"/>
                  </a:moveTo>
                  <a:lnTo>
                    <a:pt x="1388" y="1661"/>
                  </a:lnTo>
                  <a:cubicBezTo>
                    <a:pt x="1389" y="1662"/>
                    <a:pt x="1390" y="1663"/>
                    <a:pt x="1391" y="1664"/>
                  </a:cubicBezTo>
                  <a:lnTo>
                    <a:pt x="1391" y="1664"/>
                  </a:lnTo>
                  <a:cubicBezTo>
                    <a:pt x="1390" y="1668"/>
                    <a:pt x="1389" y="1673"/>
                    <a:pt x="1387" y="1677"/>
                  </a:cubicBezTo>
                  <a:lnTo>
                    <a:pt x="1387" y="1677"/>
                  </a:lnTo>
                  <a:cubicBezTo>
                    <a:pt x="1386" y="1677"/>
                    <a:pt x="1386" y="1678"/>
                    <a:pt x="1385" y="1679"/>
                  </a:cubicBezTo>
                  <a:lnTo>
                    <a:pt x="1385" y="1679"/>
                  </a:lnTo>
                  <a:lnTo>
                    <a:pt x="1388" y="1661"/>
                  </a:lnTo>
                  <a:close/>
                  <a:moveTo>
                    <a:pt x="1386" y="1702"/>
                  </a:moveTo>
                  <a:lnTo>
                    <a:pt x="1386" y="1702"/>
                  </a:lnTo>
                  <a:cubicBezTo>
                    <a:pt x="1386" y="1702"/>
                    <a:pt x="1386" y="1702"/>
                    <a:pt x="1387" y="1702"/>
                  </a:cubicBezTo>
                  <a:lnTo>
                    <a:pt x="1387" y="1702"/>
                  </a:lnTo>
                  <a:cubicBezTo>
                    <a:pt x="1386" y="1702"/>
                    <a:pt x="1386" y="1703"/>
                    <a:pt x="1386" y="1703"/>
                  </a:cubicBezTo>
                  <a:lnTo>
                    <a:pt x="1386" y="1703"/>
                  </a:lnTo>
                  <a:lnTo>
                    <a:pt x="1386" y="1702"/>
                  </a:lnTo>
                  <a:close/>
                  <a:moveTo>
                    <a:pt x="1294" y="1709"/>
                  </a:moveTo>
                  <a:lnTo>
                    <a:pt x="1302" y="1713"/>
                  </a:lnTo>
                  <a:lnTo>
                    <a:pt x="1302" y="1713"/>
                  </a:lnTo>
                  <a:cubicBezTo>
                    <a:pt x="1302" y="1713"/>
                    <a:pt x="1302" y="1713"/>
                    <a:pt x="1302" y="1713"/>
                  </a:cubicBezTo>
                  <a:lnTo>
                    <a:pt x="1302" y="1713"/>
                  </a:lnTo>
                  <a:cubicBezTo>
                    <a:pt x="1300" y="1712"/>
                    <a:pt x="1297" y="1711"/>
                    <a:pt x="1295" y="1710"/>
                  </a:cubicBezTo>
                  <a:lnTo>
                    <a:pt x="1295" y="1710"/>
                  </a:lnTo>
                  <a:lnTo>
                    <a:pt x="1294" y="1709"/>
                  </a:lnTo>
                  <a:close/>
                  <a:moveTo>
                    <a:pt x="1332" y="1738"/>
                  </a:moveTo>
                  <a:lnTo>
                    <a:pt x="1336" y="1739"/>
                  </a:lnTo>
                  <a:lnTo>
                    <a:pt x="1336" y="1739"/>
                  </a:lnTo>
                  <a:cubicBezTo>
                    <a:pt x="1336" y="1740"/>
                    <a:pt x="1335" y="1740"/>
                    <a:pt x="1335" y="1741"/>
                  </a:cubicBezTo>
                  <a:lnTo>
                    <a:pt x="1335" y="1741"/>
                  </a:lnTo>
                  <a:cubicBezTo>
                    <a:pt x="1335" y="1740"/>
                    <a:pt x="1335" y="1740"/>
                    <a:pt x="1334" y="1740"/>
                  </a:cubicBezTo>
                  <a:lnTo>
                    <a:pt x="1334" y="1740"/>
                  </a:lnTo>
                  <a:cubicBezTo>
                    <a:pt x="1334" y="1740"/>
                    <a:pt x="1333" y="1739"/>
                    <a:pt x="1332" y="1738"/>
                  </a:cubicBezTo>
                  <a:close/>
                  <a:moveTo>
                    <a:pt x="1336" y="1739"/>
                  </a:moveTo>
                  <a:lnTo>
                    <a:pt x="1346" y="1741"/>
                  </a:lnTo>
                  <a:lnTo>
                    <a:pt x="1346" y="1741"/>
                  </a:lnTo>
                  <a:lnTo>
                    <a:pt x="1354" y="1747"/>
                  </a:lnTo>
                  <a:lnTo>
                    <a:pt x="1354" y="1747"/>
                  </a:lnTo>
                  <a:cubicBezTo>
                    <a:pt x="1347" y="1745"/>
                    <a:pt x="1341" y="1743"/>
                    <a:pt x="1335" y="1741"/>
                  </a:cubicBezTo>
                  <a:lnTo>
                    <a:pt x="1335" y="1741"/>
                  </a:lnTo>
                  <a:lnTo>
                    <a:pt x="1336" y="1739"/>
                  </a:lnTo>
                  <a:close/>
                  <a:moveTo>
                    <a:pt x="1380" y="1748"/>
                  </a:moveTo>
                  <a:lnTo>
                    <a:pt x="1380" y="1748"/>
                  </a:lnTo>
                  <a:lnTo>
                    <a:pt x="1380" y="1748"/>
                  </a:lnTo>
                  <a:cubicBezTo>
                    <a:pt x="1380" y="1749"/>
                    <a:pt x="1379" y="1750"/>
                    <a:pt x="1379" y="1751"/>
                  </a:cubicBezTo>
                  <a:lnTo>
                    <a:pt x="1379" y="1751"/>
                  </a:lnTo>
                  <a:cubicBezTo>
                    <a:pt x="1379" y="1751"/>
                    <a:pt x="1378" y="1751"/>
                    <a:pt x="1378" y="1751"/>
                  </a:cubicBezTo>
                  <a:lnTo>
                    <a:pt x="1378" y="1751"/>
                  </a:lnTo>
                  <a:lnTo>
                    <a:pt x="1380" y="1748"/>
                  </a:lnTo>
                  <a:close/>
                  <a:moveTo>
                    <a:pt x="1394" y="1751"/>
                  </a:moveTo>
                  <a:lnTo>
                    <a:pt x="1398" y="1751"/>
                  </a:lnTo>
                  <a:lnTo>
                    <a:pt x="1398" y="1751"/>
                  </a:lnTo>
                  <a:cubicBezTo>
                    <a:pt x="1398" y="1752"/>
                    <a:pt x="1398" y="1752"/>
                    <a:pt x="1398" y="1752"/>
                  </a:cubicBezTo>
                  <a:lnTo>
                    <a:pt x="1398" y="1752"/>
                  </a:lnTo>
                  <a:cubicBezTo>
                    <a:pt x="1397" y="1752"/>
                    <a:pt x="1396" y="1752"/>
                    <a:pt x="1395" y="1752"/>
                  </a:cubicBezTo>
                  <a:lnTo>
                    <a:pt x="1395" y="1752"/>
                  </a:lnTo>
                  <a:lnTo>
                    <a:pt x="1394" y="1751"/>
                  </a:lnTo>
                  <a:close/>
                  <a:moveTo>
                    <a:pt x="1440" y="1"/>
                  </a:moveTo>
                  <a:cubicBezTo>
                    <a:pt x="1323" y="1"/>
                    <a:pt x="1246" y="1"/>
                    <a:pt x="1129" y="40"/>
                  </a:cubicBezTo>
                  <a:cubicBezTo>
                    <a:pt x="1051" y="79"/>
                    <a:pt x="934" y="118"/>
                    <a:pt x="817" y="157"/>
                  </a:cubicBezTo>
                  <a:cubicBezTo>
                    <a:pt x="779" y="196"/>
                    <a:pt x="740" y="234"/>
                    <a:pt x="662" y="273"/>
                  </a:cubicBezTo>
                  <a:cubicBezTo>
                    <a:pt x="623" y="312"/>
                    <a:pt x="584" y="312"/>
                    <a:pt x="545" y="390"/>
                  </a:cubicBezTo>
                  <a:cubicBezTo>
                    <a:pt x="428" y="507"/>
                    <a:pt x="312" y="701"/>
                    <a:pt x="234" y="857"/>
                  </a:cubicBezTo>
                  <a:cubicBezTo>
                    <a:pt x="234" y="927"/>
                    <a:pt x="202" y="1028"/>
                    <a:pt x="196" y="1104"/>
                  </a:cubicBezTo>
                  <a:lnTo>
                    <a:pt x="196" y="1104"/>
                  </a:lnTo>
                  <a:cubicBezTo>
                    <a:pt x="125" y="1196"/>
                    <a:pt x="65" y="1299"/>
                    <a:pt x="39" y="1402"/>
                  </a:cubicBezTo>
                  <a:cubicBezTo>
                    <a:pt x="0" y="1558"/>
                    <a:pt x="0" y="1713"/>
                    <a:pt x="0" y="1830"/>
                  </a:cubicBezTo>
                  <a:cubicBezTo>
                    <a:pt x="0" y="2063"/>
                    <a:pt x="78" y="2219"/>
                    <a:pt x="156" y="2414"/>
                  </a:cubicBezTo>
                  <a:cubicBezTo>
                    <a:pt x="195" y="2491"/>
                    <a:pt x="273" y="2569"/>
                    <a:pt x="312" y="2647"/>
                  </a:cubicBezTo>
                  <a:cubicBezTo>
                    <a:pt x="351" y="2686"/>
                    <a:pt x="389" y="2725"/>
                    <a:pt x="428" y="2764"/>
                  </a:cubicBezTo>
                  <a:cubicBezTo>
                    <a:pt x="701" y="2997"/>
                    <a:pt x="1051" y="3114"/>
                    <a:pt x="1401" y="3114"/>
                  </a:cubicBezTo>
                  <a:cubicBezTo>
                    <a:pt x="1557" y="3114"/>
                    <a:pt x="1674" y="3075"/>
                    <a:pt x="1829" y="3036"/>
                  </a:cubicBezTo>
                  <a:cubicBezTo>
                    <a:pt x="2024" y="2958"/>
                    <a:pt x="2218" y="2881"/>
                    <a:pt x="2374" y="2725"/>
                  </a:cubicBezTo>
                  <a:cubicBezTo>
                    <a:pt x="2491" y="2647"/>
                    <a:pt x="2569" y="2530"/>
                    <a:pt x="2646" y="2375"/>
                  </a:cubicBezTo>
                  <a:cubicBezTo>
                    <a:pt x="2724" y="2258"/>
                    <a:pt x="2763" y="2102"/>
                    <a:pt x="2802" y="1947"/>
                  </a:cubicBezTo>
                  <a:cubicBezTo>
                    <a:pt x="2841" y="1791"/>
                    <a:pt x="2880" y="1635"/>
                    <a:pt x="2841" y="1480"/>
                  </a:cubicBezTo>
                  <a:cubicBezTo>
                    <a:pt x="2841" y="1324"/>
                    <a:pt x="2802" y="1168"/>
                    <a:pt x="2763" y="1013"/>
                  </a:cubicBezTo>
                  <a:cubicBezTo>
                    <a:pt x="2685" y="818"/>
                    <a:pt x="2569" y="624"/>
                    <a:pt x="2413" y="468"/>
                  </a:cubicBezTo>
                  <a:cubicBezTo>
                    <a:pt x="2413" y="429"/>
                    <a:pt x="2374" y="390"/>
                    <a:pt x="2335" y="351"/>
                  </a:cubicBezTo>
                  <a:cubicBezTo>
                    <a:pt x="2257" y="273"/>
                    <a:pt x="2141" y="196"/>
                    <a:pt x="2024" y="157"/>
                  </a:cubicBezTo>
                  <a:cubicBezTo>
                    <a:pt x="1946" y="118"/>
                    <a:pt x="1829" y="79"/>
                    <a:pt x="1712" y="40"/>
                  </a:cubicBezTo>
                  <a:cubicBezTo>
                    <a:pt x="1596" y="40"/>
                    <a:pt x="1518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2"/>
            <p:cNvSpPr/>
            <p:nvPr/>
          </p:nvSpPr>
          <p:spPr>
            <a:xfrm>
              <a:off x="4166920" y="5176649"/>
              <a:ext cx="30020" cy="28253"/>
            </a:xfrm>
            <a:custGeom>
              <a:avLst/>
              <a:gdLst/>
              <a:ahLst/>
              <a:cxnLst/>
              <a:rect l="l" t="t" r="r" b="b"/>
              <a:pathLst>
                <a:path w="2803" h="2638" extrusionOk="0">
                  <a:moveTo>
                    <a:pt x="1679" y="1266"/>
                  </a:moveTo>
                  <a:lnTo>
                    <a:pt x="1686" y="1276"/>
                  </a:lnTo>
                  <a:lnTo>
                    <a:pt x="1686" y="1276"/>
                  </a:lnTo>
                  <a:cubicBezTo>
                    <a:pt x="1686" y="1275"/>
                    <a:pt x="1685" y="1274"/>
                    <a:pt x="1684" y="1274"/>
                  </a:cubicBezTo>
                  <a:lnTo>
                    <a:pt x="1684" y="1274"/>
                  </a:lnTo>
                  <a:cubicBezTo>
                    <a:pt x="1683" y="1271"/>
                    <a:pt x="1681" y="1269"/>
                    <a:pt x="1679" y="1266"/>
                  </a:cubicBezTo>
                  <a:close/>
                  <a:moveTo>
                    <a:pt x="1354" y="1484"/>
                  </a:moveTo>
                  <a:lnTo>
                    <a:pt x="1354" y="1484"/>
                  </a:lnTo>
                  <a:cubicBezTo>
                    <a:pt x="1354" y="1485"/>
                    <a:pt x="1354" y="1485"/>
                    <a:pt x="1355" y="1486"/>
                  </a:cubicBezTo>
                  <a:lnTo>
                    <a:pt x="1355" y="1486"/>
                  </a:lnTo>
                  <a:lnTo>
                    <a:pt x="1354" y="1486"/>
                  </a:lnTo>
                  <a:lnTo>
                    <a:pt x="1354" y="1484"/>
                  </a:lnTo>
                  <a:close/>
                  <a:moveTo>
                    <a:pt x="1413" y="1497"/>
                  </a:moveTo>
                  <a:cubicBezTo>
                    <a:pt x="1414" y="1497"/>
                    <a:pt x="1414" y="1497"/>
                    <a:pt x="1415" y="1498"/>
                  </a:cubicBezTo>
                  <a:lnTo>
                    <a:pt x="1415" y="1498"/>
                  </a:lnTo>
                  <a:lnTo>
                    <a:pt x="1412" y="1497"/>
                  </a:lnTo>
                  <a:lnTo>
                    <a:pt x="1412" y="1497"/>
                  </a:lnTo>
                  <a:cubicBezTo>
                    <a:pt x="1413" y="1497"/>
                    <a:pt x="1413" y="1497"/>
                    <a:pt x="1413" y="1497"/>
                  </a:cubicBezTo>
                  <a:close/>
                  <a:moveTo>
                    <a:pt x="1424" y="1507"/>
                  </a:moveTo>
                  <a:lnTo>
                    <a:pt x="1424" y="1507"/>
                  </a:lnTo>
                  <a:cubicBezTo>
                    <a:pt x="1426" y="1507"/>
                    <a:pt x="1427" y="1507"/>
                    <a:pt x="1428" y="1508"/>
                  </a:cubicBezTo>
                  <a:lnTo>
                    <a:pt x="1428" y="1508"/>
                  </a:lnTo>
                  <a:lnTo>
                    <a:pt x="1426" y="1508"/>
                  </a:lnTo>
                  <a:lnTo>
                    <a:pt x="1426" y="1508"/>
                  </a:lnTo>
                  <a:lnTo>
                    <a:pt x="1424" y="1507"/>
                  </a:lnTo>
                  <a:close/>
                  <a:moveTo>
                    <a:pt x="1515" y="1489"/>
                  </a:moveTo>
                  <a:lnTo>
                    <a:pt x="1496" y="1496"/>
                  </a:lnTo>
                  <a:lnTo>
                    <a:pt x="1490" y="1497"/>
                  </a:lnTo>
                  <a:lnTo>
                    <a:pt x="1490" y="1497"/>
                  </a:lnTo>
                  <a:cubicBezTo>
                    <a:pt x="1490" y="1497"/>
                    <a:pt x="1489" y="1497"/>
                    <a:pt x="1489" y="1497"/>
                  </a:cubicBezTo>
                  <a:lnTo>
                    <a:pt x="1489" y="1497"/>
                  </a:lnTo>
                  <a:cubicBezTo>
                    <a:pt x="1489" y="1497"/>
                    <a:pt x="1488" y="1497"/>
                    <a:pt x="1487" y="1498"/>
                  </a:cubicBezTo>
                  <a:lnTo>
                    <a:pt x="1487" y="1498"/>
                  </a:lnTo>
                  <a:lnTo>
                    <a:pt x="1490" y="1497"/>
                  </a:lnTo>
                  <a:lnTo>
                    <a:pt x="1490" y="1497"/>
                  </a:lnTo>
                  <a:cubicBezTo>
                    <a:pt x="1490" y="1497"/>
                    <a:pt x="1491" y="1498"/>
                    <a:pt x="1491" y="1498"/>
                  </a:cubicBezTo>
                  <a:lnTo>
                    <a:pt x="1491" y="1498"/>
                  </a:lnTo>
                  <a:lnTo>
                    <a:pt x="1466" y="1508"/>
                  </a:lnTo>
                  <a:lnTo>
                    <a:pt x="1466" y="1508"/>
                  </a:lnTo>
                  <a:lnTo>
                    <a:pt x="1463" y="1507"/>
                  </a:lnTo>
                  <a:lnTo>
                    <a:pt x="1463" y="1507"/>
                  </a:lnTo>
                  <a:cubicBezTo>
                    <a:pt x="1472" y="1504"/>
                    <a:pt x="1480" y="1500"/>
                    <a:pt x="1487" y="1498"/>
                  </a:cubicBezTo>
                  <a:lnTo>
                    <a:pt x="1487" y="1498"/>
                  </a:lnTo>
                  <a:lnTo>
                    <a:pt x="1450" y="1504"/>
                  </a:lnTo>
                  <a:lnTo>
                    <a:pt x="1450" y="1504"/>
                  </a:lnTo>
                  <a:lnTo>
                    <a:pt x="1428" y="1493"/>
                  </a:lnTo>
                  <a:lnTo>
                    <a:pt x="1428" y="1493"/>
                  </a:lnTo>
                  <a:cubicBezTo>
                    <a:pt x="1438" y="1490"/>
                    <a:pt x="1447" y="1489"/>
                    <a:pt x="1455" y="1489"/>
                  </a:cubicBezTo>
                  <a:cubicBezTo>
                    <a:pt x="1467" y="1489"/>
                    <a:pt x="1479" y="1492"/>
                    <a:pt x="1489" y="1497"/>
                  </a:cubicBezTo>
                  <a:lnTo>
                    <a:pt x="1489" y="1497"/>
                  </a:lnTo>
                  <a:cubicBezTo>
                    <a:pt x="1498" y="1494"/>
                    <a:pt x="1507" y="1491"/>
                    <a:pt x="1515" y="1489"/>
                  </a:cubicBezTo>
                  <a:close/>
                  <a:moveTo>
                    <a:pt x="1362" y="1"/>
                  </a:moveTo>
                  <a:cubicBezTo>
                    <a:pt x="1168" y="1"/>
                    <a:pt x="934" y="40"/>
                    <a:pt x="740" y="156"/>
                  </a:cubicBezTo>
                  <a:cubicBezTo>
                    <a:pt x="662" y="195"/>
                    <a:pt x="584" y="234"/>
                    <a:pt x="506" y="312"/>
                  </a:cubicBezTo>
                  <a:cubicBezTo>
                    <a:pt x="467" y="351"/>
                    <a:pt x="429" y="390"/>
                    <a:pt x="390" y="429"/>
                  </a:cubicBezTo>
                  <a:cubicBezTo>
                    <a:pt x="234" y="585"/>
                    <a:pt x="117" y="779"/>
                    <a:pt x="78" y="1013"/>
                  </a:cubicBezTo>
                  <a:cubicBezTo>
                    <a:pt x="1" y="1207"/>
                    <a:pt x="1" y="1441"/>
                    <a:pt x="78" y="1674"/>
                  </a:cubicBezTo>
                  <a:cubicBezTo>
                    <a:pt x="117" y="1869"/>
                    <a:pt x="234" y="2063"/>
                    <a:pt x="390" y="2219"/>
                  </a:cubicBezTo>
                  <a:cubicBezTo>
                    <a:pt x="467" y="2297"/>
                    <a:pt x="545" y="2375"/>
                    <a:pt x="623" y="2413"/>
                  </a:cubicBezTo>
                  <a:lnTo>
                    <a:pt x="701" y="2452"/>
                  </a:lnTo>
                  <a:cubicBezTo>
                    <a:pt x="779" y="2491"/>
                    <a:pt x="857" y="2530"/>
                    <a:pt x="934" y="2569"/>
                  </a:cubicBezTo>
                  <a:cubicBezTo>
                    <a:pt x="1002" y="2583"/>
                    <a:pt x="1066" y="2592"/>
                    <a:pt x="1128" y="2596"/>
                  </a:cubicBezTo>
                  <a:lnTo>
                    <a:pt x="1128" y="2596"/>
                  </a:lnTo>
                  <a:cubicBezTo>
                    <a:pt x="1141" y="2600"/>
                    <a:pt x="1154" y="2604"/>
                    <a:pt x="1168" y="2608"/>
                  </a:cubicBezTo>
                  <a:cubicBezTo>
                    <a:pt x="1265" y="2627"/>
                    <a:pt x="1353" y="2637"/>
                    <a:pt x="1435" y="2637"/>
                  </a:cubicBezTo>
                  <a:cubicBezTo>
                    <a:pt x="1518" y="2637"/>
                    <a:pt x="1596" y="2627"/>
                    <a:pt x="1674" y="2608"/>
                  </a:cubicBezTo>
                  <a:cubicBezTo>
                    <a:pt x="1829" y="2569"/>
                    <a:pt x="1985" y="2530"/>
                    <a:pt x="2141" y="2452"/>
                  </a:cubicBezTo>
                  <a:cubicBezTo>
                    <a:pt x="2219" y="2413"/>
                    <a:pt x="2335" y="2336"/>
                    <a:pt x="2413" y="2258"/>
                  </a:cubicBezTo>
                  <a:cubicBezTo>
                    <a:pt x="2569" y="2102"/>
                    <a:pt x="2647" y="1946"/>
                    <a:pt x="2724" y="1752"/>
                  </a:cubicBezTo>
                  <a:cubicBezTo>
                    <a:pt x="2802" y="1402"/>
                    <a:pt x="2763" y="1051"/>
                    <a:pt x="2608" y="740"/>
                  </a:cubicBezTo>
                  <a:cubicBezTo>
                    <a:pt x="2569" y="662"/>
                    <a:pt x="2530" y="623"/>
                    <a:pt x="2491" y="585"/>
                  </a:cubicBezTo>
                  <a:cubicBezTo>
                    <a:pt x="2452" y="507"/>
                    <a:pt x="2374" y="429"/>
                    <a:pt x="2335" y="390"/>
                  </a:cubicBezTo>
                  <a:cubicBezTo>
                    <a:pt x="2219" y="273"/>
                    <a:pt x="2102" y="195"/>
                    <a:pt x="1985" y="156"/>
                  </a:cubicBezTo>
                  <a:cubicBezTo>
                    <a:pt x="1791" y="40"/>
                    <a:pt x="1596" y="1"/>
                    <a:pt x="1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2"/>
            <p:cNvSpPr/>
            <p:nvPr/>
          </p:nvSpPr>
          <p:spPr>
            <a:xfrm>
              <a:off x="4152880" y="5147036"/>
              <a:ext cx="78237" cy="12541"/>
            </a:xfrm>
            <a:custGeom>
              <a:avLst/>
              <a:gdLst/>
              <a:ahLst/>
              <a:cxnLst/>
              <a:rect l="l" t="t" r="r" b="b"/>
              <a:pathLst>
                <a:path w="7305" h="1171" extrusionOk="0">
                  <a:moveTo>
                    <a:pt x="380" y="1"/>
                  </a:moveTo>
                  <a:cubicBezTo>
                    <a:pt x="97" y="1"/>
                    <a:pt x="1" y="434"/>
                    <a:pt x="300" y="509"/>
                  </a:cubicBezTo>
                  <a:cubicBezTo>
                    <a:pt x="2518" y="781"/>
                    <a:pt x="4736" y="1015"/>
                    <a:pt x="6993" y="1170"/>
                  </a:cubicBezTo>
                  <a:cubicBezTo>
                    <a:pt x="7304" y="1170"/>
                    <a:pt x="7304" y="664"/>
                    <a:pt x="6993" y="664"/>
                  </a:cubicBezTo>
                  <a:cubicBezTo>
                    <a:pt x="4775" y="509"/>
                    <a:pt x="2596" y="314"/>
                    <a:pt x="417" y="3"/>
                  </a:cubicBezTo>
                  <a:cubicBezTo>
                    <a:pt x="404" y="1"/>
                    <a:pt x="392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2"/>
            <p:cNvSpPr/>
            <p:nvPr/>
          </p:nvSpPr>
          <p:spPr>
            <a:xfrm>
              <a:off x="4169791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17" y="0"/>
                  </a:moveTo>
                  <a:cubicBezTo>
                    <a:pt x="112" y="0"/>
                    <a:pt x="1" y="330"/>
                    <a:pt x="199" y="462"/>
                  </a:cubicBezTo>
                  <a:cubicBezTo>
                    <a:pt x="1951" y="1629"/>
                    <a:pt x="3624" y="2875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4" y="4041"/>
                    <a:pt x="5608" y="3886"/>
                  </a:cubicBezTo>
                  <a:cubicBezTo>
                    <a:pt x="3935" y="2524"/>
                    <a:pt x="2223" y="1240"/>
                    <a:pt x="433" y="34"/>
                  </a:cubicBezTo>
                  <a:cubicBezTo>
                    <a:pt x="392" y="11"/>
                    <a:pt x="353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2"/>
            <p:cNvSpPr/>
            <p:nvPr/>
          </p:nvSpPr>
          <p:spPr>
            <a:xfrm>
              <a:off x="4184763" y="5073416"/>
              <a:ext cx="23262" cy="65202"/>
            </a:xfrm>
            <a:custGeom>
              <a:avLst/>
              <a:gdLst/>
              <a:ahLst/>
              <a:cxnLst/>
              <a:rect l="l" t="t" r="r" b="b"/>
              <a:pathLst>
                <a:path w="2172" h="6088" extrusionOk="0">
                  <a:moveTo>
                    <a:pt x="295" y="1"/>
                  </a:moveTo>
                  <a:cubicBezTo>
                    <a:pt x="145" y="1"/>
                    <a:pt x="1" y="117"/>
                    <a:pt x="47" y="301"/>
                  </a:cubicBezTo>
                  <a:cubicBezTo>
                    <a:pt x="708" y="2129"/>
                    <a:pt x="1214" y="3997"/>
                    <a:pt x="1642" y="5904"/>
                  </a:cubicBezTo>
                  <a:cubicBezTo>
                    <a:pt x="1674" y="6032"/>
                    <a:pt x="1771" y="6087"/>
                    <a:pt x="1872" y="6087"/>
                  </a:cubicBezTo>
                  <a:cubicBezTo>
                    <a:pt x="2018" y="6087"/>
                    <a:pt x="2171" y="5971"/>
                    <a:pt x="2148" y="5787"/>
                  </a:cubicBezTo>
                  <a:cubicBezTo>
                    <a:pt x="1720" y="3881"/>
                    <a:pt x="1175" y="201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2"/>
            <p:cNvSpPr/>
            <p:nvPr/>
          </p:nvSpPr>
          <p:spPr>
            <a:xfrm>
              <a:off x="4211024" y="5107591"/>
              <a:ext cx="20510" cy="50733"/>
            </a:xfrm>
            <a:custGeom>
              <a:avLst/>
              <a:gdLst/>
              <a:ahLst/>
              <a:cxnLst/>
              <a:rect l="l" t="t" r="r" b="b"/>
              <a:pathLst>
                <a:path w="1915" h="4737" extrusionOk="0">
                  <a:moveTo>
                    <a:pt x="286" y="1"/>
                  </a:moveTo>
                  <a:cubicBezTo>
                    <a:pt x="144" y="1"/>
                    <a:pt x="0" y="117"/>
                    <a:pt x="46" y="300"/>
                  </a:cubicBezTo>
                  <a:cubicBezTo>
                    <a:pt x="280" y="1001"/>
                    <a:pt x="513" y="1740"/>
                    <a:pt x="786" y="2441"/>
                  </a:cubicBezTo>
                  <a:cubicBezTo>
                    <a:pt x="902" y="2791"/>
                    <a:pt x="1019" y="3141"/>
                    <a:pt x="1136" y="3491"/>
                  </a:cubicBezTo>
                  <a:lnTo>
                    <a:pt x="1291" y="3997"/>
                  </a:lnTo>
                  <a:cubicBezTo>
                    <a:pt x="1369" y="4153"/>
                    <a:pt x="1408" y="4309"/>
                    <a:pt x="1408" y="4503"/>
                  </a:cubicBezTo>
                  <a:cubicBezTo>
                    <a:pt x="1389" y="4659"/>
                    <a:pt x="1506" y="4737"/>
                    <a:pt x="1632" y="4737"/>
                  </a:cubicBezTo>
                  <a:cubicBezTo>
                    <a:pt x="1758" y="4737"/>
                    <a:pt x="1895" y="4659"/>
                    <a:pt x="1914" y="4503"/>
                  </a:cubicBezTo>
                  <a:cubicBezTo>
                    <a:pt x="1914" y="4153"/>
                    <a:pt x="1797" y="3803"/>
                    <a:pt x="1642" y="3491"/>
                  </a:cubicBezTo>
                  <a:cubicBezTo>
                    <a:pt x="1525" y="3102"/>
                    <a:pt x="1408" y="2752"/>
                    <a:pt x="1291" y="2402"/>
                  </a:cubicBezTo>
                  <a:lnTo>
                    <a:pt x="513" y="184"/>
                  </a:ln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2"/>
            <p:cNvSpPr/>
            <p:nvPr/>
          </p:nvSpPr>
          <p:spPr>
            <a:xfrm>
              <a:off x="4182364" y="5159599"/>
              <a:ext cx="57448" cy="33672"/>
            </a:xfrm>
            <a:custGeom>
              <a:avLst/>
              <a:gdLst/>
              <a:ahLst/>
              <a:cxnLst/>
              <a:rect l="l" t="t" r="r" b="b"/>
              <a:pathLst>
                <a:path w="5364" h="3144" extrusionOk="0">
                  <a:moveTo>
                    <a:pt x="5014" y="0"/>
                  </a:moveTo>
                  <a:cubicBezTo>
                    <a:pt x="4977" y="0"/>
                    <a:pt x="4939" y="11"/>
                    <a:pt x="4901" y="36"/>
                  </a:cubicBezTo>
                  <a:cubicBezTo>
                    <a:pt x="3462" y="1126"/>
                    <a:pt x="1827" y="1865"/>
                    <a:pt x="232" y="2682"/>
                  </a:cubicBezTo>
                  <a:cubicBezTo>
                    <a:pt x="0" y="2815"/>
                    <a:pt x="134" y="3144"/>
                    <a:pt x="347" y="3144"/>
                  </a:cubicBezTo>
                  <a:cubicBezTo>
                    <a:pt x="385" y="3144"/>
                    <a:pt x="424" y="3134"/>
                    <a:pt x="465" y="3110"/>
                  </a:cubicBezTo>
                  <a:cubicBezTo>
                    <a:pt x="2061" y="2293"/>
                    <a:pt x="3734" y="1554"/>
                    <a:pt x="5135" y="464"/>
                  </a:cubicBezTo>
                  <a:cubicBezTo>
                    <a:pt x="5364" y="301"/>
                    <a:pt x="5208" y="0"/>
                    <a:pt x="5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2"/>
            <p:cNvSpPr/>
            <p:nvPr/>
          </p:nvSpPr>
          <p:spPr>
            <a:xfrm>
              <a:off x="4219881" y="5150699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325" y="1"/>
                  </a:moveTo>
                  <a:cubicBezTo>
                    <a:pt x="124" y="1"/>
                    <a:pt x="0" y="318"/>
                    <a:pt x="192" y="478"/>
                  </a:cubicBezTo>
                  <a:lnTo>
                    <a:pt x="8092" y="6549"/>
                  </a:lnTo>
                  <a:cubicBezTo>
                    <a:pt x="8133" y="6583"/>
                    <a:pt x="8176" y="6598"/>
                    <a:pt x="8217" y="6598"/>
                  </a:cubicBezTo>
                  <a:cubicBezTo>
                    <a:pt x="8405" y="6598"/>
                    <a:pt x="8549" y="6281"/>
                    <a:pt x="8325" y="6121"/>
                  </a:cubicBezTo>
                  <a:lnTo>
                    <a:pt x="464" y="50"/>
                  </a:lnTo>
                  <a:cubicBezTo>
                    <a:pt x="416" y="15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2"/>
            <p:cNvSpPr/>
            <p:nvPr/>
          </p:nvSpPr>
          <p:spPr>
            <a:xfrm>
              <a:off x="4261061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50" y="0"/>
                  </a:moveTo>
                  <a:cubicBezTo>
                    <a:pt x="190" y="0"/>
                    <a:pt x="0" y="193"/>
                    <a:pt x="83" y="386"/>
                  </a:cubicBezTo>
                  <a:cubicBezTo>
                    <a:pt x="1017" y="2370"/>
                    <a:pt x="1406" y="4549"/>
                    <a:pt x="2379" y="6495"/>
                  </a:cubicBezTo>
                  <a:cubicBezTo>
                    <a:pt x="2415" y="6581"/>
                    <a:pt x="2483" y="6617"/>
                    <a:pt x="2554" y="6617"/>
                  </a:cubicBezTo>
                  <a:cubicBezTo>
                    <a:pt x="2707" y="6617"/>
                    <a:pt x="2874" y="6448"/>
                    <a:pt x="2768" y="6262"/>
                  </a:cubicBezTo>
                  <a:cubicBezTo>
                    <a:pt x="1795" y="4316"/>
                    <a:pt x="1445" y="2098"/>
                    <a:pt x="511" y="113"/>
                  </a:cubicBezTo>
                  <a:cubicBezTo>
                    <a:pt x="477" y="33"/>
                    <a:pt x="416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2"/>
            <p:cNvSpPr/>
            <p:nvPr/>
          </p:nvSpPr>
          <p:spPr>
            <a:xfrm>
              <a:off x="4139417" y="5137890"/>
              <a:ext cx="22512" cy="21270"/>
            </a:xfrm>
            <a:custGeom>
              <a:avLst/>
              <a:gdLst/>
              <a:ahLst/>
              <a:cxnLst/>
              <a:rect l="l" t="t" r="r" b="b"/>
              <a:pathLst>
                <a:path w="2102" h="1986" extrusionOk="0">
                  <a:moveTo>
                    <a:pt x="1597" y="517"/>
                  </a:moveTo>
                  <a:lnTo>
                    <a:pt x="1612" y="529"/>
                  </a:lnTo>
                  <a:lnTo>
                    <a:pt x="1624" y="544"/>
                  </a:lnTo>
                  <a:lnTo>
                    <a:pt x="1624" y="544"/>
                  </a:lnTo>
                  <a:cubicBezTo>
                    <a:pt x="1614" y="541"/>
                    <a:pt x="1601" y="535"/>
                    <a:pt x="1597" y="517"/>
                  </a:cubicBezTo>
                  <a:close/>
                  <a:moveTo>
                    <a:pt x="1790" y="1013"/>
                  </a:moveTo>
                  <a:cubicBezTo>
                    <a:pt x="1786" y="1013"/>
                    <a:pt x="1782" y="1013"/>
                    <a:pt x="1778" y="1014"/>
                  </a:cubicBezTo>
                  <a:lnTo>
                    <a:pt x="1778" y="1014"/>
                  </a:lnTo>
                  <a:cubicBezTo>
                    <a:pt x="1776" y="1026"/>
                    <a:pt x="1773" y="1038"/>
                    <a:pt x="1770" y="1050"/>
                  </a:cubicBezTo>
                  <a:lnTo>
                    <a:pt x="1770" y="1050"/>
                  </a:lnTo>
                  <a:cubicBezTo>
                    <a:pt x="1777" y="1039"/>
                    <a:pt x="1783" y="1026"/>
                    <a:pt x="1790" y="1013"/>
                  </a:cubicBezTo>
                  <a:close/>
                  <a:moveTo>
                    <a:pt x="1789" y="930"/>
                  </a:moveTo>
                  <a:lnTo>
                    <a:pt x="1790" y="935"/>
                  </a:lnTo>
                  <a:lnTo>
                    <a:pt x="1790" y="1090"/>
                  </a:lnTo>
                  <a:cubicBezTo>
                    <a:pt x="1780" y="1080"/>
                    <a:pt x="1772" y="1070"/>
                    <a:pt x="1768" y="1060"/>
                  </a:cubicBezTo>
                  <a:lnTo>
                    <a:pt x="1768" y="1060"/>
                  </a:lnTo>
                  <a:cubicBezTo>
                    <a:pt x="1768" y="1057"/>
                    <a:pt x="1769" y="1054"/>
                    <a:pt x="1770" y="1050"/>
                  </a:cubicBezTo>
                  <a:lnTo>
                    <a:pt x="1770" y="1050"/>
                  </a:lnTo>
                  <a:cubicBezTo>
                    <a:pt x="1769" y="1053"/>
                    <a:pt x="1767" y="1055"/>
                    <a:pt x="1766" y="1057"/>
                  </a:cubicBezTo>
                  <a:lnTo>
                    <a:pt x="1766" y="1057"/>
                  </a:lnTo>
                  <a:cubicBezTo>
                    <a:pt x="1757" y="1036"/>
                    <a:pt x="1761" y="1019"/>
                    <a:pt x="1778" y="1014"/>
                  </a:cubicBezTo>
                  <a:lnTo>
                    <a:pt x="1778" y="1014"/>
                  </a:lnTo>
                  <a:cubicBezTo>
                    <a:pt x="1784" y="987"/>
                    <a:pt x="1787" y="958"/>
                    <a:pt x="1789" y="930"/>
                  </a:cubicBezTo>
                  <a:close/>
                  <a:moveTo>
                    <a:pt x="1480" y="1595"/>
                  </a:moveTo>
                  <a:lnTo>
                    <a:pt x="1479" y="1596"/>
                  </a:lnTo>
                  <a:cubicBezTo>
                    <a:pt x="1479" y="1596"/>
                    <a:pt x="1479" y="1596"/>
                    <a:pt x="1479" y="1596"/>
                  </a:cubicBezTo>
                  <a:lnTo>
                    <a:pt x="1479" y="1596"/>
                  </a:lnTo>
                  <a:cubicBezTo>
                    <a:pt x="1479" y="1596"/>
                    <a:pt x="1479" y="1596"/>
                    <a:pt x="1480" y="1595"/>
                  </a:cubicBezTo>
                  <a:close/>
                  <a:moveTo>
                    <a:pt x="701" y="1"/>
                  </a:moveTo>
                  <a:lnTo>
                    <a:pt x="506" y="79"/>
                  </a:lnTo>
                  <a:lnTo>
                    <a:pt x="467" y="79"/>
                  </a:lnTo>
                  <a:cubicBezTo>
                    <a:pt x="350" y="156"/>
                    <a:pt x="195" y="273"/>
                    <a:pt x="117" y="429"/>
                  </a:cubicBezTo>
                  <a:cubicBezTo>
                    <a:pt x="117" y="429"/>
                    <a:pt x="117" y="429"/>
                    <a:pt x="78" y="468"/>
                  </a:cubicBezTo>
                  <a:cubicBezTo>
                    <a:pt x="78" y="507"/>
                    <a:pt x="39" y="623"/>
                    <a:pt x="0" y="662"/>
                  </a:cubicBezTo>
                  <a:cubicBezTo>
                    <a:pt x="0" y="662"/>
                    <a:pt x="0" y="662"/>
                    <a:pt x="0" y="701"/>
                  </a:cubicBezTo>
                  <a:cubicBezTo>
                    <a:pt x="0" y="740"/>
                    <a:pt x="0" y="818"/>
                    <a:pt x="0" y="896"/>
                  </a:cubicBezTo>
                  <a:lnTo>
                    <a:pt x="0" y="935"/>
                  </a:lnTo>
                  <a:lnTo>
                    <a:pt x="0" y="1168"/>
                  </a:lnTo>
                  <a:cubicBezTo>
                    <a:pt x="39" y="1246"/>
                    <a:pt x="78" y="1324"/>
                    <a:pt x="117" y="1363"/>
                  </a:cubicBezTo>
                  <a:cubicBezTo>
                    <a:pt x="156" y="1441"/>
                    <a:pt x="195" y="1480"/>
                    <a:pt x="234" y="1557"/>
                  </a:cubicBezTo>
                  <a:cubicBezTo>
                    <a:pt x="273" y="1557"/>
                    <a:pt x="312" y="1596"/>
                    <a:pt x="350" y="1635"/>
                  </a:cubicBezTo>
                  <a:cubicBezTo>
                    <a:pt x="389" y="1674"/>
                    <a:pt x="428" y="1713"/>
                    <a:pt x="467" y="1713"/>
                  </a:cubicBezTo>
                  <a:cubicBezTo>
                    <a:pt x="500" y="1746"/>
                    <a:pt x="540" y="1772"/>
                    <a:pt x="584" y="1791"/>
                  </a:cubicBezTo>
                  <a:lnTo>
                    <a:pt x="584" y="1791"/>
                  </a:lnTo>
                  <a:cubicBezTo>
                    <a:pt x="623" y="1830"/>
                    <a:pt x="662" y="1830"/>
                    <a:pt x="701" y="1869"/>
                  </a:cubicBezTo>
                  <a:cubicBezTo>
                    <a:pt x="740" y="1869"/>
                    <a:pt x="779" y="1908"/>
                    <a:pt x="817" y="1908"/>
                  </a:cubicBezTo>
                  <a:cubicBezTo>
                    <a:pt x="856" y="1947"/>
                    <a:pt x="895" y="1947"/>
                    <a:pt x="934" y="1985"/>
                  </a:cubicBezTo>
                  <a:lnTo>
                    <a:pt x="1479" y="1985"/>
                  </a:lnTo>
                  <a:lnTo>
                    <a:pt x="1674" y="1869"/>
                  </a:lnTo>
                  <a:cubicBezTo>
                    <a:pt x="1712" y="1830"/>
                    <a:pt x="1790" y="1791"/>
                    <a:pt x="1829" y="1752"/>
                  </a:cubicBezTo>
                  <a:lnTo>
                    <a:pt x="1907" y="1713"/>
                  </a:lnTo>
                  <a:cubicBezTo>
                    <a:pt x="1946" y="1635"/>
                    <a:pt x="1985" y="1596"/>
                    <a:pt x="2024" y="1518"/>
                  </a:cubicBezTo>
                  <a:cubicBezTo>
                    <a:pt x="2063" y="1402"/>
                    <a:pt x="2102" y="1324"/>
                    <a:pt x="2102" y="1207"/>
                  </a:cubicBezTo>
                  <a:lnTo>
                    <a:pt x="2102" y="1090"/>
                  </a:lnTo>
                  <a:lnTo>
                    <a:pt x="2102" y="896"/>
                  </a:lnTo>
                  <a:cubicBezTo>
                    <a:pt x="2102" y="857"/>
                    <a:pt x="2102" y="857"/>
                    <a:pt x="2102" y="818"/>
                  </a:cubicBezTo>
                  <a:cubicBezTo>
                    <a:pt x="2063" y="740"/>
                    <a:pt x="2024" y="662"/>
                    <a:pt x="1985" y="585"/>
                  </a:cubicBezTo>
                  <a:cubicBezTo>
                    <a:pt x="1946" y="507"/>
                    <a:pt x="1868" y="390"/>
                    <a:pt x="1790" y="351"/>
                  </a:cubicBezTo>
                  <a:lnTo>
                    <a:pt x="1751" y="273"/>
                  </a:lnTo>
                  <a:cubicBezTo>
                    <a:pt x="1674" y="234"/>
                    <a:pt x="1635" y="195"/>
                    <a:pt x="1557" y="156"/>
                  </a:cubicBezTo>
                  <a:lnTo>
                    <a:pt x="1518" y="118"/>
                  </a:lnTo>
                  <a:cubicBezTo>
                    <a:pt x="1440" y="79"/>
                    <a:pt x="1362" y="40"/>
                    <a:pt x="1284" y="40"/>
                  </a:cubicBezTo>
                  <a:cubicBezTo>
                    <a:pt x="1168" y="1"/>
                    <a:pt x="1090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2"/>
            <p:cNvSpPr/>
            <p:nvPr/>
          </p:nvSpPr>
          <p:spPr>
            <a:xfrm>
              <a:off x="4204427" y="5155229"/>
              <a:ext cx="37110" cy="37581"/>
            </a:xfrm>
            <a:custGeom>
              <a:avLst/>
              <a:gdLst/>
              <a:ahLst/>
              <a:cxnLst/>
              <a:rect l="l" t="t" r="r" b="b"/>
              <a:pathLst>
                <a:path w="3465" h="3509" extrusionOk="0">
                  <a:moveTo>
                    <a:pt x="1752" y="1456"/>
                  </a:moveTo>
                  <a:lnTo>
                    <a:pt x="1776" y="1475"/>
                  </a:lnTo>
                  <a:lnTo>
                    <a:pt x="1776" y="1475"/>
                  </a:lnTo>
                  <a:cubicBezTo>
                    <a:pt x="1762" y="1466"/>
                    <a:pt x="1752" y="1456"/>
                    <a:pt x="1752" y="1456"/>
                  </a:cubicBezTo>
                  <a:close/>
                  <a:moveTo>
                    <a:pt x="1634" y="1755"/>
                  </a:moveTo>
                  <a:cubicBezTo>
                    <a:pt x="1634" y="1755"/>
                    <a:pt x="1633" y="1756"/>
                    <a:pt x="1633" y="1756"/>
                  </a:cubicBezTo>
                  <a:lnTo>
                    <a:pt x="1633" y="1756"/>
                  </a:lnTo>
                  <a:cubicBezTo>
                    <a:pt x="1633" y="1756"/>
                    <a:pt x="1632" y="1757"/>
                    <a:pt x="1631" y="1757"/>
                  </a:cubicBezTo>
                  <a:lnTo>
                    <a:pt x="1631" y="1757"/>
                  </a:lnTo>
                  <a:lnTo>
                    <a:pt x="1631" y="1755"/>
                  </a:lnTo>
                  <a:lnTo>
                    <a:pt x="1631" y="1755"/>
                  </a:lnTo>
                  <a:lnTo>
                    <a:pt x="1634" y="1755"/>
                  </a:lnTo>
                  <a:close/>
                  <a:moveTo>
                    <a:pt x="1627" y="1790"/>
                  </a:moveTo>
                  <a:cubicBezTo>
                    <a:pt x="1627" y="1791"/>
                    <a:pt x="1626" y="1792"/>
                    <a:pt x="1626" y="1793"/>
                  </a:cubicBezTo>
                  <a:lnTo>
                    <a:pt x="1626" y="1793"/>
                  </a:lnTo>
                  <a:lnTo>
                    <a:pt x="1626" y="1790"/>
                  </a:lnTo>
                  <a:lnTo>
                    <a:pt x="1626" y="1790"/>
                  </a:lnTo>
                  <a:lnTo>
                    <a:pt x="1627" y="1790"/>
                  </a:lnTo>
                  <a:close/>
                  <a:moveTo>
                    <a:pt x="1611" y="1802"/>
                  </a:moveTo>
                  <a:cubicBezTo>
                    <a:pt x="1612" y="1804"/>
                    <a:pt x="1612" y="1806"/>
                    <a:pt x="1613" y="1807"/>
                  </a:cubicBezTo>
                  <a:lnTo>
                    <a:pt x="1613" y="1807"/>
                  </a:lnTo>
                  <a:cubicBezTo>
                    <a:pt x="1610" y="1810"/>
                    <a:pt x="1606" y="1813"/>
                    <a:pt x="1603" y="1815"/>
                  </a:cubicBezTo>
                  <a:lnTo>
                    <a:pt x="1603" y="1815"/>
                  </a:lnTo>
                  <a:lnTo>
                    <a:pt x="1602" y="1809"/>
                  </a:lnTo>
                  <a:lnTo>
                    <a:pt x="1611" y="1802"/>
                  </a:lnTo>
                  <a:close/>
                  <a:moveTo>
                    <a:pt x="1622" y="1845"/>
                  </a:moveTo>
                  <a:lnTo>
                    <a:pt x="1622" y="1845"/>
                  </a:lnTo>
                  <a:cubicBezTo>
                    <a:pt x="1627" y="1872"/>
                    <a:pt x="1626" y="1899"/>
                    <a:pt x="1622" y="1926"/>
                  </a:cubicBezTo>
                  <a:lnTo>
                    <a:pt x="1622" y="1926"/>
                  </a:lnTo>
                  <a:lnTo>
                    <a:pt x="1621" y="1925"/>
                  </a:lnTo>
                  <a:lnTo>
                    <a:pt x="1621" y="1925"/>
                  </a:lnTo>
                  <a:cubicBezTo>
                    <a:pt x="1620" y="1921"/>
                    <a:pt x="1618" y="1917"/>
                    <a:pt x="1617" y="1914"/>
                  </a:cubicBezTo>
                  <a:lnTo>
                    <a:pt x="1617" y="1914"/>
                  </a:lnTo>
                  <a:lnTo>
                    <a:pt x="1613" y="1884"/>
                  </a:lnTo>
                  <a:lnTo>
                    <a:pt x="1616" y="1865"/>
                  </a:lnTo>
                  <a:lnTo>
                    <a:pt x="1622" y="1845"/>
                  </a:lnTo>
                  <a:close/>
                  <a:moveTo>
                    <a:pt x="1966" y="1991"/>
                  </a:moveTo>
                  <a:lnTo>
                    <a:pt x="1963" y="1995"/>
                  </a:lnTo>
                  <a:lnTo>
                    <a:pt x="1957" y="1997"/>
                  </a:lnTo>
                  <a:lnTo>
                    <a:pt x="1957" y="1997"/>
                  </a:lnTo>
                  <a:cubicBezTo>
                    <a:pt x="1960" y="1995"/>
                    <a:pt x="1963" y="1993"/>
                    <a:pt x="1966" y="1991"/>
                  </a:cubicBezTo>
                  <a:close/>
                  <a:moveTo>
                    <a:pt x="1724" y="0"/>
                  </a:moveTo>
                  <a:cubicBezTo>
                    <a:pt x="1655" y="0"/>
                    <a:pt x="1587" y="5"/>
                    <a:pt x="1518" y="16"/>
                  </a:cubicBezTo>
                  <a:cubicBezTo>
                    <a:pt x="1285" y="55"/>
                    <a:pt x="1090" y="133"/>
                    <a:pt x="896" y="250"/>
                  </a:cubicBezTo>
                  <a:cubicBezTo>
                    <a:pt x="701" y="366"/>
                    <a:pt x="546" y="522"/>
                    <a:pt x="390" y="717"/>
                  </a:cubicBezTo>
                  <a:cubicBezTo>
                    <a:pt x="234" y="911"/>
                    <a:pt x="156" y="1106"/>
                    <a:pt x="79" y="1339"/>
                  </a:cubicBezTo>
                  <a:cubicBezTo>
                    <a:pt x="1" y="1612"/>
                    <a:pt x="1" y="1884"/>
                    <a:pt x="79" y="2156"/>
                  </a:cubicBezTo>
                  <a:cubicBezTo>
                    <a:pt x="117" y="2312"/>
                    <a:pt x="156" y="2429"/>
                    <a:pt x="234" y="2546"/>
                  </a:cubicBezTo>
                  <a:cubicBezTo>
                    <a:pt x="273" y="2701"/>
                    <a:pt x="351" y="2818"/>
                    <a:pt x="468" y="2896"/>
                  </a:cubicBezTo>
                  <a:lnTo>
                    <a:pt x="546" y="2974"/>
                  </a:lnTo>
                  <a:cubicBezTo>
                    <a:pt x="584" y="3051"/>
                    <a:pt x="701" y="3090"/>
                    <a:pt x="779" y="3168"/>
                  </a:cubicBezTo>
                  <a:cubicBezTo>
                    <a:pt x="823" y="3195"/>
                    <a:pt x="868" y="3218"/>
                    <a:pt x="913" y="3237"/>
                  </a:cubicBezTo>
                  <a:lnTo>
                    <a:pt x="913" y="3237"/>
                  </a:lnTo>
                  <a:cubicBezTo>
                    <a:pt x="949" y="3266"/>
                    <a:pt x="983" y="3295"/>
                    <a:pt x="1012" y="3324"/>
                  </a:cubicBezTo>
                  <a:cubicBezTo>
                    <a:pt x="1129" y="3402"/>
                    <a:pt x="1246" y="3441"/>
                    <a:pt x="1363" y="3480"/>
                  </a:cubicBezTo>
                  <a:cubicBezTo>
                    <a:pt x="1499" y="3499"/>
                    <a:pt x="1625" y="3509"/>
                    <a:pt x="1752" y="3509"/>
                  </a:cubicBezTo>
                  <a:cubicBezTo>
                    <a:pt x="1878" y="3509"/>
                    <a:pt x="2005" y="3499"/>
                    <a:pt x="2141" y="3480"/>
                  </a:cubicBezTo>
                  <a:lnTo>
                    <a:pt x="2297" y="3441"/>
                  </a:lnTo>
                  <a:cubicBezTo>
                    <a:pt x="2413" y="3363"/>
                    <a:pt x="2530" y="3324"/>
                    <a:pt x="2647" y="3246"/>
                  </a:cubicBezTo>
                  <a:cubicBezTo>
                    <a:pt x="2841" y="3129"/>
                    <a:pt x="3036" y="2935"/>
                    <a:pt x="3192" y="2740"/>
                  </a:cubicBezTo>
                  <a:cubicBezTo>
                    <a:pt x="3269" y="2585"/>
                    <a:pt x="3347" y="2429"/>
                    <a:pt x="3425" y="2234"/>
                  </a:cubicBezTo>
                  <a:cubicBezTo>
                    <a:pt x="3464" y="1962"/>
                    <a:pt x="3464" y="1690"/>
                    <a:pt x="3425" y="1417"/>
                  </a:cubicBezTo>
                  <a:cubicBezTo>
                    <a:pt x="3386" y="1261"/>
                    <a:pt x="3308" y="1067"/>
                    <a:pt x="3231" y="911"/>
                  </a:cubicBezTo>
                  <a:cubicBezTo>
                    <a:pt x="3153" y="833"/>
                    <a:pt x="3114" y="756"/>
                    <a:pt x="3075" y="678"/>
                  </a:cubicBezTo>
                  <a:cubicBezTo>
                    <a:pt x="2997" y="600"/>
                    <a:pt x="2958" y="522"/>
                    <a:pt x="2919" y="483"/>
                  </a:cubicBezTo>
                  <a:cubicBezTo>
                    <a:pt x="2686" y="289"/>
                    <a:pt x="2491" y="133"/>
                    <a:pt x="2219" y="55"/>
                  </a:cubicBezTo>
                  <a:cubicBezTo>
                    <a:pt x="2054" y="28"/>
                    <a:pt x="1889" y="0"/>
                    <a:pt x="1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2"/>
            <p:cNvSpPr/>
            <p:nvPr/>
          </p:nvSpPr>
          <p:spPr>
            <a:xfrm>
              <a:off x="4200261" y="5097888"/>
              <a:ext cx="25854" cy="24601"/>
            </a:xfrm>
            <a:custGeom>
              <a:avLst/>
              <a:gdLst/>
              <a:ahLst/>
              <a:cxnLst/>
              <a:rect l="l" t="t" r="r" b="b"/>
              <a:pathLst>
                <a:path w="2414" h="2297" extrusionOk="0">
                  <a:moveTo>
                    <a:pt x="1833" y="717"/>
                  </a:moveTo>
                  <a:cubicBezTo>
                    <a:pt x="1834" y="718"/>
                    <a:pt x="1835" y="719"/>
                    <a:pt x="1836" y="719"/>
                  </a:cubicBezTo>
                  <a:lnTo>
                    <a:pt x="1836" y="719"/>
                  </a:lnTo>
                  <a:lnTo>
                    <a:pt x="1838" y="726"/>
                  </a:lnTo>
                  <a:lnTo>
                    <a:pt x="1838" y="726"/>
                  </a:lnTo>
                  <a:cubicBezTo>
                    <a:pt x="1836" y="723"/>
                    <a:pt x="1834" y="720"/>
                    <a:pt x="1833" y="717"/>
                  </a:cubicBezTo>
                  <a:close/>
                  <a:moveTo>
                    <a:pt x="468" y="1440"/>
                  </a:moveTo>
                  <a:cubicBezTo>
                    <a:pt x="506" y="1440"/>
                    <a:pt x="506" y="1440"/>
                    <a:pt x="506" y="1479"/>
                  </a:cubicBezTo>
                  <a:lnTo>
                    <a:pt x="468" y="1440"/>
                  </a:lnTo>
                  <a:close/>
                  <a:moveTo>
                    <a:pt x="818" y="0"/>
                  </a:moveTo>
                  <a:lnTo>
                    <a:pt x="701" y="39"/>
                  </a:lnTo>
                  <a:lnTo>
                    <a:pt x="545" y="78"/>
                  </a:lnTo>
                  <a:lnTo>
                    <a:pt x="312" y="234"/>
                  </a:lnTo>
                  <a:lnTo>
                    <a:pt x="312" y="273"/>
                  </a:lnTo>
                  <a:cubicBezTo>
                    <a:pt x="273" y="311"/>
                    <a:pt x="195" y="428"/>
                    <a:pt x="156" y="467"/>
                  </a:cubicBezTo>
                  <a:cubicBezTo>
                    <a:pt x="156" y="506"/>
                    <a:pt x="156" y="506"/>
                    <a:pt x="156" y="506"/>
                  </a:cubicBezTo>
                  <a:lnTo>
                    <a:pt x="40" y="739"/>
                  </a:lnTo>
                  <a:lnTo>
                    <a:pt x="40" y="778"/>
                  </a:lnTo>
                  <a:cubicBezTo>
                    <a:pt x="40" y="856"/>
                    <a:pt x="1" y="973"/>
                    <a:pt x="1" y="1051"/>
                  </a:cubicBezTo>
                  <a:cubicBezTo>
                    <a:pt x="1" y="1051"/>
                    <a:pt x="1" y="1090"/>
                    <a:pt x="1" y="1090"/>
                  </a:cubicBezTo>
                  <a:lnTo>
                    <a:pt x="1" y="1129"/>
                  </a:lnTo>
                  <a:cubicBezTo>
                    <a:pt x="1" y="1206"/>
                    <a:pt x="40" y="1323"/>
                    <a:pt x="40" y="1401"/>
                  </a:cubicBezTo>
                  <a:cubicBezTo>
                    <a:pt x="40" y="1401"/>
                    <a:pt x="40" y="1440"/>
                    <a:pt x="40" y="1479"/>
                  </a:cubicBezTo>
                  <a:cubicBezTo>
                    <a:pt x="78" y="1557"/>
                    <a:pt x="117" y="1635"/>
                    <a:pt x="156" y="1712"/>
                  </a:cubicBezTo>
                  <a:lnTo>
                    <a:pt x="156" y="1751"/>
                  </a:lnTo>
                  <a:lnTo>
                    <a:pt x="312" y="1946"/>
                  </a:lnTo>
                  <a:lnTo>
                    <a:pt x="351" y="1985"/>
                  </a:lnTo>
                  <a:lnTo>
                    <a:pt x="545" y="2140"/>
                  </a:lnTo>
                  <a:lnTo>
                    <a:pt x="584" y="2140"/>
                  </a:lnTo>
                  <a:lnTo>
                    <a:pt x="701" y="2179"/>
                  </a:lnTo>
                  <a:lnTo>
                    <a:pt x="818" y="2257"/>
                  </a:lnTo>
                  <a:lnTo>
                    <a:pt x="857" y="2257"/>
                  </a:lnTo>
                  <a:lnTo>
                    <a:pt x="1129" y="2296"/>
                  </a:lnTo>
                  <a:lnTo>
                    <a:pt x="1440" y="2296"/>
                  </a:lnTo>
                  <a:lnTo>
                    <a:pt x="1713" y="2179"/>
                  </a:lnTo>
                  <a:lnTo>
                    <a:pt x="1907" y="2024"/>
                  </a:lnTo>
                  <a:lnTo>
                    <a:pt x="2063" y="1829"/>
                  </a:lnTo>
                  <a:cubicBezTo>
                    <a:pt x="2063" y="1776"/>
                    <a:pt x="2081" y="1724"/>
                    <a:pt x="2105" y="1671"/>
                  </a:cubicBezTo>
                  <a:lnTo>
                    <a:pt x="2105" y="1671"/>
                  </a:lnTo>
                  <a:cubicBezTo>
                    <a:pt x="2220" y="1554"/>
                    <a:pt x="2297" y="1400"/>
                    <a:pt x="2374" y="1245"/>
                  </a:cubicBezTo>
                  <a:lnTo>
                    <a:pt x="2413" y="973"/>
                  </a:lnTo>
                  <a:cubicBezTo>
                    <a:pt x="2413" y="778"/>
                    <a:pt x="2335" y="623"/>
                    <a:pt x="2258" y="467"/>
                  </a:cubicBezTo>
                  <a:lnTo>
                    <a:pt x="2258" y="545"/>
                  </a:lnTo>
                  <a:lnTo>
                    <a:pt x="2180" y="428"/>
                  </a:lnTo>
                  <a:lnTo>
                    <a:pt x="2102" y="311"/>
                  </a:lnTo>
                  <a:lnTo>
                    <a:pt x="2063" y="311"/>
                  </a:lnTo>
                  <a:lnTo>
                    <a:pt x="1830" y="117"/>
                  </a:lnTo>
                  <a:cubicBezTo>
                    <a:pt x="1752" y="78"/>
                    <a:pt x="1635" y="39"/>
                    <a:pt x="1557" y="39"/>
                  </a:cubicBezTo>
                  <a:lnTo>
                    <a:pt x="1207" y="39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2"/>
            <p:cNvSpPr/>
            <p:nvPr/>
          </p:nvSpPr>
          <p:spPr>
            <a:xfrm>
              <a:off x="4176088" y="5062042"/>
              <a:ext cx="22930" cy="22095"/>
            </a:xfrm>
            <a:custGeom>
              <a:avLst/>
              <a:gdLst/>
              <a:ahLst/>
              <a:cxnLst/>
              <a:rect l="l" t="t" r="r" b="b"/>
              <a:pathLst>
                <a:path w="2141" h="2063" extrusionOk="0">
                  <a:moveTo>
                    <a:pt x="1547" y="1363"/>
                  </a:moveTo>
                  <a:lnTo>
                    <a:pt x="1535" y="1379"/>
                  </a:lnTo>
                  <a:lnTo>
                    <a:pt x="1535" y="1379"/>
                  </a:lnTo>
                  <a:lnTo>
                    <a:pt x="1518" y="1392"/>
                  </a:lnTo>
                  <a:lnTo>
                    <a:pt x="1518" y="1392"/>
                  </a:lnTo>
                  <a:cubicBezTo>
                    <a:pt x="1519" y="1365"/>
                    <a:pt x="1521" y="1363"/>
                    <a:pt x="1547" y="1363"/>
                  </a:cubicBezTo>
                  <a:close/>
                  <a:moveTo>
                    <a:pt x="285" y="1102"/>
                  </a:moveTo>
                  <a:cubicBezTo>
                    <a:pt x="291" y="1135"/>
                    <a:pt x="299" y="1169"/>
                    <a:pt x="312" y="1207"/>
                  </a:cubicBezTo>
                  <a:lnTo>
                    <a:pt x="390" y="1401"/>
                  </a:lnTo>
                  <a:lnTo>
                    <a:pt x="390" y="1440"/>
                  </a:lnTo>
                  <a:lnTo>
                    <a:pt x="312" y="1246"/>
                  </a:lnTo>
                  <a:cubicBezTo>
                    <a:pt x="312" y="1246"/>
                    <a:pt x="312" y="1285"/>
                    <a:pt x="312" y="1324"/>
                  </a:cubicBezTo>
                  <a:lnTo>
                    <a:pt x="278" y="1118"/>
                  </a:lnTo>
                  <a:lnTo>
                    <a:pt x="285" y="1102"/>
                  </a:lnTo>
                  <a:close/>
                  <a:moveTo>
                    <a:pt x="1129" y="1"/>
                  </a:moveTo>
                  <a:cubicBezTo>
                    <a:pt x="1053" y="1"/>
                    <a:pt x="977" y="17"/>
                    <a:pt x="911" y="40"/>
                  </a:cubicBezTo>
                  <a:lnTo>
                    <a:pt x="911" y="40"/>
                  </a:lnTo>
                  <a:cubicBezTo>
                    <a:pt x="842" y="40"/>
                    <a:pt x="775" y="43"/>
                    <a:pt x="740" y="78"/>
                  </a:cubicBezTo>
                  <a:lnTo>
                    <a:pt x="818" y="78"/>
                  </a:lnTo>
                  <a:cubicBezTo>
                    <a:pt x="740" y="78"/>
                    <a:pt x="662" y="117"/>
                    <a:pt x="584" y="156"/>
                  </a:cubicBezTo>
                  <a:lnTo>
                    <a:pt x="740" y="78"/>
                  </a:lnTo>
                  <a:lnTo>
                    <a:pt x="623" y="117"/>
                  </a:lnTo>
                  <a:cubicBezTo>
                    <a:pt x="584" y="117"/>
                    <a:pt x="545" y="156"/>
                    <a:pt x="545" y="156"/>
                  </a:cubicBezTo>
                  <a:cubicBezTo>
                    <a:pt x="390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lnTo>
                    <a:pt x="78" y="740"/>
                  </a:lnTo>
                  <a:lnTo>
                    <a:pt x="78" y="779"/>
                  </a:lnTo>
                  <a:cubicBezTo>
                    <a:pt x="1" y="1129"/>
                    <a:pt x="78" y="1518"/>
                    <a:pt x="351" y="1791"/>
                  </a:cubicBezTo>
                  <a:cubicBezTo>
                    <a:pt x="468" y="1907"/>
                    <a:pt x="662" y="1985"/>
                    <a:pt x="857" y="2063"/>
                  </a:cubicBezTo>
                  <a:lnTo>
                    <a:pt x="1402" y="2063"/>
                  </a:lnTo>
                  <a:cubicBezTo>
                    <a:pt x="1518" y="2024"/>
                    <a:pt x="1596" y="1985"/>
                    <a:pt x="1674" y="1946"/>
                  </a:cubicBezTo>
                  <a:lnTo>
                    <a:pt x="1868" y="1791"/>
                  </a:lnTo>
                  <a:cubicBezTo>
                    <a:pt x="1946" y="1713"/>
                    <a:pt x="1985" y="1635"/>
                    <a:pt x="2024" y="1518"/>
                  </a:cubicBezTo>
                  <a:cubicBezTo>
                    <a:pt x="2063" y="1479"/>
                    <a:pt x="2063" y="1440"/>
                    <a:pt x="2102" y="1401"/>
                  </a:cubicBezTo>
                  <a:cubicBezTo>
                    <a:pt x="2102" y="1363"/>
                    <a:pt x="2102" y="1363"/>
                    <a:pt x="2102" y="1363"/>
                  </a:cubicBezTo>
                  <a:cubicBezTo>
                    <a:pt x="2102" y="1285"/>
                    <a:pt x="2102" y="1207"/>
                    <a:pt x="2141" y="1129"/>
                  </a:cubicBezTo>
                  <a:lnTo>
                    <a:pt x="2141" y="1051"/>
                  </a:lnTo>
                  <a:cubicBezTo>
                    <a:pt x="2102" y="973"/>
                    <a:pt x="2102" y="857"/>
                    <a:pt x="2102" y="779"/>
                  </a:cubicBezTo>
                  <a:cubicBezTo>
                    <a:pt x="2102" y="740"/>
                    <a:pt x="2102" y="740"/>
                    <a:pt x="2102" y="701"/>
                  </a:cubicBezTo>
                  <a:cubicBezTo>
                    <a:pt x="2063" y="623"/>
                    <a:pt x="2024" y="545"/>
                    <a:pt x="1985" y="468"/>
                  </a:cubicBezTo>
                  <a:cubicBezTo>
                    <a:pt x="1907" y="351"/>
                    <a:pt x="1791" y="234"/>
                    <a:pt x="1674" y="156"/>
                  </a:cubicBezTo>
                  <a:lnTo>
                    <a:pt x="1635" y="156"/>
                  </a:lnTo>
                  <a:cubicBezTo>
                    <a:pt x="1479" y="39"/>
                    <a:pt x="1324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2"/>
            <p:cNvSpPr/>
            <p:nvPr/>
          </p:nvSpPr>
          <p:spPr>
            <a:xfrm>
              <a:off x="4253189" y="5126227"/>
              <a:ext cx="21688" cy="20842"/>
            </a:xfrm>
            <a:custGeom>
              <a:avLst/>
              <a:gdLst/>
              <a:ahLst/>
              <a:cxnLst/>
              <a:rect l="l" t="t" r="r" b="b"/>
              <a:pathLst>
                <a:path w="2025" h="1946" extrusionOk="0">
                  <a:moveTo>
                    <a:pt x="351" y="857"/>
                  </a:moveTo>
                  <a:cubicBezTo>
                    <a:pt x="337" y="940"/>
                    <a:pt x="328" y="1024"/>
                    <a:pt x="328" y="1106"/>
                  </a:cubicBezTo>
                  <a:lnTo>
                    <a:pt x="328" y="1106"/>
                  </a:lnTo>
                  <a:lnTo>
                    <a:pt x="318" y="1051"/>
                  </a:lnTo>
                  <a:lnTo>
                    <a:pt x="351" y="857"/>
                  </a:lnTo>
                  <a:close/>
                  <a:moveTo>
                    <a:pt x="1946" y="973"/>
                  </a:moveTo>
                  <a:cubicBezTo>
                    <a:pt x="1946" y="1032"/>
                    <a:pt x="1946" y="1090"/>
                    <a:pt x="1930" y="1148"/>
                  </a:cubicBezTo>
                  <a:lnTo>
                    <a:pt x="1930" y="1148"/>
                  </a:lnTo>
                  <a:cubicBezTo>
                    <a:pt x="1941" y="1089"/>
                    <a:pt x="1946" y="1028"/>
                    <a:pt x="1946" y="973"/>
                  </a:cubicBezTo>
                  <a:close/>
                  <a:moveTo>
                    <a:pt x="1834" y="1389"/>
                  </a:moveTo>
                  <a:lnTo>
                    <a:pt x="1830" y="1401"/>
                  </a:lnTo>
                  <a:cubicBezTo>
                    <a:pt x="1830" y="1399"/>
                    <a:pt x="1830" y="1397"/>
                    <a:pt x="1830" y="1395"/>
                  </a:cubicBezTo>
                  <a:lnTo>
                    <a:pt x="1830" y="1395"/>
                  </a:lnTo>
                  <a:cubicBezTo>
                    <a:pt x="1831" y="1393"/>
                    <a:pt x="1832" y="1391"/>
                    <a:pt x="1834" y="1389"/>
                  </a:cubicBezTo>
                  <a:close/>
                  <a:moveTo>
                    <a:pt x="1090" y="0"/>
                  </a:moveTo>
                  <a:cubicBezTo>
                    <a:pt x="973" y="0"/>
                    <a:pt x="896" y="39"/>
                    <a:pt x="818" y="39"/>
                  </a:cubicBezTo>
                  <a:lnTo>
                    <a:pt x="740" y="39"/>
                  </a:lnTo>
                  <a:cubicBezTo>
                    <a:pt x="662" y="39"/>
                    <a:pt x="584" y="117"/>
                    <a:pt x="506" y="156"/>
                  </a:cubicBezTo>
                  <a:lnTo>
                    <a:pt x="468" y="156"/>
                  </a:lnTo>
                  <a:cubicBezTo>
                    <a:pt x="351" y="234"/>
                    <a:pt x="234" y="350"/>
                    <a:pt x="117" y="467"/>
                  </a:cubicBezTo>
                  <a:cubicBezTo>
                    <a:pt x="40" y="623"/>
                    <a:pt x="1" y="817"/>
                    <a:pt x="1" y="973"/>
                  </a:cubicBezTo>
                  <a:cubicBezTo>
                    <a:pt x="1" y="1507"/>
                    <a:pt x="427" y="1899"/>
                    <a:pt x="899" y="1929"/>
                  </a:cubicBezTo>
                  <a:lnTo>
                    <a:pt x="899" y="1929"/>
                  </a:lnTo>
                  <a:cubicBezTo>
                    <a:pt x="911" y="1935"/>
                    <a:pt x="923" y="1940"/>
                    <a:pt x="935" y="1946"/>
                  </a:cubicBezTo>
                  <a:lnTo>
                    <a:pt x="1168" y="1946"/>
                  </a:lnTo>
                  <a:cubicBezTo>
                    <a:pt x="1324" y="1946"/>
                    <a:pt x="1479" y="1907"/>
                    <a:pt x="1596" y="1829"/>
                  </a:cubicBezTo>
                  <a:lnTo>
                    <a:pt x="1791" y="1712"/>
                  </a:lnTo>
                  <a:cubicBezTo>
                    <a:pt x="1868" y="1596"/>
                    <a:pt x="1946" y="1479"/>
                    <a:pt x="2024" y="1323"/>
                  </a:cubicBezTo>
                  <a:lnTo>
                    <a:pt x="1985" y="1284"/>
                  </a:lnTo>
                  <a:lnTo>
                    <a:pt x="1985" y="1245"/>
                  </a:lnTo>
                  <a:cubicBezTo>
                    <a:pt x="1985" y="1207"/>
                    <a:pt x="1985" y="1168"/>
                    <a:pt x="1985" y="1129"/>
                  </a:cubicBezTo>
                  <a:lnTo>
                    <a:pt x="1985" y="1012"/>
                  </a:lnTo>
                  <a:lnTo>
                    <a:pt x="1985" y="973"/>
                  </a:lnTo>
                  <a:lnTo>
                    <a:pt x="1946" y="740"/>
                  </a:lnTo>
                  <a:cubicBezTo>
                    <a:pt x="1946" y="740"/>
                    <a:pt x="1946" y="701"/>
                    <a:pt x="1946" y="701"/>
                  </a:cubicBezTo>
                  <a:cubicBezTo>
                    <a:pt x="1907" y="662"/>
                    <a:pt x="1907" y="623"/>
                    <a:pt x="1907" y="584"/>
                  </a:cubicBezTo>
                  <a:lnTo>
                    <a:pt x="1868" y="467"/>
                  </a:lnTo>
                  <a:cubicBezTo>
                    <a:pt x="1791" y="389"/>
                    <a:pt x="1713" y="273"/>
                    <a:pt x="1713" y="273"/>
                  </a:cubicBezTo>
                  <a:lnTo>
                    <a:pt x="1518" y="117"/>
                  </a:lnTo>
                  <a:cubicBezTo>
                    <a:pt x="1479" y="78"/>
                    <a:pt x="1402" y="39"/>
                    <a:pt x="1324" y="39"/>
                  </a:cubicBezTo>
                  <a:lnTo>
                    <a:pt x="10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7" name="Google Shape;3437;p32"/>
          <p:cNvGrpSpPr/>
          <p:nvPr/>
        </p:nvGrpSpPr>
        <p:grpSpPr>
          <a:xfrm>
            <a:off x="712571" y="4202721"/>
            <a:ext cx="3541269" cy="441532"/>
            <a:chOff x="2832893" y="5037034"/>
            <a:chExt cx="1478548" cy="184341"/>
          </a:xfrm>
        </p:grpSpPr>
        <p:sp>
          <p:nvSpPr>
            <p:cNvPr id="3438" name="Google Shape;3438;p32"/>
            <p:cNvSpPr/>
            <p:nvPr/>
          </p:nvSpPr>
          <p:spPr>
            <a:xfrm>
              <a:off x="2960385" y="5074230"/>
              <a:ext cx="30438" cy="33233"/>
            </a:xfrm>
            <a:custGeom>
              <a:avLst/>
              <a:gdLst/>
              <a:ahLst/>
              <a:cxnLst/>
              <a:rect l="l" t="t" r="r" b="b"/>
              <a:pathLst>
                <a:path w="2842" h="3103" extrusionOk="0">
                  <a:moveTo>
                    <a:pt x="1013" y="1275"/>
                  </a:moveTo>
                  <a:cubicBezTo>
                    <a:pt x="1013" y="1294"/>
                    <a:pt x="1010" y="1313"/>
                    <a:pt x="1006" y="1332"/>
                  </a:cubicBezTo>
                  <a:lnTo>
                    <a:pt x="1006" y="1332"/>
                  </a:lnTo>
                  <a:cubicBezTo>
                    <a:pt x="1005" y="1328"/>
                    <a:pt x="1004" y="1324"/>
                    <a:pt x="1003" y="1320"/>
                  </a:cubicBezTo>
                  <a:lnTo>
                    <a:pt x="1003" y="1320"/>
                  </a:lnTo>
                  <a:cubicBezTo>
                    <a:pt x="1003" y="1315"/>
                    <a:pt x="1003" y="1310"/>
                    <a:pt x="1003" y="1305"/>
                  </a:cubicBezTo>
                  <a:lnTo>
                    <a:pt x="1003" y="1305"/>
                  </a:lnTo>
                  <a:lnTo>
                    <a:pt x="1000" y="1313"/>
                  </a:lnTo>
                  <a:lnTo>
                    <a:pt x="1000" y="1313"/>
                  </a:lnTo>
                  <a:cubicBezTo>
                    <a:pt x="1000" y="1313"/>
                    <a:pt x="1000" y="1312"/>
                    <a:pt x="1000" y="1312"/>
                  </a:cubicBezTo>
                  <a:lnTo>
                    <a:pt x="1000" y="1312"/>
                  </a:lnTo>
                  <a:cubicBezTo>
                    <a:pt x="1001" y="1307"/>
                    <a:pt x="1002" y="1303"/>
                    <a:pt x="1002" y="1298"/>
                  </a:cubicBezTo>
                  <a:lnTo>
                    <a:pt x="1002" y="1298"/>
                  </a:lnTo>
                  <a:cubicBezTo>
                    <a:pt x="1003" y="1300"/>
                    <a:pt x="1003" y="1303"/>
                    <a:pt x="1003" y="1305"/>
                  </a:cubicBezTo>
                  <a:lnTo>
                    <a:pt x="1003" y="1305"/>
                  </a:lnTo>
                  <a:lnTo>
                    <a:pt x="1013" y="1275"/>
                  </a:lnTo>
                  <a:close/>
                  <a:moveTo>
                    <a:pt x="995" y="1329"/>
                  </a:moveTo>
                  <a:lnTo>
                    <a:pt x="996" y="1331"/>
                  </a:lnTo>
                  <a:lnTo>
                    <a:pt x="996" y="1331"/>
                  </a:lnTo>
                  <a:lnTo>
                    <a:pt x="998" y="1343"/>
                  </a:lnTo>
                  <a:lnTo>
                    <a:pt x="998" y="1343"/>
                  </a:lnTo>
                  <a:cubicBezTo>
                    <a:pt x="996" y="1341"/>
                    <a:pt x="995" y="1339"/>
                    <a:pt x="993" y="1337"/>
                  </a:cubicBezTo>
                  <a:lnTo>
                    <a:pt x="993" y="1337"/>
                  </a:lnTo>
                  <a:cubicBezTo>
                    <a:pt x="994" y="1334"/>
                    <a:pt x="995" y="1331"/>
                    <a:pt x="995" y="1329"/>
                  </a:cubicBezTo>
                  <a:close/>
                  <a:moveTo>
                    <a:pt x="1006" y="1332"/>
                  </a:moveTo>
                  <a:cubicBezTo>
                    <a:pt x="1009" y="1341"/>
                    <a:pt x="1010" y="1350"/>
                    <a:pt x="1011" y="1361"/>
                  </a:cubicBezTo>
                  <a:lnTo>
                    <a:pt x="1011" y="1361"/>
                  </a:lnTo>
                  <a:lnTo>
                    <a:pt x="1005" y="1353"/>
                  </a:lnTo>
                  <a:lnTo>
                    <a:pt x="1005" y="1353"/>
                  </a:lnTo>
                  <a:lnTo>
                    <a:pt x="1003" y="1347"/>
                  </a:lnTo>
                  <a:lnTo>
                    <a:pt x="1003" y="1347"/>
                  </a:lnTo>
                  <a:cubicBezTo>
                    <a:pt x="1002" y="1348"/>
                    <a:pt x="1002" y="1348"/>
                    <a:pt x="1002" y="1349"/>
                  </a:cubicBezTo>
                  <a:lnTo>
                    <a:pt x="1002" y="1349"/>
                  </a:lnTo>
                  <a:cubicBezTo>
                    <a:pt x="1002" y="1348"/>
                    <a:pt x="1001" y="1348"/>
                    <a:pt x="1001" y="1347"/>
                  </a:cubicBezTo>
                  <a:lnTo>
                    <a:pt x="1001" y="1347"/>
                  </a:lnTo>
                  <a:cubicBezTo>
                    <a:pt x="1001" y="1346"/>
                    <a:pt x="1001" y="1345"/>
                    <a:pt x="1001" y="1344"/>
                  </a:cubicBezTo>
                  <a:lnTo>
                    <a:pt x="1001" y="1344"/>
                  </a:lnTo>
                  <a:lnTo>
                    <a:pt x="1003" y="1347"/>
                  </a:lnTo>
                  <a:lnTo>
                    <a:pt x="1003" y="1347"/>
                  </a:lnTo>
                  <a:cubicBezTo>
                    <a:pt x="1004" y="1342"/>
                    <a:pt x="1005" y="1337"/>
                    <a:pt x="1006" y="1332"/>
                  </a:cubicBezTo>
                  <a:close/>
                  <a:moveTo>
                    <a:pt x="1005" y="1353"/>
                  </a:moveTo>
                  <a:lnTo>
                    <a:pt x="1005" y="1353"/>
                  </a:lnTo>
                  <a:cubicBezTo>
                    <a:pt x="1007" y="1357"/>
                    <a:pt x="1009" y="1360"/>
                    <a:pt x="1011" y="1363"/>
                  </a:cubicBezTo>
                  <a:lnTo>
                    <a:pt x="1011" y="1363"/>
                  </a:lnTo>
                  <a:cubicBezTo>
                    <a:pt x="1011" y="1365"/>
                    <a:pt x="1012" y="1367"/>
                    <a:pt x="1012" y="1370"/>
                  </a:cubicBezTo>
                  <a:lnTo>
                    <a:pt x="1012" y="1370"/>
                  </a:lnTo>
                  <a:lnTo>
                    <a:pt x="1005" y="1353"/>
                  </a:lnTo>
                  <a:close/>
                  <a:moveTo>
                    <a:pt x="974" y="1197"/>
                  </a:moveTo>
                  <a:cubicBezTo>
                    <a:pt x="987" y="1223"/>
                    <a:pt x="995" y="1249"/>
                    <a:pt x="1000" y="1275"/>
                  </a:cubicBezTo>
                  <a:lnTo>
                    <a:pt x="1000" y="1275"/>
                  </a:lnTo>
                  <a:lnTo>
                    <a:pt x="1013" y="1197"/>
                  </a:lnTo>
                  <a:lnTo>
                    <a:pt x="1013" y="1197"/>
                  </a:lnTo>
                  <a:cubicBezTo>
                    <a:pt x="1013" y="1234"/>
                    <a:pt x="1009" y="1267"/>
                    <a:pt x="1002" y="1298"/>
                  </a:cubicBezTo>
                  <a:lnTo>
                    <a:pt x="1002" y="1298"/>
                  </a:lnTo>
                  <a:cubicBezTo>
                    <a:pt x="1002" y="1290"/>
                    <a:pt x="1001" y="1283"/>
                    <a:pt x="1000" y="1275"/>
                  </a:cubicBezTo>
                  <a:lnTo>
                    <a:pt x="1000" y="1275"/>
                  </a:lnTo>
                  <a:lnTo>
                    <a:pt x="995" y="1303"/>
                  </a:lnTo>
                  <a:lnTo>
                    <a:pt x="995" y="1303"/>
                  </a:lnTo>
                  <a:cubicBezTo>
                    <a:pt x="994" y="1300"/>
                    <a:pt x="992" y="1297"/>
                    <a:pt x="990" y="1295"/>
                  </a:cubicBezTo>
                  <a:lnTo>
                    <a:pt x="990" y="1295"/>
                  </a:lnTo>
                  <a:lnTo>
                    <a:pt x="993" y="1314"/>
                  </a:lnTo>
                  <a:lnTo>
                    <a:pt x="992" y="1321"/>
                  </a:lnTo>
                  <a:lnTo>
                    <a:pt x="995" y="1328"/>
                  </a:lnTo>
                  <a:lnTo>
                    <a:pt x="995" y="1328"/>
                  </a:lnTo>
                  <a:lnTo>
                    <a:pt x="993" y="1336"/>
                  </a:lnTo>
                  <a:lnTo>
                    <a:pt x="993" y="1336"/>
                  </a:lnTo>
                  <a:cubicBezTo>
                    <a:pt x="992" y="1335"/>
                    <a:pt x="991" y="1334"/>
                    <a:pt x="990" y="1333"/>
                  </a:cubicBezTo>
                  <a:lnTo>
                    <a:pt x="990" y="1333"/>
                  </a:lnTo>
                  <a:lnTo>
                    <a:pt x="990" y="1334"/>
                  </a:lnTo>
                  <a:lnTo>
                    <a:pt x="990" y="1334"/>
                  </a:lnTo>
                  <a:lnTo>
                    <a:pt x="992" y="1337"/>
                  </a:lnTo>
                  <a:lnTo>
                    <a:pt x="992" y="1337"/>
                  </a:lnTo>
                  <a:lnTo>
                    <a:pt x="987" y="1353"/>
                  </a:lnTo>
                  <a:lnTo>
                    <a:pt x="985" y="1365"/>
                  </a:lnTo>
                  <a:lnTo>
                    <a:pt x="985" y="1365"/>
                  </a:lnTo>
                  <a:cubicBezTo>
                    <a:pt x="988" y="1356"/>
                    <a:pt x="990" y="1347"/>
                    <a:pt x="993" y="1338"/>
                  </a:cubicBezTo>
                  <a:lnTo>
                    <a:pt x="993" y="1338"/>
                  </a:lnTo>
                  <a:lnTo>
                    <a:pt x="998" y="1345"/>
                  </a:lnTo>
                  <a:lnTo>
                    <a:pt x="998" y="1345"/>
                  </a:lnTo>
                  <a:lnTo>
                    <a:pt x="1000" y="1353"/>
                  </a:lnTo>
                  <a:lnTo>
                    <a:pt x="1000" y="1353"/>
                  </a:lnTo>
                  <a:cubicBezTo>
                    <a:pt x="1000" y="1351"/>
                    <a:pt x="1000" y="1349"/>
                    <a:pt x="1001" y="1348"/>
                  </a:cubicBezTo>
                  <a:lnTo>
                    <a:pt x="1001" y="1348"/>
                  </a:lnTo>
                  <a:lnTo>
                    <a:pt x="1002" y="1349"/>
                  </a:lnTo>
                  <a:lnTo>
                    <a:pt x="1002" y="1349"/>
                  </a:lnTo>
                  <a:cubicBezTo>
                    <a:pt x="1002" y="1349"/>
                    <a:pt x="1002" y="1349"/>
                    <a:pt x="1002" y="1349"/>
                  </a:cubicBezTo>
                  <a:lnTo>
                    <a:pt x="1002" y="1349"/>
                  </a:lnTo>
                  <a:cubicBezTo>
                    <a:pt x="1003" y="1350"/>
                    <a:pt x="1004" y="1351"/>
                    <a:pt x="1004" y="1352"/>
                  </a:cubicBezTo>
                  <a:lnTo>
                    <a:pt x="1004" y="1352"/>
                  </a:lnTo>
                  <a:lnTo>
                    <a:pt x="1002" y="1349"/>
                  </a:lnTo>
                  <a:lnTo>
                    <a:pt x="1002" y="1349"/>
                  </a:lnTo>
                  <a:cubicBezTo>
                    <a:pt x="1001" y="1351"/>
                    <a:pt x="1001" y="1353"/>
                    <a:pt x="1000" y="1355"/>
                  </a:cubicBezTo>
                  <a:lnTo>
                    <a:pt x="1000" y="1355"/>
                  </a:lnTo>
                  <a:lnTo>
                    <a:pt x="1000" y="1353"/>
                  </a:lnTo>
                  <a:lnTo>
                    <a:pt x="1000" y="1353"/>
                  </a:lnTo>
                  <a:cubicBezTo>
                    <a:pt x="999" y="1356"/>
                    <a:pt x="999" y="1358"/>
                    <a:pt x="998" y="1361"/>
                  </a:cubicBezTo>
                  <a:lnTo>
                    <a:pt x="998" y="1361"/>
                  </a:lnTo>
                  <a:cubicBezTo>
                    <a:pt x="993" y="1378"/>
                    <a:pt x="985" y="1395"/>
                    <a:pt x="977" y="1411"/>
                  </a:cubicBezTo>
                  <a:lnTo>
                    <a:pt x="977" y="1411"/>
                  </a:lnTo>
                  <a:lnTo>
                    <a:pt x="985" y="1365"/>
                  </a:lnTo>
                  <a:lnTo>
                    <a:pt x="985" y="1365"/>
                  </a:lnTo>
                  <a:cubicBezTo>
                    <a:pt x="977" y="1390"/>
                    <a:pt x="968" y="1415"/>
                    <a:pt x="958" y="1441"/>
                  </a:cubicBezTo>
                  <a:lnTo>
                    <a:pt x="958" y="1441"/>
                  </a:lnTo>
                  <a:cubicBezTo>
                    <a:pt x="958" y="1442"/>
                    <a:pt x="957" y="1443"/>
                    <a:pt x="956" y="1444"/>
                  </a:cubicBezTo>
                  <a:lnTo>
                    <a:pt x="956" y="1444"/>
                  </a:lnTo>
                  <a:lnTo>
                    <a:pt x="987" y="1353"/>
                  </a:lnTo>
                  <a:lnTo>
                    <a:pt x="990" y="1334"/>
                  </a:lnTo>
                  <a:lnTo>
                    <a:pt x="990" y="1334"/>
                  </a:lnTo>
                  <a:lnTo>
                    <a:pt x="974" y="1314"/>
                  </a:lnTo>
                  <a:lnTo>
                    <a:pt x="974" y="1314"/>
                  </a:lnTo>
                  <a:cubicBezTo>
                    <a:pt x="979" y="1320"/>
                    <a:pt x="985" y="1326"/>
                    <a:pt x="990" y="1333"/>
                  </a:cubicBezTo>
                  <a:lnTo>
                    <a:pt x="990" y="1333"/>
                  </a:lnTo>
                  <a:lnTo>
                    <a:pt x="992" y="1321"/>
                  </a:lnTo>
                  <a:lnTo>
                    <a:pt x="974" y="1275"/>
                  </a:lnTo>
                  <a:lnTo>
                    <a:pt x="974" y="1275"/>
                  </a:lnTo>
                  <a:cubicBezTo>
                    <a:pt x="980" y="1282"/>
                    <a:pt x="986" y="1288"/>
                    <a:pt x="990" y="1295"/>
                  </a:cubicBezTo>
                  <a:lnTo>
                    <a:pt x="990" y="1295"/>
                  </a:lnTo>
                  <a:lnTo>
                    <a:pt x="974" y="1197"/>
                  </a:lnTo>
                  <a:close/>
                  <a:moveTo>
                    <a:pt x="1174" y="1522"/>
                  </a:moveTo>
                  <a:lnTo>
                    <a:pt x="1174" y="1522"/>
                  </a:lnTo>
                  <a:cubicBezTo>
                    <a:pt x="1180" y="1526"/>
                    <a:pt x="1185" y="1529"/>
                    <a:pt x="1189" y="1533"/>
                  </a:cubicBezTo>
                  <a:lnTo>
                    <a:pt x="1189" y="1533"/>
                  </a:lnTo>
                  <a:lnTo>
                    <a:pt x="1185" y="1531"/>
                  </a:lnTo>
                  <a:lnTo>
                    <a:pt x="1185" y="1531"/>
                  </a:lnTo>
                  <a:lnTo>
                    <a:pt x="1174" y="1522"/>
                  </a:lnTo>
                  <a:close/>
                  <a:moveTo>
                    <a:pt x="1456" y="1585"/>
                  </a:moveTo>
                  <a:lnTo>
                    <a:pt x="1456" y="1585"/>
                  </a:lnTo>
                  <a:lnTo>
                    <a:pt x="1456" y="1585"/>
                  </a:lnTo>
                  <a:lnTo>
                    <a:pt x="1454" y="1587"/>
                  </a:lnTo>
                  <a:lnTo>
                    <a:pt x="1453" y="1587"/>
                  </a:lnTo>
                  <a:cubicBezTo>
                    <a:pt x="1454" y="1586"/>
                    <a:pt x="1455" y="1586"/>
                    <a:pt x="1456" y="1585"/>
                  </a:cubicBezTo>
                  <a:close/>
                  <a:moveTo>
                    <a:pt x="1449" y="1590"/>
                  </a:moveTo>
                  <a:lnTo>
                    <a:pt x="1446" y="1592"/>
                  </a:lnTo>
                  <a:lnTo>
                    <a:pt x="1446" y="1592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2" y="1595"/>
                  </a:lnTo>
                  <a:lnTo>
                    <a:pt x="1442" y="1595"/>
                  </a:lnTo>
                  <a:cubicBezTo>
                    <a:pt x="1442" y="1595"/>
                    <a:pt x="1442" y="1594"/>
                    <a:pt x="1442" y="1594"/>
                  </a:cubicBezTo>
                  <a:lnTo>
                    <a:pt x="1442" y="1594"/>
                  </a:lnTo>
                  <a:lnTo>
                    <a:pt x="1441" y="1594"/>
                  </a:lnTo>
                  <a:lnTo>
                    <a:pt x="1441" y="1594"/>
                  </a:lnTo>
                  <a:cubicBezTo>
                    <a:pt x="1441" y="1594"/>
                    <a:pt x="1441" y="1594"/>
                    <a:pt x="1442" y="1594"/>
                  </a:cubicBezTo>
                  <a:lnTo>
                    <a:pt x="1442" y="1594"/>
                  </a:lnTo>
                  <a:cubicBezTo>
                    <a:pt x="1442" y="1594"/>
                    <a:pt x="1442" y="1594"/>
                    <a:pt x="1442" y="1594"/>
                  </a:cubicBezTo>
                  <a:lnTo>
                    <a:pt x="1442" y="1594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4" y="1592"/>
                  </a:lnTo>
                  <a:lnTo>
                    <a:pt x="1444" y="1592"/>
                  </a:lnTo>
                  <a:cubicBezTo>
                    <a:pt x="1444" y="1593"/>
                    <a:pt x="1443" y="1593"/>
                    <a:pt x="1442" y="1594"/>
                  </a:cubicBezTo>
                  <a:lnTo>
                    <a:pt x="1442" y="1594"/>
                  </a:lnTo>
                  <a:cubicBezTo>
                    <a:pt x="1441" y="1593"/>
                    <a:pt x="1441" y="1592"/>
                    <a:pt x="1441" y="1591"/>
                  </a:cubicBezTo>
                  <a:lnTo>
                    <a:pt x="1441" y="1591"/>
                  </a:lnTo>
                  <a:cubicBezTo>
                    <a:pt x="1442" y="1591"/>
                    <a:pt x="1443" y="1591"/>
                    <a:pt x="1444" y="1591"/>
                  </a:cubicBezTo>
                  <a:lnTo>
                    <a:pt x="1444" y="1591"/>
                  </a:lnTo>
                  <a:lnTo>
                    <a:pt x="1444" y="1592"/>
                  </a:lnTo>
                  <a:lnTo>
                    <a:pt x="1444" y="1592"/>
                  </a:lnTo>
                  <a:cubicBezTo>
                    <a:pt x="1445" y="1591"/>
                    <a:pt x="1446" y="1591"/>
                    <a:pt x="1447" y="1590"/>
                  </a:cubicBezTo>
                  <a:lnTo>
                    <a:pt x="1447" y="1590"/>
                  </a:lnTo>
                  <a:cubicBezTo>
                    <a:pt x="1448" y="1590"/>
                    <a:pt x="1448" y="1590"/>
                    <a:pt x="1449" y="1590"/>
                  </a:cubicBezTo>
                  <a:close/>
                  <a:moveTo>
                    <a:pt x="1416" y="1597"/>
                  </a:moveTo>
                  <a:lnTo>
                    <a:pt x="1422" y="1602"/>
                  </a:lnTo>
                  <a:lnTo>
                    <a:pt x="1422" y="1602"/>
                  </a:lnTo>
                  <a:lnTo>
                    <a:pt x="1420" y="1603"/>
                  </a:lnTo>
                  <a:lnTo>
                    <a:pt x="1420" y="1603"/>
                  </a:lnTo>
                  <a:cubicBezTo>
                    <a:pt x="1418" y="1601"/>
                    <a:pt x="1416" y="1599"/>
                    <a:pt x="1414" y="1597"/>
                  </a:cubicBezTo>
                  <a:lnTo>
                    <a:pt x="1414" y="1597"/>
                  </a:lnTo>
                  <a:cubicBezTo>
                    <a:pt x="1414" y="1597"/>
                    <a:pt x="1415" y="1597"/>
                    <a:pt x="1416" y="1597"/>
                  </a:cubicBezTo>
                  <a:close/>
                  <a:moveTo>
                    <a:pt x="1426" y="1605"/>
                  </a:moveTo>
                  <a:lnTo>
                    <a:pt x="1428" y="1606"/>
                  </a:lnTo>
                  <a:lnTo>
                    <a:pt x="1428" y="1606"/>
                  </a:lnTo>
                  <a:lnTo>
                    <a:pt x="1426" y="1607"/>
                  </a:lnTo>
                  <a:lnTo>
                    <a:pt x="1426" y="1607"/>
                  </a:lnTo>
                  <a:cubicBezTo>
                    <a:pt x="1426" y="1607"/>
                    <a:pt x="1425" y="1606"/>
                    <a:pt x="1424" y="1606"/>
                  </a:cubicBezTo>
                  <a:lnTo>
                    <a:pt x="1424" y="1606"/>
                  </a:lnTo>
                  <a:cubicBezTo>
                    <a:pt x="1425" y="1606"/>
                    <a:pt x="1426" y="1605"/>
                    <a:pt x="1426" y="1605"/>
                  </a:cubicBezTo>
                  <a:close/>
                  <a:moveTo>
                    <a:pt x="1577" y="1655"/>
                  </a:moveTo>
                  <a:lnTo>
                    <a:pt x="1577" y="1655"/>
                  </a:lnTo>
                  <a:cubicBezTo>
                    <a:pt x="1576" y="1655"/>
                    <a:pt x="1576" y="1655"/>
                    <a:pt x="1576" y="1656"/>
                  </a:cubicBezTo>
                  <a:lnTo>
                    <a:pt x="1576" y="1656"/>
                  </a:lnTo>
                  <a:cubicBezTo>
                    <a:pt x="1575" y="1656"/>
                    <a:pt x="1574" y="1656"/>
                    <a:pt x="1574" y="1656"/>
                  </a:cubicBezTo>
                  <a:lnTo>
                    <a:pt x="1574" y="1656"/>
                  </a:lnTo>
                  <a:lnTo>
                    <a:pt x="1577" y="1655"/>
                  </a:lnTo>
                  <a:close/>
                  <a:moveTo>
                    <a:pt x="1499" y="1694"/>
                  </a:moveTo>
                  <a:lnTo>
                    <a:pt x="1502" y="1701"/>
                  </a:lnTo>
                  <a:lnTo>
                    <a:pt x="1502" y="1701"/>
                  </a:lnTo>
                  <a:cubicBezTo>
                    <a:pt x="1502" y="1701"/>
                    <a:pt x="1501" y="1701"/>
                    <a:pt x="1500" y="1701"/>
                  </a:cubicBezTo>
                  <a:lnTo>
                    <a:pt x="1500" y="1701"/>
                  </a:lnTo>
                  <a:cubicBezTo>
                    <a:pt x="1499" y="1699"/>
                    <a:pt x="1499" y="1697"/>
                    <a:pt x="1498" y="1694"/>
                  </a:cubicBezTo>
                  <a:lnTo>
                    <a:pt x="1498" y="1694"/>
                  </a:lnTo>
                  <a:lnTo>
                    <a:pt x="1499" y="1694"/>
                  </a:lnTo>
                  <a:close/>
                  <a:moveTo>
                    <a:pt x="1421" y="1"/>
                  </a:moveTo>
                  <a:cubicBezTo>
                    <a:pt x="1324" y="1"/>
                    <a:pt x="1227" y="11"/>
                    <a:pt x="1129" y="30"/>
                  </a:cubicBezTo>
                  <a:cubicBezTo>
                    <a:pt x="1052" y="69"/>
                    <a:pt x="974" y="69"/>
                    <a:pt x="896" y="108"/>
                  </a:cubicBezTo>
                  <a:cubicBezTo>
                    <a:pt x="818" y="147"/>
                    <a:pt x="701" y="225"/>
                    <a:pt x="585" y="302"/>
                  </a:cubicBezTo>
                  <a:cubicBezTo>
                    <a:pt x="468" y="419"/>
                    <a:pt x="312" y="536"/>
                    <a:pt x="234" y="691"/>
                  </a:cubicBezTo>
                  <a:cubicBezTo>
                    <a:pt x="157" y="808"/>
                    <a:pt x="118" y="886"/>
                    <a:pt x="79" y="1003"/>
                  </a:cubicBezTo>
                  <a:cubicBezTo>
                    <a:pt x="79" y="1042"/>
                    <a:pt x="40" y="1081"/>
                    <a:pt x="40" y="1120"/>
                  </a:cubicBezTo>
                  <a:cubicBezTo>
                    <a:pt x="1" y="1314"/>
                    <a:pt x="1" y="1470"/>
                    <a:pt x="1" y="1625"/>
                  </a:cubicBezTo>
                  <a:cubicBezTo>
                    <a:pt x="1" y="1781"/>
                    <a:pt x="40" y="1937"/>
                    <a:pt x="79" y="2092"/>
                  </a:cubicBezTo>
                  <a:cubicBezTo>
                    <a:pt x="157" y="2287"/>
                    <a:pt x="234" y="2482"/>
                    <a:pt x="390" y="2637"/>
                  </a:cubicBezTo>
                  <a:cubicBezTo>
                    <a:pt x="429" y="2676"/>
                    <a:pt x="429" y="2676"/>
                    <a:pt x="468" y="2715"/>
                  </a:cubicBezTo>
                  <a:cubicBezTo>
                    <a:pt x="546" y="2793"/>
                    <a:pt x="663" y="2871"/>
                    <a:pt x="740" y="2910"/>
                  </a:cubicBezTo>
                  <a:cubicBezTo>
                    <a:pt x="857" y="2987"/>
                    <a:pt x="1013" y="3026"/>
                    <a:pt x="1129" y="3065"/>
                  </a:cubicBezTo>
                  <a:cubicBezTo>
                    <a:pt x="1253" y="3090"/>
                    <a:pt x="1372" y="3103"/>
                    <a:pt x="1487" y="3103"/>
                  </a:cubicBezTo>
                  <a:cubicBezTo>
                    <a:pt x="1736" y="3103"/>
                    <a:pt x="1967" y="3043"/>
                    <a:pt x="2180" y="2910"/>
                  </a:cubicBezTo>
                  <a:cubicBezTo>
                    <a:pt x="2491" y="2754"/>
                    <a:pt x="2725" y="2443"/>
                    <a:pt x="2803" y="2053"/>
                  </a:cubicBezTo>
                  <a:cubicBezTo>
                    <a:pt x="2842" y="1859"/>
                    <a:pt x="2842" y="1664"/>
                    <a:pt x="2803" y="1431"/>
                  </a:cubicBezTo>
                  <a:cubicBezTo>
                    <a:pt x="2775" y="1319"/>
                    <a:pt x="2727" y="1187"/>
                    <a:pt x="2644" y="1078"/>
                  </a:cubicBezTo>
                  <a:lnTo>
                    <a:pt x="2644" y="1078"/>
                  </a:lnTo>
                  <a:cubicBezTo>
                    <a:pt x="2617" y="908"/>
                    <a:pt x="2566" y="738"/>
                    <a:pt x="2491" y="575"/>
                  </a:cubicBezTo>
                  <a:cubicBezTo>
                    <a:pt x="2414" y="497"/>
                    <a:pt x="2375" y="458"/>
                    <a:pt x="2297" y="380"/>
                  </a:cubicBezTo>
                  <a:cubicBezTo>
                    <a:pt x="2219" y="302"/>
                    <a:pt x="2141" y="225"/>
                    <a:pt x="2024" y="147"/>
                  </a:cubicBezTo>
                  <a:cubicBezTo>
                    <a:pt x="1947" y="108"/>
                    <a:pt x="1830" y="69"/>
                    <a:pt x="1713" y="30"/>
                  </a:cubicBezTo>
                  <a:cubicBezTo>
                    <a:pt x="1616" y="11"/>
                    <a:pt x="1519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2"/>
            <p:cNvSpPr/>
            <p:nvPr/>
          </p:nvSpPr>
          <p:spPr>
            <a:xfrm>
              <a:off x="2947887" y="5151438"/>
              <a:ext cx="29602" cy="28146"/>
            </a:xfrm>
            <a:custGeom>
              <a:avLst/>
              <a:gdLst/>
              <a:ahLst/>
              <a:cxnLst/>
              <a:rect l="l" t="t" r="r" b="b"/>
              <a:pathLst>
                <a:path w="2764" h="2628" extrusionOk="0">
                  <a:moveTo>
                    <a:pt x="1254" y="1152"/>
                  </a:moveTo>
                  <a:lnTo>
                    <a:pt x="1266" y="1157"/>
                  </a:lnTo>
                  <a:lnTo>
                    <a:pt x="1266" y="1157"/>
                  </a:lnTo>
                  <a:cubicBezTo>
                    <a:pt x="1265" y="1158"/>
                    <a:pt x="1264" y="1160"/>
                    <a:pt x="1262" y="1161"/>
                  </a:cubicBezTo>
                  <a:lnTo>
                    <a:pt x="1262" y="1161"/>
                  </a:lnTo>
                  <a:cubicBezTo>
                    <a:pt x="1258" y="1159"/>
                    <a:pt x="1255" y="1157"/>
                    <a:pt x="1252" y="1154"/>
                  </a:cubicBezTo>
                  <a:lnTo>
                    <a:pt x="1252" y="1154"/>
                  </a:lnTo>
                  <a:lnTo>
                    <a:pt x="1254" y="1152"/>
                  </a:lnTo>
                  <a:close/>
                  <a:moveTo>
                    <a:pt x="1244" y="1164"/>
                  </a:moveTo>
                  <a:cubicBezTo>
                    <a:pt x="1243" y="1169"/>
                    <a:pt x="1241" y="1174"/>
                    <a:pt x="1238" y="1179"/>
                  </a:cubicBezTo>
                  <a:lnTo>
                    <a:pt x="1238" y="1179"/>
                  </a:lnTo>
                  <a:cubicBezTo>
                    <a:pt x="1236" y="1181"/>
                    <a:pt x="1233" y="1182"/>
                    <a:pt x="1230" y="1183"/>
                  </a:cubicBezTo>
                  <a:lnTo>
                    <a:pt x="1230" y="1183"/>
                  </a:lnTo>
                  <a:cubicBezTo>
                    <a:pt x="1230" y="1183"/>
                    <a:pt x="1230" y="1183"/>
                    <a:pt x="1230" y="1182"/>
                  </a:cubicBezTo>
                  <a:lnTo>
                    <a:pt x="1230" y="1182"/>
                  </a:lnTo>
                  <a:lnTo>
                    <a:pt x="1244" y="1164"/>
                  </a:lnTo>
                  <a:close/>
                  <a:moveTo>
                    <a:pt x="1312" y="1175"/>
                  </a:moveTo>
                  <a:lnTo>
                    <a:pt x="1329" y="1182"/>
                  </a:lnTo>
                  <a:lnTo>
                    <a:pt x="1329" y="1182"/>
                  </a:lnTo>
                  <a:lnTo>
                    <a:pt x="1332" y="1184"/>
                  </a:lnTo>
                  <a:lnTo>
                    <a:pt x="1332" y="1184"/>
                  </a:lnTo>
                  <a:cubicBezTo>
                    <a:pt x="1328" y="1183"/>
                    <a:pt x="1324" y="1183"/>
                    <a:pt x="1320" y="1182"/>
                  </a:cubicBezTo>
                  <a:lnTo>
                    <a:pt x="1320" y="1182"/>
                  </a:lnTo>
                  <a:cubicBezTo>
                    <a:pt x="1317" y="1180"/>
                    <a:pt x="1315" y="1177"/>
                    <a:pt x="1312" y="1175"/>
                  </a:cubicBezTo>
                  <a:close/>
                  <a:moveTo>
                    <a:pt x="1337" y="1187"/>
                  </a:moveTo>
                  <a:lnTo>
                    <a:pt x="1372" y="1214"/>
                  </a:lnTo>
                  <a:lnTo>
                    <a:pt x="1372" y="1214"/>
                  </a:lnTo>
                  <a:cubicBezTo>
                    <a:pt x="1355" y="1207"/>
                    <a:pt x="1340" y="1198"/>
                    <a:pt x="1327" y="1187"/>
                  </a:cubicBezTo>
                  <a:close/>
                  <a:moveTo>
                    <a:pt x="1402" y="1237"/>
                  </a:moveTo>
                  <a:lnTo>
                    <a:pt x="1407" y="1240"/>
                  </a:lnTo>
                  <a:lnTo>
                    <a:pt x="1407" y="1240"/>
                  </a:lnTo>
                  <a:lnTo>
                    <a:pt x="1415" y="1260"/>
                  </a:lnTo>
                  <a:lnTo>
                    <a:pt x="1415" y="1260"/>
                  </a:lnTo>
                  <a:cubicBezTo>
                    <a:pt x="1413" y="1259"/>
                    <a:pt x="1410" y="1258"/>
                    <a:pt x="1408" y="1257"/>
                  </a:cubicBezTo>
                  <a:lnTo>
                    <a:pt x="1408" y="1257"/>
                  </a:lnTo>
                  <a:cubicBezTo>
                    <a:pt x="1406" y="1250"/>
                    <a:pt x="1403" y="1244"/>
                    <a:pt x="1402" y="1237"/>
                  </a:cubicBezTo>
                  <a:close/>
                  <a:moveTo>
                    <a:pt x="1492" y="1448"/>
                  </a:moveTo>
                  <a:lnTo>
                    <a:pt x="1485" y="1465"/>
                  </a:lnTo>
                  <a:lnTo>
                    <a:pt x="1485" y="1465"/>
                  </a:lnTo>
                  <a:lnTo>
                    <a:pt x="1483" y="1468"/>
                  </a:lnTo>
                  <a:lnTo>
                    <a:pt x="1483" y="1468"/>
                  </a:lnTo>
                  <a:cubicBezTo>
                    <a:pt x="1483" y="1464"/>
                    <a:pt x="1484" y="1460"/>
                    <a:pt x="1485" y="1456"/>
                  </a:cubicBezTo>
                  <a:lnTo>
                    <a:pt x="1485" y="1456"/>
                  </a:lnTo>
                  <a:cubicBezTo>
                    <a:pt x="1487" y="1454"/>
                    <a:pt x="1489" y="1451"/>
                    <a:pt x="1492" y="1448"/>
                  </a:cubicBezTo>
                  <a:close/>
                  <a:moveTo>
                    <a:pt x="1477" y="1484"/>
                  </a:moveTo>
                  <a:lnTo>
                    <a:pt x="1477" y="1485"/>
                  </a:lnTo>
                  <a:lnTo>
                    <a:pt x="1474" y="1493"/>
                  </a:lnTo>
                  <a:lnTo>
                    <a:pt x="1460" y="1504"/>
                  </a:lnTo>
                  <a:lnTo>
                    <a:pt x="1460" y="1504"/>
                  </a:lnTo>
                  <a:cubicBezTo>
                    <a:pt x="1465" y="1496"/>
                    <a:pt x="1471" y="1490"/>
                    <a:pt x="1477" y="1484"/>
                  </a:cubicBezTo>
                  <a:close/>
                  <a:moveTo>
                    <a:pt x="1474" y="1469"/>
                  </a:moveTo>
                  <a:lnTo>
                    <a:pt x="1476" y="1477"/>
                  </a:lnTo>
                  <a:lnTo>
                    <a:pt x="1476" y="1477"/>
                  </a:lnTo>
                  <a:lnTo>
                    <a:pt x="1453" y="1508"/>
                  </a:lnTo>
                  <a:lnTo>
                    <a:pt x="1453" y="1508"/>
                  </a:lnTo>
                  <a:cubicBezTo>
                    <a:pt x="1458" y="1494"/>
                    <a:pt x="1466" y="1481"/>
                    <a:pt x="1474" y="1469"/>
                  </a:cubicBezTo>
                  <a:close/>
                  <a:moveTo>
                    <a:pt x="1464" y="1518"/>
                  </a:moveTo>
                  <a:lnTo>
                    <a:pt x="1463" y="1521"/>
                  </a:lnTo>
                  <a:lnTo>
                    <a:pt x="1463" y="1521"/>
                  </a:lnTo>
                  <a:lnTo>
                    <a:pt x="1450" y="1526"/>
                  </a:lnTo>
                  <a:lnTo>
                    <a:pt x="1450" y="1526"/>
                  </a:lnTo>
                  <a:cubicBezTo>
                    <a:pt x="1455" y="1523"/>
                    <a:pt x="1459" y="1520"/>
                    <a:pt x="1464" y="1518"/>
                  </a:cubicBezTo>
                  <a:close/>
                  <a:moveTo>
                    <a:pt x="1440" y="1"/>
                  </a:moveTo>
                  <a:cubicBezTo>
                    <a:pt x="1333" y="1"/>
                    <a:pt x="1226" y="20"/>
                    <a:pt x="1129" y="59"/>
                  </a:cubicBezTo>
                  <a:cubicBezTo>
                    <a:pt x="1012" y="59"/>
                    <a:pt x="934" y="98"/>
                    <a:pt x="857" y="137"/>
                  </a:cubicBezTo>
                  <a:cubicBezTo>
                    <a:pt x="779" y="176"/>
                    <a:pt x="740" y="176"/>
                    <a:pt x="701" y="215"/>
                  </a:cubicBezTo>
                  <a:cubicBezTo>
                    <a:pt x="429" y="409"/>
                    <a:pt x="195" y="682"/>
                    <a:pt x="78" y="1032"/>
                  </a:cubicBezTo>
                  <a:cubicBezTo>
                    <a:pt x="78" y="1148"/>
                    <a:pt x="39" y="1226"/>
                    <a:pt x="39" y="1343"/>
                  </a:cubicBezTo>
                  <a:cubicBezTo>
                    <a:pt x="1" y="1771"/>
                    <a:pt x="195" y="2160"/>
                    <a:pt x="584" y="2433"/>
                  </a:cubicBezTo>
                  <a:cubicBezTo>
                    <a:pt x="584" y="2433"/>
                    <a:pt x="623" y="2472"/>
                    <a:pt x="662" y="2472"/>
                  </a:cubicBezTo>
                  <a:cubicBezTo>
                    <a:pt x="740" y="2510"/>
                    <a:pt x="857" y="2549"/>
                    <a:pt x="934" y="2588"/>
                  </a:cubicBezTo>
                  <a:cubicBezTo>
                    <a:pt x="1051" y="2627"/>
                    <a:pt x="1207" y="2627"/>
                    <a:pt x="1363" y="2627"/>
                  </a:cubicBezTo>
                  <a:cubicBezTo>
                    <a:pt x="1392" y="2627"/>
                    <a:pt x="1427" y="2622"/>
                    <a:pt x="1463" y="2615"/>
                  </a:cubicBezTo>
                  <a:lnTo>
                    <a:pt x="1463" y="2615"/>
                  </a:lnTo>
                  <a:cubicBezTo>
                    <a:pt x="1498" y="2622"/>
                    <a:pt x="1530" y="2627"/>
                    <a:pt x="1557" y="2627"/>
                  </a:cubicBezTo>
                  <a:cubicBezTo>
                    <a:pt x="1791" y="2627"/>
                    <a:pt x="1985" y="2549"/>
                    <a:pt x="2180" y="2433"/>
                  </a:cubicBezTo>
                  <a:cubicBezTo>
                    <a:pt x="2374" y="2316"/>
                    <a:pt x="2491" y="2160"/>
                    <a:pt x="2608" y="1966"/>
                  </a:cubicBezTo>
                  <a:cubicBezTo>
                    <a:pt x="2725" y="1771"/>
                    <a:pt x="2763" y="1577"/>
                    <a:pt x="2763" y="1343"/>
                  </a:cubicBezTo>
                  <a:cubicBezTo>
                    <a:pt x="2763" y="1226"/>
                    <a:pt x="2763" y="1110"/>
                    <a:pt x="2725" y="1032"/>
                  </a:cubicBezTo>
                  <a:cubicBezTo>
                    <a:pt x="2725" y="915"/>
                    <a:pt x="2686" y="798"/>
                    <a:pt x="2608" y="720"/>
                  </a:cubicBezTo>
                  <a:cubicBezTo>
                    <a:pt x="2569" y="604"/>
                    <a:pt x="2491" y="526"/>
                    <a:pt x="2413" y="448"/>
                  </a:cubicBezTo>
                  <a:cubicBezTo>
                    <a:pt x="2413" y="409"/>
                    <a:pt x="2374" y="370"/>
                    <a:pt x="2335" y="331"/>
                  </a:cubicBezTo>
                  <a:cubicBezTo>
                    <a:pt x="2180" y="176"/>
                    <a:pt x="1985" y="98"/>
                    <a:pt x="1752" y="59"/>
                  </a:cubicBezTo>
                  <a:cubicBezTo>
                    <a:pt x="1654" y="20"/>
                    <a:pt x="1547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2"/>
            <p:cNvSpPr/>
            <p:nvPr/>
          </p:nvSpPr>
          <p:spPr>
            <a:xfrm>
              <a:off x="2913293" y="5121643"/>
              <a:ext cx="78365" cy="12509"/>
            </a:xfrm>
            <a:custGeom>
              <a:avLst/>
              <a:gdLst/>
              <a:ahLst/>
              <a:cxnLst/>
              <a:rect l="l" t="t" r="r" b="b"/>
              <a:pathLst>
                <a:path w="7317" h="1168" extrusionOk="0">
                  <a:moveTo>
                    <a:pt x="6888" y="0"/>
                  </a:moveTo>
                  <a:cubicBezTo>
                    <a:pt x="4709" y="312"/>
                    <a:pt x="2491" y="545"/>
                    <a:pt x="312" y="662"/>
                  </a:cubicBezTo>
                  <a:cubicBezTo>
                    <a:pt x="1" y="662"/>
                    <a:pt x="1" y="1168"/>
                    <a:pt x="312" y="1168"/>
                  </a:cubicBezTo>
                  <a:cubicBezTo>
                    <a:pt x="2530" y="1012"/>
                    <a:pt x="4787" y="778"/>
                    <a:pt x="7005" y="467"/>
                  </a:cubicBezTo>
                  <a:cubicBezTo>
                    <a:pt x="7316" y="428"/>
                    <a:pt x="7200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2"/>
            <p:cNvSpPr/>
            <p:nvPr/>
          </p:nvSpPr>
          <p:spPr>
            <a:xfrm>
              <a:off x="2912565" y="5088185"/>
              <a:ext cx="62311" cy="45742"/>
            </a:xfrm>
            <a:custGeom>
              <a:avLst/>
              <a:gdLst/>
              <a:ahLst/>
              <a:cxnLst/>
              <a:rect l="l" t="t" r="r" b="b"/>
              <a:pathLst>
                <a:path w="5818" h="4271" extrusionOk="0">
                  <a:moveTo>
                    <a:pt x="5487" y="0"/>
                  </a:moveTo>
                  <a:cubicBezTo>
                    <a:pt x="5446" y="0"/>
                    <a:pt x="5403" y="15"/>
                    <a:pt x="5361" y="50"/>
                  </a:cubicBezTo>
                  <a:cubicBezTo>
                    <a:pt x="3571" y="1217"/>
                    <a:pt x="1859" y="2502"/>
                    <a:pt x="185" y="3864"/>
                  </a:cubicBezTo>
                  <a:cubicBezTo>
                    <a:pt x="0" y="4018"/>
                    <a:pt x="183" y="4271"/>
                    <a:pt x="383" y="4271"/>
                  </a:cubicBezTo>
                  <a:cubicBezTo>
                    <a:pt x="435" y="4271"/>
                    <a:pt x="488" y="4254"/>
                    <a:pt x="536" y="4214"/>
                  </a:cubicBezTo>
                  <a:cubicBezTo>
                    <a:pt x="2170" y="2891"/>
                    <a:pt x="3843" y="1645"/>
                    <a:pt x="5594" y="439"/>
                  </a:cubicBezTo>
                  <a:cubicBezTo>
                    <a:pt x="5818" y="311"/>
                    <a:pt x="5675" y="0"/>
                    <a:pt x="5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2"/>
            <p:cNvSpPr/>
            <p:nvPr/>
          </p:nvSpPr>
          <p:spPr>
            <a:xfrm>
              <a:off x="2936534" y="5048119"/>
              <a:ext cx="23380" cy="65342"/>
            </a:xfrm>
            <a:custGeom>
              <a:avLst/>
              <a:gdLst/>
              <a:ahLst/>
              <a:cxnLst/>
              <a:rect l="l" t="t" r="r" b="b"/>
              <a:pathLst>
                <a:path w="2183" h="6101" extrusionOk="0">
                  <a:moveTo>
                    <a:pt x="1886" y="0"/>
                  </a:moveTo>
                  <a:cubicBezTo>
                    <a:pt x="1789" y="0"/>
                    <a:pt x="1690" y="50"/>
                    <a:pt x="1644" y="172"/>
                  </a:cubicBezTo>
                  <a:cubicBezTo>
                    <a:pt x="983" y="2001"/>
                    <a:pt x="438" y="3869"/>
                    <a:pt x="49" y="5776"/>
                  </a:cubicBezTo>
                  <a:cubicBezTo>
                    <a:pt x="1" y="5968"/>
                    <a:pt x="161" y="6101"/>
                    <a:pt x="308" y="6101"/>
                  </a:cubicBezTo>
                  <a:cubicBezTo>
                    <a:pt x="400" y="6101"/>
                    <a:pt x="486" y="6050"/>
                    <a:pt x="516" y="5931"/>
                  </a:cubicBezTo>
                  <a:cubicBezTo>
                    <a:pt x="944" y="4025"/>
                    <a:pt x="1450" y="2118"/>
                    <a:pt x="2111" y="289"/>
                  </a:cubicBezTo>
                  <a:cubicBezTo>
                    <a:pt x="2182" y="123"/>
                    <a:pt x="2037" y="0"/>
                    <a:pt x="1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2"/>
            <p:cNvSpPr/>
            <p:nvPr/>
          </p:nvSpPr>
          <p:spPr>
            <a:xfrm>
              <a:off x="2912876" y="5082294"/>
              <a:ext cx="20777" cy="50605"/>
            </a:xfrm>
            <a:custGeom>
              <a:avLst/>
              <a:gdLst/>
              <a:ahLst/>
              <a:cxnLst/>
              <a:rect l="l" t="t" r="r" b="b"/>
              <a:pathLst>
                <a:path w="1940" h="4725" extrusionOk="0">
                  <a:moveTo>
                    <a:pt x="1617" y="0"/>
                  </a:moveTo>
                  <a:cubicBezTo>
                    <a:pt x="1513" y="0"/>
                    <a:pt x="1408" y="50"/>
                    <a:pt x="1363" y="172"/>
                  </a:cubicBezTo>
                  <a:lnTo>
                    <a:pt x="1402" y="172"/>
                  </a:lnTo>
                  <a:lnTo>
                    <a:pt x="662" y="2390"/>
                  </a:lnTo>
                  <a:cubicBezTo>
                    <a:pt x="546" y="2740"/>
                    <a:pt x="390" y="3129"/>
                    <a:pt x="273" y="3480"/>
                  </a:cubicBezTo>
                  <a:cubicBezTo>
                    <a:pt x="118" y="3791"/>
                    <a:pt x="40" y="4141"/>
                    <a:pt x="1" y="4491"/>
                  </a:cubicBezTo>
                  <a:cubicBezTo>
                    <a:pt x="1" y="4647"/>
                    <a:pt x="127" y="4725"/>
                    <a:pt x="254" y="4725"/>
                  </a:cubicBezTo>
                  <a:cubicBezTo>
                    <a:pt x="380" y="4725"/>
                    <a:pt x="507" y="4647"/>
                    <a:pt x="507" y="4491"/>
                  </a:cubicBezTo>
                  <a:cubicBezTo>
                    <a:pt x="507" y="4336"/>
                    <a:pt x="546" y="4180"/>
                    <a:pt x="623" y="4024"/>
                  </a:cubicBezTo>
                  <a:lnTo>
                    <a:pt x="779" y="3519"/>
                  </a:lnTo>
                  <a:cubicBezTo>
                    <a:pt x="896" y="3168"/>
                    <a:pt x="1013" y="2818"/>
                    <a:pt x="1129" y="2429"/>
                  </a:cubicBezTo>
                  <a:cubicBezTo>
                    <a:pt x="1402" y="1729"/>
                    <a:pt x="1635" y="1028"/>
                    <a:pt x="1869" y="289"/>
                  </a:cubicBezTo>
                  <a:cubicBezTo>
                    <a:pt x="1940" y="123"/>
                    <a:pt x="1780" y="0"/>
                    <a:pt x="1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2"/>
            <p:cNvSpPr/>
            <p:nvPr/>
          </p:nvSpPr>
          <p:spPr>
            <a:xfrm>
              <a:off x="2904993" y="5134441"/>
              <a:ext cx="57052" cy="33415"/>
            </a:xfrm>
            <a:custGeom>
              <a:avLst/>
              <a:gdLst/>
              <a:ahLst/>
              <a:cxnLst/>
              <a:rect l="l" t="t" r="r" b="b"/>
              <a:pathLst>
                <a:path w="5327" h="3120" extrusionOk="0">
                  <a:moveTo>
                    <a:pt x="303" y="1"/>
                  </a:moveTo>
                  <a:cubicBezTo>
                    <a:pt x="124" y="1"/>
                    <a:pt x="0" y="319"/>
                    <a:pt x="192" y="478"/>
                  </a:cubicBezTo>
                  <a:cubicBezTo>
                    <a:pt x="1632" y="1568"/>
                    <a:pt x="3266" y="2269"/>
                    <a:pt x="4862" y="3086"/>
                  </a:cubicBezTo>
                  <a:cubicBezTo>
                    <a:pt x="4902" y="3109"/>
                    <a:pt x="4942" y="3119"/>
                    <a:pt x="4980" y="3119"/>
                  </a:cubicBezTo>
                  <a:cubicBezTo>
                    <a:pt x="5193" y="3119"/>
                    <a:pt x="5327" y="2790"/>
                    <a:pt x="5095" y="2658"/>
                  </a:cubicBezTo>
                  <a:cubicBezTo>
                    <a:pt x="3539" y="1840"/>
                    <a:pt x="1865" y="1140"/>
                    <a:pt x="426" y="50"/>
                  </a:cubicBezTo>
                  <a:cubicBezTo>
                    <a:pt x="384" y="16"/>
                    <a:pt x="34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2"/>
            <p:cNvSpPr/>
            <p:nvPr/>
          </p:nvSpPr>
          <p:spPr>
            <a:xfrm>
              <a:off x="2832893" y="5125274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8217" y="1"/>
                  </a:moveTo>
                  <a:cubicBezTo>
                    <a:pt x="8176" y="1"/>
                    <a:pt x="8133" y="16"/>
                    <a:pt x="8091" y="50"/>
                  </a:cubicBezTo>
                  <a:lnTo>
                    <a:pt x="192" y="6121"/>
                  </a:lnTo>
                  <a:cubicBezTo>
                    <a:pt x="0" y="6281"/>
                    <a:pt x="124" y="6598"/>
                    <a:pt x="325" y="6598"/>
                  </a:cubicBezTo>
                  <a:cubicBezTo>
                    <a:pt x="369" y="6598"/>
                    <a:pt x="416" y="6584"/>
                    <a:pt x="464" y="6549"/>
                  </a:cubicBezTo>
                  <a:lnTo>
                    <a:pt x="8325" y="478"/>
                  </a:lnTo>
                  <a:cubicBezTo>
                    <a:pt x="8549" y="318"/>
                    <a:pt x="8405" y="1"/>
                    <a:pt x="8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2"/>
            <p:cNvSpPr/>
            <p:nvPr/>
          </p:nvSpPr>
          <p:spPr>
            <a:xfrm>
              <a:off x="2852429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52" y="1"/>
                  </a:moveTo>
                  <a:cubicBezTo>
                    <a:pt x="2481" y="1"/>
                    <a:pt x="2413" y="41"/>
                    <a:pt x="2376" y="139"/>
                  </a:cubicBezTo>
                  <a:cubicBezTo>
                    <a:pt x="1403" y="2085"/>
                    <a:pt x="1053" y="4303"/>
                    <a:pt x="80" y="6249"/>
                  </a:cubicBezTo>
                  <a:cubicBezTo>
                    <a:pt x="0" y="6435"/>
                    <a:pt x="175" y="6621"/>
                    <a:pt x="331" y="6621"/>
                  </a:cubicBezTo>
                  <a:cubicBezTo>
                    <a:pt x="403" y="6621"/>
                    <a:pt x="471" y="6581"/>
                    <a:pt x="508" y="6482"/>
                  </a:cubicBezTo>
                  <a:cubicBezTo>
                    <a:pt x="1481" y="4537"/>
                    <a:pt x="1831" y="2358"/>
                    <a:pt x="2765" y="373"/>
                  </a:cubicBezTo>
                  <a:cubicBezTo>
                    <a:pt x="2872" y="187"/>
                    <a:pt x="2706" y="1"/>
                    <a:pt x="2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2"/>
            <p:cNvSpPr/>
            <p:nvPr/>
          </p:nvSpPr>
          <p:spPr>
            <a:xfrm>
              <a:off x="2982062" y="5112893"/>
              <a:ext cx="22095" cy="21677"/>
            </a:xfrm>
            <a:custGeom>
              <a:avLst/>
              <a:gdLst/>
              <a:ahLst/>
              <a:cxnLst/>
              <a:rect l="l" t="t" r="r" b="b"/>
              <a:pathLst>
                <a:path w="2063" h="2024" extrusionOk="0">
                  <a:moveTo>
                    <a:pt x="387" y="1113"/>
                  </a:moveTo>
                  <a:cubicBezTo>
                    <a:pt x="388" y="1116"/>
                    <a:pt x="389" y="1119"/>
                    <a:pt x="390" y="1121"/>
                  </a:cubicBezTo>
                  <a:lnTo>
                    <a:pt x="390" y="1121"/>
                  </a:lnTo>
                  <a:cubicBezTo>
                    <a:pt x="390" y="1124"/>
                    <a:pt x="390" y="1126"/>
                    <a:pt x="390" y="1129"/>
                  </a:cubicBezTo>
                  <a:lnTo>
                    <a:pt x="387" y="1113"/>
                  </a:lnTo>
                  <a:close/>
                  <a:moveTo>
                    <a:pt x="1051" y="0"/>
                  </a:moveTo>
                  <a:lnTo>
                    <a:pt x="857" y="39"/>
                  </a:lnTo>
                  <a:cubicBezTo>
                    <a:pt x="779" y="39"/>
                    <a:pt x="740" y="78"/>
                    <a:pt x="701" y="117"/>
                  </a:cubicBezTo>
                  <a:cubicBezTo>
                    <a:pt x="662" y="117"/>
                    <a:pt x="584" y="156"/>
                    <a:pt x="545" y="156"/>
                  </a:cubicBezTo>
                  <a:lnTo>
                    <a:pt x="351" y="311"/>
                  </a:lnTo>
                  <a:lnTo>
                    <a:pt x="312" y="350"/>
                  </a:lnTo>
                  <a:cubicBezTo>
                    <a:pt x="234" y="428"/>
                    <a:pt x="195" y="467"/>
                    <a:pt x="156" y="545"/>
                  </a:cubicBezTo>
                  <a:cubicBezTo>
                    <a:pt x="117" y="662"/>
                    <a:pt x="39" y="739"/>
                    <a:pt x="39" y="856"/>
                  </a:cubicBezTo>
                  <a:lnTo>
                    <a:pt x="39" y="934"/>
                  </a:lnTo>
                  <a:cubicBezTo>
                    <a:pt x="0" y="973"/>
                    <a:pt x="0" y="1012"/>
                    <a:pt x="39" y="1051"/>
                  </a:cubicBezTo>
                  <a:lnTo>
                    <a:pt x="39" y="1167"/>
                  </a:lnTo>
                  <a:cubicBezTo>
                    <a:pt x="0" y="1245"/>
                    <a:pt x="39" y="1362"/>
                    <a:pt x="78" y="1440"/>
                  </a:cubicBezTo>
                  <a:cubicBezTo>
                    <a:pt x="78" y="1479"/>
                    <a:pt x="117" y="1518"/>
                    <a:pt x="117" y="1557"/>
                  </a:cubicBezTo>
                  <a:cubicBezTo>
                    <a:pt x="156" y="1634"/>
                    <a:pt x="234" y="1673"/>
                    <a:pt x="273" y="1751"/>
                  </a:cubicBezTo>
                  <a:lnTo>
                    <a:pt x="312" y="1790"/>
                  </a:lnTo>
                  <a:cubicBezTo>
                    <a:pt x="390" y="1829"/>
                    <a:pt x="429" y="1907"/>
                    <a:pt x="506" y="1946"/>
                  </a:cubicBezTo>
                  <a:cubicBezTo>
                    <a:pt x="584" y="1946"/>
                    <a:pt x="662" y="1985"/>
                    <a:pt x="740" y="2024"/>
                  </a:cubicBezTo>
                  <a:lnTo>
                    <a:pt x="1051" y="2024"/>
                  </a:lnTo>
                  <a:lnTo>
                    <a:pt x="1246" y="1985"/>
                  </a:lnTo>
                  <a:cubicBezTo>
                    <a:pt x="1440" y="1946"/>
                    <a:pt x="1596" y="1868"/>
                    <a:pt x="1713" y="1751"/>
                  </a:cubicBezTo>
                  <a:cubicBezTo>
                    <a:pt x="1713" y="1710"/>
                    <a:pt x="1724" y="1668"/>
                    <a:pt x="1734" y="1626"/>
                  </a:cubicBezTo>
                  <a:lnTo>
                    <a:pt x="1734" y="1626"/>
                  </a:lnTo>
                  <a:cubicBezTo>
                    <a:pt x="1823" y="1559"/>
                    <a:pt x="1893" y="1480"/>
                    <a:pt x="1946" y="1401"/>
                  </a:cubicBezTo>
                  <a:cubicBezTo>
                    <a:pt x="1946" y="1362"/>
                    <a:pt x="2024" y="1245"/>
                    <a:pt x="2024" y="1206"/>
                  </a:cubicBezTo>
                  <a:lnTo>
                    <a:pt x="2063" y="973"/>
                  </a:lnTo>
                  <a:cubicBezTo>
                    <a:pt x="2063" y="817"/>
                    <a:pt x="2024" y="623"/>
                    <a:pt x="1946" y="506"/>
                  </a:cubicBezTo>
                  <a:cubicBezTo>
                    <a:pt x="1946" y="467"/>
                    <a:pt x="1907" y="467"/>
                    <a:pt x="1907" y="467"/>
                  </a:cubicBezTo>
                  <a:cubicBezTo>
                    <a:pt x="1868" y="389"/>
                    <a:pt x="1829" y="311"/>
                    <a:pt x="1790" y="272"/>
                  </a:cubicBezTo>
                  <a:cubicBezTo>
                    <a:pt x="1713" y="234"/>
                    <a:pt x="1674" y="195"/>
                    <a:pt x="1596" y="156"/>
                  </a:cubicBezTo>
                  <a:lnTo>
                    <a:pt x="1401" y="39"/>
                  </a:lnTo>
                  <a:lnTo>
                    <a:pt x="1324" y="39"/>
                  </a:lnTo>
                  <a:cubicBezTo>
                    <a:pt x="1246" y="39"/>
                    <a:pt x="1168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2"/>
            <p:cNvSpPr/>
            <p:nvPr/>
          </p:nvSpPr>
          <p:spPr>
            <a:xfrm>
              <a:off x="2902873" y="5129975"/>
              <a:ext cx="37110" cy="37688"/>
            </a:xfrm>
            <a:custGeom>
              <a:avLst/>
              <a:gdLst/>
              <a:ahLst/>
              <a:cxnLst/>
              <a:rect l="l" t="t" r="r" b="b"/>
              <a:pathLst>
                <a:path w="3465" h="3519" extrusionOk="0">
                  <a:moveTo>
                    <a:pt x="1518" y="1638"/>
                  </a:moveTo>
                  <a:cubicBezTo>
                    <a:pt x="1518" y="1643"/>
                    <a:pt x="1517" y="1649"/>
                    <a:pt x="1516" y="1655"/>
                  </a:cubicBezTo>
                  <a:lnTo>
                    <a:pt x="1516" y="1655"/>
                  </a:lnTo>
                  <a:cubicBezTo>
                    <a:pt x="1516" y="1655"/>
                    <a:pt x="1516" y="1655"/>
                    <a:pt x="1516" y="1655"/>
                  </a:cubicBezTo>
                  <a:lnTo>
                    <a:pt x="1516" y="1655"/>
                  </a:lnTo>
                  <a:lnTo>
                    <a:pt x="1518" y="1640"/>
                  </a:lnTo>
                  <a:lnTo>
                    <a:pt x="1518" y="1640"/>
                  </a:lnTo>
                  <a:cubicBezTo>
                    <a:pt x="1518" y="1639"/>
                    <a:pt x="1518" y="1639"/>
                    <a:pt x="1518" y="1638"/>
                  </a:cubicBezTo>
                  <a:close/>
                  <a:moveTo>
                    <a:pt x="1718" y="1699"/>
                  </a:moveTo>
                  <a:lnTo>
                    <a:pt x="1718" y="1699"/>
                  </a:lnTo>
                  <a:cubicBezTo>
                    <a:pt x="1711" y="1702"/>
                    <a:pt x="1704" y="1705"/>
                    <a:pt x="1697" y="1707"/>
                  </a:cubicBezTo>
                  <a:lnTo>
                    <a:pt x="1697" y="1707"/>
                  </a:lnTo>
                  <a:lnTo>
                    <a:pt x="1707" y="1701"/>
                  </a:lnTo>
                  <a:lnTo>
                    <a:pt x="1707" y="1701"/>
                  </a:lnTo>
                  <a:lnTo>
                    <a:pt x="1718" y="1699"/>
                  </a:lnTo>
                  <a:close/>
                  <a:moveTo>
                    <a:pt x="1557" y="1791"/>
                  </a:moveTo>
                  <a:lnTo>
                    <a:pt x="1514" y="1834"/>
                  </a:lnTo>
                  <a:lnTo>
                    <a:pt x="1514" y="1834"/>
                  </a:lnTo>
                  <a:lnTo>
                    <a:pt x="1519" y="1829"/>
                  </a:lnTo>
                  <a:lnTo>
                    <a:pt x="1519" y="1829"/>
                  </a:lnTo>
                  <a:lnTo>
                    <a:pt x="1557" y="1791"/>
                  </a:lnTo>
                  <a:close/>
                  <a:moveTo>
                    <a:pt x="1491" y="1857"/>
                  </a:moveTo>
                  <a:lnTo>
                    <a:pt x="1487" y="1861"/>
                  </a:lnTo>
                  <a:lnTo>
                    <a:pt x="1487" y="1861"/>
                  </a:lnTo>
                  <a:lnTo>
                    <a:pt x="1491" y="1857"/>
                  </a:lnTo>
                  <a:close/>
                  <a:moveTo>
                    <a:pt x="1466" y="1882"/>
                  </a:moveTo>
                  <a:lnTo>
                    <a:pt x="1462" y="1886"/>
                  </a:lnTo>
                  <a:lnTo>
                    <a:pt x="1462" y="1886"/>
                  </a:lnTo>
                  <a:lnTo>
                    <a:pt x="1466" y="1882"/>
                  </a:lnTo>
                  <a:close/>
                  <a:moveTo>
                    <a:pt x="1509" y="1910"/>
                  </a:moveTo>
                  <a:cubicBezTo>
                    <a:pt x="1510" y="1911"/>
                    <a:pt x="1511" y="1912"/>
                    <a:pt x="1513" y="1913"/>
                  </a:cubicBezTo>
                  <a:lnTo>
                    <a:pt x="1513" y="1913"/>
                  </a:lnTo>
                  <a:cubicBezTo>
                    <a:pt x="1514" y="1916"/>
                    <a:pt x="1514" y="1920"/>
                    <a:pt x="1515" y="1923"/>
                  </a:cubicBezTo>
                  <a:lnTo>
                    <a:pt x="1515" y="1923"/>
                  </a:lnTo>
                  <a:lnTo>
                    <a:pt x="1513" y="1919"/>
                  </a:lnTo>
                  <a:lnTo>
                    <a:pt x="1513" y="1919"/>
                  </a:lnTo>
                  <a:lnTo>
                    <a:pt x="1509" y="1910"/>
                  </a:lnTo>
                  <a:close/>
                  <a:moveTo>
                    <a:pt x="1851" y="1947"/>
                  </a:moveTo>
                  <a:lnTo>
                    <a:pt x="1851" y="1947"/>
                  </a:lnTo>
                  <a:cubicBezTo>
                    <a:pt x="1850" y="1948"/>
                    <a:pt x="1850" y="1948"/>
                    <a:pt x="1849" y="1949"/>
                  </a:cubicBezTo>
                  <a:lnTo>
                    <a:pt x="1849" y="1949"/>
                  </a:lnTo>
                  <a:lnTo>
                    <a:pt x="1846" y="1949"/>
                  </a:lnTo>
                  <a:lnTo>
                    <a:pt x="1846" y="1949"/>
                  </a:lnTo>
                  <a:cubicBezTo>
                    <a:pt x="1847" y="1949"/>
                    <a:pt x="1848" y="1948"/>
                    <a:pt x="1849" y="1947"/>
                  </a:cubicBezTo>
                  <a:lnTo>
                    <a:pt x="1849" y="1947"/>
                  </a:lnTo>
                  <a:cubicBezTo>
                    <a:pt x="1849" y="1947"/>
                    <a:pt x="1850" y="1947"/>
                    <a:pt x="1851" y="1947"/>
                  </a:cubicBezTo>
                  <a:close/>
                  <a:moveTo>
                    <a:pt x="1550" y="1956"/>
                  </a:moveTo>
                  <a:lnTo>
                    <a:pt x="1551" y="1956"/>
                  </a:lnTo>
                  <a:lnTo>
                    <a:pt x="1551" y="1956"/>
                  </a:lnTo>
                  <a:lnTo>
                    <a:pt x="1552" y="1956"/>
                  </a:lnTo>
                  <a:lnTo>
                    <a:pt x="1552" y="1956"/>
                  </a:lnTo>
                  <a:cubicBezTo>
                    <a:pt x="1551" y="1956"/>
                    <a:pt x="1551" y="1956"/>
                    <a:pt x="1550" y="1956"/>
                  </a:cubicBezTo>
                  <a:close/>
                  <a:moveTo>
                    <a:pt x="1518" y="1918"/>
                  </a:moveTo>
                  <a:cubicBezTo>
                    <a:pt x="1532" y="1930"/>
                    <a:pt x="1544" y="1942"/>
                    <a:pt x="1555" y="1957"/>
                  </a:cubicBezTo>
                  <a:lnTo>
                    <a:pt x="1555" y="1957"/>
                  </a:lnTo>
                  <a:lnTo>
                    <a:pt x="1552" y="1956"/>
                  </a:lnTo>
                  <a:lnTo>
                    <a:pt x="1552" y="1956"/>
                  </a:lnTo>
                  <a:cubicBezTo>
                    <a:pt x="1553" y="1957"/>
                    <a:pt x="1555" y="1957"/>
                    <a:pt x="1556" y="1958"/>
                  </a:cubicBezTo>
                  <a:lnTo>
                    <a:pt x="1556" y="1958"/>
                  </a:lnTo>
                  <a:cubicBezTo>
                    <a:pt x="1558" y="1960"/>
                    <a:pt x="1560" y="1962"/>
                    <a:pt x="1561" y="1965"/>
                  </a:cubicBezTo>
                  <a:lnTo>
                    <a:pt x="1561" y="1965"/>
                  </a:lnTo>
                  <a:lnTo>
                    <a:pt x="1551" y="1956"/>
                  </a:lnTo>
                  <a:lnTo>
                    <a:pt x="1551" y="1956"/>
                  </a:lnTo>
                  <a:lnTo>
                    <a:pt x="1541" y="1955"/>
                  </a:lnTo>
                  <a:lnTo>
                    <a:pt x="1541" y="1955"/>
                  </a:lnTo>
                  <a:lnTo>
                    <a:pt x="1540" y="1953"/>
                  </a:lnTo>
                  <a:lnTo>
                    <a:pt x="1540" y="1953"/>
                  </a:lnTo>
                  <a:cubicBezTo>
                    <a:pt x="1543" y="1954"/>
                    <a:pt x="1547" y="1955"/>
                    <a:pt x="1550" y="1956"/>
                  </a:cubicBezTo>
                  <a:lnTo>
                    <a:pt x="1550" y="1956"/>
                  </a:lnTo>
                  <a:lnTo>
                    <a:pt x="1527" y="1938"/>
                  </a:lnTo>
                  <a:lnTo>
                    <a:pt x="1527" y="1938"/>
                  </a:lnTo>
                  <a:lnTo>
                    <a:pt x="1519" y="1927"/>
                  </a:lnTo>
                  <a:lnTo>
                    <a:pt x="1519" y="1927"/>
                  </a:lnTo>
                  <a:cubicBezTo>
                    <a:pt x="1519" y="1924"/>
                    <a:pt x="1518" y="1921"/>
                    <a:pt x="1518" y="1918"/>
                  </a:cubicBezTo>
                  <a:close/>
                  <a:moveTo>
                    <a:pt x="1674" y="0"/>
                  </a:moveTo>
                  <a:cubicBezTo>
                    <a:pt x="1402" y="39"/>
                    <a:pt x="1129" y="78"/>
                    <a:pt x="896" y="234"/>
                  </a:cubicBezTo>
                  <a:cubicBezTo>
                    <a:pt x="779" y="312"/>
                    <a:pt x="662" y="390"/>
                    <a:pt x="585" y="467"/>
                  </a:cubicBezTo>
                  <a:cubicBezTo>
                    <a:pt x="546" y="506"/>
                    <a:pt x="507" y="545"/>
                    <a:pt x="468" y="584"/>
                  </a:cubicBezTo>
                  <a:cubicBezTo>
                    <a:pt x="390" y="701"/>
                    <a:pt x="312" y="779"/>
                    <a:pt x="234" y="895"/>
                  </a:cubicBezTo>
                  <a:cubicBezTo>
                    <a:pt x="157" y="1012"/>
                    <a:pt x="118" y="1129"/>
                    <a:pt x="79" y="1285"/>
                  </a:cubicBezTo>
                  <a:cubicBezTo>
                    <a:pt x="40" y="1324"/>
                    <a:pt x="40" y="1362"/>
                    <a:pt x="40" y="1440"/>
                  </a:cubicBezTo>
                  <a:cubicBezTo>
                    <a:pt x="1" y="1557"/>
                    <a:pt x="1" y="1713"/>
                    <a:pt x="1" y="1829"/>
                  </a:cubicBezTo>
                  <a:cubicBezTo>
                    <a:pt x="1" y="2102"/>
                    <a:pt x="79" y="2374"/>
                    <a:pt x="195" y="2608"/>
                  </a:cubicBezTo>
                  <a:cubicBezTo>
                    <a:pt x="234" y="2647"/>
                    <a:pt x="273" y="2686"/>
                    <a:pt x="273" y="2763"/>
                  </a:cubicBezTo>
                  <a:cubicBezTo>
                    <a:pt x="351" y="2841"/>
                    <a:pt x="429" y="2958"/>
                    <a:pt x="546" y="3036"/>
                  </a:cubicBezTo>
                  <a:cubicBezTo>
                    <a:pt x="624" y="3114"/>
                    <a:pt x="701" y="3191"/>
                    <a:pt x="818" y="3269"/>
                  </a:cubicBezTo>
                  <a:cubicBezTo>
                    <a:pt x="935" y="3347"/>
                    <a:pt x="1052" y="3386"/>
                    <a:pt x="1168" y="3425"/>
                  </a:cubicBezTo>
                  <a:cubicBezTo>
                    <a:pt x="1333" y="3488"/>
                    <a:pt x="1506" y="3519"/>
                    <a:pt x="1679" y="3519"/>
                  </a:cubicBezTo>
                  <a:cubicBezTo>
                    <a:pt x="2038" y="3519"/>
                    <a:pt x="2397" y="3389"/>
                    <a:pt x="2686" y="3152"/>
                  </a:cubicBezTo>
                  <a:cubicBezTo>
                    <a:pt x="2725" y="3152"/>
                    <a:pt x="2764" y="3152"/>
                    <a:pt x="2764" y="3114"/>
                  </a:cubicBezTo>
                  <a:cubicBezTo>
                    <a:pt x="2958" y="2997"/>
                    <a:pt x="3114" y="2841"/>
                    <a:pt x="3231" y="2686"/>
                  </a:cubicBezTo>
                  <a:cubicBezTo>
                    <a:pt x="3309" y="2569"/>
                    <a:pt x="3347" y="2452"/>
                    <a:pt x="3386" y="2335"/>
                  </a:cubicBezTo>
                  <a:cubicBezTo>
                    <a:pt x="3425" y="2257"/>
                    <a:pt x="3425" y="2219"/>
                    <a:pt x="3425" y="2180"/>
                  </a:cubicBezTo>
                  <a:cubicBezTo>
                    <a:pt x="3464" y="2024"/>
                    <a:pt x="3464" y="1868"/>
                    <a:pt x="3464" y="1752"/>
                  </a:cubicBezTo>
                  <a:cubicBezTo>
                    <a:pt x="3464" y="1479"/>
                    <a:pt x="3386" y="1207"/>
                    <a:pt x="3270" y="934"/>
                  </a:cubicBezTo>
                  <a:cubicBezTo>
                    <a:pt x="3192" y="779"/>
                    <a:pt x="3075" y="623"/>
                    <a:pt x="2919" y="506"/>
                  </a:cubicBezTo>
                  <a:cubicBezTo>
                    <a:pt x="2725" y="312"/>
                    <a:pt x="2491" y="156"/>
                    <a:pt x="2219" y="78"/>
                  </a:cubicBezTo>
                  <a:cubicBezTo>
                    <a:pt x="2063" y="0"/>
                    <a:pt x="1869" y="0"/>
                    <a:pt x="1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2"/>
            <p:cNvSpPr/>
            <p:nvPr/>
          </p:nvSpPr>
          <p:spPr>
            <a:xfrm>
              <a:off x="2919130" y="5072880"/>
              <a:ext cx="24601" cy="25436"/>
            </a:xfrm>
            <a:custGeom>
              <a:avLst/>
              <a:gdLst/>
              <a:ahLst/>
              <a:cxnLst/>
              <a:rect l="l" t="t" r="r" b="b"/>
              <a:pathLst>
                <a:path w="2297" h="2375" extrusionOk="0">
                  <a:moveTo>
                    <a:pt x="1700" y="1674"/>
                  </a:moveTo>
                  <a:lnTo>
                    <a:pt x="1689" y="1689"/>
                  </a:lnTo>
                  <a:lnTo>
                    <a:pt x="1689" y="1689"/>
                  </a:lnTo>
                  <a:lnTo>
                    <a:pt x="1674" y="1699"/>
                  </a:lnTo>
                  <a:lnTo>
                    <a:pt x="1674" y="1699"/>
                  </a:lnTo>
                  <a:cubicBezTo>
                    <a:pt x="1674" y="1677"/>
                    <a:pt x="1678" y="1674"/>
                    <a:pt x="1700" y="1674"/>
                  </a:cubicBezTo>
                  <a:close/>
                  <a:moveTo>
                    <a:pt x="1129" y="0"/>
                  </a:moveTo>
                  <a:cubicBezTo>
                    <a:pt x="1012" y="0"/>
                    <a:pt x="934" y="0"/>
                    <a:pt x="818" y="39"/>
                  </a:cubicBezTo>
                  <a:lnTo>
                    <a:pt x="545" y="117"/>
                  </a:lnTo>
                  <a:lnTo>
                    <a:pt x="506" y="117"/>
                  </a:lnTo>
                  <a:lnTo>
                    <a:pt x="429" y="234"/>
                  </a:lnTo>
                  <a:lnTo>
                    <a:pt x="312" y="312"/>
                  </a:lnTo>
                  <a:lnTo>
                    <a:pt x="156" y="506"/>
                  </a:lnTo>
                  <a:cubicBezTo>
                    <a:pt x="156" y="506"/>
                    <a:pt x="156" y="545"/>
                    <a:pt x="156" y="545"/>
                  </a:cubicBezTo>
                  <a:cubicBezTo>
                    <a:pt x="78" y="662"/>
                    <a:pt x="39" y="779"/>
                    <a:pt x="1" y="934"/>
                  </a:cubicBezTo>
                  <a:cubicBezTo>
                    <a:pt x="1" y="1051"/>
                    <a:pt x="1" y="1207"/>
                    <a:pt x="1" y="1323"/>
                  </a:cubicBezTo>
                  <a:cubicBezTo>
                    <a:pt x="46" y="1414"/>
                    <a:pt x="97" y="1504"/>
                    <a:pt x="156" y="1588"/>
                  </a:cubicBezTo>
                  <a:lnTo>
                    <a:pt x="156" y="1588"/>
                  </a:lnTo>
                  <a:cubicBezTo>
                    <a:pt x="156" y="1591"/>
                    <a:pt x="156" y="1593"/>
                    <a:pt x="156" y="1596"/>
                  </a:cubicBezTo>
                  <a:lnTo>
                    <a:pt x="156" y="1635"/>
                  </a:lnTo>
                  <a:cubicBezTo>
                    <a:pt x="195" y="1713"/>
                    <a:pt x="234" y="1790"/>
                    <a:pt x="273" y="1868"/>
                  </a:cubicBezTo>
                  <a:lnTo>
                    <a:pt x="351" y="1946"/>
                  </a:lnTo>
                  <a:cubicBezTo>
                    <a:pt x="390" y="2024"/>
                    <a:pt x="468" y="2102"/>
                    <a:pt x="545" y="2141"/>
                  </a:cubicBezTo>
                  <a:lnTo>
                    <a:pt x="623" y="2218"/>
                  </a:lnTo>
                  <a:lnTo>
                    <a:pt x="857" y="2335"/>
                  </a:lnTo>
                  <a:cubicBezTo>
                    <a:pt x="973" y="2335"/>
                    <a:pt x="1051" y="2335"/>
                    <a:pt x="1168" y="2374"/>
                  </a:cubicBezTo>
                  <a:lnTo>
                    <a:pt x="1479" y="2374"/>
                  </a:lnTo>
                  <a:cubicBezTo>
                    <a:pt x="1557" y="2335"/>
                    <a:pt x="1635" y="2296"/>
                    <a:pt x="1752" y="2257"/>
                  </a:cubicBezTo>
                  <a:lnTo>
                    <a:pt x="1868" y="2179"/>
                  </a:lnTo>
                  <a:lnTo>
                    <a:pt x="1985" y="2063"/>
                  </a:lnTo>
                  <a:lnTo>
                    <a:pt x="2024" y="2063"/>
                  </a:lnTo>
                  <a:cubicBezTo>
                    <a:pt x="2063" y="1985"/>
                    <a:pt x="2141" y="1907"/>
                    <a:pt x="2180" y="1829"/>
                  </a:cubicBezTo>
                  <a:cubicBezTo>
                    <a:pt x="2180" y="1829"/>
                    <a:pt x="2180" y="1829"/>
                    <a:pt x="2180" y="1790"/>
                  </a:cubicBezTo>
                  <a:cubicBezTo>
                    <a:pt x="2219" y="1751"/>
                    <a:pt x="2219" y="1713"/>
                    <a:pt x="2258" y="1674"/>
                  </a:cubicBezTo>
                  <a:cubicBezTo>
                    <a:pt x="2258" y="1596"/>
                    <a:pt x="2296" y="1557"/>
                    <a:pt x="2296" y="1518"/>
                  </a:cubicBezTo>
                  <a:lnTo>
                    <a:pt x="2296" y="1479"/>
                  </a:lnTo>
                  <a:lnTo>
                    <a:pt x="2296" y="1323"/>
                  </a:lnTo>
                  <a:lnTo>
                    <a:pt x="2296" y="1207"/>
                  </a:lnTo>
                  <a:lnTo>
                    <a:pt x="2296" y="1129"/>
                  </a:lnTo>
                  <a:cubicBezTo>
                    <a:pt x="2296" y="1090"/>
                    <a:pt x="2296" y="934"/>
                    <a:pt x="2258" y="856"/>
                  </a:cubicBezTo>
                  <a:lnTo>
                    <a:pt x="2258" y="817"/>
                  </a:lnTo>
                  <a:cubicBezTo>
                    <a:pt x="2258" y="740"/>
                    <a:pt x="2180" y="623"/>
                    <a:pt x="2180" y="584"/>
                  </a:cubicBezTo>
                  <a:lnTo>
                    <a:pt x="2180" y="545"/>
                  </a:lnTo>
                  <a:cubicBezTo>
                    <a:pt x="2141" y="506"/>
                    <a:pt x="2102" y="467"/>
                    <a:pt x="2102" y="428"/>
                  </a:cubicBezTo>
                  <a:cubicBezTo>
                    <a:pt x="2063" y="389"/>
                    <a:pt x="2024" y="351"/>
                    <a:pt x="2024" y="312"/>
                  </a:cubicBezTo>
                  <a:lnTo>
                    <a:pt x="1907" y="195"/>
                  </a:lnTo>
                  <a:cubicBezTo>
                    <a:pt x="1868" y="195"/>
                    <a:pt x="1829" y="156"/>
                    <a:pt x="1791" y="117"/>
                  </a:cubicBezTo>
                  <a:lnTo>
                    <a:pt x="1752" y="117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2"/>
            <p:cNvSpPr/>
            <p:nvPr/>
          </p:nvSpPr>
          <p:spPr>
            <a:xfrm>
              <a:off x="2945391" y="5037034"/>
              <a:ext cx="21259" cy="22309"/>
            </a:xfrm>
            <a:custGeom>
              <a:avLst/>
              <a:gdLst/>
              <a:ahLst/>
              <a:cxnLst/>
              <a:rect l="l" t="t" r="r" b="b"/>
              <a:pathLst>
                <a:path w="1985" h="2083" extrusionOk="0">
                  <a:moveTo>
                    <a:pt x="1844" y="1114"/>
                  </a:moveTo>
                  <a:lnTo>
                    <a:pt x="1867" y="1165"/>
                  </a:lnTo>
                  <a:lnTo>
                    <a:pt x="1867" y="1165"/>
                  </a:lnTo>
                  <a:cubicBezTo>
                    <a:pt x="1864" y="1218"/>
                    <a:pt x="1855" y="1271"/>
                    <a:pt x="1829" y="1324"/>
                  </a:cubicBezTo>
                  <a:cubicBezTo>
                    <a:pt x="1829" y="1324"/>
                    <a:pt x="1829" y="1285"/>
                    <a:pt x="1829" y="1246"/>
                  </a:cubicBezTo>
                  <a:lnTo>
                    <a:pt x="1824" y="1256"/>
                  </a:lnTo>
                  <a:lnTo>
                    <a:pt x="1824" y="1256"/>
                  </a:lnTo>
                  <a:cubicBezTo>
                    <a:pt x="1827" y="1240"/>
                    <a:pt x="1829" y="1224"/>
                    <a:pt x="1829" y="1207"/>
                  </a:cubicBezTo>
                  <a:lnTo>
                    <a:pt x="1844" y="1114"/>
                  </a:lnTo>
                  <a:close/>
                  <a:moveTo>
                    <a:pt x="1756" y="1391"/>
                  </a:moveTo>
                  <a:lnTo>
                    <a:pt x="1712" y="1479"/>
                  </a:lnTo>
                  <a:lnTo>
                    <a:pt x="1712" y="1441"/>
                  </a:lnTo>
                  <a:cubicBezTo>
                    <a:pt x="1729" y="1424"/>
                    <a:pt x="1743" y="1408"/>
                    <a:pt x="1756" y="1391"/>
                  </a:cubicBezTo>
                  <a:close/>
                  <a:moveTo>
                    <a:pt x="1012" y="1"/>
                  </a:moveTo>
                  <a:cubicBezTo>
                    <a:pt x="895" y="1"/>
                    <a:pt x="817" y="1"/>
                    <a:pt x="739" y="40"/>
                  </a:cubicBezTo>
                  <a:cubicBezTo>
                    <a:pt x="662" y="79"/>
                    <a:pt x="584" y="79"/>
                    <a:pt x="545" y="117"/>
                  </a:cubicBezTo>
                  <a:cubicBezTo>
                    <a:pt x="350" y="195"/>
                    <a:pt x="234" y="312"/>
                    <a:pt x="156" y="468"/>
                  </a:cubicBezTo>
                  <a:cubicBezTo>
                    <a:pt x="78" y="662"/>
                    <a:pt x="0" y="857"/>
                    <a:pt x="0" y="1051"/>
                  </a:cubicBezTo>
                  <a:lnTo>
                    <a:pt x="0" y="1090"/>
                  </a:lnTo>
                  <a:cubicBezTo>
                    <a:pt x="0" y="1207"/>
                    <a:pt x="39" y="1285"/>
                    <a:pt x="39" y="1402"/>
                  </a:cubicBezTo>
                  <a:cubicBezTo>
                    <a:pt x="117" y="1635"/>
                    <a:pt x="272" y="1830"/>
                    <a:pt x="467" y="1946"/>
                  </a:cubicBezTo>
                  <a:cubicBezTo>
                    <a:pt x="545" y="1985"/>
                    <a:pt x="623" y="2024"/>
                    <a:pt x="701" y="2024"/>
                  </a:cubicBezTo>
                  <a:cubicBezTo>
                    <a:pt x="798" y="2063"/>
                    <a:pt x="895" y="2083"/>
                    <a:pt x="992" y="2083"/>
                  </a:cubicBezTo>
                  <a:cubicBezTo>
                    <a:pt x="1090" y="2083"/>
                    <a:pt x="1187" y="2063"/>
                    <a:pt x="1284" y="2024"/>
                  </a:cubicBezTo>
                  <a:lnTo>
                    <a:pt x="1479" y="1946"/>
                  </a:lnTo>
                  <a:cubicBezTo>
                    <a:pt x="1518" y="1908"/>
                    <a:pt x="1557" y="1869"/>
                    <a:pt x="1596" y="1869"/>
                  </a:cubicBezTo>
                  <a:cubicBezTo>
                    <a:pt x="1596" y="1869"/>
                    <a:pt x="1673" y="1791"/>
                    <a:pt x="1712" y="1752"/>
                  </a:cubicBezTo>
                  <a:lnTo>
                    <a:pt x="1829" y="1596"/>
                  </a:lnTo>
                  <a:cubicBezTo>
                    <a:pt x="1868" y="1557"/>
                    <a:pt x="1868" y="1557"/>
                    <a:pt x="1829" y="1557"/>
                  </a:cubicBezTo>
                  <a:cubicBezTo>
                    <a:pt x="1907" y="1479"/>
                    <a:pt x="1946" y="1402"/>
                    <a:pt x="1946" y="1285"/>
                  </a:cubicBezTo>
                  <a:cubicBezTo>
                    <a:pt x="1946" y="1246"/>
                    <a:pt x="1985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46" y="857"/>
                    <a:pt x="1946" y="779"/>
                  </a:cubicBezTo>
                  <a:lnTo>
                    <a:pt x="1946" y="740"/>
                  </a:lnTo>
                  <a:cubicBezTo>
                    <a:pt x="1946" y="701"/>
                    <a:pt x="1907" y="662"/>
                    <a:pt x="1907" y="662"/>
                  </a:cubicBezTo>
                  <a:cubicBezTo>
                    <a:pt x="1868" y="584"/>
                    <a:pt x="1868" y="546"/>
                    <a:pt x="1829" y="546"/>
                  </a:cubicBezTo>
                  <a:lnTo>
                    <a:pt x="1829" y="507"/>
                  </a:lnTo>
                  <a:cubicBezTo>
                    <a:pt x="1790" y="429"/>
                    <a:pt x="1751" y="390"/>
                    <a:pt x="1712" y="312"/>
                  </a:cubicBezTo>
                  <a:cubicBezTo>
                    <a:pt x="1650" y="250"/>
                    <a:pt x="1576" y="201"/>
                    <a:pt x="1497" y="163"/>
                  </a:cubicBezTo>
                  <a:lnTo>
                    <a:pt x="1497" y="163"/>
                  </a:lnTo>
                  <a:lnTo>
                    <a:pt x="1440" y="117"/>
                  </a:lnTo>
                  <a:cubicBezTo>
                    <a:pt x="1323" y="40"/>
                    <a:pt x="1167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2"/>
            <p:cNvSpPr/>
            <p:nvPr/>
          </p:nvSpPr>
          <p:spPr>
            <a:xfrm>
              <a:off x="2869950" y="5100801"/>
              <a:ext cx="21688" cy="20745"/>
            </a:xfrm>
            <a:custGeom>
              <a:avLst/>
              <a:gdLst/>
              <a:ahLst/>
              <a:cxnLst/>
              <a:rect l="l" t="t" r="r" b="b"/>
              <a:pathLst>
                <a:path w="2025" h="1937" extrusionOk="0">
                  <a:moveTo>
                    <a:pt x="1674" y="818"/>
                  </a:moveTo>
                  <a:lnTo>
                    <a:pt x="1674" y="857"/>
                  </a:lnTo>
                  <a:cubicBezTo>
                    <a:pt x="1635" y="818"/>
                    <a:pt x="1635" y="818"/>
                    <a:pt x="1674" y="818"/>
                  </a:cubicBezTo>
                  <a:close/>
                  <a:moveTo>
                    <a:pt x="1674" y="1168"/>
                  </a:moveTo>
                  <a:lnTo>
                    <a:pt x="1654" y="1202"/>
                  </a:lnTo>
                  <a:lnTo>
                    <a:pt x="1654" y="1202"/>
                  </a:lnTo>
                  <a:cubicBezTo>
                    <a:pt x="1637" y="1191"/>
                    <a:pt x="1644" y="1168"/>
                    <a:pt x="1674" y="1168"/>
                  </a:cubicBezTo>
                  <a:close/>
                  <a:moveTo>
                    <a:pt x="291" y="1444"/>
                  </a:moveTo>
                  <a:cubicBezTo>
                    <a:pt x="296" y="1446"/>
                    <a:pt x="300" y="1450"/>
                    <a:pt x="303" y="1454"/>
                  </a:cubicBezTo>
                  <a:lnTo>
                    <a:pt x="303" y="1454"/>
                  </a:lnTo>
                  <a:lnTo>
                    <a:pt x="294" y="1450"/>
                  </a:lnTo>
                  <a:lnTo>
                    <a:pt x="294" y="1450"/>
                  </a:lnTo>
                  <a:lnTo>
                    <a:pt x="291" y="1444"/>
                  </a:lnTo>
                  <a:close/>
                  <a:moveTo>
                    <a:pt x="935" y="1"/>
                  </a:moveTo>
                  <a:cubicBezTo>
                    <a:pt x="857" y="1"/>
                    <a:pt x="779" y="1"/>
                    <a:pt x="662" y="39"/>
                  </a:cubicBezTo>
                  <a:cubicBezTo>
                    <a:pt x="623" y="39"/>
                    <a:pt x="584" y="39"/>
                    <a:pt x="584" y="78"/>
                  </a:cubicBezTo>
                  <a:cubicBezTo>
                    <a:pt x="507" y="78"/>
                    <a:pt x="429" y="117"/>
                    <a:pt x="390" y="195"/>
                  </a:cubicBezTo>
                  <a:cubicBezTo>
                    <a:pt x="312" y="234"/>
                    <a:pt x="312" y="234"/>
                    <a:pt x="273" y="273"/>
                  </a:cubicBezTo>
                  <a:lnTo>
                    <a:pt x="273" y="273"/>
                  </a:lnTo>
                  <a:lnTo>
                    <a:pt x="273" y="273"/>
                  </a:lnTo>
                  <a:lnTo>
                    <a:pt x="156" y="429"/>
                  </a:lnTo>
                  <a:lnTo>
                    <a:pt x="156" y="467"/>
                  </a:lnTo>
                  <a:lnTo>
                    <a:pt x="156" y="506"/>
                  </a:lnTo>
                  <a:cubicBezTo>
                    <a:pt x="117" y="584"/>
                    <a:pt x="79" y="623"/>
                    <a:pt x="40" y="740"/>
                  </a:cubicBezTo>
                  <a:lnTo>
                    <a:pt x="40" y="779"/>
                  </a:lnTo>
                  <a:cubicBezTo>
                    <a:pt x="40" y="857"/>
                    <a:pt x="1" y="934"/>
                    <a:pt x="1" y="1012"/>
                  </a:cubicBezTo>
                  <a:cubicBezTo>
                    <a:pt x="1" y="1041"/>
                    <a:pt x="1" y="1049"/>
                    <a:pt x="1" y="1049"/>
                  </a:cubicBezTo>
                  <a:cubicBezTo>
                    <a:pt x="1" y="1049"/>
                    <a:pt x="1" y="1050"/>
                    <a:pt x="1" y="1051"/>
                  </a:cubicBezTo>
                  <a:cubicBezTo>
                    <a:pt x="1" y="1129"/>
                    <a:pt x="1" y="1207"/>
                    <a:pt x="40" y="1285"/>
                  </a:cubicBezTo>
                  <a:cubicBezTo>
                    <a:pt x="40" y="1285"/>
                    <a:pt x="40" y="1285"/>
                    <a:pt x="40" y="1324"/>
                  </a:cubicBezTo>
                  <a:cubicBezTo>
                    <a:pt x="79" y="1401"/>
                    <a:pt x="117" y="1518"/>
                    <a:pt x="195" y="1596"/>
                  </a:cubicBezTo>
                  <a:cubicBezTo>
                    <a:pt x="312" y="1791"/>
                    <a:pt x="507" y="1907"/>
                    <a:pt x="740" y="1907"/>
                  </a:cubicBezTo>
                  <a:cubicBezTo>
                    <a:pt x="798" y="1927"/>
                    <a:pt x="857" y="1936"/>
                    <a:pt x="915" y="1936"/>
                  </a:cubicBezTo>
                  <a:cubicBezTo>
                    <a:pt x="967" y="1936"/>
                    <a:pt x="1019" y="1929"/>
                    <a:pt x="1070" y="1914"/>
                  </a:cubicBezTo>
                  <a:lnTo>
                    <a:pt x="1070" y="1914"/>
                  </a:lnTo>
                  <a:cubicBezTo>
                    <a:pt x="1573" y="1897"/>
                    <a:pt x="2024" y="1513"/>
                    <a:pt x="2024" y="934"/>
                  </a:cubicBezTo>
                  <a:cubicBezTo>
                    <a:pt x="2024" y="779"/>
                    <a:pt x="1946" y="623"/>
                    <a:pt x="1869" y="467"/>
                  </a:cubicBezTo>
                  <a:cubicBezTo>
                    <a:pt x="1791" y="312"/>
                    <a:pt x="1674" y="195"/>
                    <a:pt x="1518" y="117"/>
                  </a:cubicBezTo>
                  <a:cubicBezTo>
                    <a:pt x="1402" y="78"/>
                    <a:pt x="1324" y="39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2"/>
            <p:cNvSpPr/>
            <p:nvPr/>
          </p:nvSpPr>
          <p:spPr>
            <a:xfrm>
              <a:off x="3032496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234" y="1090"/>
                  </a:moveTo>
                  <a:cubicBezTo>
                    <a:pt x="234" y="1090"/>
                    <a:pt x="234" y="1090"/>
                    <a:pt x="234" y="1090"/>
                  </a:cubicBezTo>
                  <a:lnTo>
                    <a:pt x="234" y="1090"/>
                  </a:lnTo>
                  <a:cubicBezTo>
                    <a:pt x="234" y="1090"/>
                    <a:pt x="234" y="1090"/>
                    <a:pt x="233" y="1091"/>
                  </a:cubicBezTo>
                  <a:lnTo>
                    <a:pt x="234" y="1090"/>
                  </a:lnTo>
                  <a:close/>
                  <a:moveTo>
                    <a:pt x="1868" y="1324"/>
                  </a:moveTo>
                  <a:lnTo>
                    <a:pt x="1878" y="1354"/>
                  </a:lnTo>
                  <a:lnTo>
                    <a:pt x="1878" y="1354"/>
                  </a:lnTo>
                  <a:cubicBezTo>
                    <a:pt x="1878" y="1351"/>
                    <a:pt x="1878" y="1349"/>
                    <a:pt x="1878" y="1347"/>
                  </a:cubicBezTo>
                  <a:lnTo>
                    <a:pt x="1878" y="1347"/>
                  </a:lnTo>
                  <a:cubicBezTo>
                    <a:pt x="1879" y="1351"/>
                    <a:pt x="1880" y="1356"/>
                    <a:pt x="1881" y="1360"/>
                  </a:cubicBezTo>
                  <a:lnTo>
                    <a:pt x="1881" y="1360"/>
                  </a:lnTo>
                  <a:cubicBezTo>
                    <a:pt x="1881" y="1361"/>
                    <a:pt x="1881" y="1361"/>
                    <a:pt x="1880" y="1362"/>
                  </a:cubicBezTo>
                  <a:lnTo>
                    <a:pt x="1880" y="1362"/>
                  </a:lnTo>
                  <a:lnTo>
                    <a:pt x="1878" y="1354"/>
                  </a:lnTo>
                  <a:lnTo>
                    <a:pt x="1878" y="1354"/>
                  </a:lnTo>
                  <a:cubicBezTo>
                    <a:pt x="1878" y="1359"/>
                    <a:pt x="1878" y="1364"/>
                    <a:pt x="1878" y="1369"/>
                  </a:cubicBezTo>
                  <a:lnTo>
                    <a:pt x="1878" y="1369"/>
                  </a:lnTo>
                  <a:cubicBezTo>
                    <a:pt x="1876" y="1373"/>
                    <a:pt x="1875" y="1377"/>
                    <a:pt x="1874" y="1380"/>
                  </a:cubicBezTo>
                  <a:lnTo>
                    <a:pt x="1874" y="1380"/>
                  </a:lnTo>
                  <a:cubicBezTo>
                    <a:pt x="1870" y="1362"/>
                    <a:pt x="1868" y="1343"/>
                    <a:pt x="1868" y="1324"/>
                  </a:cubicBezTo>
                  <a:close/>
                  <a:moveTo>
                    <a:pt x="1885" y="1378"/>
                  </a:moveTo>
                  <a:cubicBezTo>
                    <a:pt x="1886" y="1380"/>
                    <a:pt x="1887" y="1383"/>
                    <a:pt x="1887" y="1385"/>
                  </a:cubicBezTo>
                  <a:lnTo>
                    <a:pt x="1887" y="1385"/>
                  </a:lnTo>
                  <a:cubicBezTo>
                    <a:pt x="1886" y="1388"/>
                    <a:pt x="1884" y="1390"/>
                    <a:pt x="1882" y="1392"/>
                  </a:cubicBezTo>
                  <a:lnTo>
                    <a:pt x="1882" y="1392"/>
                  </a:lnTo>
                  <a:lnTo>
                    <a:pt x="1885" y="1380"/>
                  </a:lnTo>
                  <a:lnTo>
                    <a:pt x="1885" y="1378"/>
                  </a:lnTo>
                  <a:close/>
                  <a:moveTo>
                    <a:pt x="1874" y="1380"/>
                  </a:moveTo>
                  <a:cubicBezTo>
                    <a:pt x="1875" y="1386"/>
                    <a:pt x="1877" y="1391"/>
                    <a:pt x="1878" y="1396"/>
                  </a:cubicBezTo>
                  <a:lnTo>
                    <a:pt x="1878" y="1396"/>
                  </a:lnTo>
                  <a:lnTo>
                    <a:pt x="1879" y="1392"/>
                  </a:lnTo>
                  <a:lnTo>
                    <a:pt x="1879" y="1392"/>
                  </a:lnTo>
                  <a:cubicBezTo>
                    <a:pt x="1880" y="1393"/>
                    <a:pt x="1880" y="1395"/>
                    <a:pt x="1880" y="1396"/>
                  </a:cubicBezTo>
                  <a:lnTo>
                    <a:pt x="1880" y="1396"/>
                  </a:lnTo>
                  <a:cubicBezTo>
                    <a:pt x="1879" y="1396"/>
                    <a:pt x="1879" y="1397"/>
                    <a:pt x="1879" y="1398"/>
                  </a:cubicBezTo>
                  <a:lnTo>
                    <a:pt x="1879" y="1398"/>
                  </a:lnTo>
                  <a:cubicBezTo>
                    <a:pt x="1878" y="1397"/>
                    <a:pt x="1878" y="1396"/>
                    <a:pt x="1878" y="1396"/>
                  </a:cubicBezTo>
                  <a:lnTo>
                    <a:pt x="1878" y="1396"/>
                  </a:lnTo>
                  <a:lnTo>
                    <a:pt x="1876" y="1402"/>
                  </a:lnTo>
                  <a:lnTo>
                    <a:pt x="1870" y="1409"/>
                  </a:lnTo>
                  <a:lnTo>
                    <a:pt x="1870" y="1409"/>
                  </a:lnTo>
                  <a:cubicBezTo>
                    <a:pt x="1871" y="1399"/>
                    <a:pt x="1872" y="1389"/>
                    <a:pt x="1874" y="1380"/>
                  </a:cubicBezTo>
                  <a:close/>
                  <a:moveTo>
                    <a:pt x="1875" y="1402"/>
                  </a:moveTo>
                  <a:lnTo>
                    <a:pt x="1869" y="1419"/>
                  </a:lnTo>
                  <a:lnTo>
                    <a:pt x="1869" y="1419"/>
                  </a:lnTo>
                  <a:cubicBezTo>
                    <a:pt x="1869" y="1416"/>
                    <a:pt x="1869" y="1414"/>
                    <a:pt x="1869" y="1412"/>
                  </a:cubicBezTo>
                  <a:lnTo>
                    <a:pt x="1869" y="1412"/>
                  </a:lnTo>
                  <a:cubicBezTo>
                    <a:pt x="1871" y="1409"/>
                    <a:pt x="1873" y="1405"/>
                    <a:pt x="1875" y="1402"/>
                  </a:cubicBezTo>
                  <a:close/>
                  <a:moveTo>
                    <a:pt x="1907" y="1246"/>
                  </a:moveTo>
                  <a:lnTo>
                    <a:pt x="1891" y="1343"/>
                  </a:lnTo>
                  <a:lnTo>
                    <a:pt x="1891" y="1343"/>
                  </a:lnTo>
                  <a:cubicBezTo>
                    <a:pt x="1895" y="1337"/>
                    <a:pt x="1900" y="1330"/>
                    <a:pt x="1907" y="1324"/>
                  </a:cubicBezTo>
                  <a:lnTo>
                    <a:pt x="1907" y="1324"/>
                  </a:lnTo>
                  <a:lnTo>
                    <a:pt x="1888" y="1370"/>
                  </a:lnTo>
                  <a:lnTo>
                    <a:pt x="1888" y="1370"/>
                  </a:lnTo>
                  <a:lnTo>
                    <a:pt x="1890" y="1382"/>
                  </a:lnTo>
                  <a:lnTo>
                    <a:pt x="1890" y="1382"/>
                  </a:lnTo>
                  <a:cubicBezTo>
                    <a:pt x="1896" y="1375"/>
                    <a:pt x="1901" y="1368"/>
                    <a:pt x="1907" y="1363"/>
                  </a:cubicBezTo>
                  <a:lnTo>
                    <a:pt x="1907" y="1363"/>
                  </a:lnTo>
                  <a:lnTo>
                    <a:pt x="1891" y="1383"/>
                  </a:lnTo>
                  <a:lnTo>
                    <a:pt x="1894" y="1402"/>
                  </a:lnTo>
                  <a:lnTo>
                    <a:pt x="1924" y="1493"/>
                  </a:lnTo>
                  <a:lnTo>
                    <a:pt x="1924" y="1493"/>
                  </a:lnTo>
                  <a:cubicBezTo>
                    <a:pt x="1924" y="1492"/>
                    <a:pt x="1923" y="1491"/>
                    <a:pt x="1922" y="1490"/>
                  </a:cubicBezTo>
                  <a:lnTo>
                    <a:pt x="1922" y="1490"/>
                  </a:lnTo>
                  <a:cubicBezTo>
                    <a:pt x="1913" y="1464"/>
                    <a:pt x="1904" y="1438"/>
                    <a:pt x="1896" y="1413"/>
                  </a:cubicBezTo>
                  <a:lnTo>
                    <a:pt x="1896" y="1413"/>
                  </a:lnTo>
                  <a:lnTo>
                    <a:pt x="1903" y="1459"/>
                  </a:lnTo>
                  <a:lnTo>
                    <a:pt x="1903" y="1459"/>
                  </a:lnTo>
                  <a:cubicBezTo>
                    <a:pt x="1895" y="1444"/>
                    <a:pt x="1888" y="1427"/>
                    <a:pt x="1882" y="1410"/>
                  </a:cubicBezTo>
                  <a:lnTo>
                    <a:pt x="1882" y="1410"/>
                  </a:lnTo>
                  <a:cubicBezTo>
                    <a:pt x="1882" y="1407"/>
                    <a:pt x="1881" y="1404"/>
                    <a:pt x="1881" y="1402"/>
                  </a:cubicBezTo>
                  <a:lnTo>
                    <a:pt x="1881" y="1402"/>
                  </a:lnTo>
                  <a:lnTo>
                    <a:pt x="1880" y="1404"/>
                  </a:lnTo>
                  <a:lnTo>
                    <a:pt x="1880" y="1404"/>
                  </a:lnTo>
                  <a:cubicBezTo>
                    <a:pt x="1880" y="1402"/>
                    <a:pt x="1879" y="1400"/>
                    <a:pt x="1879" y="1398"/>
                  </a:cubicBezTo>
                  <a:lnTo>
                    <a:pt x="1879" y="1398"/>
                  </a:lnTo>
                  <a:lnTo>
                    <a:pt x="1876" y="1401"/>
                  </a:lnTo>
                  <a:lnTo>
                    <a:pt x="1876" y="1401"/>
                  </a:lnTo>
                  <a:cubicBezTo>
                    <a:pt x="1877" y="1400"/>
                    <a:pt x="1878" y="1399"/>
                    <a:pt x="1879" y="1398"/>
                  </a:cubicBezTo>
                  <a:lnTo>
                    <a:pt x="1879" y="1398"/>
                  </a:lnTo>
                  <a:cubicBezTo>
                    <a:pt x="1879" y="1398"/>
                    <a:pt x="1879" y="1398"/>
                    <a:pt x="1879" y="1398"/>
                  </a:cubicBezTo>
                  <a:lnTo>
                    <a:pt x="1879" y="1398"/>
                  </a:lnTo>
                  <a:lnTo>
                    <a:pt x="1880" y="1396"/>
                  </a:lnTo>
                  <a:lnTo>
                    <a:pt x="1880" y="1396"/>
                  </a:lnTo>
                  <a:cubicBezTo>
                    <a:pt x="1880" y="1398"/>
                    <a:pt x="1881" y="1400"/>
                    <a:pt x="1881" y="1402"/>
                  </a:cubicBezTo>
                  <a:lnTo>
                    <a:pt x="1882" y="1394"/>
                  </a:lnTo>
                  <a:lnTo>
                    <a:pt x="1882" y="1394"/>
                  </a:lnTo>
                  <a:lnTo>
                    <a:pt x="1888" y="1387"/>
                  </a:lnTo>
                  <a:lnTo>
                    <a:pt x="1888" y="1387"/>
                  </a:lnTo>
                  <a:cubicBezTo>
                    <a:pt x="1890" y="1396"/>
                    <a:pt x="1893" y="1404"/>
                    <a:pt x="1896" y="1413"/>
                  </a:cubicBezTo>
                  <a:lnTo>
                    <a:pt x="1896" y="1413"/>
                  </a:lnTo>
                  <a:lnTo>
                    <a:pt x="1894" y="1402"/>
                  </a:lnTo>
                  <a:lnTo>
                    <a:pt x="1888" y="1386"/>
                  </a:lnTo>
                  <a:lnTo>
                    <a:pt x="1888" y="1386"/>
                  </a:lnTo>
                  <a:lnTo>
                    <a:pt x="1891" y="1383"/>
                  </a:lnTo>
                  <a:lnTo>
                    <a:pt x="1890" y="1382"/>
                  </a:lnTo>
                  <a:lnTo>
                    <a:pt x="1890" y="1382"/>
                  </a:lnTo>
                  <a:cubicBezTo>
                    <a:pt x="1890" y="1383"/>
                    <a:pt x="1889" y="1384"/>
                    <a:pt x="1888" y="1385"/>
                  </a:cubicBezTo>
                  <a:lnTo>
                    <a:pt x="1888" y="1385"/>
                  </a:lnTo>
                  <a:lnTo>
                    <a:pt x="1886" y="1377"/>
                  </a:lnTo>
                  <a:lnTo>
                    <a:pt x="1888" y="1370"/>
                  </a:lnTo>
                  <a:lnTo>
                    <a:pt x="1888" y="1370"/>
                  </a:lnTo>
                  <a:lnTo>
                    <a:pt x="1887" y="1363"/>
                  </a:lnTo>
                  <a:lnTo>
                    <a:pt x="1887" y="1363"/>
                  </a:lnTo>
                  <a:lnTo>
                    <a:pt x="1891" y="1343"/>
                  </a:lnTo>
                  <a:lnTo>
                    <a:pt x="1891" y="1343"/>
                  </a:lnTo>
                  <a:cubicBezTo>
                    <a:pt x="1889" y="1346"/>
                    <a:pt x="1887" y="1349"/>
                    <a:pt x="1885" y="1352"/>
                  </a:cubicBezTo>
                  <a:lnTo>
                    <a:pt x="1885" y="1352"/>
                  </a:lnTo>
                  <a:lnTo>
                    <a:pt x="1881" y="1324"/>
                  </a:lnTo>
                  <a:lnTo>
                    <a:pt x="1881" y="1324"/>
                  </a:lnTo>
                  <a:cubicBezTo>
                    <a:pt x="1880" y="1332"/>
                    <a:pt x="1879" y="1339"/>
                    <a:pt x="1878" y="1347"/>
                  </a:cubicBezTo>
                  <a:lnTo>
                    <a:pt x="1878" y="1347"/>
                  </a:lnTo>
                  <a:cubicBezTo>
                    <a:pt x="1872" y="1316"/>
                    <a:pt x="1868" y="1283"/>
                    <a:pt x="1868" y="1246"/>
                  </a:cubicBezTo>
                  <a:lnTo>
                    <a:pt x="1868" y="1246"/>
                  </a:lnTo>
                  <a:lnTo>
                    <a:pt x="1881" y="1324"/>
                  </a:lnTo>
                  <a:cubicBezTo>
                    <a:pt x="1885" y="1298"/>
                    <a:pt x="1894" y="1272"/>
                    <a:pt x="1907" y="1246"/>
                  </a:cubicBezTo>
                  <a:close/>
                  <a:moveTo>
                    <a:pt x="1234" y="1599"/>
                  </a:moveTo>
                  <a:lnTo>
                    <a:pt x="1237" y="1604"/>
                  </a:lnTo>
                  <a:lnTo>
                    <a:pt x="1234" y="1599"/>
                  </a:lnTo>
                  <a:close/>
                  <a:moveTo>
                    <a:pt x="1432" y="1639"/>
                  </a:moveTo>
                  <a:cubicBezTo>
                    <a:pt x="1432" y="1639"/>
                    <a:pt x="1433" y="1639"/>
                    <a:pt x="1434" y="1639"/>
                  </a:cubicBezTo>
                  <a:lnTo>
                    <a:pt x="1434" y="1639"/>
                  </a:lnTo>
                  <a:cubicBezTo>
                    <a:pt x="1436" y="1640"/>
                    <a:pt x="1438" y="1642"/>
                    <a:pt x="1439" y="1643"/>
                  </a:cubicBezTo>
                  <a:lnTo>
                    <a:pt x="1439" y="1643"/>
                  </a:lnTo>
                  <a:lnTo>
                    <a:pt x="1434" y="1641"/>
                  </a:lnTo>
                  <a:lnTo>
                    <a:pt x="1434" y="1641"/>
                  </a:lnTo>
                  <a:lnTo>
                    <a:pt x="1432" y="1639"/>
                  </a:lnTo>
                  <a:close/>
                  <a:moveTo>
                    <a:pt x="1465" y="1646"/>
                  </a:moveTo>
                  <a:cubicBezTo>
                    <a:pt x="1465" y="1646"/>
                    <a:pt x="1466" y="1646"/>
                    <a:pt x="1467" y="1646"/>
                  </a:cubicBezTo>
                  <a:lnTo>
                    <a:pt x="1467" y="1646"/>
                  </a:lnTo>
                  <a:cubicBezTo>
                    <a:pt x="1465" y="1648"/>
                    <a:pt x="1463" y="1650"/>
                    <a:pt x="1461" y="1651"/>
                  </a:cubicBezTo>
                  <a:lnTo>
                    <a:pt x="1461" y="1651"/>
                  </a:lnTo>
                  <a:lnTo>
                    <a:pt x="1458" y="1651"/>
                  </a:lnTo>
                  <a:lnTo>
                    <a:pt x="1458" y="1651"/>
                  </a:lnTo>
                  <a:lnTo>
                    <a:pt x="1465" y="1646"/>
                  </a:lnTo>
                  <a:close/>
                  <a:moveTo>
                    <a:pt x="1454" y="1654"/>
                  </a:moveTo>
                  <a:lnTo>
                    <a:pt x="1454" y="1654"/>
                  </a:lnTo>
                  <a:cubicBezTo>
                    <a:pt x="1455" y="1654"/>
                    <a:pt x="1456" y="1654"/>
                    <a:pt x="1456" y="1655"/>
                  </a:cubicBezTo>
                  <a:lnTo>
                    <a:pt x="1456" y="1655"/>
                  </a:lnTo>
                  <a:cubicBezTo>
                    <a:pt x="1456" y="1655"/>
                    <a:pt x="1455" y="1656"/>
                    <a:pt x="1455" y="1656"/>
                  </a:cubicBezTo>
                  <a:lnTo>
                    <a:pt x="1455" y="1656"/>
                  </a:lnTo>
                  <a:lnTo>
                    <a:pt x="1453" y="1655"/>
                  </a:lnTo>
                  <a:lnTo>
                    <a:pt x="1453" y="1655"/>
                  </a:lnTo>
                  <a:lnTo>
                    <a:pt x="1454" y="1654"/>
                  </a:lnTo>
                  <a:close/>
                  <a:moveTo>
                    <a:pt x="1304" y="1704"/>
                  </a:moveTo>
                  <a:lnTo>
                    <a:pt x="1322" y="1712"/>
                  </a:lnTo>
                  <a:lnTo>
                    <a:pt x="1322" y="1712"/>
                  </a:lnTo>
                  <a:cubicBezTo>
                    <a:pt x="1322" y="1712"/>
                    <a:pt x="1321" y="1712"/>
                    <a:pt x="1321" y="1713"/>
                  </a:cubicBezTo>
                  <a:lnTo>
                    <a:pt x="1321" y="1713"/>
                  </a:lnTo>
                  <a:cubicBezTo>
                    <a:pt x="1317" y="1711"/>
                    <a:pt x="1313" y="1710"/>
                    <a:pt x="1308" y="1708"/>
                  </a:cubicBezTo>
                  <a:lnTo>
                    <a:pt x="1308" y="1708"/>
                  </a:lnTo>
                  <a:cubicBezTo>
                    <a:pt x="1307" y="1707"/>
                    <a:pt x="1305" y="1705"/>
                    <a:pt x="1304" y="1704"/>
                  </a:cubicBezTo>
                  <a:close/>
                  <a:moveTo>
                    <a:pt x="1356" y="1741"/>
                  </a:moveTo>
                  <a:lnTo>
                    <a:pt x="1369" y="1744"/>
                  </a:lnTo>
                  <a:lnTo>
                    <a:pt x="1369" y="1744"/>
                  </a:lnTo>
                  <a:cubicBezTo>
                    <a:pt x="1369" y="1745"/>
                    <a:pt x="1368" y="1745"/>
                    <a:pt x="1368" y="1746"/>
                  </a:cubicBezTo>
                  <a:lnTo>
                    <a:pt x="1368" y="1746"/>
                  </a:lnTo>
                  <a:cubicBezTo>
                    <a:pt x="1364" y="1745"/>
                    <a:pt x="1360" y="1743"/>
                    <a:pt x="1356" y="1742"/>
                  </a:cubicBezTo>
                  <a:lnTo>
                    <a:pt x="1356" y="1742"/>
                  </a:lnTo>
                  <a:cubicBezTo>
                    <a:pt x="1356" y="1742"/>
                    <a:pt x="1356" y="1741"/>
                    <a:pt x="1356" y="1741"/>
                  </a:cubicBezTo>
                  <a:close/>
                  <a:moveTo>
                    <a:pt x="1381" y="1742"/>
                  </a:moveTo>
                  <a:lnTo>
                    <a:pt x="1383" y="1743"/>
                  </a:lnTo>
                  <a:lnTo>
                    <a:pt x="1383" y="1743"/>
                  </a:lnTo>
                  <a:cubicBezTo>
                    <a:pt x="1383" y="1745"/>
                    <a:pt x="1382" y="1746"/>
                    <a:pt x="1382" y="1747"/>
                  </a:cubicBezTo>
                  <a:lnTo>
                    <a:pt x="1382" y="1747"/>
                  </a:lnTo>
                  <a:lnTo>
                    <a:pt x="1380" y="1747"/>
                  </a:lnTo>
                  <a:lnTo>
                    <a:pt x="1380" y="1747"/>
                  </a:lnTo>
                  <a:lnTo>
                    <a:pt x="1379" y="1749"/>
                  </a:lnTo>
                  <a:lnTo>
                    <a:pt x="1379" y="1749"/>
                  </a:lnTo>
                  <a:cubicBezTo>
                    <a:pt x="1375" y="1748"/>
                    <a:pt x="1372" y="1747"/>
                    <a:pt x="1368" y="1746"/>
                  </a:cubicBezTo>
                  <a:lnTo>
                    <a:pt x="1368" y="1746"/>
                  </a:lnTo>
                  <a:lnTo>
                    <a:pt x="1370" y="1744"/>
                  </a:lnTo>
                  <a:lnTo>
                    <a:pt x="1380" y="1747"/>
                  </a:lnTo>
                  <a:lnTo>
                    <a:pt x="1380" y="1747"/>
                  </a:lnTo>
                  <a:lnTo>
                    <a:pt x="1381" y="1742"/>
                  </a:lnTo>
                  <a:close/>
                  <a:moveTo>
                    <a:pt x="1382" y="1747"/>
                  </a:moveTo>
                  <a:lnTo>
                    <a:pt x="1401" y="1752"/>
                  </a:lnTo>
                  <a:cubicBezTo>
                    <a:pt x="1395" y="1752"/>
                    <a:pt x="1388" y="1751"/>
                    <a:pt x="1381" y="1750"/>
                  </a:cubicBezTo>
                  <a:lnTo>
                    <a:pt x="1381" y="1750"/>
                  </a:lnTo>
                  <a:cubicBezTo>
                    <a:pt x="1381" y="1750"/>
                    <a:pt x="1381" y="1750"/>
                    <a:pt x="1381" y="1750"/>
                  </a:cubicBezTo>
                  <a:lnTo>
                    <a:pt x="1381" y="1750"/>
                  </a:lnTo>
                  <a:cubicBezTo>
                    <a:pt x="1380" y="1750"/>
                    <a:pt x="1379" y="1750"/>
                    <a:pt x="1378" y="1750"/>
                  </a:cubicBezTo>
                  <a:lnTo>
                    <a:pt x="1378" y="1750"/>
                  </a:lnTo>
                  <a:lnTo>
                    <a:pt x="1379" y="1749"/>
                  </a:lnTo>
                  <a:lnTo>
                    <a:pt x="1379" y="1749"/>
                  </a:lnTo>
                  <a:cubicBezTo>
                    <a:pt x="1379" y="1749"/>
                    <a:pt x="1380" y="1749"/>
                    <a:pt x="1381" y="1750"/>
                  </a:cubicBezTo>
                  <a:lnTo>
                    <a:pt x="1381" y="1750"/>
                  </a:lnTo>
                  <a:cubicBezTo>
                    <a:pt x="1381" y="1749"/>
                    <a:pt x="1381" y="1748"/>
                    <a:pt x="1382" y="1747"/>
                  </a:cubicBezTo>
                  <a:close/>
                  <a:moveTo>
                    <a:pt x="1479" y="1"/>
                  </a:moveTo>
                  <a:cubicBezTo>
                    <a:pt x="1362" y="1"/>
                    <a:pt x="1245" y="1"/>
                    <a:pt x="1167" y="40"/>
                  </a:cubicBezTo>
                  <a:cubicBezTo>
                    <a:pt x="1051" y="79"/>
                    <a:pt x="934" y="118"/>
                    <a:pt x="856" y="157"/>
                  </a:cubicBezTo>
                  <a:cubicBezTo>
                    <a:pt x="778" y="196"/>
                    <a:pt x="739" y="234"/>
                    <a:pt x="700" y="273"/>
                  </a:cubicBezTo>
                  <a:cubicBezTo>
                    <a:pt x="662" y="312"/>
                    <a:pt x="584" y="351"/>
                    <a:pt x="545" y="390"/>
                  </a:cubicBezTo>
                  <a:cubicBezTo>
                    <a:pt x="428" y="507"/>
                    <a:pt x="350" y="662"/>
                    <a:pt x="272" y="857"/>
                  </a:cubicBezTo>
                  <a:cubicBezTo>
                    <a:pt x="243" y="915"/>
                    <a:pt x="236" y="994"/>
                    <a:pt x="234" y="1063"/>
                  </a:cubicBezTo>
                  <a:lnTo>
                    <a:pt x="234" y="1063"/>
                  </a:lnTo>
                  <a:cubicBezTo>
                    <a:pt x="158" y="1165"/>
                    <a:pt x="98" y="1283"/>
                    <a:pt x="39" y="1402"/>
                  </a:cubicBezTo>
                  <a:cubicBezTo>
                    <a:pt x="39" y="1558"/>
                    <a:pt x="0" y="1713"/>
                    <a:pt x="0" y="1830"/>
                  </a:cubicBezTo>
                  <a:cubicBezTo>
                    <a:pt x="39" y="2063"/>
                    <a:pt x="78" y="2219"/>
                    <a:pt x="156" y="2414"/>
                  </a:cubicBezTo>
                  <a:cubicBezTo>
                    <a:pt x="233" y="2491"/>
                    <a:pt x="272" y="2569"/>
                    <a:pt x="350" y="2647"/>
                  </a:cubicBezTo>
                  <a:cubicBezTo>
                    <a:pt x="350" y="2686"/>
                    <a:pt x="389" y="2725"/>
                    <a:pt x="428" y="2764"/>
                  </a:cubicBezTo>
                  <a:cubicBezTo>
                    <a:pt x="700" y="2997"/>
                    <a:pt x="1051" y="3114"/>
                    <a:pt x="1401" y="3114"/>
                  </a:cubicBezTo>
                  <a:cubicBezTo>
                    <a:pt x="1557" y="3114"/>
                    <a:pt x="1712" y="3075"/>
                    <a:pt x="1868" y="3036"/>
                  </a:cubicBezTo>
                  <a:cubicBezTo>
                    <a:pt x="2062" y="2958"/>
                    <a:pt x="2218" y="2881"/>
                    <a:pt x="2374" y="2725"/>
                  </a:cubicBezTo>
                  <a:cubicBezTo>
                    <a:pt x="2490" y="2647"/>
                    <a:pt x="2607" y="2530"/>
                    <a:pt x="2685" y="2375"/>
                  </a:cubicBezTo>
                  <a:cubicBezTo>
                    <a:pt x="2763" y="2258"/>
                    <a:pt x="2802" y="2102"/>
                    <a:pt x="2841" y="1947"/>
                  </a:cubicBezTo>
                  <a:cubicBezTo>
                    <a:pt x="2880" y="1791"/>
                    <a:pt x="2880" y="1635"/>
                    <a:pt x="2880" y="1480"/>
                  </a:cubicBezTo>
                  <a:cubicBezTo>
                    <a:pt x="2880" y="1324"/>
                    <a:pt x="2841" y="1168"/>
                    <a:pt x="2802" y="1013"/>
                  </a:cubicBezTo>
                  <a:cubicBezTo>
                    <a:pt x="2724" y="818"/>
                    <a:pt x="2607" y="624"/>
                    <a:pt x="2452" y="468"/>
                  </a:cubicBezTo>
                  <a:cubicBezTo>
                    <a:pt x="2413" y="429"/>
                    <a:pt x="2374" y="390"/>
                    <a:pt x="2335" y="351"/>
                  </a:cubicBezTo>
                  <a:cubicBezTo>
                    <a:pt x="2257" y="273"/>
                    <a:pt x="2179" y="196"/>
                    <a:pt x="2062" y="157"/>
                  </a:cubicBezTo>
                  <a:cubicBezTo>
                    <a:pt x="1946" y="118"/>
                    <a:pt x="1829" y="79"/>
                    <a:pt x="1712" y="40"/>
                  </a:cubicBezTo>
                  <a:cubicBezTo>
                    <a:pt x="1634" y="40"/>
                    <a:pt x="1557" y="1"/>
                    <a:pt x="1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2"/>
            <p:cNvSpPr/>
            <p:nvPr/>
          </p:nvSpPr>
          <p:spPr>
            <a:xfrm>
              <a:off x="3045412" y="5176649"/>
              <a:ext cx="30845" cy="28253"/>
            </a:xfrm>
            <a:custGeom>
              <a:avLst/>
              <a:gdLst/>
              <a:ahLst/>
              <a:cxnLst/>
              <a:rect l="l" t="t" r="r" b="b"/>
              <a:pathLst>
                <a:path w="2880" h="2638" extrusionOk="0">
                  <a:moveTo>
                    <a:pt x="1536" y="1066"/>
                  </a:moveTo>
                  <a:lnTo>
                    <a:pt x="1540" y="1068"/>
                  </a:lnTo>
                  <a:lnTo>
                    <a:pt x="1540" y="1068"/>
                  </a:lnTo>
                  <a:lnTo>
                    <a:pt x="1552" y="1077"/>
                  </a:lnTo>
                  <a:lnTo>
                    <a:pt x="1552" y="1077"/>
                  </a:lnTo>
                  <a:cubicBezTo>
                    <a:pt x="1546" y="1073"/>
                    <a:pt x="1540" y="1070"/>
                    <a:pt x="1536" y="1066"/>
                  </a:cubicBezTo>
                  <a:close/>
                  <a:moveTo>
                    <a:pt x="1640" y="1156"/>
                  </a:moveTo>
                  <a:lnTo>
                    <a:pt x="1661" y="1181"/>
                  </a:lnTo>
                  <a:lnTo>
                    <a:pt x="1661" y="1181"/>
                  </a:lnTo>
                  <a:lnTo>
                    <a:pt x="1672" y="1203"/>
                  </a:lnTo>
                  <a:lnTo>
                    <a:pt x="1672" y="1203"/>
                  </a:lnTo>
                  <a:cubicBezTo>
                    <a:pt x="1658" y="1187"/>
                    <a:pt x="1647" y="1172"/>
                    <a:pt x="1640" y="1156"/>
                  </a:cubicBezTo>
                  <a:close/>
                  <a:moveTo>
                    <a:pt x="1674" y="1198"/>
                  </a:moveTo>
                  <a:lnTo>
                    <a:pt x="1681" y="1207"/>
                  </a:lnTo>
                  <a:lnTo>
                    <a:pt x="1681" y="1207"/>
                  </a:lnTo>
                  <a:lnTo>
                    <a:pt x="1683" y="1216"/>
                  </a:lnTo>
                  <a:lnTo>
                    <a:pt x="1683" y="1216"/>
                  </a:lnTo>
                  <a:cubicBezTo>
                    <a:pt x="1680" y="1213"/>
                    <a:pt x="1678" y="1210"/>
                    <a:pt x="1675" y="1207"/>
                  </a:cubicBezTo>
                  <a:lnTo>
                    <a:pt x="1675" y="1207"/>
                  </a:lnTo>
                  <a:cubicBezTo>
                    <a:pt x="1675" y="1204"/>
                    <a:pt x="1674" y="1201"/>
                    <a:pt x="1674" y="1198"/>
                  </a:cubicBezTo>
                  <a:close/>
                  <a:moveTo>
                    <a:pt x="1676" y="1211"/>
                  </a:moveTo>
                  <a:lnTo>
                    <a:pt x="1687" y="1233"/>
                  </a:lnTo>
                  <a:lnTo>
                    <a:pt x="1687" y="1233"/>
                  </a:lnTo>
                  <a:lnTo>
                    <a:pt x="1687" y="1235"/>
                  </a:lnTo>
                  <a:lnTo>
                    <a:pt x="1687" y="1235"/>
                  </a:lnTo>
                  <a:cubicBezTo>
                    <a:pt x="1684" y="1232"/>
                    <a:pt x="1681" y="1230"/>
                    <a:pt x="1679" y="1227"/>
                  </a:cubicBezTo>
                  <a:lnTo>
                    <a:pt x="1679" y="1227"/>
                  </a:lnTo>
                  <a:cubicBezTo>
                    <a:pt x="1677" y="1222"/>
                    <a:pt x="1676" y="1216"/>
                    <a:pt x="1676" y="1211"/>
                  </a:cubicBezTo>
                  <a:close/>
                  <a:moveTo>
                    <a:pt x="1475" y="1230"/>
                  </a:moveTo>
                  <a:cubicBezTo>
                    <a:pt x="1470" y="1243"/>
                    <a:pt x="1461" y="1255"/>
                    <a:pt x="1450" y="1265"/>
                  </a:cubicBezTo>
                  <a:lnTo>
                    <a:pt x="1450" y="1265"/>
                  </a:lnTo>
                  <a:lnTo>
                    <a:pt x="1463" y="1238"/>
                  </a:lnTo>
                  <a:lnTo>
                    <a:pt x="1463" y="1238"/>
                  </a:lnTo>
                  <a:lnTo>
                    <a:pt x="1475" y="1230"/>
                  </a:lnTo>
                  <a:close/>
                  <a:moveTo>
                    <a:pt x="1698" y="1263"/>
                  </a:moveTo>
                  <a:lnTo>
                    <a:pt x="1703" y="1266"/>
                  </a:lnTo>
                  <a:lnTo>
                    <a:pt x="1703" y="1266"/>
                  </a:lnTo>
                  <a:lnTo>
                    <a:pt x="1706" y="1272"/>
                  </a:lnTo>
                  <a:lnTo>
                    <a:pt x="1706" y="1272"/>
                  </a:lnTo>
                  <a:cubicBezTo>
                    <a:pt x="1703" y="1271"/>
                    <a:pt x="1701" y="1269"/>
                    <a:pt x="1698" y="1268"/>
                  </a:cubicBezTo>
                  <a:lnTo>
                    <a:pt x="1698" y="1268"/>
                  </a:lnTo>
                  <a:cubicBezTo>
                    <a:pt x="1697" y="1267"/>
                    <a:pt x="1697" y="1266"/>
                    <a:pt x="1696" y="1266"/>
                  </a:cubicBezTo>
                  <a:lnTo>
                    <a:pt x="1696" y="1266"/>
                  </a:lnTo>
                  <a:cubicBezTo>
                    <a:pt x="1697" y="1265"/>
                    <a:pt x="1697" y="1264"/>
                    <a:pt x="1698" y="1263"/>
                  </a:cubicBezTo>
                  <a:close/>
                  <a:moveTo>
                    <a:pt x="1439" y="1256"/>
                  </a:moveTo>
                  <a:cubicBezTo>
                    <a:pt x="1438" y="1263"/>
                    <a:pt x="1436" y="1270"/>
                    <a:pt x="1434" y="1276"/>
                  </a:cubicBezTo>
                  <a:lnTo>
                    <a:pt x="1434" y="1276"/>
                  </a:lnTo>
                  <a:cubicBezTo>
                    <a:pt x="1431" y="1278"/>
                    <a:pt x="1429" y="1279"/>
                    <a:pt x="1427" y="1280"/>
                  </a:cubicBezTo>
                  <a:lnTo>
                    <a:pt x="1427" y="1280"/>
                  </a:lnTo>
                  <a:lnTo>
                    <a:pt x="1435" y="1260"/>
                  </a:lnTo>
                  <a:lnTo>
                    <a:pt x="1439" y="1256"/>
                  </a:lnTo>
                  <a:close/>
                  <a:moveTo>
                    <a:pt x="1687" y="1285"/>
                  </a:moveTo>
                  <a:lnTo>
                    <a:pt x="1699" y="1294"/>
                  </a:lnTo>
                  <a:lnTo>
                    <a:pt x="1699" y="1294"/>
                  </a:lnTo>
                  <a:lnTo>
                    <a:pt x="1701" y="1304"/>
                  </a:lnTo>
                  <a:lnTo>
                    <a:pt x="1694" y="1339"/>
                  </a:lnTo>
                  <a:lnTo>
                    <a:pt x="1694" y="1339"/>
                  </a:lnTo>
                  <a:cubicBezTo>
                    <a:pt x="1683" y="1321"/>
                    <a:pt x="1681" y="1303"/>
                    <a:pt x="1687" y="1285"/>
                  </a:cubicBezTo>
                  <a:close/>
                  <a:moveTo>
                    <a:pt x="1350" y="1468"/>
                  </a:moveTo>
                  <a:cubicBezTo>
                    <a:pt x="1352" y="1471"/>
                    <a:pt x="1355" y="1473"/>
                    <a:pt x="1357" y="1476"/>
                  </a:cubicBezTo>
                  <a:lnTo>
                    <a:pt x="1357" y="1476"/>
                  </a:lnTo>
                  <a:cubicBezTo>
                    <a:pt x="1358" y="1480"/>
                    <a:pt x="1358" y="1484"/>
                    <a:pt x="1359" y="1488"/>
                  </a:cubicBezTo>
                  <a:lnTo>
                    <a:pt x="1359" y="1488"/>
                  </a:lnTo>
                  <a:lnTo>
                    <a:pt x="1357" y="1485"/>
                  </a:lnTo>
                  <a:lnTo>
                    <a:pt x="1357" y="1485"/>
                  </a:lnTo>
                  <a:lnTo>
                    <a:pt x="1350" y="1468"/>
                  </a:lnTo>
                  <a:close/>
                  <a:moveTo>
                    <a:pt x="1368" y="1490"/>
                  </a:moveTo>
                  <a:cubicBezTo>
                    <a:pt x="1376" y="1502"/>
                    <a:pt x="1383" y="1514"/>
                    <a:pt x="1389" y="1528"/>
                  </a:cubicBezTo>
                  <a:lnTo>
                    <a:pt x="1389" y="1528"/>
                  </a:lnTo>
                  <a:lnTo>
                    <a:pt x="1366" y="1498"/>
                  </a:lnTo>
                  <a:lnTo>
                    <a:pt x="1368" y="1490"/>
                  </a:lnTo>
                  <a:close/>
                  <a:moveTo>
                    <a:pt x="1440" y="1"/>
                  </a:moveTo>
                  <a:cubicBezTo>
                    <a:pt x="1207" y="1"/>
                    <a:pt x="1012" y="40"/>
                    <a:pt x="818" y="156"/>
                  </a:cubicBezTo>
                  <a:cubicBezTo>
                    <a:pt x="701" y="195"/>
                    <a:pt x="623" y="234"/>
                    <a:pt x="545" y="312"/>
                  </a:cubicBezTo>
                  <a:cubicBezTo>
                    <a:pt x="506" y="351"/>
                    <a:pt x="467" y="390"/>
                    <a:pt x="467" y="429"/>
                  </a:cubicBezTo>
                  <a:cubicBezTo>
                    <a:pt x="312" y="585"/>
                    <a:pt x="195" y="779"/>
                    <a:pt x="156" y="1013"/>
                  </a:cubicBezTo>
                  <a:cubicBezTo>
                    <a:pt x="0" y="1441"/>
                    <a:pt x="117" y="1908"/>
                    <a:pt x="467" y="2219"/>
                  </a:cubicBezTo>
                  <a:cubicBezTo>
                    <a:pt x="506" y="2297"/>
                    <a:pt x="623" y="2375"/>
                    <a:pt x="701" y="2413"/>
                  </a:cubicBezTo>
                  <a:lnTo>
                    <a:pt x="779" y="2452"/>
                  </a:lnTo>
                  <a:cubicBezTo>
                    <a:pt x="856" y="2491"/>
                    <a:pt x="934" y="2530"/>
                    <a:pt x="1012" y="2569"/>
                  </a:cubicBezTo>
                  <a:cubicBezTo>
                    <a:pt x="1071" y="2584"/>
                    <a:pt x="1135" y="2593"/>
                    <a:pt x="1203" y="2597"/>
                  </a:cubicBezTo>
                  <a:lnTo>
                    <a:pt x="1203" y="2597"/>
                  </a:lnTo>
                  <a:cubicBezTo>
                    <a:pt x="1217" y="2601"/>
                    <a:pt x="1231" y="2604"/>
                    <a:pt x="1246" y="2608"/>
                  </a:cubicBezTo>
                  <a:cubicBezTo>
                    <a:pt x="1323" y="2627"/>
                    <a:pt x="1401" y="2637"/>
                    <a:pt x="1479" y="2637"/>
                  </a:cubicBezTo>
                  <a:cubicBezTo>
                    <a:pt x="1557" y="2637"/>
                    <a:pt x="1635" y="2627"/>
                    <a:pt x="1713" y="2608"/>
                  </a:cubicBezTo>
                  <a:cubicBezTo>
                    <a:pt x="1868" y="2569"/>
                    <a:pt x="2024" y="2530"/>
                    <a:pt x="2179" y="2452"/>
                  </a:cubicBezTo>
                  <a:cubicBezTo>
                    <a:pt x="2296" y="2413"/>
                    <a:pt x="2413" y="2336"/>
                    <a:pt x="2491" y="2258"/>
                  </a:cubicBezTo>
                  <a:cubicBezTo>
                    <a:pt x="2608" y="2102"/>
                    <a:pt x="2724" y="1946"/>
                    <a:pt x="2763" y="1752"/>
                  </a:cubicBezTo>
                  <a:cubicBezTo>
                    <a:pt x="2880" y="1402"/>
                    <a:pt x="2841" y="1051"/>
                    <a:pt x="2685" y="740"/>
                  </a:cubicBezTo>
                  <a:cubicBezTo>
                    <a:pt x="2646" y="662"/>
                    <a:pt x="2608" y="623"/>
                    <a:pt x="2530" y="585"/>
                  </a:cubicBezTo>
                  <a:cubicBezTo>
                    <a:pt x="2491" y="507"/>
                    <a:pt x="2452" y="429"/>
                    <a:pt x="2413" y="390"/>
                  </a:cubicBezTo>
                  <a:cubicBezTo>
                    <a:pt x="2296" y="273"/>
                    <a:pt x="2179" y="195"/>
                    <a:pt x="2024" y="156"/>
                  </a:cubicBezTo>
                  <a:cubicBezTo>
                    <a:pt x="1868" y="40"/>
                    <a:pt x="1635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2"/>
            <p:cNvSpPr/>
            <p:nvPr/>
          </p:nvSpPr>
          <p:spPr>
            <a:xfrm>
              <a:off x="3031789" y="5147036"/>
              <a:ext cx="78644" cy="12541"/>
            </a:xfrm>
            <a:custGeom>
              <a:avLst/>
              <a:gdLst/>
              <a:ahLst/>
              <a:cxnLst/>
              <a:rect l="l" t="t" r="r" b="b"/>
              <a:pathLst>
                <a:path w="7343" h="1171" extrusionOk="0">
                  <a:moveTo>
                    <a:pt x="419" y="1"/>
                  </a:moveTo>
                  <a:cubicBezTo>
                    <a:pt x="132" y="1"/>
                    <a:pt x="1" y="434"/>
                    <a:pt x="299" y="509"/>
                  </a:cubicBezTo>
                  <a:cubicBezTo>
                    <a:pt x="2518" y="781"/>
                    <a:pt x="4775" y="1015"/>
                    <a:pt x="7032" y="1170"/>
                  </a:cubicBezTo>
                  <a:cubicBezTo>
                    <a:pt x="7343" y="1170"/>
                    <a:pt x="7343" y="664"/>
                    <a:pt x="7032" y="664"/>
                  </a:cubicBezTo>
                  <a:cubicBezTo>
                    <a:pt x="4813" y="509"/>
                    <a:pt x="2634" y="314"/>
                    <a:pt x="455" y="3"/>
                  </a:cubicBezTo>
                  <a:cubicBezTo>
                    <a:pt x="443" y="1"/>
                    <a:pt x="431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2"/>
            <p:cNvSpPr/>
            <p:nvPr/>
          </p:nvSpPr>
          <p:spPr>
            <a:xfrm>
              <a:off x="3048700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53" y="0"/>
                  </a:moveTo>
                  <a:cubicBezTo>
                    <a:pt x="140" y="0"/>
                    <a:pt x="1" y="330"/>
                    <a:pt x="199" y="462"/>
                  </a:cubicBezTo>
                  <a:cubicBezTo>
                    <a:pt x="1950" y="1629"/>
                    <a:pt x="3624" y="2913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4" y="4041"/>
                    <a:pt x="5608" y="3886"/>
                  </a:cubicBezTo>
                  <a:cubicBezTo>
                    <a:pt x="3974" y="2524"/>
                    <a:pt x="2223" y="1240"/>
                    <a:pt x="472" y="34"/>
                  </a:cubicBezTo>
                  <a:cubicBezTo>
                    <a:pt x="431" y="11"/>
                    <a:pt x="39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2"/>
            <p:cNvSpPr/>
            <p:nvPr/>
          </p:nvSpPr>
          <p:spPr>
            <a:xfrm>
              <a:off x="3064090" y="5073416"/>
              <a:ext cx="23080" cy="65202"/>
            </a:xfrm>
            <a:custGeom>
              <a:avLst/>
              <a:gdLst/>
              <a:ahLst/>
              <a:cxnLst/>
              <a:rect l="l" t="t" r="r" b="b"/>
              <a:pathLst>
                <a:path w="2155" h="6088" extrusionOk="0">
                  <a:moveTo>
                    <a:pt x="286" y="1"/>
                  </a:moveTo>
                  <a:cubicBezTo>
                    <a:pt x="144" y="1"/>
                    <a:pt x="0" y="117"/>
                    <a:pt x="46" y="301"/>
                  </a:cubicBezTo>
                  <a:cubicBezTo>
                    <a:pt x="669" y="2129"/>
                    <a:pt x="1214" y="3997"/>
                    <a:pt x="1642" y="5904"/>
                  </a:cubicBezTo>
                  <a:cubicBezTo>
                    <a:pt x="1658" y="6032"/>
                    <a:pt x="1752" y="6087"/>
                    <a:pt x="1852" y="6087"/>
                  </a:cubicBezTo>
                  <a:cubicBezTo>
                    <a:pt x="1997" y="6087"/>
                    <a:pt x="2155" y="5971"/>
                    <a:pt x="2109" y="5787"/>
                  </a:cubicBezTo>
                  <a:cubicBezTo>
                    <a:pt x="1720" y="3881"/>
                    <a:pt x="1175" y="201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2"/>
            <p:cNvSpPr/>
            <p:nvPr/>
          </p:nvSpPr>
          <p:spPr>
            <a:xfrm>
              <a:off x="3090094" y="5107591"/>
              <a:ext cx="20756" cy="50733"/>
            </a:xfrm>
            <a:custGeom>
              <a:avLst/>
              <a:gdLst/>
              <a:ahLst/>
              <a:cxnLst/>
              <a:rect l="l" t="t" r="r" b="b"/>
              <a:pathLst>
                <a:path w="1938" h="4737" extrusionOk="0">
                  <a:moveTo>
                    <a:pt x="282" y="1"/>
                  </a:moveTo>
                  <a:cubicBezTo>
                    <a:pt x="136" y="1"/>
                    <a:pt x="1" y="117"/>
                    <a:pt x="70" y="300"/>
                  </a:cubicBezTo>
                  <a:cubicBezTo>
                    <a:pt x="303" y="1001"/>
                    <a:pt x="537" y="1740"/>
                    <a:pt x="770" y="2441"/>
                  </a:cubicBezTo>
                  <a:cubicBezTo>
                    <a:pt x="887" y="2791"/>
                    <a:pt x="1004" y="3141"/>
                    <a:pt x="1121" y="3491"/>
                  </a:cubicBezTo>
                  <a:lnTo>
                    <a:pt x="1315" y="3997"/>
                  </a:lnTo>
                  <a:cubicBezTo>
                    <a:pt x="1393" y="4153"/>
                    <a:pt x="1432" y="4309"/>
                    <a:pt x="1432" y="4503"/>
                  </a:cubicBezTo>
                  <a:cubicBezTo>
                    <a:pt x="1432" y="4659"/>
                    <a:pt x="1549" y="4737"/>
                    <a:pt x="1665" y="4737"/>
                  </a:cubicBezTo>
                  <a:cubicBezTo>
                    <a:pt x="1782" y="4737"/>
                    <a:pt x="1899" y="4659"/>
                    <a:pt x="1899" y="4503"/>
                  </a:cubicBezTo>
                  <a:lnTo>
                    <a:pt x="1938" y="4503"/>
                  </a:lnTo>
                  <a:cubicBezTo>
                    <a:pt x="1899" y="4153"/>
                    <a:pt x="1821" y="3803"/>
                    <a:pt x="1665" y="3491"/>
                  </a:cubicBezTo>
                  <a:cubicBezTo>
                    <a:pt x="1549" y="3102"/>
                    <a:pt x="1393" y="2752"/>
                    <a:pt x="1276" y="2402"/>
                  </a:cubicBezTo>
                  <a:cubicBezTo>
                    <a:pt x="1043" y="1662"/>
                    <a:pt x="809" y="923"/>
                    <a:pt x="537" y="184"/>
                  </a:cubicBezTo>
                  <a:cubicBezTo>
                    <a:pt x="489" y="56"/>
                    <a:pt x="383" y="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2"/>
            <p:cNvSpPr/>
            <p:nvPr/>
          </p:nvSpPr>
          <p:spPr>
            <a:xfrm>
              <a:off x="3061327" y="5159599"/>
              <a:ext cx="57459" cy="33672"/>
            </a:xfrm>
            <a:custGeom>
              <a:avLst/>
              <a:gdLst/>
              <a:ahLst/>
              <a:cxnLst/>
              <a:rect l="l" t="t" r="r" b="b"/>
              <a:pathLst>
                <a:path w="5365" h="3144" extrusionOk="0">
                  <a:moveTo>
                    <a:pt x="5045" y="0"/>
                  </a:moveTo>
                  <a:cubicBezTo>
                    <a:pt x="5010" y="0"/>
                    <a:pt x="4972" y="11"/>
                    <a:pt x="4935" y="36"/>
                  </a:cubicBezTo>
                  <a:cubicBezTo>
                    <a:pt x="3495" y="1126"/>
                    <a:pt x="1822" y="1865"/>
                    <a:pt x="265" y="2682"/>
                  </a:cubicBezTo>
                  <a:cubicBezTo>
                    <a:pt x="1" y="2815"/>
                    <a:pt x="158" y="3144"/>
                    <a:pt x="378" y="3144"/>
                  </a:cubicBezTo>
                  <a:cubicBezTo>
                    <a:pt x="417" y="3144"/>
                    <a:pt x="458" y="3134"/>
                    <a:pt x="499" y="3110"/>
                  </a:cubicBezTo>
                  <a:cubicBezTo>
                    <a:pt x="2094" y="2293"/>
                    <a:pt x="3729" y="1554"/>
                    <a:pt x="5169" y="464"/>
                  </a:cubicBezTo>
                  <a:cubicBezTo>
                    <a:pt x="5365" y="301"/>
                    <a:pt x="5231" y="0"/>
                    <a:pt x="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2"/>
            <p:cNvSpPr/>
            <p:nvPr/>
          </p:nvSpPr>
          <p:spPr>
            <a:xfrm>
              <a:off x="3099198" y="5150699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304" y="1"/>
                  </a:moveTo>
                  <a:cubicBezTo>
                    <a:pt x="124" y="1"/>
                    <a:pt x="1" y="318"/>
                    <a:pt x="193" y="478"/>
                  </a:cubicBezTo>
                  <a:lnTo>
                    <a:pt x="8092" y="6549"/>
                  </a:lnTo>
                  <a:cubicBezTo>
                    <a:pt x="8134" y="6583"/>
                    <a:pt x="8175" y="6598"/>
                    <a:pt x="8214" y="6598"/>
                  </a:cubicBezTo>
                  <a:cubicBezTo>
                    <a:pt x="8394" y="6598"/>
                    <a:pt x="8518" y="6281"/>
                    <a:pt x="8326" y="6121"/>
                  </a:cubicBezTo>
                  <a:lnTo>
                    <a:pt x="426" y="50"/>
                  </a:lnTo>
                  <a:cubicBezTo>
                    <a:pt x="385" y="15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2"/>
            <p:cNvSpPr/>
            <p:nvPr/>
          </p:nvSpPr>
          <p:spPr>
            <a:xfrm>
              <a:off x="3140506" y="5134602"/>
              <a:ext cx="30802" cy="70868"/>
            </a:xfrm>
            <a:custGeom>
              <a:avLst/>
              <a:gdLst/>
              <a:ahLst/>
              <a:cxnLst/>
              <a:rect l="l" t="t" r="r" b="b"/>
              <a:pathLst>
                <a:path w="2876" h="6617" extrusionOk="0">
                  <a:moveTo>
                    <a:pt x="339" y="0"/>
                  </a:moveTo>
                  <a:cubicBezTo>
                    <a:pt x="182" y="0"/>
                    <a:pt x="0" y="193"/>
                    <a:pt x="110" y="386"/>
                  </a:cubicBezTo>
                  <a:cubicBezTo>
                    <a:pt x="1005" y="2370"/>
                    <a:pt x="1394" y="4549"/>
                    <a:pt x="2367" y="6495"/>
                  </a:cubicBezTo>
                  <a:cubicBezTo>
                    <a:pt x="2404" y="6581"/>
                    <a:pt x="2472" y="6617"/>
                    <a:pt x="2544" y="6617"/>
                  </a:cubicBezTo>
                  <a:cubicBezTo>
                    <a:pt x="2700" y="6617"/>
                    <a:pt x="2875" y="6448"/>
                    <a:pt x="2795" y="6262"/>
                  </a:cubicBezTo>
                  <a:cubicBezTo>
                    <a:pt x="1823" y="4316"/>
                    <a:pt x="1433" y="2098"/>
                    <a:pt x="499" y="113"/>
                  </a:cubicBezTo>
                  <a:cubicBezTo>
                    <a:pt x="465" y="33"/>
                    <a:pt x="40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2"/>
            <p:cNvSpPr/>
            <p:nvPr/>
          </p:nvSpPr>
          <p:spPr>
            <a:xfrm>
              <a:off x="3019151" y="5137890"/>
              <a:ext cx="22523" cy="21270"/>
            </a:xfrm>
            <a:custGeom>
              <a:avLst/>
              <a:gdLst/>
              <a:ahLst/>
              <a:cxnLst/>
              <a:rect l="l" t="t" r="r" b="b"/>
              <a:pathLst>
                <a:path w="2103" h="1986" extrusionOk="0">
                  <a:moveTo>
                    <a:pt x="1421" y="487"/>
                  </a:moveTo>
                  <a:lnTo>
                    <a:pt x="1421" y="487"/>
                  </a:lnTo>
                  <a:lnTo>
                    <a:pt x="1421" y="487"/>
                  </a:lnTo>
                  <a:lnTo>
                    <a:pt x="1421" y="487"/>
                  </a:lnTo>
                  <a:close/>
                  <a:moveTo>
                    <a:pt x="1324" y="429"/>
                  </a:moveTo>
                  <a:lnTo>
                    <a:pt x="1389" y="468"/>
                  </a:lnTo>
                  <a:lnTo>
                    <a:pt x="1389" y="468"/>
                  </a:lnTo>
                  <a:lnTo>
                    <a:pt x="1418" y="490"/>
                  </a:lnTo>
                  <a:lnTo>
                    <a:pt x="1418" y="490"/>
                  </a:lnTo>
                  <a:lnTo>
                    <a:pt x="1421" y="494"/>
                  </a:lnTo>
                  <a:lnTo>
                    <a:pt x="1421" y="494"/>
                  </a:lnTo>
                  <a:lnTo>
                    <a:pt x="1324" y="429"/>
                  </a:lnTo>
                  <a:lnTo>
                    <a:pt x="1324" y="429"/>
                  </a:lnTo>
                  <a:cubicBezTo>
                    <a:pt x="1324" y="429"/>
                    <a:pt x="1324" y="429"/>
                    <a:pt x="1324" y="429"/>
                  </a:cubicBezTo>
                  <a:close/>
                  <a:moveTo>
                    <a:pt x="1700" y="910"/>
                  </a:moveTo>
                  <a:lnTo>
                    <a:pt x="1700" y="910"/>
                  </a:lnTo>
                  <a:cubicBezTo>
                    <a:pt x="1699" y="912"/>
                    <a:pt x="1698" y="913"/>
                    <a:pt x="1697" y="914"/>
                  </a:cubicBezTo>
                  <a:lnTo>
                    <a:pt x="1697" y="914"/>
                  </a:lnTo>
                  <a:cubicBezTo>
                    <a:pt x="1700" y="926"/>
                    <a:pt x="1702" y="938"/>
                    <a:pt x="1704" y="950"/>
                  </a:cubicBezTo>
                  <a:lnTo>
                    <a:pt x="1704" y="950"/>
                  </a:lnTo>
                  <a:lnTo>
                    <a:pt x="1706" y="938"/>
                  </a:lnTo>
                  <a:lnTo>
                    <a:pt x="1706" y="938"/>
                  </a:lnTo>
                  <a:lnTo>
                    <a:pt x="1700" y="910"/>
                  </a:lnTo>
                  <a:close/>
                  <a:moveTo>
                    <a:pt x="1696" y="888"/>
                  </a:moveTo>
                  <a:lnTo>
                    <a:pt x="1700" y="910"/>
                  </a:lnTo>
                  <a:lnTo>
                    <a:pt x="1700" y="910"/>
                  </a:lnTo>
                  <a:cubicBezTo>
                    <a:pt x="1704" y="906"/>
                    <a:pt x="1708" y="901"/>
                    <a:pt x="1713" y="896"/>
                  </a:cubicBezTo>
                  <a:lnTo>
                    <a:pt x="1713" y="896"/>
                  </a:lnTo>
                  <a:lnTo>
                    <a:pt x="1706" y="938"/>
                  </a:lnTo>
                  <a:lnTo>
                    <a:pt x="1706" y="938"/>
                  </a:lnTo>
                  <a:lnTo>
                    <a:pt x="1713" y="974"/>
                  </a:lnTo>
                  <a:cubicBezTo>
                    <a:pt x="1711" y="974"/>
                    <a:pt x="1709" y="974"/>
                    <a:pt x="1708" y="973"/>
                  </a:cubicBezTo>
                  <a:lnTo>
                    <a:pt x="1708" y="973"/>
                  </a:lnTo>
                  <a:cubicBezTo>
                    <a:pt x="1707" y="965"/>
                    <a:pt x="1705" y="957"/>
                    <a:pt x="1704" y="950"/>
                  </a:cubicBezTo>
                  <a:lnTo>
                    <a:pt x="1704" y="950"/>
                  </a:lnTo>
                  <a:lnTo>
                    <a:pt x="1700" y="972"/>
                  </a:lnTo>
                  <a:lnTo>
                    <a:pt x="1700" y="972"/>
                  </a:lnTo>
                  <a:cubicBezTo>
                    <a:pt x="1679" y="965"/>
                    <a:pt x="1678" y="941"/>
                    <a:pt x="1697" y="914"/>
                  </a:cubicBezTo>
                  <a:lnTo>
                    <a:pt x="1697" y="914"/>
                  </a:lnTo>
                  <a:cubicBezTo>
                    <a:pt x="1696" y="909"/>
                    <a:pt x="1695" y="904"/>
                    <a:pt x="1694" y="898"/>
                  </a:cubicBezTo>
                  <a:lnTo>
                    <a:pt x="1694" y="898"/>
                  </a:lnTo>
                  <a:cubicBezTo>
                    <a:pt x="1695" y="895"/>
                    <a:pt x="1695" y="891"/>
                    <a:pt x="1696" y="888"/>
                  </a:cubicBezTo>
                  <a:close/>
                  <a:moveTo>
                    <a:pt x="1363" y="1441"/>
                  </a:moveTo>
                  <a:lnTo>
                    <a:pt x="1334" y="1452"/>
                  </a:lnTo>
                  <a:lnTo>
                    <a:pt x="1334" y="1452"/>
                  </a:lnTo>
                  <a:cubicBezTo>
                    <a:pt x="1345" y="1441"/>
                    <a:pt x="1363" y="1441"/>
                    <a:pt x="1363" y="1441"/>
                  </a:cubicBezTo>
                  <a:close/>
                  <a:moveTo>
                    <a:pt x="740" y="1"/>
                  </a:moveTo>
                  <a:lnTo>
                    <a:pt x="546" y="79"/>
                  </a:lnTo>
                  <a:lnTo>
                    <a:pt x="507" y="79"/>
                  </a:lnTo>
                  <a:cubicBezTo>
                    <a:pt x="351" y="156"/>
                    <a:pt x="234" y="273"/>
                    <a:pt x="156" y="429"/>
                  </a:cubicBezTo>
                  <a:lnTo>
                    <a:pt x="118" y="468"/>
                  </a:lnTo>
                  <a:cubicBezTo>
                    <a:pt x="118" y="507"/>
                    <a:pt x="79" y="623"/>
                    <a:pt x="40" y="662"/>
                  </a:cubicBezTo>
                  <a:lnTo>
                    <a:pt x="40" y="701"/>
                  </a:lnTo>
                  <a:cubicBezTo>
                    <a:pt x="40" y="701"/>
                    <a:pt x="40" y="857"/>
                    <a:pt x="1" y="896"/>
                  </a:cubicBezTo>
                  <a:lnTo>
                    <a:pt x="1" y="935"/>
                  </a:lnTo>
                  <a:cubicBezTo>
                    <a:pt x="1" y="974"/>
                    <a:pt x="1" y="1129"/>
                    <a:pt x="40" y="1168"/>
                  </a:cubicBezTo>
                  <a:cubicBezTo>
                    <a:pt x="79" y="1246"/>
                    <a:pt x="118" y="1285"/>
                    <a:pt x="118" y="1363"/>
                  </a:cubicBezTo>
                  <a:cubicBezTo>
                    <a:pt x="156" y="1441"/>
                    <a:pt x="195" y="1518"/>
                    <a:pt x="234" y="1596"/>
                  </a:cubicBezTo>
                  <a:cubicBezTo>
                    <a:pt x="273" y="1635"/>
                    <a:pt x="312" y="1674"/>
                    <a:pt x="351" y="1713"/>
                  </a:cubicBezTo>
                  <a:cubicBezTo>
                    <a:pt x="390" y="1713"/>
                    <a:pt x="429" y="1752"/>
                    <a:pt x="468" y="1791"/>
                  </a:cubicBezTo>
                  <a:cubicBezTo>
                    <a:pt x="503" y="1809"/>
                    <a:pt x="547" y="1826"/>
                    <a:pt x="595" y="1841"/>
                  </a:cubicBezTo>
                  <a:lnTo>
                    <a:pt x="595" y="1841"/>
                  </a:lnTo>
                  <a:cubicBezTo>
                    <a:pt x="602" y="1848"/>
                    <a:pt x="611" y="1856"/>
                    <a:pt x="623" y="1869"/>
                  </a:cubicBezTo>
                  <a:cubicBezTo>
                    <a:pt x="662" y="1869"/>
                    <a:pt x="701" y="1908"/>
                    <a:pt x="740" y="1908"/>
                  </a:cubicBezTo>
                  <a:cubicBezTo>
                    <a:pt x="779" y="1947"/>
                    <a:pt x="857" y="1947"/>
                    <a:pt x="896" y="1985"/>
                  </a:cubicBezTo>
                  <a:lnTo>
                    <a:pt x="1441" y="1985"/>
                  </a:lnTo>
                  <a:cubicBezTo>
                    <a:pt x="1518" y="1985"/>
                    <a:pt x="1557" y="1908"/>
                    <a:pt x="1635" y="1869"/>
                  </a:cubicBezTo>
                  <a:lnTo>
                    <a:pt x="1674" y="1869"/>
                  </a:lnTo>
                  <a:cubicBezTo>
                    <a:pt x="1713" y="1830"/>
                    <a:pt x="1791" y="1791"/>
                    <a:pt x="1830" y="1752"/>
                  </a:cubicBezTo>
                  <a:lnTo>
                    <a:pt x="1869" y="1713"/>
                  </a:lnTo>
                  <a:cubicBezTo>
                    <a:pt x="1908" y="1635"/>
                    <a:pt x="1985" y="1596"/>
                    <a:pt x="2024" y="1518"/>
                  </a:cubicBezTo>
                  <a:cubicBezTo>
                    <a:pt x="2063" y="1402"/>
                    <a:pt x="2102" y="1324"/>
                    <a:pt x="2102" y="1207"/>
                  </a:cubicBezTo>
                  <a:lnTo>
                    <a:pt x="2102" y="1090"/>
                  </a:lnTo>
                  <a:lnTo>
                    <a:pt x="2063" y="896"/>
                  </a:lnTo>
                  <a:lnTo>
                    <a:pt x="2063" y="818"/>
                  </a:lnTo>
                  <a:cubicBezTo>
                    <a:pt x="2063" y="740"/>
                    <a:pt x="2024" y="662"/>
                    <a:pt x="1985" y="585"/>
                  </a:cubicBezTo>
                  <a:cubicBezTo>
                    <a:pt x="1908" y="507"/>
                    <a:pt x="1869" y="390"/>
                    <a:pt x="1791" y="351"/>
                  </a:cubicBezTo>
                  <a:cubicBezTo>
                    <a:pt x="1791" y="312"/>
                    <a:pt x="1752" y="312"/>
                    <a:pt x="1752" y="273"/>
                  </a:cubicBezTo>
                  <a:cubicBezTo>
                    <a:pt x="1674" y="234"/>
                    <a:pt x="1635" y="195"/>
                    <a:pt x="1557" y="156"/>
                  </a:cubicBezTo>
                  <a:lnTo>
                    <a:pt x="1518" y="118"/>
                  </a:lnTo>
                  <a:cubicBezTo>
                    <a:pt x="1441" y="79"/>
                    <a:pt x="1363" y="40"/>
                    <a:pt x="1285" y="40"/>
                  </a:cubicBezTo>
                  <a:cubicBezTo>
                    <a:pt x="1207" y="1"/>
                    <a:pt x="1090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2"/>
            <p:cNvSpPr/>
            <p:nvPr/>
          </p:nvSpPr>
          <p:spPr>
            <a:xfrm>
              <a:off x="3083336" y="5155229"/>
              <a:ext cx="37099" cy="37581"/>
            </a:xfrm>
            <a:custGeom>
              <a:avLst/>
              <a:gdLst/>
              <a:ahLst/>
              <a:cxnLst/>
              <a:rect l="l" t="t" r="r" b="b"/>
              <a:pathLst>
                <a:path w="3464" h="3509" extrusionOk="0">
                  <a:moveTo>
                    <a:pt x="1687" y="1711"/>
                  </a:moveTo>
                  <a:lnTo>
                    <a:pt x="1687" y="1711"/>
                  </a:lnTo>
                  <a:cubicBezTo>
                    <a:pt x="1684" y="1713"/>
                    <a:pt x="1681" y="1715"/>
                    <a:pt x="1678" y="1717"/>
                  </a:cubicBezTo>
                  <a:lnTo>
                    <a:pt x="1678" y="1717"/>
                  </a:lnTo>
                  <a:cubicBezTo>
                    <a:pt x="1671" y="1719"/>
                    <a:pt x="1664" y="1721"/>
                    <a:pt x="1657" y="1723"/>
                  </a:cubicBezTo>
                  <a:lnTo>
                    <a:pt x="1657" y="1723"/>
                  </a:lnTo>
                  <a:lnTo>
                    <a:pt x="1664" y="1719"/>
                  </a:lnTo>
                  <a:lnTo>
                    <a:pt x="1664" y="1719"/>
                  </a:lnTo>
                  <a:lnTo>
                    <a:pt x="1687" y="1711"/>
                  </a:lnTo>
                  <a:close/>
                  <a:moveTo>
                    <a:pt x="1592" y="1755"/>
                  </a:moveTo>
                  <a:cubicBezTo>
                    <a:pt x="1592" y="1756"/>
                    <a:pt x="1592" y="1756"/>
                    <a:pt x="1592" y="1757"/>
                  </a:cubicBezTo>
                  <a:lnTo>
                    <a:pt x="1592" y="1757"/>
                  </a:lnTo>
                  <a:cubicBezTo>
                    <a:pt x="1589" y="1757"/>
                    <a:pt x="1586" y="1758"/>
                    <a:pt x="1583" y="1759"/>
                  </a:cubicBezTo>
                  <a:lnTo>
                    <a:pt x="1583" y="1759"/>
                  </a:lnTo>
                  <a:cubicBezTo>
                    <a:pt x="1583" y="1758"/>
                    <a:pt x="1583" y="1757"/>
                    <a:pt x="1584" y="1756"/>
                  </a:cubicBezTo>
                  <a:lnTo>
                    <a:pt x="1584" y="1756"/>
                  </a:lnTo>
                  <a:lnTo>
                    <a:pt x="1592" y="1755"/>
                  </a:lnTo>
                  <a:close/>
                  <a:moveTo>
                    <a:pt x="1581" y="1769"/>
                  </a:moveTo>
                  <a:cubicBezTo>
                    <a:pt x="1580" y="1769"/>
                    <a:pt x="1579" y="1770"/>
                    <a:pt x="1578" y="1770"/>
                  </a:cubicBezTo>
                  <a:lnTo>
                    <a:pt x="1578" y="1770"/>
                  </a:lnTo>
                  <a:cubicBezTo>
                    <a:pt x="1579" y="1770"/>
                    <a:pt x="1579" y="1770"/>
                    <a:pt x="1579" y="1770"/>
                  </a:cubicBezTo>
                  <a:lnTo>
                    <a:pt x="1579" y="1770"/>
                  </a:lnTo>
                  <a:lnTo>
                    <a:pt x="1581" y="1769"/>
                  </a:lnTo>
                  <a:close/>
                  <a:moveTo>
                    <a:pt x="1576" y="1814"/>
                  </a:moveTo>
                  <a:lnTo>
                    <a:pt x="1576" y="1814"/>
                  </a:lnTo>
                  <a:cubicBezTo>
                    <a:pt x="1575" y="1817"/>
                    <a:pt x="1574" y="1821"/>
                    <a:pt x="1573" y="1824"/>
                  </a:cubicBezTo>
                  <a:lnTo>
                    <a:pt x="1573" y="1824"/>
                  </a:lnTo>
                  <a:cubicBezTo>
                    <a:pt x="1571" y="1827"/>
                    <a:pt x="1570" y="1830"/>
                    <a:pt x="1568" y="1832"/>
                  </a:cubicBezTo>
                  <a:lnTo>
                    <a:pt x="1568" y="1832"/>
                  </a:lnTo>
                  <a:lnTo>
                    <a:pt x="1567" y="1828"/>
                  </a:lnTo>
                  <a:lnTo>
                    <a:pt x="1567" y="1828"/>
                  </a:lnTo>
                  <a:lnTo>
                    <a:pt x="1576" y="1814"/>
                  </a:lnTo>
                  <a:close/>
                  <a:moveTo>
                    <a:pt x="1927" y="1826"/>
                  </a:moveTo>
                  <a:lnTo>
                    <a:pt x="1927" y="1826"/>
                  </a:lnTo>
                  <a:lnTo>
                    <a:pt x="1927" y="1826"/>
                  </a:lnTo>
                  <a:lnTo>
                    <a:pt x="1946" y="1845"/>
                  </a:lnTo>
                  <a:lnTo>
                    <a:pt x="1946" y="1845"/>
                  </a:lnTo>
                  <a:lnTo>
                    <a:pt x="2000" y="1899"/>
                  </a:lnTo>
                  <a:lnTo>
                    <a:pt x="1927" y="1826"/>
                  </a:lnTo>
                  <a:close/>
                  <a:moveTo>
                    <a:pt x="2004" y="1903"/>
                  </a:moveTo>
                  <a:lnTo>
                    <a:pt x="2011" y="1910"/>
                  </a:lnTo>
                  <a:lnTo>
                    <a:pt x="2004" y="1903"/>
                  </a:lnTo>
                  <a:close/>
                  <a:moveTo>
                    <a:pt x="2016" y="1915"/>
                  </a:moveTo>
                  <a:lnTo>
                    <a:pt x="2020" y="1919"/>
                  </a:lnTo>
                  <a:lnTo>
                    <a:pt x="2016" y="1915"/>
                  </a:lnTo>
                  <a:close/>
                  <a:moveTo>
                    <a:pt x="1582" y="1916"/>
                  </a:moveTo>
                  <a:cubicBezTo>
                    <a:pt x="1583" y="1921"/>
                    <a:pt x="1585" y="1925"/>
                    <a:pt x="1586" y="1930"/>
                  </a:cubicBezTo>
                  <a:lnTo>
                    <a:pt x="1586" y="1930"/>
                  </a:lnTo>
                  <a:lnTo>
                    <a:pt x="1584" y="1927"/>
                  </a:lnTo>
                  <a:lnTo>
                    <a:pt x="1582" y="1916"/>
                  </a:lnTo>
                  <a:close/>
                  <a:moveTo>
                    <a:pt x="1995" y="1929"/>
                  </a:moveTo>
                  <a:lnTo>
                    <a:pt x="1995" y="1930"/>
                  </a:lnTo>
                  <a:lnTo>
                    <a:pt x="1995" y="1930"/>
                  </a:lnTo>
                  <a:lnTo>
                    <a:pt x="1995" y="1930"/>
                  </a:lnTo>
                  <a:cubicBezTo>
                    <a:pt x="1995" y="1930"/>
                    <a:pt x="1995" y="1929"/>
                    <a:pt x="1995" y="1929"/>
                  </a:cubicBezTo>
                  <a:close/>
                  <a:moveTo>
                    <a:pt x="1994" y="1935"/>
                  </a:moveTo>
                  <a:lnTo>
                    <a:pt x="1994" y="1938"/>
                  </a:lnTo>
                  <a:lnTo>
                    <a:pt x="1994" y="1938"/>
                  </a:lnTo>
                  <a:lnTo>
                    <a:pt x="1993" y="1939"/>
                  </a:lnTo>
                  <a:lnTo>
                    <a:pt x="1993" y="1939"/>
                  </a:lnTo>
                  <a:cubicBezTo>
                    <a:pt x="1993" y="1938"/>
                    <a:pt x="1993" y="1937"/>
                    <a:pt x="1993" y="1936"/>
                  </a:cubicBezTo>
                  <a:lnTo>
                    <a:pt x="1993" y="1936"/>
                  </a:lnTo>
                  <a:cubicBezTo>
                    <a:pt x="1994" y="1936"/>
                    <a:pt x="1994" y="1936"/>
                    <a:pt x="1994" y="1935"/>
                  </a:cubicBezTo>
                  <a:close/>
                  <a:moveTo>
                    <a:pt x="1994" y="1939"/>
                  </a:moveTo>
                  <a:lnTo>
                    <a:pt x="1994" y="1939"/>
                  </a:lnTo>
                  <a:lnTo>
                    <a:pt x="1994" y="1939"/>
                  </a:lnTo>
                  <a:lnTo>
                    <a:pt x="1992" y="1941"/>
                  </a:lnTo>
                  <a:lnTo>
                    <a:pt x="1992" y="1941"/>
                  </a:lnTo>
                  <a:cubicBezTo>
                    <a:pt x="1992" y="1940"/>
                    <a:pt x="1992" y="1940"/>
                    <a:pt x="1992" y="1940"/>
                  </a:cubicBezTo>
                  <a:lnTo>
                    <a:pt x="1992" y="1940"/>
                  </a:lnTo>
                  <a:cubicBezTo>
                    <a:pt x="1993" y="1940"/>
                    <a:pt x="1993" y="1939"/>
                    <a:pt x="1994" y="1939"/>
                  </a:cubicBezTo>
                  <a:close/>
                  <a:moveTo>
                    <a:pt x="1705" y="0"/>
                  </a:moveTo>
                  <a:cubicBezTo>
                    <a:pt x="1639" y="0"/>
                    <a:pt x="1575" y="5"/>
                    <a:pt x="1518" y="16"/>
                  </a:cubicBezTo>
                  <a:cubicBezTo>
                    <a:pt x="1285" y="55"/>
                    <a:pt x="1051" y="133"/>
                    <a:pt x="857" y="250"/>
                  </a:cubicBezTo>
                  <a:cubicBezTo>
                    <a:pt x="662" y="366"/>
                    <a:pt x="506" y="522"/>
                    <a:pt x="351" y="717"/>
                  </a:cubicBezTo>
                  <a:cubicBezTo>
                    <a:pt x="234" y="911"/>
                    <a:pt x="117" y="1106"/>
                    <a:pt x="39" y="1339"/>
                  </a:cubicBezTo>
                  <a:cubicBezTo>
                    <a:pt x="0" y="1612"/>
                    <a:pt x="0" y="1884"/>
                    <a:pt x="39" y="2156"/>
                  </a:cubicBezTo>
                  <a:cubicBezTo>
                    <a:pt x="78" y="2312"/>
                    <a:pt x="117" y="2429"/>
                    <a:pt x="195" y="2585"/>
                  </a:cubicBezTo>
                  <a:cubicBezTo>
                    <a:pt x="273" y="2701"/>
                    <a:pt x="351" y="2818"/>
                    <a:pt x="429" y="2896"/>
                  </a:cubicBezTo>
                  <a:cubicBezTo>
                    <a:pt x="467" y="2935"/>
                    <a:pt x="467" y="2935"/>
                    <a:pt x="506" y="2974"/>
                  </a:cubicBezTo>
                  <a:cubicBezTo>
                    <a:pt x="584" y="3051"/>
                    <a:pt x="662" y="3090"/>
                    <a:pt x="740" y="3168"/>
                  </a:cubicBezTo>
                  <a:cubicBezTo>
                    <a:pt x="794" y="3201"/>
                    <a:pt x="851" y="3227"/>
                    <a:pt x="910" y="3249"/>
                  </a:cubicBezTo>
                  <a:lnTo>
                    <a:pt x="910" y="3249"/>
                  </a:lnTo>
                  <a:cubicBezTo>
                    <a:pt x="941" y="3274"/>
                    <a:pt x="975" y="3299"/>
                    <a:pt x="1012" y="3324"/>
                  </a:cubicBezTo>
                  <a:cubicBezTo>
                    <a:pt x="1129" y="3402"/>
                    <a:pt x="1246" y="3441"/>
                    <a:pt x="1362" y="3480"/>
                  </a:cubicBezTo>
                  <a:cubicBezTo>
                    <a:pt x="1499" y="3499"/>
                    <a:pt x="1625" y="3509"/>
                    <a:pt x="1752" y="3509"/>
                  </a:cubicBezTo>
                  <a:cubicBezTo>
                    <a:pt x="1878" y="3509"/>
                    <a:pt x="2004" y="3499"/>
                    <a:pt x="2141" y="3480"/>
                  </a:cubicBezTo>
                  <a:lnTo>
                    <a:pt x="2296" y="3441"/>
                  </a:lnTo>
                  <a:cubicBezTo>
                    <a:pt x="2413" y="3363"/>
                    <a:pt x="2530" y="3324"/>
                    <a:pt x="2647" y="3246"/>
                  </a:cubicBezTo>
                  <a:cubicBezTo>
                    <a:pt x="2841" y="3129"/>
                    <a:pt x="3036" y="2935"/>
                    <a:pt x="3191" y="2740"/>
                  </a:cubicBezTo>
                  <a:cubicBezTo>
                    <a:pt x="3269" y="2585"/>
                    <a:pt x="3347" y="2429"/>
                    <a:pt x="3425" y="2234"/>
                  </a:cubicBezTo>
                  <a:cubicBezTo>
                    <a:pt x="3464" y="1962"/>
                    <a:pt x="3464" y="1690"/>
                    <a:pt x="3425" y="1417"/>
                  </a:cubicBezTo>
                  <a:cubicBezTo>
                    <a:pt x="3386" y="1261"/>
                    <a:pt x="3308" y="1067"/>
                    <a:pt x="3230" y="911"/>
                  </a:cubicBezTo>
                  <a:cubicBezTo>
                    <a:pt x="3152" y="833"/>
                    <a:pt x="3114" y="756"/>
                    <a:pt x="3075" y="678"/>
                  </a:cubicBezTo>
                  <a:cubicBezTo>
                    <a:pt x="2997" y="600"/>
                    <a:pt x="2958" y="522"/>
                    <a:pt x="2880" y="483"/>
                  </a:cubicBezTo>
                  <a:cubicBezTo>
                    <a:pt x="2685" y="289"/>
                    <a:pt x="2452" y="133"/>
                    <a:pt x="2180" y="55"/>
                  </a:cubicBezTo>
                  <a:cubicBezTo>
                    <a:pt x="2042" y="28"/>
                    <a:pt x="1866" y="0"/>
                    <a:pt x="1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2"/>
            <p:cNvSpPr/>
            <p:nvPr/>
          </p:nvSpPr>
          <p:spPr>
            <a:xfrm>
              <a:off x="3080830" y="5098306"/>
              <a:ext cx="24183" cy="25008"/>
            </a:xfrm>
            <a:custGeom>
              <a:avLst/>
              <a:gdLst/>
              <a:ahLst/>
              <a:cxnLst/>
              <a:rect l="l" t="t" r="r" b="b"/>
              <a:pathLst>
                <a:path w="2258" h="2335" extrusionOk="0">
                  <a:moveTo>
                    <a:pt x="1936" y="1091"/>
                  </a:moveTo>
                  <a:lnTo>
                    <a:pt x="1941" y="1129"/>
                  </a:lnTo>
                  <a:lnTo>
                    <a:pt x="1941" y="1129"/>
                  </a:lnTo>
                  <a:lnTo>
                    <a:pt x="1937" y="1157"/>
                  </a:lnTo>
                  <a:lnTo>
                    <a:pt x="1937" y="1157"/>
                  </a:lnTo>
                  <a:cubicBezTo>
                    <a:pt x="1911" y="1126"/>
                    <a:pt x="1911" y="1097"/>
                    <a:pt x="1936" y="1091"/>
                  </a:cubicBezTo>
                  <a:close/>
                  <a:moveTo>
                    <a:pt x="507" y="1479"/>
                  </a:moveTo>
                  <a:lnTo>
                    <a:pt x="546" y="1518"/>
                  </a:lnTo>
                  <a:cubicBezTo>
                    <a:pt x="551" y="1527"/>
                    <a:pt x="556" y="1537"/>
                    <a:pt x="561" y="1546"/>
                  </a:cubicBezTo>
                  <a:lnTo>
                    <a:pt x="561" y="1546"/>
                  </a:lnTo>
                  <a:lnTo>
                    <a:pt x="507" y="1479"/>
                  </a:lnTo>
                  <a:close/>
                  <a:moveTo>
                    <a:pt x="1091" y="0"/>
                  </a:moveTo>
                  <a:lnTo>
                    <a:pt x="818" y="39"/>
                  </a:lnTo>
                  <a:lnTo>
                    <a:pt x="779" y="39"/>
                  </a:lnTo>
                  <a:lnTo>
                    <a:pt x="663" y="78"/>
                  </a:lnTo>
                  <a:lnTo>
                    <a:pt x="507" y="156"/>
                  </a:lnTo>
                  <a:lnTo>
                    <a:pt x="468" y="156"/>
                  </a:lnTo>
                  <a:cubicBezTo>
                    <a:pt x="429" y="156"/>
                    <a:pt x="312" y="272"/>
                    <a:pt x="273" y="311"/>
                  </a:cubicBezTo>
                  <a:lnTo>
                    <a:pt x="118" y="506"/>
                  </a:lnTo>
                  <a:lnTo>
                    <a:pt x="118" y="545"/>
                  </a:lnTo>
                  <a:cubicBezTo>
                    <a:pt x="118" y="623"/>
                    <a:pt x="40" y="739"/>
                    <a:pt x="40" y="778"/>
                  </a:cubicBezTo>
                  <a:lnTo>
                    <a:pt x="40" y="817"/>
                  </a:lnTo>
                  <a:cubicBezTo>
                    <a:pt x="40" y="895"/>
                    <a:pt x="1" y="1012"/>
                    <a:pt x="1" y="1090"/>
                  </a:cubicBezTo>
                  <a:lnTo>
                    <a:pt x="1" y="1167"/>
                  </a:lnTo>
                  <a:cubicBezTo>
                    <a:pt x="1" y="1245"/>
                    <a:pt x="1" y="1362"/>
                    <a:pt x="40" y="1440"/>
                  </a:cubicBezTo>
                  <a:cubicBezTo>
                    <a:pt x="1" y="1440"/>
                    <a:pt x="1" y="1479"/>
                    <a:pt x="40" y="1518"/>
                  </a:cubicBezTo>
                  <a:lnTo>
                    <a:pt x="118" y="1751"/>
                  </a:lnTo>
                  <a:cubicBezTo>
                    <a:pt x="118" y="1751"/>
                    <a:pt x="118" y="1751"/>
                    <a:pt x="118" y="1790"/>
                  </a:cubicBezTo>
                  <a:lnTo>
                    <a:pt x="273" y="1985"/>
                  </a:lnTo>
                  <a:lnTo>
                    <a:pt x="312" y="2024"/>
                  </a:lnTo>
                  <a:lnTo>
                    <a:pt x="546" y="2179"/>
                  </a:lnTo>
                  <a:lnTo>
                    <a:pt x="585" y="2179"/>
                  </a:lnTo>
                  <a:cubicBezTo>
                    <a:pt x="585" y="2218"/>
                    <a:pt x="663" y="2218"/>
                    <a:pt x="701" y="2218"/>
                  </a:cubicBezTo>
                  <a:lnTo>
                    <a:pt x="818" y="2296"/>
                  </a:lnTo>
                  <a:lnTo>
                    <a:pt x="857" y="2296"/>
                  </a:lnTo>
                  <a:lnTo>
                    <a:pt x="1129" y="2335"/>
                  </a:lnTo>
                  <a:lnTo>
                    <a:pt x="1441" y="2335"/>
                  </a:lnTo>
                  <a:lnTo>
                    <a:pt x="1674" y="2218"/>
                  </a:lnTo>
                  <a:lnTo>
                    <a:pt x="1869" y="2062"/>
                  </a:lnTo>
                  <a:lnTo>
                    <a:pt x="2024" y="1868"/>
                  </a:lnTo>
                  <a:cubicBezTo>
                    <a:pt x="2063" y="1790"/>
                    <a:pt x="2102" y="1712"/>
                    <a:pt x="2141" y="1634"/>
                  </a:cubicBezTo>
                  <a:cubicBezTo>
                    <a:pt x="2141" y="1596"/>
                    <a:pt x="2141" y="1596"/>
                    <a:pt x="2141" y="1596"/>
                  </a:cubicBezTo>
                  <a:cubicBezTo>
                    <a:pt x="2141" y="1557"/>
                    <a:pt x="2141" y="1523"/>
                    <a:pt x="2143" y="1491"/>
                  </a:cubicBezTo>
                  <a:lnTo>
                    <a:pt x="2143" y="1491"/>
                  </a:lnTo>
                  <a:cubicBezTo>
                    <a:pt x="2176" y="1425"/>
                    <a:pt x="2201" y="1354"/>
                    <a:pt x="2219" y="1284"/>
                  </a:cubicBezTo>
                  <a:lnTo>
                    <a:pt x="2258" y="1012"/>
                  </a:lnTo>
                  <a:cubicBezTo>
                    <a:pt x="2258" y="856"/>
                    <a:pt x="2219" y="662"/>
                    <a:pt x="2141" y="506"/>
                  </a:cubicBezTo>
                  <a:cubicBezTo>
                    <a:pt x="2102" y="428"/>
                    <a:pt x="2063" y="428"/>
                    <a:pt x="2063" y="389"/>
                  </a:cubicBezTo>
                  <a:cubicBezTo>
                    <a:pt x="2024" y="350"/>
                    <a:pt x="1986" y="311"/>
                    <a:pt x="1947" y="272"/>
                  </a:cubicBezTo>
                  <a:lnTo>
                    <a:pt x="1713" y="78"/>
                  </a:lnTo>
                  <a:cubicBezTo>
                    <a:pt x="1635" y="39"/>
                    <a:pt x="1558" y="0"/>
                    <a:pt x="1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2"/>
            <p:cNvSpPr/>
            <p:nvPr/>
          </p:nvSpPr>
          <p:spPr>
            <a:xfrm>
              <a:off x="3055415" y="5062042"/>
              <a:ext cx="22512" cy="22095"/>
            </a:xfrm>
            <a:custGeom>
              <a:avLst/>
              <a:gdLst/>
              <a:ahLst/>
              <a:cxnLst/>
              <a:rect l="l" t="t" r="r" b="b"/>
              <a:pathLst>
                <a:path w="2102" h="2063" extrusionOk="0">
                  <a:moveTo>
                    <a:pt x="779" y="78"/>
                  </a:moveTo>
                  <a:cubicBezTo>
                    <a:pt x="753" y="78"/>
                    <a:pt x="731" y="83"/>
                    <a:pt x="711" y="90"/>
                  </a:cubicBezTo>
                  <a:lnTo>
                    <a:pt x="711" y="90"/>
                  </a:lnTo>
                  <a:lnTo>
                    <a:pt x="740" y="78"/>
                  </a:lnTo>
                  <a:close/>
                  <a:moveTo>
                    <a:pt x="695" y="96"/>
                  </a:moveTo>
                  <a:cubicBezTo>
                    <a:pt x="661" y="111"/>
                    <a:pt x="629" y="134"/>
                    <a:pt x="584" y="156"/>
                  </a:cubicBezTo>
                  <a:lnTo>
                    <a:pt x="545" y="156"/>
                  </a:lnTo>
                  <a:lnTo>
                    <a:pt x="695" y="96"/>
                  </a:lnTo>
                  <a:close/>
                  <a:moveTo>
                    <a:pt x="345" y="1290"/>
                  </a:moveTo>
                  <a:lnTo>
                    <a:pt x="389" y="1401"/>
                  </a:lnTo>
                  <a:lnTo>
                    <a:pt x="389" y="1440"/>
                  </a:lnTo>
                  <a:lnTo>
                    <a:pt x="336" y="1307"/>
                  </a:lnTo>
                  <a:lnTo>
                    <a:pt x="336" y="1307"/>
                  </a:lnTo>
                  <a:cubicBezTo>
                    <a:pt x="340" y="1313"/>
                    <a:pt x="345" y="1318"/>
                    <a:pt x="350" y="1324"/>
                  </a:cubicBezTo>
                  <a:lnTo>
                    <a:pt x="345" y="1290"/>
                  </a:lnTo>
                  <a:close/>
                  <a:moveTo>
                    <a:pt x="1129" y="1"/>
                  </a:moveTo>
                  <a:cubicBezTo>
                    <a:pt x="1053" y="1"/>
                    <a:pt x="976" y="17"/>
                    <a:pt x="911" y="40"/>
                  </a:cubicBezTo>
                  <a:lnTo>
                    <a:pt x="911" y="40"/>
                  </a:lnTo>
                  <a:cubicBezTo>
                    <a:pt x="841" y="40"/>
                    <a:pt x="771" y="43"/>
                    <a:pt x="701" y="78"/>
                  </a:cubicBezTo>
                  <a:lnTo>
                    <a:pt x="623" y="117"/>
                  </a:lnTo>
                  <a:cubicBezTo>
                    <a:pt x="584" y="117"/>
                    <a:pt x="545" y="156"/>
                    <a:pt x="506" y="156"/>
                  </a:cubicBezTo>
                  <a:cubicBezTo>
                    <a:pt x="389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cubicBezTo>
                    <a:pt x="156" y="623"/>
                    <a:pt x="117" y="662"/>
                    <a:pt x="78" y="740"/>
                  </a:cubicBezTo>
                  <a:cubicBezTo>
                    <a:pt x="78" y="779"/>
                    <a:pt x="78" y="779"/>
                    <a:pt x="78" y="779"/>
                  </a:cubicBezTo>
                  <a:cubicBezTo>
                    <a:pt x="0" y="1129"/>
                    <a:pt x="78" y="1518"/>
                    <a:pt x="350" y="1791"/>
                  </a:cubicBezTo>
                  <a:cubicBezTo>
                    <a:pt x="506" y="1907"/>
                    <a:pt x="662" y="1985"/>
                    <a:pt x="817" y="2063"/>
                  </a:cubicBezTo>
                  <a:lnTo>
                    <a:pt x="1401" y="2063"/>
                  </a:lnTo>
                  <a:cubicBezTo>
                    <a:pt x="1479" y="2024"/>
                    <a:pt x="1557" y="1985"/>
                    <a:pt x="1674" y="1946"/>
                  </a:cubicBezTo>
                  <a:lnTo>
                    <a:pt x="1829" y="1791"/>
                  </a:lnTo>
                  <a:cubicBezTo>
                    <a:pt x="1907" y="1713"/>
                    <a:pt x="1985" y="1635"/>
                    <a:pt x="2024" y="1518"/>
                  </a:cubicBezTo>
                  <a:cubicBezTo>
                    <a:pt x="2024" y="1479"/>
                    <a:pt x="2063" y="1440"/>
                    <a:pt x="2063" y="1401"/>
                  </a:cubicBezTo>
                  <a:cubicBezTo>
                    <a:pt x="2063" y="1363"/>
                    <a:pt x="2063" y="1363"/>
                    <a:pt x="2063" y="1363"/>
                  </a:cubicBezTo>
                  <a:cubicBezTo>
                    <a:pt x="2063" y="1285"/>
                    <a:pt x="2102" y="1207"/>
                    <a:pt x="2102" y="1129"/>
                  </a:cubicBezTo>
                  <a:lnTo>
                    <a:pt x="2102" y="1051"/>
                  </a:lnTo>
                  <a:cubicBezTo>
                    <a:pt x="2102" y="973"/>
                    <a:pt x="2102" y="857"/>
                    <a:pt x="2063" y="779"/>
                  </a:cubicBezTo>
                  <a:cubicBezTo>
                    <a:pt x="2063" y="740"/>
                    <a:pt x="2063" y="740"/>
                    <a:pt x="2063" y="701"/>
                  </a:cubicBezTo>
                  <a:cubicBezTo>
                    <a:pt x="2024" y="623"/>
                    <a:pt x="1985" y="545"/>
                    <a:pt x="1985" y="468"/>
                  </a:cubicBezTo>
                  <a:cubicBezTo>
                    <a:pt x="1868" y="351"/>
                    <a:pt x="1751" y="234"/>
                    <a:pt x="1635" y="156"/>
                  </a:cubicBezTo>
                  <a:cubicBezTo>
                    <a:pt x="1479" y="39"/>
                    <a:pt x="1323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2"/>
            <p:cNvSpPr/>
            <p:nvPr/>
          </p:nvSpPr>
          <p:spPr>
            <a:xfrm>
              <a:off x="3132099" y="5126644"/>
              <a:ext cx="21677" cy="20842"/>
            </a:xfrm>
            <a:custGeom>
              <a:avLst/>
              <a:gdLst/>
              <a:ahLst/>
              <a:cxnLst/>
              <a:rect l="l" t="t" r="r" b="b"/>
              <a:pathLst>
                <a:path w="2024" h="1946" extrusionOk="0">
                  <a:moveTo>
                    <a:pt x="1751" y="273"/>
                  </a:moveTo>
                  <a:lnTo>
                    <a:pt x="1751" y="273"/>
                  </a:lnTo>
                  <a:cubicBezTo>
                    <a:pt x="1752" y="273"/>
                    <a:pt x="1752" y="273"/>
                    <a:pt x="1752" y="273"/>
                  </a:cubicBezTo>
                  <a:lnTo>
                    <a:pt x="1752" y="273"/>
                  </a:lnTo>
                  <a:cubicBezTo>
                    <a:pt x="1752" y="273"/>
                    <a:pt x="1752" y="273"/>
                    <a:pt x="1752" y="273"/>
                  </a:cubicBezTo>
                  <a:lnTo>
                    <a:pt x="1752" y="273"/>
                  </a:lnTo>
                  <a:lnTo>
                    <a:pt x="1751" y="273"/>
                  </a:lnTo>
                  <a:close/>
                  <a:moveTo>
                    <a:pt x="351" y="817"/>
                  </a:moveTo>
                  <a:cubicBezTo>
                    <a:pt x="389" y="817"/>
                    <a:pt x="389" y="856"/>
                    <a:pt x="351" y="856"/>
                  </a:cubicBezTo>
                  <a:lnTo>
                    <a:pt x="351" y="817"/>
                  </a:lnTo>
                  <a:close/>
                  <a:moveTo>
                    <a:pt x="351" y="1168"/>
                  </a:moveTo>
                  <a:cubicBezTo>
                    <a:pt x="381" y="1168"/>
                    <a:pt x="388" y="1191"/>
                    <a:pt x="371" y="1201"/>
                  </a:cubicBezTo>
                  <a:lnTo>
                    <a:pt x="371" y="1201"/>
                  </a:lnTo>
                  <a:lnTo>
                    <a:pt x="351" y="1168"/>
                  </a:lnTo>
                  <a:close/>
                  <a:moveTo>
                    <a:pt x="1090" y="0"/>
                  </a:moveTo>
                  <a:cubicBezTo>
                    <a:pt x="1012" y="0"/>
                    <a:pt x="895" y="0"/>
                    <a:pt x="818" y="39"/>
                  </a:cubicBezTo>
                  <a:lnTo>
                    <a:pt x="740" y="39"/>
                  </a:lnTo>
                  <a:lnTo>
                    <a:pt x="545" y="117"/>
                  </a:lnTo>
                  <a:lnTo>
                    <a:pt x="506" y="117"/>
                  </a:lnTo>
                  <a:cubicBezTo>
                    <a:pt x="351" y="195"/>
                    <a:pt x="234" y="311"/>
                    <a:pt x="156" y="467"/>
                  </a:cubicBezTo>
                  <a:cubicBezTo>
                    <a:pt x="78" y="623"/>
                    <a:pt x="0" y="778"/>
                    <a:pt x="0" y="934"/>
                  </a:cubicBezTo>
                  <a:cubicBezTo>
                    <a:pt x="0" y="1525"/>
                    <a:pt x="471" y="1914"/>
                    <a:pt x="987" y="1914"/>
                  </a:cubicBezTo>
                  <a:cubicBezTo>
                    <a:pt x="996" y="1914"/>
                    <a:pt x="1004" y="1914"/>
                    <a:pt x="1012" y="1913"/>
                  </a:cubicBezTo>
                  <a:lnTo>
                    <a:pt x="1012" y="1913"/>
                  </a:lnTo>
                  <a:lnTo>
                    <a:pt x="1207" y="1946"/>
                  </a:lnTo>
                  <a:cubicBezTo>
                    <a:pt x="1362" y="1946"/>
                    <a:pt x="1518" y="1907"/>
                    <a:pt x="1635" y="1829"/>
                  </a:cubicBezTo>
                  <a:lnTo>
                    <a:pt x="1829" y="1673"/>
                  </a:lnTo>
                  <a:cubicBezTo>
                    <a:pt x="1907" y="1596"/>
                    <a:pt x="1985" y="1440"/>
                    <a:pt x="2024" y="1323"/>
                  </a:cubicBezTo>
                  <a:lnTo>
                    <a:pt x="1985" y="1245"/>
                  </a:lnTo>
                  <a:cubicBezTo>
                    <a:pt x="1985" y="1245"/>
                    <a:pt x="1985" y="1206"/>
                    <a:pt x="1985" y="1206"/>
                  </a:cubicBezTo>
                  <a:lnTo>
                    <a:pt x="1985" y="1090"/>
                  </a:lnTo>
                  <a:lnTo>
                    <a:pt x="1985" y="973"/>
                  </a:lnTo>
                  <a:cubicBezTo>
                    <a:pt x="1985" y="973"/>
                    <a:pt x="1985" y="934"/>
                    <a:pt x="1985" y="934"/>
                  </a:cubicBezTo>
                  <a:cubicBezTo>
                    <a:pt x="1985" y="856"/>
                    <a:pt x="1985" y="778"/>
                    <a:pt x="1946" y="701"/>
                  </a:cubicBezTo>
                  <a:lnTo>
                    <a:pt x="1907" y="584"/>
                  </a:lnTo>
                  <a:cubicBezTo>
                    <a:pt x="1907" y="545"/>
                    <a:pt x="1868" y="506"/>
                    <a:pt x="1868" y="467"/>
                  </a:cubicBezTo>
                  <a:lnTo>
                    <a:pt x="1868" y="428"/>
                  </a:lnTo>
                  <a:cubicBezTo>
                    <a:pt x="1836" y="365"/>
                    <a:pt x="1805" y="327"/>
                    <a:pt x="1752" y="273"/>
                  </a:cubicBezTo>
                  <a:lnTo>
                    <a:pt x="1752" y="273"/>
                  </a:lnTo>
                  <a:lnTo>
                    <a:pt x="1810" y="370"/>
                  </a:lnTo>
                  <a:lnTo>
                    <a:pt x="1810" y="370"/>
                  </a:lnTo>
                  <a:cubicBezTo>
                    <a:pt x="1790" y="341"/>
                    <a:pt x="1771" y="312"/>
                    <a:pt x="1752" y="273"/>
                  </a:cubicBezTo>
                  <a:lnTo>
                    <a:pt x="1752" y="273"/>
                  </a:lnTo>
                  <a:cubicBezTo>
                    <a:pt x="1740" y="261"/>
                    <a:pt x="1727" y="248"/>
                    <a:pt x="1713" y="234"/>
                  </a:cubicBezTo>
                  <a:lnTo>
                    <a:pt x="1557" y="117"/>
                  </a:lnTo>
                  <a:cubicBezTo>
                    <a:pt x="1479" y="78"/>
                    <a:pt x="1401" y="39"/>
                    <a:pt x="1323" y="39"/>
                  </a:cubicBezTo>
                  <a:lnTo>
                    <a:pt x="10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2"/>
            <p:cNvSpPr/>
            <p:nvPr/>
          </p:nvSpPr>
          <p:spPr>
            <a:xfrm>
              <a:off x="3333393" y="5074230"/>
              <a:ext cx="30856" cy="32987"/>
            </a:xfrm>
            <a:custGeom>
              <a:avLst/>
              <a:gdLst/>
              <a:ahLst/>
              <a:cxnLst/>
              <a:rect l="l" t="t" r="r" b="b"/>
              <a:pathLst>
                <a:path w="2881" h="3080" extrusionOk="0">
                  <a:moveTo>
                    <a:pt x="1554" y="1478"/>
                  </a:moveTo>
                  <a:lnTo>
                    <a:pt x="1546" y="1498"/>
                  </a:lnTo>
                  <a:lnTo>
                    <a:pt x="1538" y="1508"/>
                  </a:lnTo>
                  <a:lnTo>
                    <a:pt x="1538" y="1508"/>
                  </a:lnTo>
                  <a:cubicBezTo>
                    <a:pt x="1543" y="1499"/>
                    <a:pt x="1547" y="1489"/>
                    <a:pt x="1552" y="1480"/>
                  </a:cubicBezTo>
                  <a:lnTo>
                    <a:pt x="1552" y="1480"/>
                  </a:lnTo>
                  <a:cubicBezTo>
                    <a:pt x="1553" y="1479"/>
                    <a:pt x="1553" y="1478"/>
                    <a:pt x="1554" y="1478"/>
                  </a:cubicBezTo>
                  <a:close/>
                  <a:moveTo>
                    <a:pt x="1525" y="1550"/>
                  </a:moveTo>
                  <a:lnTo>
                    <a:pt x="1524" y="1553"/>
                  </a:lnTo>
                  <a:lnTo>
                    <a:pt x="1524" y="1553"/>
                  </a:lnTo>
                  <a:lnTo>
                    <a:pt x="1517" y="1554"/>
                  </a:lnTo>
                  <a:lnTo>
                    <a:pt x="1517" y="1554"/>
                  </a:lnTo>
                  <a:cubicBezTo>
                    <a:pt x="1517" y="1553"/>
                    <a:pt x="1518" y="1552"/>
                    <a:pt x="1518" y="1551"/>
                  </a:cubicBezTo>
                  <a:lnTo>
                    <a:pt x="1518" y="1551"/>
                  </a:lnTo>
                  <a:cubicBezTo>
                    <a:pt x="1520" y="1551"/>
                    <a:pt x="1523" y="1550"/>
                    <a:pt x="1525" y="1550"/>
                  </a:cubicBezTo>
                  <a:close/>
                  <a:moveTo>
                    <a:pt x="1504" y="1585"/>
                  </a:moveTo>
                  <a:lnTo>
                    <a:pt x="1504" y="1585"/>
                  </a:lnTo>
                  <a:cubicBezTo>
                    <a:pt x="1505" y="1588"/>
                    <a:pt x="1506" y="1591"/>
                    <a:pt x="1507" y="1595"/>
                  </a:cubicBezTo>
                  <a:lnTo>
                    <a:pt x="1507" y="1595"/>
                  </a:lnTo>
                  <a:lnTo>
                    <a:pt x="1501" y="1609"/>
                  </a:lnTo>
                  <a:lnTo>
                    <a:pt x="1501" y="1609"/>
                  </a:lnTo>
                  <a:cubicBezTo>
                    <a:pt x="1500" y="1607"/>
                    <a:pt x="1499" y="1606"/>
                    <a:pt x="1497" y="1604"/>
                  </a:cubicBezTo>
                  <a:lnTo>
                    <a:pt x="1497" y="1604"/>
                  </a:lnTo>
                  <a:cubicBezTo>
                    <a:pt x="1499" y="1598"/>
                    <a:pt x="1502" y="1591"/>
                    <a:pt x="1504" y="1585"/>
                  </a:cubicBezTo>
                  <a:close/>
                  <a:moveTo>
                    <a:pt x="1440" y="1587"/>
                  </a:moveTo>
                  <a:lnTo>
                    <a:pt x="1470" y="1606"/>
                  </a:lnTo>
                  <a:lnTo>
                    <a:pt x="1470" y="1606"/>
                  </a:lnTo>
                  <a:lnTo>
                    <a:pt x="1473" y="1613"/>
                  </a:lnTo>
                  <a:lnTo>
                    <a:pt x="1473" y="1613"/>
                  </a:lnTo>
                  <a:cubicBezTo>
                    <a:pt x="1460" y="1604"/>
                    <a:pt x="1449" y="1595"/>
                    <a:pt x="1440" y="1587"/>
                  </a:cubicBezTo>
                  <a:close/>
                  <a:moveTo>
                    <a:pt x="1495" y="1614"/>
                  </a:moveTo>
                  <a:lnTo>
                    <a:pt x="1499" y="1616"/>
                  </a:lnTo>
                  <a:lnTo>
                    <a:pt x="1499" y="1616"/>
                  </a:lnTo>
                  <a:lnTo>
                    <a:pt x="1497" y="1620"/>
                  </a:lnTo>
                  <a:lnTo>
                    <a:pt x="1497" y="1620"/>
                  </a:lnTo>
                  <a:cubicBezTo>
                    <a:pt x="1496" y="1618"/>
                    <a:pt x="1496" y="1616"/>
                    <a:pt x="1495" y="1614"/>
                  </a:cubicBezTo>
                  <a:close/>
                  <a:moveTo>
                    <a:pt x="1492" y="1621"/>
                  </a:moveTo>
                  <a:lnTo>
                    <a:pt x="1496" y="1623"/>
                  </a:lnTo>
                  <a:lnTo>
                    <a:pt x="1496" y="1623"/>
                  </a:lnTo>
                  <a:lnTo>
                    <a:pt x="1495" y="1626"/>
                  </a:lnTo>
                  <a:lnTo>
                    <a:pt x="1495" y="1626"/>
                  </a:lnTo>
                  <a:cubicBezTo>
                    <a:pt x="1493" y="1625"/>
                    <a:pt x="1492" y="1625"/>
                    <a:pt x="1491" y="1624"/>
                  </a:cubicBezTo>
                  <a:lnTo>
                    <a:pt x="1491" y="1624"/>
                  </a:lnTo>
                  <a:cubicBezTo>
                    <a:pt x="1491" y="1623"/>
                    <a:pt x="1492" y="1622"/>
                    <a:pt x="1492" y="1621"/>
                  </a:cubicBezTo>
                  <a:close/>
                  <a:moveTo>
                    <a:pt x="1487" y="1641"/>
                  </a:moveTo>
                  <a:lnTo>
                    <a:pt x="1488" y="1643"/>
                  </a:lnTo>
                  <a:lnTo>
                    <a:pt x="1488" y="1643"/>
                  </a:lnTo>
                  <a:lnTo>
                    <a:pt x="1487" y="1644"/>
                  </a:lnTo>
                  <a:lnTo>
                    <a:pt x="1487" y="1644"/>
                  </a:lnTo>
                  <a:cubicBezTo>
                    <a:pt x="1487" y="1644"/>
                    <a:pt x="1487" y="1644"/>
                    <a:pt x="1486" y="1644"/>
                  </a:cubicBezTo>
                  <a:lnTo>
                    <a:pt x="1486" y="1644"/>
                  </a:lnTo>
                  <a:cubicBezTo>
                    <a:pt x="1486" y="1643"/>
                    <a:pt x="1487" y="1642"/>
                    <a:pt x="1487" y="1641"/>
                  </a:cubicBezTo>
                  <a:close/>
                  <a:moveTo>
                    <a:pt x="1538" y="1645"/>
                  </a:moveTo>
                  <a:lnTo>
                    <a:pt x="1557" y="1649"/>
                  </a:lnTo>
                  <a:lnTo>
                    <a:pt x="1557" y="1649"/>
                  </a:lnTo>
                  <a:lnTo>
                    <a:pt x="1563" y="1648"/>
                  </a:lnTo>
                  <a:lnTo>
                    <a:pt x="1563" y="1648"/>
                  </a:lnTo>
                  <a:lnTo>
                    <a:pt x="1565" y="1649"/>
                  </a:lnTo>
                  <a:lnTo>
                    <a:pt x="1565" y="1649"/>
                  </a:lnTo>
                  <a:cubicBezTo>
                    <a:pt x="1564" y="1649"/>
                    <a:pt x="1563" y="1649"/>
                    <a:pt x="1562" y="1650"/>
                  </a:cubicBezTo>
                  <a:lnTo>
                    <a:pt x="1562" y="1650"/>
                  </a:lnTo>
                  <a:lnTo>
                    <a:pt x="1557" y="1649"/>
                  </a:lnTo>
                  <a:lnTo>
                    <a:pt x="1557" y="1649"/>
                  </a:lnTo>
                  <a:lnTo>
                    <a:pt x="1550" y="1650"/>
                  </a:lnTo>
                  <a:lnTo>
                    <a:pt x="1550" y="1650"/>
                  </a:lnTo>
                  <a:cubicBezTo>
                    <a:pt x="1546" y="1649"/>
                    <a:pt x="1543" y="1648"/>
                    <a:pt x="1539" y="1646"/>
                  </a:cubicBezTo>
                  <a:lnTo>
                    <a:pt x="1539" y="1646"/>
                  </a:lnTo>
                  <a:cubicBezTo>
                    <a:pt x="1539" y="1646"/>
                    <a:pt x="1538" y="1645"/>
                    <a:pt x="1538" y="1645"/>
                  </a:cubicBezTo>
                  <a:close/>
                  <a:moveTo>
                    <a:pt x="1499" y="1625"/>
                  </a:moveTo>
                  <a:lnTo>
                    <a:pt x="1516" y="1637"/>
                  </a:lnTo>
                  <a:lnTo>
                    <a:pt x="1516" y="1637"/>
                  </a:lnTo>
                  <a:cubicBezTo>
                    <a:pt x="1511" y="1635"/>
                    <a:pt x="1507" y="1633"/>
                    <a:pt x="1502" y="1630"/>
                  </a:cubicBezTo>
                  <a:lnTo>
                    <a:pt x="1502" y="1630"/>
                  </a:lnTo>
                  <a:lnTo>
                    <a:pt x="1509" y="1639"/>
                  </a:lnTo>
                  <a:lnTo>
                    <a:pt x="1509" y="1639"/>
                  </a:lnTo>
                  <a:lnTo>
                    <a:pt x="1524" y="1642"/>
                  </a:lnTo>
                  <a:lnTo>
                    <a:pt x="1524" y="1642"/>
                  </a:lnTo>
                  <a:lnTo>
                    <a:pt x="1524" y="1642"/>
                  </a:lnTo>
                  <a:lnTo>
                    <a:pt x="1524" y="1642"/>
                  </a:lnTo>
                  <a:cubicBezTo>
                    <a:pt x="1525" y="1646"/>
                    <a:pt x="1527" y="1649"/>
                    <a:pt x="1528" y="1652"/>
                  </a:cubicBezTo>
                  <a:lnTo>
                    <a:pt x="1528" y="1652"/>
                  </a:lnTo>
                  <a:cubicBezTo>
                    <a:pt x="1523" y="1650"/>
                    <a:pt x="1518" y="1648"/>
                    <a:pt x="1514" y="1646"/>
                  </a:cubicBezTo>
                  <a:lnTo>
                    <a:pt x="1514" y="1646"/>
                  </a:lnTo>
                  <a:lnTo>
                    <a:pt x="1518" y="1651"/>
                  </a:lnTo>
                  <a:lnTo>
                    <a:pt x="1518" y="1651"/>
                  </a:lnTo>
                  <a:cubicBezTo>
                    <a:pt x="1517" y="1651"/>
                    <a:pt x="1517" y="1651"/>
                    <a:pt x="1516" y="1651"/>
                  </a:cubicBezTo>
                  <a:lnTo>
                    <a:pt x="1516" y="1651"/>
                  </a:lnTo>
                  <a:cubicBezTo>
                    <a:pt x="1514" y="1649"/>
                    <a:pt x="1513" y="1647"/>
                    <a:pt x="1511" y="1644"/>
                  </a:cubicBezTo>
                  <a:lnTo>
                    <a:pt x="1511" y="1644"/>
                  </a:lnTo>
                  <a:cubicBezTo>
                    <a:pt x="1512" y="1645"/>
                    <a:pt x="1513" y="1645"/>
                    <a:pt x="1514" y="1646"/>
                  </a:cubicBezTo>
                  <a:lnTo>
                    <a:pt x="1514" y="1646"/>
                  </a:lnTo>
                  <a:lnTo>
                    <a:pt x="1509" y="1639"/>
                  </a:lnTo>
                  <a:lnTo>
                    <a:pt x="1509" y="1639"/>
                  </a:lnTo>
                  <a:lnTo>
                    <a:pt x="1508" y="1639"/>
                  </a:lnTo>
                  <a:lnTo>
                    <a:pt x="1508" y="1639"/>
                  </a:lnTo>
                  <a:cubicBezTo>
                    <a:pt x="1509" y="1641"/>
                    <a:pt x="1510" y="1643"/>
                    <a:pt x="1511" y="1644"/>
                  </a:cubicBezTo>
                  <a:lnTo>
                    <a:pt x="1511" y="1644"/>
                  </a:lnTo>
                  <a:cubicBezTo>
                    <a:pt x="1509" y="1643"/>
                    <a:pt x="1506" y="1642"/>
                    <a:pt x="1504" y="1640"/>
                  </a:cubicBezTo>
                  <a:lnTo>
                    <a:pt x="1504" y="1640"/>
                  </a:lnTo>
                  <a:cubicBezTo>
                    <a:pt x="1503" y="1639"/>
                    <a:pt x="1503" y="1639"/>
                    <a:pt x="1503" y="1638"/>
                  </a:cubicBezTo>
                  <a:lnTo>
                    <a:pt x="1503" y="1638"/>
                  </a:lnTo>
                  <a:lnTo>
                    <a:pt x="1508" y="1639"/>
                  </a:lnTo>
                  <a:lnTo>
                    <a:pt x="1508" y="1639"/>
                  </a:lnTo>
                  <a:cubicBezTo>
                    <a:pt x="1506" y="1636"/>
                    <a:pt x="1504" y="1633"/>
                    <a:pt x="1502" y="1630"/>
                  </a:cubicBezTo>
                  <a:lnTo>
                    <a:pt x="1502" y="1630"/>
                  </a:lnTo>
                  <a:cubicBezTo>
                    <a:pt x="1502" y="1630"/>
                    <a:pt x="1502" y="1630"/>
                    <a:pt x="1502" y="1630"/>
                  </a:cubicBezTo>
                  <a:lnTo>
                    <a:pt x="1502" y="1630"/>
                  </a:lnTo>
                  <a:lnTo>
                    <a:pt x="1499" y="1625"/>
                  </a:lnTo>
                  <a:lnTo>
                    <a:pt x="1499" y="1625"/>
                  </a:lnTo>
                  <a:cubicBezTo>
                    <a:pt x="1500" y="1627"/>
                    <a:pt x="1501" y="1628"/>
                    <a:pt x="1502" y="1630"/>
                  </a:cubicBezTo>
                  <a:lnTo>
                    <a:pt x="1502" y="1630"/>
                  </a:lnTo>
                  <a:cubicBezTo>
                    <a:pt x="1501" y="1630"/>
                    <a:pt x="1501" y="1629"/>
                    <a:pt x="1500" y="1629"/>
                  </a:cubicBezTo>
                  <a:lnTo>
                    <a:pt x="1500" y="1629"/>
                  </a:lnTo>
                  <a:cubicBezTo>
                    <a:pt x="1500" y="1628"/>
                    <a:pt x="1499" y="1627"/>
                    <a:pt x="1499" y="1625"/>
                  </a:cubicBezTo>
                  <a:lnTo>
                    <a:pt x="1499" y="1625"/>
                  </a:lnTo>
                  <a:lnTo>
                    <a:pt x="1499" y="1625"/>
                  </a:lnTo>
                  <a:close/>
                  <a:moveTo>
                    <a:pt x="1539" y="1652"/>
                  </a:moveTo>
                  <a:lnTo>
                    <a:pt x="1542" y="1654"/>
                  </a:lnTo>
                  <a:lnTo>
                    <a:pt x="1542" y="1654"/>
                  </a:lnTo>
                  <a:cubicBezTo>
                    <a:pt x="1539" y="1654"/>
                    <a:pt x="1536" y="1654"/>
                    <a:pt x="1534" y="1653"/>
                  </a:cubicBezTo>
                  <a:lnTo>
                    <a:pt x="1534" y="1653"/>
                  </a:lnTo>
                  <a:lnTo>
                    <a:pt x="1539" y="1652"/>
                  </a:lnTo>
                  <a:close/>
                  <a:moveTo>
                    <a:pt x="1562" y="1650"/>
                  </a:moveTo>
                  <a:lnTo>
                    <a:pt x="1565" y="1650"/>
                  </a:lnTo>
                  <a:lnTo>
                    <a:pt x="1565" y="1650"/>
                  </a:lnTo>
                  <a:cubicBezTo>
                    <a:pt x="1563" y="1651"/>
                    <a:pt x="1562" y="1652"/>
                    <a:pt x="1561" y="1653"/>
                  </a:cubicBezTo>
                  <a:lnTo>
                    <a:pt x="1561" y="1653"/>
                  </a:lnTo>
                  <a:cubicBezTo>
                    <a:pt x="1559" y="1653"/>
                    <a:pt x="1557" y="1652"/>
                    <a:pt x="1555" y="1652"/>
                  </a:cubicBezTo>
                  <a:lnTo>
                    <a:pt x="1555" y="1652"/>
                  </a:lnTo>
                  <a:cubicBezTo>
                    <a:pt x="1552" y="1653"/>
                    <a:pt x="1550" y="1653"/>
                    <a:pt x="1547" y="1654"/>
                  </a:cubicBezTo>
                  <a:lnTo>
                    <a:pt x="1547" y="1654"/>
                  </a:lnTo>
                  <a:cubicBezTo>
                    <a:pt x="1546" y="1653"/>
                    <a:pt x="1545" y="1652"/>
                    <a:pt x="1544" y="1651"/>
                  </a:cubicBezTo>
                  <a:lnTo>
                    <a:pt x="1544" y="1651"/>
                  </a:lnTo>
                  <a:lnTo>
                    <a:pt x="1550" y="1650"/>
                  </a:lnTo>
                  <a:lnTo>
                    <a:pt x="1550" y="1650"/>
                  </a:lnTo>
                  <a:cubicBezTo>
                    <a:pt x="1552" y="1651"/>
                    <a:pt x="1553" y="1651"/>
                    <a:pt x="1555" y="1652"/>
                  </a:cubicBezTo>
                  <a:lnTo>
                    <a:pt x="1555" y="1652"/>
                  </a:lnTo>
                  <a:cubicBezTo>
                    <a:pt x="1557" y="1651"/>
                    <a:pt x="1560" y="1650"/>
                    <a:pt x="1562" y="1650"/>
                  </a:cubicBezTo>
                  <a:close/>
                  <a:moveTo>
                    <a:pt x="1522" y="1656"/>
                  </a:moveTo>
                  <a:lnTo>
                    <a:pt x="1524" y="1660"/>
                  </a:lnTo>
                  <a:lnTo>
                    <a:pt x="1524" y="1660"/>
                  </a:lnTo>
                  <a:cubicBezTo>
                    <a:pt x="1524" y="1660"/>
                    <a:pt x="1523" y="1660"/>
                    <a:pt x="1522" y="1660"/>
                  </a:cubicBezTo>
                  <a:lnTo>
                    <a:pt x="1522" y="1660"/>
                  </a:lnTo>
                  <a:cubicBezTo>
                    <a:pt x="1521" y="1659"/>
                    <a:pt x="1520" y="1658"/>
                    <a:pt x="1520" y="1656"/>
                  </a:cubicBezTo>
                  <a:lnTo>
                    <a:pt x="1520" y="1656"/>
                  </a:lnTo>
                  <a:lnTo>
                    <a:pt x="1522" y="1656"/>
                  </a:lnTo>
                  <a:close/>
                  <a:moveTo>
                    <a:pt x="1460" y="1"/>
                  </a:moveTo>
                  <a:cubicBezTo>
                    <a:pt x="1363" y="1"/>
                    <a:pt x="1265" y="11"/>
                    <a:pt x="1168" y="30"/>
                  </a:cubicBezTo>
                  <a:cubicBezTo>
                    <a:pt x="1090" y="30"/>
                    <a:pt x="1012" y="69"/>
                    <a:pt x="934" y="108"/>
                  </a:cubicBezTo>
                  <a:cubicBezTo>
                    <a:pt x="818" y="147"/>
                    <a:pt x="701" y="186"/>
                    <a:pt x="623" y="263"/>
                  </a:cubicBezTo>
                  <a:cubicBezTo>
                    <a:pt x="468" y="380"/>
                    <a:pt x="351" y="536"/>
                    <a:pt x="234" y="691"/>
                  </a:cubicBezTo>
                  <a:cubicBezTo>
                    <a:pt x="195" y="769"/>
                    <a:pt x="156" y="886"/>
                    <a:pt x="117" y="964"/>
                  </a:cubicBezTo>
                  <a:cubicBezTo>
                    <a:pt x="117" y="1042"/>
                    <a:pt x="78" y="1081"/>
                    <a:pt x="78" y="1120"/>
                  </a:cubicBezTo>
                  <a:cubicBezTo>
                    <a:pt x="39" y="1275"/>
                    <a:pt x="1" y="1431"/>
                    <a:pt x="1" y="1587"/>
                  </a:cubicBezTo>
                  <a:cubicBezTo>
                    <a:pt x="39" y="1742"/>
                    <a:pt x="39" y="1898"/>
                    <a:pt x="117" y="2053"/>
                  </a:cubicBezTo>
                  <a:cubicBezTo>
                    <a:pt x="156" y="2248"/>
                    <a:pt x="273" y="2443"/>
                    <a:pt x="390" y="2598"/>
                  </a:cubicBezTo>
                  <a:lnTo>
                    <a:pt x="506" y="2715"/>
                  </a:lnTo>
                  <a:cubicBezTo>
                    <a:pt x="584" y="2754"/>
                    <a:pt x="662" y="2832"/>
                    <a:pt x="779" y="2871"/>
                  </a:cubicBezTo>
                  <a:cubicBezTo>
                    <a:pt x="896" y="2948"/>
                    <a:pt x="1012" y="3026"/>
                    <a:pt x="1168" y="3065"/>
                  </a:cubicBezTo>
                  <a:cubicBezTo>
                    <a:pt x="1251" y="3074"/>
                    <a:pt x="1335" y="3079"/>
                    <a:pt x="1421" y="3079"/>
                  </a:cubicBezTo>
                  <a:cubicBezTo>
                    <a:pt x="1698" y="3079"/>
                    <a:pt x="1981" y="3028"/>
                    <a:pt x="2219" y="2910"/>
                  </a:cubicBezTo>
                  <a:cubicBezTo>
                    <a:pt x="2530" y="2715"/>
                    <a:pt x="2763" y="2404"/>
                    <a:pt x="2841" y="2053"/>
                  </a:cubicBezTo>
                  <a:cubicBezTo>
                    <a:pt x="2880" y="1820"/>
                    <a:pt x="2880" y="1625"/>
                    <a:pt x="2841" y="1431"/>
                  </a:cubicBezTo>
                  <a:cubicBezTo>
                    <a:pt x="2815" y="1299"/>
                    <a:pt x="2752" y="1184"/>
                    <a:pt x="2679" y="1076"/>
                  </a:cubicBezTo>
                  <a:lnTo>
                    <a:pt x="2679" y="1076"/>
                  </a:lnTo>
                  <a:cubicBezTo>
                    <a:pt x="2648" y="901"/>
                    <a:pt x="2585" y="732"/>
                    <a:pt x="2491" y="575"/>
                  </a:cubicBezTo>
                  <a:cubicBezTo>
                    <a:pt x="2452" y="497"/>
                    <a:pt x="2413" y="419"/>
                    <a:pt x="2335" y="341"/>
                  </a:cubicBezTo>
                  <a:cubicBezTo>
                    <a:pt x="2258" y="263"/>
                    <a:pt x="2180" y="186"/>
                    <a:pt x="2063" y="147"/>
                  </a:cubicBezTo>
                  <a:cubicBezTo>
                    <a:pt x="1946" y="69"/>
                    <a:pt x="1868" y="30"/>
                    <a:pt x="1752" y="30"/>
                  </a:cubicBezTo>
                  <a:cubicBezTo>
                    <a:pt x="1654" y="11"/>
                    <a:pt x="1557" y="1"/>
                    <a:pt x="1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2"/>
            <p:cNvSpPr/>
            <p:nvPr/>
          </p:nvSpPr>
          <p:spPr>
            <a:xfrm>
              <a:off x="3321312" y="5151438"/>
              <a:ext cx="29174" cy="28146"/>
            </a:xfrm>
            <a:custGeom>
              <a:avLst/>
              <a:gdLst/>
              <a:ahLst/>
              <a:cxnLst/>
              <a:rect l="l" t="t" r="r" b="b"/>
              <a:pathLst>
                <a:path w="2724" h="2628" extrusionOk="0">
                  <a:moveTo>
                    <a:pt x="1312" y="1175"/>
                  </a:moveTo>
                  <a:lnTo>
                    <a:pt x="1329" y="1182"/>
                  </a:lnTo>
                  <a:lnTo>
                    <a:pt x="1329" y="1182"/>
                  </a:lnTo>
                  <a:lnTo>
                    <a:pt x="1331" y="1184"/>
                  </a:lnTo>
                  <a:lnTo>
                    <a:pt x="1331" y="1184"/>
                  </a:lnTo>
                  <a:cubicBezTo>
                    <a:pt x="1327" y="1183"/>
                    <a:pt x="1324" y="1183"/>
                    <a:pt x="1320" y="1182"/>
                  </a:cubicBezTo>
                  <a:lnTo>
                    <a:pt x="1320" y="1182"/>
                  </a:lnTo>
                  <a:cubicBezTo>
                    <a:pt x="1317" y="1180"/>
                    <a:pt x="1314" y="1177"/>
                    <a:pt x="1312" y="1175"/>
                  </a:cubicBezTo>
                  <a:close/>
                  <a:moveTo>
                    <a:pt x="1336" y="1187"/>
                  </a:moveTo>
                  <a:lnTo>
                    <a:pt x="1366" y="1210"/>
                  </a:lnTo>
                  <a:lnTo>
                    <a:pt x="1366" y="1210"/>
                  </a:lnTo>
                  <a:cubicBezTo>
                    <a:pt x="1364" y="1205"/>
                    <a:pt x="1363" y="1200"/>
                    <a:pt x="1363" y="1195"/>
                  </a:cubicBezTo>
                  <a:lnTo>
                    <a:pt x="1363" y="1195"/>
                  </a:lnTo>
                  <a:lnTo>
                    <a:pt x="1370" y="1199"/>
                  </a:lnTo>
                  <a:lnTo>
                    <a:pt x="1370" y="1199"/>
                  </a:lnTo>
                  <a:lnTo>
                    <a:pt x="1386" y="1219"/>
                  </a:lnTo>
                  <a:lnTo>
                    <a:pt x="1386" y="1219"/>
                  </a:lnTo>
                  <a:cubicBezTo>
                    <a:pt x="1381" y="1217"/>
                    <a:pt x="1376" y="1216"/>
                    <a:pt x="1372" y="1214"/>
                  </a:cubicBezTo>
                  <a:lnTo>
                    <a:pt x="1372" y="1214"/>
                  </a:lnTo>
                  <a:lnTo>
                    <a:pt x="1395" y="1232"/>
                  </a:lnTo>
                  <a:lnTo>
                    <a:pt x="1395" y="1232"/>
                  </a:lnTo>
                  <a:lnTo>
                    <a:pt x="1417" y="1260"/>
                  </a:lnTo>
                  <a:lnTo>
                    <a:pt x="1417" y="1260"/>
                  </a:lnTo>
                  <a:cubicBezTo>
                    <a:pt x="1417" y="1260"/>
                    <a:pt x="1417" y="1261"/>
                    <a:pt x="1417" y="1261"/>
                  </a:cubicBezTo>
                  <a:lnTo>
                    <a:pt x="1417" y="1261"/>
                  </a:lnTo>
                  <a:cubicBezTo>
                    <a:pt x="1395" y="1253"/>
                    <a:pt x="1376" y="1234"/>
                    <a:pt x="1367" y="1212"/>
                  </a:cubicBezTo>
                  <a:lnTo>
                    <a:pt x="1367" y="1212"/>
                  </a:lnTo>
                  <a:cubicBezTo>
                    <a:pt x="1369" y="1213"/>
                    <a:pt x="1370" y="1213"/>
                    <a:pt x="1372" y="1214"/>
                  </a:cubicBezTo>
                  <a:lnTo>
                    <a:pt x="1372" y="1214"/>
                  </a:lnTo>
                  <a:lnTo>
                    <a:pt x="1366" y="1210"/>
                  </a:lnTo>
                  <a:lnTo>
                    <a:pt x="1366" y="1210"/>
                  </a:lnTo>
                  <a:cubicBezTo>
                    <a:pt x="1366" y="1211"/>
                    <a:pt x="1367" y="1211"/>
                    <a:pt x="1367" y="1212"/>
                  </a:cubicBezTo>
                  <a:lnTo>
                    <a:pt x="1367" y="1212"/>
                  </a:lnTo>
                  <a:cubicBezTo>
                    <a:pt x="1352" y="1206"/>
                    <a:pt x="1339" y="1197"/>
                    <a:pt x="1326" y="1187"/>
                  </a:cubicBezTo>
                  <a:close/>
                  <a:moveTo>
                    <a:pt x="1463" y="1501"/>
                  </a:moveTo>
                  <a:lnTo>
                    <a:pt x="1459" y="1504"/>
                  </a:lnTo>
                  <a:lnTo>
                    <a:pt x="1459" y="1504"/>
                  </a:lnTo>
                  <a:cubicBezTo>
                    <a:pt x="1460" y="1503"/>
                    <a:pt x="1461" y="1502"/>
                    <a:pt x="1461" y="1501"/>
                  </a:cubicBezTo>
                  <a:lnTo>
                    <a:pt x="1461" y="1501"/>
                  </a:lnTo>
                  <a:cubicBezTo>
                    <a:pt x="1462" y="1501"/>
                    <a:pt x="1462" y="1501"/>
                    <a:pt x="1463" y="1501"/>
                  </a:cubicBezTo>
                  <a:close/>
                  <a:moveTo>
                    <a:pt x="1447" y="1500"/>
                  </a:moveTo>
                  <a:lnTo>
                    <a:pt x="1446" y="1507"/>
                  </a:lnTo>
                  <a:lnTo>
                    <a:pt x="1446" y="1507"/>
                  </a:lnTo>
                  <a:cubicBezTo>
                    <a:pt x="1449" y="1505"/>
                    <a:pt x="1453" y="1504"/>
                    <a:pt x="1456" y="1503"/>
                  </a:cubicBezTo>
                  <a:lnTo>
                    <a:pt x="1456" y="1503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45" y="1512"/>
                  </a:lnTo>
                  <a:lnTo>
                    <a:pt x="1445" y="1512"/>
                  </a:lnTo>
                  <a:lnTo>
                    <a:pt x="1444" y="1515"/>
                  </a:lnTo>
                  <a:lnTo>
                    <a:pt x="1444" y="1515"/>
                  </a:lnTo>
                  <a:lnTo>
                    <a:pt x="1443" y="1516"/>
                  </a:lnTo>
                  <a:lnTo>
                    <a:pt x="1443" y="1516"/>
                  </a:lnTo>
                  <a:cubicBezTo>
                    <a:pt x="1443" y="1515"/>
                    <a:pt x="1443" y="1514"/>
                    <a:pt x="1443" y="1513"/>
                  </a:cubicBezTo>
                  <a:lnTo>
                    <a:pt x="1443" y="1513"/>
                  </a:lnTo>
                  <a:lnTo>
                    <a:pt x="1436" y="1516"/>
                  </a:lnTo>
                  <a:lnTo>
                    <a:pt x="1436" y="1516"/>
                  </a:lnTo>
                  <a:cubicBezTo>
                    <a:pt x="1437" y="1514"/>
                    <a:pt x="1439" y="1512"/>
                    <a:pt x="1440" y="1510"/>
                  </a:cubicBezTo>
                  <a:lnTo>
                    <a:pt x="1440" y="1510"/>
                  </a:lnTo>
                  <a:cubicBezTo>
                    <a:pt x="1441" y="1509"/>
                    <a:pt x="1443" y="1509"/>
                    <a:pt x="1445" y="1508"/>
                  </a:cubicBezTo>
                  <a:lnTo>
                    <a:pt x="1445" y="1508"/>
                  </a:lnTo>
                  <a:cubicBezTo>
                    <a:pt x="1444" y="1510"/>
                    <a:pt x="1444" y="1511"/>
                    <a:pt x="1443" y="1513"/>
                  </a:cubicBezTo>
                  <a:lnTo>
                    <a:pt x="1443" y="1513"/>
                  </a:lnTo>
                  <a:lnTo>
                    <a:pt x="1445" y="1512"/>
                  </a:lnTo>
                  <a:lnTo>
                    <a:pt x="1445" y="1512"/>
                  </a:lnTo>
                  <a:lnTo>
                    <a:pt x="1446" y="1507"/>
                  </a:lnTo>
                  <a:lnTo>
                    <a:pt x="1446" y="1507"/>
                  </a:lnTo>
                  <a:cubicBezTo>
                    <a:pt x="1445" y="1507"/>
                    <a:pt x="1445" y="1508"/>
                    <a:pt x="1445" y="1508"/>
                  </a:cubicBezTo>
                  <a:lnTo>
                    <a:pt x="1445" y="1508"/>
                  </a:lnTo>
                  <a:cubicBezTo>
                    <a:pt x="1445" y="1506"/>
                    <a:pt x="1446" y="1503"/>
                    <a:pt x="1446" y="1501"/>
                  </a:cubicBezTo>
                  <a:lnTo>
                    <a:pt x="1446" y="1501"/>
                  </a:lnTo>
                  <a:cubicBezTo>
                    <a:pt x="1447" y="1501"/>
                    <a:pt x="1447" y="1500"/>
                    <a:pt x="1447" y="1500"/>
                  </a:cubicBezTo>
                  <a:close/>
                  <a:moveTo>
                    <a:pt x="1386" y="1"/>
                  </a:moveTo>
                  <a:cubicBezTo>
                    <a:pt x="1284" y="1"/>
                    <a:pt x="1187" y="20"/>
                    <a:pt x="1090" y="59"/>
                  </a:cubicBezTo>
                  <a:cubicBezTo>
                    <a:pt x="973" y="59"/>
                    <a:pt x="895" y="98"/>
                    <a:pt x="778" y="137"/>
                  </a:cubicBezTo>
                  <a:cubicBezTo>
                    <a:pt x="739" y="176"/>
                    <a:pt x="700" y="176"/>
                    <a:pt x="662" y="215"/>
                  </a:cubicBezTo>
                  <a:cubicBezTo>
                    <a:pt x="545" y="292"/>
                    <a:pt x="428" y="409"/>
                    <a:pt x="350" y="487"/>
                  </a:cubicBezTo>
                  <a:cubicBezTo>
                    <a:pt x="195" y="643"/>
                    <a:pt x="117" y="837"/>
                    <a:pt x="39" y="1032"/>
                  </a:cubicBezTo>
                  <a:cubicBezTo>
                    <a:pt x="0" y="1148"/>
                    <a:pt x="0" y="1226"/>
                    <a:pt x="0" y="1343"/>
                  </a:cubicBezTo>
                  <a:cubicBezTo>
                    <a:pt x="0" y="1460"/>
                    <a:pt x="0" y="1538"/>
                    <a:pt x="39" y="1654"/>
                  </a:cubicBezTo>
                  <a:cubicBezTo>
                    <a:pt x="78" y="1966"/>
                    <a:pt x="272" y="2238"/>
                    <a:pt x="545" y="2433"/>
                  </a:cubicBezTo>
                  <a:cubicBezTo>
                    <a:pt x="584" y="2433"/>
                    <a:pt x="623" y="2472"/>
                    <a:pt x="662" y="2472"/>
                  </a:cubicBezTo>
                  <a:cubicBezTo>
                    <a:pt x="739" y="2510"/>
                    <a:pt x="817" y="2549"/>
                    <a:pt x="934" y="2588"/>
                  </a:cubicBezTo>
                  <a:cubicBezTo>
                    <a:pt x="1051" y="2627"/>
                    <a:pt x="1206" y="2627"/>
                    <a:pt x="1323" y="2627"/>
                  </a:cubicBezTo>
                  <a:cubicBezTo>
                    <a:pt x="1358" y="2627"/>
                    <a:pt x="1390" y="2624"/>
                    <a:pt x="1420" y="2619"/>
                  </a:cubicBezTo>
                  <a:lnTo>
                    <a:pt x="1420" y="2619"/>
                  </a:lnTo>
                  <a:cubicBezTo>
                    <a:pt x="1452" y="2624"/>
                    <a:pt x="1485" y="2627"/>
                    <a:pt x="1518" y="2627"/>
                  </a:cubicBezTo>
                  <a:cubicBezTo>
                    <a:pt x="1751" y="2627"/>
                    <a:pt x="1946" y="2549"/>
                    <a:pt x="2140" y="2433"/>
                  </a:cubicBezTo>
                  <a:cubicBezTo>
                    <a:pt x="2296" y="2316"/>
                    <a:pt x="2452" y="2160"/>
                    <a:pt x="2568" y="1966"/>
                  </a:cubicBezTo>
                  <a:cubicBezTo>
                    <a:pt x="2685" y="1771"/>
                    <a:pt x="2724" y="1577"/>
                    <a:pt x="2724" y="1343"/>
                  </a:cubicBezTo>
                  <a:cubicBezTo>
                    <a:pt x="2724" y="1226"/>
                    <a:pt x="2724" y="1110"/>
                    <a:pt x="2685" y="1032"/>
                  </a:cubicBezTo>
                  <a:cubicBezTo>
                    <a:pt x="2646" y="915"/>
                    <a:pt x="2607" y="798"/>
                    <a:pt x="2568" y="720"/>
                  </a:cubicBezTo>
                  <a:cubicBezTo>
                    <a:pt x="2529" y="604"/>
                    <a:pt x="2452" y="526"/>
                    <a:pt x="2374" y="448"/>
                  </a:cubicBezTo>
                  <a:cubicBezTo>
                    <a:pt x="2335" y="409"/>
                    <a:pt x="2335" y="370"/>
                    <a:pt x="2296" y="331"/>
                  </a:cubicBezTo>
                  <a:cubicBezTo>
                    <a:pt x="2101" y="176"/>
                    <a:pt x="1907" y="98"/>
                    <a:pt x="1712" y="59"/>
                  </a:cubicBezTo>
                  <a:cubicBezTo>
                    <a:pt x="1596" y="20"/>
                    <a:pt x="1488" y="1"/>
                    <a:pt x="1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2"/>
            <p:cNvSpPr/>
            <p:nvPr/>
          </p:nvSpPr>
          <p:spPr>
            <a:xfrm>
              <a:off x="3286719" y="5121643"/>
              <a:ext cx="78772" cy="12509"/>
            </a:xfrm>
            <a:custGeom>
              <a:avLst/>
              <a:gdLst/>
              <a:ahLst/>
              <a:cxnLst/>
              <a:rect l="l" t="t" r="r" b="b"/>
              <a:pathLst>
                <a:path w="7355" h="1168" extrusionOk="0">
                  <a:moveTo>
                    <a:pt x="6888" y="0"/>
                  </a:moveTo>
                  <a:cubicBezTo>
                    <a:pt x="4709" y="312"/>
                    <a:pt x="2530" y="545"/>
                    <a:pt x="312" y="662"/>
                  </a:cubicBezTo>
                  <a:cubicBezTo>
                    <a:pt x="0" y="662"/>
                    <a:pt x="0" y="1168"/>
                    <a:pt x="312" y="1168"/>
                  </a:cubicBezTo>
                  <a:cubicBezTo>
                    <a:pt x="2569" y="1012"/>
                    <a:pt x="4787" y="778"/>
                    <a:pt x="7044" y="467"/>
                  </a:cubicBezTo>
                  <a:cubicBezTo>
                    <a:pt x="7355" y="428"/>
                    <a:pt x="7199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2"/>
            <p:cNvSpPr/>
            <p:nvPr/>
          </p:nvSpPr>
          <p:spPr>
            <a:xfrm>
              <a:off x="3286066" y="5088185"/>
              <a:ext cx="62236" cy="45742"/>
            </a:xfrm>
            <a:custGeom>
              <a:avLst/>
              <a:gdLst/>
              <a:ahLst/>
              <a:cxnLst/>
              <a:rect l="l" t="t" r="r" b="b"/>
              <a:pathLst>
                <a:path w="5811" h="4271" extrusionOk="0">
                  <a:moveTo>
                    <a:pt x="5480" y="0"/>
                  </a:moveTo>
                  <a:cubicBezTo>
                    <a:pt x="5438" y="0"/>
                    <a:pt x="5395" y="15"/>
                    <a:pt x="5353" y="50"/>
                  </a:cubicBezTo>
                  <a:cubicBezTo>
                    <a:pt x="3563" y="1217"/>
                    <a:pt x="1851" y="2502"/>
                    <a:pt x="217" y="3864"/>
                  </a:cubicBezTo>
                  <a:cubicBezTo>
                    <a:pt x="1" y="4018"/>
                    <a:pt x="177" y="4271"/>
                    <a:pt x="395" y="4271"/>
                  </a:cubicBezTo>
                  <a:cubicBezTo>
                    <a:pt x="452" y="4271"/>
                    <a:pt x="511" y="4254"/>
                    <a:pt x="567" y="4214"/>
                  </a:cubicBezTo>
                  <a:cubicBezTo>
                    <a:pt x="2163" y="2891"/>
                    <a:pt x="3836" y="1645"/>
                    <a:pt x="5587" y="439"/>
                  </a:cubicBezTo>
                  <a:cubicBezTo>
                    <a:pt x="5810" y="311"/>
                    <a:pt x="5667" y="0"/>
                    <a:pt x="5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2"/>
            <p:cNvSpPr/>
            <p:nvPr/>
          </p:nvSpPr>
          <p:spPr>
            <a:xfrm>
              <a:off x="3309960" y="5048119"/>
              <a:ext cx="23369" cy="65342"/>
            </a:xfrm>
            <a:custGeom>
              <a:avLst/>
              <a:gdLst/>
              <a:ahLst/>
              <a:cxnLst/>
              <a:rect l="l" t="t" r="r" b="b"/>
              <a:pathLst>
                <a:path w="2182" h="6101" extrusionOk="0">
                  <a:moveTo>
                    <a:pt x="1885" y="0"/>
                  </a:moveTo>
                  <a:cubicBezTo>
                    <a:pt x="1788" y="0"/>
                    <a:pt x="1689" y="50"/>
                    <a:pt x="1644" y="172"/>
                  </a:cubicBezTo>
                  <a:cubicBezTo>
                    <a:pt x="982" y="2001"/>
                    <a:pt x="437" y="3869"/>
                    <a:pt x="48" y="5776"/>
                  </a:cubicBezTo>
                  <a:cubicBezTo>
                    <a:pt x="0" y="5968"/>
                    <a:pt x="160" y="6101"/>
                    <a:pt x="308" y="6101"/>
                  </a:cubicBezTo>
                  <a:cubicBezTo>
                    <a:pt x="399" y="6101"/>
                    <a:pt x="486" y="6050"/>
                    <a:pt x="515" y="5931"/>
                  </a:cubicBezTo>
                  <a:cubicBezTo>
                    <a:pt x="943" y="4025"/>
                    <a:pt x="1449" y="2118"/>
                    <a:pt x="2111" y="289"/>
                  </a:cubicBezTo>
                  <a:cubicBezTo>
                    <a:pt x="2182" y="123"/>
                    <a:pt x="2036" y="0"/>
                    <a:pt x="1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2"/>
            <p:cNvSpPr/>
            <p:nvPr/>
          </p:nvSpPr>
          <p:spPr>
            <a:xfrm>
              <a:off x="3286301" y="5082294"/>
              <a:ext cx="20520" cy="50605"/>
            </a:xfrm>
            <a:custGeom>
              <a:avLst/>
              <a:gdLst/>
              <a:ahLst/>
              <a:cxnLst/>
              <a:rect l="l" t="t" r="r" b="b"/>
              <a:pathLst>
                <a:path w="1916" h="4725" extrusionOk="0">
                  <a:moveTo>
                    <a:pt x="1606" y="0"/>
                  </a:moveTo>
                  <a:cubicBezTo>
                    <a:pt x="1507" y="0"/>
                    <a:pt x="1408" y="50"/>
                    <a:pt x="1362" y="172"/>
                  </a:cubicBezTo>
                  <a:lnTo>
                    <a:pt x="1401" y="172"/>
                  </a:lnTo>
                  <a:lnTo>
                    <a:pt x="623" y="2390"/>
                  </a:lnTo>
                  <a:cubicBezTo>
                    <a:pt x="506" y="2740"/>
                    <a:pt x="389" y="3129"/>
                    <a:pt x="273" y="3480"/>
                  </a:cubicBezTo>
                  <a:cubicBezTo>
                    <a:pt x="117" y="3791"/>
                    <a:pt x="39" y="4141"/>
                    <a:pt x="0" y="4491"/>
                  </a:cubicBezTo>
                  <a:cubicBezTo>
                    <a:pt x="20" y="4647"/>
                    <a:pt x="146" y="4725"/>
                    <a:pt x="268" y="4725"/>
                  </a:cubicBezTo>
                  <a:cubicBezTo>
                    <a:pt x="389" y="4725"/>
                    <a:pt x="506" y="4647"/>
                    <a:pt x="506" y="4491"/>
                  </a:cubicBezTo>
                  <a:cubicBezTo>
                    <a:pt x="506" y="4336"/>
                    <a:pt x="545" y="4180"/>
                    <a:pt x="623" y="4024"/>
                  </a:cubicBezTo>
                  <a:cubicBezTo>
                    <a:pt x="662" y="3869"/>
                    <a:pt x="701" y="3713"/>
                    <a:pt x="779" y="3519"/>
                  </a:cubicBezTo>
                  <a:cubicBezTo>
                    <a:pt x="895" y="3168"/>
                    <a:pt x="1012" y="2818"/>
                    <a:pt x="1129" y="2429"/>
                  </a:cubicBezTo>
                  <a:cubicBezTo>
                    <a:pt x="1401" y="1729"/>
                    <a:pt x="1635" y="1028"/>
                    <a:pt x="1868" y="289"/>
                  </a:cubicBezTo>
                  <a:cubicBezTo>
                    <a:pt x="1916" y="123"/>
                    <a:pt x="1761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2"/>
            <p:cNvSpPr/>
            <p:nvPr/>
          </p:nvSpPr>
          <p:spPr>
            <a:xfrm>
              <a:off x="3278408" y="5134441"/>
              <a:ext cx="57063" cy="33415"/>
            </a:xfrm>
            <a:custGeom>
              <a:avLst/>
              <a:gdLst/>
              <a:ahLst/>
              <a:cxnLst/>
              <a:rect l="l" t="t" r="r" b="b"/>
              <a:pathLst>
                <a:path w="5328" h="3120" extrusionOk="0">
                  <a:moveTo>
                    <a:pt x="304" y="1"/>
                  </a:moveTo>
                  <a:cubicBezTo>
                    <a:pt x="124" y="1"/>
                    <a:pt x="1" y="319"/>
                    <a:pt x="193" y="478"/>
                  </a:cubicBezTo>
                  <a:cubicBezTo>
                    <a:pt x="1632" y="1568"/>
                    <a:pt x="3267" y="2269"/>
                    <a:pt x="4862" y="3086"/>
                  </a:cubicBezTo>
                  <a:cubicBezTo>
                    <a:pt x="4903" y="3109"/>
                    <a:pt x="4943" y="3119"/>
                    <a:pt x="4980" y="3119"/>
                  </a:cubicBezTo>
                  <a:cubicBezTo>
                    <a:pt x="5193" y="3119"/>
                    <a:pt x="5327" y="2790"/>
                    <a:pt x="5096" y="2658"/>
                  </a:cubicBezTo>
                  <a:cubicBezTo>
                    <a:pt x="3539" y="1840"/>
                    <a:pt x="1866" y="1140"/>
                    <a:pt x="426" y="50"/>
                  </a:cubicBezTo>
                  <a:cubicBezTo>
                    <a:pt x="384" y="16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2"/>
            <p:cNvSpPr/>
            <p:nvPr/>
          </p:nvSpPr>
          <p:spPr>
            <a:xfrm>
              <a:off x="3206383" y="5125274"/>
              <a:ext cx="91571" cy="70675"/>
            </a:xfrm>
            <a:custGeom>
              <a:avLst/>
              <a:gdLst/>
              <a:ahLst/>
              <a:cxnLst/>
              <a:rect l="l" t="t" r="r" b="b"/>
              <a:pathLst>
                <a:path w="8550" h="6599" extrusionOk="0">
                  <a:moveTo>
                    <a:pt x="8246" y="1"/>
                  </a:moveTo>
                  <a:cubicBezTo>
                    <a:pt x="8207" y="1"/>
                    <a:pt x="8165" y="16"/>
                    <a:pt x="8124" y="50"/>
                  </a:cubicBezTo>
                  <a:lnTo>
                    <a:pt x="224" y="6121"/>
                  </a:lnTo>
                  <a:cubicBezTo>
                    <a:pt x="1" y="6281"/>
                    <a:pt x="145" y="6598"/>
                    <a:pt x="333" y="6598"/>
                  </a:cubicBezTo>
                  <a:cubicBezTo>
                    <a:pt x="374" y="6598"/>
                    <a:pt x="416" y="6584"/>
                    <a:pt x="458" y="6549"/>
                  </a:cubicBezTo>
                  <a:lnTo>
                    <a:pt x="8357" y="478"/>
                  </a:lnTo>
                  <a:cubicBezTo>
                    <a:pt x="8549" y="318"/>
                    <a:pt x="8426" y="1"/>
                    <a:pt x="8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2"/>
            <p:cNvSpPr/>
            <p:nvPr/>
          </p:nvSpPr>
          <p:spPr>
            <a:xfrm>
              <a:off x="3225983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1" y="1"/>
                  </a:moveTo>
                  <a:cubicBezTo>
                    <a:pt x="2469" y="1"/>
                    <a:pt x="2401" y="41"/>
                    <a:pt x="2364" y="139"/>
                  </a:cubicBezTo>
                  <a:cubicBezTo>
                    <a:pt x="1430" y="2085"/>
                    <a:pt x="1079" y="4303"/>
                    <a:pt x="107" y="6249"/>
                  </a:cubicBezTo>
                  <a:cubicBezTo>
                    <a:pt x="0" y="6435"/>
                    <a:pt x="166" y="6621"/>
                    <a:pt x="332" y="6621"/>
                  </a:cubicBezTo>
                  <a:cubicBezTo>
                    <a:pt x="409" y="6621"/>
                    <a:pt x="485" y="6581"/>
                    <a:pt x="535" y="6482"/>
                  </a:cubicBezTo>
                  <a:cubicBezTo>
                    <a:pt x="1507" y="4537"/>
                    <a:pt x="1858" y="2358"/>
                    <a:pt x="2792" y="373"/>
                  </a:cubicBezTo>
                  <a:cubicBezTo>
                    <a:pt x="2871" y="187"/>
                    <a:pt x="2697" y="1"/>
                    <a:pt x="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2"/>
            <p:cNvSpPr/>
            <p:nvPr/>
          </p:nvSpPr>
          <p:spPr>
            <a:xfrm>
              <a:off x="3356730" y="5112893"/>
              <a:ext cx="21270" cy="21677"/>
            </a:xfrm>
            <a:custGeom>
              <a:avLst/>
              <a:gdLst/>
              <a:ahLst/>
              <a:cxnLst/>
              <a:rect l="l" t="t" r="r" b="b"/>
              <a:pathLst>
                <a:path w="1986" h="2024" extrusionOk="0">
                  <a:moveTo>
                    <a:pt x="507" y="545"/>
                  </a:moveTo>
                  <a:cubicBezTo>
                    <a:pt x="507" y="558"/>
                    <a:pt x="507" y="567"/>
                    <a:pt x="507" y="573"/>
                  </a:cubicBezTo>
                  <a:lnTo>
                    <a:pt x="507" y="573"/>
                  </a:lnTo>
                  <a:cubicBezTo>
                    <a:pt x="489" y="603"/>
                    <a:pt x="473" y="633"/>
                    <a:pt x="459" y="664"/>
                  </a:cubicBezTo>
                  <a:lnTo>
                    <a:pt x="459" y="664"/>
                  </a:lnTo>
                  <a:lnTo>
                    <a:pt x="507" y="545"/>
                  </a:lnTo>
                  <a:close/>
                  <a:moveTo>
                    <a:pt x="429" y="700"/>
                  </a:moveTo>
                  <a:cubicBezTo>
                    <a:pt x="429" y="739"/>
                    <a:pt x="429" y="739"/>
                    <a:pt x="429" y="739"/>
                  </a:cubicBezTo>
                  <a:lnTo>
                    <a:pt x="394" y="914"/>
                  </a:lnTo>
                  <a:lnTo>
                    <a:pt x="394" y="914"/>
                  </a:lnTo>
                  <a:lnTo>
                    <a:pt x="393" y="913"/>
                  </a:lnTo>
                  <a:lnTo>
                    <a:pt x="429" y="700"/>
                  </a:lnTo>
                  <a:close/>
                  <a:moveTo>
                    <a:pt x="312" y="778"/>
                  </a:moveTo>
                  <a:cubicBezTo>
                    <a:pt x="312" y="778"/>
                    <a:pt x="312" y="817"/>
                    <a:pt x="312" y="856"/>
                  </a:cubicBezTo>
                  <a:lnTo>
                    <a:pt x="320" y="837"/>
                  </a:lnTo>
                  <a:lnTo>
                    <a:pt x="320" y="837"/>
                  </a:lnTo>
                  <a:cubicBezTo>
                    <a:pt x="312" y="896"/>
                    <a:pt x="312" y="958"/>
                    <a:pt x="312" y="1012"/>
                  </a:cubicBezTo>
                  <a:cubicBezTo>
                    <a:pt x="312" y="1051"/>
                    <a:pt x="312" y="1090"/>
                    <a:pt x="312" y="1129"/>
                  </a:cubicBezTo>
                  <a:lnTo>
                    <a:pt x="280" y="937"/>
                  </a:lnTo>
                  <a:lnTo>
                    <a:pt x="312" y="778"/>
                  </a:lnTo>
                  <a:close/>
                  <a:moveTo>
                    <a:pt x="481" y="1181"/>
                  </a:moveTo>
                  <a:cubicBezTo>
                    <a:pt x="503" y="1203"/>
                    <a:pt x="506" y="1210"/>
                    <a:pt x="507" y="1232"/>
                  </a:cubicBezTo>
                  <a:lnTo>
                    <a:pt x="507" y="1232"/>
                  </a:lnTo>
                  <a:lnTo>
                    <a:pt x="491" y="1206"/>
                  </a:lnTo>
                  <a:lnTo>
                    <a:pt x="481" y="1181"/>
                  </a:lnTo>
                  <a:close/>
                  <a:moveTo>
                    <a:pt x="1324" y="1335"/>
                  </a:moveTo>
                  <a:lnTo>
                    <a:pt x="1306" y="1366"/>
                  </a:lnTo>
                  <a:lnTo>
                    <a:pt x="1306" y="1366"/>
                  </a:lnTo>
                  <a:lnTo>
                    <a:pt x="1289" y="1378"/>
                  </a:lnTo>
                  <a:lnTo>
                    <a:pt x="1289" y="1378"/>
                  </a:lnTo>
                  <a:cubicBezTo>
                    <a:pt x="1295" y="1361"/>
                    <a:pt x="1308" y="1345"/>
                    <a:pt x="1324" y="1335"/>
                  </a:cubicBezTo>
                  <a:close/>
                  <a:moveTo>
                    <a:pt x="1246" y="1401"/>
                  </a:moveTo>
                  <a:lnTo>
                    <a:pt x="1213" y="1417"/>
                  </a:lnTo>
                  <a:lnTo>
                    <a:pt x="1213" y="1417"/>
                  </a:lnTo>
                  <a:cubicBezTo>
                    <a:pt x="1224" y="1401"/>
                    <a:pt x="1246" y="1401"/>
                    <a:pt x="1246" y="1401"/>
                  </a:cubicBezTo>
                  <a:close/>
                  <a:moveTo>
                    <a:pt x="1012" y="0"/>
                  </a:moveTo>
                  <a:lnTo>
                    <a:pt x="818" y="39"/>
                  </a:lnTo>
                  <a:cubicBezTo>
                    <a:pt x="740" y="39"/>
                    <a:pt x="701" y="78"/>
                    <a:pt x="662" y="117"/>
                  </a:cubicBezTo>
                  <a:cubicBezTo>
                    <a:pt x="623" y="117"/>
                    <a:pt x="545" y="156"/>
                    <a:pt x="507" y="156"/>
                  </a:cubicBezTo>
                  <a:lnTo>
                    <a:pt x="351" y="311"/>
                  </a:lnTo>
                  <a:lnTo>
                    <a:pt x="312" y="350"/>
                  </a:lnTo>
                  <a:cubicBezTo>
                    <a:pt x="234" y="428"/>
                    <a:pt x="195" y="467"/>
                    <a:pt x="156" y="545"/>
                  </a:cubicBezTo>
                  <a:cubicBezTo>
                    <a:pt x="79" y="662"/>
                    <a:pt x="40" y="739"/>
                    <a:pt x="1" y="856"/>
                  </a:cubicBezTo>
                  <a:lnTo>
                    <a:pt x="1" y="934"/>
                  </a:lnTo>
                  <a:lnTo>
                    <a:pt x="1" y="1051"/>
                  </a:lnTo>
                  <a:lnTo>
                    <a:pt x="1" y="1167"/>
                  </a:lnTo>
                  <a:cubicBezTo>
                    <a:pt x="1" y="1245"/>
                    <a:pt x="40" y="1362"/>
                    <a:pt x="79" y="1440"/>
                  </a:cubicBezTo>
                  <a:cubicBezTo>
                    <a:pt x="79" y="1479"/>
                    <a:pt x="117" y="1518"/>
                    <a:pt x="117" y="1557"/>
                  </a:cubicBezTo>
                  <a:cubicBezTo>
                    <a:pt x="156" y="1634"/>
                    <a:pt x="195" y="1712"/>
                    <a:pt x="273" y="1751"/>
                  </a:cubicBezTo>
                  <a:lnTo>
                    <a:pt x="312" y="1790"/>
                  </a:lnTo>
                  <a:lnTo>
                    <a:pt x="468" y="1946"/>
                  </a:lnTo>
                  <a:cubicBezTo>
                    <a:pt x="545" y="1946"/>
                    <a:pt x="623" y="1985"/>
                    <a:pt x="701" y="2024"/>
                  </a:cubicBezTo>
                  <a:lnTo>
                    <a:pt x="1012" y="2024"/>
                  </a:lnTo>
                  <a:lnTo>
                    <a:pt x="1246" y="1985"/>
                  </a:lnTo>
                  <a:cubicBezTo>
                    <a:pt x="1402" y="1946"/>
                    <a:pt x="1557" y="1868"/>
                    <a:pt x="1674" y="1751"/>
                  </a:cubicBezTo>
                  <a:cubicBezTo>
                    <a:pt x="1674" y="1751"/>
                    <a:pt x="1752" y="1634"/>
                    <a:pt x="1830" y="1557"/>
                  </a:cubicBezTo>
                  <a:cubicBezTo>
                    <a:pt x="1830" y="1557"/>
                    <a:pt x="1830" y="1518"/>
                    <a:pt x="1830" y="1518"/>
                  </a:cubicBezTo>
                  <a:cubicBezTo>
                    <a:pt x="1907" y="1362"/>
                    <a:pt x="1985" y="1206"/>
                    <a:pt x="1985" y="1012"/>
                  </a:cubicBezTo>
                  <a:cubicBezTo>
                    <a:pt x="1985" y="1001"/>
                    <a:pt x="1985" y="990"/>
                    <a:pt x="1984" y="979"/>
                  </a:cubicBezTo>
                  <a:lnTo>
                    <a:pt x="1984" y="979"/>
                  </a:lnTo>
                  <a:lnTo>
                    <a:pt x="1985" y="973"/>
                  </a:lnTo>
                  <a:cubicBezTo>
                    <a:pt x="1985" y="817"/>
                    <a:pt x="1907" y="623"/>
                    <a:pt x="1830" y="506"/>
                  </a:cubicBezTo>
                  <a:cubicBezTo>
                    <a:pt x="1830" y="467"/>
                    <a:pt x="1830" y="467"/>
                    <a:pt x="1830" y="467"/>
                  </a:cubicBezTo>
                  <a:lnTo>
                    <a:pt x="1713" y="272"/>
                  </a:lnTo>
                  <a:cubicBezTo>
                    <a:pt x="1674" y="234"/>
                    <a:pt x="1596" y="195"/>
                    <a:pt x="1557" y="156"/>
                  </a:cubicBezTo>
                  <a:lnTo>
                    <a:pt x="1324" y="39"/>
                  </a:lnTo>
                  <a:lnTo>
                    <a:pt x="1285" y="39"/>
                  </a:lnTo>
                  <a:cubicBezTo>
                    <a:pt x="1207" y="39"/>
                    <a:pt x="1090" y="0"/>
                    <a:pt x="1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2"/>
            <p:cNvSpPr/>
            <p:nvPr/>
          </p:nvSpPr>
          <p:spPr>
            <a:xfrm>
              <a:off x="3276298" y="5129815"/>
              <a:ext cx="37517" cy="37849"/>
            </a:xfrm>
            <a:custGeom>
              <a:avLst/>
              <a:gdLst/>
              <a:ahLst/>
              <a:cxnLst/>
              <a:rect l="l" t="t" r="r" b="b"/>
              <a:pathLst>
                <a:path w="3503" h="3534" extrusionOk="0">
                  <a:moveTo>
                    <a:pt x="2082" y="1347"/>
                  </a:moveTo>
                  <a:lnTo>
                    <a:pt x="2187" y="1362"/>
                  </a:lnTo>
                  <a:lnTo>
                    <a:pt x="2187" y="1362"/>
                  </a:lnTo>
                  <a:lnTo>
                    <a:pt x="2193" y="1364"/>
                  </a:lnTo>
                  <a:lnTo>
                    <a:pt x="2193" y="1364"/>
                  </a:lnTo>
                  <a:lnTo>
                    <a:pt x="2068" y="1349"/>
                  </a:lnTo>
                  <a:lnTo>
                    <a:pt x="2068" y="1349"/>
                  </a:lnTo>
                  <a:lnTo>
                    <a:pt x="2082" y="1347"/>
                  </a:lnTo>
                  <a:close/>
                  <a:moveTo>
                    <a:pt x="1717" y="1714"/>
                  </a:moveTo>
                  <a:cubicBezTo>
                    <a:pt x="1710" y="1717"/>
                    <a:pt x="1703" y="1720"/>
                    <a:pt x="1696" y="1722"/>
                  </a:cubicBezTo>
                  <a:lnTo>
                    <a:pt x="1696" y="1722"/>
                  </a:lnTo>
                  <a:lnTo>
                    <a:pt x="1707" y="1716"/>
                  </a:lnTo>
                  <a:lnTo>
                    <a:pt x="1707" y="1716"/>
                  </a:lnTo>
                  <a:lnTo>
                    <a:pt x="1717" y="1714"/>
                  </a:lnTo>
                  <a:close/>
                  <a:moveTo>
                    <a:pt x="1922" y="1843"/>
                  </a:moveTo>
                  <a:lnTo>
                    <a:pt x="1923" y="1844"/>
                  </a:lnTo>
                  <a:lnTo>
                    <a:pt x="1923" y="1844"/>
                  </a:lnTo>
                  <a:lnTo>
                    <a:pt x="1922" y="1846"/>
                  </a:lnTo>
                  <a:lnTo>
                    <a:pt x="1922" y="1846"/>
                  </a:lnTo>
                  <a:cubicBezTo>
                    <a:pt x="1922" y="1845"/>
                    <a:pt x="1922" y="1845"/>
                    <a:pt x="1922" y="1845"/>
                  </a:cubicBezTo>
                  <a:lnTo>
                    <a:pt x="1922" y="1845"/>
                  </a:lnTo>
                  <a:cubicBezTo>
                    <a:pt x="1922" y="1844"/>
                    <a:pt x="1922" y="1844"/>
                    <a:pt x="1922" y="1843"/>
                  </a:cubicBezTo>
                  <a:close/>
                  <a:moveTo>
                    <a:pt x="1557" y="1806"/>
                  </a:moveTo>
                  <a:lnTo>
                    <a:pt x="1514" y="1849"/>
                  </a:lnTo>
                  <a:lnTo>
                    <a:pt x="1557" y="1806"/>
                  </a:lnTo>
                  <a:close/>
                  <a:moveTo>
                    <a:pt x="1932" y="1860"/>
                  </a:moveTo>
                  <a:lnTo>
                    <a:pt x="1933" y="1861"/>
                  </a:lnTo>
                  <a:lnTo>
                    <a:pt x="1933" y="1861"/>
                  </a:lnTo>
                  <a:lnTo>
                    <a:pt x="1931" y="1863"/>
                  </a:lnTo>
                  <a:lnTo>
                    <a:pt x="1931" y="1863"/>
                  </a:lnTo>
                  <a:cubicBezTo>
                    <a:pt x="1931" y="1863"/>
                    <a:pt x="1930" y="1863"/>
                    <a:pt x="1930" y="1862"/>
                  </a:cubicBezTo>
                  <a:lnTo>
                    <a:pt x="1930" y="1862"/>
                  </a:lnTo>
                  <a:cubicBezTo>
                    <a:pt x="1931" y="1861"/>
                    <a:pt x="1931" y="1861"/>
                    <a:pt x="1932" y="1860"/>
                  </a:cubicBezTo>
                  <a:close/>
                  <a:moveTo>
                    <a:pt x="1479" y="1883"/>
                  </a:moveTo>
                  <a:lnTo>
                    <a:pt x="1475" y="1888"/>
                  </a:lnTo>
                  <a:lnTo>
                    <a:pt x="1475" y="1888"/>
                  </a:lnTo>
                  <a:lnTo>
                    <a:pt x="1479" y="1883"/>
                  </a:lnTo>
                  <a:close/>
                  <a:moveTo>
                    <a:pt x="1466" y="1897"/>
                  </a:moveTo>
                  <a:lnTo>
                    <a:pt x="1464" y="1899"/>
                  </a:lnTo>
                  <a:lnTo>
                    <a:pt x="1464" y="1899"/>
                  </a:lnTo>
                  <a:lnTo>
                    <a:pt x="1466" y="1897"/>
                  </a:lnTo>
                  <a:close/>
                  <a:moveTo>
                    <a:pt x="1499" y="1918"/>
                  </a:moveTo>
                  <a:cubicBezTo>
                    <a:pt x="1504" y="1922"/>
                    <a:pt x="1508" y="1925"/>
                    <a:pt x="1513" y="1929"/>
                  </a:cubicBezTo>
                  <a:lnTo>
                    <a:pt x="1513" y="1929"/>
                  </a:lnTo>
                  <a:cubicBezTo>
                    <a:pt x="1513" y="1930"/>
                    <a:pt x="1513" y="1931"/>
                    <a:pt x="1514" y="1932"/>
                  </a:cubicBezTo>
                  <a:lnTo>
                    <a:pt x="1514" y="1932"/>
                  </a:lnTo>
                  <a:lnTo>
                    <a:pt x="1507" y="1928"/>
                  </a:lnTo>
                  <a:lnTo>
                    <a:pt x="1507" y="1928"/>
                  </a:lnTo>
                  <a:lnTo>
                    <a:pt x="1499" y="1918"/>
                  </a:lnTo>
                  <a:close/>
                  <a:moveTo>
                    <a:pt x="1865" y="1940"/>
                  </a:moveTo>
                  <a:lnTo>
                    <a:pt x="1865" y="1940"/>
                  </a:lnTo>
                  <a:lnTo>
                    <a:pt x="1865" y="1940"/>
                  </a:lnTo>
                  <a:lnTo>
                    <a:pt x="1846" y="1956"/>
                  </a:lnTo>
                  <a:lnTo>
                    <a:pt x="1846" y="1956"/>
                  </a:lnTo>
                  <a:lnTo>
                    <a:pt x="1835" y="1959"/>
                  </a:lnTo>
                  <a:lnTo>
                    <a:pt x="1835" y="1959"/>
                  </a:lnTo>
                  <a:cubicBezTo>
                    <a:pt x="1844" y="1952"/>
                    <a:pt x="1854" y="1946"/>
                    <a:pt x="1865" y="1940"/>
                  </a:cubicBezTo>
                  <a:close/>
                  <a:moveTo>
                    <a:pt x="1852" y="1962"/>
                  </a:moveTo>
                  <a:lnTo>
                    <a:pt x="1851" y="1964"/>
                  </a:lnTo>
                  <a:lnTo>
                    <a:pt x="1851" y="1964"/>
                  </a:lnTo>
                  <a:lnTo>
                    <a:pt x="1848" y="1964"/>
                  </a:lnTo>
                  <a:lnTo>
                    <a:pt x="1848" y="1964"/>
                  </a:lnTo>
                  <a:cubicBezTo>
                    <a:pt x="1849" y="1963"/>
                    <a:pt x="1850" y="1963"/>
                    <a:pt x="1851" y="1962"/>
                  </a:cubicBezTo>
                  <a:lnTo>
                    <a:pt x="1851" y="1962"/>
                  </a:lnTo>
                  <a:cubicBezTo>
                    <a:pt x="1851" y="1962"/>
                    <a:pt x="1852" y="1962"/>
                    <a:pt x="1852" y="1962"/>
                  </a:cubicBezTo>
                  <a:close/>
                  <a:moveTo>
                    <a:pt x="1535" y="1963"/>
                  </a:moveTo>
                  <a:lnTo>
                    <a:pt x="1535" y="1963"/>
                  </a:lnTo>
                  <a:cubicBezTo>
                    <a:pt x="1539" y="1964"/>
                    <a:pt x="1543" y="1965"/>
                    <a:pt x="1547" y="1966"/>
                  </a:cubicBezTo>
                  <a:lnTo>
                    <a:pt x="1547" y="1966"/>
                  </a:lnTo>
                  <a:lnTo>
                    <a:pt x="1536" y="1964"/>
                  </a:lnTo>
                  <a:lnTo>
                    <a:pt x="1536" y="1964"/>
                  </a:lnTo>
                  <a:lnTo>
                    <a:pt x="1535" y="1963"/>
                  </a:lnTo>
                  <a:lnTo>
                    <a:pt x="1535" y="1963"/>
                  </a:lnTo>
                  <a:lnTo>
                    <a:pt x="1535" y="1963"/>
                  </a:lnTo>
                  <a:close/>
                  <a:moveTo>
                    <a:pt x="1836" y="1963"/>
                  </a:moveTo>
                  <a:lnTo>
                    <a:pt x="1833" y="1966"/>
                  </a:lnTo>
                  <a:lnTo>
                    <a:pt x="1833" y="1966"/>
                  </a:lnTo>
                  <a:lnTo>
                    <a:pt x="1825" y="1967"/>
                  </a:lnTo>
                  <a:lnTo>
                    <a:pt x="1825" y="1967"/>
                  </a:lnTo>
                  <a:cubicBezTo>
                    <a:pt x="1826" y="1966"/>
                    <a:pt x="1827" y="1966"/>
                    <a:pt x="1828" y="1965"/>
                  </a:cubicBezTo>
                  <a:lnTo>
                    <a:pt x="1828" y="1965"/>
                  </a:lnTo>
                  <a:cubicBezTo>
                    <a:pt x="1831" y="1964"/>
                    <a:pt x="1833" y="1964"/>
                    <a:pt x="1836" y="1963"/>
                  </a:cubicBezTo>
                  <a:close/>
                  <a:moveTo>
                    <a:pt x="1830" y="0"/>
                  </a:moveTo>
                  <a:cubicBezTo>
                    <a:pt x="1778" y="0"/>
                    <a:pt x="1726" y="5"/>
                    <a:pt x="1674" y="15"/>
                  </a:cubicBezTo>
                  <a:cubicBezTo>
                    <a:pt x="1401" y="15"/>
                    <a:pt x="1168" y="93"/>
                    <a:pt x="934" y="249"/>
                  </a:cubicBezTo>
                  <a:cubicBezTo>
                    <a:pt x="818" y="288"/>
                    <a:pt x="701" y="366"/>
                    <a:pt x="623" y="482"/>
                  </a:cubicBezTo>
                  <a:cubicBezTo>
                    <a:pt x="545" y="521"/>
                    <a:pt x="506" y="560"/>
                    <a:pt x="467" y="599"/>
                  </a:cubicBezTo>
                  <a:cubicBezTo>
                    <a:pt x="390" y="677"/>
                    <a:pt x="312" y="794"/>
                    <a:pt x="273" y="910"/>
                  </a:cubicBezTo>
                  <a:cubicBezTo>
                    <a:pt x="195" y="1027"/>
                    <a:pt x="156" y="1144"/>
                    <a:pt x="78" y="1261"/>
                  </a:cubicBezTo>
                  <a:cubicBezTo>
                    <a:pt x="78" y="1339"/>
                    <a:pt x="78" y="1377"/>
                    <a:pt x="39" y="1455"/>
                  </a:cubicBezTo>
                  <a:cubicBezTo>
                    <a:pt x="39" y="1572"/>
                    <a:pt x="0" y="1689"/>
                    <a:pt x="0" y="1844"/>
                  </a:cubicBezTo>
                  <a:cubicBezTo>
                    <a:pt x="39" y="2117"/>
                    <a:pt x="117" y="2389"/>
                    <a:pt x="234" y="2623"/>
                  </a:cubicBezTo>
                  <a:cubicBezTo>
                    <a:pt x="234" y="2662"/>
                    <a:pt x="273" y="2701"/>
                    <a:pt x="312" y="2739"/>
                  </a:cubicBezTo>
                  <a:cubicBezTo>
                    <a:pt x="428" y="2973"/>
                    <a:pt x="623" y="3129"/>
                    <a:pt x="856" y="3284"/>
                  </a:cubicBezTo>
                  <a:cubicBezTo>
                    <a:pt x="934" y="3323"/>
                    <a:pt x="1051" y="3401"/>
                    <a:pt x="1207" y="3440"/>
                  </a:cubicBezTo>
                  <a:cubicBezTo>
                    <a:pt x="1372" y="3503"/>
                    <a:pt x="1540" y="3534"/>
                    <a:pt x="1708" y="3534"/>
                  </a:cubicBezTo>
                  <a:cubicBezTo>
                    <a:pt x="2035" y="3534"/>
                    <a:pt x="2358" y="3418"/>
                    <a:pt x="2636" y="3207"/>
                  </a:cubicBezTo>
                  <a:lnTo>
                    <a:pt x="2636" y="3207"/>
                  </a:lnTo>
                  <a:cubicBezTo>
                    <a:pt x="2668" y="3194"/>
                    <a:pt x="2698" y="3181"/>
                    <a:pt x="2724" y="3167"/>
                  </a:cubicBezTo>
                  <a:cubicBezTo>
                    <a:pt x="2763" y="3167"/>
                    <a:pt x="2763" y="3129"/>
                    <a:pt x="2802" y="3129"/>
                  </a:cubicBezTo>
                  <a:cubicBezTo>
                    <a:pt x="2958" y="3012"/>
                    <a:pt x="3113" y="2856"/>
                    <a:pt x="3230" y="2701"/>
                  </a:cubicBezTo>
                  <a:cubicBezTo>
                    <a:pt x="3308" y="2584"/>
                    <a:pt x="3386" y="2428"/>
                    <a:pt x="3425" y="2311"/>
                  </a:cubicBezTo>
                  <a:cubicBezTo>
                    <a:pt x="3425" y="2272"/>
                    <a:pt x="3464" y="2195"/>
                    <a:pt x="3464" y="2156"/>
                  </a:cubicBezTo>
                  <a:cubicBezTo>
                    <a:pt x="3503" y="2039"/>
                    <a:pt x="3503" y="1883"/>
                    <a:pt x="3503" y="1728"/>
                  </a:cubicBezTo>
                  <a:cubicBezTo>
                    <a:pt x="3464" y="1455"/>
                    <a:pt x="3425" y="1183"/>
                    <a:pt x="3269" y="949"/>
                  </a:cubicBezTo>
                  <a:cubicBezTo>
                    <a:pt x="3191" y="794"/>
                    <a:pt x="3075" y="638"/>
                    <a:pt x="2958" y="521"/>
                  </a:cubicBezTo>
                  <a:cubicBezTo>
                    <a:pt x="2724" y="327"/>
                    <a:pt x="2491" y="171"/>
                    <a:pt x="2257" y="93"/>
                  </a:cubicBezTo>
                  <a:cubicBezTo>
                    <a:pt x="2115" y="36"/>
                    <a:pt x="1973" y="0"/>
                    <a:pt x="1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2"/>
            <p:cNvSpPr/>
            <p:nvPr/>
          </p:nvSpPr>
          <p:spPr>
            <a:xfrm>
              <a:off x="3292138" y="5072045"/>
              <a:ext cx="25426" cy="25436"/>
            </a:xfrm>
            <a:custGeom>
              <a:avLst/>
              <a:gdLst/>
              <a:ahLst/>
              <a:cxnLst/>
              <a:rect l="l" t="t" r="r" b="b"/>
              <a:pathLst>
                <a:path w="2374" h="2375" extrusionOk="0">
                  <a:moveTo>
                    <a:pt x="1823" y="1683"/>
                  </a:moveTo>
                  <a:lnTo>
                    <a:pt x="1789" y="1734"/>
                  </a:lnTo>
                  <a:lnTo>
                    <a:pt x="1789" y="1734"/>
                  </a:lnTo>
                  <a:lnTo>
                    <a:pt x="1774" y="1738"/>
                  </a:lnTo>
                  <a:lnTo>
                    <a:pt x="1774" y="1738"/>
                  </a:lnTo>
                  <a:cubicBezTo>
                    <a:pt x="1791" y="1720"/>
                    <a:pt x="1807" y="1702"/>
                    <a:pt x="1823" y="1683"/>
                  </a:cubicBezTo>
                  <a:close/>
                  <a:moveTo>
                    <a:pt x="1777" y="1752"/>
                  </a:moveTo>
                  <a:lnTo>
                    <a:pt x="1767" y="1767"/>
                  </a:lnTo>
                  <a:lnTo>
                    <a:pt x="1767" y="1767"/>
                  </a:lnTo>
                  <a:lnTo>
                    <a:pt x="1751" y="1777"/>
                  </a:lnTo>
                  <a:lnTo>
                    <a:pt x="1751" y="1777"/>
                  </a:lnTo>
                  <a:cubicBezTo>
                    <a:pt x="1752" y="1755"/>
                    <a:pt x="1755" y="1752"/>
                    <a:pt x="1777" y="1752"/>
                  </a:cubicBezTo>
                  <a:close/>
                  <a:moveTo>
                    <a:pt x="1168" y="0"/>
                  </a:moveTo>
                  <a:cubicBezTo>
                    <a:pt x="1051" y="0"/>
                    <a:pt x="973" y="39"/>
                    <a:pt x="856" y="39"/>
                  </a:cubicBezTo>
                  <a:lnTo>
                    <a:pt x="584" y="156"/>
                  </a:lnTo>
                  <a:lnTo>
                    <a:pt x="545" y="156"/>
                  </a:lnTo>
                  <a:lnTo>
                    <a:pt x="428" y="234"/>
                  </a:lnTo>
                  <a:lnTo>
                    <a:pt x="350" y="312"/>
                  </a:lnTo>
                  <a:lnTo>
                    <a:pt x="195" y="506"/>
                  </a:lnTo>
                  <a:lnTo>
                    <a:pt x="195" y="545"/>
                  </a:lnTo>
                  <a:cubicBezTo>
                    <a:pt x="117" y="662"/>
                    <a:pt x="78" y="779"/>
                    <a:pt x="39" y="934"/>
                  </a:cubicBezTo>
                  <a:cubicBezTo>
                    <a:pt x="0" y="1051"/>
                    <a:pt x="0" y="1207"/>
                    <a:pt x="39" y="1324"/>
                  </a:cubicBezTo>
                  <a:cubicBezTo>
                    <a:pt x="78" y="1479"/>
                    <a:pt x="156" y="1596"/>
                    <a:pt x="234" y="1674"/>
                  </a:cubicBezTo>
                  <a:cubicBezTo>
                    <a:pt x="254" y="1704"/>
                    <a:pt x="274" y="1732"/>
                    <a:pt x="295" y="1758"/>
                  </a:cubicBezTo>
                  <a:lnTo>
                    <a:pt x="295" y="1758"/>
                  </a:lnTo>
                  <a:cubicBezTo>
                    <a:pt x="313" y="1795"/>
                    <a:pt x="332" y="1831"/>
                    <a:pt x="350" y="1868"/>
                  </a:cubicBezTo>
                  <a:lnTo>
                    <a:pt x="428" y="1985"/>
                  </a:lnTo>
                  <a:cubicBezTo>
                    <a:pt x="467" y="2063"/>
                    <a:pt x="506" y="2102"/>
                    <a:pt x="584" y="2141"/>
                  </a:cubicBezTo>
                  <a:lnTo>
                    <a:pt x="701" y="2219"/>
                  </a:lnTo>
                  <a:lnTo>
                    <a:pt x="934" y="2335"/>
                  </a:lnTo>
                  <a:cubicBezTo>
                    <a:pt x="1012" y="2335"/>
                    <a:pt x="1129" y="2374"/>
                    <a:pt x="1206" y="2374"/>
                  </a:cubicBezTo>
                  <a:lnTo>
                    <a:pt x="1518" y="2374"/>
                  </a:lnTo>
                  <a:cubicBezTo>
                    <a:pt x="1634" y="2335"/>
                    <a:pt x="1712" y="2296"/>
                    <a:pt x="1790" y="2257"/>
                  </a:cubicBezTo>
                  <a:lnTo>
                    <a:pt x="1829" y="2257"/>
                  </a:lnTo>
                  <a:lnTo>
                    <a:pt x="1946" y="2180"/>
                  </a:lnTo>
                  <a:lnTo>
                    <a:pt x="2024" y="2063"/>
                  </a:lnTo>
                  <a:lnTo>
                    <a:pt x="2063" y="2063"/>
                  </a:lnTo>
                  <a:cubicBezTo>
                    <a:pt x="2140" y="1985"/>
                    <a:pt x="2179" y="1907"/>
                    <a:pt x="2218" y="1829"/>
                  </a:cubicBezTo>
                  <a:cubicBezTo>
                    <a:pt x="2218" y="1829"/>
                    <a:pt x="2218" y="1829"/>
                    <a:pt x="2218" y="1791"/>
                  </a:cubicBezTo>
                  <a:cubicBezTo>
                    <a:pt x="2257" y="1752"/>
                    <a:pt x="2296" y="1713"/>
                    <a:pt x="2296" y="1674"/>
                  </a:cubicBezTo>
                  <a:cubicBezTo>
                    <a:pt x="2335" y="1596"/>
                    <a:pt x="2335" y="1557"/>
                    <a:pt x="2374" y="1518"/>
                  </a:cubicBezTo>
                  <a:cubicBezTo>
                    <a:pt x="2374" y="1479"/>
                    <a:pt x="2374" y="1479"/>
                    <a:pt x="2374" y="1479"/>
                  </a:cubicBezTo>
                  <a:lnTo>
                    <a:pt x="2374" y="1324"/>
                  </a:lnTo>
                  <a:lnTo>
                    <a:pt x="2374" y="1207"/>
                  </a:lnTo>
                  <a:lnTo>
                    <a:pt x="2374" y="1129"/>
                  </a:lnTo>
                  <a:cubicBezTo>
                    <a:pt x="2374" y="1090"/>
                    <a:pt x="2335" y="934"/>
                    <a:pt x="2335" y="857"/>
                  </a:cubicBezTo>
                  <a:lnTo>
                    <a:pt x="2335" y="818"/>
                  </a:lnTo>
                  <a:cubicBezTo>
                    <a:pt x="2335" y="779"/>
                    <a:pt x="2257" y="623"/>
                    <a:pt x="2218" y="584"/>
                  </a:cubicBezTo>
                  <a:lnTo>
                    <a:pt x="2218" y="545"/>
                  </a:lnTo>
                  <a:cubicBezTo>
                    <a:pt x="2179" y="506"/>
                    <a:pt x="2179" y="467"/>
                    <a:pt x="2140" y="429"/>
                  </a:cubicBezTo>
                  <a:lnTo>
                    <a:pt x="2063" y="312"/>
                  </a:lnTo>
                  <a:lnTo>
                    <a:pt x="1946" y="234"/>
                  </a:lnTo>
                  <a:cubicBezTo>
                    <a:pt x="1907" y="195"/>
                    <a:pt x="1868" y="156"/>
                    <a:pt x="1829" y="117"/>
                  </a:cubicBezTo>
                  <a:lnTo>
                    <a:pt x="1790" y="117"/>
                  </a:lnTo>
                  <a:lnTo>
                    <a:pt x="1557" y="39"/>
                  </a:lnTo>
                  <a:lnTo>
                    <a:pt x="1362" y="3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2"/>
            <p:cNvSpPr/>
            <p:nvPr/>
          </p:nvSpPr>
          <p:spPr>
            <a:xfrm>
              <a:off x="3319642" y="5037869"/>
              <a:ext cx="21259" cy="21998"/>
            </a:xfrm>
            <a:custGeom>
              <a:avLst/>
              <a:gdLst/>
              <a:ahLst/>
              <a:cxnLst/>
              <a:rect l="l" t="t" r="r" b="b"/>
              <a:pathLst>
                <a:path w="1985" h="2054" extrusionOk="0">
                  <a:moveTo>
                    <a:pt x="730" y="339"/>
                  </a:moveTo>
                  <a:cubicBezTo>
                    <a:pt x="718" y="351"/>
                    <a:pt x="701" y="351"/>
                    <a:pt x="701" y="351"/>
                  </a:cubicBezTo>
                  <a:lnTo>
                    <a:pt x="730" y="339"/>
                  </a:lnTo>
                  <a:close/>
                  <a:moveTo>
                    <a:pt x="1829" y="1207"/>
                  </a:moveTo>
                  <a:cubicBezTo>
                    <a:pt x="1810" y="1226"/>
                    <a:pt x="1800" y="1246"/>
                    <a:pt x="1800" y="1265"/>
                  </a:cubicBezTo>
                  <a:lnTo>
                    <a:pt x="1829" y="1207"/>
                  </a:lnTo>
                  <a:close/>
                  <a:moveTo>
                    <a:pt x="1829" y="1168"/>
                  </a:moveTo>
                  <a:lnTo>
                    <a:pt x="1829" y="1324"/>
                  </a:lnTo>
                  <a:cubicBezTo>
                    <a:pt x="1810" y="1304"/>
                    <a:pt x="1800" y="1285"/>
                    <a:pt x="1800" y="1265"/>
                  </a:cubicBezTo>
                  <a:lnTo>
                    <a:pt x="1800" y="1265"/>
                  </a:lnTo>
                  <a:lnTo>
                    <a:pt x="1713" y="1440"/>
                  </a:lnTo>
                  <a:lnTo>
                    <a:pt x="1713" y="1401"/>
                  </a:lnTo>
                  <a:cubicBezTo>
                    <a:pt x="1752" y="1324"/>
                    <a:pt x="1790" y="1246"/>
                    <a:pt x="1829" y="1168"/>
                  </a:cubicBezTo>
                  <a:close/>
                  <a:moveTo>
                    <a:pt x="973" y="1"/>
                  </a:moveTo>
                  <a:cubicBezTo>
                    <a:pt x="895" y="1"/>
                    <a:pt x="818" y="1"/>
                    <a:pt x="740" y="39"/>
                  </a:cubicBezTo>
                  <a:cubicBezTo>
                    <a:pt x="662" y="39"/>
                    <a:pt x="584" y="78"/>
                    <a:pt x="506" y="117"/>
                  </a:cubicBezTo>
                  <a:cubicBezTo>
                    <a:pt x="351" y="195"/>
                    <a:pt x="234" y="312"/>
                    <a:pt x="156" y="468"/>
                  </a:cubicBezTo>
                  <a:cubicBezTo>
                    <a:pt x="39" y="662"/>
                    <a:pt x="0" y="818"/>
                    <a:pt x="0" y="1051"/>
                  </a:cubicBezTo>
                  <a:lnTo>
                    <a:pt x="0" y="1090"/>
                  </a:lnTo>
                  <a:cubicBezTo>
                    <a:pt x="0" y="1168"/>
                    <a:pt x="0" y="1285"/>
                    <a:pt x="39" y="1401"/>
                  </a:cubicBezTo>
                  <a:cubicBezTo>
                    <a:pt x="78" y="1596"/>
                    <a:pt x="234" y="1830"/>
                    <a:pt x="467" y="1946"/>
                  </a:cubicBezTo>
                  <a:cubicBezTo>
                    <a:pt x="506" y="1985"/>
                    <a:pt x="584" y="1985"/>
                    <a:pt x="662" y="2024"/>
                  </a:cubicBezTo>
                  <a:lnTo>
                    <a:pt x="701" y="2024"/>
                  </a:lnTo>
                  <a:cubicBezTo>
                    <a:pt x="798" y="2044"/>
                    <a:pt x="895" y="2053"/>
                    <a:pt x="988" y="2053"/>
                  </a:cubicBezTo>
                  <a:cubicBezTo>
                    <a:pt x="1080" y="2053"/>
                    <a:pt x="1168" y="2044"/>
                    <a:pt x="1246" y="2024"/>
                  </a:cubicBezTo>
                  <a:lnTo>
                    <a:pt x="1479" y="1946"/>
                  </a:lnTo>
                  <a:cubicBezTo>
                    <a:pt x="1518" y="1907"/>
                    <a:pt x="1557" y="1868"/>
                    <a:pt x="1596" y="1830"/>
                  </a:cubicBezTo>
                  <a:cubicBezTo>
                    <a:pt x="1596" y="1830"/>
                    <a:pt x="1674" y="1791"/>
                    <a:pt x="1713" y="1752"/>
                  </a:cubicBezTo>
                  <a:cubicBezTo>
                    <a:pt x="1752" y="1713"/>
                    <a:pt x="1829" y="1635"/>
                    <a:pt x="1868" y="1596"/>
                  </a:cubicBezTo>
                  <a:cubicBezTo>
                    <a:pt x="1868" y="1557"/>
                    <a:pt x="1868" y="1557"/>
                    <a:pt x="1868" y="1518"/>
                  </a:cubicBezTo>
                  <a:cubicBezTo>
                    <a:pt x="1907" y="1440"/>
                    <a:pt x="1907" y="1363"/>
                    <a:pt x="1946" y="1285"/>
                  </a:cubicBezTo>
                  <a:cubicBezTo>
                    <a:pt x="1946" y="1246"/>
                    <a:pt x="1946" y="1129"/>
                    <a:pt x="1985" y="1051"/>
                  </a:cubicBezTo>
                  <a:lnTo>
                    <a:pt x="1985" y="1012"/>
                  </a:lnTo>
                  <a:cubicBezTo>
                    <a:pt x="1985" y="934"/>
                    <a:pt x="1946" y="857"/>
                    <a:pt x="1946" y="779"/>
                  </a:cubicBezTo>
                  <a:lnTo>
                    <a:pt x="1946" y="740"/>
                  </a:lnTo>
                  <a:cubicBezTo>
                    <a:pt x="1946" y="701"/>
                    <a:pt x="1907" y="662"/>
                    <a:pt x="1907" y="623"/>
                  </a:cubicBezTo>
                  <a:cubicBezTo>
                    <a:pt x="1907" y="584"/>
                    <a:pt x="1868" y="545"/>
                    <a:pt x="1868" y="506"/>
                  </a:cubicBezTo>
                  <a:lnTo>
                    <a:pt x="1713" y="312"/>
                  </a:lnTo>
                  <a:cubicBezTo>
                    <a:pt x="1645" y="244"/>
                    <a:pt x="1570" y="192"/>
                    <a:pt x="1488" y="153"/>
                  </a:cubicBezTo>
                  <a:lnTo>
                    <a:pt x="1488" y="153"/>
                  </a:lnTo>
                  <a:lnTo>
                    <a:pt x="1440" y="117"/>
                  </a:lnTo>
                  <a:cubicBezTo>
                    <a:pt x="1285" y="39"/>
                    <a:pt x="1129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2"/>
            <p:cNvSpPr/>
            <p:nvPr/>
          </p:nvSpPr>
          <p:spPr>
            <a:xfrm>
              <a:off x="3244211" y="5100801"/>
              <a:ext cx="21259" cy="20745"/>
            </a:xfrm>
            <a:custGeom>
              <a:avLst/>
              <a:gdLst/>
              <a:ahLst/>
              <a:cxnLst/>
              <a:rect l="l" t="t" r="r" b="b"/>
              <a:pathLst>
                <a:path w="1985" h="1937" extrusionOk="0">
                  <a:moveTo>
                    <a:pt x="1596" y="818"/>
                  </a:moveTo>
                  <a:lnTo>
                    <a:pt x="1602" y="857"/>
                  </a:lnTo>
                  <a:lnTo>
                    <a:pt x="1596" y="857"/>
                  </a:lnTo>
                  <a:lnTo>
                    <a:pt x="1596" y="818"/>
                  </a:lnTo>
                  <a:close/>
                  <a:moveTo>
                    <a:pt x="934" y="1"/>
                  </a:moveTo>
                  <a:cubicBezTo>
                    <a:pt x="856" y="1"/>
                    <a:pt x="778" y="1"/>
                    <a:pt x="701" y="39"/>
                  </a:cubicBezTo>
                  <a:cubicBezTo>
                    <a:pt x="662" y="39"/>
                    <a:pt x="623" y="39"/>
                    <a:pt x="584" y="78"/>
                  </a:cubicBezTo>
                  <a:cubicBezTo>
                    <a:pt x="506" y="78"/>
                    <a:pt x="428" y="117"/>
                    <a:pt x="389" y="195"/>
                  </a:cubicBezTo>
                  <a:cubicBezTo>
                    <a:pt x="350" y="195"/>
                    <a:pt x="311" y="234"/>
                    <a:pt x="272" y="273"/>
                  </a:cubicBezTo>
                  <a:lnTo>
                    <a:pt x="156" y="429"/>
                  </a:lnTo>
                  <a:lnTo>
                    <a:pt x="156" y="467"/>
                  </a:lnTo>
                  <a:lnTo>
                    <a:pt x="156" y="506"/>
                  </a:lnTo>
                  <a:cubicBezTo>
                    <a:pt x="117" y="584"/>
                    <a:pt x="78" y="623"/>
                    <a:pt x="39" y="740"/>
                  </a:cubicBezTo>
                  <a:lnTo>
                    <a:pt x="39" y="779"/>
                  </a:lnTo>
                  <a:cubicBezTo>
                    <a:pt x="39" y="857"/>
                    <a:pt x="39" y="934"/>
                    <a:pt x="0" y="1012"/>
                  </a:cubicBezTo>
                  <a:cubicBezTo>
                    <a:pt x="0" y="1012"/>
                    <a:pt x="0" y="1012"/>
                    <a:pt x="0" y="1051"/>
                  </a:cubicBezTo>
                  <a:cubicBezTo>
                    <a:pt x="0" y="1129"/>
                    <a:pt x="0" y="1207"/>
                    <a:pt x="39" y="1285"/>
                  </a:cubicBezTo>
                  <a:cubicBezTo>
                    <a:pt x="39" y="1285"/>
                    <a:pt x="39" y="1285"/>
                    <a:pt x="39" y="1324"/>
                  </a:cubicBezTo>
                  <a:cubicBezTo>
                    <a:pt x="78" y="1401"/>
                    <a:pt x="117" y="1518"/>
                    <a:pt x="195" y="1596"/>
                  </a:cubicBezTo>
                  <a:cubicBezTo>
                    <a:pt x="311" y="1791"/>
                    <a:pt x="545" y="1907"/>
                    <a:pt x="739" y="1907"/>
                  </a:cubicBezTo>
                  <a:cubicBezTo>
                    <a:pt x="798" y="1927"/>
                    <a:pt x="856" y="1936"/>
                    <a:pt x="915" y="1936"/>
                  </a:cubicBezTo>
                  <a:cubicBezTo>
                    <a:pt x="968" y="1936"/>
                    <a:pt x="1021" y="1928"/>
                    <a:pt x="1074" y="1912"/>
                  </a:cubicBezTo>
                  <a:lnTo>
                    <a:pt x="1074" y="1912"/>
                  </a:lnTo>
                  <a:cubicBezTo>
                    <a:pt x="1550" y="1883"/>
                    <a:pt x="1985" y="1502"/>
                    <a:pt x="1985" y="934"/>
                  </a:cubicBezTo>
                  <a:cubicBezTo>
                    <a:pt x="1985" y="779"/>
                    <a:pt x="1946" y="623"/>
                    <a:pt x="1868" y="467"/>
                  </a:cubicBezTo>
                  <a:cubicBezTo>
                    <a:pt x="1790" y="312"/>
                    <a:pt x="1634" y="195"/>
                    <a:pt x="1518" y="117"/>
                  </a:cubicBezTo>
                  <a:lnTo>
                    <a:pt x="1479" y="117"/>
                  </a:lnTo>
                  <a:cubicBezTo>
                    <a:pt x="1401" y="78"/>
                    <a:pt x="1323" y="39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2"/>
            <p:cNvSpPr/>
            <p:nvPr/>
          </p:nvSpPr>
          <p:spPr>
            <a:xfrm>
              <a:off x="3406328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1785" y="1513"/>
                  </a:moveTo>
                  <a:lnTo>
                    <a:pt x="1781" y="1519"/>
                  </a:lnTo>
                  <a:lnTo>
                    <a:pt x="1781" y="1519"/>
                  </a:lnTo>
                  <a:lnTo>
                    <a:pt x="1756" y="1539"/>
                  </a:lnTo>
                  <a:lnTo>
                    <a:pt x="1756" y="1539"/>
                  </a:lnTo>
                  <a:cubicBezTo>
                    <a:pt x="1761" y="1528"/>
                    <a:pt x="1772" y="1521"/>
                    <a:pt x="1785" y="1513"/>
                  </a:cubicBezTo>
                  <a:close/>
                  <a:moveTo>
                    <a:pt x="1356" y="1638"/>
                  </a:moveTo>
                  <a:cubicBezTo>
                    <a:pt x="1357" y="1638"/>
                    <a:pt x="1358" y="1638"/>
                    <a:pt x="1359" y="1638"/>
                  </a:cubicBezTo>
                  <a:lnTo>
                    <a:pt x="1359" y="1638"/>
                  </a:lnTo>
                  <a:cubicBezTo>
                    <a:pt x="1360" y="1639"/>
                    <a:pt x="1361" y="1641"/>
                    <a:pt x="1361" y="1642"/>
                  </a:cubicBezTo>
                  <a:lnTo>
                    <a:pt x="1361" y="1642"/>
                  </a:lnTo>
                  <a:lnTo>
                    <a:pt x="1357" y="1641"/>
                  </a:lnTo>
                  <a:lnTo>
                    <a:pt x="1357" y="1641"/>
                  </a:lnTo>
                  <a:lnTo>
                    <a:pt x="1356" y="1638"/>
                  </a:lnTo>
                  <a:close/>
                  <a:moveTo>
                    <a:pt x="1379" y="1680"/>
                  </a:moveTo>
                  <a:cubicBezTo>
                    <a:pt x="1381" y="1685"/>
                    <a:pt x="1383" y="1691"/>
                    <a:pt x="1385" y="1696"/>
                  </a:cubicBezTo>
                  <a:lnTo>
                    <a:pt x="1385" y="1696"/>
                  </a:lnTo>
                  <a:lnTo>
                    <a:pt x="1389" y="1695"/>
                  </a:lnTo>
                  <a:lnTo>
                    <a:pt x="1389" y="1695"/>
                  </a:lnTo>
                  <a:cubicBezTo>
                    <a:pt x="1389" y="1695"/>
                    <a:pt x="1389" y="1696"/>
                    <a:pt x="1390" y="1697"/>
                  </a:cubicBezTo>
                  <a:lnTo>
                    <a:pt x="1390" y="1697"/>
                  </a:lnTo>
                  <a:cubicBezTo>
                    <a:pt x="1388" y="1697"/>
                    <a:pt x="1387" y="1698"/>
                    <a:pt x="1385" y="1698"/>
                  </a:cubicBezTo>
                  <a:lnTo>
                    <a:pt x="1385" y="1698"/>
                  </a:lnTo>
                  <a:cubicBezTo>
                    <a:pt x="1385" y="1698"/>
                    <a:pt x="1385" y="1697"/>
                    <a:pt x="1385" y="1696"/>
                  </a:cubicBezTo>
                  <a:lnTo>
                    <a:pt x="1385" y="1696"/>
                  </a:lnTo>
                  <a:lnTo>
                    <a:pt x="1383" y="1697"/>
                  </a:lnTo>
                  <a:lnTo>
                    <a:pt x="1383" y="1697"/>
                  </a:lnTo>
                  <a:lnTo>
                    <a:pt x="1383" y="1699"/>
                  </a:lnTo>
                  <a:lnTo>
                    <a:pt x="1383" y="1699"/>
                  </a:lnTo>
                  <a:cubicBezTo>
                    <a:pt x="1384" y="1699"/>
                    <a:pt x="1385" y="1699"/>
                    <a:pt x="1385" y="1698"/>
                  </a:cubicBezTo>
                  <a:lnTo>
                    <a:pt x="1385" y="1698"/>
                  </a:lnTo>
                  <a:cubicBezTo>
                    <a:pt x="1386" y="1699"/>
                    <a:pt x="1386" y="1700"/>
                    <a:pt x="1386" y="1701"/>
                  </a:cubicBezTo>
                  <a:lnTo>
                    <a:pt x="1386" y="1701"/>
                  </a:lnTo>
                  <a:cubicBezTo>
                    <a:pt x="1385" y="1701"/>
                    <a:pt x="1384" y="1702"/>
                    <a:pt x="1384" y="1702"/>
                  </a:cubicBezTo>
                  <a:lnTo>
                    <a:pt x="1384" y="1702"/>
                  </a:lnTo>
                  <a:lnTo>
                    <a:pt x="1383" y="1699"/>
                  </a:lnTo>
                  <a:lnTo>
                    <a:pt x="1383" y="1699"/>
                  </a:lnTo>
                  <a:cubicBezTo>
                    <a:pt x="1382" y="1700"/>
                    <a:pt x="1381" y="1700"/>
                    <a:pt x="1381" y="1700"/>
                  </a:cubicBezTo>
                  <a:lnTo>
                    <a:pt x="1381" y="1700"/>
                  </a:lnTo>
                  <a:lnTo>
                    <a:pt x="1380" y="1698"/>
                  </a:lnTo>
                  <a:lnTo>
                    <a:pt x="1380" y="1698"/>
                  </a:lnTo>
                  <a:lnTo>
                    <a:pt x="1383" y="1697"/>
                  </a:lnTo>
                  <a:lnTo>
                    <a:pt x="1383" y="1697"/>
                  </a:lnTo>
                  <a:lnTo>
                    <a:pt x="1379" y="1680"/>
                  </a:lnTo>
                  <a:close/>
                  <a:moveTo>
                    <a:pt x="1354" y="1729"/>
                  </a:moveTo>
                  <a:cubicBezTo>
                    <a:pt x="1354" y="1730"/>
                    <a:pt x="1354" y="1731"/>
                    <a:pt x="1354" y="1732"/>
                  </a:cubicBezTo>
                  <a:lnTo>
                    <a:pt x="1354" y="1732"/>
                  </a:lnTo>
                  <a:cubicBezTo>
                    <a:pt x="1353" y="1732"/>
                    <a:pt x="1353" y="1732"/>
                    <a:pt x="1353" y="1732"/>
                  </a:cubicBezTo>
                  <a:lnTo>
                    <a:pt x="1353" y="1732"/>
                  </a:lnTo>
                  <a:lnTo>
                    <a:pt x="1354" y="1729"/>
                  </a:lnTo>
                  <a:close/>
                  <a:moveTo>
                    <a:pt x="1293" y="1735"/>
                  </a:moveTo>
                  <a:lnTo>
                    <a:pt x="1299" y="1736"/>
                  </a:lnTo>
                  <a:lnTo>
                    <a:pt x="1299" y="1736"/>
                  </a:lnTo>
                  <a:cubicBezTo>
                    <a:pt x="1298" y="1736"/>
                    <a:pt x="1298" y="1737"/>
                    <a:pt x="1297" y="1737"/>
                  </a:cubicBezTo>
                  <a:lnTo>
                    <a:pt x="1297" y="1737"/>
                  </a:lnTo>
                  <a:cubicBezTo>
                    <a:pt x="1295" y="1736"/>
                    <a:pt x="1294" y="1736"/>
                    <a:pt x="1292" y="1735"/>
                  </a:cubicBezTo>
                  <a:lnTo>
                    <a:pt x="1292" y="1735"/>
                  </a:lnTo>
                  <a:lnTo>
                    <a:pt x="1293" y="1735"/>
                  </a:lnTo>
                  <a:close/>
                  <a:moveTo>
                    <a:pt x="1386" y="1701"/>
                  </a:moveTo>
                  <a:cubicBezTo>
                    <a:pt x="1388" y="1706"/>
                    <a:pt x="1389" y="1711"/>
                    <a:pt x="1390" y="1715"/>
                  </a:cubicBezTo>
                  <a:lnTo>
                    <a:pt x="1390" y="1715"/>
                  </a:lnTo>
                  <a:lnTo>
                    <a:pt x="1396" y="1714"/>
                  </a:lnTo>
                  <a:lnTo>
                    <a:pt x="1396" y="1714"/>
                  </a:lnTo>
                  <a:cubicBezTo>
                    <a:pt x="1396" y="1715"/>
                    <a:pt x="1396" y="1715"/>
                    <a:pt x="1396" y="1716"/>
                  </a:cubicBezTo>
                  <a:lnTo>
                    <a:pt x="1396" y="1716"/>
                  </a:lnTo>
                  <a:cubicBezTo>
                    <a:pt x="1394" y="1717"/>
                    <a:pt x="1393" y="1717"/>
                    <a:pt x="1391" y="1718"/>
                  </a:cubicBezTo>
                  <a:lnTo>
                    <a:pt x="1391" y="1718"/>
                  </a:lnTo>
                  <a:cubicBezTo>
                    <a:pt x="1391" y="1717"/>
                    <a:pt x="1391" y="1716"/>
                    <a:pt x="1390" y="1715"/>
                  </a:cubicBezTo>
                  <a:lnTo>
                    <a:pt x="1390" y="1715"/>
                  </a:lnTo>
                  <a:lnTo>
                    <a:pt x="1387" y="1716"/>
                  </a:lnTo>
                  <a:lnTo>
                    <a:pt x="1387" y="1716"/>
                  </a:lnTo>
                  <a:lnTo>
                    <a:pt x="1388" y="1719"/>
                  </a:lnTo>
                  <a:lnTo>
                    <a:pt x="1388" y="1719"/>
                  </a:lnTo>
                  <a:cubicBezTo>
                    <a:pt x="1389" y="1719"/>
                    <a:pt x="1390" y="1718"/>
                    <a:pt x="1391" y="1718"/>
                  </a:cubicBezTo>
                  <a:lnTo>
                    <a:pt x="1391" y="1718"/>
                  </a:lnTo>
                  <a:cubicBezTo>
                    <a:pt x="1393" y="1725"/>
                    <a:pt x="1394" y="1732"/>
                    <a:pt x="1396" y="1738"/>
                  </a:cubicBezTo>
                  <a:lnTo>
                    <a:pt x="1396" y="1738"/>
                  </a:lnTo>
                  <a:lnTo>
                    <a:pt x="1388" y="1719"/>
                  </a:lnTo>
                  <a:lnTo>
                    <a:pt x="1388" y="1719"/>
                  </a:lnTo>
                  <a:cubicBezTo>
                    <a:pt x="1388" y="1720"/>
                    <a:pt x="1387" y="1720"/>
                    <a:pt x="1387" y="1720"/>
                  </a:cubicBezTo>
                  <a:lnTo>
                    <a:pt x="1387" y="1720"/>
                  </a:lnTo>
                  <a:lnTo>
                    <a:pt x="1386" y="1716"/>
                  </a:lnTo>
                  <a:lnTo>
                    <a:pt x="1386" y="1716"/>
                  </a:lnTo>
                  <a:lnTo>
                    <a:pt x="1387" y="1716"/>
                  </a:lnTo>
                  <a:lnTo>
                    <a:pt x="1387" y="1716"/>
                  </a:lnTo>
                  <a:lnTo>
                    <a:pt x="1386" y="1713"/>
                  </a:lnTo>
                  <a:lnTo>
                    <a:pt x="1384" y="1703"/>
                  </a:lnTo>
                  <a:lnTo>
                    <a:pt x="1384" y="1703"/>
                  </a:lnTo>
                  <a:lnTo>
                    <a:pt x="1386" y="1701"/>
                  </a:lnTo>
                  <a:close/>
                  <a:moveTo>
                    <a:pt x="1288" y="1737"/>
                  </a:moveTo>
                  <a:lnTo>
                    <a:pt x="1293" y="1738"/>
                  </a:lnTo>
                  <a:lnTo>
                    <a:pt x="1293" y="1738"/>
                  </a:lnTo>
                  <a:cubicBezTo>
                    <a:pt x="1292" y="1738"/>
                    <a:pt x="1292" y="1738"/>
                    <a:pt x="1291" y="1739"/>
                  </a:cubicBezTo>
                  <a:lnTo>
                    <a:pt x="1291" y="1739"/>
                  </a:lnTo>
                  <a:cubicBezTo>
                    <a:pt x="1290" y="1738"/>
                    <a:pt x="1289" y="1738"/>
                    <a:pt x="1288" y="1737"/>
                  </a:cubicBezTo>
                  <a:close/>
                  <a:moveTo>
                    <a:pt x="1310" y="1739"/>
                  </a:moveTo>
                  <a:lnTo>
                    <a:pt x="1313" y="1740"/>
                  </a:lnTo>
                  <a:lnTo>
                    <a:pt x="1313" y="1740"/>
                  </a:lnTo>
                  <a:cubicBezTo>
                    <a:pt x="1313" y="1740"/>
                    <a:pt x="1312" y="1740"/>
                    <a:pt x="1312" y="1741"/>
                  </a:cubicBezTo>
                  <a:lnTo>
                    <a:pt x="1312" y="1741"/>
                  </a:lnTo>
                  <a:cubicBezTo>
                    <a:pt x="1311" y="1741"/>
                    <a:pt x="1311" y="1741"/>
                    <a:pt x="1310" y="1741"/>
                  </a:cubicBezTo>
                  <a:lnTo>
                    <a:pt x="1310" y="1741"/>
                  </a:lnTo>
                  <a:cubicBezTo>
                    <a:pt x="1309" y="1741"/>
                    <a:pt x="1309" y="1741"/>
                    <a:pt x="1308" y="1740"/>
                  </a:cubicBezTo>
                  <a:lnTo>
                    <a:pt x="1308" y="1740"/>
                  </a:lnTo>
                  <a:lnTo>
                    <a:pt x="1310" y="1739"/>
                  </a:lnTo>
                  <a:close/>
                  <a:moveTo>
                    <a:pt x="1283" y="1737"/>
                  </a:moveTo>
                  <a:lnTo>
                    <a:pt x="1285" y="1740"/>
                  </a:lnTo>
                  <a:lnTo>
                    <a:pt x="1285" y="1740"/>
                  </a:lnTo>
                  <a:cubicBezTo>
                    <a:pt x="1284" y="1741"/>
                    <a:pt x="1283" y="1741"/>
                    <a:pt x="1282" y="1741"/>
                  </a:cubicBezTo>
                  <a:lnTo>
                    <a:pt x="1282" y="1741"/>
                  </a:lnTo>
                  <a:lnTo>
                    <a:pt x="1280" y="1738"/>
                  </a:lnTo>
                  <a:lnTo>
                    <a:pt x="1280" y="1738"/>
                  </a:lnTo>
                  <a:lnTo>
                    <a:pt x="1283" y="1737"/>
                  </a:lnTo>
                  <a:close/>
                  <a:moveTo>
                    <a:pt x="1307" y="1741"/>
                  </a:moveTo>
                  <a:lnTo>
                    <a:pt x="1308" y="1741"/>
                  </a:lnTo>
                  <a:lnTo>
                    <a:pt x="1308" y="1741"/>
                  </a:lnTo>
                  <a:cubicBezTo>
                    <a:pt x="1307" y="1741"/>
                    <a:pt x="1307" y="1741"/>
                    <a:pt x="1306" y="1741"/>
                  </a:cubicBezTo>
                  <a:lnTo>
                    <a:pt x="1306" y="1741"/>
                  </a:lnTo>
                  <a:lnTo>
                    <a:pt x="1307" y="1741"/>
                  </a:lnTo>
                  <a:close/>
                  <a:moveTo>
                    <a:pt x="1320" y="1744"/>
                  </a:moveTo>
                  <a:lnTo>
                    <a:pt x="1322" y="1744"/>
                  </a:lnTo>
                  <a:lnTo>
                    <a:pt x="1322" y="1744"/>
                  </a:lnTo>
                  <a:cubicBezTo>
                    <a:pt x="1322" y="1744"/>
                    <a:pt x="1322" y="1744"/>
                    <a:pt x="1322" y="1744"/>
                  </a:cubicBezTo>
                  <a:lnTo>
                    <a:pt x="1322" y="1744"/>
                  </a:lnTo>
                  <a:cubicBezTo>
                    <a:pt x="1321" y="1744"/>
                    <a:pt x="1320" y="1744"/>
                    <a:pt x="1320" y="1744"/>
                  </a:cubicBezTo>
                  <a:lnTo>
                    <a:pt x="1320" y="1744"/>
                  </a:lnTo>
                  <a:lnTo>
                    <a:pt x="1320" y="1744"/>
                  </a:lnTo>
                  <a:close/>
                  <a:moveTo>
                    <a:pt x="1328" y="1745"/>
                  </a:moveTo>
                  <a:lnTo>
                    <a:pt x="1345" y="1749"/>
                  </a:lnTo>
                  <a:lnTo>
                    <a:pt x="1345" y="1748"/>
                  </a:lnTo>
                  <a:lnTo>
                    <a:pt x="1345" y="1748"/>
                  </a:lnTo>
                  <a:lnTo>
                    <a:pt x="1349" y="1749"/>
                  </a:lnTo>
                  <a:lnTo>
                    <a:pt x="1349" y="1749"/>
                  </a:lnTo>
                  <a:cubicBezTo>
                    <a:pt x="1349" y="1749"/>
                    <a:pt x="1349" y="1749"/>
                    <a:pt x="1348" y="1749"/>
                  </a:cubicBezTo>
                  <a:lnTo>
                    <a:pt x="1348" y="1749"/>
                  </a:lnTo>
                  <a:lnTo>
                    <a:pt x="1345" y="1749"/>
                  </a:lnTo>
                  <a:lnTo>
                    <a:pt x="1344" y="1750"/>
                  </a:lnTo>
                  <a:lnTo>
                    <a:pt x="1344" y="1750"/>
                  </a:lnTo>
                  <a:cubicBezTo>
                    <a:pt x="1339" y="1749"/>
                    <a:pt x="1333" y="1748"/>
                    <a:pt x="1327" y="1746"/>
                  </a:cubicBezTo>
                  <a:lnTo>
                    <a:pt x="1327" y="1746"/>
                  </a:lnTo>
                  <a:cubicBezTo>
                    <a:pt x="1327" y="1746"/>
                    <a:pt x="1327" y="1745"/>
                    <a:pt x="1328" y="1745"/>
                  </a:cubicBezTo>
                  <a:close/>
                  <a:moveTo>
                    <a:pt x="1348" y="1749"/>
                  </a:moveTo>
                  <a:lnTo>
                    <a:pt x="1362" y="1752"/>
                  </a:lnTo>
                  <a:cubicBezTo>
                    <a:pt x="1358" y="1752"/>
                    <a:pt x="1353" y="1752"/>
                    <a:pt x="1348" y="1751"/>
                  </a:cubicBezTo>
                  <a:lnTo>
                    <a:pt x="1348" y="1751"/>
                  </a:lnTo>
                  <a:cubicBezTo>
                    <a:pt x="1348" y="1751"/>
                    <a:pt x="1348" y="1751"/>
                    <a:pt x="1348" y="1752"/>
                  </a:cubicBezTo>
                  <a:lnTo>
                    <a:pt x="1348" y="1752"/>
                  </a:lnTo>
                  <a:cubicBezTo>
                    <a:pt x="1346" y="1751"/>
                    <a:pt x="1345" y="1751"/>
                    <a:pt x="1343" y="1751"/>
                  </a:cubicBezTo>
                  <a:lnTo>
                    <a:pt x="1343" y="1751"/>
                  </a:lnTo>
                  <a:lnTo>
                    <a:pt x="1344" y="1750"/>
                  </a:lnTo>
                  <a:lnTo>
                    <a:pt x="1344" y="1750"/>
                  </a:lnTo>
                  <a:cubicBezTo>
                    <a:pt x="1345" y="1750"/>
                    <a:pt x="1347" y="1750"/>
                    <a:pt x="1348" y="1751"/>
                  </a:cubicBezTo>
                  <a:lnTo>
                    <a:pt x="1348" y="1751"/>
                  </a:lnTo>
                  <a:cubicBezTo>
                    <a:pt x="1348" y="1750"/>
                    <a:pt x="1348" y="1750"/>
                    <a:pt x="1348" y="1749"/>
                  </a:cubicBezTo>
                  <a:close/>
                  <a:moveTo>
                    <a:pt x="1440" y="1"/>
                  </a:moveTo>
                  <a:cubicBezTo>
                    <a:pt x="1323" y="1"/>
                    <a:pt x="1246" y="40"/>
                    <a:pt x="1168" y="40"/>
                  </a:cubicBezTo>
                  <a:cubicBezTo>
                    <a:pt x="1051" y="79"/>
                    <a:pt x="934" y="118"/>
                    <a:pt x="818" y="157"/>
                  </a:cubicBezTo>
                  <a:cubicBezTo>
                    <a:pt x="779" y="196"/>
                    <a:pt x="740" y="234"/>
                    <a:pt x="701" y="273"/>
                  </a:cubicBezTo>
                  <a:cubicBezTo>
                    <a:pt x="623" y="312"/>
                    <a:pt x="584" y="351"/>
                    <a:pt x="545" y="390"/>
                  </a:cubicBezTo>
                  <a:cubicBezTo>
                    <a:pt x="428" y="546"/>
                    <a:pt x="312" y="701"/>
                    <a:pt x="273" y="857"/>
                  </a:cubicBezTo>
                  <a:cubicBezTo>
                    <a:pt x="242" y="949"/>
                    <a:pt x="211" y="1017"/>
                    <a:pt x="200" y="1100"/>
                  </a:cubicBezTo>
                  <a:lnTo>
                    <a:pt x="200" y="1100"/>
                  </a:lnTo>
                  <a:cubicBezTo>
                    <a:pt x="127" y="1193"/>
                    <a:pt x="65" y="1297"/>
                    <a:pt x="39" y="1402"/>
                  </a:cubicBezTo>
                  <a:cubicBezTo>
                    <a:pt x="0" y="1558"/>
                    <a:pt x="0" y="1713"/>
                    <a:pt x="0" y="1830"/>
                  </a:cubicBezTo>
                  <a:cubicBezTo>
                    <a:pt x="0" y="2063"/>
                    <a:pt x="78" y="2219"/>
                    <a:pt x="156" y="2414"/>
                  </a:cubicBezTo>
                  <a:cubicBezTo>
                    <a:pt x="195" y="2491"/>
                    <a:pt x="273" y="2569"/>
                    <a:pt x="312" y="2647"/>
                  </a:cubicBezTo>
                  <a:cubicBezTo>
                    <a:pt x="351" y="2686"/>
                    <a:pt x="390" y="2725"/>
                    <a:pt x="428" y="2764"/>
                  </a:cubicBezTo>
                  <a:cubicBezTo>
                    <a:pt x="701" y="2997"/>
                    <a:pt x="1051" y="3114"/>
                    <a:pt x="1401" y="3114"/>
                  </a:cubicBezTo>
                  <a:cubicBezTo>
                    <a:pt x="1557" y="3114"/>
                    <a:pt x="1674" y="3075"/>
                    <a:pt x="1829" y="3036"/>
                  </a:cubicBezTo>
                  <a:cubicBezTo>
                    <a:pt x="2024" y="2958"/>
                    <a:pt x="2218" y="2881"/>
                    <a:pt x="2374" y="2725"/>
                  </a:cubicBezTo>
                  <a:cubicBezTo>
                    <a:pt x="2491" y="2647"/>
                    <a:pt x="2569" y="2530"/>
                    <a:pt x="2647" y="2375"/>
                  </a:cubicBezTo>
                  <a:cubicBezTo>
                    <a:pt x="2802" y="2102"/>
                    <a:pt x="2880" y="1791"/>
                    <a:pt x="2841" y="1480"/>
                  </a:cubicBezTo>
                  <a:cubicBezTo>
                    <a:pt x="2841" y="1324"/>
                    <a:pt x="2802" y="1168"/>
                    <a:pt x="2763" y="1013"/>
                  </a:cubicBezTo>
                  <a:cubicBezTo>
                    <a:pt x="2685" y="818"/>
                    <a:pt x="2569" y="624"/>
                    <a:pt x="2452" y="468"/>
                  </a:cubicBezTo>
                  <a:cubicBezTo>
                    <a:pt x="2413" y="429"/>
                    <a:pt x="2374" y="390"/>
                    <a:pt x="2335" y="390"/>
                  </a:cubicBezTo>
                  <a:cubicBezTo>
                    <a:pt x="2257" y="273"/>
                    <a:pt x="2141" y="234"/>
                    <a:pt x="2024" y="157"/>
                  </a:cubicBezTo>
                  <a:cubicBezTo>
                    <a:pt x="1946" y="118"/>
                    <a:pt x="1829" y="79"/>
                    <a:pt x="1713" y="40"/>
                  </a:cubicBezTo>
                  <a:cubicBezTo>
                    <a:pt x="1635" y="40"/>
                    <a:pt x="1518" y="40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2"/>
            <p:cNvSpPr/>
            <p:nvPr/>
          </p:nvSpPr>
          <p:spPr>
            <a:xfrm>
              <a:off x="3419245" y="5176649"/>
              <a:ext cx="30856" cy="28253"/>
            </a:xfrm>
            <a:custGeom>
              <a:avLst/>
              <a:gdLst/>
              <a:ahLst/>
              <a:cxnLst/>
              <a:rect l="l" t="t" r="r" b="b"/>
              <a:pathLst>
                <a:path w="2881" h="2638" extrusionOk="0">
                  <a:moveTo>
                    <a:pt x="1641" y="1228"/>
                  </a:moveTo>
                  <a:lnTo>
                    <a:pt x="1646" y="1229"/>
                  </a:lnTo>
                  <a:lnTo>
                    <a:pt x="1646" y="1229"/>
                  </a:lnTo>
                  <a:lnTo>
                    <a:pt x="1648" y="1233"/>
                  </a:lnTo>
                  <a:lnTo>
                    <a:pt x="1648" y="1233"/>
                  </a:lnTo>
                  <a:lnTo>
                    <a:pt x="1649" y="1236"/>
                  </a:lnTo>
                  <a:lnTo>
                    <a:pt x="1649" y="1236"/>
                  </a:lnTo>
                  <a:cubicBezTo>
                    <a:pt x="1645" y="1234"/>
                    <a:pt x="1643" y="1231"/>
                    <a:pt x="1641" y="1228"/>
                  </a:cubicBezTo>
                  <a:close/>
                  <a:moveTo>
                    <a:pt x="1645" y="1453"/>
                  </a:moveTo>
                  <a:lnTo>
                    <a:pt x="1616" y="1474"/>
                  </a:lnTo>
                  <a:lnTo>
                    <a:pt x="1616" y="1474"/>
                  </a:lnTo>
                  <a:cubicBezTo>
                    <a:pt x="1618" y="1471"/>
                    <a:pt x="1619" y="1468"/>
                    <a:pt x="1620" y="1465"/>
                  </a:cubicBezTo>
                  <a:lnTo>
                    <a:pt x="1620" y="1465"/>
                  </a:lnTo>
                  <a:cubicBezTo>
                    <a:pt x="1628" y="1461"/>
                    <a:pt x="1636" y="1456"/>
                    <a:pt x="1645" y="1453"/>
                  </a:cubicBezTo>
                  <a:close/>
                  <a:moveTo>
                    <a:pt x="1615" y="1480"/>
                  </a:moveTo>
                  <a:lnTo>
                    <a:pt x="1614" y="1480"/>
                  </a:lnTo>
                  <a:lnTo>
                    <a:pt x="1614" y="1480"/>
                  </a:lnTo>
                  <a:cubicBezTo>
                    <a:pt x="1614" y="1480"/>
                    <a:pt x="1614" y="1480"/>
                    <a:pt x="1614" y="1480"/>
                  </a:cubicBezTo>
                  <a:lnTo>
                    <a:pt x="1614" y="1480"/>
                  </a:lnTo>
                  <a:cubicBezTo>
                    <a:pt x="1614" y="1480"/>
                    <a:pt x="1615" y="1480"/>
                    <a:pt x="1615" y="1480"/>
                  </a:cubicBezTo>
                  <a:close/>
                  <a:moveTo>
                    <a:pt x="1617" y="1467"/>
                  </a:moveTo>
                  <a:lnTo>
                    <a:pt x="1613" y="1477"/>
                  </a:lnTo>
                  <a:lnTo>
                    <a:pt x="1613" y="1477"/>
                  </a:lnTo>
                  <a:lnTo>
                    <a:pt x="1609" y="1480"/>
                  </a:lnTo>
                  <a:lnTo>
                    <a:pt x="1609" y="1480"/>
                  </a:lnTo>
                  <a:cubicBezTo>
                    <a:pt x="1610" y="1480"/>
                    <a:pt x="1611" y="1480"/>
                    <a:pt x="1612" y="1480"/>
                  </a:cubicBezTo>
                  <a:lnTo>
                    <a:pt x="1612" y="1480"/>
                  </a:lnTo>
                  <a:lnTo>
                    <a:pt x="1611" y="1481"/>
                  </a:lnTo>
                  <a:lnTo>
                    <a:pt x="1602" y="1485"/>
                  </a:lnTo>
                  <a:lnTo>
                    <a:pt x="1602" y="1485"/>
                  </a:lnTo>
                  <a:lnTo>
                    <a:pt x="1600" y="1487"/>
                  </a:lnTo>
                  <a:lnTo>
                    <a:pt x="1600" y="1487"/>
                  </a:lnTo>
                  <a:lnTo>
                    <a:pt x="1596" y="1487"/>
                  </a:lnTo>
                  <a:lnTo>
                    <a:pt x="1596" y="1487"/>
                  </a:lnTo>
                  <a:lnTo>
                    <a:pt x="1585" y="1492"/>
                  </a:lnTo>
                  <a:lnTo>
                    <a:pt x="1585" y="1492"/>
                  </a:lnTo>
                  <a:cubicBezTo>
                    <a:pt x="1586" y="1491"/>
                    <a:pt x="1587" y="1490"/>
                    <a:pt x="1588" y="1489"/>
                  </a:cubicBezTo>
                  <a:lnTo>
                    <a:pt x="1588" y="1489"/>
                  </a:lnTo>
                  <a:lnTo>
                    <a:pt x="1587" y="1489"/>
                  </a:lnTo>
                  <a:lnTo>
                    <a:pt x="1587" y="1489"/>
                  </a:lnTo>
                  <a:cubicBezTo>
                    <a:pt x="1590" y="1486"/>
                    <a:pt x="1593" y="1484"/>
                    <a:pt x="1596" y="1481"/>
                  </a:cubicBezTo>
                  <a:lnTo>
                    <a:pt x="1596" y="1481"/>
                  </a:lnTo>
                  <a:cubicBezTo>
                    <a:pt x="1597" y="1481"/>
                    <a:pt x="1597" y="1481"/>
                    <a:pt x="1598" y="1481"/>
                  </a:cubicBezTo>
                  <a:lnTo>
                    <a:pt x="1598" y="1481"/>
                  </a:lnTo>
                  <a:cubicBezTo>
                    <a:pt x="1595" y="1483"/>
                    <a:pt x="1591" y="1486"/>
                    <a:pt x="1588" y="1489"/>
                  </a:cubicBezTo>
                  <a:lnTo>
                    <a:pt x="1588" y="1489"/>
                  </a:lnTo>
                  <a:lnTo>
                    <a:pt x="1596" y="1487"/>
                  </a:lnTo>
                  <a:lnTo>
                    <a:pt x="1596" y="1487"/>
                  </a:lnTo>
                  <a:lnTo>
                    <a:pt x="1602" y="1485"/>
                  </a:lnTo>
                  <a:lnTo>
                    <a:pt x="1602" y="1485"/>
                  </a:lnTo>
                  <a:lnTo>
                    <a:pt x="1609" y="1480"/>
                  </a:lnTo>
                  <a:lnTo>
                    <a:pt x="1609" y="1480"/>
                  </a:lnTo>
                  <a:cubicBezTo>
                    <a:pt x="1605" y="1480"/>
                    <a:pt x="1601" y="1480"/>
                    <a:pt x="1598" y="1481"/>
                  </a:cubicBezTo>
                  <a:lnTo>
                    <a:pt x="1598" y="1481"/>
                  </a:lnTo>
                  <a:cubicBezTo>
                    <a:pt x="1604" y="1476"/>
                    <a:pt x="1610" y="1471"/>
                    <a:pt x="1617" y="1467"/>
                  </a:cubicBezTo>
                  <a:close/>
                  <a:moveTo>
                    <a:pt x="1584" y="1483"/>
                  </a:moveTo>
                  <a:lnTo>
                    <a:pt x="1578" y="1491"/>
                  </a:lnTo>
                  <a:lnTo>
                    <a:pt x="1578" y="1491"/>
                  </a:lnTo>
                  <a:lnTo>
                    <a:pt x="1545" y="1498"/>
                  </a:lnTo>
                  <a:lnTo>
                    <a:pt x="1545" y="1498"/>
                  </a:lnTo>
                  <a:cubicBezTo>
                    <a:pt x="1558" y="1490"/>
                    <a:pt x="1571" y="1485"/>
                    <a:pt x="1584" y="1483"/>
                  </a:cubicBezTo>
                  <a:close/>
                  <a:moveTo>
                    <a:pt x="1499" y="1489"/>
                  </a:moveTo>
                  <a:cubicBezTo>
                    <a:pt x="1511" y="1489"/>
                    <a:pt x="1522" y="1493"/>
                    <a:pt x="1534" y="1500"/>
                  </a:cubicBezTo>
                  <a:lnTo>
                    <a:pt x="1534" y="1500"/>
                  </a:lnTo>
                  <a:lnTo>
                    <a:pt x="1499" y="1507"/>
                  </a:lnTo>
                  <a:lnTo>
                    <a:pt x="1499" y="1507"/>
                  </a:lnTo>
                  <a:lnTo>
                    <a:pt x="1492" y="1505"/>
                  </a:lnTo>
                  <a:lnTo>
                    <a:pt x="1492" y="1505"/>
                  </a:lnTo>
                  <a:lnTo>
                    <a:pt x="1472" y="1495"/>
                  </a:lnTo>
                  <a:lnTo>
                    <a:pt x="1472" y="1495"/>
                  </a:lnTo>
                  <a:cubicBezTo>
                    <a:pt x="1481" y="1491"/>
                    <a:pt x="1490" y="1489"/>
                    <a:pt x="1499" y="1489"/>
                  </a:cubicBezTo>
                  <a:close/>
                  <a:moveTo>
                    <a:pt x="1464" y="1507"/>
                  </a:moveTo>
                  <a:cubicBezTo>
                    <a:pt x="1465" y="1507"/>
                    <a:pt x="1466" y="1507"/>
                    <a:pt x="1468" y="1508"/>
                  </a:cubicBezTo>
                  <a:lnTo>
                    <a:pt x="1468" y="1508"/>
                  </a:lnTo>
                  <a:cubicBezTo>
                    <a:pt x="1469" y="1509"/>
                    <a:pt x="1471" y="1511"/>
                    <a:pt x="1473" y="1512"/>
                  </a:cubicBezTo>
                  <a:lnTo>
                    <a:pt x="1473" y="1512"/>
                  </a:lnTo>
                  <a:lnTo>
                    <a:pt x="1471" y="1512"/>
                  </a:lnTo>
                  <a:lnTo>
                    <a:pt x="1471" y="1512"/>
                  </a:lnTo>
                  <a:lnTo>
                    <a:pt x="1464" y="1507"/>
                  </a:lnTo>
                  <a:close/>
                  <a:moveTo>
                    <a:pt x="1538" y="1502"/>
                  </a:moveTo>
                  <a:cubicBezTo>
                    <a:pt x="1540" y="1504"/>
                    <a:pt x="1543" y="1506"/>
                    <a:pt x="1545" y="1508"/>
                  </a:cubicBezTo>
                  <a:lnTo>
                    <a:pt x="1545" y="1508"/>
                  </a:lnTo>
                  <a:lnTo>
                    <a:pt x="1531" y="1513"/>
                  </a:lnTo>
                  <a:lnTo>
                    <a:pt x="1531" y="1513"/>
                  </a:lnTo>
                  <a:lnTo>
                    <a:pt x="1525" y="1512"/>
                  </a:lnTo>
                  <a:lnTo>
                    <a:pt x="1525" y="1512"/>
                  </a:lnTo>
                  <a:cubicBezTo>
                    <a:pt x="1529" y="1508"/>
                    <a:pt x="1534" y="1505"/>
                    <a:pt x="1538" y="1502"/>
                  </a:cubicBezTo>
                  <a:close/>
                  <a:moveTo>
                    <a:pt x="1402" y="1"/>
                  </a:moveTo>
                  <a:cubicBezTo>
                    <a:pt x="1207" y="1"/>
                    <a:pt x="974" y="40"/>
                    <a:pt x="779" y="156"/>
                  </a:cubicBezTo>
                  <a:cubicBezTo>
                    <a:pt x="701" y="195"/>
                    <a:pt x="623" y="234"/>
                    <a:pt x="546" y="312"/>
                  </a:cubicBezTo>
                  <a:cubicBezTo>
                    <a:pt x="507" y="351"/>
                    <a:pt x="468" y="390"/>
                    <a:pt x="429" y="429"/>
                  </a:cubicBezTo>
                  <a:cubicBezTo>
                    <a:pt x="273" y="585"/>
                    <a:pt x="156" y="779"/>
                    <a:pt x="117" y="1013"/>
                  </a:cubicBezTo>
                  <a:cubicBezTo>
                    <a:pt x="1" y="1441"/>
                    <a:pt x="117" y="1908"/>
                    <a:pt x="429" y="2219"/>
                  </a:cubicBezTo>
                  <a:cubicBezTo>
                    <a:pt x="507" y="2297"/>
                    <a:pt x="584" y="2375"/>
                    <a:pt x="701" y="2413"/>
                  </a:cubicBezTo>
                  <a:lnTo>
                    <a:pt x="740" y="2452"/>
                  </a:lnTo>
                  <a:cubicBezTo>
                    <a:pt x="818" y="2491"/>
                    <a:pt x="896" y="2530"/>
                    <a:pt x="974" y="2569"/>
                  </a:cubicBezTo>
                  <a:cubicBezTo>
                    <a:pt x="1042" y="2583"/>
                    <a:pt x="1105" y="2592"/>
                    <a:pt x="1167" y="2596"/>
                  </a:cubicBezTo>
                  <a:lnTo>
                    <a:pt x="1167" y="2596"/>
                  </a:lnTo>
                  <a:cubicBezTo>
                    <a:pt x="1180" y="2600"/>
                    <a:pt x="1194" y="2604"/>
                    <a:pt x="1207" y="2608"/>
                  </a:cubicBezTo>
                  <a:cubicBezTo>
                    <a:pt x="1304" y="2627"/>
                    <a:pt x="1392" y="2637"/>
                    <a:pt x="1475" y="2637"/>
                  </a:cubicBezTo>
                  <a:cubicBezTo>
                    <a:pt x="1557" y="2637"/>
                    <a:pt x="1635" y="2627"/>
                    <a:pt x="1713" y="2608"/>
                  </a:cubicBezTo>
                  <a:cubicBezTo>
                    <a:pt x="1869" y="2569"/>
                    <a:pt x="2024" y="2530"/>
                    <a:pt x="2180" y="2452"/>
                  </a:cubicBezTo>
                  <a:cubicBezTo>
                    <a:pt x="2258" y="2413"/>
                    <a:pt x="2374" y="2336"/>
                    <a:pt x="2452" y="2258"/>
                  </a:cubicBezTo>
                  <a:cubicBezTo>
                    <a:pt x="2608" y="2102"/>
                    <a:pt x="2686" y="1946"/>
                    <a:pt x="2764" y="1752"/>
                  </a:cubicBezTo>
                  <a:cubicBezTo>
                    <a:pt x="2880" y="1402"/>
                    <a:pt x="2841" y="1051"/>
                    <a:pt x="2647" y="740"/>
                  </a:cubicBezTo>
                  <a:cubicBezTo>
                    <a:pt x="2608" y="662"/>
                    <a:pt x="2569" y="623"/>
                    <a:pt x="2530" y="585"/>
                  </a:cubicBezTo>
                  <a:cubicBezTo>
                    <a:pt x="2491" y="507"/>
                    <a:pt x="2413" y="429"/>
                    <a:pt x="2374" y="390"/>
                  </a:cubicBezTo>
                  <a:cubicBezTo>
                    <a:pt x="2258" y="273"/>
                    <a:pt x="2141" y="195"/>
                    <a:pt x="2024" y="156"/>
                  </a:cubicBezTo>
                  <a:cubicBezTo>
                    <a:pt x="1830" y="40"/>
                    <a:pt x="1635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2"/>
            <p:cNvSpPr/>
            <p:nvPr/>
          </p:nvSpPr>
          <p:spPr>
            <a:xfrm>
              <a:off x="3405621" y="5147036"/>
              <a:ext cx="78237" cy="12541"/>
            </a:xfrm>
            <a:custGeom>
              <a:avLst/>
              <a:gdLst/>
              <a:ahLst/>
              <a:cxnLst/>
              <a:rect l="l" t="t" r="r" b="b"/>
              <a:pathLst>
                <a:path w="7305" h="1171" extrusionOk="0">
                  <a:moveTo>
                    <a:pt x="380" y="1"/>
                  </a:moveTo>
                  <a:cubicBezTo>
                    <a:pt x="97" y="1"/>
                    <a:pt x="1" y="434"/>
                    <a:pt x="300" y="509"/>
                  </a:cubicBezTo>
                  <a:cubicBezTo>
                    <a:pt x="2518" y="781"/>
                    <a:pt x="4736" y="1015"/>
                    <a:pt x="6993" y="1170"/>
                  </a:cubicBezTo>
                  <a:cubicBezTo>
                    <a:pt x="7304" y="1170"/>
                    <a:pt x="7304" y="664"/>
                    <a:pt x="6993" y="664"/>
                  </a:cubicBezTo>
                  <a:cubicBezTo>
                    <a:pt x="4775" y="509"/>
                    <a:pt x="2596" y="314"/>
                    <a:pt x="417" y="3"/>
                  </a:cubicBezTo>
                  <a:cubicBezTo>
                    <a:pt x="404" y="1"/>
                    <a:pt x="392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2"/>
            <p:cNvSpPr/>
            <p:nvPr/>
          </p:nvSpPr>
          <p:spPr>
            <a:xfrm>
              <a:off x="3422543" y="5113364"/>
              <a:ext cx="62043" cy="45989"/>
            </a:xfrm>
            <a:custGeom>
              <a:avLst/>
              <a:gdLst/>
              <a:ahLst/>
              <a:cxnLst/>
              <a:rect l="l" t="t" r="r" b="b"/>
              <a:pathLst>
                <a:path w="5793" h="4294" extrusionOk="0">
                  <a:moveTo>
                    <a:pt x="316" y="0"/>
                  </a:moveTo>
                  <a:cubicBezTo>
                    <a:pt x="111" y="0"/>
                    <a:pt x="0" y="330"/>
                    <a:pt x="199" y="462"/>
                  </a:cubicBezTo>
                  <a:cubicBezTo>
                    <a:pt x="1950" y="1629"/>
                    <a:pt x="3623" y="2875"/>
                    <a:pt x="5257" y="4237"/>
                  </a:cubicBezTo>
                  <a:cubicBezTo>
                    <a:pt x="5305" y="4277"/>
                    <a:pt x="5358" y="4294"/>
                    <a:pt x="5410" y="4294"/>
                  </a:cubicBezTo>
                  <a:cubicBezTo>
                    <a:pt x="5610" y="4294"/>
                    <a:pt x="5793" y="4041"/>
                    <a:pt x="5608" y="3886"/>
                  </a:cubicBezTo>
                  <a:cubicBezTo>
                    <a:pt x="3934" y="2524"/>
                    <a:pt x="2222" y="1240"/>
                    <a:pt x="432" y="34"/>
                  </a:cubicBezTo>
                  <a:cubicBezTo>
                    <a:pt x="391" y="11"/>
                    <a:pt x="352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2"/>
            <p:cNvSpPr/>
            <p:nvPr/>
          </p:nvSpPr>
          <p:spPr>
            <a:xfrm>
              <a:off x="3437505" y="5073416"/>
              <a:ext cx="23262" cy="65202"/>
            </a:xfrm>
            <a:custGeom>
              <a:avLst/>
              <a:gdLst/>
              <a:ahLst/>
              <a:cxnLst/>
              <a:rect l="l" t="t" r="r" b="b"/>
              <a:pathLst>
                <a:path w="2172" h="6088" extrusionOk="0">
                  <a:moveTo>
                    <a:pt x="295" y="1"/>
                  </a:moveTo>
                  <a:cubicBezTo>
                    <a:pt x="145" y="1"/>
                    <a:pt x="1" y="117"/>
                    <a:pt x="47" y="301"/>
                  </a:cubicBezTo>
                  <a:cubicBezTo>
                    <a:pt x="708" y="2129"/>
                    <a:pt x="1253" y="3997"/>
                    <a:pt x="1642" y="5904"/>
                  </a:cubicBezTo>
                  <a:cubicBezTo>
                    <a:pt x="1674" y="6032"/>
                    <a:pt x="1771" y="6087"/>
                    <a:pt x="1872" y="6087"/>
                  </a:cubicBezTo>
                  <a:cubicBezTo>
                    <a:pt x="2018" y="6087"/>
                    <a:pt x="2171" y="5971"/>
                    <a:pt x="2148" y="5787"/>
                  </a:cubicBezTo>
                  <a:cubicBezTo>
                    <a:pt x="1720" y="3881"/>
                    <a:pt x="1175" y="201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2"/>
            <p:cNvSpPr/>
            <p:nvPr/>
          </p:nvSpPr>
          <p:spPr>
            <a:xfrm>
              <a:off x="3463766" y="5107591"/>
              <a:ext cx="20510" cy="50733"/>
            </a:xfrm>
            <a:custGeom>
              <a:avLst/>
              <a:gdLst/>
              <a:ahLst/>
              <a:cxnLst/>
              <a:rect l="l" t="t" r="r" b="b"/>
              <a:pathLst>
                <a:path w="1915" h="4737" extrusionOk="0">
                  <a:moveTo>
                    <a:pt x="286" y="1"/>
                  </a:moveTo>
                  <a:cubicBezTo>
                    <a:pt x="145" y="1"/>
                    <a:pt x="0" y="117"/>
                    <a:pt x="46" y="300"/>
                  </a:cubicBezTo>
                  <a:cubicBezTo>
                    <a:pt x="280" y="1001"/>
                    <a:pt x="513" y="1740"/>
                    <a:pt x="786" y="2441"/>
                  </a:cubicBezTo>
                  <a:lnTo>
                    <a:pt x="1136" y="3491"/>
                  </a:lnTo>
                  <a:lnTo>
                    <a:pt x="1292" y="3997"/>
                  </a:lnTo>
                  <a:cubicBezTo>
                    <a:pt x="1369" y="4153"/>
                    <a:pt x="1408" y="4309"/>
                    <a:pt x="1408" y="4503"/>
                  </a:cubicBezTo>
                  <a:cubicBezTo>
                    <a:pt x="1389" y="4659"/>
                    <a:pt x="1506" y="4737"/>
                    <a:pt x="1632" y="4737"/>
                  </a:cubicBezTo>
                  <a:cubicBezTo>
                    <a:pt x="1759" y="4737"/>
                    <a:pt x="1895" y="4659"/>
                    <a:pt x="1914" y="4503"/>
                  </a:cubicBezTo>
                  <a:cubicBezTo>
                    <a:pt x="1875" y="4153"/>
                    <a:pt x="1797" y="3803"/>
                    <a:pt x="1642" y="3491"/>
                  </a:cubicBezTo>
                  <a:cubicBezTo>
                    <a:pt x="1525" y="3102"/>
                    <a:pt x="1408" y="2752"/>
                    <a:pt x="1292" y="2402"/>
                  </a:cubicBezTo>
                  <a:cubicBezTo>
                    <a:pt x="1019" y="1662"/>
                    <a:pt x="786" y="92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2"/>
            <p:cNvSpPr/>
            <p:nvPr/>
          </p:nvSpPr>
          <p:spPr>
            <a:xfrm>
              <a:off x="3435106" y="5159599"/>
              <a:ext cx="57448" cy="33672"/>
            </a:xfrm>
            <a:custGeom>
              <a:avLst/>
              <a:gdLst/>
              <a:ahLst/>
              <a:cxnLst/>
              <a:rect l="l" t="t" r="r" b="b"/>
              <a:pathLst>
                <a:path w="5364" h="3144" extrusionOk="0">
                  <a:moveTo>
                    <a:pt x="5014" y="0"/>
                  </a:moveTo>
                  <a:cubicBezTo>
                    <a:pt x="4977" y="0"/>
                    <a:pt x="4939" y="11"/>
                    <a:pt x="4902" y="36"/>
                  </a:cubicBezTo>
                  <a:cubicBezTo>
                    <a:pt x="3462" y="1126"/>
                    <a:pt x="1827" y="1865"/>
                    <a:pt x="232" y="2682"/>
                  </a:cubicBezTo>
                  <a:cubicBezTo>
                    <a:pt x="0" y="2815"/>
                    <a:pt x="134" y="3144"/>
                    <a:pt x="347" y="3144"/>
                  </a:cubicBezTo>
                  <a:cubicBezTo>
                    <a:pt x="385" y="3144"/>
                    <a:pt x="425" y="3134"/>
                    <a:pt x="465" y="3110"/>
                  </a:cubicBezTo>
                  <a:cubicBezTo>
                    <a:pt x="2061" y="2293"/>
                    <a:pt x="3734" y="1554"/>
                    <a:pt x="5135" y="464"/>
                  </a:cubicBezTo>
                  <a:cubicBezTo>
                    <a:pt x="5364" y="301"/>
                    <a:pt x="5208" y="0"/>
                    <a:pt x="5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2"/>
            <p:cNvSpPr/>
            <p:nvPr/>
          </p:nvSpPr>
          <p:spPr>
            <a:xfrm>
              <a:off x="3472698" y="5150699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333" y="1"/>
                  </a:moveTo>
                  <a:cubicBezTo>
                    <a:pt x="144" y="1"/>
                    <a:pt x="0" y="318"/>
                    <a:pt x="224" y="478"/>
                  </a:cubicBezTo>
                  <a:lnTo>
                    <a:pt x="8085" y="6549"/>
                  </a:lnTo>
                  <a:cubicBezTo>
                    <a:pt x="8133" y="6583"/>
                    <a:pt x="8180" y="6598"/>
                    <a:pt x="8224" y="6598"/>
                  </a:cubicBezTo>
                  <a:cubicBezTo>
                    <a:pt x="8425" y="6598"/>
                    <a:pt x="8549" y="6281"/>
                    <a:pt x="8357" y="6121"/>
                  </a:cubicBezTo>
                  <a:lnTo>
                    <a:pt x="458" y="50"/>
                  </a:lnTo>
                  <a:cubicBezTo>
                    <a:pt x="416" y="15"/>
                    <a:pt x="373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2"/>
            <p:cNvSpPr/>
            <p:nvPr/>
          </p:nvSpPr>
          <p:spPr>
            <a:xfrm>
              <a:off x="3513803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50" y="0"/>
                  </a:moveTo>
                  <a:cubicBezTo>
                    <a:pt x="190" y="0"/>
                    <a:pt x="0" y="193"/>
                    <a:pt x="83" y="386"/>
                  </a:cubicBezTo>
                  <a:cubicBezTo>
                    <a:pt x="1017" y="2370"/>
                    <a:pt x="1406" y="4549"/>
                    <a:pt x="2379" y="6495"/>
                  </a:cubicBezTo>
                  <a:cubicBezTo>
                    <a:pt x="2416" y="6581"/>
                    <a:pt x="2483" y="6617"/>
                    <a:pt x="2554" y="6617"/>
                  </a:cubicBezTo>
                  <a:cubicBezTo>
                    <a:pt x="2707" y="6617"/>
                    <a:pt x="2875" y="6448"/>
                    <a:pt x="2768" y="6262"/>
                  </a:cubicBezTo>
                  <a:cubicBezTo>
                    <a:pt x="1795" y="4316"/>
                    <a:pt x="1445" y="2098"/>
                    <a:pt x="511" y="113"/>
                  </a:cubicBezTo>
                  <a:cubicBezTo>
                    <a:pt x="477" y="33"/>
                    <a:pt x="416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2"/>
            <p:cNvSpPr/>
            <p:nvPr/>
          </p:nvSpPr>
          <p:spPr>
            <a:xfrm>
              <a:off x="3392577" y="5137890"/>
              <a:ext cx="22095" cy="21270"/>
            </a:xfrm>
            <a:custGeom>
              <a:avLst/>
              <a:gdLst/>
              <a:ahLst/>
              <a:cxnLst/>
              <a:rect l="l" t="t" r="r" b="b"/>
              <a:pathLst>
                <a:path w="2063" h="1986" extrusionOk="0">
                  <a:moveTo>
                    <a:pt x="1635" y="516"/>
                  </a:moveTo>
                  <a:lnTo>
                    <a:pt x="1651" y="529"/>
                  </a:lnTo>
                  <a:lnTo>
                    <a:pt x="1664" y="546"/>
                  </a:lnTo>
                  <a:lnTo>
                    <a:pt x="1664" y="546"/>
                  </a:lnTo>
                  <a:cubicBezTo>
                    <a:pt x="1638" y="545"/>
                    <a:pt x="1635" y="543"/>
                    <a:pt x="1635" y="516"/>
                  </a:cubicBezTo>
                  <a:close/>
                  <a:moveTo>
                    <a:pt x="1596" y="546"/>
                  </a:moveTo>
                  <a:lnTo>
                    <a:pt x="1605" y="568"/>
                  </a:lnTo>
                  <a:lnTo>
                    <a:pt x="1605" y="568"/>
                  </a:lnTo>
                  <a:cubicBezTo>
                    <a:pt x="1602" y="565"/>
                    <a:pt x="1599" y="561"/>
                    <a:pt x="1596" y="557"/>
                  </a:cubicBezTo>
                  <a:lnTo>
                    <a:pt x="1596" y="557"/>
                  </a:lnTo>
                  <a:lnTo>
                    <a:pt x="1596" y="546"/>
                  </a:lnTo>
                  <a:close/>
                  <a:moveTo>
                    <a:pt x="1810" y="840"/>
                  </a:moveTo>
                  <a:lnTo>
                    <a:pt x="1822" y="899"/>
                  </a:lnTo>
                  <a:lnTo>
                    <a:pt x="1790" y="1090"/>
                  </a:lnTo>
                  <a:lnTo>
                    <a:pt x="1790" y="1013"/>
                  </a:lnTo>
                  <a:lnTo>
                    <a:pt x="1758" y="1093"/>
                  </a:lnTo>
                  <a:lnTo>
                    <a:pt x="1758" y="1093"/>
                  </a:lnTo>
                  <a:cubicBezTo>
                    <a:pt x="1777" y="1033"/>
                    <a:pt x="1790" y="964"/>
                    <a:pt x="1790" y="896"/>
                  </a:cubicBezTo>
                  <a:cubicBezTo>
                    <a:pt x="1799" y="879"/>
                    <a:pt x="1805" y="860"/>
                    <a:pt x="1810" y="840"/>
                  </a:cubicBezTo>
                  <a:close/>
                  <a:moveTo>
                    <a:pt x="1519" y="1595"/>
                  </a:moveTo>
                  <a:lnTo>
                    <a:pt x="1518" y="1596"/>
                  </a:lnTo>
                  <a:cubicBezTo>
                    <a:pt x="1518" y="1596"/>
                    <a:pt x="1518" y="1596"/>
                    <a:pt x="1518" y="1596"/>
                  </a:cubicBezTo>
                  <a:lnTo>
                    <a:pt x="1518" y="1596"/>
                  </a:lnTo>
                  <a:cubicBezTo>
                    <a:pt x="1518" y="1596"/>
                    <a:pt x="1518" y="1596"/>
                    <a:pt x="1519" y="1595"/>
                  </a:cubicBezTo>
                  <a:close/>
                  <a:moveTo>
                    <a:pt x="701" y="1"/>
                  </a:moveTo>
                  <a:lnTo>
                    <a:pt x="467" y="79"/>
                  </a:lnTo>
                  <a:cubicBezTo>
                    <a:pt x="312" y="156"/>
                    <a:pt x="195" y="273"/>
                    <a:pt x="117" y="429"/>
                  </a:cubicBezTo>
                  <a:lnTo>
                    <a:pt x="117" y="468"/>
                  </a:lnTo>
                  <a:lnTo>
                    <a:pt x="39" y="662"/>
                  </a:lnTo>
                  <a:lnTo>
                    <a:pt x="39" y="701"/>
                  </a:lnTo>
                  <a:cubicBezTo>
                    <a:pt x="39" y="740"/>
                    <a:pt x="0" y="818"/>
                    <a:pt x="0" y="896"/>
                  </a:cubicBezTo>
                  <a:lnTo>
                    <a:pt x="0" y="935"/>
                  </a:lnTo>
                  <a:cubicBezTo>
                    <a:pt x="0" y="974"/>
                    <a:pt x="0" y="1129"/>
                    <a:pt x="39" y="1168"/>
                  </a:cubicBezTo>
                  <a:cubicBezTo>
                    <a:pt x="39" y="1238"/>
                    <a:pt x="101" y="1369"/>
                    <a:pt x="114" y="1369"/>
                  </a:cubicBezTo>
                  <a:cubicBezTo>
                    <a:pt x="116" y="1369"/>
                    <a:pt x="117" y="1367"/>
                    <a:pt x="117" y="1363"/>
                  </a:cubicBezTo>
                  <a:cubicBezTo>
                    <a:pt x="156" y="1441"/>
                    <a:pt x="195" y="1480"/>
                    <a:pt x="273" y="1557"/>
                  </a:cubicBezTo>
                  <a:cubicBezTo>
                    <a:pt x="273" y="1557"/>
                    <a:pt x="312" y="1596"/>
                    <a:pt x="350" y="1635"/>
                  </a:cubicBezTo>
                  <a:cubicBezTo>
                    <a:pt x="370" y="1655"/>
                    <a:pt x="390" y="1675"/>
                    <a:pt x="416" y="1690"/>
                  </a:cubicBezTo>
                  <a:lnTo>
                    <a:pt x="416" y="1690"/>
                  </a:lnTo>
                  <a:cubicBezTo>
                    <a:pt x="420" y="1698"/>
                    <a:pt x="424" y="1705"/>
                    <a:pt x="428" y="1713"/>
                  </a:cubicBezTo>
                  <a:cubicBezTo>
                    <a:pt x="467" y="1713"/>
                    <a:pt x="506" y="1752"/>
                    <a:pt x="545" y="1791"/>
                  </a:cubicBezTo>
                  <a:cubicBezTo>
                    <a:pt x="584" y="1830"/>
                    <a:pt x="623" y="1830"/>
                    <a:pt x="662" y="1869"/>
                  </a:cubicBezTo>
                  <a:cubicBezTo>
                    <a:pt x="701" y="1869"/>
                    <a:pt x="740" y="1908"/>
                    <a:pt x="779" y="1908"/>
                  </a:cubicBezTo>
                  <a:cubicBezTo>
                    <a:pt x="817" y="1947"/>
                    <a:pt x="856" y="1947"/>
                    <a:pt x="895" y="1985"/>
                  </a:cubicBezTo>
                  <a:lnTo>
                    <a:pt x="1401" y="1985"/>
                  </a:lnTo>
                  <a:cubicBezTo>
                    <a:pt x="1479" y="1947"/>
                    <a:pt x="1518" y="1908"/>
                    <a:pt x="1596" y="1869"/>
                  </a:cubicBezTo>
                  <a:lnTo>
                    <a:pt x="1790" y="1752"/>
                  </a:lnTo>
                  <a:lnTo>
                    <a:pt x="1829" y="1713"/>
                  </a:lnTo>
                  <a:cubicBezTo>
                    <a:pt x="1868" y="1635"/>
                    <a:pt x="1907" y="1596"/>
                    <a:pt x="1946" y="1518"/>
                  </a:cubicBezTo>
                  <a:cubicBezTo>
                    <a:pt x="1985" y="1402"/>
                    <a:pt x="2024" y="1324"/>
                    <a:pt x="2063" y="1207"/>
                  </a:cubicBezTo>
                  <a:lnTo>
                    <a:pt x="2063" y="1090"/>
                  </a:lnTo>
                  <a:lnTo>
                    <a:pt x="2024" y="896"/>
                  </a:lnTo>
                  <a:cubicBezTo>
                    <a:pt x="2024" y="857"/>
                    <a:pt x="2024" y="857"/>
                    <a:pt x="2024" y="818"/>
                  </a:cubicBezTo>
                  <a:cubicBezTo>
                    <a:pt x="1985" y="740"/>
                    <a:pt x="1946" y="662"/>
                    <a:pt x="1907" y="585"/>
                  </a:cubicBezTo>
                  <a:cubicBezTo>
                    <a:pt x="1868" y="507"/>
                    <a:pt x="1790" y="390"/>
                    <a:pt x="1751" y="351"/>
                  </a:cubicBezTo>
                  <a:lnTo>
                    <a:pt x="1674" y="273"/>
                  </a:lnTo>
                  <a:cubicBezTo>
                    <a:pt x="1635" y="234"/>
                    <a:pt x="1557" y="195"/>
                    <a:pt x="1518" y="156"/>
                  </a:cubicBezTo>
                  <a:lnTo>
                    <a:pt x="1440" y="118"/>
                  </a:lnTo>
                  <a:cubicBezTo>
                    <a:pt x="1362" y="79"/>
                    <a:pt x="1284" y="40"/>
                    <a:pt x="1207" y="40"/>
                  </a:cubicBezTo>
                  <a:cubicBezTo>
                    <a:pt x="1129" y="1"/>
                    <a:pt x="1051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2"/>
            <p:cNvSpPr/>
            <p:nvPr/>
          </p:nvSpPr>
          <p:spPr>
            <a:xfrm>
              <a:off x="3456751" y="5155229"/>
              <a:ext cx="37946" cy="37581"/>
            </a:xfrm>
            <a:custGeom>
              <a:avLst/>
              <a:gdLst/>
              <a:ahLst/>
              <a:cxnLst/>
              <a:rect l="l" t="t" r="r" b="b"/>
              <a:pathLst>
                <a:path w="3543" h="3509" extrusionOk="0">
                  <a:moveTo>
                    <a:pt x="1634" y="1755"/>
                  </a:moveTo>
                  <a:lnTo>
                    <a:pt x="1634" y="1755"/>
                  </a:lnTo>
                  <a:cubicBezTo>
                    <a:pt x="1634" y="1755"/>
                    <a:pt x="1634" y="1756"/>
                    <a:pt x="1634" y="1756"/>
                  </a:cubicBezTo>
                  <a:lnTo>
                    <a:pt x="1634" y="1756"/>
                  </a:lnTo>
                  <a:cubicBezTo>
                    <a:pt x="1633" y="1756"/>
                    <a:pt x="1632" y="1757"/>
                    <a:pt x="1631" y="1757"/>
                  </a:cubicBezTo>
                  <a:lnTo>
                    <a:pt x="1631" y="1757"/>
                  </a:lnTo>
                  <a:lnTo>
                    <a:pt x="1632" y="1755"/>
                  </a:lnTo>
                  <a:lnTo>
                    <a:pt x="1632" y="1755"/>
                  </a:lnTo>
                  <a:lnTo>
                    <a:pt x="1634" y="1755"/>
                  </a:lnTo>
                  <a:close/>
                  <a:moveTo>
                    <a:pt x="1627" y="1790"/>
                  </a:moveTo>
                  <a:cubicBezTo>
                    <a:pt x="1627" y="1791"/>
                    <a:pt x="1626" y="1792"/>
                    <a:pt x="1626" y="1793"/>
                  </a:cubicBezTo>
                  <a:lnTo>
                    <a:pt x="1626" y="1793"/>
                  </a:lnTo>
                  <a:lnTo>
                    <a:pt x="1627" y="1790"/>
                  </a:lnTo>
                  <a:lnTo>
                    <a:pt x="1627" y="1790"/>
                  </a:lnTo>
                  <a:close/>
                  <a:moveTo>
                    <a:pt x="1966" y="1991"/>
                  </a:moveTo>
                  <a:lnTo>
                    <a:pt x="1963" y="1995"/>
                  </a:lnTo>
                  <a:lnTo>
                    <a:pt x="1963" y="1995"/>
                  </a:lnTo>
                  <a:lnTo>
                    <a:pt x="1957" y="1997"/>
                  </a:lnTo>
                  <a:lnTo>
                    <a:pt x="1957" y="1997"/>
                  </a:lnTo>
                  <a:cubicBezTo>
                    <a:pt x="1960" y="1995"/>
                    <a:pt x="1963" y="1993"/>
                    <a:pt x="1966" y="1991"/>
                  </a:cubicBezTo>
                  <a:close/>
                  <a:moveTo>
                    <a:pt x="1706" y="2003"/>
                  </a:moveTo>
                  <a:cubicBezTo>
                    <a:pt x="1708" y="2004"/>
                    <a:pt x="1710" y="2006"/>
                    <a:pt x="1712" y="2007"/>
                  </a:cubicBezTo>
                  <a:lnTo>
                    <a:pt x="1712" y="2007"/>
                  </a:lnTo>
                  <a:lnTo>
                    <a:pt x="1711" y="2007"/>
                  </a:lnTo>
                  <a:lnTo>
                    <a:pt x="1711" y="2007"/>
                  </a:lnTo>
                  <a:lnTo>
                    <a:pt x="1706" y="2003"/>
                  </a:lnTo>
                  <a:close/>
                  <a:moveTo>
                    <a:pt x="1724" y="0"/>
                  </a:moveTo>
                  <a:cubicBezTo>
                    <a:pt x="1655" y="0"/>
                    <a:pt x="1587" y="5"/>
                    <a:pt x="1519" y="16"/>
                  </a:cubicBezTo>
                  <a:cubicBezTo>
                    <a:pt x="1285" y="55"/>
                    <a:pt x="1091" y="133"/>
                    <a:pt x="896" y="250"/>
                  </a:cubicBezTo>
                  <a:cubicBezTo>
                    <a:pt x="701" y="366"/>
                    <a:pt x="546" y="522"/>
                    <a:pt x="390" y="717"/>
                  </a:cubicBezTo>
                  <a:cubicBezTo>
                    <a:pt x="234" y="911"/>
                    <a:pt x="157" y="1106"/>
                    <a:pt x="79" y="1339"/>
                  </a:cubicBezTo>
                  <a:cubicBezTo>
                    <a:pt x="1" y="1612"/>
                    <a:pt x="1" y="1884"/>
                    <a:pt x="79" y="2156"/>
                  </a:cubicBezTo>
                  <a:cubicBezTo>
                    <a:pt x="118" y="2312"/>
                    <a:pt x="157" y="2429"/>
                    <a:pt x="234" y="2585"/>
                  </a:cubicBezTo>
                  <a:cubicBezTo>
                    <a:pt x="273" y="2701"/>
                    <a:pt x="351" y="2818"/>
                    <a:pt x="468" y="2896"/>
                  </a:cubicBezTo>
                  <a:cubicBezTo>
                    <a:pt x="468" y="2935"/>
                    <a:pt x="507" y="2935"/>
                    <a:pt x="546" y="2974"/>
                  </a:cubicBezTo>
                  <a:cubicBezTo>
                    <a:pt x="624" y="3051"/>
                    <a:pt x="701" y="3090"/>
                    <a:pt x="779" y="3168"/>
                  </a:cubicBezTo>
                  <a:cubicBezTo>
                    <a:pt x="827" y="3197"/>
                    <a:pt x="877" y="3221"/>
                    <a:pt x="929" y="3241"/>
                  </a:cubicBezTo>
                  <a:lnTo>
                    <a:pt x="929" y="3241"/>
                  </a:lnTo>
                  <a:cubicBezTo>
                    <a:pt x="969" y="3269"/>
                    <a:pt x="1010" y="3296"/>
                    <a:pt x="1052" y="3324"/>
                  </a:cubicBezTo>
                  <a:cubicBezTo>
                    <a:pt x="1129" y="3402"/>
                    <a:pt x="1246" y="3441"/>
                    <a:pt x="1402" y="3480"/>
                  </a:cubicBezTo>
                  <a:cubicBezTo>
                    <a:pt x="1519" y="3499"/>
                    <a:pt x="1645" y="3509"/>
                    <a:pt x="1772" y="3509"/>
                  </a:cubicBezTo>
                  <a:cubicBezTo>
                    <a:pt x="1898" y="3509"/>
                    <a:pt x="2024" y="3499"/>
                    <a:pt x="2141" y="3480"/>
                  </a:cubicBezTo>
                  <a:lnTo>
                    <a:pt x="2297" y="3441"/>
                  </a:lnTo>
                  <a:cubicBezTo>
                    <a:pt x="2414" y="3363"/>
                    <a:pt x="2530" y="3324"/>
                    <a:pt x="2647" y="3246"/>
                  </a:cubicBezTo>
                  <a:cubicBezTo>
                    <a:pt x="2881" y="3129"/>
                    <a:pt x="3036" y="2935"/>
                    <a:pt x="3192" y="2740"/>
                  </a:cubicBezTo>
                  <a:cubicBezTo>
                    <a:pt x="3309" y="2585"/>
                    <a:pt x="3386" y="2429"/>
                    <a:pt x="3425" y="2234"/>
                  </a:cubicBezTo>
                  <a:cubicBezTo>
                    <a:pt x="3542" y="1806"/>
                    <a:pt x="3464" y="1300"/>
                    <a:pt x="3270" y="911"/>
                  </a:cubicBezTo>
                  <a:cubicBezTo>
                    <a:pt x="3192" y="833"/>
                    <a:pt x="3153" y="756"/>
                    <a:pt x="3075" y="678"/>
                  </a:cubicBezTo>
                  <a:cubicBezTo>
                    <a:pt x="3036" y="600"/>
                    <a:pt x="2958" y="522"/>
                    <a:pt x="2919" y="483"/>
                  </a:cubicBezTo>
                  <a:cubicBezTo>
                    <a:pt x="2725" y="289"/>
                    <a:pt x="2491" y="133"/>
                    <a:pt x="2219" y="55"/>
                  </a:cubicBezTo>
                  <a:cubicBezTo>
                    <a:pt x="2054" y="28"/>
                    <a:pt x="1889" y="0"/>
                    <a:pt x="1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2"/>
            <p:cNvSpPr/>
            <p:nvPr/>
          </p:nvSpPr>
          <p:spPr>
            <a:xfrm>
              <a:off x="3453838" y="5097888"/>
              <a:ext cx="25019" cy="25008"/>
            </a:xfrm>
            <a:custGeom>
              <a:avLst/>
              <a:gdLst/>
              <a:ahLst/>
              <a:cxnLst/>
              <a:rect l="l" t="t" r="r" b="b"/>
              <a:pathLst>
                <a:path w="2336" h="2335" extrusionOk="0">
                  <a:moveTo>
                    <a:pt x="1493" y="575"/>
                  </a:moveTo>
                  <a:lnTo>
                    <a:pt x="1518" y="584"/>
                  </a:lnTo>
                  <a:cubicBezTo>
                    <a:pt x="1518" y="584"/>
                    <a:pt x="1504" y="584"/>
                    <a:pt x="1493" y="575"/>
                  </a:cubicBezTo>
                  <a:close/>
                  <a:moveTo>
                    <a:pt x="429" y="1518"/>
                  </a:moveTo>
                  <a:lnTo>
                    <a:pt x="468" y="1557"/>
                  </a:lnTo>
                  <a:cubicBezTo>
                    <a:pt x="481" y="1577"/>
                    <a:pt x="495" y="1597"/>
                    <a:pt x="508" y="1618"/>
                  </a:cubicBezTo>
                  <a:lnTo>
                    <a:pt x="508" y="1618"/>
                  </a:lnTo>
                  <a:lnTo>
                    <a:pt x="429" y="1518"/>
                  </a:lnTo>
                  <a:close/>
                  <a:moveTo>
                    <a:pt x="1090" y="0"/>
                  </a:moveTo>
                  <a:lnTo>
                    <a:pt x="818" y="39"/>
                  </a:lnTo>
                  <a:lnTo>
                    <a:pt x="779" y="39"/>
                  </a:lnTo>
                  <a:lnTo>
                    <a:pt x="662" y="78"/>
                  </a:lnTo>
                  <a:lnTo>
                    <a:pt x="545" y="117"/>
                  </a:lnTo>
                  <a:lnTo>
                    <a:pt x="506" y="117"/>
                  </a:lnTo>
                  <a:cubicBezTo>
                    <a:pt x="468" y="156"/>
                    <a:pt x="351" y="234"/>
                    <a:pt x="312" y="273"/>
                  </a:cubicBezTo>
                  <a:lnTo>
                    <a:pt x="312" y="311"/>
                  </a:lnTo>
                  <a:lnTo>
                    <a:pt x="156" y="506"/>
                  </a:lnTo>
                  <a:lnTo>
                    <a:pt x="156" y="545"/>
                  </a:lnTo>
                  <a:cubicBezTo>
                    <a:pt x="156" y="623"/>
                    <a:pt x="78" y="739"/>
                    <a:pt x="39" y="778"/>
                  </a:cubicBezTo>
                  <a:lnTo>
                    <a:pt x="39" y="817"/>
                  </a:lnTo>
                  <a:lnTo>
                    <a:pt x="1" y="1090"/>
                  </a:lnTo>
                  <a:lnTo>
                    <a:pt x="1" y="1129"/>
                  </a:lnTo>
                  <a:lnTo>
                    <a:pt x="1" y="1168"/>
                  </a:lnTo>
                  <a:cubicBezTo>
                    <a:pt x="1" y="1245"/>
                    <a:pt x="39" y="1362"/>
                    <a:pt x="39" y="1440"/>
                  </a:cubicBezTo>
                  <a:cubicBezTo>
                    <a:pt x="39" y="1440"/>
                    <a:pt x="39" y="1479"/>
                    <a:pt x="39" y="1518"/>
                  </a:cubicBezTo>
                  <a:lnTo>
                    <a:pt x="156" y="1751"/>
                  </a:lnTo>
                  <a:cubicBezTo>
                    <a:pt x="156" y="1751"/>
                    <a:pt x="156" y="1751"/>
                    <a:pt x="156" y="1790"/>
                  </a:cubicBezTo>
                  <a:cubicBezTo>
                    <a:pt x="195" y="1829"/>
                    <a:pt x="234" y="1907"/>
                    <a:pt x="312" y="1985"/>
                  </a:cubicBezTo>
                  <a:lnTo>
                    <a:pt x="351" y="2024"/>
                  </a:lnTo>
                  <a:cubicBezTo>
                    <a:pt x="390" y="2063"/>
                    <a:pt x="468" y="2140"/>
                    <a:pt x="545" y="2179"/>
                  </a:cubicBezTo>
                  <a:lnTo>
                    <a:pt x="584" y="2179"/>
                  </a:lnTo>
                  <a:cubicBezTo>
                    <a:pt x="623" y="2179"/>
                    <a:pt x="662" y="2218"/>
                    <a:pt x="701" y="2218"/>
                  </a:cubicBezTo>
                  <a:lnTo>
                    <a:pt x="857" y="2296"/>
                  </a:lnTo>
                  <a:lnTo>
                    <a:pt x="896" y="2296"/>
                  </a:lnTo>
                  <a:lnTo>
                    <a:pt x="1129" y="2335"/>
                  </a:lnTo>
                  <a:lnTo>
                    <a:pt x="1479" y="2335"/>
                  </a:lnTo>
                  <a:lnTo>
                    <a:pt x="1713" y="2218"/>
                  </a:lnTo>
                  <a:lnTo>
                    <a:pt x="1907" y="2063"/>
                  </a:lnTo>
                  <a:lnTo>
                    <a:pt x="1985" y="1946"/>
                  </a:lnTo>
                  <a:cubicBezTo>
                    <a:pt x="1985" y="1901"/>
                    <a:pt x="1998" y="1844"/>
                    <a:pt x="2016" y="1789"/>
                  </a:cubicBezTo>
                  <a:lnTo>
                    <a:pt x="2016" y="1789"/>
                  </a:lnTo>
                  <a:lnTo>
                    <a:pt x="2063" y="1751"/>
                  </a:lnTo>
                  <a:cubicBezTo>
                    <a:pt x="2180" y="1635"/>
                    <a:pt x="2258" y="1479"/>
                    <a:pt x="2296" y="1323"/>
                  </a:cubicBezTo>
                  <a:lnTo>
                    <a:pt x="2335" y="1051"/>
                  </a:lnTo>
                  <a:cubicBezTo>
                    <a:pt x="2335" y="856"/>
                    <a:pt x="2296" y="701"/>
                    <a:pt x="2219" y="545"/>
                  </a:cubicBezTo>
                  <a:lnTo>
                    <a:pt x="2180" y="545"/>
                  </a:lnTo>
                  <a:cubicBezTo>
                    <a:pt x="2180" y="467"/>
                    <a:pt x="2141" y="467"/>
                    <a:pt x="2102" y="428"/>
                  </a:cubicBezTo>
                  <a:cubicBezTo>
                    <a:pt x="2063" y="389"/>
                    <a:pt x="2063" y="350"/>
                    <a:pt x="2024" y="311"/>
                  </a:cubicBezTo>
                  <a:lnTo>
                    <a:pt x="1985" y="311"/>
                  </a:lnTo>
                  <a:lnTo>
                    <a:pt x="1791" y="117"/>
                  </a:lnTo>
                  <a:lnTo>
                    <a:pt x="1752" y="117"/>
                  </a:lnTo>
                  <a:cubicBezTo>
                    <a:pt x="1674" y="78"/>
                    <a:pt x="1557" y="39"/>
                    <a:pt x="1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2"/>
            <p:cNvSpPr/>
            <p:nvPr/>
          </p:nvSpPr>
          <p:spPr>
            <a:xfrm>
              <a:off x="3428830" y="5062042"/>
              <a:ext cx="22523" cy="22095"/>
            </a:xfrm>
            <a:custGeom>
              <a:avLst/>
              <a:gdLst/>
              <a:ahLst/>
              <a:cxnLst/>
              <a:rect l="l" t="t" r="r" b="b"/>
              <a:pathLst>
                <a:path w="2103" h="2063" extrusionOk="0">
                  <a:moveTo>
                    <a:pt x="1596" y="584"/>
                  </a:moveTo>
                  <a:lnTo>
                    <a:pt x="1608" y="613"/>
                  </a:lnTo>
                  <a:lnTo>
                    <a:pt x="1608" y="613"/>
                  </a:lnTo>
                  <a:cubicBezTo>
                    <a:pt x="1596" y="602"/>
                    <a:pt x="1596" y="584"/>
                    <a:pt x="1596" y="584"/>
                  </a:cubicBezTo>
                  <a:close/>
                  <a:moveTo>
                    <a:pt x="273" y="1246"/>
                  </a:moveTo>
                  <a:lnTo>
                    <a:pt x="298" y="1288"/>
                  </a:lnTo>
                  <a:lnTo>
                    <a:pt x="298" y="1288"/>
                  </a:lnTo>
                  <a:cubicBezTo>
                    <a:pt x="308" y="1264"/>
                    <a:pt x="300" y="1246"/>
                    <a:pt x="273" y="1246"/>
                  </a:cubicBezTo>
                  <a:close/>
                  <a:moveTo>
                    <a:pt x="273" y="1207"/>
                  </a:moveTo>
                  <a:lnTo>
                    <a:pt x="390" y="1401"/>
                  </a:lnTo>
                  <a:lnTo>
                    <a:pt x="390" y="1440"/>
                  </a:lnTo>
                  <a:lnTo>
                    <a:pt x="298" y="1288"/>
                  </a:lnTo>
                  <a:lnTo>
                    <a:pt x="298" y="1288"/>
                  </a:lnTo>
                  <a:cubicBezTo>
                    <a:pt x="294" y="1299"/>
                    <a:pt x="285" y="1311"/>
                    <a:pt x="273" y="1324"/>
                  </a:cubicBezTo>
                  <a:lnTo>
                    <a:pt x="273" y="1207"/>
                  </a:lnTo>
                  <a:close/>
                  <a:moveTo>
                    <a:pt x="1129" y="1"/>
                  </a:moveTo>
                  <a:cubicBezTo>
                    <a:pt x="1053" y="1"/>
                    <a:pt x="977" y="17"/>
                    <a:pt x="900" y="40"/>
                  </a:cubicBezTo>
                  <a:lnTo>
                    <a:pt x="900" y="40"/>
                  </a:lnTo>
                  <a:cubicBezTo>
                    <a:pt x="835" y="40"/>
                    <a:pt x="773" y="45"/>
                    <a:pt x="740" y="78"/>
                  </a:cubicBezTo>
                  <a:lnTo>
                    <a:pt x="779" y="78"/>
                  </a:lnTo>
                  <a:cubicBezTo>
                    <a:pt x="776" y="80"/>
                    <a:pt x="773" y="81"/>
                    <a:pt x="769" y="83"/>
                  </a:cubicBezTo>
                  <a:lnTo>
                    <a:pt x="769" y="83"/>
                  </a:lnTo>
                  <a:cubicBezTo>
                    <a:pt x="708" y="95"/>
                    <a:pt x="646" y="125"/>
                    <a:pt x="584" y="156"/>
                  </a:cubicBezTo>
                  <a:lnTo>
                    <a:pt x="740" y="78"/>
                  </a:lnTo>
                  <a:lnTo>
                    <a:pt x="623" y="117"/>
                  </a:lnTo>
                  <a:cubicBezTo>
                    <a:pt x="584" y="117"/>
                    <a:pt x="546" y="156"/>
                    <a:pt x="546" y="156"/>
                  </a:cubicBezTo>
                  <a:cubicBezTo>
                    <a:pt x="390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cubicBezTo>
                    <a:pt x="156" y="623"/>
                    <a:pt x="117" y="662"/>
                    <a:pt x="79" y="740"/>
                  </a:cubicBezTo>
                  <a:cubicBezTo>
                    <a:pt x="79" y="779"/>
                    <a:pt x="79" y="779"/>
                    <a:pt x="79" y="779"/>
                  </a:cubicBezTo>
                  <a:cubicBezTo>
                    <a:pt x="1" y="1129"/>
                    <a:pt x="79" y="1518"/>
                    <a:pt x="351" y="1791"/>
                  </a:cubicBezTo>
                  <a:cubicBezTo>
                    <a:pt x="468" y="1907"/>
                    <a:pt x="623" y="1985"/>
                    <a:pt x="818" y="2063"/>
                  </a:cubicBezTo>
                  <a:lnTo>
                    <a:pt x="1402" y="2063"/>
                  </a:lnTo>
                  <a:cubicBezTo>
                    <a:pt x="1479" y="2024"/>
                    <a:pt x="1557" y="1985"/>
                    <a:pt x="1635" y="1946"/>
                  </a:cubicBezTo>
                  <a:lnTo>
                    <a:pt x="1830" y="1791"/>
                  </a:lnTo>
                  <a:cubicBezTo>
                    <a:pt x="1907" y="1713"/>
                    <a:pt x="1985" y="1635"/>
                    <a:pt x="2024" y="1518"/>
                  </a:cubicBezTo>
                  <a:cubicBezTo>
                    <a:pt x="2024" y="1479"/>
                    <a:pt x="2024" y="1440"/>
                    <a:pt x="2063" y="1401"/>
                  </a:cubicBezTo>
                  <a:cubicBezTo>
                    <a:pt x="2063" y="1363"/>
                    <a:pt x="2063" y="1363"/>
                    <a:pt x="2063" y="1363"/>
                  </a:cubicBezTo>
                  <a:cubicBezTo>
                    <a:pt x="2063" y="1285"/>
                    <a:pt x="2063" y="1207"/>
                    <a:pt x="2102" y="1129"/>
                  </a:cubicBezTo>
                  <a:lnTo>
                    <a:pt x="2102" y="1051"/>
                  </a:lnTo>
                  <a:cubicBezTo>
                    <a:pt x="2102" y="973"/>
                    <a:pt x="2063" y="857"/>
                    <a:pt x="2063" y="779"/>
                  </a:cubicBezTo>
                  <a:lnTo>
                    <a:pt x="2063" y="701"/>
                  </a:lnTo>
                  <a:cubicBezTo>
                    <a:pt x="2024" y="623"/>
                    <a:pt x="1985" y="545"/>
                    <a:pt x="1946" y="468"/>
                  </a:cubicBezTo>
                  <a:cubicBezTo>
                    <a:pt x="1869" y="351"/>
                    <a:pt x="1752" y="234"/>
                    <a:pt x="1596" y="156"/>
                  </a:cubicBezTo>
                  <a:cubicBezTo>
                    <a:pt x="1479" y="39"/>
                    <a:pt x="1285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2"/>
            <p:cNvSpPr/>
            <p:nvPr/>
          </p:nvSpPr>
          <p:spPr>
            <a:xfrm>
              <a:off x="3505931" y="5126227"/>
              <a:ext cx="21688" cy="20842"/>
            </a:xfrm>
            <a:custGeom>
              <a:avLst/>
              <a:gdLst/>
              <a:ahLst/>
              <a:cxnLst/>
              <a:rect l="l" t="t" r="r" b="b"/>
              <a:pathLst>
                <a:path w="2025" h="1946" extrusionOk="0">
                  <a:moveTo>
                    <a:pt x="1946" y="973"/>
                  </a:moveTo>
                  <a:cubicBezTo>
                    <a:pt x="1946" y="1026"/>
                    <a:pt x="1946" y="1078"/>
                    <a:pt x="1934" y="1131"/>
                  </a:cubicBezTo>
                  <a:lnTo>
                    <a:pt x="1934" y="1131"/>
                  </a:lnTo>
                  <a:cubicBezTo>
                    <a:pt x="1942" y="1077"/>
                    <a:pt x="1946" y="1023"/>
                    <a:pt x="1946" y="973"/>
                  </a:cubicBezTo>
                  <a:close/>
                  <a:moveTo>
                    <a:pt x="1051" y="0"/>
                  </a:moveTo>
                  <a:cubicBezTo>
                    <a:pt x="974" y="0"/>
                    <a:pt x="896" y="39"/>
                    <a:pt x="779" y="39"/>
                  </a:cubicBezTo>
                  <a:lnTo>
                    <a:pt x="740" y="39"/>
                  </a:lnTo>
                  <a:lnTo>
                    <a:pt x="507" y="156"/>
                  </a:lnTo>
                  <a:lnTo>
                    <a:pt x="468" y="156"/>
                  </a:lnTo>
                  <a:cubicBezTo>
                    <a:pt x="351" y="234"/>
                    <a:pt x="234" y="350"/>
                    <a:pt x="117" y="467"/>
                  </a:cubicBezTo>
                  <a:cubicBezTo>
                    <a:pt x="40" y="623"/>
                    <a:pt x="1" y="817"/>
                    <a:pt x="1" y="973"/>
                  </a:cubicBezTo>
                  <a:cubicBezTo>
                    <a:pt x="1" y="1512"/>
                    <a:pt x="435" y="1907"/>
                    <a:pt x="927" y="1930"/>
                  </a:cubicBezTo>
                  <a:lnTo>
                    <a:pt x="927" y="1930"/>
                  </a:lnTo>
                  <a:cubicBezTo>
                    <a:pt x="942" y="1935"/>
                    <a:pt x="957" y="1941"/>
                    <a:pt x="974" y="1946"/>
                  </a:cubicBezTo>
                  <a:lnTo>
                    <a:pt x="1207" y="1946"/>
                  </a:lnTo>
                  <a:cubicBezTo>
                    <a:pt x="1363" y="1946"/>
                    <a:pt x="1518" y="1907"/>
                    <a:pt x="1635" y="1829"/>
                  </a:cubicBezTo>
                  <a:lnTo>
                    <a:pt x="1791" y="1712"/>
                  </a:lnTo>
                  <a:cubicBezTo>
                    <a:pt x="1907" y="1596"/>
                    <a:pt x="1985" y="1479"/>
                    <a:pt x="2024" y="1323"/>
                  </a:cubicBezTo>
                  <a:lnTo>
                    <a:pt x="1985" y="1284"/>
                  </a:lnTo>
                  <a:cubicBezTo>
                    <a:pt x="1985" y="1284"/>
                    <a:pt x="1985" y="1245"/>
                    <a:pt x="1985" y="1245"/>
                  </a:cubicBezTo>
                  <a:lnTo>
                    <a:pt x="1985" y="1129"/>
                  </a:lnTo>
                  <a:lnTo>
                    <a:pt x="1985" y="1012"/>
                  </a:lnTo>
                  <a:lnTo>
                    <a:pt x="1985" y="973"/>
                  </a:lnTo>
                  <a:cubicBezTo>
                    <a:pt x="1985" y="895"/>
                    <a:pt x="1985" y="817"/>
                    <a:pt x="1946" y="740"/>
                  </a:cubicBezTo>
                  <a:lnTo>
                    <a:pt x="1946" y="701"/>
                  </a:lnTo>
                  <a:cubicBezTo>
                    <a:pt x="1946" y="662"/>
                    <a:pt x="1907" y="623"/>
                    <a:pt x="1907" y="584"/>
                  </a:cubicBezTo>
                  <a:cubicBezTo>
                    <a:pt x="1869" y="545"/>
                    <a:pt x="1869" y="506"/>
                    <a:pt x="1830" y="467"/>
                  </a:cubicBezTo>
                  <a:cubicBezTo>
                    <a:pt x="1810" y="448"/>
                    <a:pt x="1791" y="419"/>
                    <a:pt x="1771" y="389"/>
                  </a:cubicBezTo>
                  <a:lnTo>
                    <a:pt x="1771" y="389"/>
                  </a:lnTo>
                  <a:lnTo>
                    <a:pt x="1830" y="467"/>
                  </a:lnTo>
                  <a:cubicBezTo>
                    <a:pt x="1791" y="389"/>
                    <a:pt x="1752" y="312"/>
                    <a:pt x="1713" y="273"/>
                  </a:cubicBezTo>
                  <a:lnTo>
                    <a:pt x="1518" y="117"/>
                  </a:lnTo>
                  <a:cubicBezTo>
                    <a:pt x="1441" y="78"/>
                    <a:pt x="1402" y="39"/>
                    <a:pt x="1324" y="3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2"/>
            <p:cNvSpPr/>
            <p:nvPr/>
          </p:nvSpPr>
          <p:spPr>
            <a:xfrm>
              <a:off x="3707226" y="5074230"/>
              <a:ext cx="30856" cy="33233"/>
            </a:xfrm>
            <a:custGeom>
              <a:avLst/>
              <a:gdLst/>
              <a:ahLst/>
              <a:cxnLst/>
              <a:rect l="l" t="t" r="r" b="b"/>
              <a:pathLst>
                <a:path w="2881" h="3103" extrusionOk="0">
                  <a:moveTo>
                    <a:pt x="1529" y="1602"/>
                  </a:moveTo>
                  <a:lnTo>
                    <a:pt x="1532" y="1612"/>
                  </a:lnTo>
                  <a:lnTo>
                    <a:pt x="1528" y="1625"/>
                  </a:lnTo>
                  <a:lnTo>
                    <a:pt x="1528" y="1625"/>
                  </a:lnTo>
                  <a:cubicBezTo>
                    <a:pt x="1528" y="1618"/>
                    <a:pt x="1529" y="1610"/>
                    <a:pt x="1529" y="1602"/>
                  </a:cubicBezTo>
                  <a:close/>
                  <a:moveTo>
                    <a:pt x="1536" y="1634"/>
                  </a:moveTo>
                  <a:lnTo>
                    <a:pt x="1536" y="1636"/>
                  </a:lnTo>
                  <a:lnTo>
                    <a:pt x="1536" y="1636"/>
                  </a:lnTo>
                  <a:lnTo>
                    <a:pt x="1536" y="1637"/>
                  </a:lnTo>
                  <a:lnTo>
                    <a:pt x="1536" y="1637"/>
                  </a:lnTo>
                  <a:cubicBezTo>
                    <a:pt x="1536" y="1637"/>
                    <a:pt x="1536" y="1637"/>
                    <a:pt x="1535" y="1637"/>
                  </a:cubicBezTo>
                  <a:lnTo>
                    <a:pt x="1535" y="1637"/>
                  </a:lnTo>
                  <a:cubicBezTo>
                    <a:pt x="1535" y="1636"/>
                    <a:pt x="1536" y="1635"/>
                    <a:pt x="1536" y="1634"/>
                  </a:cubicBezTo>
                  <a:close/>
                  <a:moveTo>
                    <a:pt x="1519" y="1647"/>
                  </a:moveTo>
                  <a:lnTo>
                    <a:pt x="1521" y="1650"/>
                  </a:lnTo>
                  <a:lnTo>
                    <a:pt x="1521" y="1650"/>
                  </a:lnTo>
                  <a:cubicBezTo>
                    <a:pt x="1520" y="1650"/>
                    <a:pt x="1520" y="1649"/>
                    <a:pt x="1519" y="1649"/>
                  </a:cubicBezTo>
                  <a:lnTo>
                    <a:pt x="1519" y="1649"/>
                  </a:lnTo>
                  <a:cubicBezTo>
                    <a:pt x="1519" y="1648"/>
                    <a:pt x="1519" y="1648"/>
                    <a:pt x="1519" y="1647"/>
                  </a:cubicBezTo>
                  <a:close/>
                  <a:moveTo>
                    <a:pt x="1622" y="1651"/>
                  </a:moveTo>
                  <a:lnTo>
                    <a:pt x="1622" y="1651"/>
                  </a:lnTo>
                  <a:cubicBezTo>
                    <a:pt x="1621" y="1652"/>
                    <a:pt x="1621" y="1653"/>
                    <a:pt x="1620" y="1654"/>
                  </a:cubicBezTo>
                  <a:lnTo>
                    <a:pt x="1620" y="1654"/>
                  </a:lnTo>
                  <a:cubicBezTo>
                    <a:pt x="1617" y="1655"/>
                    <a:pt x="1615" y="1656"/>
                    <a:pt x="1613" y="1656"/>
                  </a:cubicBezTo>
                  <a:lnTo>
                    <a:pt x="1613" y="1656"/>
                  </a:lnTo>
                  <a:lnTo>
                    <a:pt x="1622" y="1651"/>
                  </a:lnTo>
                  <a:close/>
                  <a:moveTo>
                    <a:pt x="1529" y="1672"/>
                  </a:moveTo>
                  <a:lnTo>
                    <a:pt x="1530" y="1673"/>
                  </a:lnTo>
                  <a:lnTo>
                    <a:pt x="1530" y="1674"/>
                  </a:lnTo>
                  <a:lnTo>
                    <a:pt x="1530" y="1674"/>
                  </a:lnTo>
                  <a:cubicBezTo>
                    <a:pt x="1530" y="1673"/>
                    <a:pt x="1530" y="1673"/>
                    <a:pt x="1529" y="1672"/>
                  </a:cubicBezTo>
                  <a:close/>
                  <a:moveTo>
                    <a:pt x="1539" y="1693"/>
                  </a:moveTo>
                  <a:cubicBezTo>
                    <a:pt x="1539" y="1693"/>
                    <a:pt x="1539" y="1693"/>
                    <a:pt x="1539" y="1693"/>
                  </a:cubicBezTo>
                  <a:lnTo>
                    <a:pt x="1539" y="1693"/>
                  </a:lnTo>
                  <a:cubicBezTo>
                    <a:pt x="1539" y="1693"/>
                    <a:pt x="1539" y="1694"/>
                    <a:pt x="1538" y="1694"/>
                  </a:cubicBezTo>
                  <a:lnTo>
                    <a:pt x="1538" y="1694"/>
                  </a:lnTo>
                  <a:cubicBezTo>
                    <a:pt x="1538" y="1694"/>
                    <a:pt x="1538" y="1694"/>
                    <a:pt x="1538" y="1693"/>
                  </a:cubicBezTo>
                  <a:lnTo>
                    <a:pt x="1538" y="1693"/>
                  </a:lnTo>
                  <a:lnTo>
                    <a:pt x="1539" y="1693"/>
                  </a:lnTo>
                  <a:close/>
                  <a:moveTo>
                    <a:pt x="1538" y="1694"/>
                  </a:moveTo>
                  <a:lnTo>
                    <a:pt x="1538" y="1694"/>
                  </a:lnTo>
                  <a:lnTo>
                    <a:pt x="1538" y="1694"/>
                  </a:lnTo>
                  <a:cubicBezTo>
                    <a:pt x="1538" y="1694"/>
                    <a:pt x="1537" y="1694"/>
                    <a:pt x="1537" y="1695"/>
                  </a:cubicBezTo>
                  <a:lnTo>
                    <a:pt x="1537" y="1695"/>
                  </a:lnTo>
                  <a:cubicBezTo>
                    <a:pt x="1537" y="1694"/>
                    <a:pt x="1537" y="1694"/>
                    <a:pt x="1537" y="1694"/>
                  </a:cubicBezTo>
                  <a:lnTo>
                    <a:pt x="1537" y="1694"/>
                  </a:lnTo>
                  <a:lnTo>
                    <a:pt x="1538" y="1694"/>
                  </a:lnTo>
                  <a:close/>
                  <a:moveTo>
                    <a:pt x="1526" y="1700"/>
                  </a:moveTo>
                  <a:lnTo>
                    <a:pt x="1526" y="1700"/>
                  </a:lnTo>
                  <a:lnTo>
                    <a:pt x="1526" y="1700"/>
                  </a:lnTo>
                  <a:cubicBezTo>
                    <a:pt x="1524" y="1700"/>
                    <a:pt x="1523" y="1701"/>
                    <a:pt x="1522" y="1702"/>
                  </a:cubicBezTo>
                  <a:lnTo>
                    <a:pt x="1522" y="1702"/>
                  </a:lnTo>
                  <a:cubicBezTo>
                    <a:pt x="1522" y="1702"/>
                    <a:pt x="1522" y="1702"/>
                    <a:pt x="1522" y="1702"/>
                  </a:cubicBezTo>
                  <a:lnTo>
                    <a:pt x="1522" y="1702"/>
                  </a:lnTo>
                  <a:lnTo>
                    <a:pt x="1526" y="1700"/>
                  </a:lnTo>
                  <a:close/>
                  <a:moveTo>
                    <a:pt x="1539" y="1695"/>
                  </a:moveTo>
                  <a:lnTo>
                    <a:pt x="1557" y="1742"/>
                  </a:lnTo>
                  <a:cubicBezTo>
                    <a:pt x="1550" y="1727"/>
                    <a:pt x="1543" y="1711"/>
                    <a:pt x="1539" y="1695"/>
                  </a:cubicBezTo>
                  <a:close/>
                  <a:moveTo>
                    <a:pt x="1460" y="1"/>
                  </a:moveTo>
                  <a:cubicBezTo>
                    <a:pt x="1363" y="1"/>
                    <a:pt x="1266" y="11"/>
                    <a:pt x="1168" y="30"/>
                  </a:cubicBezTo>
                  <a:cubicBezTo>
                    <a:pt x="1091" y="69"/>
                    <a:pt x="1013" y="69"/>
                    <a:pt x="935" y="108"/>
                  </a:cubicBezTo>
                  <a:cubicBezTo>
                    <a:pt x="818" y="147"/>
                    <a:pt x="740" y="225"/>
                    <a:pt x="624" y="302"/>
                  </a:cubicBezTo>
                  <a:cubicBezTo>
                    <a:pt x="468" y="419"/>
                    <a:pt x="351" y="536"/>
                    <a:pt x="273" y="691"/>
                  </a:cubicBezTo>
                  <a:cubicBezTo>
                    <a:pt x="196" y="808"/>
                    <a:pt x="157" y="886"/>
                    <a:pt x="118" y="1003"/>
                  </a:cubicBezTo>
                  <a:cubicBezTo>
                    <a:pt x="118" y="1042"/>
                    <a:pt x="79" y="1081"/>
                    <a:pt x="79" y="1120"/>
                  </a:cubicBezTo>
                  <a:cubicBezTo>
                    <a:pt x="40" y="1314"/>
                    <a:pt x="1" y="1470"/>
                    <a:pt x="40" y="1625"/>
                  </a:cubicBezTo>
                  <a:cubicBezTo>
                    <a:pt x="40" y="1781"/>
                    <a:pt x="40" y="1937"/>
                    <a:pt x="118" y="2092"/>
                  </a:cubicBezTo>
                  <a:cubicBezTo>
                    <a:pt x="157" y="2287"/>
                    <a:pt x="273" y="2482"/>
                    <a:pt x="429" y="2637"/>
                  </a:cubicBezTo>
                  <a:lnTo>
                    <a:pt x="507" y="2715"/>
                  </a:lnTo>
                  <a:cubicBezTo>
                    <a:pt x="585" y="2793"/>
                    <a:pt x="662" y="2871"/>
                    <a:pt x="779" y="2910"/>
                  </a:cubicBezTo>
                  <a:cubicBezTo>
                    <a:pt x="896" y="2987"/>
                    <a:pt x="1052" y="3026"/>
                    <a:pt x="1168" y="3065"/>
                  </a:cubicBezTo>
                  <a:cubicBezTo>
                    <a:pt x="1279" y="3090"/>
                    <a:pt x="1394" y="3103"/>
                    <a:pt x="1509" y="3103"/>
                  </a:cubicBezTo>
                  <a:cubicBezTo>
                    <a:pt x="1757" y="3103"/>
                    <a:pt x="2006" y="3043"/>
                    <a:pt x="2219" y="2910"/>
                  </a:cubicBezTo>
                  <a:cubicBezTo>
                    <a:pt x="2530" y="2754"/>
                    <a:pt x="2764" y="2443"/>
                    <a:pt x="2842" y="2053"/>
                  </a:cubicBezTo>
                  <a:cubicBezTo>
                    <a:pt x="2881" y="1859"/>
                    <a:pt x="2881" y="1664"/>
                    <a:pt x="2842" y="1431"/>
                  </a:cubicBezTo>
                  <a:cubicBezTo>
                    <a:pt x="2816" y="1329"/>
                    <a:pt x="2758" y="1211"/>
                    <a:pt x="2688" y="1109"/>
                  </a:cubicBezTo>
                  <a:lnTo>
                    <a:pt x="2688" y="1109"/>
                  </a:lnTo>
                  <a:cubicBezTo>
                    <a:pt x="2662" y="928"/>
                    <a:pt x="2609" y="748"/>
                    <a:pt x="2530" y="575"/>
                  </a:cubicBezTo>
                  <a:cubicBezTo>
                    <a:pt x="2452" y="497"/>
                    <a:pt x="2414" y="458"/>
                    <a:pt x="2336" y="380"/>
                  </a:cubicBezTo>
                  <a:cubicBezTo>
                    <a:pt x="2258" y="302"/>
                    <a:pt x="2180" y="225"/>
                    <a:pt x="2063" y="147"/>
                  </a:cubicBezTo>
                  <a:cubicBezTo>
                    <a:pt x="1986" y="108"/>
                    <a:pt x="1869" y="69"/>
                    <a:pt x="1752" y="30"/>
                  </a:cubicBezTo>
                  <a:cubicBezTo>
                    <a:pt x="1655" y="11"/>
                    <a:pt x="1557" y="1"/>
                    <a:pt x="1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2"/>
            <p:cNvSpPr/>
            <p:nvPr/>
          </p:nvSpPr>
          <p:spPr>
            <a:xfrm>
              <a:off x="3695145" y="5151331"/>
              <a:ext cx="29602" cy="28253"/>
            </a:xfrm>
            <a:custGeom>
              <a:avLst/>
              <a:gdLst/>
              <a:ahLst/>
              <a:cxnLst/>
              <a:rect l="l" t="t" r="r" b="b"/>
              <a:pathLst>
                <a:path w="2764" h="2638" extrusionOk="0">
                  <a:moveTo>
                    <a:pt x="1312" y="1185"/>
                  </a:moveTo>
                  <a:lnTo>
                    <a:pt x="1329" y="1192"/>
                  </a:lnTo>
                  <a:lnTo>
                    <a:pt x="1329" y="1192"/>
                  </a:lnTo>
                  <a:lnTo>
                    <a:pt x="1332" y="1194"/>
                  </a:lnTo>
                  <a:lnTo>
                    <a:pt x="1332" y="1194"/>
                  </a:lnTo>
                  <a:cubicBezTo>
                    <a:pt x="1328" y="1193"/>
                    <a:pt x="1324" y="1193"/>
                    <a:pt x="1320" y="1192"/>
                  </a:cubicBezTo>
                  <a:lnTo>
                    <a:pt x="1320" y="1192"/>
                  </a:lnTo>
                  <a:cubicBezTo>
                    <a:pt x="1317" y="1190"/>
                    <a:pt x="1315" y="1187"/>
                    <a:pt x="1312" y="1185"/>
                  </a:cubicBezTo>
                  <a:close/>
                  <a:moveTo>
                    <a:pt x="1336" y="1197"/>
                  </a:moveTo>
                  <a:lnTo>
                    <a:pt x="1372" y="1224"/>
                  </a:lnTo>
                  <a:lnTo>
                    <a:pt x="1372" y="1224"/>
                  </a:lnTo>
                  <a:cubicBezTo>
                    <a:pt x="1355" y="1217"/>
                    <a:pt x="1340" y="1208"/>
                    <a:pt x="1327" y="1197"/>
                  </a:cubicBezTo>
                  <a:close/>
                  <a:moveTo>
                    <a:pt x="1402" y="1247"/>
                  </a:moveTo>
                  <a:lnTo>
                    <a:pt x="1407" y="1250"/>
                  </a:lnTo>
                  <a:lnTo>
                    <a:pt x="1407" y="1250"/>
                  </a:lnTo>
                  <a:lnTo>
                    <a:pt x="1415" y="1270"/>
                  </a:lnTo>
                  <a:lnTo>
                    <a:pt x="1415" y="1270"/>
                  </a:lnTo>
                  <a:cubicBezTo>
                    <a:pt x="1413" y="1269"/>
                    <a:pt x="1410" y="1268"/>
                    <a:pt x="1408" y="1267"/>
                  </a:cubicBezTo>
                  <a:lnTo>
                    <a:pt x="1408" y="1267"/>
                  </a:lnTo>
                  <a:cubicBezTo>
                    <a:pt x="1405" y="1260"/>
                    <a:pt x="1403" y="1254"/>
                    <a:pt x="1402" y="1247"/>
                  </a:cubicBezTo>
                  <a:close/>
                  <a:moveTo>
                    <a:pt x="1449" y="1504"/>
                  </a:moveTo>
                  <a:lnTo>
                    <a:pt x="1446" y="1517"/>
                  </a:lnTo>
                  <a:lnTo>
                    <a:pt x="1446" y="1517"/>
                  </a:lnTo>
                  <a:cubicBezTo>
                    <a:pt x="1452" y="1514"/>
                    <a:pt x="1458" y="1512"/>
                    <a:pt x="1464" y="1511"/>
                  </a:cubicBezTo>
                  <a:lnTo>
                    <a:pt x="1464" y="1511"/>
                  </a:lnTo>
                  <a:lnTo>
                    <a:pt x="1451" y="1520"/>
                  </a:lnTo>
                  <a:lnTo>
                    <a:pt x="1451" y="1520"/>
                  </a:lnTo>
                  <a:lnTo>
                    <a:pt x="1445" y="1522"/>
                  </a:lnTo>
                  <a:lnTo>
                    <a:pt x="1445" y="1522"/>
                  </a:lnTo>
                  <a:lnTo>
                    <a:pt x="1445" y="1525"/>
                  </a:lnTo>
                  <a:lnTo>
                    <a:pt x="1443" y="1526"/>
                  </a:lnTo>
                  <a:lnTo>
                    <a:pt x="1443" y="1526"/>
                  </a:lnTo>
                  <a:cubicBezTo>
                    <a:pt x="1443" y="1525"/>
                    <a:pt x="1443" y="1524"/>
                    <a:pt x="1444" y="1523"/>
                  </a:cubicBezTo>
                  <a:lnTo>
                    <a:pt x="1444" y="1523"/>
                  </a:lnTo>
                  <a:lnTo>
                    <a:pt x="1435" y="1526"/>
                  </a:lnTo>
                  <a:lnTo>
                    <a:pt x="1435" y="1526"/>
                  </a:lnTo>
                  <a:cubicBezTo>
                    <a:pt x="1436" y="1525"/>
                    <a:pt x="1437" y="1523"/>
                    <a:pt x="1438" y="1521"/>
                  </a:cubicBezTo>
                  <a:lnTo>
                    <a:pt x="1438" y="1521"/>
                  </a:lnTo>
                  <a:cubicBezTo>
                    <a:pt x="1440" y="1520"/>
                    <a:pt x="1443" y="1519"/>
                    <a:pt x="1445" y="1518"/>
                  </a:cubicBezTo>
                  <a:lnTo>
                    <a:pt x="1445" y="1518"/>
                  </a:lnTo>
                  <a:cubicBezTo>
                    <a:pt x="1444" y="1520"/>
                    <a:pt x="1444" y="1521"/>
                    <a:pt x="1444" y="1523"/>
                  </a:cubicBezTo>
                  <a:lnTo>
                    <a:pt x="1444" y="1523"/>
                  </a:lnTo>
                  <a:lnTo>
                    <a:pt x="1445" y="1522"/>
                  </a:lnTo>
                  <a:lnTo>
                    <a:pt x="1445" y="1522"/>
                  </a:lnTo>
                  <a:lnTo>
                    <a:pt x="1446" y="1517"/>
                  </a:lnTo>
                  <a:lnTo>
                    <a:pt x="1446" y="1517"/>
                  </a:lnTo>
                  <a:cubicBezTo>
                    <a:pt x="1446" y="1517"/>
                    <a:pt x="1445" y="1518"/>
                    <a:pt x="1445" y="1518"/>
                  </a:cubicBezTo>
                  <a:lnTo>
                    <a:pt x="1445" y="1518"/>
                  </a:lnTo>
                  <a:cubicBezTo>
                    <a:pt x="1446" y="1513"/>
                    <a:pt x="1447" y="1509"/>
                    <a:pt x="1449" y="1504"/>
                  </a:cubicBezTo>
                  <a:lnTo>
                    <a:pt x="1449" y="1504"/>
                  </a:lnTo>
                  <a:cubicBezTo>
                    <a:pt x="1449" y="1504"/>
                    <a:pt x="1449" y="1504"/>
                    <a:pt x="1449" y="1504"/>
                  </a:cubicBezTo>
                  <a:close/>
                  <a:moveTo>
                    <a:pt x="1401" y="1"/>
                  </a:moveTo>
                  <a:cubicBezTo>
                    <a:pt x="1294" y="1"/>
                    <a:pt x="1187" y="11"/>
                    <a:pt x="1090" y="30"/>
                  </a:cubicBezTo>
                  <a:cubicBezTo>
                    <a:pt x="1012" y="69"/>
                    <a:pt x="895" y="108"/>
                    <a:pt x="818" y="147"/>
                  </a:cubicBezTo>
                  <a:cubicBezTo>
                    <a:pt x="779" y="186"/>
                    <a:pt x="740" y="186"/>
                    <a:pt x="701" y="225"/>
                  </a:cubicBezTo>
                  <a:cubicBezTo>
                    <a:pt x="545" y="302"/>
                    <a:pt x="467" y="380"/>
                    <a:pt x="351" y="497"/>
                  </a:cubicBezTo>
                  <a:cubicBezTo>
                    <a:pt x="234" y="653"/>
                    <a:pt x="117" y="847"/>
                    <a:pt x="39" y="1042"/>
                  </a:cubicBezTo>
                  <a:cubicBezTo>
                    <a:pt x="39" y="1120"/>
                    <a:pt x="0" y="1236"/>
                    <a:pt x="0" y="1353"/>
                  </a:cubicBezTo>
                  <a:cubicBezTo>
                    <a:pt x="0" y="1431"/>
                    <a:pt x="0" y="1548"/>
                    <a:pt x="0" y="1664"/>
                  </a:cubicBezTo>
                  <a:cubicBezTo>
                    <a:pt x="78" y="1976"/>
                    <a:pt x="273" y="2248"/>
                    <a:pt x="545" y="2443"/>
                  </a:cubicBezTo>
                  <a:lnTo>
                    <a:pt x="662" y="2482"/>
                  </a:lnTo>
                  <a:cubicBezTo>
                    <a:pt x="740" y="2520"/>
                    <a:pt x="818" y="2559"/>
                    <a:pt x="934" y="2598"/>
                  </a:cubicBezTo>
                  <a:cubicBezTo>
                    <a:pt x="1051" y="2637"/>
                    <a:pt x="1207" y="2637"/>
                    <a:pt x="1324" y="2637"/>
                  </a:cubicBezTo>
                  <a:cubicBezTo>
                    <a:pt x="1366" y="2637"/>
                    <a:pt x="1403" y="2632"/>
                    <a:pt x="1439" y="2625"/>
                  </a:cubicBezTo>
                  <a:lnTo>
                    <a:pt x="1439" y="2625"/>
                  </a:lnTo>
                  <a:cubicBezTo>
                    <a:pt x="1479" y="2633"/>
                    <a:pt x="1518" y="2637"/>
                    <a:pt x="1557" y="2637"/>
                  </a:cubicBezTo>
                  <a:cubicBezTo>
                    <a:pt x="1752" y="2637"/>
                    <a:pt x="1985" y="2559"/>
                    <a:pt x="2141" y="2443"/>
                  </a:cubicBezTo>
                  <a:cubicBezTo>
                    <a:pt x="2335" y="2326"/>
                    <a:pt x="2491" y="2170"/>
                    <a:pt x="2608" y="1976"/>
                  </a:cubicBezTo>
                  <a:cubicBezTo>
                    <a:pt x="2685" y="1781"/>
                    <a:pt x="2763" y="1587"/>
                    <a:pt x="2763" y="1353"/>
                  </a:cubicBezTo>
                  <a:cubicBezTo>
                    <a:pt x="2763" y="1236"/>
                    <a:pt x="2724" y="1120"/>
                    <a:pt x="2724" y="1042"/>
                  </a:cubicBezTo>
                  <a:cubicBezTo>
                    <a:pt x="2647" y="808"/>
                    <a:pt x="2530" y="614"/>
                    <a:pt x="2413" y="458"/>
                  </a:cubicBezTo>
                  <a:cubicBezTo>
                    <a:pt x="2374" y="419"/>
                    <a:pt x="2335" y="380"/>
                    <a:pt x="2296" y="341"/>
                  </a:cubicBezTo>
                  <a:cubicBezTo>
                    <a:pt x="2141" y="186"/>
                    <a:pt x="1946" y="108"/>
                    <a:pt x="1713" y="30"/>
                  </a:cubicBezTo>
                  <a:cubicBezTo>
                    <a:pt x="1615" y="11"/>
                    <a:pt x="1508" y="1"/>
                    <a:pt x="14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2"/>
            <p:cNvSpPr/>
            <p:nvPr/>
          </p:nvSpPr>
          <p:spPr>
            <a:xfrm>
              <a:off x="3660552" y="5121643"/>
              <a:ext cx="78365" cy="12509"/>
            </a:xfrm>
            <a:custGeom>
              <a:avLst/>
              <a:gdLst/>
              <a:ahLst/>
              <a:cxnLst/>
              <a:rect l="l" t="t" r="r" b="b"/>
              <a:pathLst>
                <a:path w="7317" h="1168" extrusionOk="0">
                  <a:moveTo>
                    <a:pt x="6888" y="0"/>
                  </a:moveTo>
                  <a:cubicBezTo>
                    <a:pt x="4709" y="312"/>
                    <a:pt x="2491" y="545"/>
                    <a:pt x="312" y="662"/>
                  </a:cubicBezTo>
                  <a:cubicBezTo>
                    <a:pt x="1" y="662"/>
                    <a:pt x="1" y="1168"/>
                    <a:pt x="312" y="1168"/>
                  </a:cubicBezTo>
                  <a:cubicBezTo>
                    <a:pt x="2530" y="1012"/>
                    <a:pt x="4787" y="778"/>
                    <a:pt x="7005" y="467"/>
                  </a:cubicBezTo>
                  <a:cubicBezTo>
                    <a:pt x="7316" y="428"/>
                    <a:pt x="7200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2"/>
            <p:cNvSpPr/>
            <p:nvPr/>
          </p:nvSpPr>
          <p:spPr>
            <a:xfrm>
              <a:off x="3659813" y="5088185"/>
              <a:ext cx="62321" cy="45742"/>
            </a:xfrm>
            <a:custGeom>
              <a:avLst/>
              <a:gdLst/>
              <a:ahLst/>
              <a:cxnLst/>
              <a:rect l="l" t="t" r="r" b="b"/>
              <a:pathLst>
                <a:path w="5819" h="4271" extrusionOk="0">
                  <a:moveTo>
                    <a:pt x="5488" y="0"/>
                  </a:moveTo>
                  <a:cubicBezTo>
                    <a:pt x="5447" y="0"/>
                    <a:pt x="5404" y="15"/>
                    <a:pt x="5362" y="50"/>
                  </a:cubicBezTo>
                  <a:cubicBezTo>
                    <a:pt x="3572" y="1217"/>
                    <a:pt x="1860" y="2502"/>
                    <a:pt x="186" y="3864"/>
                  </a:cubicBezTo>
                  <a:cubicBezTo>
                    <a:pt x="1" y="4018"/>
                    <a:pt x="184" y="4271"/>
                    <a:pt x="384" y="4271"/>
                  </a:cubicBezTo>
                  <a:cubicBezTo>
                    <a:pt x="436" y="4271"/>
                    <a:pt x="489" y="4254"/>
                    <a:pt x="537" y="4214"/>
                  </a:cubicBezTo>
                  <a:cubicBezTo>
                    <a:pt x="2171" y="2891"/>
                    <a:pt x="3844" y="1645"/>
                    <a:pt x="5595" y="439"/>
                  </a:cubicBezTo>
                  <a:cubicBezTo>
                    <a:pt x="5819" y="311"/>
                    <a:pt x="5676" y="0"/>
                    <a:pt x="5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2"/>
            <p:cNvSpPr/>
            <p:nvPr/>
          </p:nvSpPr>
          <p:spPr>
            <a:xfrm>
              <a:off x="3683375" y="5048119"/>
              <a:ext cx="23541" cy="65342"/>
            </a:xfrm>
            <a:custGeom>
              <a:avLst/>
              <a:gdLst/>
              <a:ahLst/>
              <a:cxnLst/>
              <a:rect l="l" t="t" r="r" b="b"/>
              <a:pathLst>
                <a:path w="2198" h="6101" extrusionOk="0">
                  <a:moveTo>
                    <a:pt x="1888" y="0"/>
                  </a:moveTo>
                  <a:cubicBezTo>
                    <a:pt x="1789" y="0"/>
                    <a:pt x="1690" y="50"/>
                    <a:pt x="1644" y="172"/>
                  </a:cubicBezTo>
                  <a:cubicBezTo>
                    <a:pt x="983" y="2001"/>
                    <a:pt x="477" y="3869"/>
                    <a:pt x="49" y="5776"/>
                  </a:cubicBezTo>
                  <a:cubicBezTo>
                    <a:pt x="1" y="5968"/>
                    <a:pt x="161" y="6101"/>
                    <a:pt x="317" y="6101"/>
                  </a:cubicBezTo>
                  <a:cubicBezTo>
                    <a:pt x="414" y="6101"/>
                    <a:pt x="510" y="6050"/>
                    <a:pt x="555" y="5931"/>
                  </a:cubicBezTo>
                  <a:cubicBezTo>
                    <a:pt x="944" y="4025"/>
                    <a:pt x="1489" y="2118"/>
                    <a:pt x="2150" y="289"/>
                  </a:cubicBezTo>
                  <a:cubicBezTo>
                    <a:pt x="2198" y="123"/>
                    <a:pt x="2043" y="0"/>
                    <a:pt x="1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2"/>
            <p:cNvSpPr/>
            <p:nvPr/>
          </p:nvSpPr>
          <p:spPr>
            <a:xfrm>
              <a:off x="3660134" y="5082294"/>
              <a:ext cx="20360" cy="50605"/>
            </a:xfrm>
            <a:custGeom>
              <a:avLst/>
              <a:gdLst/>
              <a:ahLst/>
              <a:cxnLst/>
              <a:rect l="l" t="t" r="r" b="b"/>
              <a:pathLst>
                <a:path w="1901" h="4725" extrusionOk="0">
                  <a:moveTo>
                    <a:pt x="1604" y="0"/>
                  </a:moveTo>
                  <a:cubicBezTo>
                    <a:pt x="1507" y="0"/>
                    <a:pt x="1408" y="50"/>
                    <a:pt x="1363" y="172"/>
                  </a:cubicBezTo>
                  <a:lnTo>
                    <a:pt x="623" y="2390"/>
                  </a:lnTo>
                  <a:cubicBezTo>
                    <a:pt x="507" y="2740"/>
                    <a:pt x="390" y="3129"/>
                    <a:pt x="273" y="3480"/>
                  </a:cubicBezTo>
                  <a:cubicBezTo>
                    <a:pt x="79" y="3791"/>
                    <a:pt x="1" y="4141"/>
                    <a:pt x="1" y="4491"/>
                  </a:cubicBezTo>
                  <a:cubicBezTo>
                    <a:pt x="1" y="4647"/>
                    <a:pt x="127" y="4725"/>
                    <a:pt x="249" y="4725"/>
                  </a:cubicBezTo>
                  <a:cubicBezTo>
                    <a:pt x="370" y="4725"/>
                    <a:pt x="487" y="4647"/>
                    <a:pt x="468" y="4491"/>
                  </a:cubicBezTo>
                  <a:cubicBezTo>
                    <a:pt x="468" y="4336"/>
                    <a:pt x="507" y="4180"/>
                    <a:pt x="584" y="4024"/>
                  </a:cubicBezTo>
                  <a:cubicBezTo>
                    <a:pt x="623" y="3869"/>
                    <a:pt x="701" y="3713"/>
                    <a:pt x="740" y="3519"/>
                  </a:cubicBezTo>
                  <a:cubicBezTo>
                    <a:pt x="857" y="3168"/>
                    <a:pt x="1012" y="2818"/>
                    <a:pt x="1129" y="2429"/>
                  </a:cubicBezTo>
                  <a:cubicBezTo>
                    <a:pt x="1363" y="1729"/>
                    <a:pt x="1596" y="1028"/>
                    <a:pt x="1830" y="289"/>
                  </a:cubicBezTo>
                  <a:cubicBezTo>
                    <a:pt x="1901" y="123"/>
                    <a:pt x="1755" y="0"/>
                    <a:pt x="1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2"/>
            <p:cNvSpPr/>
            <p:nvPr/>
          </p:nvSpPr>
          <p:spPr>
            <a:xfrm>
              <a:off x="3651834" y="5134441"/>
              <a:ext cx="57470" cy="33415"/>
            </a:xfrm>
            <a:custGeom>
              <a:avLst/>
              <a:gdLst/>
              <a:ahLst/>
              <a:cxnLst/>
              <a:rect l="l" t="t" r="r" b="b"/>
              <a:pathLst>
                <a:path w="5366" h="3120" extrusionOk="0">
                  <a:moveTo>
                    <a:pt x="325" y="1"/>
                  </a:moveTo>
                  <a:cubicBezTo>
                    <a:pt x="124" y="1"/>
                    <a:pt x="0" y="319"/>
                    <a:pt x="192" y="478"/>
                  </a:cubicBezTo>
                  <a:cubicBezTo>
                    <a:pt x="1671" y="1568"/>
                    <a:pt x="3305" y="2269"/>
                    <a:pt x="4862" y="3086"/>
                  </a:cubicBezTo>
                  <a:cubicBezTo>
                    <a:pt x="4902" y="3109"/>
                    <a:pt x="4943" y="3119"/>
                    <a:pt x="4982" y="3119"/>
                  </a:cubicBezTo>
                  <a:cubicBezTo>
                    <a:pt x="5203" y="3119"/>
                    <a:pt x="5366" y="2790"/>
                    <a:pt x="5134" y="2658"/>
                  </a:cubicBezTo>
                  <a:cubicBezTo>
                    <a:pt x="3539" y="1840"/>
                    <a:pt x="1865" y="1140"/>
                    <a:pt x="464" y="50"/>
                  </a:cubicBezTo>
                  <a:cubicBezTo>
                    <a:pt x="416" y="16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2"/>
            <p:cNvSpPr/>
            <p:nvPr/>
          </p:nvSpPr>
          <p:spPr>
            <a:xfrm>
              <a:off x="3580141" y="5125274"/>
              <a:ext cx="91571" cy="70675"/>
            </a:xfrm>
            <a:custGeom>
              <a:avLst/>
              <a:gdLst/>
              <a:ahLst/>
              <a:cxnLst/>
              <a:rect l="l" t="t" r="r" b="b"/>
              <a:pathLst>
                <a:path w="8550" h="6599" extrusionOk="0">
                  <a:moveTo>
                    <a:pt x="8217" y="1"/>
                  </a:moveTo>
                  <a:cubicBezTo>
                    <a:pt x="8177" y="1"/>
                    <a:pt x="8134" y="16"/>
                    <a:pt x="8092" y="50"/>
                  </a:cubicBezTo>
                  <a:lnTo>
                    <a:pt x="193" y="6121"/>
                  </a:lnTo>
                  <a:cubicBezTo>
                    <a:pt x="1" y="6281"/>
                    <a:pt x="125" y="6598"/>
                    <a:pt x="326" y="6598"/>
                  </a:cubicBezTo>
                  <a:cubicBezTo>
                    <a:pt x="370" y="6598"/>
                    <a:pt x="417" y="6584"/>
                    <a:pt x="465" y="6549"/>
                  </a:cubicBezTo>
                  <a:lnTo>
                    <a:pt x="8326" y="478"/>
                  </a:lnTo>
                  <a:cubicBezTo>
                    <a:pt x="8550" y="318"/>
                    <a:pt x="8406" y="1"/>
                    <a:pt x="8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2"/>
            <p:cNvSpPr/>
            <p:nvPr/>
          </p:nvSpPr>
          <p:spPr>
            <a:xfrm>
              <a:off x="3599687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0" y="1"/>
                  </a:moveTo>
                  <a:cubicBezTo>
                    <a:pt x="2463" y="1"/>
                    <a:pt x="2386" y="41"/>
                    <a:pt x="2337" y="139"/>
                  </a:cubicBezTo>
                  <a:cubicBezTo>
                    <a:pt x="1442" y="2085"/>
                    <a:pt x="1053" y="4303"/>
                    <a:pt x="80" y="6249"/>
                  </a:cubicBezTo>
                  <a:cubicBezTo>
                    <a:pt x="0" y="6435"/>
                    <a:pt x="175" y="6621"/>
                    <a:pt x="331" y="6621"/>
                  </a:cubicBezTo>
                  <a:cubicBezTo>
                    <a:pt x="403" y="6621"/>
                    <a:pt x="471" y="6581"/>
                    <a:pt x="508" y="6482"/>
                  </a:cubicBezTo>
                  <a:cubicBezTo>
                    <a:pt x="1481" y="4537"/>
                    <a:pt x="1831" y="2358"/>
                    <a:pt x="2765" y="373"/>
                  </a:cubicBezTo>
                  <a:cubicBezTo>
                    <a:pt x="2871" y="187"/>
                    <a:pt x="2705" y="1"/>
                    <a:pt x="2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2"/>
            <p:cNvSpPr/>
            <p:nvPr/>
          </p:nvSpPr>
          <p:spPr>
            <a:xfrm>
              <a:off x="3729738" y="5113300"/>
              <a:ext cx="21677" cy="21688"/>
            </a:xfrm>
            <a:custGeom>
              <a:avLst/>
              <a:gdLst/>
              <a:ahLst/>
              <a:cxnLst/>
              <a:rect l="l" t="t" r="r" b="b"/>
              <a:pathLst>
                <a:path w="2024" h="2025" extrusionOk="0">
                  <a:moveTo>
                    <a:pt x="525" y="565"/>
                  </a:moveTo>
                  <a:cubicBezTo>
                    <a:pt x="543" y="585"/>
                    <a:pt x="537" y="585"/>
                    <a:pt x="506" y="585"/>
                  </a:cubicBezTo>
                  <a:lnTo>
                    <a:pt x="525" y="565"/>
                  </a:lnTo>
                  <a:close/>
                  <a:moveTo>
                    <a:pt x="428" y="857"/>
                  </a:moveTo>
                  <a:lnTo>
                    <a:pt x="428" y="857"/>
                  </a:lnTo>
                  <a:cubicBezTo>
                    <a:pt x="463" y="892"/>
                    <a:pt x="467" y="896"/>
                    <a:pt x="439" y="924"/>
                  </a:cubicBezTo>
                  <a:lnTo>
                    <a:pt x="439" y="924"/>
                  </a:lnTo>
                  <a:lnTo>
                    <a:pt x="428" y="857"/>
                  </a:lnTo>
                  <a:close/>
                  <a:moveTo>
                    <a:pt x="428" y="896"/>
                  </a:moveTo>
                  <a:cubicBezTo>
                    <a:pt x="428" y="909"/>
                    <a:pt x="429" y="922"/>
                    <a:pt x="429" y="934"/>
                  </a:cubicBezTo>
                  <a:lnTo>
                    <a:pt x="429" y="934"/>
                  </a:lnTo>
                  <a:cubicBezTo>
                    <a:pt x="429" y="934"/>
                    <a:pt x="429" y="935"/>
                    <a:pt x="428" y="935"/>
                  </a:cubicBezTo>
                  <a:lnTo>
                    <a:pt x="428" y="896"/>
                  </a:lnTo>
                  <a:close/>
                  <a:moveTo>
                    <a:pt x="1012" y="1"/>
                  </a:moveTo>
                  <a:lnTo>
                    <a:pt x="779" y="40"/>
                  </a:lnTo>
                  <a:cubicBezTo>
                    <a:pt x="740" y="40"/>
                    <a:pt x="701" y="79"/>
                    <a:pt x="662" y="118"/>
                  </a:cubicBezTo>
                  <a:cubicBezTo>
                    <a:pt x="584" y="118"/>
                    <a:pt x="545" y="118"/>
                    <a:pt x="506" y="157"/>
                  </a:cubicBezTo>
                  <a:cubicBezTo>
                    <a:pt x="467" y="196"/>
                    <a:pt x="389" y="234"/>
                    <a:pt x="350" y="312"/>
                  </a:cubicBezTo>
                  <a:lnTo>
                    <a:pt x="273" y="351"/>
                  </a:lnTo>
                  <a:cubicBezTo>
                    <a:pt x="234" y="429"/>
                    <a:pt x="195" y="468"/>
                    <a:pt x="117" y="546"/>
                  </a:cubicBezTo>
                  <a:cubicBezTo>
                    <a:pt x="78" y="662"/>
                    <a:pt x="39" y="740"/>
                    <a:pt x="0" y="857"/>
                  </a:cubicBezTo>
                  <a:cubicBezTo>
                    <a:pt x="0" y="857"/>
                    <a:pt x="0" y="896"/>
                    <a:pt x="0" y="896"/>
                  </a:cubicBezTo>
                  <a:cubicBezTo>
                    <a:pt x="0" y="935"/>
                    <a:pt x="0" y="1013"/>
                    <a:pt x="0" y="1052"/>
                  </a:cubicBezTo>
                  <a:lnTo>
                    <a:pt x="0" y="1129"/>
                  </a:lnTo>
                  <a:cubicBezTo>
                    <a:pt x="0" y="1246"/>
                    <a:pt x="0" y="1363"/>
                    <a:pt x="78" y="1441"/>
                  </a:cubicBezTo>
                  <a:cubicBezTo>
                    <a:pt x="78" y="1480"/>
                    <a:pt x="117" y="1519"/>
                    <a:pt x="117" y="1557"/>
                  </a:cubicBezTo>
                  <a:cubicBezTo>
                    <a:pt x="156" y="1635"/>
                    <a:pt x="195" y="1674"/>
                    <a:pt x="273" y="1752"/>
                  </a:cubicBezTo>
                  <a:lnTo>
                    <a:pt x="312" y="1791"/>
                  </a:lnTo>
                  <a:lnTo>
                    <a:pt x="467" y="1908"/>
                  </a:lnTo>
                  <a:lnTo>
                    <a:pt x="506" y="1908"/>
                  </a:lnTo>
                  <a:cubicBezTo>
                    <a:pt x="584" y="1947"/>
                    <a:pt x="623" y="1986"/>
                    <a:pt x="701" y="2024"/>
                  </a:cubicBezTo>
                  <a:lnTo>
                    <a:pt x="1012" y="2024"/>
                  </a:lnTo>
                  <a:lnTo>
                    <a:pt x="1246" y="1986"/>
                  </a:lnTo>
                  <a:cubicBezTo>
                    <a:pt x="1401" y="1947"/>
                    <a:pt x="1557" y="1869"/>
                    <a:pt x="1674" y="1752"/>
                  </a:cubicBezTo>
                  <a:cubicBezTo>
                    <a:pt x="1751" y="1674"/>
                    <a:pt x="1790" y="1635"/>
                    <a:pt x="1829" y="1557"/>
                  </a:cubicBezTo>
                  <a:cubicBezTo>
                    <a:pt x="1829" y="1557"/>
                    <a:pt x="1868" y="1519"/>
                    <a:pt x="1868" y="1519"/>
                  </a:cubicBezTo>
                  <a:cubicBezTo>
                    <a:pt x="2024" y="1207"/>
                    <a:pt x="2024" y="818"/>
                    <a:pt x="1868" y="507"/>
                  </a:cubicBezTo>
                  <a:cubicBezTo>
                    <a:pt x="1851" y="472"/>
                    <a:pt x="1825" y="437"/>
                    <a:pt x="1796" y="402"/>
                  </a:cubicBezTo>
                  <a:lnTo>
                    <a:pt x="1796" y="402"/>
                  </a:lnTo>
                  <a:cubicBezTo>
                    <a:pt x="1768" y="349"/>
                    <a:pt x="1740" y="301"/>
                    <a:pt x="1712" y="273"/>
                  </a:cubicBezTo>
                  <a:cubicBezTo>
                    <a:pt x="1635" y="234"/>
                    <a:pt x="1596" y="196"/>
                    <a:pt x="1518" y="118"/>
                  </a:cubicBezTo>
                  <a:lnTo>
                    <a:pt x="1323" y="40"/>
                  </a:lnTo>
                  <a:lnTo>
                    <a:pt x="1284" y="40"/>
                  </a:lnTo>
                  <a:cubicBezTo>
                    <a:pt x="1168" y="40"/>
                    <a:pt x="1090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2"/>
            <p:cNvSpPr/>
            <p:nvPr/>
          </p:nvSpPr>
          <p:spPr>
            <a:xfrm>
              <a:off x="3650131" y="5129558"/>
              <a:ext cx="37517" cy="37688"/>
            </a:xfrm>
            <a:custGeom>
              <a:avLst/>
              <a:gdLst/>
              <a:ahLst/>
              <a:cxnLst/>
              <a:rect l="l" t="t" r="r" b="b"/>
              <a:pathLst>
                <a:path w="3503" h="3519" extrusionOk="0">
                  <a:moveTo>
                    <a:pt x="1578" y="1767"/>
                  </a:moveTo>
                  <a:cubicBezTo>
                    <a:pt x="1574" y="1770"/>
                    <a:pt x="1568" y="1774"/>
                    <a:pt x="1563" y="1777"/>
                  </a:cubicBezTo>
                  <a:lnTo>
                    <a:pt x="1563" y="1777"/>
                  </a:lnTo>
                  <a:lnTo>
                    <a:pt x="1574" y="1768"/>
                  </a:lnTo>
                  <a:lnTo>
                    <a:pt x="1574" y="1768"/>
                  </a:lnTo>
                  <a:lnTo>
                    <a:pt x="1578" y="1767"/>
                  </a:lnTo>
                  <a:close/>
                  <a:moveTo>
                    <a:pt x="1895" y="1814"/>
                  </a:moveTo>
                  <a:lnTo>
                    <a:pt x="1896" y="1815"/>
                  </a:lnTo>
                  <a:lnTo>
                    <a:pt x="1896" y="1815"/>
                  </a:lnTo>
                  <a:cubicBezTo>
                    <a:pt x="1895" y="1815"/>
                    <a:pt x="1895" y="1815"/>
                    <a:pt x="1895" y="1816"/>
                  </a:cubicBezTo>
                  <a:lnTo>
                    <a:pt x="1895" y="1816"/>
                  </a:lnTo>
                  <a:cubicBezTo>
                    <a:pt x="1895" y="1816"/>
                    <a:pt x="1895" y="1815"/>
                    <a:pt x="1895" y="1815"/>
                  </a:cubicBezTo>
                  <a:lnTo>
                    <a:pt x="1895" y="1815"/>
                  </a:lnTo>
                  <a:cubicBezTo>
                    <a:pt x="1895" y="1815"/>
                    <a:pt x="1895" y="1814"/>
                    <a:pt x="1895" y="1814"/>
                  </a:cubicBezTo>
                  <a:close/>
                  <a:moveTo>
                    <a:pt x="1464" y="1851"/>
                  </a:moveTo>
                  <a:lnTo>
                    <a:pt x="1464" y="1851"/>
                  </a:lnTo>
                  <a:cubicBezTo>
                    <a:pt x="1464" y="1851"/>
                    <a:pt x="1464" y="1851"/>
                    <a:pt x="1464" y="1851"/>
                  </a:cubicBezTo>
                  <a:lnTo>
                    <a:pt x="1464" y="1851"/>
                  </a:lnTo>
                  <a:cubicBezTo>
                    <a:pt x="1464" y="1851"/>
                    <a:pt x="1464" y="1851"/>
                    <a:pt x="1464" y="1851"/>
                  </a:cubicBezTo>
                  <a:lnTo>
                    <a:pt x="1464" y="1851"/>
                  </a:lnTo>
                  <a:lnTo>
                    <a:pt x="1464" y="1851"/>
                  </a:lnTo>
                  <a:close/>
                  <a:moveTo>
                    <a:pt x="1439" y="1870"/>
                  </a:moveTo>
                  <a:cubicBezTo>
                    <a:pt x="1439" y="1871"/>
                    <a:pt x="1440" y="1872"/>
                    <a:pt x="1441" y="1873"/>
                  </a:cubicBezTo>
                  <a:lnTo>
                    <a:pt x="1441" y="1873"/>
                  </a:lnTo>
                  <a:cubicBezTo>
                    <a:pt x="1441" y="1875"/>
                    <a:pt x="1441" y="1876"/>
                    <a:pt x="1441" y="1878"/>
                  </a:cubicBezTo>
                  <a:lnTo>
                    <a:pt x="1441" y="1878"/>
                  </a:lnTo>
                  <a:lnTo>
                    <a:pt x="1436" y="1873"/>
                  </a:lnTo>
                  <a:lnTo>
                    <a:pt x="1439" y="1870"/>
                  </a:lnTo>
                  <a:close/>
                  <a:moveTo>
                    <a:pt x="1426" y="1883"/>
                  </a:moveTo>
                  <a:lnTo>
                    <a:pt x="1426" y="1883"/>
                  </a:lnTo>
                  <a:cubicBezTo>
                    <a:pt x="1429" y="1884"/>
                    <a:pt x="1431" y="1886"/>
                    <a:pt x="1434" y="1888"/>
                  </a:cubicBezTo>
                  <a:lnTo>
                    <a:pt x="1434" y="1888"/>
                  </a:lnTo>
                  <a:cubicBezTo>
                    <a:pt x="1432" y="1889"/>
                    <a:pt x="1431" y="1890"/>
                    <a:pt x="1430" y="1891"/>
                  </a:cubicBezTo>
                  <a:lnTo>
                    <a:pt x="1430" y="1891"/>
                  </a:lnTo>
                  <a:lnTo>
                    <a:pt x="1423" y="1886"/>
                  </a:lnTo>
                  <a:lnTo>
                    <a:pt x="1423" y="1886"/>
                  </a:lnTo>
                  <a:lnTo>
                    <a:pt x="1426" y="1883"/>
                  </a:lnTo>
                  <a:close/>
                  <a:moveTo>
                    <a:pt x="1674" y="1"/>
                  </a:moveTo>
                  <a:cubicBezTo>
                    <a:pt x="1402" y="39"/>
                    <a:pt x="1129" y="117"/>
                    <a:pt x="896" y="234"/>
                  </a:cubicBezTo>
                  <a:cubicBezTo>
                    <a:pt x="779" y="312"/>
                    <a:pt x="701" y="390"/>
                    <a:pt x="585" y="468"/>
                  </a:cubicBezTo>
                  <a:cubicBezTo>
                    <a:pt x="546" y="506"/>
                    <a:pt x="507" y="545"/>
                    <a:pt x="468" y="584"/>
                  </a:cubicBezTo>
                  <a:cubicBezTo>
                    <a:pt x="390" y="701"/>
                    <a:pt x="312" y="779"/>
                    <a:pt x="234" y="896"/>
                  </a:cubicBezTo>
                  <a:cubicBezTo>
                    <a:pt x="195" y="1012"/>
                    <a:pt x="118" y="1129"/>
                    <a:pt x="79" y="1285"/>
                  </a:cubicBezTo>
                  <a:cubicBezTo>
                    <a:pt x="79" y="1324"/>
                    <a:pt x="40" y="1363"/>
                    <a:pt x="40" y="1440"/>
                  </a:cubicBezTo>
                  <a:cubicBezTo>
                    <a:pt x="1" y="1557"/>
                    <a:pt x="1" y="1713"/>
                    <a:pt x="1" y="1830"/>
                  </a:cubicBezTo>
                  <a:cubicBezTo>
                    <a:pt x="1" y="2102"/>
                    <a:pt x="79" y="2374"/>
                    <a:pt x="195" y="2608"/>
                  </a:cubicBezTo>
                  <a:cubicBezTo>
                    <a:pt x="234" y="2647"/>
                    <a:pt x="273" y="2686"/>
                    <a:pt x="273" y="2763"/>
                  </a:cubicBezTo>
                  <a:cubicBezTo>
                    <a:pt x="429" y="2958"/>
                    <a:pt x="623" y="3114"/>
                    <a:pt x="818" y="3269"/>
                  </a:cubicBezTo>
                  <a:cubicBezTo>
                    <a:pt x="935" y="3347"/>
                    <a:pt x="1051" y="3386"/>
                    <a:pt x="1168" y="3425"/>
                  </a:cubicBezTo>
                  <a:cubicBezTo>
                    <a:pt x="1333" y="3488"/>
                    <a:pt x="1506" y="3519"/>
                    <a:pt x="1679" y="3519"/>
                  </a:cubicBezTo>
                  <a:cubicBezTo>
                    <a:pt x="2025" y="3519"/>
                    <a:pt x="2372" y="3398"/>
                    <a:pt x="2655" y="3177"/>
                  </a:cubicBezTo>
                  <a:lnTo>
                    <a:pt x="2655" y="3177"/>
                  </a:lnTo>
                  <a:cubicBezTo>
                    <a:pt x="2677" y="3169"/>
                    <a:pt x="2700" y="3161"/>
                    <a:pt x="2725" y="3153"/>
                  </a:cubicBezTo>
                  <a:cubicBezTo>
                    <a:pt x="2725" y="3153"/>
                    <a:pt x="2764" y="3153"/>
                    <a:pt x="2803" y="3114"/>
                  </a:cubicBezTo>
                  <a:cubicBezTo>
                    <a:pt x="2958" y="2997"/>
                    <a:pt x="3114" y="2841"/>
                    <a:pt x="3231" y="2686"/>
                  </a:cubicBezTo>
                  <a:cubicBezTo>
                    <a:pt x="3308" y="2569"/>
                    <a:pt x="3347" y="2452"/>
                    <a:pt x="3386" y="2335"/>
                  </a:cubicBezTo>
                  <a:cubicBezTo>
                    <a:pt x="3425" y="2258"/>
                    <a:pt x="3425" y="2219"/>
                    <a:pt x="3464" y="2180"/>
                  </a:cubicBezTo>
                  <a:cubicBezTo>
                    <a:pt x="3464" y="2024"/>
                    <a:pt x="3503" y="1868"/>
                    <a:pt x="3503" y="1752"/>
                  </a:cubicBezTo>
                  <a:cubicBezTo>
                    <a:pt x="3464" y="1479"/>
                    <a:pt x="3386" y="1207"/>
                    <a:pt x="3270" y="934"/>
                  </a:cubicBezTo>
                  <a:cubicBezTo>
                    <a:pt x="3192" y="779"/>
                    <a:pt x="3075" y="623"/>
                    <a:pt x="2919" y="506"/>
                  </a:cubicBezTo>
                  <a:cubicBezTo>
                    <a:pt x="2725" y="312"/>
                    <a:pt x="2491" y="156"/>
                    <a:pt x="2219" y="78"/>
                  </a:cubicBezTo>
                  <a:cubicBezTo>
                    <a:pt x="2063" y="1"/>
                    <a:pt x="1869" y="1"/>
                    <a:pt x="1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2"/>
            <p:cNvSpPr/>
            <p:nvPr/>
          </p:nvSpPr>
          <p:spPr>
            <a:xfrm>
              <a:off x="3665971" y="5072463"/>
              <a:ext cx="25019" cy="25019"/>
            </a:xfrm>
            <a:custGeom>
              <a:avLst/>
              <a:gdLst/>
              <a:ahLst/>
              <a:cxnLst/>
              <a:rect l="l" t="t" r="r" b="b"/>
              <a:pathLst>
                <a:path w="2336" h="2336" extrusionOk="0">
                  <a:moveTo>
                    <a:pt x="671" y="663"/>
                  </a:moveTo>
                  <a:cubicBezTo>
                    <a:pt x="660" y="680"/>
                    <a:pt x="652" y="694"/>
                    <a:pt x="636" y="699"/>
                  </a:cubicBezTo>
                  <a:lnTo>
                    <a:pt x="636" y="699"/>
                  </a:lnTo>
                  <a:cubicBezTo>
                    <a:pt x="641" y="692"/>
                    <a:pt x="647" y="685"/>
                    <a:pt x="652" y="677"/>
                  </a:cubicBezTo>
                  <a:lnTo>
                    <a:pt x="652" y="677"/>
                  </a:lnTo>
                  <a:lnTo>
                    <a:pt x="671" y="663"/>
                  </a:lnTo>
                  <a:close/>
                  <a:moveTo>
                    <a:pt x="818" y="0"/>
                  </a:moveTo>
                  <a:lnTo>
                    <a:pt x="545" y="117"/>
                  </a:lnTo>
                  <a:lnTo>
                    <a:pt x="429" y="195"/>
                  </a:lnTo>
                  <a:lnTo>
                    <a:pt x="312" y="273"/>
                  </a:lnTo>
                  <a:lnTo>
                    <a:pt x="156" y="506"/>
                  </a:lnTo>
                  <a:lnTo>
                    <a:pt x="156" y="545"/>
                  </a:lnTo>
                  <a:cubicBezTo>
                    <a:pt x="78" y="662"/>
                    <a:pt x="39" y="779"/>
                    <a:pt x="39" y="895"/>
                  </a:cubicBezTo>
                  <a:cubicBezTo>
                    <a:pt x="1" y="1051"/>
                    <a:pt x="1" y="1168"/>
                    <a:pt x="39" y="1323"/>
                  </a:cubicBezTo>
                  <a:cubicBezTo>
                    <a:pt x="74" y="1428"/>
                    <a:pt x="109" y="1532"/>
                    <a:pt x="199" y="1609"/>
                  </a:cubicBezTo>
                  <a:lnTo>
                    <a:pt x="199" y="1609"/>
                  </a:lnTo>
                  <a:cubicBezTo>
                    <a:pt x="237" y="1718"/>
                    <a:pt x="274" y="1793"/>
                    <a:pt x="312" y="1868"/>
                  </a:cubicBezTo>
                  <a:lnTo>
                    <a:pt x="390" y="1946"/>
                  </a:lnTo>
                  <a:cubicBezTo>
                    <a:pt x="429" y="2024"/>
                    <a:pt x="506" y="2102"/>
                    <a:pt x="545" y="2141"/>
                  </a:cubicBezTo>
                  <a:lnTo>
                    <a:pt x="662" y="2218"/>
                  </a:lnTo>
                  <a:lnTo>
                    <a:pt x="896" y="2296"/>
                  </a:lnTo>
                  <a:cubicBezTo>
                    <a:pt x="973" y="2335"/>
                    <a:pt x="1090" y="2335"/>
                    <a:pt x="1168" y="2335"/>
                  </a:cubicBezTo>
                  <a:lnTo>
                    <a:pt x="1479" y="2335"/>
                  </a:lnTo>
                  <a:cubicBezTo>
                    <a:pt x="1596" y="2296"/>
                    <a:pt x="1674" y="2296"/>
                    <a:pt x="1752" y="2218"/>
                  </a:cubicBezTo>
                  <a:lnTo>
                    <a:pt x="1791" y="2218"/>
                  </a:lnTo>
                  <a:lnTo>
                    <a:pt x="1907" y="2141"/>
                  </a:lnTo>
                  <a:lnTo>
                    <a:pt x="2024" y="2063"/>
                  </a:lnTo>
                  <a:lnTo>
                    <a:pt x="2024" y="2024"/>
                  </a:lnTo>
                  <a:cubicBezTo>
                    <a:pt x="2102" y="1985"/>
                    <a:pt x="2141" y="1907"/>
                    <a:pt x="2219" y="1829"/>
                  </a:cubicBezTo>
                  <a:cubicBezTo>
                    <a:pt x="2219" y="1829"/>
                    <a:pt x="2219" y="1790"/>
                    <a:pt x="2219" y="1790"/>
                  </a:cubicBezTo>
                  <a:cubicBezTo>
                    <a:pt x="2219" y="1752"/>
                    <a:pt x="2257" y="1713"/>
                    <a:pt x="2257" y="1635"/>
                  </a:cubicBezTo>
                  <a:cubicBezTo>
                    <a:pt x="2296" y="1596"/>
                    <a:pt x="2335" y="1557"/>
                    <a:pt x="2335" y="1479"/>
                  </a:cubicBezTo>
                  <a:cubicBezTo>
                    <a:pt x="2335" y="1479"/>
                    <a:pt x="2335" y="1479"/>
                    <a:pt x="2335" y="1440"/>
                  </a:cubicBezTo>
                  <a:lnTo>
                    <a:pt x="2335" y="1323"/>
                  </a:lnTo>
                  <a:lnTo>
                    <a:pt x="2335" y="1168"/>
                  </a:lnTo>
                  <a:lnTo>
                    <a:pt x="2335" y="1129"/>
                  </a:lnTo>
                  <a:cubicBezTo>
                    <a:pt x="2335" y="1051"/>
                    <a:pt x="2296" y="895"/>
                    <a:pt x="2296" y="856"/>
                  </a:cubicBezTo>
                  <a:cubicBezTo>
                    <a:pt x="2296" y="856"/>
                    <a:pt x="2296" y="818"/>
                    <a:pt x="2296" y="818"/>
                  </a:cubicBezTo>
                  <a:lnTo>
                    <a:pt x="2296" y="779"/>
                  </a:lnTo>
                  <a:cubicBezTo>
                    <a:pt x="2296" y="740"/>
                    <a:pt x="2219" y="623"/>
                    <a:pt x="2180" y="545"/>
                  </a:cubicBezTo>
                  <a:lnTo>
                    <a:pt x="2180" y="506"/>
                  </a:lnTo>
                  <a:cubicBezTo>
                    <a:pt x="2180" y="467"/>
                    <a:pt x="2141" y="428"/>
                    <a:pt x="2102" y="428"/>
                  </a:cubicBezTo>
                  <a:lnTo>
                    <a:pt x="2024" y="312"/>
                  </a:lnTo>
                  <a:lnTo>
                    <a:pt x="2024" y="273"/>
                  </a:lnTo>
                  <a:lnTo>
                    <a:pt x="1907" y="195"/>
                  </a:lnTo>
                  <a:cubicBezTo>
                    <a:pt x="1868" y="156"/>
                    <a:pt x="1829" y="156"/>
                    <a:pt x="1791" y="117"/>
                  </a:cubicBez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2"/>
            <p:cNvSpPr/>
            <p:nvPr/>
          </p:nvSpPr>
          <p:spPr>
            <a:xfrm>
              <a:off x="3693474" y="5037034"/>
              <a:ext cx="21270" cy="22309"/>
            </a:xfrm>
            <a:custGeom>
              <a:avLst/>
              <a:gdLst/>
              <a:ahLst/>
              <a:cxnLst/>
              <a:rect l="l" t="t" r="r" b="b"/>
              <a:pathLst>
                <a:path w="1986" h="2083" extrusionOk="0">
                  <a:moveTo>
                    <a:pt x="1480" y="180"/>
                  </a:moveTo>
                  <a:lnTo>
                    <a:pt x="1518" y="195"/>
                  </a:lnTo>
                  <a:lnTo>
                    <a:pt x="1499" y="195"/>
                  </a:lnTo>
                  <a:lnTo>
                    <a:pt x="1480" y="180"/>
                  </a:lnTo>
                  <a:close/>
                  <a:moveTo>
                    <a:pt x="691" y="378"/>
                  </a:moveTo>
                  <a:lnTo>
                    <a:pt x="691" y="378"/>
                  </a:lnTo>
                  <a:cubicBezTo>
                    <a:pt x="680" y="390"/>
                    <a:pt x="662" y="390"/>
                    <a:pt x="662" y="390"/>
                  </a:cubicBezTo>
                  <a:lnTo>
                    <a:pt x="691" y="378"/>
                  </a:lnTo>
                  <a:close/>
                  <a:moveTo>
                    <a:pt x="1752" y="1363"/>
                  </a:moveTo>
                  <a:lnTo>
                    <a:pt x="1713" y="1479"/>
                  </a:lnTo>
                  <a:cubicBezTo>
                    <a:pt x="1713" y="1479"/>
                    <a:pt x="1713" y="1441"/>
                    <a:pt x="1713" y="1441"/>
                  </a:cubicBezTo>
                  <a:cubicBezTo>
                    <a:pt x="1726" y="1415"/>
                    <a:pt x="1739" y="1389"/>
                    <a:pt x="1752" y="1363"/>
                  </a:cubicBezTo>
                  <a:close/>
                  <a:moveTo>
                    <a:pt x="974" y="1"/>
                  </a:moveTo>
                  <a:cubicBezTo>
                    <a:pt x="896" y="1"/>
                    <a:pt x="818" y="1"/>
                    <a:pt x="740" y="40"/>
                  </a:cubicBezTo>
                  <a:cubicBezTo>
                    <a:pt x="662" y="79"/>
                    <a:pt x="585" y="79"/>
                    <a:pt x="507" y="117"/>
                  </a:cubicBezTo>
                  <a:cubicBezTo>
                    <a:pt x="351" y="195"/>
                    <a:pt x="234" y="351"/>
                    <a:pt x="156" y="468"/>
                  </a:cubicBezTo>
                  <a:cubicBezTo>
                    <a:pt x="40" y="662"/>
                    <a:pt x="1" y="857"/>
                    <a:pt x="1" y="1051"/>
                  </a:cubicBezTo>
                  <a:cubicBezTo>
                    <a:pt x="1" y="1051"/>
                    <a:pt x="1" y="1090"/>
                    <a:pt x="1" y="1090"/>
                  </a:cubicBezTo>
                  <a:cubicBezTo>
                    <a:pt x="1" y="1207"/>
                    <a:pt x="1" y="1285"/>
                    <a:pt x="40" y="1402"/>
                  </a:cubicBezTo>
                  <a:cubicBezTo>
                    <a:pt x="79" y="1635"/>
                    <a:pt x="234" y="1830"/>
                    <a:pt x="468" y="1946"/>
                  </a:cubicBezTo>
                  <a:cubicBezTo>
                    <a:pt x="507" y="1985"/>
                    <a:pt x="585" y="2024"/>
                    <a:pt x="662" y="2024"/>
                  </a:cubicBezTo>
                  <a:lnTo>
                    <a:pt x="701" y="2024"/>
                  </a:lnTo>
                  <a:cubicBezTo>
                    <a:pt x="799" y="2063"/>
                    <a:pt x="896" y="2083"/>
                    <a:pt x="988" y="2083"/>
                  </a:cubicBezTo>
                  <a:cubicBezTo>
                    <a:pt x="1081" y="2083"/>
                    <a:pt x="1168" y="2063"/>
                    <a:pt x="1246" y="2024"/>
                  </a:cubicBezTo>
                  <a:lnTo>
                    <a:pt x="1480" y="1946"/>
                  </a:lnTo>
                  <a:cubicBezTo>
                    <a:pt x="1518" y="1908"/>
                    <a:pt x="1557" y="1869"/>
                    <a:pt x="1596" y="1869"/>
                  </a:cubicBezTo>
                  <a:cubicBezTo>
                    <a:pt x="1635" y="1830"/>
                    <a:pt x="1674" y="1791"/>
                    <a:pt x="1713" y="1752"/>
                  </a:cubicBezTo>
                  <a:cubicBezTo>
                    <a:pt x="1752" y="1713"/>
                    <a:pt x="1830" y="1635"/>
                    <a:pt x="1869" y="1596"/>
                  </a:cubicBezTo>
                  <a:cubicBezTo>
                    <a:pt x="1869" y="1557"/>
                    <a:pt x="1869" y="1557"/>
                    <a:pt x="1869" y="1557"/>
                  </a:cubicBezTo>
                  <a:cubicBezTo>
                    <a:pt x="1908" y="1479"/>
                    <a:pt x="1908" y="1402"/>
                    <a:pt x="1946" y="1285"/>
                  </a:cubicBezTo>
                  <a:cubicBezTo>
                    <a:pt x="1946" y="1246"/>
                    <a:pt x="1946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46" y="857"/>
                    <a:pt x="1946" y="779"/>
                  </a:cubicBezTo>
                  <a:cubicBezTo>
                    <a:pt x="1946" y="779"/>
                    <a:pt x="1946" y="740"/>
                    <a:pt x="1946" y="740"/>
                  </a:cubicBezTo>
                  <a:cubicBezTo>
                    <a:pt x="1946" y="701"/>
                    <a:pt x="1908" y="662"/>
                    <a:pt x="1908" y="662"/>
                  </a:cubicBezTo>
                  <a:cubicBezTo>
                    <a:pt x="1908" y="623"/>
                    <a:pt x="1869" y="584"/>
                    <a:pt x="1869" y="546"/>
                  </a:cubicBezTo>
                  <a:lnTo>
                    <a:pt x="1869" y="507"/>
                  </a:lnTo>
                  <a:lnTo>
                    <a:pt x="1713" y="312"/>
                  </a:lnTo>
                  <a:cubicBezTo>
                    <a:pt x="1623" y="222"/>
                    <a:pt x="1521" y="159"/>
                    <a:pt x="1406" y="121"/>
                  </a:cubicBezTo>
                  <a:lnTo>
                    <a:pt x="1406" y="121"/>
                  </a:lnTo>
                  <a:lnTo>
                    <a:pt x="1402" y="117"/>
                  </a:lnTo>
                  <a:cubicBezTo>
                    <a:pt x="1285" y="40"/>
                    <a:pt x="1129" y="1"/>
                    <a:pt x="9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2"/>
            <p:cNvSpPr/>
            <p:nvPr/>
          </p:nvSpPr>
          <p:spPr>
            <a:xfrm>
              <a:off x="3617626" y="5100801"/>
              <a:ext cx="20852" cy="20852"/>
            </a:xfrm>
            <a:custGeom>
              <a:avLst/>
              <a:gdLst/>
              <a:ahLst/>
              <a:cxnLst/>
              <a:rect l="l" t="t" r="r" b="b"/>
              <a:pathLst>
                <a:path w="1947" h="1947" extrusionOk="0">
                  <a:moveTo>
                    <a:pt x="234" y="273"/>
                  </a:moveTo>
                  <a:cubicBezTo>
                    <a:pt x="234" y="273"/>
                    <a:pt x="156" y="390"/>
                    <a:pt x="117" y="429"/>
                  </a:cubicBezTo>
                  <a:cubicBezTo>
                    <a:pt x="117" y="429"/>
                    <a:pt x="117" y="467"/>
                    <a:pt x="117" y="467"/>
                  </a:cubicBezTo>
                  <a:lnTo>
                    <a:pt x="234" y="273"/>
                  </a:lnTo>
                  <a:close/>
                  <a:moveTo>
                    <a:pt x="1635" y="1168"/>
                  </a:moveTo>
                  <a:lnTo>
                    <a:pt x="1615" y="1202"/>
                  </a:lnTo>
                  <a:lnTo>
                    <a:pt x="1615" y="1202"/>
                  </a:lnTo>
                  <a:cubicBezTo>
                    <a:pt x="1598" y="1191"/>
                    <a:pt x="1605" y="1168"/>
                    <a:pt x="1635" y="1168"/>
                  </a:cubicBezTo>
                  <a:close/>
                  <a:moveTo>
                    <a:pt x="1539" y="1328"/>
                  </a:moveTo>
                  <a:lnTo>
                    <a:pt x="1518" y="1363"/>
                  </a:lnTo>
                  <a:cubicBezTo>
                    <a:pt x="1518" y="1342"/>
                    <a:pt x="1529" y="1332"/>
                    <a:pt x="1539" y="1328"/>
                  </a:cubicBezTo>
                  <a:close/>
                  <a:moveTo>
                    <a:pt x="896" y="1"/>
                  </a:moveTo>
                  <a:cubicBezTo>
                    <a:pt x="818" y="1"/>
                    <a:pt x="740" y="1"/>
                    <a:pt x="662" y="39"/>
                  </a:cubicBezTo>
                  <a:cubicBezTo>
                    <a:pt x="623" y="39"/>
                    <a:pt x="584" y="39"/>
                    <a:pt x="545" y="78"/>
                  </a:cubicBezTo>
                  <a:cubicBezTo>
                    <a:pt x="468" y="78"/>
                    <a:pt x="390" y="117"/>
                    <a:pt x="351" y="195"/>
                  </a:cubicBezTo>
                  <a:cubicBezTo>
                    <a:pt x="273" y="234"/>
                    <a:pt x="273" y="234"/>
                    <a:pt x="234" y="273"/>
                  </a:cubicBezTo>
                  <a:lnTo>
                    <a:pt x="234" y="273"/>
                  </a:lnTo>
                  <a:lnTo>
                    <a:pt x="234" y="273"/>
                  </a:lnTo>
                  <a:cubicBezTo>
                    <a:pt x="195" y="351"/>
                    <a:pt x="156" y="429"/>
                    <a:pt x="117" y="467"/>
                  </a:cubicBezTo>
                  <a:lnTo>
                    <a:pt x="117" y="506"/>
                  </a:lnTo>
                  <a:cubicBezTo>
                    <a:pt x="78" y="584"/>
                    <a:pt x="39" y="623"/>
                    <a:pt x="1" y="740"/>
                  </a:cubicBezTo>
                  <a:lnTo>
                    <a:pt x="1" y="779"/>
                  </a:lnTo>
                  <a:cubicBezTo>
                    <a:pt x="1" y="857"/>
                    <a:pt x="1" y="934"/>
                    <a:pt x="1" y="1012"/>
                  </a:cubicBezTo>
                  <a:lnTo>
                    <a:pt x="1" y="1051"/>
                  </a:lnTo>
                  <a:cubicBezTo>
                    <a:pt x="1" y="1129"/>
                    <a:pt x="1" y="1207"/>
                    <a:pt x="1" y="1285"/>
                  </a:cubicBezTo>
                  <a:cubicBezTo>
                    <a:pt x="1" y="1285"/>
                    <a:pt x="1" y="1324"/>
                    <a:pt x="1" y="1324"/>
                  </a:cubicBezTo>
                  <a:cubicBezTo>
                    <a:pt x="39" y="1440"/>
                    <a:pt x="78" y="1518"/>
                    <a:pt x="156" y="1596"/>
                  </a:cubicBezTo>
                  <a:cubicBezTo>
                    <a:pt x="234" y="1713"/>
                    <a:pt x="312" y="1791"/>
                    <a:pt x="390" y="1829"/>
                  </a:cubicBezTo>
                  <a:cubicBezTo>
                    <a:pt x="506" y="1907"/>
                    <a:pt x="623" y="1907"/>
                    <a:pt x="740" y="1946"/>
                  </a:cubicBezTo>
                  <a:lnTo>
                    <a:pt x="1051" y="1946"/>
                  </a:lnTo>
                  <a:lnTo>
                    <a:pt x="1285" y="1868"/>
                  </a:lnTo>
                  <a:cubicBezTo>
                    <a:pt x="1289" y="1865"/>
                    <a:pt x="1294" y="1862"/>
                    <a:pt x="1298" y="1859"/>
                  </a:cubicBezTo>
                  <a:lnTo>
                    <a:pt x="1298" y="1859"/>
                  </a:lnTo>
                  <a:cubicBezTo>
                    <a:pt x="1660" y="1732"/>
                    <a:pt x="1946" y="1395"/>
                    <a:pt x="1946" y="934"/>
                  </a:cubicBezTo>
                  <a:cubicBezTo>
                    <a:pt x="1946" y="779"/>
                    <a:pt x="1907" y="623"/>
                    <a:pt x="1829" y="467"/>
                  </a:cubicBezTo>
                  <a:cubicBezTo>
                    <a:pt x="1752" y="312"/>
                    <a:pt x="1635" y="195"/>
                    <a:pt x="1479" y="117"/>
                  </a:cubicBezTo>
                  <a:lnTo>
                    <a:pt x="1440" y="117"/>
                  </a:lnTo>
                  <a:cubicBezTo>
                    <a:pt x="1363" y="78"/>
                    <a:pt x="1285" y="39"/>
                    <a:pt x="1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2"/>
            <p:cNvSpPr/>
            <p:nvPr/>
          </p:nvSpPr>
          <p:spPr>
            <a:xfrm>
              <a:off x="3779743" y="5098713"/>
              <a:ext cx="30856" cy="33362"/>
            </a:xfrm>
            <a:custGeom>
              <a:avLst/>
              <a:gdLst/>
              <a:ahLst/>
              <a:cxnLst/>
              <a:rect l="l" t="t" r="r" b="b"/>
              <a:pathLst>
                <a:path w="2881" h="3115" extrusionOk="0">
                  <a:moveTo>
                    <a:pt x="235" y="1090"/>
                  </a:moveTo>
                  <a:cubicBezTo>
                    <a:pt x="235" y="1090"/>
                    <a:pt x="235" y="1090"/>
                    <a:pt x="235" y="1090"/>
                  </a:cubicBezTo>
                  <a:lnTo>
                    <a:pt x="235" y="1090"/>
                  </a:lnTo>
                  <a:cubicBezTo>
                    <a:pt x="234" y="1090"/>
                    <a:pt x="234" y="1090"/>
                    <a:pt x="234" y="1091"/>
                  </a:cubicBezTo>
                  <a:lnTo>
                    <a:pt x="235" y="1090"/>
                  </a:lnTo>
                  <a:close/>
                  <a:moveTo>
                    <a:pt x="1879" y="1347"/>
                  </a:moveTo>
                  <a:lnTo>
                    <a:pt x="1879" y="1347"/>
                  </a:lnTo>
                  <a:cubicBezTo>
                    <a:pt x="1880" y="1351"/>
                    <a:pt x="1881" y="1356"/>
                    <a:pt x="1882" y="1360"/>
                  </a:cubicBezTo>
                  <a:lnTo>
                    <a:pt x="1882" y="1360"/>
                  </a:lnTo>
                  <a:cubicBezTo>
                    <a:pt x="1881" y="1363"/>
                    <a:pt x="1880" y="1366"/>
                    <a:pt x="1879" y="1369"/>
                  </a:cubicBezTo>
                  <a:lnTo>
                    <a:pt x="1879" y="1369"/>
                  </a:lnTo>
                  <a:cubicBezTo>
                    <a:pt x="1878" y="1362"/>
                    <a:pt x="1879" y="1354"/>
                    <a:pt x="1879" y="1347"/>
                  </a:cubicBezTo>
                  <a:close/>
                  <a:moveTo>
                    <a:pt x="1886" y="1378"/>
                  </a:moveTo>
                  <a:lnTo>
                    <a:pt x="1885" y="1380"/>
                  </a:lnTo>
                  <a:lnTo>
                    <a:pt x="1883" y="1392"/>
                  </a:lnTo>
                  <a:lnTo>
                    <a:pt x="1883" y="1392"/>
                  </a:lnTo>
                  <a:cubicBezTo>
                    <a:pt x="1885" y="1390"/>
                    <a:pt x="1887" y="1388"/>
                    <a:pt x="1888" y="1385"/>
                  </a:cubicBezTo>
                  <a:lnTo>
                    <a:pt x="1888" y="1385"/>
                  </a:lnTo>
                  <a:cubicBezTo>
                    <a:pt x="1888" y="1386"/>
                    <a:pt x="1889" y="1386"/>
                    <a:pt x="1889" y="1387"/>
                  </a:cubicBezTo>
                  <a:lnTo>
                    <a:pt x="1889" y="1387"/>
                  </a:lnTo>
                  <a:lnTo>
                    <a:pt x="1892" y="1383"/>
                  </a:lnTo>
                  <a:lnTo>
                    <a:pt x="1892" y="1383"/>
                  </a:lnTo>
                  <a:lnTo>
                    <a:pt x="1891" y="1382"/>
                  </a:lnTo>
                  <a:lnTo>
                    <a:pt x="1891" y="1382"/>
                  </a:lnTo>
                  <a:cubicBezTo>
                    <a:pt x="1890" y="1383"/>
                    <a:pt x="1889" y="1384"/>
                    <a:pt x="1888" y="1385"/>
                  </a:cubicBezTo>
                  <a:lnTo>
                    <a:pt x="1888" y="1385"/>
                  </a:lnTo>
                  <a:cubicBezTo>
                    <a:pt x="1888" y="1383"/>
                    <a:pt x="1887" y="1380"/>
                    <a:pt x="1886" y="1378"/>
                  </a:cubicBezTo>
                  <a:close/>
                  <a:moveTo>
                    <a:pt x="1873" y="1390"/>
                  </a:moveTo>
                  <a:cubicBezTo>
                    <a:pt x="1874" y="1394"/>
                    <a:pt x="1875" y="1398"/>
                    <a:pt x="1876" y="1402"/>
                  </a:cubicBezTo>
                  <a:lnTo>
                    <a:pt x="1876" y="1402"/>
                  </a:lnTo>
                  <a:lnTo>
                    <a:pt x="1871" y="1409"/>
                  </a:lnTo>
                  <a:lnTo>
                    <a:pt x="1871" y="1409"/>
                  </a:lnTo>
                  <a:cubicBezTo>
                    <a:pt x="1871" y="1403"/>
                    <a:pt x="1872" y="1396"/>
                    <a:pt x="1873" y="1390"/>
                  </a:cubicBezTo>
                  <a:close/>
                  <a:moveTo>
                    <a:pt x="1908" y="1246"/>
                  </a:moveTo>
                  <a:lnTo>
                    <a:pt x="1891" y="1343"/>
                  </a:lnTo>
                  <a:lnTo>
                    <a:pt x="1891" y="1343"/>
                  </a:lnTo>
                  <a:cubicBezTo>
                    <a:pt x="1896" y="1337"/>
                    <a:pt x="1901" y="1330"/>
                    <a:pt x="1908" y="1324"/>
                  </a:cubicBezTo>
                  <a:lnTo>
                    <a:pt x="1908" y="1324"/>
                  </a:lnTo>
                  <a:lnTo>
                    <a:pt x="1889" y="1370"/>
                  </a:lnTo>
                  <a:lnTo>
                    <a:pt x="1889" y="1370"/>
                  </a:lnTo>
                  <a:lnTo>
                    <a:pt x="1891" y="1382"/>
                  </a:lnTo>
                  <a:lnTo>
                    <a:pt x="1891" y="1382"/>
                  </a:lnTo>
                  <a:cubicBezTo>
                    <a:pt x="1897" y="1375"/>
                    <a:pt x="1902" y="1368"/>
                    <a:pt x="1908" y="1363"/>
                  </a:cubicBezTo>
                  <a:lnTo>
                    <a:pt x="1908" y="1363"/>
                  </a:lnTo>
                  <a:lnTo>
                    <a:pt x="1892" y="1383"/>
                  </a:lnTo>
                  <a:lnTo>
                    <a:pt x="1892" y="1383"/>
                  </a:lnTo>
                  <a:lnTo>
                    <a:pt x="1897" y="1413"/>
                  </a:lnTo>
                  <a:lnTo>
                    <a:pt x="1897" y="1413"/>
                  </a:lnTo>
                  <a:cubicBezTo>
                    <a:pt x="1894" y="1404"/>
                    <a:pt x="1891" y="1396"/>
                    <a:pt x="1889" y="1387"/>
                  </a:cubicBezTo>
                  <a:lnTo>
                    <a:pt x="1889" y="1387"/>
                  </a:lnTo>
                  <a:lnTo>
                    <a:pt x="1883" y="1394"/>
                  </a:lnTo>
                  <a:lnTo>
                    <a:pt x="1882" y="1402"/>
                  </a:lnTo>
                  <a:cubicBezTo>
                    <a:pt x="1881" y="1400"/>
                    <a:pt x="1881" y="1398"/>
                    <a:pt x="1881" y="1396"/>
                  </a:cubicBezTo>
                  <a:lnTo>
                    <a:pt x="1881" y="1396"/>
                  </a:lnTo>
                  <a:lnTo>
                    <a:pt x="1877" y="1401"/>
                  </a:lnTo>
                  <a:lnTo>
                    <a:pt x="1877" y="1401"/>
                  </a:lnTo>
                  <a:cubicBezTo>
                    <a:pt x="1878" y="1399"/>
                    <a:pt x="1880" y="1398"/>
                    <a:pt x="1881" y="1396"/>
                  </a:cubicBezTo>
                  <a:lnTo>
                    <a:pt x="1881" y="1396"/>
                  </a:lnTo>
                  <a:cubicBezTo>
                    <a:pt x="1881" y="1396"/>
                    <a:pt x="1881" y="1396"/>
                    <a:pt x="1881" y="1396"/>
                  </a:cubicBezTo>
                  <a:lnTo>
                    <a:pt x="1881" y="1396"/>
                  </a:lnTo>
                  <a:lnTo>
                    <a:pt x="1883" y="1394"/>
                  </a:lnTo>
                  <a:lnTo>
                    <a:pt x="1883" y="1392"/>
                  </a:lnTo>
                  <a:lnTo>
                    <a:pt x="1883" y="1392"/>
                  </a:lnTo>
                  <a:cubicBezTo>
                    <a:pt x="1882" y="1393"/>
                    <a:pt x="1882" y="1395"/>
                    <a:pt x="1881" y="1396"/>
                  </a:cubicBezTo>
                  <a:lnTo>
                    <a:pt x="1881" y="1396"/>
                  </a:lnTo>
                  <a:cubicBezTo>
                    <a:pt x="1881" y="1395"/>
                    <a:pt x="1880" y="1393"/>
                    <a:pt x="1880" y="1392"/>
                  </a:cubicBezTo>
                  <a:lnTo>
                    <a:pt x="1880" y="1392"/>
                  </a:lnTo>
                  <a:lnTo>
                    <a:pt x="1877" y="1402"/>
                  </a:lnTo>
                  <a:lnTo>
                    <a:pt x="1877" y="1402"/>
                  </a:lnTo>
                  <a:cubicBezTo>
                    <a:pt x="1875" y="1398"/>
                    <a:pt x="1874" y="1394"/>
                    <a:pt x="1873" y="1390"/>
                  </a:cubicBezTo>
                  <a:lnTo>
                    <a:pt x="1873" y="1390"/>
                  </a:lnTo>
                  <a:cubicBezTo>
                    <a:pt x="1874" y="1383"/>
                    <a:pt x="1876" y="1376"/>
                    <a:pt x="1879" y="1369"/>
                  </a:cubicBezTo>
                  <a:lnTo>
                    <a:pt x="1879" y="1369"/>
                  </a:lnTo>
                  <a:cubicBezTo>
                    <a:pt x="1879" y="1377"/>
                    <a:pt x="1879" y="1385"/>
                    <a:pt x="1880" y="1392"/>
                  </a:cubicBezTo>
                  <a:lnTo>
                    <a:pt x="1880" y="1392"/>
                  </a:lnTo>
                  <a:lnTo>
                    <a:pt x="1885" y="1380"/>
                  </a:lnTo>
                  <a:lnTo>
                    <a:pt x="1886" y="1377"/>
                  </a:lnTo>
                  <a:lnTo>
                    <a:pt x="1886" y="1377"/>
                  </a:lnTo>
                  <a:cubicBezTo>
                    <a:pt x="1886" y="1377"/>
                    <a:pt x="1886" y="1377"/>
                    <a:pt x="1886" y="1378"/>
                  </a:cubicBezTo>
                  <a:lnTo>
                    <a:pt x="1886" y="1378"/>
                  </a:lnTo>
                  <a:lnTo>
                    <a:pt x="1889" y="1370"/>
                  </a:lnTo>
                  <a:lnTo>
                    <a:pt x="1889" y="1370"/>
                  </a:lnTo>
                  <a:lnTo>
                    <a:pt x="1888" y="1363"/>
                  </a:lnTo>
                  <a:lnTo>
                    <a:pt x="1888" y="1363"/>
                  </a:lnTo>
                  <a:lnTo>
                    <a:pt x="1891" y="1343"/>
                  </a:lnTo>
                  <a:lnTo>
                    <a:pt x="1891" y="1343"/>
                  </a:lnTo>
                  <a:cubicBezTo>
                    <a:pt x="1890" y="1346"/>
                    <a:pt x="1888" y="1349"/>
                    <a:pt x="1886" y="1352"/>
                  </a:cubicBezTo>
                  <a:lnTo>
                    <a:pt x="1886" y="1352"/>
                  </a:lnTo>
                  <a:lnTo>
                    <a:pt x="1882" y="1324"/>
                  </a:lnTo>
                  <a:lnTo>
                    <a:pt x="1882" y="1324"/>
                  </a:lnTo>
                  <a:cubicBezTo>
                    <a:pt x="1880" y="1332"/>
                    <a:pt x="1880" y="1339"/>
                    <a:pt x="1879" y="1347"/>
                  </a:cubicBezTo>
                  <a:lnTo>
                    <a:pt x="1879" y="1347"/>
                  </a:lnTo>
                  <a:cubicBezTo>
                    <a:pt x="1873" y="1316"/>
                    <a:pt x="1869" y="1283"/>
                    <a:pt x="1869" y="1246"/>
                  </a:cubicBezTo>
                  <a:lnTo>
                    <a:pt x="1869" y="1246"/>
                  </a:lnTo>
                  <a:lnTo>
                    <a:pt x="1882" y="1324"/>
                  </a:lnTo>
                  <a:cubicBezTo>
                    <a:pt x="1886" y="1298"/>
                    <a:pt x="1895" y="1272"/>
                    <a:pt x="1908" y="1246"/>
                  </a:cubicBezTo>
                  <a:close/>
                  <a:moveTo>
                    <a:pt x="1876" y="1402"/>
                  </a:moveTo>
                  <a:lnTo>
                    <a:pt x="1870" y="1419"/>
                  </a:lnTo>
                  <a:lnTo>
                    <a:pt x="1870" y="1419"/>
                  </a:lnTo>
                  <a:cubicBezTo>
                    <a:pt x="1870" y="1416"/>
                    <a:pt x="1870" y="1414"/>
                    <a:pt x="1870" y="1412"/>
                  </a:cubicBezTo>
                  <a:lnTo>
                    <a:pt x="1870" y="1412"/>
                  </a:lnTo>
                  <a:cubicBezTo>
                    <a:pt x="1872" y="1409"/>
                    <a:pt x="1874" y="1405"/>
                    <a:pt x="1876" y="1402"/>
                  </a:cubicBezTo>
                  <a:close/>
                  <a:moveTo>
                    <a:pt x="1381" y="1747"/>
                  </a:moveTo>
                  <a:lnTo>
                    <a:pt x="1383" y="1747"/>
                  </a:lnTo>
                  <a:lnTo>
                    <a:pt x="1383" y="1747"/>
                  </a:lnTo>
                  <a:cubicBezTo>
                    <a:pt x="1382" y="1748"/>
                    <a:pt x="1382" y="1749"/>
                    <a:pt x="1382" y="1750"/>
                  </a:cubicBezTo>
                  <a:lnTo>
                    <a:pt x="1382" y="1750"/>
                  </a:lnTo>
                  <a:cubicBezTo>
                    <a:pt x="1381" y="1749"/>
                    <a:pt x="1380" y="1749"/>
                    <a:pt x="1380" y="1749"/>
                  </a:cubicBezTo>
                  <a:lnTo>
                    <a:pt x="1380" y="1749"/>
                  </a:lnTo>
                  <a:lnTo>
                    <a:pt x="1381" y="1747"/>
                  </a:lnTo>
                  <a:close/>
                  <a:moveTo>
                    <a:pt x="1441" y="1"/>
                  </a:moveTo>
                  <a:cubicBezTo>
                    <a:pt x="1363" y="1"/>
                    <a:pt x="1246" y="1"/>
                    <a:pt x="1168" y="40"/>
                  </a:cubicBezTo>
                  <a:cubicBezTo>
                    <a:pt x="1052" y="79"/>
                    <a:pt x="935" y="118"/>
                    <a:pt x="857" y="157"/>
                  </a:cubicBezTo>
                  <a:cubicBezTo>
                    <a:pt x="779" y="196"/>
                    <a:pt x="740" y="234"/>
                    <a:pt x="701" y="273"/>
                  </a:cubicBezTo>
                  <a:cubicBezTo>
                    <a:pt x="662" y="312"/>
                    <a:pt x="585" y="351"/>
                    <a:pt x="546" y="390"/>
                  </a:cubicBezTo>
                  <a:cubicBezTo>
                    <a:pt x="429" y="507"/>
                    <a:pt x="351" y="701"/>
                    <a:pt x="273" y="857"/>
                  </a:cubicBezTo>
                  <a:cubicBezTo>
                    <a:pt x="244" y="915"/>
                    <a:pt x="237" y="994"/>
                    <a:pt x="235" y="1063"/>
                  </a:cubicBezTo>
                  <a:lnTo>
                    <a:pt x="235" y="1063"/>
                  </a:lnTo>
                  <a:cubicBezTo>
                    <a:pt x="158" y="1165"/>
                    <a:pt x="99" y="1283"/>
                    <a:pt x="40" y="1402"/>
                  </a:cubicBezTo>
                  <a:cubicBezTo>
                    <a:pt x="1" y="1558"/>
                    <a:pt x="1" y="1713"/>
                    <a:pt x="40" y="1830"/>
                  </a:cubicBezTo>
                  <a:cubicBezTo>
                    <a:pt x="40" y="2063"/>
                    <a:pt x="79" y="2219"/>
                    <a:pt x="157" y="2414"/>
                  </a:cubicBezTo>
                  <a:cubicBezTo>
                    <a:pt x="234" y="2491"/>
                    <a:pt x="273" y="2569"/>
                    <a:pt x="351" y="2647"/>
                  </a:cubicBezTo>
                  <a:cubicBezTo>
                    <a:pt x="351" y="2686"/>
                    <a:pt x="390" y="2725"/>
                    <a:pt x="429" y="2764"/>
                  </a:cubicBezTo>
                  <a:cubicBezTo>
                    <a:pt x="701" y="2997"/>
                    <a:pt x="1052" y="3114"/>
                    <a:pt x="1402" y="3114"/>
                  </a:cubicBezTo>
                  <a:cubicBezTo>
                    <a:pt x="1557" y="3114"/>
                    <a:pt x="1713" y="3075"/>
                    <a:pt x="1869" y="3036"/>
                  </a:cubicBezTo>
                  <a:cubicBezTo>
                    <a:pt x="2063" y="2958"/>
                    <a:pt x="2219" y="2881"/>
                    <a:pt x="2375" y="2725"/>
                  </a:cubicBezTo>
                  <a:cubicBezTo>
                    <a:pt x="2491" y="2647"/>
                    <a:pt x="2608" y="2530"/>
                    <a:pt x="2686" y="2375"/>
                  </a:cubicBezTo>
                  <a:cubicBezTo>
                    <a:pt x="2764" y="2258"/>
                    <a:pt x="2803" y="2102"/>
                    <a:pt x="2842" y="1947"/>
                  </a:cubicBezTo>
                  <a:cubicBezTo>
                    <a:pt x="2880" y="1791"/>
                    <a:pt x="2880" y="1635"/>
                    <a:pt x="2880" y="1480"/>
                  </a:cubicBezTo>
                  <a:cubicBezTo>
                    <a:pt x="2880" y="1324"/>
                    <a:pt x="2842" y="1168"/>
                    <a:pt x="2803" y="1013"/>
                  </a:cubicBezTo>
                  <a:cubicBezTo>
                    <a:pt x="2725" y="818"/>
                    <a:pt x="2608" y="624"/>
                    <a:pt x="2452" y="468"/>
                  </a:cubicBezTo>
                  <a:cubicBezTo>
                    <a:pt x="2414" y="429"/>
                    <a:pt x="2375" y="390"/>
                    <a:pt x="2336" y="351"/>
                  </a:cubicBezTo>
                  <a:cubicBezTo>
                    <a:pt x="2180" y="196"/>
                    <a:pt x="1947" y="79"/>
                    <a:pt x="1713" y="40"/>
                  </a:cubicBezTo>
                  <a:cubicBezTo>
                    <a:pt x="1635" y="40"/>
                    <a:pt x="1557" y="1"/>
                    <a:pt x="1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2"/>
            <p:cNvSpPr/>
            <p:nvPr/>
          </p:nvSpPr>
          <p:spPr>
            <a:xfrm>
              <a:off x="3792670" y="5176649"/>
              <a:ext cx="30845" cy="28253"/>
            </a:xfrm>
            <a:custGeom>
              <a:avLst/>
              <a:gdLst/>
              <a:ahLst/>
              <a:cxnLst/>
              <a:rect l="l" t="t" r="r" b="b"/>
              <a:pathLst>
                <a:path w="2880" h="2638" extrusionOk="0">
                  <a:moveTo>
                    <a:pt x="1669" y="1368"/>
                  </a:moveTo>
                  <a:lnTo>
                    <a:pt x="1669" y="1368"/>
                  </a:lnTo>
                  <a:cubicBezTo>
                    <a:pt x="1669" y="1368"/>
                    <a:pt x="1669" y="1369"/>
                    <a:pt x="1668" y="1369"/>
                  </a:cubicBezTo>
                  <a:lnTo>
                    <a:pt x="1668" y="1369"/>
                  </a:lnTo>
                  <a:lnTo>
                    <a:pt x="1648" y="1397"/>
                  </a:lnTo>
                  <a:lnTo>
                    <a:pt x="1648" y="1397"/>
                  </a:lnTo>
                  <a:cubicBezTo>
                    <a:pt x="1654" y="1387"/>
                    <a:pt x="1660" y="1377"/>
                    <a:pt x="1669" y="1368"/>
                  </a:cubicBezTo>
                  <a:close/>
                  <a:moveTo>
                    <a:pt x="1640" y="1413"/>
                  </a:moveTo>
                  <a:lnTo>
                    <a:pt x="1637" y="1429"/>
                  </a:lnTo>
                  <a:lnTo>
                    <a:pt x="1637" y="1429"/>
                  </a:lnTo>
                  <a:lnTo>
                    <a:pt x="1635" y="1430"/>
                  </a:lnTo>
                  <a:lnTo>
                    <a:pt x="1635" y="1430"/>
                  </a:lnTo>
                  <a:cubicBezTo>
                    <a:pt x="1636" y="1424"/>
                    <a:pt x="1638" y="1419"/>
                    <a:pt x="1640" y="1413"/>
                  </a:cubicBezTo>
                  <a:close/>
                  <a:moveTo>
                    <a:pt x="1632" y="1453"/>
                  </a:moveTo>
                  <a:cubicBezTo>
                    <a:pt x="1631" y="1455"/>
                    <a:pt x="1630" y="1457"/>
                    <a:pt x="1629" y="1459"/>
                  </a:cubicBezTo>
                  <a:lnTo>
                    <a:pt x="1629" y="1459"/>
                  </a:lnTo>
                  <a:lnTo>
                    <a:pt x="1621" y="1462"/>
                  </a:lnTo>
                  <a:lnTo>
                    <a:pt x="1621" y="1462"/>
                  </a:lnTo>
                  <a:cubicBezTo>
                    <a:pt x="1621" y="1460"/>
                    <a:pt x="1622" y="1459"/>
                    <a:pt x="1622" y="1458"/>
                  </a:cubicBezTo>
                  <a:lnTo>
                    <a:pt x="1622" y="1458"/>
                  </a:lnTo>
                  <a:cubicBezTo>
                    <a:pt x="1626" y="1456"/>
                    <a:pt x="1629" y="1454"/>
                    <a:pt x="1632" y="1453"/>
                  </a:cubicBezTo>
                  <a:close/>
                  <a:moveTo>
                    <a:pt x="1617" y="1480"/>
                  </a:moveTo>
                  <a:cubicBezTo>
                    <a:pt x="1616" y="1481"/>
                    <a:pt x="1615" y="1482"/>
                    <a:pt x="1615" y="1483"/>
                  </a:cubicBezTo>
                  <a:lnTo>
                    <a:pt x="1615" y="1483"/>
                  </a:lnTo>
                  <a:lnTo>
                    <a:pt x="1612" y="1483"/>
                  </a:lnTo>
                  <a:lnTo>
                    <a:pt x="1612" y="1483"/>
                  </a:lnTo>
                  <a:cubicBezTo>
                    <a:pt x="1612" y="1482"/>
                    <a:pt x="1613" y="1481"/>
                    <a:pt x="1613" y="1480"/>
                  </a:cubicBezTo>
                  <a:lnTo>
                    <a:pt x="1613" y="1480"/>
                  </a:lnTo>
                  <a:cubicBezTo>
                    <a:pt x="1614" y="1480"/>
                    <a:pt x="1616" y="1480"/>
                    <a:pt x="1617" y="1480"/>
                  </a:cubicBezTo>
                  <a:close/>
                  <a:moveTo>
                    <a:pt x="1383" y="1482"/>
                  </a:moveTo>
                  <a:lnTo>
                    <a:pt x="1383" y="1482"/>
                  </a:lnTo>
                  <a:cubicBezTo>
                    <a:pt x="1386" y="1483"/>
                    <a:pt x="1389" y="1483"/>
                    <a:pt x="1393" y="1484"/>
                  </a:cubicBezTo>
                  <a:lnTo>
                    <a:pt x="1393" y="1484"/>
                  </a:lnTo>
                  <a:cubicBezTo>
                    <a:pt x="1393" y="1485"/>
                    <a:pt x="1393" y="1485"/>
                    <a:pt x="1393" y="1486"/>
                  </a:cubicBezTo>
                  <a:lnTo>
                    <a:pt x="1393" y="1486"/>
                  </a:lnTo>
                  <a:lnTo>
                    <a:pt x="1384" y="1484"/>
                  </a:lnTo>
                  <a:lnTo>
                    <a:pt x="1384" y="1484"/>
                  </a:lnTo>
                  <a:lnTo>
                    <a:pt x="1383" y="1482"/>
                  </a:lnTo>
                  <a:close/>
                  <a:moveTo>
                    <a:pt x="1446" y="1494"/>
                  </a:moveTo>
                  <a:cubicBezTo>
                    <a:pt x="1448" y="1495"/>
                    <a:pt x="1451" y="1496"/>
                    <a:pt x="1453" y="1498"/>
                  </a:cubicBezTo>
                  <a:lnTo>
                    <a:pt x="1453" y="1498"/>
                  </a:lnTo>
                  <a:lnTo>
                    <a:pt x="1451" y="1497"/>
                  </a:lnTo>
                  <a:lnTo>
                    <a:pt x="1451" y="1497"/>
                  </a:lnTo>
                  <a:lnTo>
                    <a:pt x="1446" y="1494"/>
                  </a:lnTo>
                  <a:lnTo>
                    <a:pt x="1446" y="1494"/>
                  </a:lnTo>
                  <a:cubicBezTo>
                    <a:pt x="1446" y="1494"/>
                    <a:pt x="1446" y="1494"/>
                    <a:pt x="1446" y="1494"/>
                  </a:cubicBezTo>
                  <a:close/>
                  <a:moveTo>
                    <a:pt x="1463" y="1507"/>
                  </a:moveTo>
                  <a:cubicBezTo>
                    <a:pt x="1464" y="1507"/>
                    <a:pt x="1465" y="1507"/>
                    <a:pt x="1466" y="1508"/>
                  </a:cubicBezTo>
                  <a:lnTo>
                    <a:pt x="1466" y="1508"/>
                  </a:lnTo>
                  <a:lnTo>
                    <a:pt x="1465" y="1508"/>
                  </a:lnTo>
                  <a:lnTo>
                    <a:pt x="1465" y="1508"/>
                  </a:lnTo>
                  <a:lnTo>
                    <a:pt x="1463" y="1507"/>
                  </a:lnTo>
                  <a:close/>
                  <a:moveTo>
                    <a:pt x="1565" y="1483"/>
                  </a:moveTo>
                  <a:lnTo>
                    <a:pt x="1562" y="1485"/>
                  </a:lnTo>
                  <a:lnTo>
                    <a:pt x="1562" y="1485"/>
                  </a:lnTo>
                  <a:lnTo>
                    <a:pt x="1535" y="1496"/>
                  </a:lnTo>
                  <a:lnTo>
                    <a:pt x="1535" y="1496"/>
                  </a:lnTo>
                  <a:lnTo>
                    <a:pt x="1525" y="1498"/>
                  </a:lnTo>
                  <a:lnTo>
                    <a:pt x="1525" y="1498"/>
                  </a:lnTo>
                  <a:cubicBezTo>
                    <a:pt x="1522" y="1497"/>
                    <a:pt x="1519" y="1496"/>
                    <a:pt x="1517" y="1495"/>
                  </a:cubicBezTo>
                  <a:lnTo>
                    <a:pt x="1517" y="1495"/>
                  </a:lnTo>
                  <a:cubicBezTo>
                    <a:pt x="1512" y="1497"/>
                    <a:pt x="1507" y="1499"/>
                    <a:pt x="1502" y="1502"/>
                  </a:cubicBezTo>
                  <a:lnTo>
                    <a:pt x="1502" y="1502"/>
                  </a:lnTo>
                  <a:lnTo>
                    <a:pt x="1525" y="1498"/>
                  </a:lnTo>
                  <a:lnTo>
                    <a:pt x="1525" y="1498"/>
                  </a:lnTo>
                  <a:cubicBezTo>
                    <a:pt x="1526" y="1498"/>
                    <a:pt x="1527" y="1499"/>
                    <a:pt x="1528" y="1499"/>
                  </a:cubicBezTo>
                  <a:lnTo>
                    <a:pt x="1528" y="1499"/>
                  </a:lnTo>
                  <a:lnTo>
                    <a:pt x="1505" y="1508"/>
                  </a:lnTo>
                  <a:lnTo>
                    <a:pt x="1505" y="1508"/>
                  </a:lnTo>
                  <a:lnTo>
                    <a:pt x="1495" y="1506"/>
                  </a:lnTo>
                  <a:lnTo>
                    <a:pt x="1495" y="1506"/>
                  </a:lnTo>
                  <a:cubicBezTo>
                    <a:pt x="1497" y="1504"/>
                    <a:pt x="1499" y="1503"/>
                    <a:pt x="1502" y="1502"/>
                  </a:cubicBezTo>
                  <a:lnTo>
                    <a:pt x="1502" y="1502"/>
                  </a:lnTo>
                  <a:lnTo>
                    <a:pt x="1486" y="1504"/>
                  </a:lnTo>
                  <a:lnTo>
                    <a:pt x="1479" y="1503"/>
                  </a:lnTo>
                  <a:lnTo>
                    <a:pt x="1479" y="1503"/>
                  </a:lnTo>
                  <a:lnTo>
                    <a:pt x="1452" y="1492"/>
                  </a:lnTo>
                  <a:lnTo>
                    <a:pt x="1452" y="1492"/>
                  </a:lnTo>
                  <a:cubicBezTo>
                    <a:pt x="1461" y="1490"/>
                    <a:pt x="1470" y="1489"/>
                    <a:pt x="1479" y="1489"/>
                  </a:cubicBezTo>
                  <a:cubicBezTo>
                    <a:pt x="1492" y="1489"/>
                    <a:pt x="1505" y="1491"/>
                    <a:pt x="1517" y="1495"/>
                  </a:cubicBezTo>
                  <a:lnTo>
                    <a:pt x="1517" y="1495"/>
                  </a:lnTo>
                  <a:cubicBezTo>
                    <a:pt x="1532" y="1489"/>
                    <a:pt x="1549" y="1485"/>
                    <a:pt x="1565" y="1483"/>
                  </a:cubicBezTo>
                  <a:close/>
                  <a:moveTo>
                    <a:pt x="1440" y="1"/>
                  </a:moveTo>
                  <a:cubicBezTo>
                    <a:pt x="1207" y="1"/>
                    <a:pt x="1012" y="40"/>
                    <a:pt x="817" y="156"/>
                  </a:cubicBezTo>
                  <a:cubicBezTo>
                    <a:pt x="701" y="195"/>
                    <a:pt x="623" y="234"/>
                    <a:pt x="545" y="312"/>
                  </a:cubicBezTo>
                  <a:cubicBezTo>
                    <a:pt x="506" y="351"/>
                    <a:pt x="467" y="390"/>
                    <a:pt x="428" y="429"/>
                  </a:cubicBezTo>
                  <a:cubicBezTo>
                    <a:pt x="312" y="585"/>
                    <a:pt x="195" y="779"/>
                    <a:pt x="117" y="1013"/>
                  </a:cubicBezTo>
                  <a:cubicBezTo>
                    <a:pt x="0" y="1441"/>
                    <a:pt x="117" y="1908"/>
                    <a:pt x="428" y="2219"/>
                  </a:cubicBezTo>
                  <a:cubicBezTo>
                    <a:pt x="506" y="2297"/>
                    <a:pt x="623" y="2375"/>
                    <a:pt x="701" y="2413"/>
                  </a:cubicBezTo>
                  <a:lnTo>
                    <a:pt x="778" y="2452"/>
                  </a:lnTo>
                  <a:cubicBezTo>
                    <a:pt x="856" y="2491"/>
                    <a:pt x="934" y="2530"/>
                    <a:pt x="1012" y="2569"/>
                  </a:cubicBezTo>
                  <a:cubicBezTo>
                    <a:pt x="1071" y="2584"/>
                    <a:pt x="1137" y="2593"/>
                    <a:pt x="1203" y="2597"/>
                  </a:cubicBezTo>
                  <a:lnTo>
                    <a:pt x="1203" y="2597"/>
                  </a:lnTo>
                  <a:cubicBezTo>
                    <a:pt x="1217" y="2601"/>
                    <a:pt x="1231" y="2604"/>
                    <a:pt x="1245" y="2608"/>
                  </a:cubicBezTo>
                  <a:cubicBezTo>
                    <a:pt x="1323" y="2627"/>
                    <a:pt x="1401" y="2637"/>
                    <a:pt x="1479" y="2637"/>
                  </a:cubicBezTo>
                  <a:cubicBezTo>
                    <a:pt x="1557" y="2637"/>
                    <a:pt x="1635" y="2627"/>
                    <a:pt x="1712" y="2608"/>
                  </a:cubicBezTo>
                  <a:cubicBezTo>
                    <a:pt x="1868" y="2569"/>
                    <a:pt x="2024" y="2530"/>
                    <a:pt x="2179" y="2452"/>
                  </a:cubicBezTo>
                  <a:cubicBezTo>
                    <a:pt x="2296" y="2413"/>
                    <a:pt x="2413" y="2336"/>
                    <a:pt x="2491" y="2258"/>
                  </a:cubicBezTo>
                  <a:cubicBezTo>
                    <a:pt x="2607" y="2102"/>
                    <a:pt x="2724" y="1946"/>
                    <a:pt x="2763" y="1752"/>
                  </a:cubicBezTo>
                  <a:cubicBezTo>
                    <a:pt x="2880" y="1402"/>
                    <a:pt x="2841" y="1051"/>
                    <a:pt x="2646" y="740"/>
                  </a:cubicBezTo>
                  <a:cubicBezTo>
                    <a:pt x="2607" y="662"/>
                    <a:pt x="2569" y="623"/>
                    <a:pt x="2530" y="585"/>
                  </a:cubicBezTo>
                  <a:cubicBezTo>
                    <a:pt x="2491" y="507"/>
                    <a:pt x="2452" y="429"/>
                    <a:pt x="2413" y="390"/>
                  </a:cubicBezTo>
                  <a:cubicBezTo>
                    <a:pt x="2296" y="273"/>
                    <a:pt x="2179" y="195"/>
                    <a:pt x="2024" y="156"/>
                  </a:cubicBezTo>
                  <a:cubicBezTo>
                    <a:pt x="1829" y="40"/>
                    <a:pt x="1635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2"/>
            <p:cNvSpPr/>
            <p:nvPr/>
          </p:nvSpPr>
          <p:spPr>
            <a:xfrm>
              <a:off x="3779047" y="5147036"/>
              <a:ext cx="78644" cy="12541"/>
            </a:xfrm>
            <a:custGeom>
              <a:avLst/>
              <a:gdLst/>
              <a:ahLst/>
              <a:cxnLst/>
              <a:rect l="l" t="t" r="r" b="b"/>
              <a:pathLst>
                <a:path w="7343" h="1171" extrusionOk="0">
                  <a:moveTo>
                    <a:pt x="384" y="1"/>
                  </a:moveTo>
                  <a:cubicBezTo>
                    <a:pt x="132" y="1"/>
                    <a:pt x="0" y="434"/>
                    <a:pt x="299" y="509"/>
                  </a:cubicBezTo>
                  <a:cubicBezTo>
                    <a:pt x="2517" y="781"/>
                    <a:pt x="4774" y="1015"/>
                    <a:pt x="6992" y="1170"/>
                  </a:cubicBezTo>
                  <a:cubicBezTo>
                    <a:pt x="7343" y="1170"/>
                    <a:pt x="7304" y="664"/>
                    <a:pt x="6992" y="664"/>
                  </a:cubicBezTo>
                  <a:cubicBezTo>
                    <a:pt x="4813" y="509"/>
                    <a:pt x="2634" y="314"/>
                    <a:pt x="416" y="3"/>
                  </a:cubicBezTo>
                  <a:cubicBezTo>
                    <a:pt x="405" y="1"/>
                    <a:pt x="395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2"/>
            <p:cNvSpPr/>
            <p:nvPr/>
          </p:nvSpPr>
          <p:spPr>
            <a:xfrm>
              <a:off x="3795958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53" y="0"/>
                  </a:moveTo>
                  <a:cubicBezTo>
                    <a:pt x="140" y="0"/>
                    <a:pt x="1" y="330"/>
                    <a:pt x="199" y="462"/>
                  </a:cubicBezTo>
                  <a:cubicBezTo>
                    <a:pt x="1950" y="1629"/>
                    <a:pt x="3623" y="2875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3" y="4041"/>
                    <a:pt x="5608" y="3886"/>
                  </a:cubicBezTo>
                  <a:cubicBezTo>
                    <a:pt x="3974" y="2524"/>
                    <a:pt x="2223" y="1240"/>
                    <a:pt x="471" y="34"/>
                  </a:cubicBezTo>
                  <a:cubicBezTo>
                    <a:pt x="431" y="11"/>
                    <a:pt x="39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2"/>
            <p:cNvSpPr/>
            <p:nvPr/>
          </p:nvSpPr>
          <p:spPr>
            <a:xfrm>
              <a:off x="3811348" y="5073416"/>
              <a:ext cx="23251" cy="65202"/>
            </a:xfrm>
            <a:custGeom>
              <a:avLst/>
              <a:gdLst/>
              <a:ahLst/>
              <a:cxnLst/>
              <a:rect l="l" t="t" r="r" b="b"/>
              <a:pathLst>
                <a:path w="2171" h="6088" extrusionOk="0">
                  <a:moveTo>
                    <a:pt x="286" y="1"/>
                  </a:moveTo>
                  <a:cubicBezTo>
                    <a:pt x="144" y="1"/>
                    <a:pt x="0" y="117"/>
                    <a:pt x="46" y="301"/>
                  </a:cubicBezTo>
                  <a:cubicBezTo>
                    <a:pt x="708" y="2129"/>
                    <a:pt x="1253" y="3997"/>
                    <a:pt x="1681" y="5904"/>
                  </a:cubicBezTo>
                  <a:cubicBezTo>
                    <a:pt x="1697" y="6032"/>
                    <a:pt x="1784" y="6087"/>
                    <a:pt x="1879" y="6087"/>
                  </a:cubicBezTo>
                  <a:cubicBezTo>
                    <a:pt x="2017" y="6087"/>
                    <a:pt x="2171" y="5971"/>
                    <a:pt x="2148" y="5787"/>
                  </a:cubicBezTo>
                  <a:lnTo>
                    <a:pt x="2109" y="5787"/>
                  </a:lnTo>
                  <a:cubicBezTo>
                    <a:pt x="1720" y="3881"/>
                    <a:pt x="1175" y="201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2"/>
            <p:cNvSpPr/>
            <p:nvPr/>
          </p:nvSpPr>
          <p:spPr>
            <a:xfrm>
              <a:off x="3837181" y="5107591"/>
              <a:ext cx="20927" cy="50733"/>
            </a:xfrm>
            <a:custGeom>
              <a:avLst/>
              <a:gdLst/>
              <a:ahLst/>
              <a:cxnLst/>
              <a:rect l="l" t="t" r="r" b="b"/>
              <a:pathLst>
                <a:path w="1954" h="4737" extrusionOk="0">
                  <a:moveTo>
                    <a:pt x="295" y="1"/>
                  </a:moveTo>
                  <a:cubicBezTo>
                    <a:pt x="145" y="1"/>
                    <a:pt x="1" y="117"/>
                    <a:pt x="47" y="300"/>
                  </a:cubicBezTo>
                  <a:cubicBezTo>
                    <a:pt x="319" y="1001"/>
                    <a:pt x="553" y="1740"/>
                    <a:pt x="786" y="2441"/>
                  </a:cubicBezTo>
                  <a:cubicBezTo>
                    <a:pt x="903" y="2791"/>
                    <a:pt x="1020" y="3141"/>
                    <a:pt x="1136" y="3491"/>
                  </a:cubicBezTo>
                  <a:lnTo>
                    <a:pt x="1331" y="3997"/>
                  </a:lnTo>
                  <a:cubicBezTo>
                    <a:pt x="1370" y="4153"/>
                    <a:pt x="1409" y="4309"/>
                    <a:pt x="1448" y="4503"/>
                  </a:cubicBezTo>
                  <a:cubicBezTo>
                    <a:pt x="1428" y="4659"/>
                    <a:pt x="1535" y="4737"/>
                    <a:pt x="1652" y="4737"/>
                  </a:cubicBezTo>
                  <a:cubicBezTo>
                    <a:pt x="1769" y="4737"/>
                    <a:pt x="1895" y="4659"/>
                    <a:pt x="1915" y="4503"/>
                  </a:cubicBezTo>
                  <a:lnTo>
                    <a:pt x="1954" y="4503"/>
                  </a:lnTo>
                  <a:cubicBezTo>
                    <a:pt x="1915" y="4153"/>
                    <a:pt x="1837" y="3803"/>
                    <a:pt x="1681" y="3491"/>
                  </a:cubicBezTo>
                  <a:lnTo>
                    <a:pt x="1292" y="2402"/>
                  </a:lnTo>
                  <a:cubicBezTo>
                    <a:pt x="1059" y="1662"/>
                    <a:pt x="825" y="92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2"/>
            <p:cNvSpPr/>
            <p:nvPr/>
          </p:nvSpPr>
          <p:spPr>
            <a:xfrm>
              <a:off x="3808585" y="5159599"/>
              <a:ext cx="57459" cy="33672"/>
            </a:xfrm>
            <a:custGeom>
              <a:avLst/>
              <a:gdLst/>
              <a:ahLst/>
              <a:cxnLst/>
              <a:rect l="l" t="t" r="r" b="b"/>
              <a:pathLst>
                <a:path w="5365" h="3144" extrusionOk="0">
                  <a:moveTo>
                    <a:pt x="5045" y="0"/>
                  </a:moveTo>
                  <a:cubicBezTo>
                    <a:pt x="5010" y="0"/>
                    <a:pt x="4972" y="11"/>
                    <a:pt x="4935" y="36"/>
                  </a:cubicBezTo>
                  <a:cubicBezTo>
                    <a:pt x="3495" y="1126"/>
                    <a:pt x="1822" y="1865"/>
                    <a:pt x="265" y="2682"/>
                  </a:cubicBezTo>
                  <a:cubicBezTo>
                    <a:pt x="1" y="2815"/>
                    <a:pt x="158" y="3144"/>
                    <a:pt x="378" y="3144"/>
                  </a:cubicBezTo>
                  <a:cubicBezTo>
                    <a:pt x="417" y="3144"/>
                    <a:pt x="458" y="3134"/>
                    <a:pt x="499" y="3110"/>
                  </a:cubicBezTo>
                  <a:cubicBezTo>
                    <a:pt x="2094" y="2293"/>
                    <a:pt x="3729" y="1554"/>
                    <a:pt x="5168" y="464"/>
                  </a:cubicBezTo>
                  <a:cubicBezTo>
                    <a:pt x="5364" y="301"/>
                    <a:pt x="5231" y="0"/>
                    <a:pt x="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2"/>
            <p:cNvSpPr/>
            <p:nvPr/>
          </p:nvSpPr>
          <p:spPr>
            <a:xfrm>
              <a:off x="3846456" y="5150699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304" y="1"/>
                  </a:moveTo>
                  <a:cubicBezTo>
                    <a:pt x="124" y="1"/>
                    <a:pt x="1" y="318"/>
                    <a:pt x="193" y="478"/>
                  </a:cubicBezTo>
                  <a:lnTo>
                    <a:pt x="8092" y="6549"/>
                  </a:lnTo>
                  <a:cubicBezTo>
                    <a:pt x="8134" y="6583"/>
                    <a:pt x="8175" y="6598"/>
                    <a:pt x="8214" y="6598"/>
                  </a:cubicBezTo>
                  <a:cubicBezTo>
                    <a:pt x="8394" y="6598"/>
                    <a:pt x="8517" y="6281"/>
                    <a:pt x="8326" y="6121"/>
                  </a:cubicBezTo>
                  <a:lnTo>
                    <a:pt x="426" y="50"/>
                  </a:lnTo>
                  <a:cubicBezTo>
                    <a:pt x="385" y="15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2"/>
            <p:cNvSpPr/>
            <p:nvPr/>
          </p:nvSpPr>
          <p:spPr>
            <a:xfrm>
              <a:off x="3887636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33" y="0"/>
                  </a:moveTo>
                  <a:cubicBezTo>
                    <a:pt x="171" y="0"/>
                    <a:pt x="1" y="193"/>
                    <a:pt x="83" y="386"/>
                  </a:cubicBezTo>
                  <a:cubicBezTo>
                    <a:pt x="1017" y="2370"/>
                    <a:pt x="1367" y="4549"/>
                    <a:pt x="2340" y="6495"/>
                  </a:cubicBezTo>
                  <a:cubicBezTo>
                    <a:pt x="2389" y="6581"/>
                    <a:pt x="2465" y="6617"/>
                    <a:pt x="2542" y="6617"/>
                  </a:cubicBezTo>
                  <a:cubicBezTo>
                    <a:pt x="2708" y="6617"/>
                    <a:pt x="2875" y="6448"/>
                    <a:pt x="2768" y="6262"/>
                  </a:cubicBezTo>
                  <a:cubicBezTo>
                    <a:pt x="1796" y="4316"/>
                    <a:pt x="1445" y="2098"/>
                    <a:pt x="511" y="113"/>
                  </a:cubicBezTo>
                  <a:cubicBezTo>
                    <a:pt x="466" y="33"/>
                    <a:pt x="400" y="0"/>
                    <a:pt x="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2"/>
            <p:cNvSpPr/>
            <p:nvPr/>
          </p:nvSpPr>
          <p:spPr>
            <a:xfrm>
              <a:off x="3766409" y="5137890"/>
              <a:ext cx="22105" cy="21270"/>
            </a:xfrm>
            <a:custGeom>
              <a:avLst/>
              <a:gdLst/>
              <a:ahLst/>
              <a:cxnLst/>
              <a:rect l="l" t="t" r="r" b="b"/>
              <a:pathLst>
                <a:path w="2064" h="1986" extrusionOk="0">
                  <a:moveTo>
                    <a:pt x="701" y="637"/>
                  </a:moveTo>
                  <a:cubicBezTo>
                    <a:pt x="701" y="659"/>
                    <a:pt x="697" y="665"/>
                    <a:pt x="676" y="687"/>
                  </a:cubicBezTo>
                  <a:lnTo>
                    <a:pt x="676" y="687"/>
                  </a:lnTo>
                  <a:cubicBezTo>
                    <a:pt x="678" y="681"/>
                    <a:pt x="680" y="674"/>
                    <a:pt x="683" y="667"/>
                  </a:cubicBezTo>
                  <a:lnTo>
                    <a:pt x="683" y="667"/>
                  </a:lnTo>
                  <a:lnTo>
                    <a:pt x="701" y="637"/>
                  </a:lnTo>
                  <a:close/>
                  <a:moveTo>
                    <a:pt x="1690" y="733"/>
                  </a:moveTo>
                  <a:lnTo>
                    <a:pt x="1713" y="779"/>
                  </a:lnTo>
                  <a:cubicBezTo>
                    <a:pt x="1685" y="779"/>
                    <a:pt x="1677" y="759"/>
                    <a:pt x="1690" y="733"/>
                  </a:cubicBezTo>
                  <a:close/>
                  <a:moveTo>
                    <a:pt x="1713" y="896"/>
                  </a:moveTo>
                  <a:lnTo>
                    <a:pt x="1713" y="1013"/>
                  </a:lnTo>
                  <a:lnTo>
                    <a:pt x="1712" y="1014"/>
                  </a:lnTo>
                  <a:lnTo>
                    <a:pt x="1712" y="1014"/>
                  </a:lnTo>
                  <a:cubicBezTo>
                    <a:pt x="1713" y="1001"/>
                    <a:pt x="1713" y="988"/>
                    <a:pt x="1713" y="974"/>
                  </a:cubicBezTo>
                  <a:cubicBezTo>
                    <a:pt x="1713" y="960"/>
                    <a:pt x="1712" y="947"/>
                    <a:pt x="1711" y="934"/>
                  </a:cubicBezTo>
                  <a:lnTo>
                    <a:pt x="1711" y="934"/>
                  </a:lnTo>
                  <a:cubicBezTo>
                    <a:pt x="1712" y="922"/>
                    <a:pt x="1713" y="909"/>
                    <a:pt x="1713" y="896"/>
                  </a:cubicBezTo>
                  <a:close/>
                  <a:moveTo>
                    <a:pt x="640" y="1268"/>
                  </a:moveTo>
                  <a:cubicBezTo>
                    <a:pt x="650" y="1282"/>
                    <a:pt x="657" y="1295"/>
                    <a:pt x="660" y="1308"/>
                  </a:cubicBezTo>
                  <a:lnTo>
                    <a:pt x="660" y="1308"/>
                  </a:lnTo>
                  <a:lnTo>
                    <a:pt x="651" y="1296"/>
                  </a:lnTo>
                  <a:lnTo>
                    <a:pt x="651" y="1296"/>
                  </a:lnTo>
                  <a:lnTo>
                    <a:pt x="640" y="1268"/>
                  </a:lnTo>
                  <a:close/>
                  <a:moveTo>
                    <a:pt x="1431" y="1285"/>
                  </a:moveTo>
                  <a:lnTo>
                    <a:pt x="1418" y="1302"/>
                  </a:lnTo>
                  <a:lnTo>
                    <a:pt x="1418" y="1302"/>
                  </a:lnTo>
                  <a:lnTo>
                    <a:pt x="1402" y="1314"/>
                  </a:lnTo>
                  <a:lnTo>
                    <a:pt x="1402" y="1314"/>
                  </a:lnTo>
                  <a:cubicBezTo>
                    <a:pt x="1402" y="1288"/>
                    <a:pt x="1404" y="1285"/>
                    <a:pt x="1431" y="1285"/>
                  </a:cubicBezTo>
                  <a:close/>
                  <a:moveTo>
                    <a:pt x="701" y="1"/>
                  </a:moveTo>
                  <a:lnTo>
                    <a:pt x="507" y="79"/>
                  </a:lnTo>
                  <a:lnTo>
                    <a:pt x="468" y="79"/>
                  </a:lnTo>
                  <a:cubicBezTo>
                    <a:pt x="351" y="156"/>
                    <a:pt x="195" y="273"/>
                    <a:pt x="117" y="429"/>
                  </a:cubicBezTo>
                  <a:cubicBezTo>
                    <a:pt x="117" y="429"/>
                    <a:pt x="117" y="429"/>
                    <a:pt x="78" y="468"/>
                  </a:cubicBezTo>
                  <a:lnTo>
                    <a:pt x="1" y="662"/>
                  </a:lnTo>
                  <a:lnTo>
                    <a:pt x="1" y="701"/>
                  </a:lnTo>
                  <a:cubicBezTo>
                    <a:pt x="1" y="740"/>
                    <a:pt x="1" y="818"/>
                    <a:pt x="1" y="896"/>
                  </a:cubicBezTo>
                  <a:cubicBezTo>
                    <a:pt x="1" y="896"/>
                    <a:pt x="1" y="935"/>
                    <a:pt x="1" y="935"/>
                  </a:cubicBezTo>
                  <a:cubicBezTo>
                    <a:pt x="1" y="1013"/>
                    <a:pt x="1" y="1090"/>
                    <a:pt x="1" y="1168"/>
                  </a:cubicBezTo>
                  <a:cubicBezTo>
                    <a:pt x="40" y="1207"/>
                    <a:pt x="78" y="1285"/>
                    <a:pt x="117" y="1363"/>
                  </a:cubicBezTo>
                  <a:cubicBezTo>
                    <a:pt x="156" y="1402"/>
                    <a:pt x="195" y="1480"/>
                    <a:pt x="234" y="1518"/>
                  </a:cubicBezTo>
                  <a:cubicBezTo>
                    <a:pt x="273" y="1557"/>
                    <a:pt x="312" y="1596"/>
                    <a:pt x="351" y="1635"/>
                  </a:cubicBezTo>
                  <a:cubicBezTo>
                    <a:pt x="355" y="1635"/>
                    <a:pt x="359" y="1636"/>
                    <a:pt x="363" y="1636"/>
                  </a:cubicBezTo>
                  <a:lnTo>
                    <a:pt x="363" y="1636"/>
                  </a:lnTo>
                  <a:cubicBezTo>
                    <a:pt x="382" y="1662"/>
                    <a:pt x="403" y="1688"/>
                    <a:pt x="429" y="1713"/>
                  </a:cubicBezTo>
                  <a:cubicBezTo>
                    <a:pt x="468" y="1713"/>
                    <a:pt x="468" y="1752"/>
                    <a:pt x="545" y="1791"/>
                  </a:cubicBezTo>
                  <a:cubicBezTo>
                    <a:pt x="545" y="1830"/>
                    <a:pt x="584" y="1830"/>
                    <a:pt x="623" y="1869"/>
                  </a:cubicBezTo>
                  <a:cubicBezTo>
                    <a:pt x="662" y="1869"/>
                    <a:pt x="701" y="1908"/>
                    <a:pt x="740" y="1908"/>
                  </a:cubicBezTo>
                  <a:cubicBezTo>
                    <a:pt x="779" y="1947"/>
                    <a:pt x="857" y="1947"/>
                    <a:pt x="896" y="1985"/>
                  </a:cubicBezTo>
                  <a:lnTo>
                    <a:pt x="1402" y="1985"/>
                  </a:lnTo>
                  <a:lnTo>
                    <a:pt x="1596" y="1869"/>
                  </a:lnTo>
                  <a:cubicBezTo>
                    <a:pt x="1674" y="1830"/>
                    <a:pt x="1713" y="1791"/>
                    <a:pt x="1791" y="1752"/>
                  </a:cubicBezTo>
                  <a:lnTo>
                    <a:pt x="1830" y="1713"/>
                  </a:lnTo>
                  <a:cubicBezTo>
                    <a:pt x="1869" y="1635"/>
                    <a:pt x="1907" y="1596"/>
                    <a:pt x="1946" y="1518"/>
                  </a:cubicBezTo>
                  <a:cubicBezTo>
                    <a:pt x="2024" y="1402"/>
                    <a:pt x="2063" y="1324"/>
                    <a:pt x="2063" y="1207"/>
                  </a:cubicBezTo>
                  <a:lnTo>
                    <a:pt x="2063" y="1090"/>
                  </a:lnTo>
                  <a:lnTo>
                    <a:pt x="2024" y="896"/>
                  </a:lnTo>
                  <a:cubicBezTo>
                    <a:pt x="2024" y="857"/>
                    <a:pt x="2024" y="857"/>
                    <a:pt x="2024" y="818"/>
                  </a:cubicBezTo>
                  <a:cubicBezTo>
                    <a:pt x="1985" y="740"/>
                    <a:pt x="1946" y="662"/>
                    <a:pt x="1946" y="585"/>
                  </a:cubicBezTo>
                  <a:cubicBezTo>
                    <a:pt x="1869" y="507"/>
                    <a:pt x="1830" y="429"/>
                    <a:pt x="1752" y="351"/>
                  </a:cubicBezTo>
                  <a:lnTo>
                    <a:pt x="1713" y="273"/>
                  </a:lnTo>
                  <a:lnTo>
                    <a:pt x="1674" y="273"/>
                  </a:lnTo>
                  <a:cubicBezTo>
                    <a:pt x="1635" y="234"/>
                    <a:pt x="1557" y="195"/>
                    <a:pt x="1479" y="156"/>
                  </a:cubicBezTo>
                  <a:lnTo>
                    <a:pt x="1440" y="118"/>
                  </a:lnTo>
                  <a:cubicBezTo>
                    <a:pt x="1363" y="79"/>
                    <a:pt x="1285" y="40"/>
                    <a:pt x="1207" y="40"/>
                  </a:cubicBezTo>
                  <a:cubicBezTo>
                    <a:pt x="1129" y="1"/>
                    <a:pt x="1051" y="1"/>
                    <a:pt x="9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2"/>
            <p:cNvSpPr/>
            <p:nvPr/>
          </p:nvSpPr>
          <p:spPr>
            <a:xfrm>
              <a:off x="3830594" y="5155229"/>
              <a:ext cx="37935" cy="37581"/>
            </a:xfrm>
            <a:custGeom>
              <a:avLst/>
              <a:gdLst/>
              <a:ahLst/>
              <a:cxnLst/>
              <a:rect l="l" t="t" r="r" b="b"/>
              <a:pathLst>
                <a:path w="3542" h="3509" extrusionOk="0">
                  <a:moveTo>
                    <a:pt x="1886" y="1782"/>
                  </a:moveTo>
                  <a:lnTo>
                    <a:pt x="1890" y="1784"/>
                  </a:lnTo>
                  <a:lnTo>
                    <a:pt x="1890" y="1784"/>
                  </a:lnTo>
                  <a:lnTo>
                    <a:pt x="1902" y="1793"/>
                  </a:lnTo>
                  <a:lnTo>
                    <a:pt x="1902" y="1793"/>
                  </a:lnTo>
                  <a:cubicBezTo>
                    <a:pt x="1896" y="1789"/>
                    <a:pt x="1891" y="1786"/>
                    <a:pt x="1886" y="1782"/>
                  </a:cubicBezTo>
                  <a:close/>
                  <a:moveTo>
                    <a:pt x="1994" y="1936"/>
                  </a:moveTo>
                  <a:lnTo>
                    <a:pt x="1992" y="1951"/>
                  </a:lnTo>
                  <a:lnTo>
                    <a:pt x="1992" y="1951"/>
                  </a:lnTo>
                  <a:lnTo>
                    <a:pt x="1990" y="1955"/>
                  </a:lnTo>
                  <a:lnTo>
                    <a:pt x="1990" y="1955"/>
                  </a:lnTo>
                  <a:cubicBezTo>
                    <a:pt x="1991" y="1948"/>
                    <a:pt x="1992" y="1942"/>
                    <a:pt x="1994" y="1936"/>
                  </a:cubicBezTo>
                  <a:close/>
                  <a:moveTo>
                    <a:pt x="1989" y="1969"/>
                  </a:moveTo>
                  <a:lnTo>
                    <a:pt x="1989" y="1972"/>
                  </a:lnTo>
                  <a:lnTo>
                    <a:pt x="1989" y="1972"/>
                  </a:lnTo>
                  <a:lnTo>
                    <a:pt x="1987" y="1974"/>
                  </a:lnTo>
                  <a:lnTo>
                    <a:pt x="1987" y="1974"/>
                  </a:lnTo>
                  <a:cubicBezTo>
                    <a:pt x="1987" y="1973"/>
                    <a:pt x="1987" y="1972"/>
                    <a:pt x="1987" y="1971"/>
                  </a:cubicBezTo>
                  <a:lnTo>
                    <a:pt x="1987" y="1971"/>
                  </a:lnTo>
                  <a:cubicBezTo>
                    <a:pt x="1988" y="1970"/>
                    <a:pt x="1989" y="1970"/>
                    <a:pt x="1989" y="1969"/>
                  </a:cubicBezTo>
                  <a:close/>
                  <a:moveTo>
                    <a:pt x="1985" y="1975"/>
                  </a:moveTo>
                  <a:lnTo>
                    <a:pt x="1976" y="1981"/>
                  </a:lnTo>
                  <a:lnTo>
                    <a:pt x="1976" y="1981"/>
                  </a:lnTo>
                  <a:cubicBezTo>
                    <a:pt x="1977" y="1979"/>
                    <a:pt x="1979" y="1978"/>
                    <a:pt x="1981" y="1976"/>
                  </a:cubicBezTo>
                  <a:lnTo>
                    <a:pt x="1981" y="1976"/>
                  </a:lnTo>
                  <a:cubicBezTo>
                    <a:pt x="1982" y="1976"/>
                    <a:pt x="1984" y="1975"/>
                    <a:pt x="1985" y="1975"/>
                  </a:cubicBezTo>
                  <a:close/>
                  <a:moveTo>
                    <a:pt x="1983" y="1932"/>
                  </a:moveTo>
                  <a:cubicBezTo>
                    <a:pt x="1979" y="1948"/>
                    <a:pt x="1974" y="1964"/>
                    <a:pt x="1969" y="1981"/>
                  </a:cubicBezTo>
                  <a:lnTo>
                    <a:pt x="1969" y="1981"/>
                  </a:lnTo>
                  <a:cubicBezTo>
                    <a:pt x="1971" y="1980"/>
                    <a:pt x="1972" y="1979"/>
                    <a:pt x="1974" y="1979"/>
                  </a:cubicBezTo>
                  <a:lnTo>
                    <a:pt x="1974" y="1979"/>
                  </a:lnTo>
                  <a:lnTo>
                    <a:pt x="1969" y="1985"/>
                  </a:lnTo>
                  <a:lnTo>
                    <a:pt x="1967" y="1986"/>
                  </a:lnTo>
                  <a:lnTo>
                    <a:pt x="1967" y="1986"/>
                  </a:lnTo>
                  <a:cubicBezTo>
                    <a:pt x="1968" y="1985"/>
                    <a:pt x="1969" y="1983"/>
                    <a:pt x="1969" y="1981"/>
                  </a:cubicBezTo>
                  <a:lnTo>
                    <a:pt x="1969" y="1981"/>
                  </a:lnTo>
                  <a:cubicBezTo>
                    <a:pt x="1964" y="1983"/>
                    <a:pt x="1959" y="1985"/>
                    <a:pt x="1953" y="1988"/>
                  </a:cubicBezTo>
                  <a:lnTo>
                    <a:pt x="1953" y="1988"/>
                  </a:lnTo>
                  <a:cubicBezTo>
                    <a:pt x="1959" y="1968"/>
                    <a:pt x="1969" y="1950"/>
                    <a:pt x="1983" y="1932"/>
                  </a:cubicBezTo>
                  <a:close/>
                  <a:moveTo>
                    <a:pt x="1989" y="1974"/>
                  </a:moveTo>
                  <a:lnTo>
                    <a:pt x="1987" y="1987"/>
                  </a:lnTo>
                  <a:lnTo>
                    <a:pt x="1987" y="1987"/>
                  </a:lnTo>
                  <a:lnTo>
                    <a:pt x="1985" y="1988"/>
                  </a:lnTo>
                  <a:lnTo>
                    <a:pt x="1985" y="1988"/>
                  </a:lnTo>
                  <a:cubicBezTo>
                    <a:pt x="1986" y="1983"/>
                    <a:pt x="1986" y="1979"/>
                    <a:pt x="1986" y="1974"/>
                  </a:cubicBezTo>
                  <a:lnTo>
                    <a:pt x="1986" y="1974"/>
                  </a:lnTo>
                  <a:cubicBezTo>
                    <a:pt x="1987" y="1974"/>
                    <a:pt x="1988" y="1974"/>
                    <a:pt x="1989" y="1974"/>
                  </a:cubicBezTo>
                  <a:close/>
                  <a:moveTo>
                    <a:pt x="1965" y="1992"/>
                  </a:moveTo>
                  <a:lnTo>
                    <a:pt x="1965" y="1992"/>
                  </a:lnTo>
                  <a:cubicBezTo>
                    <a:pt x="1964" y="1993"/>
                    <a:pt x="1963" y="1994"/>
                    <a:pt x="1961" y="1996"/>
                  </a:cubicBezTo>
                  <a:lnTo>
                    <a:pt x="1961" y="1996"/>
                  </a:lnTo>
                  <a:lnTo>
                    <a:pt x="1963" y="1995"/>
                  </a:lnTo>
                  <a:lnTo>
                    <a:pt x="1963" y="1995"/>
                  </a:lnTo>
                  <a:lnTo>
                    <a:pt x="1965" y="1992"/>
                  </a:lnTo>
                  <a:close/>
                  <a:moveTo>
                    <a:pt x="1967" y="1986"/>
                  </a:moveTo>
                  <a:lnTo>
                    <a:pt x="1967" y="1986"/>
                  </a:lnTo>
                  <a:cubicBezTo>
                    <a:pt x="1967" y="1988"/>
                    <a:pt x="1967" y="1989"/>
                    <a:pt x="1966" y="1990"/>
                  </a:cubicBezTo>
                  <a:lnTo>
                    <a:pt x="1966" y="1990"/>
                  </a:lnTo>
                  <a:lnTo>
                    <a:pt x="1965" y="1992"/>
                  </a:lnTo>
                  <a:lnTo>
                    <a:pt x="1965" y="1992"/>
                  </a:lnTo>
                  <a:cubicBezTo>
                    <a:pt x="1966" y="1991"/>
                    <a:pt x="1966" y="1991"/>
                    <a:pt x="1966" y="1990"/>
                  </a:cubicBezTo>
                  <a:lnTo>
                    <a:pt x="1966" y="1990"/>
                  </a:lnTo>
                  <a:cubicBezTo>
                    <a:pt x="1966" y="1992"/>
                    <a:pt x="1965" y="1993"/>
                    <a:pt x="1965" y="1995"/>
                  </a:cubicBezTo>
                  <a:lnTo>
                    <a:pt x="1965" y="1995"/>
                  </a:lnTo>
                  <a:lnTo>
                    <a:pt x="1963" y="1995"/>
                  </a:lnTo>
                  <a:lnTo>
                    <a:pt x="1963" y="1995"/>
                  </a:lnTo>
                  <a:lnTo>
                    <a:pt x="1956" y="2005"/>
                  </a:lnTo>
                  <a:lnTo>
                    <a:pt x="1956" y="2005"/>
                  </a:lnTo>
                  <a:cubicBezTo>
                    <a:pt x="1958" y="2005"/>
                    <a:pt x="1960" y="2004"/>
                    <a:pt x="1961" y="2004"/>
                  </a:cubicBezTo>
                  <a:lnTo>
                    <a:pt x="1961" y="2004"/>
                  </a:lnTo>
                  <a:cubicBezTo>
                    <a:pt x="1961" y="2004"/>
                    <a:pt x="1961" y="2004"/>
                    <a:pt x="1961" y="2005"/>
                  </a:cubicBezTo>
                  <a:lnTo>
                    <a:pt x="1961" y="2005"/>
                  </a:lnTo>
                  <a:lnTo>
                    <a:pt x="1956" y="2006"/>
                  </a:lnTo>
                  <a:lnTo>
                    <a:pt x="1956" y="2006"/>
                  </a:lnTo>
                  <a:lnTo>
                    <a:pt x="1947" y="2019"/>
                  </a:lnTo>
                  <a:lnTo>
                    <a:pt x="1947" y="2019"/>
                  </a:lnTo>
                  <a:cubicBezTo>
                    <a:pt x="1947" y="2016"/>
                    <a:pt x="1948" y="2014"/>
                    <a:pt x="1948" y="2012"/>
                  </a:cubicBezTo>
                  <a:lnTo>
                    <a:pt x="1948" y="2012"/>
                  </a:lnTo>
                  <a:cubicBezTo>
                    <a:pt x="1949" y="2010"/>
                    <a:pt x="1951" y="2008"/>
                    <a:pt x="1952" y="2006"/>
                  </a:cubicBezTo>
                  <a:lnTo>
                    <a:pt x="1952" y="2006"/>
                  </a:lnTo>
                  <a:lnTo>
                    <a:pt x="1952" y="2006"/>
                  </a:lnTo>
                  <a:lnTo>
                    <a:pt x="1952" y="2006"/>
                  </a:lnTo>
                  <a:cubicBezTo>
                    <a:pt x="1952" y="2006"/>
                    <a:pt x="1952" y="2006"/>
                    <a:pt x="1952" y="2006"/>
                  </a:cubicBezTo>
                  <a:lnTo>
                    <a:pt x="1952" y="2006"/>
                  </a:lnTo>
                  <a:cubicBezTo>
                    <a:pt x="1952" y="2006"/>
                    <a:pt x="1952" y="2006"/>
                    <a:pt x="1952" y="2006"/>
                  </a:cubicBezTo>
                  <a:lnTo>
                    <a:pt x="1952" y="2006"/>
                  </a:lnTo>
                  <a:lnTo>
                    <a:pt x="1956" y="2006"/>
                  </a:lnTo>
                  <a:lnTo>
                    <a:pt x="1956" y="2006"/>
                  </a:lnTo>
                  <a:lnTo>
                    <a:pt x="1956" y="2005"/>
                  </a:lnTo>
                  <a:lnTo>
                    <a:pt x="1956" y="2005"/>
                  </a:lnTo>
                  <a:cubicBezTo>
                    <a:pt x="1955" y="2006"/>
                    <a:pt x="1954" y="2006"/>
                    <a:pt x="1952" y="2006"/>
                  </a:cubicBezTo>
                  <a:lnTo>
                    <a:pt x="1952" y="2006"/>
                  </a:lnTo>
                  <a:cubicBezTo>
                    <a:pt x="1955" y="2003"/>
                    <a:pt x="1958" y="1999"/>
                    <a:pt x="1961" y="1996"/>
                  </a:cubicBezTo>
                  <a:lnTo>
                    <a:pt x="1961" y="1996"/>
                  </a:lnTo>
                  <a:lnTo>
                    <a:pt x="1950" y="1999"/>
                  </a:lnTo>
                  <a:lnTo>
                    <a:pt x="1950" y="1999"/>
                  </a:lnTo>
                  <a:cubicBezTo>
                    <a:pt x="1950" y="1999"/>
                    <a:pt x="1950" y="1998"/>
                    <a:pt x="1951" y="1998"/>
                  </a:cubicBezTo>
                  <a:lnTo>
                    <a:pt x="1951" y="1998"/>
                  </a:lnTo>
                  <a:lnTo>
                    <a:pt x="1946" y="2001"/>
                  </a:lnTo>
                  <a:lnTo>
                    <a:pt x="1946" y="2001"/>
                  </a:lnTo>
                  <a:lnTo>
                    <a:pt x="1907" y="2014"/>
                  </a:lnTo>
                  <a:lnTo>
                    <a:pt x="1907" y="2014"/>
                  </a:lnTo>
                  <a:cubicBezTo>
                    <a:pt x="1922" y="2004"/>
                    <a:pt x="1938" y="1995"/>
                    <a:pt x="1953" y="1988"/>
                  </a:cubicBezTo>
                  <a:lnTo>
                    <a:pt x="1953" y="1988"/>
                  </a:lnTo>
                  <a:cubicBezTo>
                    <a:pt x="1952" y="1991"/>
                    <a:pt x="1951" y="1994"/>
                    <a:pt x="1951" y="1998"/>
                  </a:cubicBezTo>
                  <a:lnTo>
                    <a:pt x="1951" y="1998"/>
                  </a:lnTo>
                  <a:lnTo>
                    <a:pt x="1967" y="1986"/>
                  </a:lnTo>
                  <a:close/>
                  <a:moveTo>
                    <a:pt x="1723" y="0"/>
                  </a:moveTo>
                  <a:cubicBezTo>
                    <a:pt x="1655" y="0"/>
                    <a:pt x="1586" y="5"/>
                    <a:pt x="1518" y="16"/>
                  </a:cubicBezTo>
                  <a:cubicBezTo>
                    <a:pt x="1284" y="55"/>
                    <a:pt x="1090" y="133"/>
                    <a:pt x="895" y="250"/>
                  </a:cubicBezTo>
                  <a:cubicBezTo>
                    <a:pt x="701" y="366"/>
                    <a:pt x="545" y="522"/>
                    <a:pt x="389" y="717"/>
                  </a:cubicBezTo>
                  <a:cubicBezTo>
                    <a:pt x="234" y="911"/>
                    <a:pt x="156" y="1106"/>
                    <a:pt x="78" y="1339"/>
                  </a:cubicBezTo>
                  <a:cubicBezTo>
                    <a:pt x="0" y="1612"/>
                    <a:pt x="0" y="1884"/>
                    <a:pt x="78" y="2156"/>
                  </a:cubicBezTo>
                  <a:cubicBezTo>
                    <a:pt x="117" y="2312"/>
                    <a:pt x="156" y="2429"/>
                    <a:pt x="234" y="2585"/>
                  </a:cubicBezTo>
                  <a:cubicBezTo>
                    <a:pt x="273" y="2701"/>
                    <a:pt x="351" y="2818"/>
                    <a:pt x="467" y="2896"/>
                  </a:cubicBezTo>
                  <a:cubicBezTo>
                    <a:pt x="467" y="2935"/>
                    <a:pt x="506" y="2935"/>
                    <a:pt x="545" y="2974"/>
                  </a:cubicBezTo>
                  <a:cubicBezTo>
                    <a:pt x="623" y="3051"/>
                    <a:pt x="701" y="3090"/>
                    <a:pt x="779" y="3168"/>
                  </a:cubicBezTo>
                  <a:cubicBezTo>
                    <a:pt x="831" y="3199"/>
                    <a:pt x="883" y="3225"/>
                    <a:pt x="936" y="3246"/>
                  </a:cubicBezTo>
                  <a:lnTo>
                    <a:pt x="936" y="3246"/>
                  </a:lnTo>
                  <a:cubicBezTo>
                    <a:pt x="973" y="3272"/>
                    <a:pt x="1012" y="3298"/>
                    <a:pt x="1051" y="3324"/>
                  </a:cubicBezTo>
                  <a:cubicBezTo>
                    <a:pt x="1129" y="3402"/>
                    <a:pt x="1246" y="3441"/>
                    <a:pt x="1401" y="3480"/>
                  </a:cubicBezTo>
                  <a:cubicBezTo>
                    <a:pt x="1518" y="3499"/>
                    <a:pt x="1644" y="3509"/>
                    <a:pt x="1771" y="3509"/>
                  </a:cubicBezTo>
                  <a:cubicBezTo>
                    <a:pt x="1897" y="3509"/>
                    <a:pt x="2024" y="3499"/>
                    <a:pt x="2141" y="3480"/>
                  </a:cubicBezTo>
                  <a:lnTo>
                    <a:pt x="2296" y="3441"/>
                  </a:lnTo>
                  <a:cubicBezTo>
                    <a:pt x="2413" y="3363"/>
                    <a:pt x="2530" y="3324"/>
                    <a:pt x="2646" y="3246"/>
                  </a:cubicBezTo>
                  <a:cubicBezTo>
                    <a:pt x="2880" y="3129"/>
                    <a:pt x="3036" y="2935"/>
                    <a:pt x="3191" y="2740"/>
                  </a:cubicBezTo>
                  <a:cubicBezTo>
                    <a:pt x="3308" y="2585"/>
                    <a:pt x="3386" y="2429"/>
                    <a:pt x="3425" y="2234"/>
                  </a:cubicBezTo>
                  <a:cubicBezTo>
                    <a:pt x="3541" y="1806"/>
                    <a:pt x="3464" y="1300"/>
                    <a:pt x="3269" y="911"/>
                  </a:cubicBezTo>
                  <a:cubicBezTo>
                    <a:pt x="3191" y="833"/>
                    <a:pt x="3152" y="756"/>
                    <a:pt x="3075" y="678"/>
                  </a:cubicBezTo>
                  <a:cubicBezTo>
                    <a:pt x="3036" y="600"/>
                    <a:pt x="2958" y="522"/>
                    <a:pt x="2919" y="483"/>
                  </a:cubicBezTo>
                  <a:cubicBezTo>
                    <a:pt x="2685" y="289"/>
                    <a:pt x="2491" y="133"/>
                    <a:pt x="2218" y="55"/>
                  </a:cubicBezTo>
                  <a:cubicBezTo>
                    <a:pt x="2053" y="28"/>
                    <a:pt x="1888" y="0"/>
                    <a:pt x="1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2"/>
            <p:cNvSpPr/>
            <p:nvPr/>
          </p:nvSpPr>
          <p:spPr>
            <a:xfrm>
              <a:off x="3827263" y="5098306"/>
              <a:ext cx="25426" cy="24590"/>
            </a:xfrm>
            <a:custGeom>
              <a:avLst/>
              <a:gdLst/>
              <a:ahLst/>
              <a:cxnLst/>
              <a:rect l="l" t="t" r="r" b="b"/>
              <a:pathLst>
                <a:path w="2374" h="2296" extrusionOk="0">
                  <a:moveTo>
                    <a:pt x="428" y="1479"/>
                  </a:moveTo>
                  <a:cubicBezTo>
                    <a:pt x="467" y="1479"/>
                    <a:pt x="467" y="1518"/>
                    <a:pt x="467" y="1518"/>
                  </a:cubicBezTo>
                  <a:lnTo>
                    <a:pt x="467" y="1518"/>
                  </a:lnTo>
                  <a:lnTo>
                    <a:pt x="428" y="1479"/>
                  </a:lnTo>
                  <a:close/>
                  <a:moveTo>
                    <a:pt x="1129" y="0"/>
                  </a:moveTo>
                  <a:lnTo>
                    <a:pt x="856" y="39"/>
                  </a:lnTo>
                  <a:lnTo>
                    <a:pt x="817" y="39"/>
                  </a:lnTo>
                  <a:lnTo>
                    <a:pt x="700" y="78"/>
                  </a:lnTo>
                  <a:lnTo>
                    <a:pt x="584" y="156"/>
                  </a:lnTo>
                  <a:lnTo>
                    <a:pt x="545" y="156"/>
                  </a:lnTo>
                  <a:cubicBezTo>
                    <a:pt x="506" y="156"/>
                    <a:pt x="389" y="272"/>
                    <a:pt x="350" y="311"/>
                  </a:cubicBezTo>
                  <a:lnTo>
                    <a:pt x="311" y="311"/>
                  </a:lnTo>
                  <a:cubicBezTo>
                    <a:pt x="272" y="350"/>
                    <a:pt x="195" y="467"/>
                    <a:pt x="156" y="506"/>
                  </a:cubicBezTo>
                  <a:cubicBezTo>
                    <a:pt x="156" y="545"/>
                    <a:pt x="156" y="545"/>
                    <a:pt x="156" y="545"/>
                  </a:cubicBezTo>
                  <a:lnTo>
                    <a:pt x="39" y="778"/>
                  </a:lnTo>
                  <a:cubicBezTo>
                    <a:pt x="39" y="895"/>
                    <a:pt x="39" y="973"/>
                    <a:pt x="0" y="1051"/>
                  </a:cubicBezTo>
                  <a:cubicBezTo>
                    <a:pt x="0" y="1090"/>
                    <a:pt x="0" y="1090"/>
                    <a:pt x="0" y="1090"/>
                  </a:cubicBezTo>
                  <a:lnTo>
                    <a:pt x="0" y="1129"/>
                  </a:lnTo>
                  <a:cubicBezTo>
                    <a:pt x="0" y="1206"/>
                    <a:pt x="0" y="1323"/>
                    <a:pt x="39" y="1401"/>
                  </a:cubicBezTo>
                  <a:cubicBezTo>
                    <a:pt x="39" y="1440"/>
                    <a:pt x="39" y="1440"/>
                    <a:pt x="39" y="1479"/>
                  </a:cubicBezTo>
                  <a:cubicBezTo>
                    <a:pt x="78" y="1557"/>
                    <a:pt x="117" y="1634"/>
                    <a:pt x="156" y="1712"/>
                  </a:cubicBezTo>
                  <a:cubicBezTo>
                    <a:pt x="156" y="1712"/>
                    <a:pt x="156" y="1751"/>
                    <a:pt x="156" y="1751"/>
                  </a:cubicBezTo>
                  <a:cubicBezTo>
                    <a:pt x="195" y="1829"/>
                    <a:pt x="272" y="1907"/>
                    <a:pt x="311" y="1946"/>
                  </a:cubicBezTo>
                  <a:lnTo>
                    <a:pt x="350" y="1985"/>
                  </a:lnTo>
                  <a:cubicBezTo>
                    <a:pt x="428" y="2024"/>
                    <a:pt x="467" y="2101"/>
                    <a:pt x="545" y="2140"/>
                  </a:cubicBezTo>
                  <a:lnTo>
                    <a:pt x="584" y="2140"/>
                  </a:lnTo>
                  <a:cubicBezTo>
                    <a:pt x="623" y="2179"/>
                    <a:pt x="662" y="2179"/>
                    <a:pt x="739" y="2218"/>
                  </a:cubicBezTo>
                  <a:lnTo>
                    <a:pt x="856" y="2257"/>
                  </a:lnTo>
                  <a:lnTo>
                    <a:pt x="895" y="2257"/>
                  </a:lnTo>
                  <a:lnTo>
                    <a:pt x="1167" y="2296"/>
                  </a:lnTo>
                  <a:lnTo>
                    <a:pt x="1440" y="2296"/>
                  </a:lnTo>
                  <a:lnTo>
                    <a:pt x="1673" y="2218"/>
                  </a:lnTo>
                  <a:lnTo>
                    <a:pt x="1868" y="2062"/>
                  </a:lnTo>
                  <a:lnTo>
                    <a:pt x="2024" y="1829"/>
                  </a:lnTo>
                  <a:cubicBezTo>
                    <a:pt x="2049" y="1803"/>
                    <a:pt x="2075" y="1744"/>
                    <a:pt x="2089" y="1684"/>
                  </a:cubicBezTo>
                  <a:lnTo>
                    <a:pt x="2089" y="1684"/>
                  </a:lnTo>
                  <a:cubicBezTo>
                    <a:pt x="2191" y="1571"/>
                    <a:pt x="2263" y="1428"/>
                    <a:pt x="2335" y="1284"/>
                  </a:cubicBezTo>
                  <a:lnTo>
                    <a:pt x="2374" y="1012"/>
                  </a:lnTo>
                  <a:cubicBezTo>
                    <a:pt x="2335" y="817"/>
                    <a:pt x="2296" y="623"/>
                    <a:pt x="2218" y="506"/>
                  </a:cubicBezTo>
                  <a:cubicBezTo>
                    <a:pt x="2179" y="428"/>
                    <a:pt x="2140" y="428"/>
                    <a:pt x="2140" y="389"/>
                  </a:cubicBezTo>
                  <a:lnTo>
                    <a:pt x="2024" y="272"/>
                  </a:lnTo>
                  <a:lnTo>
                    <a:pt x="1790" y="78"/>
                  </a:lnTo>
                  <a:lnTo>
                    <a:pt x="1751" y="78"/>
                  </a:lnTo>
                  <a:cubicBezTo>
                    <a:pt x="1673" y="39"/>
                    <a:pt x="1595" y="0"/>
                    <a:pt x="1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2"/>
            <p:cNvSpPr/>
            <p:nvPr/>
          </p:nvSpPr>
          <p:spPr>
            <a:xfrm>
              <a:off x="3803091" y="5062042"/>
              <a:ext cx="22095" cy="22095"/>
            </a:xfrm>
            <a:custGeom>
              <a:avLst/>
              <a:gdLst/>
              <a:ahLst/>
              <a:cxnLst/>
              <a:rect l="l" t="t" r="r" b="b"/>
              <a:pathLst>
                <a:path w="2063" h="2063" extrusionOk="0">
                  <a:moveTo>
                    <a:pt x="739" y="78"/>
                  </a:moveTo>
                  <a:cubicBezTo>
                    <a:pt x="733" y="80"/>
                    <a:pt x="727" y="82"/>
                    <a:pt x="722" y="85"/>
                  </a:cubicBezTo>
                  <a:lnTo>
                    <a:pt x="722" y="85"/>
                  </a:lnTo>
                  <a:cubicBezTo>
                    <a:pt x="663" y="97"/>
                    <a:pt x="604" y="127"/>
                    <a:pt x="545" y="156"/>
                  </a:cubicBezTo>
                  <a:lnTo>
                    <a:pt x="506" y="156"/>
                  </a:lnTo>
                  <a:lnTo>
                    <a:pt x="700" y="78"/>
                  </a:lnTo>
                  <a:close/>
                  <a:moveTo>
                    <a:pt x="1706" y="935"/>
                  </a:moveTo>
                  <a:lnTo>
                    <a:pt x="1709" y="952"/>
                  </a:lnTo>
                  <a:lnTo>
                    <a:pt x="1705" y="973"/>
                  </a:lnTo>
                  <a:lnTo>
                    <a:pt x="1705" y="973"/>
                  </a:lnTo>
                  <a:cubicBezTo>
                    <a:pt x="1675" y="968"/>
                    <a:pt x="1676" y="939"/>
                    <a:pt x="1706" y="935"/>
                  </a:cubicBezTo>
                  <a:close/>
                  <a:moveTo>
                    <a:pt x="265" y="1281"/>
                  </a:moveTo>
                  <a:lnTo>
                    <a:pt x="272" y="1324"/>
                  </a:lnTo>
                  <a:cubicBezTo>
                    <a:pt x="272" y="1301"/>
                    <a:pt x="272" y="1292"/>
                    <a:pt x="265" y="1281"/>
                  </a:cubicBezTo>
                  <a:close/>
                  <a:moveTo>
                    <a:pt x="234" y="1246"/>
                  </a:moveTo>
                  <a:cubicBezTo>
                    <a:pt x="250" y="1263"/>
                    <a:pt x="260" y="1272"/>
                    <a:pt x="265" y="1281"/>
                  </a:cubicBezTo>
                  <a:lnTo>
                    <a:pt x="265" y="1281"/>
                  </a:lnTo>
                  <a:lnTo>
                    <a:pt x="263" y="1265"/>
                  </a:lnTo>
                  <a:lnTo>
                    <a:pt x="350" y="1440"/>
                  </a:lnTo>
                  <a:lnTo>
                    <a:pt x="350" y="1479"/>
                  </a:lnTo>
                  <a:cubicBezTo>
                    <a:pt x="311" y="1401"/>
                    <a:pt x="272" y="1324"/>
                    <a:pt x="234" y="1246"/>
                  </a:cubicBezTo>
                  <a:close/>
                  <a:moveTo>
                    <a:pt x="1090" y="1"/>
                  </a:moveTo>
                  <a:cubicBezTo>
                    <a:pt x="1013" y="1"/>
                    <a:pt x="937" y="17"/>
                    <a:pt x="861" y="40"/>
                  </a:cubicBezTo>
                  <a:lnTo>
                    <a:pt x="861" y="40"/>
                  </a:lnTo>
                  <a:cubicBezTo>
                    <a:pt x="794" y="40"/>
                    <a:pt x="728" y="45"/>
                    <a:pt x="662" y="78"/>
                  </a:cubicBezTo>
                  <a:lnTo>
                    <a:pt x="584" y="117"/>
                  </a:lnTo>
                  <a:cubicBezTo>
                    <a:pt x="545" y="117"/>
                    <a:pt x="506" y="156"/>
                    <a:pt x="467" y="156"/>
                  </a:cubicBezTo>
                  <a:cubicBezTo>
                    <a:pt x="350" y="234"/>
                    <a:pt x="234" y="351"/>
                    <a:pt x="156" y="506"/>
                  </a:cubicBezTo>
                  <a:cubicBezTo>
                    <a:pt x="156" y="506"/>
                    <a:pt x="117" y="506"/>
                    <a:pt x="117" y="545"/>
                  </a:cubicBezTo>
                  <a:cubicBezTo>
                    <a:pt x="117" y="623"/>
                    <a:pt x="78" y="662"/>
                    <a:pt x="39" y="740"/>
                  </a:cubicBezTo>
                  <a:lnTo>
                    <a:pt x="39" y="779"/>
                  </a:lnTo>
                  <a:cubicBezTo>
                    <a:pt x="0" y="973"/>
                    <a:pt x="0" y="1129"/>
                    <a:pt x="39" y="1324"/>
                  </a:cubicBezTo>
                  <a:cubicBezTo>
                    <a:pt x="156" y="1674"/>
                    <a:pt x="428" y="1946"/>
                    <a:pt x="778" y="2063"/>
                  </a:cubicBezTo>
                  <a:lnTo>
                    <a:pt x="1323" y="2063"/>
                  </a:lnTo>
                  <a:cubicBezTo>
                    <a:pt x="1440" y="2024"/>
                    <a:pt x="1518" y="1985"/>
                    <a:pt x="1596" y="1946"/>
                  </a:cubicBezTo>
                  <a:lnTo>
                    <a:pt x="1790" y="1791"/>
                  </a:lnTo>
                  <a:cubicBezTo>
                    <a:pt x="1868" y="1713"/>
                    <a:pt x="1946" y="1635"/>
                    <a:pt x="1946" y="1518"/>
                  </a:cubicBezTo>
                  <a:cubicBezTo>
                    <a:pt x="1985" y="1479"/>
                    <a:pt x="1985" y="1440"/>
                    <a:pt x="2024" y="1401"/>
                  </a:cubicBezTo>
                  <a:cubicBezTo>
                    <a:pt x="2024" y="1363"/>
                    <a:pt x="2024" y="1363"/>
                    <a:pt x="2024" y="1363"/>
                  </a:cubicBezTo>
                  <a:cubicBezTo>
                    <a:pt x="2024" y="1285"/>
                    <a:pt x="2024" y="1207"/>
                    <a:pt x="2062" y="1129"/>
                  </a:cubicBezTo>
                  <a:cubicBezTo>
                    <a:pt x="2062" y="1090"/>
                    <a:pt x="2062" y="1090"/>
                    <a:pt x="2062" y="1090"/>
                  </a:cubicBezTo>
                  <a:cubicBezTo>
                    <a:pt x="2024" y="973"/>
                    <a:pt x="2024" y="896"/>
                    <a:pt x="2024" y="779"/>
                  </a:cubicBezTo>
                  <a:lnTo>
                    <a:pt x="2024" y="701"/>
                  </a:lnTo>
                  <a:cubicBezTo>
                    <a:pt x="1985" y="623"/>
                    <a:pt x="1946" y="584"/>
                    <a:pt x="1907" y="506"/>
                  </a:cubicBezTo>
                  <a:cubicBezTo>
                    <a:pt x="1829" y="351"/>
                    <a:pt x="1712" y="234"/>
                    <a:pt x="1557" y="156"/>
                  </a:cubicBezTo>
                  <a:cubicBezTo>
                    <a:pt x="1440" y="78"/>
                    <a:pt x="1245" y="39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2"/>
            <p:cNvSpPr/>
            <p:nvPr/>
          </p:nvSpPr>
          <p:spPr>
            <a:xfrm>
              <a:off x="3879775" y="5126227"/>
              <a:ext cx="21677" cy="20842"/>
            </a:xfrm>
            <a:custGeom>
              <a:avLst/>
              <a:gdLst/>
              <a:ahLst/>
              <a:cxnLst/>
              <a:rect l="l" t="t" r="r" b="b"/>
              <a:pathLst>
                <a:path w="2024" h="1946" extrusionOk="0">
                  <a:moveTo>
                    <a:pt x="321" y="1031"/>
                  </a:moveTo>
                  <a:lnTo>
                    <a:pt x="321" y="1031"/>
                  </a:lnTo>
                  <a:cubicBezTo>
                    <a:pt x="321" y="1051"/>
                    <a:pt x="322" y="1070"/>
                    <a:pt x="324" y="1090"/>
                  </a:cubicBezTo>
                  <a:lnTo>
                    <a:pt x="318" y="1051"/>
                  </a:lnTo>
                  <a:lnTo>
                    <a:pt x="321" y="1031"/>
                  </a:lnTo>
                  <a:close/>
                  <a:moveTo>
                    <a:pt x="1912" y="1176"/>
                  </a:moveTo>
                  <a:lnTo>
                    <a:pt x="1907" y="1207"/>
                  </a:lnTo>
                  <a:lnTo>
                    <a:pt x="1907" y="1192"/>
                  </a:lnTo>
                  <a:lnTo>
                    <a:pt x="1907" y="1192"/>
                  </a:lnTo>
                  <a:cubicBezTo>
                    <a:pt x="1909" y="1187"/>
                    <a:pt x="1910" y="1181"/>
                    <a:pt x="1912" y="1176"/>
                  </a:cubicBezTo>
                  <a:close/>
                  <a:moveTo>
                    <a:pt x="334" y="1148"/>
                  </a:moveTo>
                  <a:cubicBezTo>
                    <a:pt x="338" y="1168"/>
                    <a:pt x="344" y="1187"/>
                    <a:pt x="350" y="1207"/>
                  </a:cubicBezTo>
                  <a:lnTo>
                    <a:pt x="350" y="1245"/>
                  </a:lnTo>
                  <a:lnTo>
                    <a:pt x="334" y="1148"/>
                  </a:lnTo>
                  <a:close/>
                  <a:moveTo>
                    <a:pt x="1051" y="0"/>
                  </a:moveTo>
                  <a:cubicBezTo>
                    <a:pt x="973" y="0"/>
                    <a:pt x="856" y="39"/>
                    <a:pt x="778" y="39"/>
                  </a:cubicBezTo>
                  <a:lnTo>
                    <a:pt x="739" y="39"/>
                  </a:lnTo>
                  <a:cubicBezTo>
                    <a:pt x="662" y="39"/>
                    <a:pt x="584" y="117"/>
                    <a:pt x="506" y="156"/>
                  </a:cubicBezTo>
                  <a:lnTo>
                    <a:pt x="467" y="156"/>
                  </a:lnTo>
                  <a:cubicBezTo>
                    <a:pt x="311" y="234"/>
                    <a:pt x="195" y="350"/>
                    <a:pt x="117" y="467"/>
                  </a:cubicBezTo>
                  <a:cubicBezTo>
                    <a:pt x="39" y="623"/>
                    <a:pt x="0" y="817"/>
                    <a:pt x="0" y="973"/>
                  </a:cubicBezTo>
                  <a:cubicBezTo>
                    <a:pt x="0" y="1323"/>
                    <a:pt x="195" y="1635"/>
                    <a:pt x="467" y="1790"/>
                  </a:cubicBezTo>
                  <a:cubicBezTo>
                    <a:pt x="616" y="1883"/>
                    <a:pt x="782" y="1932"/>
                    <a:pt x="944" y="1936"/>
                  </a:cubicBezTo>
                  <a:lnTo>
                    <a:pt x="944" y="1936"/>
                  </a:lnTo>
                  <a:cubicBezTo>
                    <a:pt x="954" y="1939"/>
                    <a:pt x="963" y="1943"/>
                    <a:pt x="973" y="1946"/>
                  </a:cubicBezTo>
                  <a:lnTo>
                    <a:pt x="1206" y="1946"/>
                  </a:lnTo>
                  <a:cubicBezTo>
                    <a:pt x="1362" y="1946"/>
                    <a:pt x="1479" y="1907"/>
                    <a:pt x="1634" y="1829"/>
                  </a:cubicBezTo>
                  <a:lnTo>
                    <a:pt x="1790" y="1712"/>
                  </a:lnTo>
                  <a:cubicBezTo>
                    <a:pt x="1907" y="1596"/>
                    <a:pt x="1985" y="1479"/>
                    <a:pt x="2024" y="1323"/>
                  </a:cubicBezTo>
                  <a:lnTo>
                    <a:pt x="1946" y="1284"/>
                  </a:lnTo>
                  <a:lnTo>
                    <a:pt x="1946" y="1245"/>
                  </a:lnTo>
                  <a:cubicBezTo>
                    <a:pt x="1946" y="1207"/>
                    <a:pt x="1946" y="1168"/>
                    <a:pt x="1946" y="1129"/>
                  </a:cubicBezTo>
                  <a:lnTo>
                    <a:pt x="1946" y="1012"/>
                  </a:lnTo>
                  <a:lnTo>
                    <a:pt x="1946" y="973"/>
                  </a:lnTo>
                  <a:cubicBezTo>
                    <a:pt x="1946" y="895"/>
                    <a:pt x="1946" y="817"/>
                    <a:pt x="1907" y="740"/>
                  </a:cubicBezTo>
                  <a:lnTo>
                    <a:pt x="1907" y="701"/>
                  </a:lnTo>
                  <a:cubicBezTo>
                    <a:pt x="1907" y="662"/>
                    <a:pt x="1907" y="623"/>
                    <a:pt x="1868" y="584"/>
                  </a:cubicBezTo>
                  <a:lnTo>
                    <a:pt x="1829" y="467"/>
                  </a:lnTo>
                  <a:cubicBezTo>
                    <a:pt x="1810" y="448"/>
                    <a:pt x="1790" y="419"/>
                    <a:pt x="1771" y="389"/>
                  </a:cubicBezTo>
                  <a:lnTo>
                    <a:pt x="1771" y="389"/>
                  </a:lnTo>
                  <a:lnTo>
                    <a:pt x="1829" y="467"/>
                  </a:lnTo>
                  <a:cubicBezTo>
                    <a:pt x="1790" y="389"/>
                    <a:pt x="1751" y="312"/>
                    <a:pt x="1673" y="273"/>
                  </a:cubicBezTo>
                  <a:lnTo>
                    <a:pt x="1518" y="117"/>
                  </a:lnTo>
                  <a:cubicBezTo>
                    <a:pt x="1440" y="78"/>
                    <a:pt x="1362" y="39"/>
                    <a:pt x="1284" y="3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32"/>
            <p:cNvSpPr/>
            <p:nvPr/>
          </p:nvSpPr>
          <p:spPr>
            <a:xfrm>
              <a:off x="4081487" y="5074230"/>
              <a:ext cx="30427" cy="33233"/>
            </a:xfrm>
            <a:custGeom>
              <a:avLst/>
              <a:gdLst/>
              <a:ahLst/>
              <a:cxnLst/>
              <a:rect l="l" t="t" r="r" b="b"/>
              <a:pathLst>
                <a:path w="2841" h="3103" extrusionOk="0">
                  <a:moveTo>
                    <a:pt x="973" y="1197"/>
                  </a:moveTo>
                  <a:cubicBezTo>
                    <a:pt x="985" y="1221"/>
                    <a:pt x="993" y="1245"/>
                    <a:pt x="998" y="1268"/>
                  </a:cubicBezTo>
                  <a:lnTo>
                    <a:pt x="998" y="1268"/>
                  </a:lnTo>
                  <a:lnTo>
                    <a:pt x="1012" y="1197"/>
                  </a:lnTo>
                  <a:lnTo>
                    <a:pt x="1012" y="1197"/>
                  </a:lnTo>
                  <a:cubicBezTo>
                    <a:pt x="1012" y="1223"/>
                    <a:pt x="1008" y="1253"/>
                    <a:pt x="1001" y="1284"/>
                  </a:cubicBezTo>
                  <a:lnTo>
                    <a:pt x="1001" y="1284"/>
                  </a:lnTo>
                  <a:cubicBezTo>
                    <a:pt x="1000" y="1279"/>
                    <a:pt x="999" y="1273"/>
                    <a:pt x="998" y="1268"/>
                  </a:cubicBezTo>
                  <a:lnTo>
                    <a:pt x="998" y="1268"/>
                  </a:lnTo>
                  <a:lnTo>
                    <a:pt x="995" y="1281"/>
                  </a:lnTo>
                  <a:lnTo>
                    <a:pt x="995" y="1281"/>
                  </a:lnTo>
                  <a:cubicBezTo>
                    <a:pt x="992" y="1275"/>
                    <a:pt x="989" y="1269"/>
                    <a:pt x="986" y="1262"/>
                  </a:cubicBezTo>
                  <a:lnTo>
                    <a:pt x="986" y="1262"/>
                  </a:lnTo>
                  <a:lnTo>
                    <a:pt x="973" y="1197"/>
                  </a:lnTo>
                  <a:close/>
                  <a:moveTo>
                    <a:pt x="989" y="1333"/>
                  </a:moveTo>
                  <a:lnTo>
                    <a:pt x="989" y="1334"/>
                  </a:lnTo>
                  <a:lnTo>
                    <a:pt x="989" y="1334"/>
                  </a:lnTo>
                  <a:lnTo>
                    <a:pt x="989" y="1334"/>
                  </a:lnTo>
                  <a:cubicBezTo>
                    <a:pt x="989" y="1333"/>
                    <a:pt x="989" y="1333"/>
                    <a:pt x="989" y="1333"/>
                  </a:cubicBezTo>
                  <a:close/>
                  <a:moveTo>
                    <a:pt x="1001" y="1303"/>
                  </a:moveTo>
                  <a:lnTo>
                    <a:pt x="1001" y="1303"/>
                  </a:lnTo>
                  <a:cubicBezTo>
                    <a:pt x="1001" y="1305"/>
                    <a:pt x="1002" y="1307"/>
                    <a:pt x="1002" y="1309"/>
                  </a:cubicBezTo>
                  <a:lnTo>
                    <a:pt x="1002" y="1309"/>
                  </a:lnTo>
                  <a:cubicBezTo>
                    <a:pt x="1002" y="1317"/>
                    <a:pt x="1002" y="1326"/>
                    <a:pt x="1000" y="1334"/>
                  </a:cubicBezTo>
                  <a:lnTo>
                    <a:pt x="1000" y="1334"/>
                  </a:lnTo>
                  <a:lnTo>
                    <a:pt x="996" y="1314"/>
                  </a:lnTo>
                  <a:lnTo>
                    <a:pt x="1001" y="1303"/>
                  </a:lnTo>
                  <a:close/>
                  <a:moveTo>
                    <a:pt x="988" y="1333"/>
                  </a:moveTo>
                  <a:cubicBezTo>
                    <a:pt x="987" y="1336"/>
                    <a:pt x="986" y="1340"/>
                    <a:pt x="984" y="1344"/>
                  </a:cubicBezTo>
                  <a:lnTo>
                    <a:pt x="984" y="1344"/>
                  </a:lnTo>
                  <a:lnTo>
                    <a:pt x="989" y="1334"/>
                  </a:lnTo>
                  <a:lnTo>
                    <a:pt x="988" y="1333"/>
                  </a:lnTo>
                  <a:close/>
                  <a:moveTo>
                    <a:pt x="984" y="1344"/>
                  </a:moveTo>
                  <a:lnTo>
                    <a:pt x="981" y="1353"/>
                  </a:lnTo>
                  <a:lnTo>
                    <a:pt x="980" y="1359"/>
                  </a:lnTo>
                  <a:lnTo>
                    <a:pt x="980" y="1359"/>
                  </a:lnTo>
                  <a:cubicBezTo>
                    <a:pt x="981" y="1354"/>
                    <a:pt x="983" y="1349"/>
                    <a:pt x="984" y="1344"/>
                  </a:cubicBezTo>
                  <a:close/>
                  <a:moveTo>
                    <a:pt x="987" y="1266"/>
                  </a:moveTo>
                  <a:cubicBezTo>
                    <a:pt x="990" y="1272"/>
                    <a:pt x="992" y="1279"/>
                    <a:pt x="994" y="1285"/>
                  </a:cubicBezTo>
                  <a:lnTo>
                    <a:pt x="994" y="1285"/>
                  </a:lnTo>
                  <a:lnTo>
                    <a:pt x="995" y="1281"/>
                  </a:lnTo>
                  <a:lnTo>
                    <a:pt x="995" y="1281"/>
                  </a:lnTo>
                  <a:cubicBezTo>
                    <a:pt x="997" y="1284"/>
                    <a:pt x="998" y="1287"/>
                    <a:pt x="999" y="1290"/>
                  </a:cubicBezTo>
                  <a:lnTo>
                    <a:pt x="999" y="1290"/>
                  </a:lnTo>
                  <a:cubicBezTo>
                    <a:pt x="1000" y="1288"/>
                    <a:pt x="1000" y="1286"/>
                    <a:pt x="1001" y="1284"/>
                  </a:cubicBezTo>
                  <a:lnTo>
                    <a:pt x="1001" y="1284"/>
                  </a:lnTo>
                  <a:cubicBezTo>
                    <a:pt x="1001" y="1288"/>
                    <a:pt x="1001" y="1291"/>
                    <a:pt x="1002" y="1295"/>
                  </a:cubicBezTo>
                  <a:lnTo>
                    <a:pt x="1002" y="1295"/>
                  </a:lnTo>
                  <a:cubicBezTo>
                    <a:pt x="1001" y="1293"/>
                    <a:pt x="1000" y="1292"/>
                    <a:pt x="999" y="1290"/>
                  </a:cubicBezTo>
                  <a:lnTo>
                    <a:pt x="999" y="1290"/>
                  </a:lnTo>
                  <a:cubicBezTo>
                    <a:pt x="999" y="1292"/>
                    <a:pt x="999" y="1293"/>
                    <a:pt x="998" y="1295"/>
                  </a:cubicBezTo>
                  <a:lnTo>
                    <a:pt x="998" y="1295"/>
                  </a:lnTo>
                  <a:cubicBezTo>
                    <a:pt x="997" y="1292"/>
                    <a:pt x="996" y="1288"/>
                    <a:pt x="994" y="1285"/>
                  </a:cubicBezTo>
                  <a:lnTo>
                    <a:pt x="994" y="1285"/>
                  </a:lnTo>
                  <a:lnTo>
                    <a:pt x="993" y="1295"/>
                  </a:lnTo>
                  <a:lnTo>
                    <a:pt x="995" y="1307"/>
                  </a:lnTo>
                  <a:lnTo>
                    <a:pt x="995" y="1307"/>
                  </a:lnTo>
                  <a:cubicBezTo>
                    <a:pt x="996" y="1303"/>
                    <a:pt x="997" y="1299"/>
                    <a:pt x="998" y="1295"/>
                  </a:cubicBezTo>
                  <a:lnTo>
                    <a:pt x="998" y="1295"/>
                  </a:lnTo>
                  <a:cubicBezTo>
                    <a:pt x="999" y="1297"/>
                    <a:pt x="1000" y="1300"/>
                    <a:pt x="1000" y="1302"/>
                  </a:cubicBezTo>
                  <a:lnTo>
                    <a:pt x="1000" y="1302"/>
                  </a:lnTo>
                  <a:cubicBezTo>
                    <a:pt x="999" y="1305"/>
                    <a:pt x="997" y="1309"/>
                    <a:pt x="996" y="1312"/>
                  </a:cubicBezTo>
                  <a:lnTo>
                    <a:pt x="996" y="1312"/>
                  </a:lnTo>
                  <a:lnTo>
                    <a:pt x="995" y="1307"/>
                  </a:lnTo>
                  <a:lnTo>
                    <a:pt x="995" y="1307"/>
                  </a:lnTo>
                  <a:cubicBezTo>
                    <a:pt x="993" y="1315"/>
                    <a:pt x="991" y="1323"/>
                    <a:pt x="988" y="1331"/>
                  </a:cubicBezTo>
                  <a:lnTo>
                    <a:pt x="988" y="1331"/>
                  </a:lnTo>
                  <a:cubicBezTo>
                    <a:pt x="988" y="1330"/>
                    <a:pt x="987" y="1329"/>
                    <a:pt x="986" y="1328"/>
                  </a:cubicBezTo>
                  <a:lnTo>
                    <a:pt x="986" y="1328"/>
                  </a:lnTo>
                  <a:lnTo>
                    <a:pt x="986" y="1330"/>
                  </a:lnTo>
                  <a:lnTo>
                    <a:pt x="988" y="1333"/>
                  </a:lnTo>
                  <a:lnTo>
                    <a:pt x="988" y="1333"/>
                  </a:lnTo>
                  <a:cubicBezTo>
                    <a:pt x="988" y="1332"/>
                    <a:pt x="988" y="1332"/>
                    <a:pt x="988" y="1331"/>
                  </a:cubicBezTo>
                  <a:lnTo>
                    <a:pt x="988" y="1331"/>
                  </a:lnTo>
                  <a:cubicBezTo>
                    <a:pt x="989" y="1332"/>
                    <a:pt x="989" y="1332"/>
                    <a:pt x="989" y="1332"/>
                  </a:cubicBezTo>
                  <a:lnTo>
                    <a:pt x="989" y="1332"/>
                  </a:lnTo>
                  <a:cubicBezTo>
                    <a:pt x="989" y="1333"/>
                    <a:pt x="989" y="1333"/>
                    <a:pt x="989" y="1333"/>
                  </a:cubicBezTo>
                  <a:lnTo>
                    <a:pt x="989" y="1333"/>
                  </a:lnTo>
                  <a:lnTo>
                    <a:pt x="989" y="1332"/>
                  </a:lnTo>
                  <a:lnTo>
                    <a:pt x="989" y="1332"/>
                  </a:lnTo>
                  <a:cubicBezTo>
                    <a:pt x="992" y="1336"/>
                    <a:pt x="995" y="1340"/>
                    <a:pt x="998" y="1345"/>
                  </a:cubicBezTo>
                  <a:lnTo>
                    <a:pt x="998" y="1345"/>
                  </a:lnTo>
                  <a:cubicBezTo>
                    <a:pt x="998" y="1345"/>
                    <a:pt x="998" y="1345"/>
                    <a:pt x="998" y="1345"/>
                  </a:cubicBezTo>
                  <a:lnTo>
                    <a:pt x="998" y="1345"/>
                  </a:lnTo>
                  <a:lnTo>
                    <a:pt x="989" y="1334"/>
                  </a:lnTo>
                  <a:lnTo>
                    <a:pt x="989" y="1334"/>
                  </a:lnTo>
                  <a:cubicBezTo>
                    <a:pt x="984" y="1348"/>
                    <a:pt x="980" y="1362"/>
                    <a:pt x="976" y="1375"/>
                  </a:cubicBezTo>
                  <a:lnTo>
                    <a:pt x="976" y="1375"/>
                  </a:lnTo>
                  <a:lnTo>
                    <a:pt x="980" y="1359"/>
                  </a:lnTo>
                  <a:lnTo>
                    <a:pt x="980" y="1359"/>
                  </a:lnTo>
                  <a:cubicBezTo>
                    <a:pt x="966" y="1399"/>
                    <a:pt x="950" y="1438"/>
                    <a:pt x="934" y="1470"/>
                  </a:cubicBezTo>
                  <a:lnTo>
                    <a:pt x="981" y="1353"/>
                  </a:lnTo>
                  <a:lnTo>
                    <a:pt x="986" y="1330"/>
                  </a:lnTo>
                  <a:lnTo>
                    <a:pt x="973" y="1314"/>
                  </a:lnTo>
                  <a:lnTo>
                    <a:pt x="973" y="1314"/>
                  </a:lnTo>
                  <a:cubicBezTo>
                    <a:pt x="977" y="1318"/>
                    <a:pt x="982" y="1323"/>
                    <a:pt x="986" y="1328"/>
                  </a:cubicBezTo>
                  <a:lnTo>
                    <a:pt x="986" y="1328"/>
                  </a:lnTo>
                  <a:lnTo>
                    <a:pt x="993" y="1295"/>
                  </a:lnTo>
                  <a:lnTo>
                    <a:pt x="987" y="1266"/>
                  </a:lnTo>
                  <a:close/>
                  <a:moveTo>
                    <a:pt x="1440" y="1548"/>
                  </a:moveTo>
                  <a:lnTo>
                    <a:pt x="1440" y="1548"/>
                  </a:lnTo>
                  <a:lnTo>
                    <a:pt x="1440" y="1548"/>
                  </a:lnTo>
                  <a:cubicBezTo>
                    <a:pt x="1440" y="1548"/>
                    <a:pt x="1440" y="1548"/>
                    <a:pt x="1440" y="1548"/>
                  </a:cubicBezTo>
                  <a:close/>
                  <a:moveTo>
                    <a:pt x="1440" y="1548"/>
                  </a:moveTo>
                  <a:lnTo>
                    <a:pt x="1446" y="1575"/>
                  </a:lnTo>
                  <a:lnTo>
                    <a:pt x="1446" y="1575"/>
                  </a:lnTo>
                  <a:lnTo>
                    <a:pt x="1442" y="1577"/>
                  </a:lnTo>
                  <a:lnTo>
                    <a:pt x="1442" y="1577"/>
                  </a:lnTo>
                  <a:cubicBezTo>
                    <a:pt x="1441" y="1568"/>
                    <a:pt x="1440" y="1558"/>
                    <a:pt x="1440" y="1548"/>
                  </a:cubicBezTo>
                  <a:close/>
                  <a:moveTo>
                    <a:pt x="1447" y="1582"/>
                  </a:moveTo>
                  <a:lnTo>
                    <a:pt x="1448" y="1587"/>
                  </a:lnTo>
                  <a:lnTo>
                    <a:pt x="1444" y="1587"/>
                  </a:lnTo>
                  <a:cubicBezTo>
                    <a:pt x="1444" y="1586"/>
                    <a:pt x="1443" y="1585"/>
                    <a:pt x="1443" y="1585"/>
                  </a:cubicBezTo>
                  <a:lnTo>
                    <a:pt x="1443" y="1585"/>
                  </a:lnTo>
                  <a:cubicBezTo>
                    <a:pt x="1445" y="1584"/>
                    <a:pt x="1446" y="1583"/>
                    <a:pt x="1447" y="1582"/>
                  </a:cubicBezTo>
                  <a:close/>
                  <a:moveTo>
                    <a:pt x="1459" y="1630"/>
                  </a:moveTo>
                  <a:lnTo>
                    <a:pt x="1459" y="1630"/>
                  </a:lnTo>
                  <a:lnTo>
                    <a:pt x="1459" y="1630"/>
                  </a:lnTo>
                  <a:lnTo>
                    <a:pt x="1459" y="1630"/>
                  </a:lnTo>
                  <a:cubicBezTo>
                    <a:pt x="1459" y="1630"/>
                    <a:pt x="1459" y="1630"/>
                    <a:pt x="1459" y="1630"/>
                  </a:cubicBezTo>
                  <a:lnTo>
                    <a:pt x="1459" y="1630"/>
                  </a:lnTo>
                  <a:cubicBezTo>
                    <a:pt x="1459" y="1630"/>
                    <a:pt x="1459" y="1630"/>
                    <a:pt x="1459" y="1630"/>
                  </a:cubicBezTo>
                  <a:close/>
                  <a:moveTo>
                    <a:pt x="1479" y="1645"/>
                  </a:moveTo>
                  <a:lnTo>
                    <a:pt x="1483" y="1654"/>
                  </a:lnTo>
                  <a:lnTo>
                    <a:pt x="1483" y="1654"/>
                  </a:lnTo>
                  <a:cubicBezTo>
                    <a:pt x="1482" y="1654"/>
                    <a:pt x="1482" y="1654"/>
                    <a:pt x="1482" y="1654"/>
                  </a:cubicBezTo>
                  <a:lnTo>
                    <a:pt x="1482" y="1654"/>
                  </a:lnTo>
                  <a:cubicBezTo>
                    <a:pt x="1481" y="1651"/>
                    <a:pt x="1480" y="1648"/>
                    <a:pt x="1479" y="1645"/>
                  </a:cubicBezTo>
                  <a:close/>
                  <a:moveTo>
                    <a:pt x="1421" y="1"/>
                  </a:moveTo>
                  <a:cubicBezTo>
                    <a:pt x="1323" y="1"/>
                    <a:pt x="1226" y="11"/>
                    <a:pt x="1129" y="30"/>
                  </a:cubicBezTo>
                  <a:cubicBezTo>
                    <a:pt x="1051" y="69"/>
                    <a:pt x="973" y="69"/>
                    <a:pt x="895" y="108"/>
                  </a:cubicBezTo>
                  <a:cubicBezTo>
                    <a:pt x="817" y="147"/>
                    <a:pt x="701" y="225"/>
                    <a:pt x="623" y="302"/>
                  </a:cubicBezTo>
                  <a:cubicBezTo>
                    <a:pt x="467" y="419"/>
                    <a:pt x="312" y="536"/>
                    <a:pt x="234" y="691"/>
                  </a:cubicBezTo>
                  <a:cubicBezTo>
                    <a:pt x="156" y="808"/>
                    <a:pt x="117" y="886"/>
                    <a:pt x="78" y="1003"/>
                  </a:cubicBezTo>
                  <a:cubicBezTo>
                    <a:pt x="78" y="1042"/>
                    <a:pt x="39" y="1081"/>
                    <a:pt x="39" y="1120"/>
                  </a:cubicBezTo>
                  <a:cubicBezTo>
                    <a:pt x="0" y="1275"/>
                    <a:pt x="0" y="1470"/>
                    <a:pt x="0" y="1625"/>
                  </a:cubicBezTo>
                  <a:cubicBezTo>
                    <a:pt x="0" y="1781"/>
                    <a:pt x="39" y="1937"/>
                    <a:pt x="78" y="2092"/>
                  </a:cubicBezTo>
                  <a:cubicBezTo>
                    <a:pt x="156" y="2287"/>
                    <a:pt x="234" y="2443"/>
                    <a:pt x="389" y="2637"/>
                  </a:cubicBezTo>
                  <a:lnTo>
                    <a:pt x="467" y="2715"/>
                  </a:lnTo>
                  <a:cubicBezTo>
                    <a:pt x="545" y="2793"/>
                    <a:pt x="662" y="2832"/>
                    <a:pt x="740" y="2910"/>
                  </a:cubicBezTo>
                  <a:cubicBezTo>
                    <a:pt x="856" y="2987"/>
                    <a:pt x="1012" y="3026"/>
                    <a:pt x="1168" y="3065"/>
                  </a:cubicBezTo>
                  <a:cubicBezTo>
                    <a:pt x="1279" y="3090"/>
                    <a:pt x="1389" y="3103"/>
                    <a:pt x="1499" y="3103"/>
                  </a:cubicBezTo>
                  <a:cubicBezTo>
                    <a:pt x="1736" y="3103"/>
                    <a:pt x="1967" y="3043"/>
                    <a:pt x="2179" y="2910"/>
                  </a:cubicBezTo>
                  <a:cubicBezTo>
                    <a:pt x="2530" y="2754"/>
                    <a:pt x="2724" y="2404"/>
                    <a:pt x="2802" y="2053"/>
                  </a:cubicBezTo>
                  <a:cubicBezTo>
                    <a:pt x="2841" y="1859"/>
                    <a:pt x="2841" y="1664"/>
                    <a:pt x="2802" y="1431"/>
                  </a:cubicBezTo>
                  <a:cubicBezTo>
                    <a:pt x="2778" y="1311"/>
                    <a:pt x="2739" y="1206"/>
                    <a:pt x="2677" y="1116"/>
                  </a:cubicBezTo>
                  <a:lnTo>
                    <a:pt x="2677" y="1116"/>
                  </a:lnTo>
                  <a:cubicBezTo>
                    <a:pt x="2662" y="1023"/>
                    <a:pt x="2639" y="932"/>
                    <a:pt x="2607" y="847"/>
                  </a:cubicBezTo>
                  <a:cubicBezTo>
                    <a:pt x="2569" y="769"/>
                    <a:pt x="2530" y="653"/>
                    <a:pt x="2491" y="575"/>
                  </a:cubicBezTo>
                  <a:cubicBezTo>
                    <a:pt x="2413" y="497"/>
                    <a:pt x="2374" y="419"/>
                    <a:pt x="2296" y="380"/>
                  </a:cubicBezTo>
                  <a:cubicBezTo>
                    <a:pt x="2218" y="263"/>
                    <a:pt x="2141" y="225"/>
                    <a:pt x="2024" y="147"/>
                  </a:cubicBezTo>
                  <a:cubicBezTo>
                    <a:pt x="1946" y="108"/>
                    <a:pt x="1829" y="69"/>
                    <a:pt x="1712" y="30"/>
                  </a:cubicBezTo>
                  <a:cubicBezTo>
                    <a:pt x="1615" y="11"/>
                    <a:pt x="1518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2"/>
            <p:cNvSpPr/>
            <p:nvPr/>
          </p:nvSpPr>
          <p:spPr>
            <a:xfrm>
              <a:off x="4068977" y="5151749"/>
              <a:ext cx="29185" cy="28253"/>
            </a:xfrm>
            <a:custGeom>
              <a:avLst/>
              <a:gdLst/>
              <a:ahLst/>
              <a:cxnLst/>
              <a:rect l="l" t="t" r="r" b="b"/>
              <a:pathLst>
                <a:path w="2725" h="2638" extrusionOk="0">
                  <a:moveTo>
                    <a:pt x="1328" y="1160"/>
                  </a:moveTo>
                  <a:lnTo>
                    <a:pt x="1363" y="1178"/>
                  </a:lnTo>
                  <a:lnTo>
                    <a:pt x="1363" y="1178"/>
                  </a:lnTo>
                  <a:lnTo>
                    <a:pt x="1386" y="1195"/>
                  </a:lnTo>
                  <a:lnTo>
                    <a:pt x="1386" y="1195"/>
                  </a:lnTo>
                  <a:cubicBezTo>
                    <a:pt x="1381" y="1194"/>
                    <a:pt x="1376" y="1192"/>
                    <a:pt x="1372" y="1190"/>
                  </a:cubicBezTo>
                  <a:lnTo>
                    <a:pt x="1372" y="1190"/>
                  </a:lnTo>
                  <a:lnTo>
                    <a:pt x="1331" y="1163"/>
                  </a:lnTo>
                  <a:lnTo>
                    <a:pt x="1331" y="1163"/>
                  </a:lnTo>
                  <a:cubicBezTo>
                    <a:pt x="1330" y="1162"/>
                    <a:pt x="1329" y="1161"/>
                    <a:pt x="1328" y="1160"/>
                  </a:cubicBezTo>
                  <a:close/>
                  <a:moveTo>
                    <a:pt x="1402" y="1207"/>
                  </a:moveTo>
                  <a:lnTo>
                    <a:pt x="1404" y="1209"/>
                  </a:lnTo>
                  <a:lnTo>
                    <a:pt x="1404" y="1209"/>
                  </a:lnTo>
                  <a:lnTo>
                    <a:pt x="1405" y="1212"/>
                  </a:lnTo>
                  <a:lnTo>
                    <a:pt x="1402" y="1210"/>
                  </a:lnTo>
                  <a:lnTo>
                    <a:pt x="1402" y="1210"/>
                  </a:lnTo>
                  <a:cubicBezTo>
                    <a:pt x="1402" y="1209"/>
                    <a:pt x="1402" y="1208"/>
                    <a:pt x="1402" y="1207"/>
                  </a:cubicBezTo>
                  <a:close/>
                  <a:moveTo>
                    <a:pt x="1417" y="1282"/>
                  </a:moveTo>
                  <a:lnTo>
                    <a:pt x="1419" y="1286"/>
                  </a:lnTo>
                  <a:lnTo>
                    <a:pt x="1419" y="1286"/>
                  </a:lnTo>
                  <a:lnTo>
                    <a:pt x="1420" y="1288"/>
                  </a:lnTo>
                  <a:lnTo>
                    <a:pt x="1420" y="1288"/>
                  </a:lnTo>
                  <a:cubicBezTo>
                    <a:pt x="1419" y="1286"/>
                    <a:pt x="1418" y="1284"/>
                    <a:pt x="1417" y="1282"/>
                  </a:cubicBezTo>
                  <a:close/>
                  <a:moveTo>
                    <a:pt x="1869" y="1314"/>
                  </a:moveTo>
                  <a:lnTo>
                    <a:pt x="1869" y="1314"/>
                  </a:lnTo>
                  <a:cubicBezTo>
                    <a:pt x="1869" y="1314"/>
                    <a:pt x="1869" y="1314"/>
                    <a:pt x="1869" y="1314"/>
                  </a:cubicBezTo>
                  <a:lnTo>
                    <a:pt x="1869" y="1314"/>
                  </a:lnTo>
                  <a:cubicBezTo>
                    <a:pt x="1869" y="1314"/>
                    <a:pt x="1869" y="1314"/>
                    <a:pt x="1869" y="1314"/>
                  </a:cubicBezTo>
                  <a:close/>
                  <a:moveTo>
                    <a:pt x="1451" y="1397"/>
                  </a:moveTo>
                  <a:lnTo>
                    <a:pt x="1451" y="1397"/>
                  </a:lnTo>
                  <a:cubicBezTo>
                    <a:pt x="1453" y="1405"/>
                    <a:pt x="1455" y="1413"/>
                    <a:pt x="1458" y="1421"/>
                  </a:cubicBezTo>
                  <a:lnTo>
                    <a:pt x="1458" y="1421"/>
                  </a:lnTo>
                  <a:lnTo>
                    <a:pt x="1455" y="1435"/>
                  </a:lnTo>
                  <a:lnTo>
                    <a:pt x="1455" y="1435"/>
                  </a:lnTo>
                  <a:cubicBezTo>
                    <a:pt x="1451" y="1423"/>
                    <a:pt x="1450" y="1411"/>
                    <a:pt x="1451" y="1397"/>
                  </a:cubicBezTo>
                  <a:close/>
                  <a:moveTo>
                    <a:pt x="1165" y="1264"/>
                  </a:moveTo>
                  <a:cubicBezTo>
                    <a:pt x="1163" y="1280"/>
                    <a:pt x="1160" y="1297"/>
                    <a:pt x="1154" y="1312"/>
                  </a:cubicBezTo>
                  <a:lnTo>
                    <a:pt x="1154" y="1312"/>
                  </a:lnTo>
                  <a:cubicBezTo>
                    <a:pt x="1153" y="1309"/>
                    <a:pt x="1152" y="1306"/>
                    <a:pt x="1151" y="1304"/>
                  </a:cubicBezTo>
                  <a:lnTo>
                    <a:pt x="1151" y="1304"/>
                  </a:lnTo>
                  <a:lnTo>
                    <a:pt x="1146" y="1330"/>
                  </a:lnTo>
                  <a:lnTo>
                    <a:pt x="1146" y="1330"/>
                  </a:lnTo>
                  <a:cubicBezTo>
                    <a:pt x="1149" y="1324"/>
                    <a:pt x="1152" y="1318"/>
                    <a:pt x="1154" y="1312"/>
                  </a:cubicBezTo>
                  <a:lnTo>
                    <a:pt x="1154" y="1312"/>
                  </a:lnTo>
                  <a:cubicBezTo>
                    <a:pt x="1161" y="1331"/>
                    <a:pt x="1160" y="1353"/>
                    <a:pt x="1151" y="1381"/>
                  </a:cubicBezTo>
                  <a:lnTo>
                    <a:pt x="1151" y="1381"/>
                  </a:lnTo>
                  <a:cubicBezTo>
                    <a:pt x="1149" y="1378"/>
                    <a:pt x="1147" y="1375"/>
                    <a:pt x="1146" y="1372"/>
                  </a:cubicBezTo>
                  <a:lnTo>
                    <a:pt x="1146" y="1372"/>
                  </a:lnTo>
                  <a:lnTo>
                    <a:pt x="1148" y="1388"/>
                  </a:lnTo>
                  <a:lnTo>
                    <a:pt x="1148" y="1388"/>
                  </a:lnTo>
                  <a:cubicBezTo>
                    <a:pt x="1149" y="1386"/>
                    <a:pt x="1150" y="1383"/>
                    <a:pt x="1151" y="1381"/>
                  </a:cubicBezTo>
                  <a:lnTo>
                    <a:pt x="1151" y="1381"/>
                  </a:lnTo>
                  <a:cubicBezTo>
                    <a:pt x="1161" y="1400"/>
                    <a:pt x="1166" y="1421"/>
                    <a:pt x="1167" y="1448"/>
                  </a:cubicBezTo>
                  <a:lnTo>
                    <a:pt x="1167" y="1448"/>
                  </a:lnTo>
                  <a:lnTo>
                    <a:pt x="1152" y="1409"/>
                  </a:lnTo>
                  <a:lnTo>
                    <a:pt x="1148" y="1388"/>
                  </a:lnTo>
                  <a:lnTo>
                    <a:pt x="1148" y="1388"/>
                  </a:lnTo>
                  <a:cubicBezTo>
                    <a:pt x="1147" y="1390"/>
                    <a:pt x="1147" y="1392"/>
                    <a:pt x="1146" y="1394"/>
                  </a:cubicBezTo>
                  <a:lnTo>
                    <a:pt x="1146" y="1394"/>
                  </a:lnTo>
                  <a:lnTo>
                    <a:pt x="1139" y="1376"/>
                  </a:lnTo>
                  <a:lnTo>
                    <a:pt x="1139" y="1376"/>
                  </a:lnTo>
                  <a:lnTo>
                    <a:pt x="1140" y="1365"/>
                  </a:lnTo>
                  <a:lnTo>
                    <a:pt x="1140" y="1365"/>
                  </a:lnTo>
                  <a:cubicBezTo>
                    <a:pt x="1142" y="1368"/>
                    <a:pt x="1144" y="1370"/>
                    <a:pt x="1146" y="1372"/>
                  </a:cubicBezTo>
                  <a:lnTo>
                    <a:pt x="1146" y="1372"/>
                  </a:lnTo>
                  <a:lnTo>
                    <a:pt x="1142" y="1353"/>
                  </a:lnTo>
                  <a:lnTo>
                    <a:pt x="1146" y="1330"/>
                  </a:lnTo>
                  <a:lnTo>
                    <a:pt x="1146" y="1330"/>
                  </a:lnTo>
                  <a:cubicBezTo>
                    <a:pt x="1144" y="1333"/>
                    <a:pt x="1142" y="1337"/>
                    <a:pt x="1140" y="1340"/>
                  </a:cubicBezTo>
                  <a:lnTo>
                    <a:pt x="1140" y="1340"/>
                  </a:lnTo>
                  <a:lnTo>
                    <a:pt x="1139" y="1330"/>
                  </a:lnTo>
                  <a:lnTo>
                    <a:pt x="1139" y="1330"/>
                  </a:lnTo>
                  <a:lnTo>
                    <a:pt x="1150" y="1302"/>
                  </a:lnTo>
                  <a:lnTo>
                    <a:pt x="1150" y="1302"/>
                  </a:lnTo>
                  <a:cubicBezTo>
                    <a:pt x="1150" y="1302"/>
                    <a:pt x="1150" y="1303"/>
                    <a:pt x="1151" y="1304"/>
                  </a:cubicBezTo>
                  <a:lnTo>
                    <a:pt x="1151" y="1304"/>
                  </a:lnTo>
                  <a:lnTo>
                    <a:pt x="1152" y="1297"/>
                  </a:lnTo>
                  <a:lnTo>
                    <a:pt x="1152" y="1297"/>
                  </a:lnTo>
                  <a:lnTo>
                    <a:pt x="1165" y="1264"/>
                  </a:lnTo>
                  <a:close/>
                  <a:moveTo>
                    <a:pt x="1474" y="1458"/>
                  </a:moveTo>
                  <a:lnTo>
                    <a:pt x="1474" y="1458"/>
                  </a:lnTo>
                  <a:cubicBezTo>
                    <a:pt x="1475" y="1459"/>
                    <a:pt x="1475" y="1461"/>
                    <a:pt x="1476" y="1463"/>
                  </a:cubicBezTo>
                  <a:lnTo>
                    <a:pt x="1476" y="1463"/>
                  </a:lnTo>
                  <a:lnTo>
                    <a:pt x="1474" y="1464"/>
                  </a:lnTo>
                  <a:lnTo>
                    <a:pt x="1474" y="1464"/>
                  </a:lnTo>
                  <a:cubicBezTo>
                    <a:pt x="1473" y="1463"/>
                    <a:pt x="1473" y="1462"/>
                    <a:pt x="1472" y="1462"/>
                  </a:cubicBezTo>
                  <a:lnTo>
                    <a:pt x="1472" y="1462"/>
                  </a:lnTo>
                  <a:cubicBezTo>
                    <a:pt x="1473" y="1460"/>
                    <a:pt x="1473" y="1459"/>
                    <a:pt x="1474" y="1458"/>
                  </a:cubicBezTo>
                  <a:close/>
                  <a:moveTo>
                    <a:pt x="1207" y="1509"/>
                  </a:moveTo>
                  <a:cubicBezTo>
                    <a:pt x="1214" y="1509"/>
                    <a:pt x="1221" y="1510"/>
                    <a:pt x="1227" y="1512"/>
                  </a:cubicBezTo>
                  <a:lnTo>
                    <a:pt x="1227" y="1512"/>
                  </a:lnTo>
                  <a:cubicBezTo>
                    <a:pt x="1228" y="1512"/>
                    <a:pt x="1228" y="1512"/>
                    <a:pt x="1229" y="1513"/>
                  </a:cubicBezTo>
                  <a:lnTo>
                    <a:pt x="1229" y="1513"/>
                  </a:lnTo>
                  <a:lnTo>
                    <a:pt x="1207" y="1509"/>
                  </a:lnTo>
                  <a:close/>
                  <a:moveTo>
                    <a:pt x="1394" y="1524"/>
                  </a:moveTo>
                  <a:lnTo>
                    <a:pt x="1391" y="1526"/>
                  </a:lnTo>
                  <a:lnTo>
                    <a:pt x="1391" y="1526"/>
                  </a:lnTo>
                  <a:lnTo>
                    <a:pt x="1388" y="1527"/>
                  </a:lnTo>
                  <a:lnTo>
                    <a:pt x="1388" y="1527"/>
                  </a:lnTo>
                  <a:cubicBezTo>
                    <a:pt x="1389" y="1526"/>
                    <a:pt x="1390" y="1526"/>
                    <a:pt x="1391" y="1525"/>
                  </a:cubicBezTo>
                  <a:lnTo>
                    <a:pt x="1391" y="1525"/>
                  </a:lnTo>
                  <a:cubicBezTo>
                    <a:pt x="1392" y="1525"/>
                    <a:pt x="1393" y="1525"/>
                    <a:pt x="1394" y="1524"/>
                  </a:cubicBezTo>
                  <a:close/>
                  <a:moveTo>
                    <a:pt x="1402" y="1"/>
                  </a:moveTo>
                  <a:cubicBezTo>
                    <a:pt x="1295" y="1"/>
                    <a:pt x="1188" y="10"/>
                    <a:pt x="1090" y="30"/>
                  </a:cubicBezTo>
                  <a:cubicBezTo>
                    <a:pt x="974" y="69"/>
                    <a:pt x="896" y="108"/>
                    <a:pt x="818" y="147"/>
                  </a:cubicBezTo>
                  <a:cubicBezTo>
                    <a:pt x="740" y="147"/>
                    <a:pt x="701" y="186"/>
                    <a:pt x="662" y="224"/>
                  </a:cubicBezTo>
                  <a:cubicBezTo>
                    <a:pt x="546" y="302"/>
                    <a:pt x="429" y="380"/>
                    <a:pt x="351" y="497"/>
                  </a:cubicBezTo>
                  <a:cubicBezTo>
                    <a:pt x="234" y="653"/>
                    <a:pt x="118" y="847"/>
                    <a:pt x="40" y="1042"/>
                  </a:cubicBezTo>
                  <a:cubicBezTo>
                    <a:pt x="40" y="1119"/>
                    <a:pt x="1" y="1236"/>
                    <a:pt x="1" y="1314"/>
                  </a:cubicBezTo>
                  <a:cubicBezTo>
                    <a:pt x="1" y="1431"/>
                    <a:pt x="1" y="1548"/>
                    <a:pt x="40" y="1664"/>
                  </a:cubicBezTo>
                  <a:cubicBezTo>
                    <a:pt x="79" y="1976"/>
                    <a:pt x="273" y="2248"/>
                    <a:pt x="546" y="2404"/>
                  </a:cubicBezTo>
                  <a:lnTo>
                    <a:pt x="662" y="2481"/>
                  </a:lnTo>
                  <a:cubicBezTo>
                    <a:pt x="740" y="2520"/>
                    <a:pt x="857" y="2559"/>
                    <a:pt x="935" y="2598"/>
                  </a:cubicBezTo>
                  <a:cubicBezTo>
                    <a:pt x="1052" y="2637"/>
                    <a:pt x="1207" y="2637"/>
                    <a:pt x="1363" y="2637"/>
                  </a:cubicBezTo>
                  <a:cubicBezTo>
                    <a:pt x="1414" y="2637"/>
                    <a:pt x="1481" y="2620"/>
                    <a:pt x="1544" y="2598"/>
                  </a:cubicBezTo>
                  <a:lnTo>
                    <a:pt x="1544" y="2598"/>
                  </a:lnTo>
                  <a:cubicBezTo>
                    <a:pt x="1766" y="2595"/>
                    <a:pt x="1954" y="2555"/>
                    <a:pt x="2141" y="2443"/>
                  </a:cubicBezTo>
                  <a:cubicBezTo>
                    <a:pt x="2336" y="2326"/>
                    <a:pt x="2491" y="2170"/>
                    <a:pt x="2569" y="1976"/>
                  </a:cubicBezTo>
                  <a:cubicBezTo>
                    <a:pt x="2686" y="1781"/>
                    <a:pt x="2725" y="1548"/>
                    <a:pt x="2725" y="1314"/>
                  </a:cubicBezTo>
                  <a:cubicBezTo>
                    <a:pt x="2725" y="1236"/>
                    <a:pt x="2725" y="1119"/>
                    <a:pt x="2686" y="1003"/>
                  </a:cubicBezTo>
                  <a:cubicBezTo>
                    <a:pt x="2686" y="886"/>
                    <a:pt x="2647" y="808"/>
                    <a:pt x="2569" y="691"/>
                  </a:cubicBezTo>
                  <a:cubicBezTo>
                    <a:pt x="2530" y="614"/>
                    <a:pt x="2452" y="536"/>
                    <a:pt x="2375" y="458"/>
                  </a:cubicBezTo>
                  <a:cubicBezTo>
                    <a:pt x="2375" y="419"/>
                    <a:pt x="2336" y="380"/>
                    <a:pt x="2297" y="341"/>
                  </a:cubicBezTo>
                  <a:cubicBezTo>
                    <a:pt x="2141" y="186"/>
                    <a:pt x="1947" y="69"/>
                    <a:pt x="1713" y="30"/>
                  </a:cubicBezTo>
                  <a:cubicBezTo>
                    <a:pt x="1616" y="10"/>
                    <a:pt x="1509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2"/>
            <p:cNvSpPr/>
            <p:nvPr/>
          </p:nvSpPr>
          <p:spPr>
            <a:xfrm>
              <a:off x="4033977" y="5121643"/>
              <a:ext cx="78354" cy="12509"/>
            </a:xfrm>
            <a:custGeom>
              <a:avLst/>
              <a:gdLst/>
              <a:ahLst/>
              <a:cxnLst/>
              <a:rect l="l" t="t" r="r" b="b"/>
              <a:pathLst>
                <a:path w="7316" h="1168" extrusionOk="0">
                  <a:moveTo>
                    <a:pt x="6888" y="0"/>
                  </a:moveTo>
                  <a:cubicBezTo>
                    <a:pt x="4709" y="312"/>
                    <a:pt x="2529" y="545"/>
                    <a:pt x="311" y="662"/>
                  </a:cubicBezTo>
                  <a:cubicBezTo>
                    <a:pt x="0" y="662"/>
                    <a:pt x="0" y="1168"/>
                    <a:pt x="311" y="1168"/>
                  </a:cubicBezTo>
                  <a:cubicBezTo>
                    <a:pt x="2568" y="1012"/>
                    <a:pt x="4786" y="778"/>
                    <a:pt x="7043" y="467"/>
                  </a:cubicBezTo>
                  <a:cubicBezTo>
                    <a:pt x="7316" y="428"/>
                    <a:pt x="7199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2"/>
            <p:cNvSpPr/>
            <p:nvPr/>
          </p:nvSpPr>
          <p:spPr>
            <a:xfrm>
              <a:off x="4033324" y="5088185"/>
              <a:ext cx="62236" cy="45742"/>
            </a:xfrm>
            <a:custGeom>
              <a:avLst/>
              <a:gdLst/>
              <a:ahLst/>
              <a:cxnLst/>
              <a:rect l="l" t="t" r="r" b="b"/>
              <a:pathLst>
                <a:path w="5811" h="4271" extrusionOk="0">
                  <a:moveTo>
                    <a:pt x="5479" y="0"/>
                  </a:moveTo>
                  <a:cubicBezTo>
                    <a:pt x="5438" y="0"/>
                    <a:pt x="5395" y="15"/>
                    <a:pt x="5353" y="50"/>
                  </a:cubicBezTo>
                  <a:cubicBezTo>
                    <a:pt x="3563" y="1217"/>
                    <a:pt x="1851" y="2502"/>
                    <a:pt x="217" y="3864"/>
                  </a:cubicBezTo>
                  <a:cubicBezTo>
                    <a:pt x="0" y="4018"/>
                    <a:pt x="177" y="4271"/>
                    <a:pt x="376" y="4271"/>
                  </a:cubicBezTo>
                  <a:cubicBezTo>
                    <a:pt x="427" y="4271"/>
                    <a:pt x="480" y="4254"/>
                    <a:pt x="528" y="4214"/>
                  </a:cubicBezTo>
                  <a:cubicBezTo>
                    <a:pt x="2162" y="2891"/>
                    <a:pt x="3836" y="1645"/>
                    <a:pt x="5587" y="439"/>
                  </a:cubicBezTo>
                  <a:cubicBezTo>
                    <a:pt x="5810" y="311"/>
                    <a:pt x="5667" y="0"/>
                    <a:pt x="5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2"/>
            <p:cNvSpPr/>
            <p:nvPr/>
          </p:nvSpPr>
          <p:spPr>
            <a:xfrm>
              <a:off x="4057218" y="5048119"/>
              <a:ext cx="23369" cy="65342"/>
            </a:xfrm>
            <a:custGeom>
              <a:avLst/>
              <a:gdLst/>
              <a:ahLst/>
              <a:cxnLst/>
              <a:rect l="l" t="t" r="r" b="b"/>
              <a:pathLst>
                <a:path w="2182" h="6101" extrusionOk="0">
                  <a:moveTo>
                    <a:pt x="1876" y="0"/>
                  </a:moveTo>
                  <a:cubicBezTo>
                    <a:pt x="1774" y="0"/>
                    <a:pt x="1666" y="50"/>
                    <a:pt x="1605" y="172"/>
                  </a:cubicBezTo>
                  <a:lnTo>
                    <a:pt x="1644" y="172"/>
                  </a:lnTo>
                  <a:cubicBezTo>
                    <a:pt x="982" y="2001"/>
                    <a:pt x="437" y="3869"/>
                    <a:pt x="48" y="5776"/>
                  </a:cubicBezTo>
                  <a:cubicBezTo>
                    <a:pt x="0" y="5968"/>
                    <a:pt x="160" y="6101"/>
                    <a:pt x="308" y="6101"/>
                  </a:cubicBezTo>
                  <a:cubicBezTo>
                    <a:pt x="399" y="6101"/>
                    <a:pt x="485" y="6050"/>
                    <a:pt x="515" y="5931"/>
                  </a:cubicBezTo>
                  <a:cubicBezTo>
                    <a:pt x="943" y="4025"/>
                    <a:pt x="1449" y="2118"/>
                    <a:pt x="2111" y="289"/>
                  </a:cubicBezTo>
                  <a:cubicBezTo>
                    <a:pt x="2182" y="123"/>
                    <a:pt x="2036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2"/>
            <p:cNvSpPr/>
            <p:nvPr/>
          </p:nvSpPr>
          <p:spPr>
            <a:xfrm>
              <a:off x="4033559" y="5082294"/>
              <a:ext cx="20520" cy="50605"/>
            </a:xfrm>
            <a:custGeom>
              <a:avLst/>
              <a:gdLst/>
              <a:ahLst/>
              <a:cxnLst/>
              <a:rect l="l" t="t" r="r" b="b"/>
              <a:pathLst>
                <a:path w="1916" h="4725" extrusionOk="0">
                  <a:moveTo>
                    <a:pt x="1606" y="0"/>
                  </a:moveTo>
                  <a:cubicBezTo>
                    <a:pt x="1507" y="0"/>
                    <a:pt x="1408" y="50"/>
                    <a:pt x="1362" y="172"/>
                  </a:cubicBezTo>
                  <a:lnTo>
                    <a:pt x="1401" y="172"/>
                  </a:lnTo>
                  <a:lnTo>
                    <a:pt x="623" y="2390"/>
                  </a:lnTo>
                  <a:lnTo>
                    <a:pt x="273" y="3480"/>
                  </a:lnTo>
                  <a:cubicBezTo>
                    <a:pt x="117" y="3791"/>
                    <a:pt x="39" y="4141"/>
                    <a:pt x="0" y="4491"/>
                  </a:cubicBezTo>
                  <a:cubicBezTo>
                    <a:pt x="20" y="4647"/>
                    <a:pt x="146" y="4725"/>
                    <a:pt x="268" y="4725"/>
                  </a:cubicBezTo>
                  <a:cubicBezTo>
                    <a:pt x="389" y="4725"/>
                    <a:pt x="506" y="4647"/>
                    <a:pt x="506" y="4491"/>
                  </a:cubicBezTo>
                  <a:cubicBezTo>
                    <a:pt x="506" y="4336"/>
                    <a:pt x="545" y="4180"/>
                    <a:pt x="584" y="4024"/>
                  </a:cubicBezTo>
                  <a:cubicBezTo>
                    <a:pt x="662" y="3869"/>
                    <a:pt x="701" y="3713"/>
                    <a:pt x="778" y="3519"/>
                  </a:cubicBezTo>
                  <a:cubicBezTo>
                    <a:pt x="895" y="3168"/>
                    <a:pt x="1012" y="2818"/>
                    <a:pt x="1129" y="2429"/>
                  </a:cubicBezTo>
                  <a:lnTo>
                    <a:pt x="1868" y="289"/>
                  </a:lnTo>
                  <a:cubicBezTo>
                    <a:pt x="1915" y="123"/>
                    <a:pt x="1761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32"/>
            <p:cNvSpPr/>
            <p:nvPr/>
          </p:nvSpPr>
          <p:spPr>
            <a:xfrm>
              <a:off x="4025666" y="5134441"/>
              <a:ext cx="57063" cy="33415"/>
            </a:xfrm>
            <a:custGeom>
              <a:avLst/>
              <a:gdLst/>
              <a:ahLst/>
              <a:cxnLst/>
              <a:rect l="l" t="t" r="r" b="b"/>
              <a:pathLst>
                <a:path w="5328" h="3120" extrusionOk="0">
                  <a:moveTo>
                    <a:pt x="304" y="1"/>
                  </a:moveTo>
                  <a:cubicBezTo>
                    <a:pt x="124" y="1"/>
                    <a:pt x="1" y="319"/>
                    <a:pt x="192" y="478"/>
                  </a:cubicBezTo>
                  <a:cubicBezTo>
                    <a:pt x="1632" y="1568"/>
                    <a:pt x="3267" y="2269"/>
                    <a:pt x="4862" y="3086"/>
                  </a:cubicBezTo>
                  <a:cubicBezTo>
                    <a:pt x="4903" y="3109"/>
                    <a:pt x="4943" y="3119"/>
                    <a:pt x="4980" y="3119"/>
                  </a:cubicBezTo>
                  <a:cubicBezTo>
                    <a:pt x="5193" y="3119"/>
                    <a:pt x="5327" y="2790"/>
                    <a:pt x="5096" y="2658"/>
                  </a:cubicBezTo>
                  <a:cubicBezTo>
                    <a:pt x="3500" y="1840"/>
                    <a:pt x="1866" y="1140"/>
                    <a:pt x="426" y="50"/>
                  </a:cubicBezTo>
                  <a:cubicBezTo>
                    <a:pt x="384" y="16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32"/>
            <p:cNvSpPr/>
            <p:nvPr/>
          </p:nvSpPr>
          <p:spPr>
            <a:xfrm>
              <a:off x="3953984" y="5125274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8214" y="1"/>
                  </a:moveTo>
                  <a:cubicBezTo>
                    <a:pt x="8175" y="1"/>
                    <a:pt x="8133" y="16"/>
                    <a:pt x="8092" y="50"/>
                  </a:cubicBezTo>
                  <a:lnTo>
                    <a:pt x="192" y="6121"/>
                  </a:lnTo>
                  <a:cubicBezTo>
                    <a:pt x="0" y="6281"/>
                    <a:pt x="124" y="6598"/>
                    <a:pt x="304" y="6598"/>
                  </a:cubicBezTo>
                  <a:cubicBezTo>
                    <a:pt x="343" y="6598"/>
                    <a:pt x="384" y="6584"/>
                    <a:pt x="426" y="6549"/>
                  </a:cubicBezTo>
                  <a:lnTo>
                    <a:pt x="8325" y="478"/>
                  </a:lnTo>
                  <a:cubicBezTo>
                    <a:pt x="8517" y="318"/>
                    <a:pt x="8394" y="1"/>
                    <a:pt x="8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2"/>
            <p:cNvSpPr/>
            <p:nvPr/>
          </p:nvSpPr>
          <p:spPr>
            <a:xfrm>
              <a:off x="3973241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1" y="1"/>
                  </a:moveTo>
                  <a:cubicBezTo>
                    <a:pt x="2469" y="1"/>
                    <a:pt x="2400" y="41"/>
                    <a:pt x="2363" y="139"/>
                  </a:cubicBezTo>
                  <a:cubicBezTo>
                    <a:pt x="1430" y="2085"/>
                    <a:pt x="1079" y="4303"/>
                    <a:pt x="106" y="6249"/>
                  </a:cubicBezTo>
                  <a:cubicBezTo>
                    <a:pt x="0" y="6435"/>
                    <a:pt x="166" y="6621"/>
                    <a:pt x="332" y="6621"/>
                  </a:cubicBezTo>
                  <a:cubicBezTo>
                    <a:pt x="409" y="6621"/>
                    <a:pt x="485" y="6581"/>
                    <a:pt x="535" y="6482"/>
                  </a:cubicBezTo>
                  <a:cubicBezTo>
                    <a:pt x="1507" y="4537"/>
                    <a:pt x="1858" y="2358"/>
                    <a:pt x="2792" y="373"/>
                  </a:cubicBezTo>
                  <a:cubicBezTo>
                    <a:pt x="2871" y="187"/>
                    <a:pt x="2697" y="1"/>
                    <a:pt x="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2"/>
            <p:cNvSpPr/>
            <p:nvPr/>
          </p:nvSpPr>
          <p:spPr>
            <a:xfrm>
              <a:off x="4103153" y="5113300"/>
              <a:ext cx="21688" cy="21688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507" y="1052"/>
                  </a:moveTo>
                  <a:cubicBezTo>
                    <a:pt x="541" y="1052"/>
                    <a:pt x="545" y="1052"/>
                    <a:pt x="518" y="1079"/>
                  </a:cubicBezTo>
                  <a:lnTo>
                    <a:pt x="518" y="1079"/>
                  </a:lnTo>
                  <a:lnTo>
                    <a:pt x="507" y="1052"/>
                  </a:lnTo>
                  <a:close/>
                  <a:moveTo>
                    <a:pt x="390" y="1441"/>
                  </a:moveTo>
                  <a:cubicBezTo>
                    <a:pt x="409" y="1460"/>
                    <a:pt x="429" y="1489"/>
                    <a:pt x="448" y="1519"/>
                  </a:cubicBezTo>
                  <a:lnTo>
                    <a:pt x="448" y="1519"/>
                  </a:lnTo>
                  <a:lnTo>
                    <a:pt x="390" y="1441"/>
                  </a:lnTo>
                  <a:close/>
                  <a:moveTo>
                    <a:pt x="1013" y="1"/>
                  </a:moveTo>
                  <a:lnTo>
                    <a:pt x="779" y="40"/>
                  </a:lnTo>
                  <a:cubicBezTo>
                    <a:pt x="740" y="40"/>
                    <a:pt x="701" y="79"/>
                    <a:pt x="623" y="118"/>
                  </a:cubicBezTo>
                  <a:cubicBezTo>
                    <a:pt x="584" y="118"/>
                    <a:pt x="546" y="118"/>
                    <a:pt x="507" y="157"/>
                  </a:cubicBezTo>
                  <a:cubicBezTo>
                    <a:pt x="429" y="196"/>
                    <a:pt x="351" y="234"/>
                    <a:pt x="312" y="312"/>
                  </a:cubicBezTo>
                  <a:lnTo>
                    <a:pt x="273" y="351"/>
                  </a:lnTo>
                  <a:cubicBezTo>
                    <a:pt x="234" y="429"/>
                    <a:pt x="156" y="468"/>
                    <a:pt x="118" y="546"/>
                  </a:cubicBezTo>
                  <a:cubicBezTo>
                    <a:pt x="79" y="662"/>
                    <a:pt x="1" y="740"/>
                    <a:pt x="1" y="857"/>
                  </a:cubicBezTo>
                  <a:cubicBezTo>
                    <a:pt x="1" y="857"/>
                    <a:pt x="1" y="896"/>
                    <a:pt x="1" y="896"/>
                  </a:cubicBezTo>
                  <a:cubicBezTo>
                    <a:pt x="1" y="935"/>
                    <a:pt x="1" y="1013"/>
                    <a:pt x="1" y="1052"/>
                  </a:cubicBezTo>
                  <a:lnTo>
                    <a:pt x="1" y="1129"/>
                  </a:lnTo>
                  <a:cubicBezTo>
                    <a:pt x="1" y="1246"/>
                    <a:pt x="1" y="1363"/>
                    <a:pt x="40" y="1441"/>
                  </a:cubicBezTo>
                  <a:cubicBezTo>
                    <a:pt x="40" y="1480"/>
                    <a:pt x="79" y="1519"/>
                    <a:pt x="79" y="1557"/>
                  </a:cubicBezTo>
                  <a:cubicBezTo>
                    <a:pt x="156" y="1635"/>
                    <a:pt x="195" y="1674"/>
                    <a:pt x="234" y="1752"/>
                  </a:cubicBezTo>
                  <a:lnTo>
                    <a:pt x="273" y="1791"/>
                  </a:lnTo>
                  <a:lnTo>
                    <a:pt x="468" y="1908"/>
                  </a:lnTo>
                  <a:lnTo>
                    <a:pt x="662" y="2024"/>
                  </a:lnTo>
                  <a:lnTo>
                    <a:pt x="935" y="2024"/>
                  </a:lnTo>
                  <a:lnTo>
                    <a:pt x="1168" y="1947"/>
                  </a:lnTo>
                  <a:cubicBezTo>
                    <a:pt x="1324" y="1908"/>
                    <a:pt x="1479" y="1830"/>
                    <a:pt x="1635" y="1713"/>
                  </a:cubicBezTo>
                  <a:cubicBezTo>
                    <a:pt x="1657" y="1669"/>
                    <a:pt x="1691" y="1638"/>
                    <a:pt x="1724" y="1604"/>
                  </a:cubicBezTo>
                  <a:lnTo>
                    <a:pt x="1724" y="1604"/>
                  </a:lnTo>
                  <a:cubicBezTo>
                    <a:pt x="1800" y="1543"/>
                    <a:pt x="1861" y="1472"/>
                    <a:pt x="1908" y="1402"/>
                  </a:cubicBezTo>
                  <a:lnTo>
                    <a:pt x="1985" y="1207"/>
                  </a:lnTo>
                  <a:cubicBezTo>
                    <a:pt x="1985" y="1129"/>
                    <a:pt x="1985" y="1052"/>
                    <a:pt x="2024" y="974"/>
                  </a:cubicBezTo>
                  <a:cubicBezTo>
                    <a:pt x="2024" y="818"/>
                    <a:pt x="1985" y="624"/>
                    <a:pt x="1908" y="507"/>
                  </a:cubicBezTo>
                  <a:cubicBezTo>
                    <a:pt x="1908" y="468"/>
                    <a:pt x="1869" y="468"/>
                    <a:pt x="1869" y="468"/>
                  </a:cubicBezTo>
                  <a:cubicBezTo>
                    <a:pt x="1830" y="390"/>
                    <a:pt x="1791" y="312"/>
                    <a:pt x="1752" y="273"/>
                  </a:cubicBezTo>
                  <a:cubicBezTo>
                    <a:pt x="1674" y="234"/>
                    <a:pt x="1635" y="196"/>
                    <a:pt x="1557" y="118"/>
                  </a:cubicBezTo>
                  <a:cubicBezTo>
                    <a:pt x="1479" y="118"/>
                    <a:pt x="1402" y="79"/>
                    <a:pt x="1324" y="40"/>
                  </a:cubicBezTo>
                  <a:lnTo>
                    <a:pt x="1285" y="40"/>
                  </a:lnTo>
                  <a:cubicBezTo>
                    <a:pt x="1207" y="40"/>
                    <a:pt x="1090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2"/>
            <p:cNvSpPr/>
            <p:nvPr/>
          </p:nvSpPr>
          <p:spPr>
            <a:xfrm>
              <a:off x="4023139" y="5129815"/>
              <a:ext cx="37099" cy="37849"/>
            </a:xfrm>
            <a:custGeom>
              <a:avLst/>
              <a:gdLst/>
              <a:ahLst/>
              <a:cxnLst/>
              <a:rect l="l" t="t" r="r" b="b"/>
              <a:pathLst>
                <a:path w="3464" h="3534" extrusionOk="0">
                  <a:moveTo>
                    <a:pt x="2082" y="1347"/>
                  </a:moveTo>
                  <a:lnTo>
                    <a:pt x="2187" y="1362"/>
                  </a:lnTo>
                  <a:lnTo>
                    <a:pt x="2187" y="1362"/>
                  </a:lnTo>
                  <a:lnTo>
                    <a:pt x="2203" y="1370"/>
                  </a:lnTo>
                  <a:lnTo>
                    <a:pt x="2203" y="1370"/>
                  </a:lnTo>
                  <a:cubicBezTo>
                    <a:pt x="2161" y="1363"/>
                    <a:pt x="2123" y="1354"/>
                    <a:pt x="2082" y="1347"/>
                  </a:cubicBezTo>
                  <a:lnTo>
                    <a:pt x="2082" y="1347"/>
                  </a:lnTo>
                  <a:lnTo>
                    <a:pt x="2082" y="1347"/>
                  </a:lnTo>
                  <a:close/>
                  <a:moveTo>
                    <a:pt x="1717" y="1714"/>
                  </a:moveTo>
                  <a:cubicBezTo>
                    <a:pt x="1710" y="1717"/>
                    <a:pt x="1703" y="1720"/>
                    <a:pt x="1696" y="1722"/>
                  </a:cubicBezTo>
                  <a:lnTo>
                    <a:pt x="1696" y="1722"/>
                  </a:lnTo>
                  <a:lnTo>
                    <a:pt x="1707" y="1716"/>
                  </a:lnTo>
                  <a:lnTo>
                    <a:pt x="1707" y="1716"/>
                  </a:lnTo>
                  <a:lnTo>
                    <a:pt x="1717" y="1714"/>
                  </a:lnTo>
                  <a:close/>
                  <a:moveTo>
                    <a:pt x="1852" y="1962"/>
                  </a:moveTo>
                  <a:lnTo>
                    <a:pt x="1851" y="1964"/>
                  </a:lnTo>
                  <a:lnTo>
                    <a:pt x="1851" y="1964"/>
                  </a:lnTo>
                  <a:lnTo>
                    <a:pt x="1846" y="1964"/>
                  </a:lnTo>
                  <a:lnTo>
                    <a:pt x="1846" y="1964"/>
                  </a:lnTo>
                  <a:cubicBezTo>
                    <a:pt x="1847" y="1964"/>
                    <a:pt x="1847" y="1963"/>
                    <a:pt x="1848" y="1962"/>
                  </a:cubicBezTo>
                  <a:lnTo>
                    <a:pt x="1848" y="1962"/>
                  </a:lnTo>
                  <a:cubicBezTo>
                    <a:pt x="1849" y="1962"/>
                    <a:pt x="1851" y="1962"/>
                    <a:pt x="1852" y="1962"/>
                  </a:cubicBezTo>
                  <a:close/>
                  <a:moveTo>
                    <a:pt x="1550" y="1971"/>
                  </a:moveTo>
                  <a:lnTo>
                    <a:pt x="1550" y="1971"/>
                  </a:lnTo>
                  <a:lnTo>
                    <a:pt x="1550" y="1971"/>
                  </a:lnTo>
                  <a:lnTo>
                    <a:pt x="1551" y="1971"/>
                  </a:lnTo>
                  <a:lnTo>
                    <a:pt x="1551" y="1971"/>
                  </a:lnTo>
                  <a:cubicBezTo>
                    <a:pt x="1551" y="1971"/>
                    <a:pt x="1550" y="1971"/>
                    <a:pt x="1550" y="1971"/>
                  </a:cubicBezTo>
                  <a:close/>
                  <a:moveTo>
                    <a:pt x="1516" y="1932"/>
                  </a:moveTo>
                  <a:cubicBezTo>
                    <a:pt x="1531" y="1944"/>
                    <a:pt x="1543" y="1957"/>
                    <a:pt x="1555" y="1972"/>
                  </a:cubicBezTo>
                  <a:lnTo>
                    <a:pt x="1555" y="1972"/>
                  </a:lnTo>
                  <a:lnTo>
                    <a:pt x="1551" y="1971"/>
                  </a:lnTo>
                  <a:lnTo>
                    <a:pt x="1551" y="1971"/>
                  </a:lnTo>
                  <a:cubicBezTo>
                    <a:pt x="1553" y="1972"/>
                    <a:pt x="1554" y="1972"/>
                    <a:pt x="1555" y="1973"/>
                  </a:cubicBezTo>
                  <a:lnTo>
                    <a:pt x="1555" y="1973"/>
                  </a:lnTo>
                  <a:cubicBezTo>
                    <a:pt x="1557" y="1975"/>
                    <a:pt x="1559" y="1977"/>
                    <a:pt x="1561" y="1980"/>
                  </a:cubicBezTo>
                  <a:lnTo>
                    <a:pt x="1561" y="1980"/>
                  </a:lnTo>
                  <a:lnTo>
                    <a:pt x="1550" y="1971"/>
                  </a:lnTo>
                  <a:lnTo>
                    <a:pt x="1550" y="1971"/>
                  </a:lnTo>
                  <a:lnTo>
                    <a:pt x="1541" y="1970"/>
                  </a:lnTo>
                  <a:lnTo>
                    <a:pt x="1541" y="1970"/>
                  </a:lnTo>
                  <a:lnTo>
                    <a:pt x="1539" y="1968"/>
                  </a:lnTo>
                  <a:lnTo>
                    <a:pt x="1539" y="1968"/>
                  </a:lnTo>
                  <a:cubicBezTo>
                    <a:pt x="1543" y="1969"/>
                    <a:pt x="1546" y="1970"/>
                    <a:pt x="1550" y="1971"/>
                  </a:cubicBezTo>
                  <a:lnTo>
                    <a:pt x="1550" y="1971"/>
                  </a:lnTo>
                  <a:lnTo>
                    <a:pt x="1527" y="1953"/>
                  </a:lnTo>
                  <a:lnTo>
                    <a:pt x="1517" y="1941"/>
                  </a:lnTo>
                  <a:lnTo>
                    <a:pt x="1517" y="1941"/>
                  </a:lnTo>
                  <a:cubicBezTo>
                    <a:pt x="1517" y="1938"/>
                    <a:pt x="1517" y="1935"/>
                    <a:pt x="1516" y="1932"/>
                  </a:cubicBezTo>
                  <a:close/>
                  <a:moveTo>
                    <a:pt x="1829" y="0"/>
                  </a:moveTo>
                  <a:cubicBezTo>
                    <a:pt x="1778" y="0"/>
                    <a:pt x="1726" y="5"/>
                    <a:pt x="1674" y="15"/>
                  </a:cubicBezTo>
                  <a:cubicBezTo>
                    <a:pt x="1401" y="15"/>
                    <a:pt x="1129" y="93"/>
                    <a:pt x="895" y="249"/>
                  </a:cubicBezTo>
                  <a:cubicBezTo>
                    <a:pt x="779" y="288"/>
                    <a:pt x="662" y="366"/>
                    <a:pt x="584" y="482"/>
                  </a:cubicBezTo>
                  <a:cubicBezTo>
                    <a:pt x="545" y="521"/>
                    <a:pt x="506" y="560"/>
                    <a:pt x="467" y="599"/>
                  </a:cubicBezTo>
                  <a:cubicBezTo>
                    <a:pt x="390" y="677"/>
                    <a:pt x="312" y="794"/>
                    <a:pt x="234" y="910"/>
                  </a:cubicBezTo>
                  <a:cubicBezTo>
                    <a:pt x="156" y="1027"/>
                    <a:pt x="117" y="1144"/>
                    <a:pt x="78" y="1261"/>
                  </a:cubicBezTo>
                  <a:cubicBezTo>
                    <a:pt x="78" y="1339"/>
                    <a:pt x="39" y="1377"/>
                    <a:pt x="39" y="1455"/>
                  </a:cubicBezTo>
                  <a:cubicBezTo>
                    <a:pt x="0" y="1572"/>
                    <a:pt x="0" y="1689"/>
                    <a:pt x="0" y="1844"/>
                  </a:cubicBezTo>
                  <a:cubicBezTo>
                    <a:pt x="0" y="2117"/>
                    <a:pt x="78" y="2389"/>
                    <a:pt x="195" y="2623"/>
                  </a:cubicBezTo>
                  <a:cubicBezTo>
                    <a:pt x="234" y="2662"/>
                    <a:pt x="273" y="2701"/>
                    <a:pt x="273" y="2739"/>
                  </a:cubicBezTo>
                  <a:cubicBezTo>
                    <a:pt x="351" y="2856"/>
                    <a:pt x="428" y="2934"/>
                    <a:pt x="545" y="3051"/>
                  </a:cubicBezTo>
                  <a:cubicBezTo>
                    <a:pt x="701" y="3206"/>
                    <a:pt x="934" y="3362"/>
                    <a:pt x="1168" y="3440"/>
                  </a:cubicBezTo>
                  <a:cubicBezTo>
                    <a:pt x="1333" y="3503"/>
                    <a:pt x="1506" y="3534"/>
                    <a:pt x="1679" y="3534"/>
                  </a:cubicBezTo>
                  <a:cubicBezTo>
                    <a:pt x="2037" y="3534"/>
                    <a:pt x="2397" y="3404"/>
                    <a:pt x="2685" y="3167"/>
                  </a:cubicBezTo>
                  <a:cubicBezTo>
                    <a:pt x="2724" y="3167"/>
                    <a:pt x="2763" y="3129"/>
                    <a:pt x="2802" y="3129"/>
                  </a:cubicBezTo>
                  <a:cubicBezTo>
                    <a:pt x="2958" y="3012"/>
                    <a:pt x="3113" y="2856"/>
                    <a:pt x="3230" y="2701"/>
                  </a:cubicBezTo>
                  <a:cubicBezTo>
                    <a:pt x="3308" y="2584"/>
                    <a:pt x="3347" y="2428"/>
                    <a:pt x="3386" y="2311"/>
                  </a:cubicBezTo>
                  <a:cubicBezTo>
                    <a:pt x="3425" y="2272"/>
                    <a:pt x="3425" y="2195"/>
                    <a:pt x="3425" y="2156"/>
                  </a:cubicBezTo>
                  <a:cubicBezTo>
                    <a:pt x="3464" y="2039"/>
                    <a:pt x="3464" y="1883"/>
                    <a:pt x="3464" y="1728"/>
                  </a:cubicBezTo>
                  <a:cubicBezTo>
                    <a:pt x="3464" y="1455"/>
                    <a:pt x="3386" y="1183"/>
                    <a:pt x="3269" y="949"/>
                  </a:cubicBezTo>
                  <a:cubicBezTo>
                    <a:pt x="3191" y="794"/>
                    <a:pt x="3075" y="638"/>
                    <a:pt x="2919" y="521"/>
                  </a:cubicBezTo>
                  <a:cubicBezTo>
                    <a:pt x="2724" y="327"/>
                    <a:pt x="2491" y="171"/>
                    <a:pt x="2218" y="93"/>
                  </a:cubicBezTo>
                  <a:cubicBezTo>
                    <a:pt x="2104" y="36"/>
                    <a:pt x="1970" y="0"/>
                    <a:pt x="1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2"/>
            <p:cNvSpPr/>
            <p:nvPr/>
          </p:nvSpPr>
          <p:spPr>
            <a:xfrm>
              <a:off x="4039803" y="5073298"/>
              <a:ext cx="25019" cy="25019"/>
            </a:xfrm>
            <a:custGeom>
              <a:avLst/>
              <a:gdLst/>
              <a:ahLst/>
              <a:cxnLst/>
              <a:rect l="l" t="t" r="r" b="b"/>
              <a:pathLst>
                <a:path w="2336" h="2336" extrusionOk="0">
                  <a:moveTo>
                    <a:pt x="1869" y="1440"/>
                  </a:moveTo>
                  <a:lnTo>
                    <a:pt x="1833" y="1483"/>
                  </a:lnTo>
                  <a:lnTo>
                    <a:pt x="1833" y="1483"/>
                  </a:lnTo>
                  <a:cubicBezTo>
                    <a:pt x="1837" y="1472"/>
                    <a:pt x="1847" y="1462"/>
                    <a:pt x="1869" y="1440"/>
                  </a:cubicBezTo>
                  <a:close/>
                  <a:moveTo>
                    <a:pt x="1129" y="0"/>
                  </a:moveTo>
                  <a:cubicBezTo>
                    <a:pt x="1013" y="0"/>
                    <a:pt x="935" y="39"/>
                    <a:pt x="857" y="39"/>
                  </a:cubicBezTo>
                  <a:lnTo>
                    <a:pt x="818" y="39"/>
                  </a:lnTo>
                  <a:lnTo>
                    <a:pt x="546" y="156"/>
                  </a:lnTo>
                  <a:cubicBezTo>
                    <a:pt x="468" y="156"/>
                    <a:pt x="429" y="195"/>
                    <a:pt x="429" y="234"/>
                  </a:cubicBezTo>
                  <a:lnTo>
                    <a:pt x="312" y="312"/>
                  </a:lnTo>
                  <a:lnTo>
                    <a:pt x="157" y="506"/>
                  </a:lnTo>
                  <a:lnTo>
                    <a:pt x="157" y="545"/>
                  </a:lnTo>
                  <a:cubicBezTo>
                    <a:pt x="79" y="662"/>
                    <a:pt x="40" y="778"/>
                    <a:pt x="40" y="934"/>
                  </a:cubicBezTo>
                  <a:cubicBezTo>
                    <a:pt x="1" y="1051"/>
                    <a:pt x="1" y="1207"/>
                    <a:pt x="40" y="1323"/>
                  </a:cubicBezTo>
                  <a:cubicBezTo>
                    <a:pt x="40" y="1479"/>
                    <a:pt x="118" y="1596"/>
                    <a:pt x="195" y="1674"/>
                  </a:cubicBezTo>
                  <a:cubicBezTo>
                    <a:pt x="215" y="1702"/>
                    <a:pt x="236" y="1729"/>
                    <a:pt x="259" y="1753"/>
                  </a:cubicBezTo>
                  <a:lnTo>
                    <a:pt x="259" y="1753"/>
                  </a:lnTo>
                  <a:cubicBezTo>
                    <a:pt x="274" y="1791"/>
                    <a:pt x="293" y="1830"/>
                    <a:pt x="312" y="1868"/>
                  </a:cubicBezTo>
                  <a:lnTo>
                    <a:pt x="390" y="1946"/>
                  </a:lnTo>
                  <a:cubicBezTo>
                    <a:pt x="429" y="2024"/>
                    <a:pt x="507" y="2102"/>
                    <a:pt x="585" y="2140"/>
                  </a:cubicBezTo>
                  <a:lnTo>
                    <a:pt x="662" y="2218"/>
                  </a:lnTo>
                  <a:lnTo>
                    <a:pt x="896" y="2296"/>
                  </a:lnTo>
                  <a:cubicBezTo>
                    <a:pt x="1013" y="2335"/>
                    <a:pt x="1090" y="2335"/>
                    <a:pt x="1207" y="2335"/>
                  </a:cubicBezTo>
                  <a:lnTo>
                    <a:pt x="1519" y="2335"/>
                  </a:lnTo>
                  <a:cubicBezTo>
                    <a:pt x="1596" y="2296"/>
                    <a:pt x="1674" y="2296"/>
                    <a:pt x="1752" y="2218"/>
                  </a:cubicBezTo>
                  <a:lnTo>
                    <a:pt x="1791" y="2218"/>
                  </a:lnTo>
                  <a:lnTo>
                    <a:pt x="1908" y="2140"/>
                  </a:lnTo>
                  <a:lnTo>
                    <a:pt x="2024" y="2063"/>
                  </a:lnTo>
                  <a:lnTo>
                    <a:pt x="2063" y="2024"/>
                  </a:lnTo>
                  <a:lnTo>
                    <a:pt x="2219" y="1829"/>
                  </a:lnTo>
                  <a:cubicBezTo>
                    <a:pt x="2219" y="1829"/>
                    <a:pt x="2219" y="1790"/>
                    <a:pt x="2219" y="1790"/>
                  </a:cubicBezTo>
                  <a:cubicBezTo>
                    <a:pt x="2258" y="1751"/>
                    <a:pt x="2258" y="1674"/>
                    <a:pt x="2297" y="1635"/>
                  </a:cubicBezTo>
                  <a:cubicBezTo>
                    <a:pt x="2297" y="1596"/>
                    <a:pt x="2336" y="1557"/>
                    <a:pt x="2336" y="1479"/>
                  </a:cubicBezTo>
                  <a:lnTo>
                    <a:pt x="2336" y="1440"/>
                  </a:lnTo>
                  <a:lnTo>
                    <a:pt x="2336" y="1323"/>
                  </a:lnTo>
                  <a:cubicBezTo>
                    <a:pt x="2336" y="1284"/>
                    <a:pt x="2336" y="1207"/>
                    <a:pt x="2336" y="1168"/>
                  </a:cubicBezTo>
                  <a:cubicBezTo>
                    <a:pt x="2336" y="1168"/>
                    <a:pt x="2336" y="1168"/>
                    <a:pt x="2336" y="1129"/>
                  </a:cubicBezTo>
                  <a:cubicBezTo>
                    <a:pt x="2336" y="1090"/>
                    <a:pt x="2336" y="934"/>
                    <a:pt x="2297" y="856"/>
                  </a:cubicBezTo>
                  <a:lnTo>
                    <a:pt x="2297" y="817"/>
                  </a:lnTo>
                  <a:cubicBezTo>
                    <a:pt x="2297" y="778"/>
                    <a:pt x="2219" y="623"/>
                    <a:pt x="2219" y="584"/>
                  </a:cubicBezTo>
                  <a:cubicBezTo>
                    <a:pt x="2219" y="584"/>
                    <a:pt x="2219" y="545"/>
                    <a:pt x="2219" y="545"/>
                  </a:cubicBezTo>
                  <a:lnTo>
                    <a:pt x="2141" y="428"/>
                  </a:lnTo>
                  <a:lnTo>
                    <a:pt x="2063" y="312"/>
                  </a:lnTo>
                  <a:lnTo>
                    <a:pt x="2024" y="312"/>
                  </a:lnTo>
                  <a:lnTo>
                    <a:pt x="1908" y="234"/>
                  </a:lnTo>
                  <a:cubicBezTo>
                    <a:pt x="1869" y="195"/>
                    <a:pt x="1830" y="156"/>
                    <a:pt x="1791" y="117"/>
                  </a:cubicBezTo>
                  <a:lnTo>
                    <a:pt x="1752" y="117"/>
                  </a:lnTo>
                  <a:lnTo>
                    <a:pt x="1519" y="39"/>
                  </a:lnTo>
                  <a:lnTo>
                    <a:pt x="1324" y="3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2"/>
            <p:cNvSpPr/>
            <p:nvPr/>
          </p:nvSpPr>
          <p:spPr>
            <a:xfrm>
              <a:off x="4066482" y="5037034"/>
              <a:ext cx="21259" cy="22309"/>
            </a:xfrm>
            <a:custGeom>
              <a:avLst/>
              <a:gdLst/>
              <a:ahLst/>
              <a:cxnLst/>
              <a:rect l="l" t="t" r="r" b="b"/>
              <a:pathLst>
                <a:path w="1985" h="2083" extrusionOk="0">
                  <a:moveTo>
                    <a:pt x="762" y="365"/>
                  </a:moveTo>
                  <a:lnTo>
                    <a:pt x="762" y="365"/>
                  </a:lnTo>
                  <a:cubicBezTo>
                    <a:pt x="759" y="368"/>
                    <a:pt x="755" y="370"/>
                    <a:pt x="752" y="372"/>
                  </a:cubicBezTo>
                  <a:lnTo>
                    <a:pt x="752" y="372"/>
                  </a:lnTo>
                  <a:lnTo>
                    <a:pt x="759" y="367"/>
                  </a:lnTo>
                  <a:lnTo>
                    <a:pt x="759" y="367"/>
                  </a:lnTo>
                  <a:lnTo>
                    <a:pt x="762" y="365"/>
                  </a:lnTo>
                  <a:close/>
                  <a:moveTo>
                    <a:pt x="357" y="935"/>
                  </a:moveTo>
                  <a:cubicBezTo>
                    <a:pt x="358" y="935"/>
                    <a:pt x="360" y="935"/>
                    <a:pt x="361" y="936"/>
                  </a:cubicBezTo>
                  <a:lnTo>
                    <a:pt x="361" y="936"/>
                  </a:lnTo>
                  <a:cubicBezTo>
                    <a:pt x="362" y="948"/>
                    <a:pt x="363" y="960"/>
                    <a:pt x="365" y="971"/>
                  </a:cubicBezTo>
                  <a:lnTo>
                    <a:pt x="365" y="971"/>
                  </a:lnTo>
                  <a:cubicBezTo>
                    <a:pt x="363" y="972"/>
                    <a:pt x="361" y="973"/>
                    <a:pt x="358" y="973"/>
                  </a:cubicBezTo>
                  <a:lnTo>
                    <a:pt x="358" y="973"/>
                  </a:lnTo>
                  <a:lnTo>
                    <a:pt x="354" y="952"/>
                  </a:lnTo>
                  <a:lnTo>
                    <a:pt x="357" y="935"/>
                  </a:lnTo>
                  <a:close/>
                  <a:moveTo>
                    <a:pt x="443" y="1185"/>
                  </a:moveTo>
                  <a:lnTo>
                    <a:pt x="443" y="1185"/>
                  </a:lnTo>
                  <a:cubicBezTo>
                    <a:pt x="457" y="1204"/>
                    <a:pt x="463" y="1222"/>
                    <a:pt x="465" y="1241"/>
                  </a:cubicBezTo>
                  <a:lnTo>
                    <a:pt x="465" y="1241"/>
                  </a:lnTo>
                  <a:lnTo>
                    <a:pt x="443" y="1185"/>
                  </a:lnTo>
                  <a:close/>
                  <a:moveTo>
                    <a:pt x="1845" y="1114"/>
                  </a:moveTo>
                  <a:lnTo>
                    <a:pt x="1859" y="1147"/>
                  </a:lnTo>
                  <a:lnTo>
                    <a:pt x="1829" y="1324"/>
                  </a:lnTo>
                  <a:cubicBezTo>
                    <a:pt x="1829" y="1324"/>
                    <a:pt x="1829" y="1285"/>
                    <a:pt x="1829" y="1246"/>
                  </a:cubicBezTo>
                  <a:cubicBezTo>
                    <a:pt x="1828" y="1249"/>
                    <a:pt x="1826" y="1253"/>
                    <a:pt x="1824" y="1256"/>
                  </a:cubicBezTo>
                  <a:lnTo>
                    <a:pt x="1824" y="1256"/>
                  </a:lnTo>
                  <a:cubicBezTo>
                    <a:pt x="1828" y="1240"/>
                    <a:pt x="1829" y="1224"/>
                    <a:pt x="1829" y="1207"/>
                  </a:cubicBezTo>
                  <a:lnTo>
                    <a:pt x="1845" y="1114"/>
                  </a:lnTo>
                  <a:close/>
                  <a:moveTo>
                    <a:pt x="1757" y="1391"/>
                  </a:moveTo>
                  <a:cubicBezTo>
                    <a:pt x="1742" y="1421"/>
                    <a:pt x="1727" y="1450"/>
                    <a:pt x="1713" y="1479"/>
                  </a:cubicBezTo>
                  <a:lnTo>
                    <a:pt x="1713" y="1441"/>
                  </a:lnTo>
                  <a:cubicBezTo>
                    <a:pt x="1729" y="1424"/>
                    <a:pt x="1744" y="1408"/>
                    <a:pt x="1757" y="1391"/>
                  </a:cubicBezTo>
                  <a:close/>
                  <a:moveTo>
                    <a:pt x="1012" y="1"/>
                  </a:moveTo>
                  <a:cubicBezTo>
                    <a:pt x="895" y="1"/>
                    <a:pt x="818" y="1"/>
                    <a:pt x="740" y="40"/>
                  </a:cubicBezTo>
                  <a:cubicBezTo>
                    <a:pt x="662" y="79"/>
                    <a:pt x="584" y="79"/>
                    <a:pt x="545" y="117"/>
                  </a:cubicBezTo>
                  <a:cubicBezTo>
                    <a:pt x="390" y="195"/>
                    <a:pt x="234" y="351"/>
                    <a:pt x="156" y="468"/>
                  </a:cubicBezTo>
                  <a:cubicBezTo>
                    <a:pt x="78" y="662"/>
                    <a:pt x="0" y="857"/>
                    <a:pt x="0" y="1051"/>
                  </a:cubicBezTo>
                  <a:cubicBezTo>
                    <a:pt x="0" y="1051"/>
                    <a:pt x="0" y="1090"/>
                    <a:pt x="0" y="1090"/>
                  </a:cubicBezTo>
                  <a:cubicBezTo>
                    <a:pt x="0" y="1207"/>
                    <a:pt x="39" y="1285"/>
                    <a:pt x="39" y="1402"/>
                  </a:cubicBezTo>
                  <a:cubicBezTo>
                    <a:pt x="117" y="1635"/>
                    <a:pt x="273" y="1830"/>
                    <a:pt x="467" y="1946"/>
                  </a:cubicBezTo>
                  <a:cubicBezTo>
                    <a:pt x="545" y="1985"/>
                    <a:pt x="623" y="2024"/>
                    <a:pt x="701" y="2024"/>
                  </a:cubicBezTo>
                  <a:lnTo>
                    <a:pt x="740" y="2024"/>
                  </a:lnTo>
                  <a:cubicBezTo>
                    <a:pt x="818" y="2063"/>
                    <a:pt x="905" y="2083"/>
                    <a:pt x="998" y="2083"/>
                  </a:cubicBezTo>
                  <a:cubicBezTo>
                    <a:pt x="1090" y="2083"/>
                    <a:pt x="1187" y="2063"/>
                    <a:pt x="1285" y="2024"/>
                  </a:cubicBezTo>
                  <a:lnTo>
                    <a:pt x="1518" y="1946"/>
                  </a:lnTo>
                  <a:cubicBezTo>
                    <a:pt x="1557" y="1908"/>
                    <a:pt x="1596" y="1869"/>
                    <a:pt x="1635" y="1869"/>
                  </a:cubicBezTo>
                  <a:cubicBezTo>
                    <a:pt x="1674" y="1830"/>
                    <a:pt x="1713" y="1791"/>
                    <a:pt x="1751" y="1752"/>
                  </a:cubicBezTo>
                  <a:cubicBezTo>
                    <a:pt x="1790" y="1713"/>
                    <a:pt x="1829" y="1635"/>
                    <a:pt x="1868" y="1596"/>
                  </a:cubicBezTo>
                  <a:lnTo>
                    <a:pt x="1868" y="1557"/>
                  </a:lnTo>
                  <a:cubicBezTo>
                    <a:pt x="1907" y="1479"/>
                    <a:pt x="1946" y="1402"/>
                    <a:pt x="1985" y="1285"/>
                  </a:cubicBezTo>
                  <a:cubicBezTo>
                    <a:pt x="1985" y="1246"/>
                    <a:pt x="1985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85" y="857"/>
                    <a:pt x="1985" y="779"/>
                  </a:cubicBezTo>
                  <a:cubicBezTo>
                    <a:pt x="1971" y="750"/>
                    <a:pt x="1967" y="743"/>
                    <a:pt x="1968" y="743"/>
                  </a:cubicBezTo>
                  <a:lnTo>
                    <a:pt x="1968" y="743"/>
                  </a:lnTo>
                  <a:cubicBezTo>
                    <a:pt x="1969" y="743"/>
                    <a:pt x="1976" y="752"/>
                    <a:pt x="1980" y="752"/>
                  </a:cubicBezTo>
                  <a:cubicBezTo>
                    <a:pt x="1983" y="752"/>
                    <a:pt x="1985" y="749"/>
                    <a:pt x="1985" y="740"/>
                  </a:cubicBezTo>
                  <a:cubicBezTo>
                    <a:pt x="1985" y="740"/>
                    <a:pt x="1946" y="662"/>
                    <a:pt x="1907" y="662"/>
                  </a:cubicBezTo>
                  <a:lnTo>
                    <a:pt x="1868" y="546"/>
                  </a:lnTo>
                  <a:lnTo>
                    <a:pt x="1868" y="507"/>
                  </a:lnTo>
                  <a:lnTo>
                    <a:pt x="1751" y="312"/>
                  </a:lnTo>
                  <a:cubicBezTo>
                    <a:pt x="1669" y="230"/>
                    <a:pt x="1565" y="169"/>
                    <a:pt x="1456" y="130"/>
                  </a:cubicBezTo>
                  <a:lnTo>
                    <a:pt x="1456" y="130"/>
                  </a:lnTo>
                  <a:lnTo>
                    <a:pt x="1440" y="117"/>
                  </a:lnTo>
                  <a:cubicBezTo>
                    <a:pt x="1323" y="40"/>
                    <a:pt x="1168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2"/>
            <p:cNvSpPr/>
            <p:nvPr/>
          </p:nvSpPr>
          <p:spPr>
            <a:xfrm>
              <a:off x="3991051" y="5100801"/>
              <a:ext cx="21259" cy="20852"/>
            </a:xfrm>
            <a:custGeom>
              <a:avLst/>
              <a:gdLst/>
              <a:ahLst/>
              <a:cxnLst/>
              <a:rect l="l" t="t" r="r" b="b"/>
              <a:pathLst>
                <a:path w="1985" h="1947" extrusionOk="0">
                  <a:moveTo>
                    <a:pt x="1518" y="117"/>
                  </a:moveTo>
                  <a:lnTo>
                    <a:pt x="1615" y="195"/>
                  </a:lnTo>
                  <a:cubicBezTo>
                    <a:pt x="1576" y="166"/>
                    <a:pt x="1537" y="137"/>
                    <a:pt x="1518" y="117"/>
                  </a:cubicBezTo>
                  <a:close/>
                  <a:moveTo>
                    <a:pt x="1634" y="818"/>
                  </a:moveTo>
                  <a:lnTo>
                    <a:pt x="1641" y="860"/>
                  </a:lnTo>
                  <a:lnTo>
                    <a:pt x="1641" y="860"/>
                  </a:lnTo>
                  <a:lnTo>
                    <a:pt x="1634" y="857"/>
                  </a:lnTo>
                  <a:lnTo>
                    <a:pt x="1634" y="818"/>
                  </a:lnTo>
                  <a:close/>
                  <a:moveTo>
                    <a:pt x="1572" y="1324"/>
                  </a:moveTo>
                  <a:lnTo>
                    <a:pt x="1557" y="1363"/>
                  </a:lnTo>
                  <a:cubicBezTo>
                    <a:pt x="1557" y="1334"/>
                    <a:pt x="1557" y="1326"/>
                    <a:pt x="1572" y="1324"/>
                  </a:cubicBezTo>
                  <a:close/>
                  <a:moveTo>
                    <a:pt x="934" y="1"/>
                  </a:moveTo>
                  <a:cubicBezTo>
                    <a:pt x="856" y="1"/>
                    <a:pt x="778" y="1"/>
                    <a:pt x="700" y="39"/>
                  </a:cubicBezTo>
                  <a:cubicBezTo>
                    <a:pt x="662" y="39"/>
                    <a:pt x="623" y="39"/>
                    <a:pt x="584" y="78"/>
                  </a:cubicBezTo>
                  <a:cubicBezTo>
                    <a:pt x="506" y="78"/>
                    <a:pt x="428" y="117"/>
                    <a:pt x="389" y="195"/>
                  </a:cubicBezTo>
                  <a:cubicBezTo>
                    <a:pt x="311" y="234"/>
                    <a:pt x="311" y="234"/>
                    <a:pt x="272" y="273"/>
                  </a:cubicBezTo>
                  <a:lnTo>
                    <a:pt x="156" y="429"/>
                  </a:lnTo>
                  <a:lnTo>
                    <a:pt x="156" y="467"/>
                  </a:lnTo>
                  <a:lnTo>
                    <a:pt x="272" y="273"/>
                  </a:lnTo>
                  <a:lnTo>
                    <a:pt x="272" y="273"/>
                  </a:lnTo>
                  <a:cubicBezTo>
                    <a:pt x="234" y="351"/>
                    <a:pt x="195" y="429"/>
                    <a:pt x="156" y="467"/>
                  </a:cubicBezTo>
                  <a:lnTo>
                    <a:pt x="156" y="506"/>
                  </a:lnTo>
                  <a:cubicBezTo>
                    <a:pt x="117" y="584"/>
                    <a:pt x="78" y="623"/>
                    <a:pt x="39" y="740"/>
                  </a:cubicBezTo>
                  <a:lnTo>
                    <a:pt x="39" y="779"/>
                  </a:lnTo>
                  <a:cubicBezTo>
                    <a:pt x="39" y="857"/>
                    <a:pt x="39" y="934"/>
                    <a:pt x="0" y="1012"/>
                  </a:cubicBezTo>
                  <a:lnTo>
                    <a:pt x="0" y="1051"/>
                  </a:lnTo>
                  <a:cubicBezTo>
                    <a:pt x="0" y="1129"/>
                    <a:pt x="0" y="1207"/>
                    <a:pt x="39" y="1285"/>
                  </a:cubicBezTo>
                  <a:cubicBezTo>
                    <a:pt x="53" y="1313"/>
                    <a:pt x="57" y="1321"/>
                    <a:pt x="56" y="1321"/>
                  </a:cubicBezTo>
                  <a:cubicBezTo>
                    <a:pt x="55" y="1321"/>
                    <a:pt x="48" y="1312"/>
                    <a:pt x="44" y="1312"/>
                  </a:cubicBezTo>
                  <a:cubicBezTo>
                    <a:pt x="41" y="1312"/>
                    <a:pt x="39" y="1315"/>
                    <a:pt x="39" y="1324"/>
                  </a:cubicBezTo>
                  <a:cubicBezTo>
                    <a:pt x="117" y="1674"/>
                    <a:pt x="428" y="1907"/>
                    <a:pt x="778" y="1946"/>
                  </a:cubicBezTo>
                  <a:lnTo>
                    <a:pt x="1090" y="1946"/>
                  </a:lnTo>
                  <a:lnTo>
                    <a:pt x="1323" y="1868"/>
                  </a:lnTo>
                  <a:cubicBezTo>
                    <a:pt x="1328" y="1865"/>
                    <a:pt x="1332" y="1862"/>
                    <a:pt x="1337" y="1859"/>
                  </a:cubicBezTo>
                  <a:lnTo>
                    <a:pt x="1337" y="1859"/>
                  </a:lnTo>
                  <a:cubicBezTo>
                    <a:pt x="1699" y="1732"/>
                    <a:pt x="1985" y="1395"/>
                    <a:pt x="1985" y="934"/>
                  </a:cubicBezTo>
                  <a:cubicBezTo>
                    <a:pt x="1985" y="779"/>
                    <a:pt x="1946" y="623"/>
                    <a:pt x="1868" y="467"/>
                  </a:cubicBezTo>
                  <a:cubicBezTo>
                    <a:pt x="1790" y="312"/>
                    <a:pt x="1673" y="195"/>
                    <a:pt x="1518" y="117"/>
                  </a:cubicBezTo>
                  <a:lnTo>
                    <a:pt x="1479" y="117"/>
                  </a:lnTo>
                  <a:cubicBezTo>
                    <a:pt x="1401" y="78"/>
                    <a:pt x="1323" y="39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2"/>
            <p:cNvSpPr/>
            <p:nvPr/>
          </p:nvSpPr>
          <p:spPr>
            <a:xfrm>
              <a:off x="4153586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1841" y="1407"/>
                  </a:moveTo>
                  <a:lnTo>
                    <a:pt x="1841" y="1408"/>
                  </a:lnTo>
                  <a:lnTo>
                    <a:pt x="1841" y="1408"/>
                  </a:lnTo>
                  <a:lnTo>
                    <a:pt x="1841" y="1408"/>
                  </a:lnTo>
                  <a:lnTo>
                    <a:pt x="1841" y="1408"/>
                  </a:lnTo>
                  <a:cubicBezTo>
                    <a:pt x="1841" y="1408"/>
                    <a:pt x="1841" y="1408"/>
                    <a:pt x="1841" y="1407"/>
                  </a:cubicBezTo>
                  <a:close/>
                  <a:moveTo>
                    <a:pt x="1378" y="1595"/>
                  </a:moveTo>
                  <a:cubicBezTo>
                    <a:pt x="1382" y="1606"/>
                    <a:pt x="1385" y="1616"/>
                    <a:pt x="1387" y="1627"/>
                  </a:cubicBezTo>
                  <a:lnTo>
                    <a:pt x="1387" y="1627"/>
                  </a:lnTo>
                  <a:cubicBezTo>
                    <a:pt x="1382" y="1624"/>
                    <a:pt x="1378" y="1621"/>
                    <a:pt x="1373" y="1618"/>
                  </a:cubicBezTo>
                  <a:lnTo>
                    <a:pt x="1373" y="1618"/>
                  </a:lnTo>
                  <a:cubicBezTo>
                    <a:pt x="1373" y="1619"/>
                    <a:pt x="1373" y="1619"/>
                    <a:pt x="1373" y="1619"/>
                  </a:cubicBezTo>
                  <a:lnTo>
                    <a:pt x="1373" y="1619"/>
                  </a:lnTo>
                  <a:lnTo>
                    <a:pt x="1372" y="1618"/>
                  </a:lnTo>
                  <a:lnTo>
                    <a:pt x="1372" y="1618"/>
                  </a:lnTo>
                  <a:cubicBezTo>
                    <a:pt x="1373" y="1618"/>
                    <a:pt x="1373" y="1618"/>
                    <a:pt x="1373" y="1618"/>
                  </a:cubicBezTo>
                  <a:lnTo>
                    <a:pt x="1373" y="1618"/>
                  </a:lnTo>
                  <a:cubicBezTo>
                    <a:pt x="1375" y="1611"/>
                    <a:pt x="1376" y="1603"/>
                    <a:pt x="1378" y="1595"/>
                  </a:cubicBezTo>
                  <a:close/>
                  <a:moveTo>
                    <a:pt x="1401" y="1596"/>
                  </a:moveTo>
                  <a:cubicBezTo>
                    <a:pt x="1401" y="1610"/>
                    <a:pt x="1400" y="1623"/>
                    <a:pt x="1398" y="1635"/>
                  </a:cubicBezTo>
                  <a:lnTo>
                    <a:pt x="1398" y="1635"/>
                  </a:lnTo>
                  <a:cubicBezTo>
                    <a:pt x="1397" y="1634"/>
                    <a:pt x="1395" y="1633"/>
                    <a:pt x="1394" y="1632"/>
                  </a:cubicBezTo>
                  <a:lnTo>
                    <a:pt x="1394" y="1632"/>
                  </a:lnTo>
                  <a:lnTo>
                    <a:pt x="1393" y="1635"/>
                  </a:lnTo>
                  <a:lnTo>
                    <a:pt x="1398" y="1635"/>
                  </a:lnTo>
                  <a:cubicBezTo>
                    <a:pt x="1398" y="1635"/>
                    <a:pt x="1398" y="1635"/>
                    <a:pt x="1398" y="1635"/>
                  </a:cubicBezTo>
                  <a:lnTo>
                    <a:pt x="1398" y="1635"/>
                  </a:lnTo>
                  <a:cubicBezTo>
                    <a:pt x="1398" y="1635"/>
                    <a:pt x="1398" y="1635"/>
                    <a:pt x="1398" y="1635"/>
                  </a:cubicBezTo>
                  <a:lnTo>
                    <a:pt x="1398" y="1635"/>
                  </a:lnTo>
                  <a:cubicBezTo>
                    <a:pt x="1397" y="1637"/>
                    <a:pt x="1397" y="1639"/>
                    <a:pt x="1397" y="1641"/>
                  </a:cubicBezTo>
                  <a:lnTo>
                    <a:pt x="1397" y="1641"/>
                  </a:lnTo>
                  <a:lnTo>
                    <a:pt x="1396" y="1641"/>
                  </a:lnTo>
                  <a:lnTo>
                    <a:pt x="1396" y="1641"/>
                  </a:lnTo>
                  <a:lnTo>
                    <a:pt x="1393" y="1639"/>
                  </a:lnTo>
                  <a:lnTo>
                    <a:pt x="1393" y="1639"/>
                  </a:lnTo>
                  <a:lnTo>
                    <a:pt x="1393" y="1635"/>
                  </a:lnTo>
                  <a:lnTo>
                    <a:pt x="1382" y="1635"/>
                  </a:lnTo>
                  <a:lnTo>
                    <a:pt x="1375" y="1633"/>
                  </a:lnTo>
                  <a:lnTo>
                    <a:pt x="1375" y="1633"/>
                  </a:lnTo>
                  <a:lnTo>
                    <a:pt x="1373" y="1624"/>
                  </a:lnTo>
                  <a:lnTo>
                    <a:pt x="1373" y="1624"/>
                  </a:lnTo>
                  <a:lnTo>
                    <a:pt x="1372" y="1623"/>
                  </a:lnTo>
                  <a:lnTo>
                    <a:pt x="1372" y="1623"/>
                  </a:lnTo>
                  <a:cubicBezTo>
                    <a:pt x="1372" y="1622"/>
                    <a:pt x="1372" y="1621"/>
                    <a:pt x="1373" y="1619"/>
                  </a:cubicBezTo>
                  <a:lnTo>
                    <a:pt x="1373" y="1619"/>
                  </a:lnTo>
                  <a:lnTo>
                    <a:pt x="1373" y="1624"/>
                  </a:lnTo>
                  <a:lnTo>
                    <a:pt x="1373" y="1624"/>
                  </a:lnTo>
                  <a:lnTo>
                    <a:pt x="1388" y="1635"/>
                  </a:lnTo>
                  <a:cubicBezTo>
                    <a:pt x="1388" y="1633"/>
                    <a:pt x="1387" y="1630"/>
                    <a:pt x="1387" y="1627"/>
                  </a:cubicBezTo>
                  <a:lnTo>
                    <a:pt x="1387" y="1627"/>
                  </a:lnTo>
                  <a:cubicBezTo>
                    <a:pt x="1389" y="1629"/>
                    <a:pt x="1392" y="1631"/>
                    <a:pt x="1394" y="1632"/>
                  </a:cubicBezTo>
                  <a:lnTo>
                    <a:pt x="1394" y="1632"/>
                  </a:lnTo>
                  <a:lnTo>
                    <a:pt x="1401" y="1596"/>
                  </a:lnTo>
                  <a:close/>
                  <a:moveTo>
                    <a:pt x="1390" y="1652"/>
                  </a:moveTo>
                  <a:lnTo>
                    <a:pt x="1390" y="1652"/>
                  </a:lnTo>
                  <a:lnTo>
                    <a:pt x="1390" y="1652"/>
                  </a:lnTo>
                  <a:cubicBezTo>
                    <a:pt x="1391" y="1655"/>
                    <a:pt x="1391" y="1658"/>
                    <a:pt x="1391" y="1661"/>
                  </a:cubicBezTo>
                  <a:lnTo>
                    <a:pt x="1391" y="1661"/>
                  </a:lnTo>
                  <a:lnTo>
                    <a:pt x="1389" y="1658"/>
                  </a:lnTo>
                  <a:lnTo>
                    <a:pt x="1389" y="1658"/>
                  </a:lnTo>
                  <a:lnTo>
                    <a:pt x="1390" y="1652"/>
                  </a:lnTo>
                  <a:close/>
                  <a:moveTo>
                    <a:pt x="1388" y="1661"/>
                  </a:moveTo>
                  <a:lnTo>
                    <a:pt x="1388" y="1661"/>
                  </a:lnTo>
                  <a:cubicBezTo>
                    <a:pt x="1389" y="1662"/>
                    <a:pt x="1390" y="1663"/>
                    <a:pt x="1391" y="1664"/>
                  </a:cubicBezTo>
                  <a:lnTo>
                    <a:pt x="1391" y="1664"/>
                  </a:lnTo>
                  <a:cubicBezTo>
                    <a:pt x="1390" y="1668"/>
                    <a:pt x="1389" y="1673"/>
                    <a:pt x="1387" y="1677"/>
                  </a:cubicBezTo>
                  <a:lnTo>
                    <a:pt x="1387" y="1677"/>
                  </a:lnTo>
                  <a:cubicBezTo>
                    <a:pt x="1386" y="1677"/>
                    <a:pt x="1386" y="1678"/>
                    <a:pt x="1385" y="1679"/>
                  </a:cubicBezTo>
                  <a:lnTo>
                    <a:pt x="1385" y="1679"/>
                  </a:lnTo>
                  <a:lnTo>
                    <a:pt x="1388" y="1661"/>
                  </a:lnTo>
                  <a:close/>
                  <a:moveTo>
                    <a:pt x="1386" y="1702"/>
                  </a:moveTo>
                  <a:lnTo>
                    <a:pt x="1386" y="1702"/>
                  </a:lnTo>
                  <a:cubicBezTo>
                    <a:pt x="1386" y="1702"/>
                    <a:pt x="1386" y="1702"/>
                    <a:pt x="1387" y="1702"/>
                  </a:cubicBezTo>
                  <a:lnTo>
                    <a:pt x="1387" y="1702"/>
                  </a:lnTo>
                  <a:cubicBezTo>
                    <a:pt x="1386" y="1702"/>
                    <a:pt x="1386" y="1703"/>
                    <a:pt x="1386" y="1703"/>
                  </a:cubicBezTo>
                  <a:lnTo>
                    <a:pt x="1386" y="1703"/>
                  </a:lnTo>
                  <a:lnTo>
                    <a:pt x="1386" y="1702"/>
                  </a:lnTo>
                  <a:close/>
                  <a:moveTo>
                    <a:pt x="1294" y="1709"/>
                  </a:moveTo>
                  <a:lnTo>
                    <a:pt x="1302" y="1713"/>
                  </a:lnTo>
                  <a:lnTo>
                    <a:pt x="1302" y="1713"/>
                  </a:lnTo>
                  <a:cubicBezTo>
                    <a:pt x="1302" y="1713"/>
                    <a:pt x="1302" y="1713"/>
                    <a:pt x="1302" y="1713"/>
                  </a:cubicBezTo>
                  <a:lnTo>
                    <a:pt x="1302" y="1713"/>
                  </a:lnTo>
                  <a:cubicBezTo>
                    <a:pt x="1300" y="1712"/>
                    <a:pt x="1297" y="1711"/>
                    <a:pt x="1295" y="1710"/>
                  </a:cubicBezTo>
                  <a:lnTo>
                    <a:pt x="1295" y="1710"/>
                  </a:lnTo>
                  <a:lnTo>
                    <a:pt x="1294" y="1709"/>
                  </a:lnTo>
                  <a:close/>
                  <a:moveTo>
                    <a:pt x="1332" y="1738"/>
                  </a:moveTo>
                  <a:lnTo>
                    <a:pt x="1336" y="1739"/>
                  </a:lnTo>
                  <a:lnTo>
                    <a:pt x="1336" y="1739"/>
                  </a:lnTo>
                  <a:cubicBezTo>
                    <a:pt x="1336" y="1740"/>
                    <a:pt x="1335" y="1740"/>
                    <a:pt x="1335" y="1741"/>
                  </a:cubicBezTo>
                  <a:lnTo>
                    <a:pt x="1335" y="1741"/>
                  </a:lnTo>
                  <a:cubicBezTo>
                    <a:pt x="1335" y="1740"/>
                    <a:pt x="1335" y="1740"/>
                    <a:pt x="1334" y="1740"/>
                  </a:cubicBezTo>
                  <a:lnTo>
                    <a:pt x="1334" y="1740"/>
                  </a:lnTo>
                  <a:cubicBezTo>
                    <a:pt x="1334" y="1740"/>
                    <a:pt x="1333" y="1739"/>
                    <a:pt x="1332" y="1738"/>
                  </a:cubicBezTo>
                  <a:close/>
                  <a:moveTo>
                    <a:pt x="1336" y="1739"/>
                  </a:moveTo>
                  <a:lnTo>
                    <a:pt x="1346" y="1741"/>
                  </a:lnTo>
                  <a:lnTo>
                    <a:pt x="1346" y="1741"/>
                  </a:lnTo>
                  <a:lnTo>
                    <a:pt x="1354" y="1747"/>
                  </a:lnTo>
                  <a:lnTo>
                    <a:pt x="1354" y="1747"/>
                  </a:lnTo>
                  <a:cubicBezTo>
                    <a:pt x="1347" y="1745"/>
                    <a:pt x="1341" y="1743"/>
                    <a:pt x="1335" y="1741"/>
                  </a:cubicBezTo>
                  <a:lnTo>
                    <a:pt x="1335" y="1741"/>
                  </a:lnTo>
                  <a:lnTo>
                    <a:pt x="1336" y="1739"/>
                  </a:lnTo>
                  <a:close/>
                  <a:moveTo>
                    <a:pt x="1380" y="1748"/>
                  </a:moveTo>
                  <a:lnTo>
                    <a:pt x="1380" y="1748"/>
                  </a:lnTo>
                  <a:lnTo>
                    <a:pt x="1380" y="1748"/>
                  </a:lnTo>
                  <a:cubicBezTo>
                    <a:pt x="1380" y="1749"/>
                    <a:pt x="1379" y="1750"/>
                    <a:pt x="1379" y="1751"/>
                  </a:cubicBezTo>
                  <a:lnTo>
                    <a:pt x="1379" y="1751"/>
                  </a:lnTo>
                  <a:cubicBezTo>
                    <a:pt x="1379" y="1751"/>
                    <a:pt x="1378" y="1751"/>
                    <a:pt x="1378" y="1751"/>
                  </a:cubicBezTo>
                  <a:lnTo>
                    <a:pt x="1378" y="1751"/>
                  </a:lnTo>
                  <a:lnTo>
                    <a:pt x="1380" y="1748"/>
                  </a:lnTo>
                  <a:close/>
                  <a:moveTo>
                    <a:pt x="1394" y="1751"/>
                  </a:moveTo>
                  <a:lnTo>
                    <a:pt x="1398" y="1751"/>
                  </a:lnTo>
                  <a:lnTo>
                    <a:pt x="1398" y="1751"/>
                  </a:lnTo>
                  <a:cubicBezTo>
                    <a:pt x="1398" y="1752"/>
                    <a:pt x="1398" y="1752"/>
                    <a:pt x="1398" y="1752"/>
                  </a:cubicBezTo>
                  <a:lnTo>
                    <a:pt x="1398" y="1752"/>
                  </a:lnTo>
                  <a:cubicBezTo>
                    <a:pt x="1397" y="1752"/>
                    <a:pt x="1396" y="1752"/>
                    <a:pt x="1395" y="1752"/>
                  </a:cubicBezTo>
                  <a:lnTo>
                    <a:pt x="1395" y="1752"/>
                  </a:lnTo>
                  <a:lnTo>
                    <a:pt x="1394" y="1751"/>
                  </a:lnTo>
                  <a:close/>
                  <a:moveTo>
                    <a:pt x="1440" y="1"/>
                  </a:moveTo>
                  <a:cubicBezTo>
                    <a:pt x="1323" y="1"/>
                    <a:pt x="1246" y="1"/>
                    <a:pt x="1129" y="40"/>
                  </a:cubicBezTo>
                  <a:cubicBezTo>
                    <a:pt x="1051" y="79"/>
                    <a:pt x="934" y="118"/>
                    <a:pt x="817" y="157"/>
                  </a:cubicBezTo>
                  <a:cubicBezTo>
                    <a:pt x="779" y="196"/>
                    <a:pt x="740" y="234"/>
                    <a:pt x="662" y="273"/>
                  </a:cubicBezTo>
                  <a:cubicBezTo>
                    <a:pt x="623" y="312"/>
                    <a:pt x="584" y="312"/>
                    <a:pt x="545" y="390"/>
                  </a:cubicBezTo>
                  <a:cubicBezTo>
                    <a:pt x="428" y="507"/>
                    <a:pt x="312" y="701"/>
                    <a:pt x="234" y="857"/>
                  </a:cubicBezTo>
                  <a:cubicBezTo>
                    <a:pt x="234" y="927"/>
                    <a:pt x="202" y="1028"/>
                    <a:pt x="196" y="1104"/>
                  </a:cubicBezTo>
                  <a:lnTo>
                    <a:pt x="196" y="1104"/>
                  </a:lnTo>
                  <a:cubicBezTo>
                    <a:pt x="125" y="1196"/>
                    <a:pt x="65" y="1299"/>
                    <a:pt x="39" y="1402"/>
                  </a:cubicBezTo>
                  <a:cubicBezTo>
                    <a:pt x="0" y="1558"/>
                    <a:pt x="0" y="1713"/>
                    <a:pt x="0" y="1830"/>
                  </a:cubicBezTo>
                  <a:cubicBezTo>
                    <a:pt x="0" y="2063"/>
                    <a:pt x="78" y="2219"/>
                    <a:pt x="156" y="2414"/>
                  </a:cubicBezTo>
                  <a:cubicBezTo>
                    <a:pt x="195" y="2491"/>
                    <a:pt x="273" y="2569"/>
                    <a:pt x="312" y="2647"/>
                  </a:cubicBezTo>
                  <a:cubicBezTo>
                    <a:pt x="351" y="2686"/>
                    <a:pt x="389" y="2725"/>
                    <a:pt x="428" y="2764"/>
                  </a:cubicBezTo>
                  <a:cubicBezTo>
                    <a:pt x="701" y="2997"/>
                    <a:pt x="1051" y="3114"/>
                    <a:pt x="1401" y="3114"/>
                  </a:cubicBezTo>
                  <a:cubicBezTo>
                    <a:pt x="1557" y="3114"/>
                    <a:pt x="1674" y="3075"/>
                    <a:pt x="1829" y="3036"/>
                  </a:cubicBezTo>
                  <a:cubicBezTo>
                    <a:pt x="2024" y="2958"/>
                    <a:pt x="2218" y="2881"/>
                    <a:pt x="2374" y="2725"/>
                  </a:cubicBezTo>
                  <a:cubicBezTo>
                    <a:pt x="2491" y="2647"/>
                    <a:pt x="2569" y="2530"/>
                    <a:pt x="2646" y="2375"/>
                  </a:cubicBezTo>
                  <a:cubicBezTo>
                    <a:pt x="2724" y="2258"/>
                    <a:pt x="2763" y="2102"/>
                    <a:pt x="2802" y="1947"/>
                  </a:cubicBezTo>
                  <a:cubicBezTo>
                    <a:pt x="2841" y="1791"/>
                    <a:pt x="2880" y="1635"/>
                    <a:pt x="2841" y="1480"/>
                  </a:cubicBezTo>
                  <a:cubicBezTo>
                    <a:pt x="2841" y="1324"/>
                    <a:pt x="2802" y="1168"/>
                    <a:pt x="2763" y="1013"/>
                  </a:cubicBezTo>
                  <a:cubicBezTo>
                    <a:pt x="2685" y="818"/>
                    <a:pt x="2569" y="624"/>
                    <a:pt x="2413" y="468"/>
                  </a:cubicBezTo>
                  <a:cubicBezTo>
                    <a:pt x="2413" y="429"/>
                    <a:pt x="2374" y="390"/>
                    <a:pt x="2335" y="351"/>
                  </a:cubicBezTo>
                  <a:cubicBezTo>
                    <a:pt x="2257" y="273"/>
                    <a:pt x="2141" y="196"/>
                    <a:pt x="2024" y="157"/>
                  </a:cubicBezTo>
                  <a:cubicBezTo>
                    <a:pt x="1946" y="118"/>
                    <a:pt x="1829" y="79"/>
                    <a:pt x="1712" y="40"/>
                  </a:cubicBezTo>
                  <a:cubicBezTo>
                    <a:pt x="1596" y="40"/>
                    <a:pt x="1518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2"/>
            <p:cNvSpPr/>
            <p:nvPr/>
          </p:nvSpPr>
          <p:spPr>
            <a:xfrm>
              <a:off x="4166920" y="5176649"/>
              <a:ext cx="30020" cy="28253"/>
            </a:xfrm>
            <a:custGeom>
              <a:avLst/>
              <a:gdLst/>
              <a:ahLst/>
              <a:cxnLst/>
              <a:rect l="l" t="t" r="r" b="b"/>
              <a:pathLst>
                <a:path w="2803" h="2638" extrusionOk="0">
                  <a:moveTo>
                    <a:pt x="1679" y="1266"/>
                  </a:moveTo>
                  <a:lnTo>
                    <a:pt x="1686" y="1276"/>
                  </a:lnTo>
                  <a:lnTo>
                    <a:pt x="1686" y="1276"/>
                  </a:lnTo>
                  <a:cubicBezTo>
                    <a:pt x="1686" y="1275"/>
                    <a:pt x="1685" y="1274"/>
                    <a:pt x="1684" y="1274"/>
                  </a:cubicBezTo>
                  <a:lnTo>
                    <a:pt x="1684" y="1274"/>
                  </a:lnTo>
                  <a:cubicBezTo>
                    <a:pt x="1683" y="1271"/>
                    <a:pt x="1681" y="1269"/>
                    <a:pt x="1679" y="1266"/>
                  </a:cubicBezTo>
                  <a:close/>
                  <a:moveTo>
                    <a:pt x="1354" y="1484"/>
                  </a:moveTo>
                  <a:lnTo>
                    <a:pt x="1354" y="1484"/>
                  </a:lnTo>
                  <a:cubicBezTo>
                    <a:pt x="1354" y="1485"/>
                    <a:pt x="1354" y="1485"/>
                    <a:pt x="1355" y="1486"/>
                  </a:cubicBezTo>
                  <a:lnTo>
                    <a:pt x="1355" y="1486"/>
                  </a:lnTo>
                  <a:lnTo>
                    <a:pt x="1354" y="1486"/>
                  </a:lnTo>
                  <a:lnTo>
                    <a:pt x="1354" y="1484"/>
                  </a:lnTo>
                  <a:close/>
                  <a:moveTo>
                    <a:pt x="1413" y="1497"/>
                  </a:moveTo>
                  <a:cubicBezTo>
                    <a:pt x="1414" y="1497"/>
                    <a:pt x="1414" y="1497"/>
                    <a:pt x="1415" y="1498"/>
                  </a:cubicBezTo>
                  <a:lnTo>
                    <a:pt x="1415" y="1498"/>
                  </a:lnTo>
                  <a:lnTo>
                    <a:pt x="1412" y="1497"/>
                  </a:lnTo>
                  <a:lnTo>
                    <a:pt x="1412" y="1497"/>
                  </a:lnTo>
                  <a:cubicBezTo>
                    <a:pt x="1413" y="1497"/>
                    <a:pt x="1413" y="1497"/>
                    <a:pt x="1413" y="1497"/>
                  </a:cubicBezTo>
                  <a:close/>
                  <a:moveTo>
                    <a:pt x="1424" y="1507"/>
                  </a:moveTo>
                  <a:lnTo>
                    <a:pt x="1424" y="1507"/>
                  </a:lnTo>
                  <a:cubicBezTo>
                    <a:pt x="1426" y="1507"/>
                    <a:pt x="1427" y="1507"/>
                    <a:pt x="1428" y="1508"/>
                  </a:cubicBezTo>
                  <a:lnTo>
                    <a:pt x="1428" y="1508"/>
                  </a:lnTo>
                  <a:lnTo>
                    <a:pt x="1426" y="1508"/>
                  </a:lnTo>
                  <a:lnTo>
                    <a:pt x="1426" y="1508"/>
                  </a:lnTo>
                  <a:lnTo>
                    <a:pt x="1424" y="1507"/>
                  </a:lnTo>
                  <a:close/>
                  <a:moveTo>
                    <a:pt x="1515" y="1489"/>
                  </a:moveTo>
                  <a:lnTo>
                    <a:pt x="1496" y="1496"/>
                  </a:lnTo>
                  <a:lnTo>
                    <a:pt x="1490" y="1497"/>
                  </a:lnTo>
                  <a:lnTo>
                    <a:pt x="1490" y="1497"/>
                  </a:lnTo>
                  <a:cubicBezTo>
                    <a:pt x="1490" y="1497"/>
                    <a:pt x="1489" y="1497"/>
                    <a:pt x="1489" y="1497"/>
                  </a:cubicBezTo>
                  <a:lnTo>
                    <a:pt x="1489" y="1497"/>
                  </a:lnTo>
                  <a:cubicBezTo>
                    <a:pt x="1489" y="1497"/>
                    <a:pt x="1488" y="1497"/>
                    <a:pt x="1487" y="1498"/>
                  </a:cubicBezTo>
                  <a:lnTo>
                    <a:pt x="1487" y="1498"/>
                  </a:lnTo>
                  <a:lnTo>
                    <a:pt x="1490" y="1497"/>
                  </a:lnTo>
                  <a:lnTo>
                    <a:pt x="1490" y="1497"/>
                  </a:lnTo>
                  <a:cubicBezTo>
                    <a:pt x="1490" y="1497"/>
                    <a:pt x="1491" y="1498"/>
                    <a:pt x="1491" y="1498"/>
                  </a:cubicBezTo>
                  <a:lnTo>
                    <a:pt x="1491" y="1498"/>
                  </a:lnTo>
                  <a:lnTo>
                    <a:pt x="1466" y="1508"/>
                  </a:lnTo>
                  <a:lnTo>
                    <a:pt x="1466" y="1508"/>
                  </a:lnTo>
                  <a:lnTo>
                    <a:pt x="1463" y="1507"/>
                  </a:lnTo>
                  <a:lnTo>
                    <a:pt x="1463" y="1507"/>
                  </a:lnTo>
                  <a:cubicBezTo>
                    <a:pt x="1472" y="1504"/>
                    <a:pt x="1480" y="1500"/>
                    <a:pt x="1487" y="1498"/>
                  </a:cubicBezTo>
                  <a:lnTo>
                    <a:pt x="1487" y="1498"/>
                  </a:lnTo>
                  <a:lnTo>
                    <a:pt x="1450" y="1504"/>
                  </a:lnTo>
                  <a:lnTo>
                    <a:pt x="1450" y="1504"/>
                  </a:lnTo>
                  <a:lnTo>
                    <a:pt x="1428" y="1493"/>
                  </a:lnTo>
                  <a:lnTo>
                    <a:pt x="1428" y="1493"/>
                  </a:lnTo>
                  <a:cubicBezTo>
                    <a:pt x="1438" y="1490"/>
                    <a:pt x="1447" y="1489"/>
                    <a:pt x="1455" y="1489"/>
                  </a:cubicBezTo>
                  <a:cubicBezTo>
                    <a:pt x="1467" y="1489"/>
                    <a:pt x="1479" y="1492"/>
                    <a:pt x="1489" y="1497"/>
                  </a:cubicBezTo>
                  <a:lnTo>
                    <a:pt x="1489" y="1497"/>
                  </a:lnTo>
                  <a:cubicBezTo>
                    <a:pt x="1498" y="1494"/>
                    <a:pt x="1507" y="1491"/>
                    <a:pt x="1515" y="1489"/>
                  </a:cubicBezTo>
                  <a:close/>
                  <a:moveTo>
                    <a:pt x="1362" y="1"/>
                  </a:moveTo>
                  <a:cubicBezTo>
                    <a:pt x="1168" y="1"/>
                    <a:pt x="934" y="40"/>
                    <a:pt x="740" y="156"/>
                  </a:cubicBezTo>
                  <a:cubicBezTo>
                    <a:pt x="662" y="195"/>
                    <a:pt x="584" y="234"/>
                    <a:pt x="506" y="312"/>
                  </a:cubicBezTo>
                  <a:cubicBezTo>
                    <a:pt x="467" y="351"/>
                    <a:pt x="429" y="390"/>
                    <a:pt x="390" y="429"/>
                  </a:cubicBezTo>
                  <a:cubicBezTo>
                    <a:pt x="234" y="585"/>
                    <a:pt x="117" y="779"/>
                    <a:pt x="78" y="1013"/>
                  </a:cubicBezTo>
                  <a:cubicBezTo>
                    <a:pt x="1" y="1207"/>
                    <a:pt x="1" y="1441"/>
                    <a:pt x="78" y="1674"/>
                  </a:cubicBezTo>
                  <a:cubicBezTo>
                    <a:pt x="117" y="1869"/>
                    <a:pt x="234" y="2063"/>
                    <a:pt x="390" y="2219"/>
                  </a:cubicBezTo>
                  <a:cubicBezTo>
                    <a:pt x="467" y="2297"/>
                    <a:pt x="545" y="2375"/>
                    <a:pt x="623" y="2413"/>
                  </a:cubicBezTo>
                  <a:lnTo>
                    <a:pt x="701" y="2452"/>
                  </a:lnTo>
                  <a:cubicBezTo>
                    <a:pt x="779" y="2491"/>
                    <a:pt x="857" y="2530"/>
                    <a:pt x="934" y="2569"/>
                  </a:cubicBezTo>
                  <a:cubicBezTo>
                    <a:pt x="1002" y="2583"/>
                    <a:pt x="1066" y="2592"/>
                    <a:pt x="1128" y="2596"/>
                  </a:cubicBezTo>
                  <a:lnTo>
                    <a:pt x="1128" y="2596"/>
                  </a:lnTo>
                  <a:cubicBezTo>
                    <a:pt x="1141" y="2600"/>
                    <a:pt x="1154" y="2604"/>
                    <a:pt x="1168" y="2608"/>
                  </a:cubicBezTo>
                  <a:cubicBezTo>
                    <a:pt x="1265" y="2627"/>
                    <a:pt x="1353" y="2637"/>
                    <a:pt x="1435" y="2637"/>
                  </a:cubicBezTo>
                  <a:cubicBezTo>
                    <a:pt x="1518" y="2637"/>
                    <a:pt x="1596" y="2627"/>
                    <a:pt x="1674" y="2608"/>
                  </a:cubicBezTo>
                  <a:cubicBezTo>
                    <a:pt x="1829" y="2569"/>
                    <a:pt x="1985" y="2530"/>
                    <a:pt x="2141" y="2452"/>
                  </a:cubicBezTo>
                  <a:cubicBezTo>
                    <a:pt x="2219" y="2413"/>
                    <a:pt x="2335" y="2336"/>
                    <a:pt x="2413" y="2258"/>
                  </a:cubicBezTo>
                  <a:cubicBezTo>
                    <a:pt x="2569" y="2102"/>
                    <a:pt x="2647" y="1946"/>
                    <a:pt x="2724" y="1752"/>
                  </a:cubicBezTo>
                  <a:cubicBezTo>
                    <a:pt x="2802" y="1402"/>
                    <a:pt x="2763" y="1051"/>
                    <a:pt x="2608" y="740"/>
                  </a:cubicBezTo>
                  <a:cubicBezTo>
                    <a:pt x="2569" y="662"/>
                    <a:pt x="2530" y="623"/>
                    <a:pt x="2491" y="585"/>
                  </a:cubicBezTo>
                  <a:cubicBezTo>
                    <a:pt x="2452" y="507"/>
                    <a:pt x="2374" y="429"/>
                    <a:pt x="2335" y="390"/>
                  </a:cubicBezTo>
                  <a:cubicBezTo>
                    <a:pt x="2219" y="273"/>
                    <a:pt x="2102" y="195"/>
                    <a:pt x="1985" y="156"/>
                  </a:cubicBezTo>
                  <a:cubicBezTo>
                    <a:pt x="1791" y="40"/>
                    <a:pt x="1596" y="1"/>
                    <a:pt x="1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2"/>
            <p:cNvSpPr/>
            <p:nvPr/>
          </p:nvSpPr>
          <p:spPr>
            <a:xfrm>
              <a:off x="4152880" y="5147036"/>
              <a:ext cx="78237" cy="12541"/>
            </a:xfrm>
            <a:custGeom>
              <a:avLst/>
              <a:gdLst/>
              <a:ahLst/>
              <a:cxnLst/>
              <a:rect l="l" t="t" r="r" b="b"/>
              <a:pathLst>
                <a:path w="7305" h="1171" extrusionOk="0">
                  <a:moveTo>
                    <a:pt x="380" y="1"/>
                  </a:moveTo>
                  <a:cubicBezTo>
                    <a:pt x="97" y="1"/>
                    <a:pt x="1" y="434"/>
                    <a:pt x="300" y="509"/>
                  </a:cubicBezTo>
                  <a:cubicBezTo>
                    <a:pt x="2518" y="781"/>
                    <a:pt x="4736" y="1015"/>
                    <a:pt x="6993" y="1170"/>
                  </a:cubicBezTo>
                  <a:cubicBezTo>
                    <a:pt x="7304" y="1170"/>
                    <a:pt x="7304" y="664"/>
                    <a:pt x="6993" y="664"/>
                  </a:cubicBezTo>
                  <a:cubicBezTo>
                    <a:pt x="4775" y="509"/>
                    <a:pt x="2596" y="314"/>
                    <a:pt x="417" y="3"/>
                  </a:cubicBezTo>
                  <a:cubicBezTo>
                    <a:pt x="404" y="1"/>
                    <a:pt x="392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2"/>
            <p:cNvSpPr/>
            <p:nvPr/>
          </p:nvSpPr>
          <p:spPr>
            <a:xfrm>
              <a:off x="4169791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17" y="0"/>
                  </a:moveTo>
                  <a:cubicBezTo>
                    <a:pt x="112" y="0"/>
                    <a:pt x="1" y="330"/>
                    <a:pt x="199" y="462"/>
                  </a:cubicBezTo>
                  <a:cubicBezTo>
                    <a:pt x="1951" y="1629"/>
                    <a:pt x="3624" y="2875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4" y="4041"/>
                    <a:pt x="5608" y="3886"/>
                  </a:cubicBezTo>
                  <a:cubicBezTo>
                    <a:pt x="3935" y="2524"/>
                    <a:pt x="2223" y="1240"/>
                    <a:pt x="433" y="34"/>
                  </a:cubicBezTo>
                  <a:cubicBezTo>
                    <a:pt x="392" y="11"/>
                    <a:pt x="353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2"/>
            <p:cNvSpPr/>
            <p:nvPr/>
          </p:nvSpPr>
          <p:spPr>
            <a:xfrm>
              <a:off x="4184763" y="5073416"/>
              <a:ext cx="23262" cy="65202"/>
            </a:xfrm>
            <a:custGeom>
              <a:avLst/>
              <a:gdLst/>
              <a:ahLst/>
              <a:cxnLst/>
              <a:rect l="l" t="t" r="r" b="b"/>
              <a:pathLst>
                <a:path w="2172" h="6088" extrusionOk="0">
                  <a:moveTo>
                    <a:pt x="295" y="1"/>
                  </a:moveTo>
                  <a:cubicBezTo>
                    <a:pt x="145" y="1"/>
                    <a:pt x="1" y="117"/>
                    <a:pt x="47" y="301"/>
                  </a:cubicBezTo>
                  <a:cubicBezTo>
                    <a:pt x="708" y="2129"/>
                    <a:pt x="1214" y="3997"/>
                    <a:pt x="1642" y="5904"/>
                  </a:cubicBezTo>
                  <a:cubicBezTo>
                    <a:pt x="1674" y="6032"/>
                    <a:pt x="1771" y="6087"/>
                    <a:pt x="1872" y="6087"/>
                  </a:cubicBezTo>
                  <a:cubicBezTo>
                    <a:pt x="2018" y="6087"/>
                    <a:pt x="2171" y="5971"/>
                    <a:pt x="2148" y="5787"/>
                  </a:cubicBezTo>
                  <a:cubicBezTo>
                    <a:pt x="1720" y="3881"/>
                    <a:pt x="1175" y="201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2"/>
            <p:cNvSpPr/>
            <p:nvPr/>
          </p:nvSpPr>
          <p:spPr>
            <a:xfrm>
              <a:off x="4211024" y="5107591"/>
              <a:ext cx="20510" cy="50733"/>
            </a:xfrm>
            <a:custGeom>
              <a:avLst/>
              <a:gdLst/>
              <a:ahLst/>
              <a:cxnLst/>
              <a:rect l="l" t="t" r="r" b="b"/>
              <a:pathLst>
                <a:path w="1915" h="4737" extrusionOk="0">
                  <a:moveTo>
                    <a:pt x="286" y="1"/>
                  </a:moveTo>
                  <a:cubicBezTo>
                    <a:pt x="144" y="1"/>
                    <a:pt x="0" y="117"/>
                    <a:pt x="46" y="300"/>
                  </a:cubicBezTo>
                  <a:cubicBezTo>
                    <a:pt x="280" y="1001"/>
                    <a:pt x="513" y="1740"/>
                    <a:pt x="786" y="2441"/>
                  </a:cubicBezTo>
                  <a:cubicBezTo>
                    <a:pt x="902" y="2791"/>
                    <a:pt x="1019" y="3141"/>
                    <a:pt x="1136" y="3491"/>
                  </a:cubicBezTo>
                  <a:lnTo>
                    <a:pt x="1291" y="3997"/>
                  </a:lnTo>
                  <a:cubicBezTo>
                    <a:pt x="1369" y="4153"/>
                    <a:pt x="1408" y="4309"/>
                    <a:pt x="1408" y="4503"/>
                  </a:cubicBezTo>
                  <a:cubicBezTo>
                    <a:pt x="1389" y="4659"/>
                    <a:pt x="1506" y="4737"/>
                    <a:pt x="1632" y="4737"/>
                  </a:cubicBezTo>
                  <a:cubicBezTo>
                    <a:pt x="1758" y="4737"/>
                    <a:pt x="1895" y="4659"/>
                    <a:pt x="1914" y="4503"/>
                  </a:cubicBezTo>
                  <a:cubicBezTo>
                    <a:pt x="1914" y="4153"/>
                    <a:pt x="1797" y="3803"/>
                    <a:pt x="1642" y="3491"/>
                  </a:cubicBezTo>
                  <a:cubicBezTo>
                    <a:pt x="1525" y="3102"/>
                    <a:pt x="1408" y="2752"/>
                    <a:pt x="1291" y="2402"/>
                  </a:cubicBezTo>
                  <a:lnTo>
                    <a:pt x="513" y="184"/>
                  </a:ln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2"/>
            <p:cNvSpPr/>
            <p:nvPr/>
          </p:nvSpPr>
          <p:spPr>
            <a:xfrm>
              <a:off x="4182364" y="5159599"/>
              <a:ext cx="57448" cy="33672"/>
            </a:xfrm>
            <a:custGeom>
              <a:avLst/>
              <a:gdLst/>
              <a:ahLst/>
              <a:cxnLst/>
              <a:rect l="l" t="t" r="r" b="b"/>
              <a:pathLst>
                <a:path w="5364" h="3144" extrusionOk="0">
                  <a:moveTo>
                    <a:pt x="5014" y="0"/>
                  </a:moveTo>
                  <a:cubicBezTo>
                    <a:pt x="4977" y="0"/>
                    <a:pt x="4939" y="11"/>
                    <a:pt x="4901" y="36"/>
                  </a:cubicBezTo>
                  <a:cubicBezTo>
                    <a:pt x="3462" y="1126"/>
                    <a:pt x="1827" y="1865"/>
                    <a:pt x="232" y="2682"/>
                  </a:cubicBezTo>
                  <a:cubicBezTo>
                    <a:pt x="0" y="2815"/>
                    <a:pt x="134" y="3144"/>
                    <a:pt x="347" y="3144"/>
                  </a:cubicBezTo>
                  <a:cubicBezTo>
                    <a:pt x="385" y="3144"/>
                    <a:pt x="424" y="3134"/>
                    <a:pt x="465" y="3110"/>
                  </a:cubicBezTo>
                  <a:cubicBezTo>
                    <a:pt x="2061" y="2293"/>
                    <a:pt x="3734" y="1554"/>
                    <a:pt x="5135" y="464"/>
                  </a:cubicBezTo>
                  <a:cubicBezTo>
                    <a:pt x="5364" y="301"/>
                    <a:pt x="5208" y="0"/>
                    <a:pt x="5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2"/>
            <p:cNvSpPr/>
            <p:nvPr/>
          </p:nvSpPr>
          <p:spPr>
            <a:xfrm>
              <a:off x="4219881" y="5150699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325" y="1"/>
                  </a:moveTo>
                  <a:cubicBezTo>
                    <a:pt x="124" y="1"/>
                    <a:pt x="0" y="318"/>
                    <a:pt x="192" y="478"/>
                  </a:cubicBezTo>
                  <a:lnTo>
                    <a:pt x="8092" y="6549"/>
                  </a:lnTo>
                  <a:cubicBezTo>
                    <a:pt x="8133" y="6583"/>
                    <a:pt x="8176" y="6598"/>
                    <a:pt x="8217" y="6598"/>
                  </a:cubicBezTo>
                  <a:cubicBezTo>
                    <a:pt x="8405" y="6598"/>
                    <a:pt x="8549" y="6281"/>
                    <a:pt x="8325" y="6121"/>
                  </a:cubicBezTo>
                  <a:lnTo>
                    <a:pt x="464" y="50"/>
                  </a:lnTo>
                  <a:cubicBezTo>
                    <a:pt x="416" y="15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2"/>
            <p:cNvSpPr/>
            <p:nvPr/>
          </p:nvSpPr>
          <p:spPr>
            <a:xfrm>
              <a:off x="4261061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50" y="0"/>
                  </a:moveTo>
                  <a:cubicBezTo>
                    <a:pt x="190" y="0"/>
                    <a:pt x="0" y="193"/>
                    <a:pt x="83" y="386"/>
                  </a:cubicBezTo>
                  <a:cubicBezTo>
                    <a:pt x="1017" y="2370"/>
                    <a:pt x="1406" y="4549"/>
                    <a:pt x="2379" y="6495"/>
                  </a:cubicBezTo>
                  <a:cubicBezTo>
                    <a:pt x="2415" y="6581"/>
                    <a:pt x="2483" y="6617"/>
                    <a:pt x="2554" y="6617"/>
                  </a:cubicBezTo>
                  <a:cubicBezTo>
                    <a:pt x="2707" y="6617"/>
                    <a:pt x="2874" y="6448"/>
                    <a:pt x="2768" y="6262"/>
                  </a:cubicBezTo>
                  <a:cubicBezTo>
                    <a:pt x="1795" y="4316"/>
                    <a:pt x="1445" y="2098"/>
                    <a:pt x="511" y="113"/>
                  </a:cubicBezTo>
                  <a:cubicBezTo>
                    <a:pt x="477" y="33"/>
                    <a:pt x="416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2"/>
            <p:cNvSpPr/>
            <p:nvPr/>
          </p:nvSpPr>
          <p:spPr>
            <a:xfrm>
              <a:off x="4139417" y="5137890"/>
              <a:ext cx="22512" cy="21270"/>
            </a:xfrm>
            <a:custGeom>
              <a:avLst/>
              <a:gdLst/>
              <a:ahLst/>
              <a:cxnLst/>
              <a:rect l="l" t="t" r="r" b="b"/>
              <a:pathLst>
                <a:path w="2102" h="1986" extrusionOk="0">
                  <a:moveTo>
                    <a:pt x="1597" y="517"/>
                  </a:moveTo>
                  <a:lnTo>
                    <a:pt x="1612" y="529"/>
                  </a:lnTo>
                  <a:lnTo>
                    <a:pt x="1624" y="544"/>
                  </a:lnTo>
                  <a:lnTo>
                    <a:pt x="1624" y="544"/>
                  </a:lnTo>
                  <a:cubicBezTo>
                    <a:pt x="1614" y="541"/>
                    <a:pt x="1601" y="535"/>
                    <a:pt x="1597" y="517"/>
                  </a:cubicBezTo>
                  <a:close/>
                  <a:moveTo>
                    <a:pt x="1790" y="1013"/>
                  </a:moveTo>
                  <a:cubicBezTo>
                    <a:pt x="1786" y="1013"/>
                    <a:pt x="1782" y="1013"/>
                    <a:pt x="1778" y="1014"/>
                  </a:cubicBezTo>
                  <a:lnTo>
                    <a:pt x="1778" y="1014"/>
                  </a:lnTo>
                  <a:cubicBezTo>
                    <a:pt x="1776" y="1026"/>
                    <a:pt x="1773" y="1038"/>
                    <a:pt x="1770" y="1050"/>
                  </a:cubicBezTo>
                  <a:lnTo>
                    <a:pt x="1770" y="1050"/>
                  </a:lnTo>
                  <a:cubicBezTo>
                    <a:pt x="1777" y="1039"/>
                    <a:pt x="1783" y="1026"/>
                    <a:pt x="1790" y="1013"/>
                  </a:cubicBezTo>
                  <a:close/>
                  <a:moveTo>
                    <a:pt x="1789" y="930"/>
                  </a:moveTo>
                  <a:lnTo>
                    <a:pt x="1790" y="935"/>
                  </a:lnTo>
                  <a:lnTo>
                    <a:pt x="1790" y="1090"/>
                  </a:lnTo>
                  <a:cubicBezTo>
                    <a:pt x="1780" y="1080"/>
                    <a:pt x="1772" y="1070"/>
                    <a:pt x="1768" y="1060"/>
                  </a:cubicBezTo>
                  <a:lnTo>
                    <a:pt x="1768" y="1060"/>
                  </a:lnTo>
                  <a:cubicBezTo>
                    <a:pt x="1768" y="1057"/>
                    <a:pt x="1769" y="1054"/>
                    <a:pt x="1770" y="1050"/>
                  </a:cubicBezTo>
                  <a:lnTo>
                    <a:pt x="1770" y="1050"/>
                  </a:lnTo>
                  <a:cubicBezTo>
                    <a:pt x="1769" y="1053"/>
                    <a:pt x="1767" y="1055"/>
                    <a:pt x="1766" y="1057"/>
                  </a:cubicBezTo>
                  <a:lnTo>
                    <a:pt x="1766" y="1057"/>
                  </a:lnTo>
                  <a:cubicBezTo>
                    <a:pt x="1757" y="1036"/>
                    <a:pt x="1761" y="1019"/>
                    <a:pt x="1778" y="1014"/>
                  </a:cubicBezTo>
                  <a:lnTo>
                    <a:pt x="1778" y="1014"/>
                  </a:lnTo>
                  <a:cubicBezTo>
                    <a:pt x="1784" y="987"/>
                    <a:pt x="1787" y="958"/>
                    <a:pt x="1789" y="930"/>
                  </a:cubicBezTo>
                  <a:close/>
                  <a:moveTo>
                    <a:pt x="1480" y="1595"/>
                  </a:moveTo>
                  <a:lnTo>
                    <a:pt x="1479" y="1596"/>
                  </a:lnTo>
                  <a:cubicBezTo>
                    <a:pt x="1479" y="1596"/>
                    <a:pt x="1479" y="1596"/>
                    <a:pt x="1479" y="1596"/>
                  </a:cubicBezTo>
                  <a:lnTo>
                    <a:pt x="1479" y="1596"/>
                  </a:lnTo>
                  <a:cubicBezTo>
                    <a:pt x="1479" y="1596"/>
                    <a:pt x="1479" y="1596"/>
                    <a:pt x="1480" y="1595"/>
                  </a:cubicBezTo>
                  <a:close/>
                  <a:moveTo>
                    <a:pt x="701" y="1"/>
                  </a:moveTo>
                  <a:lnTo>
                    <a:pt x="506" y="79"/>
                  </a:lnTo>
                  <a:lnTo>
                    <a:pt x="467" y="79"/>
                  </a:lnTo>
                  <a:cubicBezTo>
                    <a:pt x="350" y="156"/>
                    <a:pt x="195" y="273"/>
                    <a:pt x="117" y="429"/>
                  </a:cubicBezTo>
                  <a:cubicBezTo>
                    <a:pt x="117" y="429"/>
                    <a:pt x="117" y="429"/>
                    <a:pt x="78" y="468"/>
                  </a:cubicBezTo>
                  <a:cubicBezTo>
                    <a:pt x="78" y="507"/>
                    <a:pt x="39" y="623"/>
                    <a:pt x="0" y="662"/>
                  </a:cubicBezTo>
                  <a:cubicBezTo>
                    <a:pt x="0" y="662"/>
                    <a:pt x="0" y="662"/>
                    <a:pt x="0" y="701"/>
                  </a:cubicBezTo>
                  <a:cubicBezTo>
                    <a:pt x="0" y="740"/>
                    <a:pt x="0" y="818"/>
                    <a:pt x="0" y="896"/>
                  </a:cubicBezTo>
                  <a:lnTo>
                    <a:pt x="0" y="935"/>
                  </a:lnTo>
                  <a:lnTo>
                    <a:pt x="0" y="1168"/>
                  </a:lnTo>
                  <a:cubicBezTo>
                    <a:pt x="39" y="1246"/>
                    <a:pt x="78" y="1324"/>
                    <a:pt x="117" y="1363"/>
                  </a:cubicBezTo>
                  <a:cubicBezTo>
                    <a:pt x="156" y="1441"/>
                    <a:pt x="195" y="1480"/>
                    <a:pt x="234" y="1557"/>
                  </a:cubicBezTo>
                  <a:cubicBezTo>
                    <a:pt x="273" y="1557"/>
                    <a:pt x="312" y="1596"/>
                    <a:pt x="350" y="1635"/>
                  </a:cubicBezTo>
                  <a:cubicBezTo>
                    <a:pt x="389" y="1674"/>
                    <a:pt x="428" y="1713"/>
                    <a:pt x="467" y="1713"/>
                  </a:cubicBezTo>
                  <a:cubicBezTo>
                    <a:pt x="500" y="1746"/>
                    <a:pt x="540" y="1772"/>
                    <a:pt x="584" y="1791"/>
                  </a:cubicBezTo>
                  <a:lnTo>
                    <a:pt x="584" y="1791"/>
                  </a:lnTo>
                  <a:cubicBezTo>
                    <a:pt x="623" y="1830"/>
                    <a:pt x="662" y="1830"/>
                    <a:pt x="701" y="1869"/>
                  </a:cubicBezTo>
                  <a:cubicBezTo>
                    <a:pt x="740" y="1869"/>
                    <a:pt x="779" y="1908"/>
                    <a:pt x="817" y="1908"/>
                  </a:cubicBezTo>
                  <a:cubicBezTo>
                    <a:pt x="856" y="1947"/>
                    <a:pt x="895" y="1947"/>
                    <a:pt x="934" y="1985"/>
                  </a:cubicBezTo>
                  <a:lnTo>
                    <a:pt x="1479" y="1985"/>
                  </a:lnTo>
                  <a:lnTo>
                    <a:pt x="1674" y="1869"/>
                  </a:lnTo>
                  <a:cubicBezTo>
                    <a:pt x="1712" y="1830"/>
                    <a:pt x="1790" y="1791"/>
                    <a:pt x="1829" y="1752"/>
                  </a:cubicBezTo>
                  <a:lnTo>
                    <a:pt x="1907" y="1713"/>
                  </a:lnTo>
                  <a:cubicBezTo>
                    <a:pt x="1946" y="1635"/>
                    <a:pt x="1985" y="1596"/>
                    <a:pt x="2024" y="1518"/>
                  </a:cubicBezTo>
                  <a:cubicBezTo>
                    <a:pt x="2063" y="1402"/>
                    <a:pt x="2102" y="1324"/>
                    <a:pt x="2102" y="1207"/>
                  </a:cubicBezTo>
                  <a:lnTo>
                    <a:pt x="2102" y="1090"/>
                  </a:lnTo>
                  <a:lnTo>
                    <a:pt x="2102" y="896"/>
                  </a:lnTo>
                  <a:cubicBezTo>
                    <a:pt x="2102" y="857"/>
                    <a:pt x="2102" y="857"/>
                    <a:pt x="2102" y="818"/>
                  </a:cubicBezTo>
                  <a:cubicBezTo>
                    <a:pt x="2063" y="740"/>
                    <a:pt x="2024" y="662"/>
                    <a:pt x="1985" y="585"/>
                  </a:cubicBezTo>
                  <a:cubicBezTo>
                    <a:pt x="1946" y="507"/>
                    <a:pt x="1868" y="390"/>
                    <a:pt x="1790" y="351"/>
                  </a:cubicBezTo>
                  <a:lnTo>
                    <a:pt x="1751" y="273"/>
                  </a:lnTo>
                  <a:cubicBezTo>
                    <a:pt x="1674" y="234"/>
                    <a:pt x="1635" y="195"/>
                    <a:pt x="1557" y="156"/>
                  </a:cubicBezTo>
                  <a:lnTo>
                    <a:pt x="1518" y="118"/>
                  </a:lnTo>
                  <a:cubicBezTo>
                    <a:pt x="1440" y="79"/>
                    <a:pt x="1362" y="40"/>
                    <a:pt x="1284" y="40"/>
                  </a:cubicBezTo>
                  <a:cubicBezTo>
                    <a:pt x="1168" y="1"/>
                    <a:pt x="1090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2"/>
            <p:cNvSpPr/>
            <p:nvPr/>
          </p:nvSpPr>
          <p:spPr>
            <a:xfrm>
              <a:off x="4204427" y="5155229"/>
              <a:ext cx="37110" cy="37581"/>
            </a:xfrm>
            <a:custGeom>
              <a:avLst/>
              <a:gdLst/>
              <a:ahLst/>
              <a:cxnLst/>
              <a:rect l="l" t="t" r="r" b="b"/>
              <a:pathLst>
                <a:path w="3465" h="3509" extrusionOk="0">
                  <a:moveTo>
                    <a:pt x="1752" y="1456"/>
                  </a:moveTo>
                  <a:lnTo>
                    <a:pt x="1776" y="1475"/>
                  </a:lnTo>
                  <a:lnTo>
                    <a:pt x="1776" y="1475"/>
                  </a:lnTo>
                  <a:cubicBezTo>
                    <a:pt x="1762" y="1466"/>
                    <a:pt x="1752" y="1456"/>
                    <a:pt x="1752" y="1456"/>
                  </a:cubicBezTo>
                  <a:close/>
                  <a:moveTo>
                    <a:pt x="1634" y="1755"/>
                  </a:moveTo>
                  <a:cubicBezTo>
                    <a:pt x="1634" y="1755"/>
                    <a:pt x="1633" y="1756"/>
                    <a:pt x="1633" y="1756"/>
                  </a:cubicBezTo>
                  <a:lnTo>
                    <a:pt x="1633" y="1756"/>
                  </a:lnTo>
                  <a:cubicBezTo>
                    <a:pt x="1633" y="1756"/>
                    <a:pt x="1632" y="1757"/>
                    <a:pt x="1631" y="1757"/>
                  </a:cubicBezTo>
                  <a:lnTo>
                    <a:pt x="1631" y="1757"/>
                  </a:lnTo>
                  <a:lnTo>
                    <a:pt x="1631" y="1755"/>
                  </a:lnTo>
                  <a:lnTo>
                    <a:pt x="1631" y="1755"/>
                  </a:lnTo>
                  <a:lnTo>
                    <a:pt x="1634" y="1755"/>
                  </a:lnTo>
                  <a:close/>
                  <a:moveTo>
                    <a:pt x="1627" y="1790"/>
                  </a:moveTo>
                  <a:cubicBezTo>
                    <a:pt x="1627" y="1791"/>
                    <a:pt x="1626" y="1792"/>
                    <a:pt x="1626" y="1793"/>
                  </a:cubicBezTo>
                  <a:lnTo>
                    <a:pt x="1626" y="1793"/>
                  </a:lnTo>
                  <a:lnTo>
                    <a:pt x="1626" y="1790"/>
                  </a:lnTo>
                  <a:lnTo>
                    <a:pt x="1626" y="1790"/>
                  </a:lnTo>
                  <a:lnTo>
                    <a:pt x="1627" y="1790"/>
                  </a:lnTo>
                  <a:close/>
                  <a:moveTo>
                    <a:pt x="1611" y="1802"/>
                  </a:moveTo>
                  <a:cubicBezTo>
                    <a:pt x="1612" y="1804"/>
                    <a:pt x="1612" y="1806"/>
                    <a:pt x="1613" y="1807"/>
                  </a:cubicBezTo>
                  <a:lnTo>
                    <a:pt x="1613" y="1807"/>
                  </a:lnTo>
                  <a:cubicBezTo>
                    <a:pt x="1610" y="1810"/>
                    <a:pt x="1606" y="1813"/>
                    <a:pt x="1603" y="1815"/>
                  </a:cubicBezTo>
                  <a:lnTo>
                    <a:pt x="1603" y="1815"/>
                  </a:lnTo>
                  <a:lnTo>
                    <a:pt x="1602" y="1809"/>
                  </a:lnTo>
                  <a:lnTo>
                    <a:pt x="1611" y="1802"/>
                  </a:lnTo>
                  <a:close/>
                  <a:moveTo>
                    <a:pt x="1622" y="1845"/>
                  </a:moveTo>
                  <a:lnTo>
                    <a:pt x="1622" y="1845"/>
                  </a:lnTo>
                  <a:cubicBezTo>
                    <a:pt x="1627" y="1872"/>
                    <a:pt x="1626" y="1899"/>
                    <a:pt x="1622" y="1926"/>
                  </a:cubicBezTo>
                  <a:lnTo>
                    <a:pt x="1622" y="1926"/>
                  </a:lnTo>
                  <a:lnTo>
                    <a:pt x="1621" y="1925"/>
                  </a:lnTo>
                  <a:lnTo>
                    <a:pt x="1621" y="1925"/>
                  </a:lnTo>
                  <a:cubicBezTo>
                    <a:pt x="1620" y="1921"/>
                    <a:pt x="1618" y="1917"/>
                    <a:pt x="1617" y="1914"/>
                  </a:cubicBezTo>
                  <a:lnTo>
                    <a:pt x="1617" y="1914"/>
                  </a:lnTo>
                  <a:lnTo>
                    <a:pt x="1613" y="1884"/>
                  </a:lnTo>
                  <a:lnTo>
                    <a:pt x="1616" y="1865"/>
                  </a:lnTo>
                  <a:lnTo>
                    <a:pt x="1622" y="1845"/>
                  </a:lnTo>
                  <a:close/>
                  <a:moveTo>
                    <a:pt x="1966" y="1991"/>
                  </a:moveTo>
                  <a:lnTo>
                    <a:pt x="1963" y="1995"/>
                  </a:lnTo>
                  <a:lnTo>
                    <a:pt x="1957" y="1997"/>
                  </a:lnTo>
                  <a:lnTo>
                    <a:pt x="1957" y="1997"/>
                  </a:lnTo>
                  <a:cubicBezTo>
                    <a:pt x="1960" y="1995"/>
                    <a:pt x="1963" y="1993"/>
                    <a:pt x="1966" y="1991"/>
                  </a:cubicBezTo>
                  <a:close/>
                  <a:moveTo>
                    <a:pt x="1724" y="0"/>
                  </a:moveTo>
                  <a:cubicBezTo>
                    <a:pt x="1655" y="0"/>
                    <a:pt x="1587" y="5"/>
                    <a:pt x="1518" y="16"/>
                  </a:cubicBezTo>
                  <a:cubicBezTo>
                    <a:pt x="1285" y="55"/>
                    <a:pt x="1090" y="133"/>
                    <a:pt x="896" y="250"/>
                  </a:cubicBezTo>
                  <a:cubicBezTo>
                    <a:pt x="701" y="366"/>
                    <a:pt x="546" y="522"/>
                    <a:pt x="390" y="717"/>
                  </a:cubicBezTo>
                  <a:cubicBezTo>
                    <a:pt x="234" y="911"/>
                    <a:pt x="156" y="1106"/>
                    <a:pt x="79" y="1339"/>
                  </a:cubicBezTo>
                  <a:cubicBezTo>
                    <a:pt x="1" y="1612"/>
                    <a:pt x="1" y="1884"/>
                    <a:pt x="79" y="2156"/>
                  </a:cubicBezTo>
                  <a:cubicBezTo>
                    <a:pt x="117" y="2312"/>
                    <a:pt x="156" y="2429"/>
                    <a:pt x="234" y="2546"/>
                  </a:cubicBezTo>
                  <a:cubicBezTo>
                    <a:pt x="273" y="2701"/>
                    <a:pt x="351" y="2818"/>
                    <a:pt x="468" y="2896"/>
                  </a:cubicBezTo>
                  <a:lnTo>
                    <a:pt x="546" y="2974"/>
                  </a:lnTo>
                  <a:cubicBezTo>
                    <a:pt x="584" y="3051"/>
                    <a:pt x="701" y="3090"/>
                    <a:pt x="779" y="3168"/>
                  </a:cubicBezTo>
                  <a:cubicBezTo>
                    <a:pt x="823" y="3195"/>
                    <a:pt x="868" y="3218"/>
                    <a:pt x="913" y="3237"/>
                  </a:cubicBezTo>
                  <a:lnTo>
                    <a:pt x="913" y="3237"/>
                  </a:lnTo>
                  <a:cubicBezTo>
                    <a:pt x="949" y="3266"/>
                    <a:pt x="983" y="3295"/>
                    <a:pt x="1012" y="3324"/>
                  </a:cubicBezTo>
                  <a:cubicBezTo>
                    <a:pt x="1129" y="3402"/>
                    <a:pt x="1246" y="3441"/>
                    <a:pt x="1363" y="3480"/>
                  </a:cubicBezTo>
                  <a:cubicBezTo>
                    <a:pt x="1499" y="3499"/>
                    <a:pt x="1625" y="3509"/>
                    <a:pt x="1752" y="3509"/>
                  </a:cubicBezTo>
                  <a:cubicBezTo>
                    <a:pt x="1878" y="3509"/>
                    <a:pt x="2005" y="3499"/>
                    <a:pt x="2141" y="3480"/>
                  </a:cubicBezTo>
                  <a:lnTo>
                    <a:pt x="2297" y="3441"/>
                  </a:lnTo>
                  <a:cubicBezTo>
                    <a:pt x="2413" y="3363"/>
                    <a:pt x="2530" y="3324"/>
                    <a:pt x="2647" y="3246"/>
                  </a:cubicBezTo>
                  <a:cubicBezTo>
                    <a:pt x="2841" y="3129"/>
                    <a:pt x="3036" y="2935"/>
                    <a:pt x="3192" y="2740"/>
                  </a:cubicBezTo>
                  <a:cubicBezTo>
                    <a:pt x="3269" y="2585"/>
                    <a:pt x="3347" y="2429"/>
                    <a:pt x="3425" y="2234"/>
                  </a:cubicBezTo>
                  <a:cubicBezTo>
                    <a:pt x="3464" y="1962"/>
                    <a:pt x="3464" y="1690"/>
                    <a:pt x="3425" y="1417"/>
                  </a:cubicBezTo>
                  <a:cubicBezTo>
                    <a:pt x="3386" y="1261"/>
                    <a:pt x="3308" y="1067"/>
                    <a:pt x="3231" y="911"/>
                  </a:cubicBezTo>
                  <a:cubicBezTo>
                    <a:pt x="3153" y="833"/>
                    <a:pt x="3114" y="756"/>
                    <a:pt x="3075" y="678"/>
                  </a:cubicBezTo>
                  <a:cubicBezTo>
                    <a:pt x="2997" y="600"/>
                    <a:pt x="2958" y="522"/>
                    <a:pt x="2919" y="483"/>
                  </a:cubicBezTo>
                  <a:cubicBezTo>
                    <a:pt x="2686" y="289"/>
                    <a:pt x="2491" y="133"/>
                    <a:pt x="2219" y="55"/>
                  </a:cubicBezTo>
                  <a:cubicBezTo>
                    <a:pt x="2054" y="28"/>
                    <a:pt x="1889" y="0"/>
                    <a:pt x="1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32"/>
            <p:cNvSpPr/>
            <p:nvPr/>
          </p:nvSpPr>
          <p:spPr>
            <a:xfrm>
              <a:off x="4200261" y="5097888"/>
              <a:ext cx="25854" cy="24601"/>
            </a:xfrm>
            <a:custGeom>
              <a:avLst/>
              <a:gdLst/>
              <a:ahLst/>
              <a:cxnLst/>
              <a:rect l="l" t="t" r="r" b="b"/>
              <a:pathLst>
                <a:path w="2414" h="2297" extrusionOk="0">
                  <a:moveTo>
                    <a:pt x="1833" y="717"/>
                  </a:moveTo>
                  <a:cubicBezTo>
                    <a:pt x="1834" y="718"/>
                    <a:pt x="1835" y="719"/>
                    <a:pt x="1836" y="719"/>
                  </a:cubicBezTo>
                  <a:lnTo>
                    <a:pt x="1836" y="719"/>
                  </a:lnTo>
                  <a:lnTo>
                    <a:pt x="1838" y="726"/>
                  </a:lnTo>
                  <a:lnTo>
                    <a:pt x="1838" y="726"/>
                  </a:lnTo>
                  <a:cubicBezTo>
                    <a:pt x="1836" y="723"/>
                    <a:pt x="1834" y="720"/>
                    <a:pt x="1833" y="717"/>
                  </a:cubicBezTo>
                  <a:close/>
                  <a:moveTo>
                    <a:pt x="468" y="1440"/>
                  </a:moveTo>
                  <a:cubicBezTo>
                    <a:pt x="506" y="1440"/>
                    <a:pt x="506" y="1440"/>
                    <a:pt x="506" y="1479"/>
                  </a:cubicBezTo>
                  <a:lnTo>
                    <a:pt x="468" y="1440"/>
                  </a:lnTo>
                  <a:close/>
                  <a:moveTo>
                    <a:pt x="818" y="0"/>
                  </a:moveTo>
                  <a:lnTo>
                    <a:pt x="701" y="39"/>
                  </a:lnTo>
                  <a:lnTo>
                    <a:pt x="545" y="78"/>
                  </a:lnTo>
                  <a:lnTo>
                    <a:pt x="312" y="234"/>
                  </a:lnTo>
                  <a:lnTo>
                    <a:pt x="312" y="273"/>
                  </a:lnTo>
                  <a:cubicBezTo>
                    <a:pt x="273" y="311"/>
                    <a:pt x="195" y="428"/>
                    <a:pt x="156" y="467"/>
                  </a:cubicBezTo>
                  <a:cubicBezTo>
                    <a:pt x="156" y="506"/>
                    <a:pt x="156" y="506"/>
                    <a:pt x="156" y="506"/>
                  </a:cubicBezTo>
                  <a:lnTo>
                    <a:pt x="40" y="739"/>
                  </a:lnTo>
                  <a:lnTo>
                    <a:pt x="40" y="778"/>
                  </a:lnTo>
                  <a:cubicBezTo>
                    <a:pt x="40" y="856"/>
                    <a:pt x="1" y="973"/>
                    <a:pt x="1" y="1051"/>
                  </a:cubicBezTo>
                  <a:cubicBezTo>
                    <a:pt x="1" y="1051"/>
                    <a:pt x="1" y="1090"/>
                    <a:pt x="1" y="1090"/>
                  </a:cubicBezTo>
                  <a:lnTo>
                    <a:pt x="1" y="1129"/>
                  </a:lnTo>
                  <a:cubicBezTo>
                    <a:pt x="1" y="1206"/>
                    <a:pt x="40" y="1323"/>
                    <a:pt x="40" y="1401"/>
                  </a:cubicBezTo>
                  <a:cubicBezTo>
                    <a:pt x="40" y="1401"/>
                    <a:pt x="40" y="1440"/>
                    <a:pt x="40" y="1479"/>
                  </a:cubicBezTo>
                  <a:cubicBezTo>
                    <a:pt x="78" y="1557"/>
                    <a:pt x="117" y="1635"/>
                    <a:pt x="156" y="1712"/>
                  </a:cubicBezTo>
                  <a:lnTo>
                    <a:pt x="156" y="1751"/>
                  </a:lnTo>
                  <a:lnTo>
                    <a:pt x="312" y="1946"/>
                  </a:lnTo>
                  <a:lnTo>
                    <a:pt x="351" y="1985"/>
                  </a:lnTo>
                  <a:lnTo>
                    <a:pt x="545" y="2140"/>
                  </a:lnTo>
                  <a:lnTo>
                    <a:pt x="584" y="2140"/>
                  </a:lnTo>
                  <a:lnTo>
                    <a:pt x="701" y="2179"/>
                  </a:lnTo>
                  <a:lnTo>
                    <a:pt x="818" y="2257"/>
                  </a:lnTo>
                  <a:lnTo>
                    <a:pt x="857" y="2257"/>
                  </a:lnTo>
                  <a:lnTo>
                    <a:pt x="1129" y="2296"/>
                  </a:lnTo>
                  <a:lnTo>
                    <a:pt x="1440" y="2296"/>
                  </a:lnTo>
                  <a:lnTo>
                    <a:pt x="1713" y="2179"/>
                  </a:lnTo>
                  <a:lnTo>
                    <a:pt x="1907" y="2024"/>
                  </a:lnTo>
                  <a:lnTo>
                    <a:pt x="2063" y="1829"/>
                  </a:lnTo>
                  <a:cubicBezTo>
                    <a:pt x="2063" y="1776"/>
                    <a:pt x="2081" y="1724"/>
                    <a:pt x="2105" y="1671"/>
                  </a:cubicBezTo>
                  <a:lnTo>
                    <a:pt x="2105" y="1671"/>
                  </a:lnTo>
                  <a:cubicBezTo>
                    <a:pt x="2220" y="1554"/>
                    <a:pt x="2297" y="1400"/>
                    <a:pt x="2374" y="1245"/>
                  </a:cubicBezTo>
                  <a:lnTo>
                    <a:pt x="2413" y="973"/>
                  </a:lnTo>
                  <a:cubicBezTo>
                    <a:pt x="2413" y="778"/>
                    <a:pt x="2335" y="623"/>
                    <a:pt x="2258" y="467"/>
                  </a:cubicBezTo>
                  <a:lnTo>
                    <a:pt x="2258" y="545"/>
                  </a:lnTo>
                  <a:lnTo>
                    <a:pt x="2180" y="428"/>
                  </a:lnTo>
                  <a:lnTo>
                    <a:pt x="2102" y="311"/>
                  </a:lnTo>
                  <a:lnTo>
                    <a:pt x="2063" y="311"/>
                  </a:lnTo>
                  <a:lnTo>
                    <a:pt x="1830" y="117"/>
                  </a:lnTo>
                  <a:cubicBezTo>
                    <a:pt x="1752" y="78"/>
                    <a:pt x="1635" y="39"/>
                    <a:pt x="1557" y="39"/>
                  </a:cubicBezTo>
                  <a:lnTo>
                    <a:pt x="1207" y="39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2"/>
            <p:cNvSpPr/>
            <p:nvPr/>
          </p:nvSpPr>
          <p:spPr>
            <a:xfrm>
              <a:off x="4176088" y="5062042"/>
              <a:ext cx="22930" cy="22095"/>
            </a:xfrm>
            <a:custGeom>
              <a:avLst/>
              <a:gdLst/>
              <a:ahLst/>
              <a:cxnLst/>
              <a:rect l="l" t="t" r="r" b="b"/>
              <a:pathLst>
                <a:path w="2141" h="2063" extrusionOk="0">
                  <a:moveTo>
                    <a:pt x="1547" y="1363"/>
                  </a:moveTo>
                  <a:lnTo>
                    <a:pt x="1535" y="1379"/>
                  </a:lnTo>
                  <a:lnTo>
                    <a:pt x="1535" y="1379"/>
                  </a:lnTo>
                  <a:lnTo>
                    <a:pt x="1518" y="1392"/>
                  </a:lnTo>
                  <a:lnTo>
                    <a:pt x="1518" y="1392"/>
                  </a:lnTo>
                  <a:cubicBezTo>
                    <a:pt x="1519" y="1365"/>
                    <a:pt x="1521" y="1363"/>
                    <a:pt x="1547" y="1363"/>
                  </a:cubicBezTo>
                  <a:close/>
                  <a:moveTo>
                    <a:pt x="285" y="1102"/>
                  </a:moveTo>
                  <a:cubicBezTo>
                    <a:pt x="291" y="1135"/>
                    <a:pt x="299" y="1169"/>
                    <a:pt x="312" y="1207"/>
                  </a:cubicBezTo>
                  <a:lnTo>
                    <a:pt x="390" y="1401"/>
                  </a:lnTo>
                  <a:lnTo>
                    <a:pt x="390" y="1440"/>
                  </a:lnTo>
                  <a:lnTo>
                    <a:pt x="312" y="1246"/>
                  </a:lnTo>
                  <a:cubicBezTo>
                    <a:pt x="312" y="1246"/>
                    <a:pt x="312" y="1285"/>
                    <a:pt x="312" y="1324"/>
                  </a:cubicBezTo>
                  <a:lnTo>
                    <a:pt x="278" y="1118"/>
                  </a:lnTo>
                  <a:lnTo>
                    <a:pt x="285" y="1102"/>
                  </a:lnTo>
                  <a:close/>
                  <a:moveTo>
                    <a:pt x="1129" y="1"/>
                  </a:moveTo>
                  <a:cubicBezTo>
                    <a:pt x="1053" y="1"/>
                    <a:pt x="977" y="17"/>
                    <a:pt x="911" y="40"/>
                  </a:cubicBezTo>
                  <a:lnTo>
                    <a:pt x="911" y="40"/>
                  </a:lnTo>
                  <a:cubicBezTo>
                    <a:pt x="842" y="40"/>
                    <a:pt x="775" y="43"/>
                    <a:pt x="740" y="78"/>
                  </a:cubicBezTo>
                  <a:lnTo>
                    <a:pt x="818" y="78"/>
                  </a:lnTo>
                  <a:cubicBezTo>
                    <a:pt x="740" y="78"/>
                    <a:pt x="662" y="117"/>
                    <a:pt x="584" y="156"/>
                  </a:cubicBezTo>
                  <a:lnTo>
                    <a:pt x="740" y="78"/>
                  </a:lnTo>
                  <a:lnTo>
                    <a:pt x="623" y="117"/>
                  </a:lnTo>
                  <a:cubicBezTo>
                    <a:pt x="584" y="117"/>
                    <a:pt x="545" y="156"/>
                    <a:pt x="545" y="156"/>
                  </a:cubicBezTo>
                  <a:cubicBezTo>
                    <a:pt x="390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lnTo>
                    <a:pt x="78" y="740"/>
                  </a:lnTo>
                  <a:lnTo>
                    <a:pt x="78" y="779"/>
                  </a:lnTo>
                  <a:cubicBezTo>
                    <a:pt x="1" y="1129"/>
                    <a:pt x="78" y="1518"/>
                    <a:pt x="351" y="1791"/>
                  </a:cubicBezTo>
                  <a:cubicBezTo>
                    <a:pt x="468" y="1907"/>
                    <a:pt x="662" y="1985"/>
                    <a:pt x="857" y="2063"/>
                  </a:cubicBezTo>
                  <a:lnTo>
                    <a:pt x="1402" y="2063"/>
                  </a:lnTo>
                  <a:cubicBezTo>
                    <a:pt x="1518" y="2024"/>
                    <a:pt x="1596" y="1985"/>
                    <a:pt x="1674" y="1946"/>
                  </a:cubicBezTo>
                  <a:lnTo>
                    <a:pt x="1868" y="1791"/>
                  </a:lnTo>
                  <a:cubicBezTo>
                    <a:pt x="1946" y="1713"/>
                    <a:pt x="1985" y="1635"/>
                    <a:pt x="2024" y="1518"/>
                  </a:cubicBezTo>
                  <a:cubicBezTo>
                    <a:pt x="2063" y="1479"/>
                    <a:pt x="2063" y="1440"/>
                    <a:pt x="2102" y="1401"/>
                  </a:cubicBezTo>
                  <a:cubicBezTo>
                    <a:pt x="2102" y="1363"/>
                    <a:pt x="2102" y="1363"/>
                    <a:pt x="2102" y="1363"/>
                  </a:cubicBezTo>
                  <a:cubicBezTo>
                    <a:pt x="2102" y="1285"/>
                    <a:pt x="2102" y="1207"/>
                    <a:pt x="2141" y="1129"/>
                  </a:cubicBezTo>
                  <a:lnTo>
                    <a:pt x="2141" y="1051"/>
                  </a:lnTo>
                  <a:cubicBezTo>
                    <a:pt x="2102" y="973"/>
                    <a:pt x="2102" y="857"/>
                    <a:pt x="2102" y="779"/>
                  </a:cubicBezTo>
                  <a:cubicBezTo>
                    <a:pt x="2102" y="740"/>
                    <a:pt x="2102" y="740"/>
                    <a:pt x="2102" y="701"/>
                  </a:cubicBezTo>
                  <a:cubicBezTo>
                    <a:pt x="2063" y="623"/>
                    <a:pt x="2024" y="545"/>
                    <a:pt x="1985" y="468"/>
                  </a:cubicBezTo>
                  <a:cubicBezTo>
                    <a:pt x="1907" y="351"/>
                    <a:pt x="1791" y="234"/>
                    <a:pt x="1674" y="156"/>
                  </a:cubicBezTo>
                  <a:lnTo>
                    <a:pt x="1635" y="156"/>
                  </a:lnTo>
                  <a:cubicBezTo>
                    <a:pt x="1479" y="39"/>
                    <a:pt x="1324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2"/>
            <p:cNvSpPr/>
            <p:nvPr/>
          </p:nvSpPr>
          <p:spPr>
            <a:xfrm>
              <a:off x="4253189" y="5126227"/>
              <a:ext cx="21688" cy="20842"/>
            </a:xfrm>
            <a:custGeom>
              <a:avLst/>
              <a:gdLst/>
              <a:ahLst/>
              <a:cxnLst/>
              <a:rect l="l" t="t" r="r" b="b"/>
              <a:pathLst>
                <a:path w="2025" h="1946" extrusionOk="0">
                  <a:moveTo>
                    <a:pt x="351" y="857"/>
                  </a:moveTo>
                  <a:cubicBezTo>
                    <a:pt x="337" y="940"/>
                    <a:pt x="328" y="1024"/>
                    <a:pt x="328" y="1106"/>
                  </a:cubicBezTo>
                  <a:lnTo>
                    <a:pt x="328" y="1106"/>
                  </a:lnTo>
                  <a:lnTo>
                    <a:pt x="318" y="1051"/>
                  </a:lnTo>
                  <a:lnTo>
                    <a:pt x="351" y="857"/>
                  </a:lnTo>
                  <a:close/>
                  <a:moveTo>
                    <a:pt x="1946" y="973"/>
                  </a:moveTo>
                  <a:cubicBezTo>
                    <a:pt x="1946" y="1032"/>
                    <a:pt x="1946" y="1090"/>
                    <a:pt x="1930" y="1148"/>
                  </a:cubicBezTo>
                  <a:lnTo>
                    <a:pt x="1930" y="1148"/>
                  </a:lnTo>
                  <a:cubicBezTo>
                    <a:pt x="1941" y="1089"/>
                    <a:pt x="1946" y="1028"/>
                    <a:pt x="1946" y="973"/>
                  </a:cubicBezTo>
                  <a:close/>
                  <a:moveTo>
                    <a:pt x="1834" y="1389"/>
                  </a:moveTo>
                  <a:lnTo>
                    <a:pt x="1830" y="1401"/>
                  </a:lnTo>
                  <a:cubicBezTo>
                    <a:pt x="1830" y="1399"/>
                    <a:pt x="1830" y="1397"/>
                    <a:pt x="1830" y="1395"/>
                  </a:cubicBezTo>
                  <a:lnTo>
                    <a:pt x="1830" y="1395"/>
                  </a:lnTo>
                  <a:cubicBezTo>
                    <a:pt x="1831" y="1393"/>
                    <a:pt x="1832" y="1391"/>
                    <a:pt x="1834" y="1389"/>
                  </a:cubicBezTo>
                  <a:close/>
                  <a:moveTo>
                    <a:pt x="1090" y="0"/>
                  </a:moveTo>
                  <a:cubicBezTo>
                    <a:pt x="973" y="0"/>
                    <a:pt x="896" y="39"/>
                    <a:pt x="818" y="39"/>
                  </a:cubicBezTo>
                  <a:lnTo>
                    <a:pt x="740" y="39"/>
                  </a:lnTo>
                  <a:cubicBezTo>
                    <a:pt x="662" y="39"/>
                    <a:pt x="584" y="117"/>
                    <a:pt x="506" y="156"/>
                  </a:cubicBezTo>
                  <a:lnTo>
                    <a:pt x="468" y="156"/>
                  </a:lnTo>
                  <a:cubicBezTo>
                    <a:pt x="351" y="234"/>
                    <a:pt x="234" y="350"/>
                    <a:pt x="117" y="467"/>
                  </a:cubicBezTo>
                  <a:cubicBezTo>
                    <a:pt x="40" y="623"/>
                    <a:pt x="1" y="817"/>
                    <a:pt x="1" y="973"/>
                  </a:cubicBezTo>
                  <a:cubicBezTo>
                    <a:pt x="1" y="1507"/>
                    <a:pt x="427" y="1899"/>
                    <a:pt x="899" y="1929"/>
                  </a:cubicBezTo>
                  <a:lnTo>
                    <a:pt x="899" y="1929"/>
                  </a:lnTo>
                  <a:cubicBezTo>
                    <a:pt x="911" y="1935"/>
                    <a:pt x="923" y="1940"/>
                    <a:pt x="935" y="1946"/>
                  </a:cubicBezTo>
                  <a:lnTo>
                    <a:pt x="1168" y="1946"/>
                  </a:lnTo>
                  <a:cubicBezTo>
                    <a:pt x="1324" y="1946"/>
                    <a:pt x="1479" y="1907"/>
                    <a:pt x="1596" y="1829"/>
                  </a:cubicBezTo>
                  <a:lnTo>
                    <a:pt x="1791" y="1712"/>
                  </a:lnTo>
                  <a:cubicBezTo>
                    <a:pt x="1868" y="1596"/>
                    <a:pt x="1946" y="1479"/>
                    <a:pt x="2024" y="1323"/>
                  </a:cubicBezTo>
                  <a:lnTo>
                    <a:pt x="1985" y="1284"/>
                  </a:lnTo>
                  <a:lnTo>
                    <a:pt x="1985" y="1245"/>
                  </a:lnTo>
                  <a:cubicBezTo>
                    <a:pt x="1985" y="1207"/>
                    <a:pt x="1985" y="1168"/>
                    <a:pt x="1985" y="1129"/>
                  </a:cubicBezTo>
                  <a:lnTo>
                    <a:pt x="1985" y="1012"/>
                  </a:lnTo>
                  <a:lnTo>
                    <a:pt x="1985" y="973"/>
                  </a:lnTo>
                  <a:lnTo>
                    <a:pt x="1946" y="740"/>
                  </a:lnTo>
                  <a:cubicBezTo>
                    <a:pt x="1946" y="740"/>
                    <a:pt x="1946" y="701"/>
                    <a:pt x="1946" y="701"/>
                  </a:cubicBezTo>
                  <a:cubicBezTo>
                    <a:pt x="1907" y="662"/>
                    <a:pt x="1907" y="623"/>
                    <a:pt x="1907" y="584"/>
                  </a:cubicBezTo>
                  <a:lnTo>
                    <a:pt x="1868" y="467"/>
                  </a:lnTo>
                  <a:cubicBezTo>
                    <a:pt x="1791" y="389"/>
                    <a:pt x="1713" y="273"/>
                    <a:pt x="1713" y="273"/>
                  </a:cubicBezTo>
                  <a:lnTo>
                    <a:pt x="1518" y="117"/>
                  </a:lnTo>
                  <a:cubicBezTo>
                    <a:pt x="1479" y="78"/>
                    <a:pt x="1402" y="39"/>
                    <a:pt x="1324" y="39"/>
                  </a:cubicBezTo>
                  <a:lnTo>
                    <a:pt x="10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0" name="Google Shape;3550;p32"/>
          <p:cNvSpPr/>
          <p:nvPr/>
        </p:nvSpPr>
        <p:spPr>
          <a:xfrm rot="5400000">
            <a:off x="8332163" y="6860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1" name="Google Shape;3551;p32"/>
          <p:cNvSpPr txBox="1"/>
          <p:nvPr/>
        </p:nvSpPr>
        <p:spPr>
          <a:xfrm rot="-5400000">
            <a:off x="8330363" y="747575"/>
            <a:ext cx="645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chemeClr val="hlink"/>
                </a:solid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M</a:t>
            </a: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O</a:t>
            </a:r>
            <a:r>
              <a:rPr lang="en" sz="1500" b="1" u="sng">
                <a:solidFill>
                  <a:schemeClr val="hlink"/>
                </a:solid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N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52" name="Google Shape;3552;p32"/>
          <p:cNvSpPr/>
          <p:nvPr/>
        </p:nvSpPr>
        <p:spPr>
          <a:xfrm rot="5400000">
            <a:off x="8340925" y="1349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3" name="Google Shape;3553;p32"/>
          <p:cNvSpPr txBox="1"/>
          <p:nvPr/>
        </p:nvSpPr>
        <p:spPr>
          <a:xfrm rot="-5400000">
            <a:off x="8342875" y="1415175"/>
            <a:ext cx="637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TUE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54" name="Google Shape;3554;p32"/>
          <p:cNvSpPr/>
          <p:nvPr/>
        </p:nvSpPr>
        <p:spPr>
          <a:xfrm rot="5400000">
            <a:off x="8340925" y="2021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</p:txBody>
      </p:sp>
      <p:sp>
        <p:nvSpPr>
          <p:cNvPr id="3555" name="Google Shape;3555;p32"/>
          <p:cNvSpPr txBox="1"/>
          <p:nvPr/>
        </p:nvSpPr>
        <p:spPr>
          <a:xfrm rot="-5400000">
            <a:off x="8337175" y="2080825"/>
            <a:ext cx="649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4" action="ppaction://hlinksldjump"/>
              </a:rPr>
              <a:t>WED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56" name="Google Shape;3556;p32"/>
          <p:cNvSpPr/>
          <p:nvPr/>
        </p:nvSpPr>
        <p:spPr>
          <a:xfrm rot="5400000">
            <a:off x="8340925" y="26926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7" name="Google Shape;3557;p32"/>
          <p:cNvSpPr txBox="1"/>
          <p:nvPr/>
        </p:nvSpPr>
        <p:spPr>
          <a:xfrm rot="-5400000">
            <a:off x="8342575" y="2757575"/>
            <a:ext cx="638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TU</a:t>
            </a:r>
            <a:r>
              <a:rPr lang="en" sz="15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E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58" name="Google Shape;3558;p32"/>
          <p:cNvSpPr/>
          <p:nvPr/>
        </p:nvSpPr>
        <p:spPr>
          <a:xfrm rot="5400000">
            <a:off x="8340925" y="33651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9" name="Google Shape;3559;p32"/>
          <p:cNvSpPr txBox="1"/>
          <p:nvPr/>
        </p:nvSpPr>
        <p:spPr>
          <a:xfrm rot="-5400000">
            <a:off x="8340325" y="342787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5" action="ppaction://hlinksldjump"/>
              </a:rPr>
              <a:t>FRI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60" name="Google Shape;3560;p32"/>
          <p:cNvSpPr/>
          <p:nvPr/>
        </p:nvSpPr>
        <p:spPr>
          <a:xfrm rot="5400000">
            <a:off x="8340925" y="4038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p32"/>
          <p:cNvSpPr txBox="1"/>
          <p:nvPr/>
        </p:nvSpPr>
        <p:spPr>
          <a:xfrm rot="-5400000">
            <a:off x="8340325" y="410162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WKND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99" name="Kotak Teks 498">
            <a:extLst>
              <a:ext uri="{FF2B5EF4-FFF2-40B4-BE49-F238E27FC236}">
                <a16:creationId xmlns:a16="http://schemas.microsoft.com/office/drawing/2014/main" id="{6F636F9F-CCCD-4212-A895-4E97D4CB1E77}"/>
              </a:ext>
            </a:extLst>
          </p:cNvPr>
          <p:cNvSpPr txBox="1"/>
          <p:nvPr/>
        </p:nvSpPr>
        <p:spPr>
          <a:xfrm>
            <a:off x="5099472" y="558044"/>
            <a:ext cx="3312646" cy="4074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 </a:t>
            </a:r>
            <a:r>
              <a:rPr lang="en-ID" sz="16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ID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ID" sz="16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ID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Mendapat</a:t>
            </a:r>
            <a:r>
              <a:rPr lang="en-ID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Satu </a:t>
            </a:r>
            <a:r>
              <a:rPr lang="en-ID" sz="16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Kesempatan</a:t>
            </a:r>
            <a:r>
              <a:rPr lang="en-ID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ID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Kesan</a:t>
            </a:r>
            <a:r>
              <a:rPr lang="en-ID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ID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d-ID" sz="1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d-ID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eberapa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topik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dibahas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pemimpin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endParaRPr lang="id-ID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Mengidentifikasi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metrik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proyek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d-ID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Memahami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pandangan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kekuatan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kelemahan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tim.</a:t>
            </a:r>
            <a:endParaRPr lang="id-ID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jadwal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pertemuan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gaya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kapan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ingin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diberitahukan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?) </a:t>
            </a:r>
            <a:endParaRPr lang="id-ID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Berbagi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minggu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depan</a:t>
            </a:r>
            <a:endParaRPr lang="id-ID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8" name="Google Shape;3568;p33"/>
          <p:cNvSpPr txBox="1"/>
          <p:nvPr/>
        </p:nvSpPr>
        <p:spPr>
          <a:xfrm rot="-5400000">
            <a:off x="8300988" y="646525"/>
            <a:ext cx="645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MON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69" name="Google Shape;3569;p33"/>
          <p:cNvSpPr txBox="1"/>
          <p:nvPr/>
        </p:nvSpPr>
        <p:spPr>
          <a:xfrm rot="-5400000">
            <a:off x="8313500" y="1314125"/>
            <a:ext cx="637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TUE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70" name="Google Shape;3570;p33"/>
          <p:cNvSpPr txBox="1"/>
          <p:nvPr/>
        </p:nvSpPr>
        <p:spPr>
          <a:xfrm rot="-5400000">
            <a:off x="8307800" y="1979775"/>
            <a:ext cx="649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WED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71" name="Google Shape;3571;p33"/>
          <p:cNvSpPr txBox="1"/>
          <p:nvPr/>
        </p:nvSpPr>
        <p:spPr>
          <a:xfrm rot="-5400000">
            <a:off x="8313200" y="2656525"/>
            <a:ext cx="638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THU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72" name="Google Shape;3572;p33"/>
          <p:cNvSpPr txBox="1"/>
          <p:nvPr/>
        </p:nvSpPr>
        <p:spPr>
          <a:xfrm rot="-5400000">
            <a:off x="8310950" y="332682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FRI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73" name="Google Shape;3573;p33"/>
          <p:cNvSpPr txBox="1"/>
          <p:nvPr/>
        </p:nvSpPr>
        <p:spPr>
          <a:xfrm rot="-5400000">
            <a:off x="8310950" y="400057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WKND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grpSp>
        <p:nvGrpSpPr>
          <p:cNvPr id="3586" name="Google Shape;3586;p33"/>
          <p:cNvGrpSpPr/>
          <p:nvPr/>
        </p:nvGrpSpPr>
        <p:grpSpPr>
          <a:xfrm rot="10800000">
            <a:off x="6100103" y="4010501"/>
            <a:ext cx="2364997" cy="445206"/>
            <a:chOff x="1674590" y="1628882"/>
            <a:chExt cx="753016" cy="150296"/>
          </a:xfrm>
        </p:grpSpPr>
        <p:sp>
          <p:nvSpPr>
            <p:cNvPr id="3587" name="Google Shape;3587;p33"/>
            <p:cNvSpPr/>
            <p:nvPr/>
          </p:nvSpPr>
          <p:spPr>
            <a:xfrm>
              <a:off x="1678930" y="1708015"/>
              <a:ext cx="654798" cy="4411"/>
            </a:xfrm>
            <a:custGeom>
              <a:avLst/>
              <a:gdLst/>
              <a:ahLst/>
              <a:cxnLst/>
              <a:rect l="l" t="t" r="r" b="b"/>
              <a:pathLst>
                <a:path w="55374" h="373" extrusionOk="0">
                  <a:moveTo>
                    <a:pt x="13865" y="0"/>
                  </a:moveTo>
                  <a:cubicBezTo>
                    <a:pt x="8284" y="0"/>
                    <a:pt x="1" y="221"/>
                    <a:pt x="1" y="221"/>
                  </a:cubicBezTo>
                  <a:lnTo>
                    <a:pt x="38896" y="197"/>
                  </a:lnTo>
                  <a:lnTo>
                    <a:pt x="38896" y="197"/>
                  </a:lnTo>
                  <a:cubicBezTo>
                    <a:pt x="41889" y="283"/>
                    <a:pt x="45757" y="373"/>
                    <a:pt x="48334" y="373"/>
                  </a:cubicBezTo>
                  <a:cubicBezTo>
                    <a:pt x="48984" y="373"/>
                    <a:pt x="49552" y="367"/>
                    <a:pt x="50003" y="354"/>
                  </a:cubicBezTo>
                  <a:cubicBezTo>
                    <a:pt x="53505" y="221"/>
                    <a:pt x="55373" y="187"/>
                    <a:pt x="55373" y="187"/>
                  </a:cubicBezTo>
                  <a:lnTo>
                    <a:pt x="55373" y="187"/>
                  </a:lnTo>
                  <a:lnTo>
                    <a:pt x="38896" y="197"/>
                  </a:lnTo>
                  <a:lnTo>
                    <a:pt x="38896" y="197"/>
                  </a:lnTo>
                  <a:cubicBezTo>
                    <a:pt x="36783" y="137"/>
                    <a:pt x="35106" y="78"/>
                    <a:pt x="34625" y="54"/>
                  </a:cubicBezTo>
                  <a:cubicBezTo>
                    <a:pt x="34327" y="39"/>
                    <a:pt x="33532" y="34"/>
                    <a:pt x="32420" y="34"/>
                  </a:cubicBezTo>
                  <a:cubicBezTo>
                    <a:pt x="29940" y="34"/>
                    <a:pt x="25879" y="59"/>
                    <a:pt x="22204" y="59"/>
                  </a:cubicBezTo>
                  <a:cubicBezTo>
                    <a:pt x="19974" y="59"/>
                    <a:pt x="17886" y="50"/>
                    <a:pt x="16379" y="21"/>
                  </a:cubicBezTo>
                  <a:cubicBezTo>
                    <a:pt x="15650" y="6"/>
                    <a:pt x="14795" y="0"/>
                    <a:pt x="13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88" name="Google Shape;3588;p33"/>
            <p:cNvSpPr/>
            <p:nvPr/>
          </p:nvSpPr>
          <p:spPr>
            <a:xfrm>
              <a:off x="1678930" y="1707069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75" y="0"/>
                    <a:pt x="16379" y="101"/>
                  </a:cubicBezTo>
                  <a:cubicBezTo>
                    <a:pt x="21483" y="201"/>
                    <a:pt x="33258" y="67"/>
                    <a:pt x="34625" y="134"/>
                  </a:cubicBezTo>
                  <a:cubicBezTo>
                    <a:pt x="35960" y="201"/>
                    <a:pt x="46500" y="534"/>
                    <a:pt x="50003" y="434"/>
                  </a:cubicBezTo>
                  <a:cubicBezTo>
                    <a:pt x="53505" y="301"/>
                    <a:pt x="55373" y="267"/>
                    <a:pt x="55373" y="267"/>
                  </a:cubicBezTo>
                </a:path>
              </a:pathLst>
            </a:custGeom>
            <a:noFill/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89" name="Google Shape;3589;p33"/>
            <p:cNvSpPr/>
            <p:nvPr/>
          </p:nvSpPr>
          <p:spPr>
            <a:xfrm>
              <a:off x="1710491" y="1712201"/>
              <a:ext cx="72582" cy="62105"/>
            </a:xfrm>
            <a:custGeom>
              <a:avLst/>
              <a:gdLst/>
              <a:ahLst/>
              <a:cxnLst/>
              <a:rect l="l" t="t" r="r" b="b"/>
              <a:pathLst>
                <a:path w="6138" h="5252" extrusionOk="0">
                  <a:moveTo>
                    <a:pt x="0" y="0"/>
                  </a:moveTo>
                  <a:lnTo>
                    <a:pt x="2002" y="2902"/>
                  </a:lnTo>
                  <a:cubicBezTo>
                    <a:pt x="2368" y="3436"/>
                    <a:pt x="2769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3" y="1901"/>
                    <a:pt x="2335" y="1001"/>
                    <a:pt x="50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90" name="Google Shape;3590;p33"/>
            <p:cNvSpPr/>
            <p:nvPr/>
          </p:nvSpPr>
          <p:spPr>
            <a:xfrm>
              <a:off x="1703798" y="1707625"/>
              <a:ext cx="85199" cy="71553"/>
            </a:xfrm>
            <a:custGeom>
              <a:avLst/>
              <a:gdLst/>
              <a:ahLst/>
              <a:cxnLst/>
              <a:rect l="l" t="t" r="r" b="b"/>
              <a:pathLst>
                <a:path w="7205" h="6051" extrusionOk="0">
                  <a:moveTo>
                    <a:pt x="1716" y="1290"/>
                  </a:moveTo>
                  <a:cubicBezTo>
                    <a:pt x="3151" y="1979"/>
                    <a:pt x="4590" y="2748"/>
                    <a:pt x="5703" y="3890"/>
                  </a:cubicBezTo>
                  <a:cubicBezTo>
                    <a:pt x="5937" y="4123"/>
                    <a:pt x="6470" y="4657"/>
                    <a:pt x="6203" y="5024"/>
                  </a:cubicBezTo>
                  <a:cubicBezTo>
                    <a:pt x="6099" y="5163"/>
                    <a:pt x="5903" y="5212"/>
                    <a:pt x="5701" y="5212"/>
                  </a:cubicBezTo>
                  <a:cubicBezTo>
                    <a:pt x="5518" y="5212"/>
                    <a:pt x="5330" y="5172"/>
                    <a:pt x="5203" y="5124"/>
                  </a:cubicBezTo>
                  <a:cubicBezTo>
                    <a:pt x="4269" y="4857"/>
                    <a:pt x="3635" y="4023"/>
                    <a:pt x="3101" y="3289"/>
                  </a:cubicBezTo>
                  <a:cubicBezTo>
                    <a:pt x="2632" y="2628"/>
                    <a:pt x="2176" y="1952"/>
                    <a:pt x="1716" y="1290"/>
                  </a:cubicBezTo>
                  <a:close/>
                  <a:moveTo>
                    <a:pt x="581" y="0"/>
                  </a:moveTo>
                  <a:cubicBezTo>
                    <a:pt x="285" y="0"/>
                    <a:pt x="1" y="286"/>
                    <a:pt x="233" y="587"/>
                  </a:cubicBezTo>
                  <a:lnTo>
                    <a:pt x="199" y="587"/>
                  </a:lnTo>
                  <a:cubicBezTo>
                    <a:pt x="933" y="1688"/>
                    <a:pt x="1700" y="2755"/>
                    <a:pt x="2467" y="3823"/>
                  </a:cubicBezTo>
                  <a:cubicBezTo>
                    <a:pt x="3101" y="4757"/>
                    <a:pt x="3902" y="5691"/>
                    <a:pt x="5069" y="5958"/>
                  </a:cubicBezTo>
                  <a:cubicBezTo>
                    <a:pt x="5246" y="6021"/>
                    <a:pt x="5431" y="6050"/>
                    <a:pt x="5620" y="6050"/>
                  </a:cubicBezTo>
                  <a:cubicBezTo>
                    <a:pt x="5930" y="6050"/>
                    <a:pt x="6246" y="5970"/>
                    <a:pt x="6537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470" y="3423"/>
                    <a:pt x="6037" y="3056"/>
                  </a:cubicBezTo>
                  <a:cubicBezTo>
                    <a:pt x="5603" y="2689"/>
                    <a:pt x="5169" y="2322"/>
                    <a:pt x="4702" y="1988"/>
                  </a:cubicBezTo>
                  <a:cubicBezTo>
                    <a:pt x="3602" y="1288"/>
                    <a:pt x="2467" y="687"/>
                    <a:pt x="1267" y="154"/>
                  </a:cubicBezTo>
                  <a:cubicBezTo>
                    <a:pt x="1204" y="122"/>
                    <a:pt x="1142" y="108"/>
                    <a:pt x="1082" y="108"/>
                  </a:cubicBezTo>
                  <a:cubicBezTo>
                    <a:pt x="1019" y="108"/>
                    <a:pt x="960" y="124"/>
                    <a:pt x="906" y="151"/>
                  </a:cubicBezTo>
                  <a:lnTo>
                    <a:pt x="906" y="151"/>
                  </a:lnTo>
                  <a:cubicBezTo>
                    <a:pt x="816" y="45"/>
                    <a:pt x="698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91" name="Google Shape;3591;p33"/>
            <p:cNvSpPr/>
            <p:nvPr/>
          </p:nvSpPr>
          <p:spPr>
            <a:xfrm>
              <a:off x="1711673" y="1644255"/>
              <a:ext cx="77324" cy="64009"/>
            </a:xfrm>
            <a:custGeom>
              <a:avLst/>
              <a:gdLst/>
              <a:ahLst/>
              <a:cxnLst/>
              <a:rect l="l" t="t" r="r" b="b"/>
              <a:pathLst>
                <a:path w="6539" h="5413" extrusionOk="0">
                  <a:moveTo>
                    <a:pt x="5617" y="0"/>
                  </a:moveTo>
                  <a:cubicBezTo>
                    <a:pt x="5471" y="0"/>
                    <a:pt x="5321" y="25"/>
                    <a:pt x="5171" y="75"/>
                  </a:cubicBezTo>
                  <a:cubicBezTo>
                    <a:pt x="4503" y="309"/>
                    <a:pt x="3870" y="676"/>
                    <a:pt x="3303" y="1176"/>
                  </a:cubicBezTo>
                  <a:cubicBezTo>
                    <a:pt x="1902" y="2310"/>
                    <a:pt x="767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71" y="1009"/>
                  </a:cubicBezTo>
                  <a:cubicBezTo>
                    <a:pt x="6538" y="642"/>
                    <a:pt x="6371" y="275"/>
                    <a:pt x="6038" y="75"/>
                  </a:cubicBezTo>
                  <a:cubicBezTo>
                    <a:pt x="5904" y="25"/>
                    <a:pt x="5763" y="0"/>
                    <a:pt x="5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92" name="Google Shape;3592;p33"/>
            <p:cNvSpPr/>
            <p:nvPr/>
          </p:nvSpPr>
          <p:spPr>
            <a:xfrm>
              <a:off x="1705832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204" y="0"/>
                  </a:moveTo>
                  <a:cubicBezTo>
                    <a:pt x="5925" y="0"/>
                    <a:pt x="5633" y="72"/>
                    <a:pt x="5364" y="167"/>
                  </a:cubicBezTo>
                  <a:cubicBezTo>
                    <a:pt x="4230" y="668"/>
                    <a:pt x="3229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4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64" y="968"/>
                    <a:pt x="6065" y="868"/>
                  </a:cubicBezTo>
                  <a:cubicBezTo>
                    <a:pt x="6107" y="860"/>
                    <a:pt x="6146" y="856"/>
                    <a:pt x="6182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6" y="4437"/>
                    <a:pt x="2429" y="4971"/>
                    <a:pt x="1395" y="5438"/>
                  </a:cubicBezTo>
                  <a:cubicBezTo>
                    <a:pt x="964" y="5639"/>
                    <a:pt x="1225" y="6185"/>
                    <a:pt x="1604" y="6185"/>
                  </a:cubicBezTo>
                  <a:cubicBezTo>
                    <a:pt x="1665" y="6185"/>
                    <a:pt x="1730" y="6171"/>
                    <a:pt x="1795" y="6138"/>
                  </a:cubicBezTo>
                  <a:cubicBezTo>
                    <a:pt x="2896" y="5671"/>
                    <a:pt x="3963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332" y="1802"/>
                  </a:cubicBezTo>
                  <a:cubicBezTo>
                    <a:pt x="7499" y="1302"/>
                    <a:pt x="7399" y="734"/>
                    <a:pt x="7032" y="334"/>
                  </a:cubicBezTo>
                  <a:cubicBezTo>
                    <a:pt x="6804" y="89"/>
                    <a:pt x="6512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93" name="Google Shape;3593;p33"/>
            <p:cNvSpPr/>
            <p:nvPr/>
          </p:nvSpPr>
          <p:spPr>
            <a:xfrm>
              <a:off x="1773991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803" y="3936"/>
                    <a:pt x="3270" y="4403"/>
                  </a:cubicBezTo>
                  <a:cubicBezTo>
                    <a:pt x="3737" y="4870"/>
                    <a:pt x="4370" y="5170"/>
                    <a:pt x="5004" y="5237"/>
                  </a:cubicBezTo>
                  <a:cubicBezTo>
                    <a:pt x="5063" y="5247"/>
                    <a:pt x="5122" y="5252"/>
                    <a:pt x="5179" y="5252"/>
                  </a:cubicBezTo>
                  <a:cubicBezTo>
                    <a:pt x="5510" y="5252"/>
                    <a:pt x="5806" y="5093"/>
                    <a:pt x="6005" y="4837"/>
                  </a:cubicBezTo>
                  <a:cubicBezTo>
                    <a:pt x="6138" y="4603"/>
                    <a:pt x="6172" y="4303"/>
                    <a:pt x="6072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37" y="1901"/>
                    <a:pt x="2336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94" name="Google Shape;3594;p33"/>
            <p:cNvSpPr/>
            <p:nvPr/>
          </p:nvSpPr>
          <p:spPr>
            <a:xfrm>
              <a:off x="1767310" y="1707625"/>
              <a:ext cx="85187" cy="71553"/>
            </a:xfrm>
            <a:custGeom>
              <a:avLst/>
              <a:gdLst/>
              <a:ahLst/>
              <a:cxnLst/>
              <a:rect l="l" t="t" r="r" b="b"/>
              <a:pathLst>
                <a:path w="7204" h="6051" extrusionOk="0">
                  <a:moveTo>
                    <a:pt x="1710" y="1282"/>
                  </a:moveTo>
                  <a:cubicBezTo>
                    <a:pt x="3162" y="1972"/>
                    <a:pt x="4585" y="2744"/>
                    <a:pt x="5703" y="3890"/>
                  </a:cubicBezTo>
                  <a:cubicBezTo>
                    <a:pt x="5936" y="4123"/>
                    <a:pt x="6470" y="4657"/>
                    <a:pt x="6203" y="5024"/>
                  </a:cubicBezTo>
                  <a:cubicBezTo>
                    <a:pt x="6103" y="5174"/>
                    <a:pt x="5919" y="5224"/>
                    <a:pt x="5728" y="5224"/>
                  </a:cubicBezTo>
                  <a:cubicBezTo>
                    <a:pt x="5536" y="5224"/>
                    <a:pt x="5336" y="5174"/>
                    <a:pt x="5202" y="5124"/>
                  </a:cubicBezTo>
                  <a:cubicBezTo>
                    <a:pt x="4268" y="4857"/>
                    <a:pt x="3634" y="4023"/>
                    <a:pt x="3101" y="3289"/>
                  </a:cubicBezTo>
                  <a:cubicBezTo>
                    <a:pt x="2629" y="2625"/>
                    <a:pt x="2172" y="1947"/>
                    <a:pt x="1710" y="1282"/>
                  </a:cubicBezTo>
                  <a:close/>
                  <a:moveTo>
                    <a:pt x="580" y="0"/>
                  </a:moveTo>
                  <a:cubicBezTo>
                    <a:pt x="284" y="0"/>
                    <a:pt x="0" y="286"/>
                    <a:pt x="232" y="587"/>
                  </a:cubicBezTo>
                  <a:lnTo>
                    <a:pt x="199" y="587"/>
                  </a:lnTo>
                  <a:cubicBezTo>
                    <a:pt x="966" y="1688"/>
                    <a:pt x="1700" y="2755"/>
                    <a:pt x="2467" y="3823"/>
                  </a:cubicBezTo>
                  <a:cubicBezTo>
                    <a:pt x="3134" y="4757"/>
                    <a:pt x="3935" y="5691"/>
                    <a:pt x="5069" y="5958"/>
                  </a:cubicBezTo>
                  <a:cubicBezTo>
                    <a:pt x="5258" y="6021"/>
                    <a:pt x="5451" y="6050"/>
                    <a:pt x="5644" y="6050"/>
                  </a:cubicBezTo>
                  <a:cubicBezTo>
                    <a:pt x="5963" y="6050"/>
                    <a:pt x="6279" y="5970"/>
                    <a:pt x="6570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503" y="3423"/>
                    <a:pt x="6036" y="3056"/>
                  </a:cubicBezTo>
                  <a:cubicBezTo>
                    <a:pt x="5636" y="2689"/>
                    <a:pt x="5202" y="2322"/>
                    <a:pt x="4702" y="1988"/>
                  </a:cubicBezTo>
                  <a:cubicBezTo>
                    <a:pt x="3634" y="1288"/>
                    <a:pt x="2467" y="687"/>
                    <a:pt x="1299" y="154"/>
                  </a:cubicBezTo>
                  <a:cubicBezTo>
                    <a:pt x="1232" y="122"/>
                    <a:pt x="1166" y="108"/>
                    <a:pt x="1103" y="108"/>
                  </a:cubicBezTo>
                  <a:cubicBezTo>
                    <a:pt x="1033" y="108"/>
                    <a:pt x="968" y="126"/>
                    <a:pt x="909" y="155"/>
                  </a:cubicBezTo>
                  <a:lnTo>
                    <a:pt x="909" y="155"/>
                  </a:lnTo>
                  <a:cubicBezTo>
                    <a:pt x="819" y="46"/>
                    <a:pt x="699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95" name="Google Shape;3595;p33"/>
            <p:cNvSpPr/>
            <p:nvPr/>
          </p:nvSpPr>
          <p:spPr>
            <a:xfrm>
              <a:off x="1775576" y="1643959"/>
              <a:ext cx="76922" cy="64304"/>
            </a:xfrm>
            <a:custGeom>
              <a:avLst/>
              <a:gdLst/>
              <a:ahLst/>
              <a:cxnLst/>
              <a:rect l="l" t="t" r="r" b="b"/>
              <a:pathLst>
                <a:path w="6505" h="5438" extrusionOk="0">
                  <a:moveTo>
                    <a:pt x="5604" y="0"/>
                  </a:moveTo>
                  <a:cubicBezTo>
                    <a:pt x="5454" y="0"/>
                    <a:pt x="5304" y="34"/>
                    <a:pt x="5170" y="100"/>
                  </a:cubicBezTo>
                  <a:cubicBezTo>
                    <a:pt x="4470" y="334"/>
                    <a:pt x="3836" y="701"/>
                    <a:pt x="3269" y="1201"/>
                  </a:cubicBezTo>
                  <a:cubicBezTo>
                    <a:pt x="1868" y="2335"/>
                    <a:pt x="734" y="3770"/>
                    <a:pt x="0" y="5438"/>
                  </a:cubicBezTo>
                  <a:lnTo>
                    <a:pt x="1067" y="5371"/>
                  </a:lnTo>
                  <a:cubicBezTo>
                    <a:pt x="2869" y="4504"/>
                    <a:pt x="4737" y="3570"/>
                    <a:pt x="5971" y="2002"/>
                  </a:cubicBezTo>
                  <a:cubicBezTo>
                    <a:pt x="6204" y="1735"/>
                    <a:pt x="6371" y="1401"/>
                    <a:pt x="6438" y="1034"/>
                  </a:cubicBezTo>
                  <a:cubicBezTo>
                    <a:pt x="6505" y="667"/>
                    <a:pt x="6371" y="267"/>
                    <a:pt x="6038" y="100"/>
                  </a:cubicBezTo>
                  <a:cubicBezTo>
                    <a:pt x="5904" y="34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96" name="Google Shape;3596;p33"/>
            <p:cNvSpPr/>
            <p:nvPr/>
          </p:nvSpPr>
          <p:spPr>
            <a:xfrm>
              <a:off x="1769722" y="1638827"/>
              <a:ext cx="88297" cy="74249"/>
            </a:xfrm>
            <a:custGeom>
              <a:avLst/>
              <a:gdLst/>
              <a:ahLst/>
              <a:cxnLst/>
              <a:rect l="l" t="t" r="r" b="b"/>
              <a:pathLst>
                <a:path w="7467" h="6279" extrusionOk="0">
                  <a:moveTo>
                    <a:pt x="6180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396" y="2302"/>
                  </a:cubicBezTo>
                  <a:cubicBezTo>
                    <a:pt x="1462" y="3270"/>
                    <a:pt x="695" y="4404"/>
                    <a:pt x="161" y="5638"/>
                  </a:cubicBezTo>
                  <a:cubicBezTo>
                    <a:pt x="1" y="5982"/>
                    <a:pt x="282" y="6279"/>
                    <a:pt x="549" y="6279"/>
                  </a:cubicBezTo>
                  <a:cubicBezTo>
                    <a:pt x="671" y="6279"/>
                    <a:pt x="789" y="6218"/>
                    <a:pt x="862" y="6072"/>
                  </a:cubicBezTo>
                  <a:cubicBezTo>
                    <a:pt x="1663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5" y="860"/>
                    <a:pt x="6114" y="856"/>
                    <a:pt x="6150" y="856"/>
                  </a:cubicBezTo>
                  <a:cubicBezTo>
                    <a:pt x="6575" y="856"/>
                    <a:pt x="6620" y="1364"/>
                    <a:pt x="6466" y="1702"/>
                  </a:cubicBezTo>
                  <a:cubicBezTo>
                    <a:pt x="6199" y="2136"/>
                    <a:pt x="5866" y="2536"/>
                    <a:pt x="5499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62" y="5438"/>
                  </a:cubicBezTo>
                  <a:cubicBezTo>
                    <a:pt x="961" y="5639"/>
                    <a:pt x="1201" y="6185"/>
                    <a:pt x="1594" y="6185"/>
                  </a:cubicBezTo>
                  <a:cubicBezTo>
                    <a:pt x="1658" y="6185"/>
                    <a:pt x="1726" y="6171"/>
                    <a:pt x="1796" y="6138"/>
                  </a:cubicBezTo>
                  <a:cubicBezTo>
                    <a:pt x="2897" y="5671"/>
                    <a:pt x="3931" y="5071"/>
                    <a:pt x="4932" y="4404"/>
                  </a:cubicBezTo>
                  <a:cubicBezTo>
                    <a:pt x="5399" y="4070"/>
                    <a:pt x="5866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467" y="1302"/>
                    <a:pt x="7367" y="734"/>
                    <a:pt x="7033" y="334"/>
                  </a:cubicBezTo>
                  <a:cubicBezTo>
                    <a:pt x="6788" y="89"/>
                    <a:pt x="6487" y="0"/>
                    <a:pt x="6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97" name="Google Shape;3597;p33"/>
            <p:cNvSpPr/>
            <p:nvPr/>
          </p:nvSpPr>
          <p:spPr>
            <a:xfrm>
              <a:off x="1839076" y="1712201"/>
              <a:ext cx="71411" cy="62105"/>
            </a:xfrm>
            <a:custGeom>
              <a:avLst/>
              <a:gdLst/>
              <a:ahLst/>
              <a:cxnLst/>
              <a:rect l="l" t="t" r="r" b="b"/>
              <a:pathLst>
                <a:path w="6039" h="5252" extrusionOk="0">
                  <a:moveTo>
                    <a:pt x="1" y="0"/>
                  </a:moveTo>
                  <a:lnTo>
                    <a:pt x="1" y="0"/>
                  </a:lnTo>
                  <a:cubicBezTo>
                    <a:pt x="668" y="967"/>
                    <a:pt x="1235" y="1935"/>
                    <a:pt x="1902" y="2902"/>
                  </a:cubicBezTo>
                  <a:cubicBezTo>
                    <a:pt x="2269" y="3436"/>
                    <a:pt x="2669" y="3936"/>
                    <a:pt x="3169" y="4403"/>
                  </a:cubicBezTo>
                  <a:cubicBezTo>
                    <a:pt x="3636" y="4870"/>
                    <a:pt x="4237" y="5170"/>
                    <a:pt x="4904" y="5237"/>
                  </a:cubicBezTo>
                  <a:cubicBezTo>
                    <a:pt x="4958" y="5247"/>
                    <a:pt x="5012" y="5252"/>
                    <a:pt x="5066" y="5252"/>
                  </a:cubicBezTo>
                  <a:cubicBezTo>
                    <a:pt x="5377" y="5252"/>
                    <a:pt x="5677" y="5093"/>
                    <a:pt x="5905" y="4837"/>
                  </a:cubicBezTo>
                  <a:cubicBezTo>
                    <a:pt x="6038" y="4603"/>
                    <a:pt x="6038" y="4303"/>
                    <a:pt x="5938" y="4036"/>
                  </a:cubicBezTo>
                  <a:cubicBezTo>
                    <a:pt x="5838" y="3803"/>
                    <a:pt x="5671" y="3569"/>
                    <a:pt x="5471" y="3369"/>
                  </a:cubicBezTo>
                  <a:cubicBezTo>
                    <a:pt x="4103" y="1901"/>
                    <a:pt x="2235" y="1001"/>
                    <a:pt x="4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98" name="Google Shape;3598;p33"/>
            <p:cNvSpPr/>
            <p:nvPr/>
          </p:nvSpPr>
          <p:spPr>
            <a:xfrm>
              <a:off x="1832277" y="1707447"/>
              <a:ext cx="84123" cy="71719"/>
            </a:xfrm>
            <a:custGeom>
              <a:avLst/>
              <a:gdLst/>
              <a:ahLst/>
              <a:cxnLst/>
              <a:rect l="l" t="t" r="r" b="b"/>
              <a:pathLst>
                <a:path w="7114" h="6065" extrusionOk="0">
                  <a:moveTo>
                    <a:pt x="1718" y="1351"/>
                  </a:moveTo>
                  <a:cubicBezTo>
                    <a:pt x="3113" y="2027"/>
                    <a:pt x="4490" y="2782"/>
                    <a:pt x="5579" y="3871"/>
                  </a:cubicBezTo>
                  <a:cubicBezTo>
                    <a:pt x="5813" y="4138"/>
                    <a:pt x="6280" y="4572"/>
                    <a:pt x="6146" y="4972"/>
                  </a:cubicBezTo>
                  <a:cubicBezTo>
                    <a:pt x="6057" y="5187"/>
                    <a:pt x="5851" y="5248"/>
                    <a:pt x="5639" y="5248"/>
                  </a:cubicBezTo>
                  <a:cubicBezTo>
                    <a:pt x="5457" y="5248"/>
                    <a:pt x="5269" y="5203"/>
                    <a:pt x="5145" y="5172"/>
                  </a:cubicBezTo>
                  <a:cubicBezTo>
                    <a:pt x="4211" y="4905"/>
                    <a:pt x="3544" y="4105"/>
                    <a:pt x="3011" y="3338"/>
                  </a:cubicBezTo>
                  <a:cubicBezTo>
                    <a:pt x="2567" y="2683"/>
                    <a:pt x="2150" y="2015"/>
                    <a:pt x="1718" y="1351"/>
                  </a:cubicBezTo>
                  <a:close/>
                  <a:moveTo>
                    <a:pt x="587" y="0"/>
                  </a:moveTo>
                  <a:cubicBezTo>
                    <a:pt x="290" y="0"/>
                    <a:pt x="0" y="301"/>
                    <a:pt x="209" y="602"/>
                  </a:cubicBezTo>
                  <a:cubicBezTo>
                    <a:pt x="976" y="1703"/>
                    <a:pt x="1610" y="2804"/>
                    <a:pt x="2377" y="3871"/>
                  </a:cubicBezTo>
                  <a:cubicBezTo>
                    <a:pt x="3044" y="4805"/>
                    <a:pt x="3878" y="5739"/>
                    <a:pt x="5045" y="6006"/>
                  </a:cubicBezTo>
                  <a:cubicBezTo>
                    <a:pt x="5195" y="6046"/>
                    <a:pt x="5347" y="6065"/>
                    <a:pt x="5499" y="6065"/>
                  </a:cubicBezTo>
                  <a:cubicBezTo>
                    <a:pt x="5855" y="6065"/>
                    <a:pt x="6209" y="5960"/>
                    <a:pt x="6513" y="5773"/>
                  </a:cubicBezTo>
                  <a:cubicBezTo>
                    <a:pt x="6947" y="5439"/>
                    <a:pt x="7114" y="4839"/>
                    <a:pt x="6913" y="4338"/>
                  </a:cubicBezTo>
                  <a:cubicBezTo>
                    <a:pt x="6680" y="3838"/>
                    <a:pt x="6346" y="3404"/>
                    <a:pt x="5913" y="3037"/>
                  </a:cubicBezTo>
                  <a:cubicBezTo>
                    <a:pt x="5512" y="2670"/>
                    <a:pt x="5045" y="2337"/>
                    <a:pt x="4578" y="2003"/>
                  </a:cubicBezTo>
                  <a:cubicBezTo>
                    <a:pt x="3511" y="1303"/>
                    <a:pt x="2377" y="702"/>
                    <a:pt x="1176" y="169"/>
                  </a:cubicBezTo>
                  <a:cubicBezTo>
                    <a:pt x="1113" y="137"/>
                    <a:pt x="1051" y="123"/>
                    <a:pt x="992" y="123"/>
                  </a:cubicBezTo>
                  <a:cubicBezTo>
                    <a:pt x="958" y="123"/>
                    <a:pt x="924" y="128"/>
                    <a:pt x="892" y="136"/>
                  </a:cubicBezTo>
                  <a:lnTo>
                    <a:pt x="892" y="136"/>
                  </a:lnTo>
                  <a:cubicBezTo>
                    <a:pt x="806" y="41"/>
                    <a:pt x="696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99" name="Google Shape;3599;p33"/>
            <p:cNvSpPr/>
            <p:nvPr/>
          </p:nvSpPr>
          <p:spPr>
            <a:xfrm>
              <a:off x="1839076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605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72" y="275"/>
                    <a:pt x="6038" y="75"/>
                  </a:cubicBezTo>
                  <a:cubicBezTo>
                    <a:pt x="5905" y="25"/>
                    <a:pt x="5755" y="0"/>
                    <a:pt x="5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00" name="Google Shape;3600;p33"/>
            <p:cNvSpPr/>
            <p:nvPr/>
          </p:nvSpPr>
          <p:spPr>
            <a:xfrm>
              <a:off x="1833234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1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5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31" y="968"/>
                    <a:pt x="6065" y="868"/>
                  </a:cubicBezTo>
                  <a:cubicBezTo>
                    <a:pt x="6107" y="860"/>
                    <a:pt x="6146" y="856"/>
                    <a:pt x="6183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7" y="4437"/>
                    <a:pt x="2429" y="4971"/>
                    <a:pt x="1395" y="5438"/>
                  </a:cubicBezTo>
                  <a:cubicBezTo>
                    <a:pt x="965" y="5639"/>
                    <a:pt x="1226" y="6185"/>
                    <a:pt x="1604" y="6185"/>
                  </a:cubicBezTo>
                  <a:cubicBezTo>
                    <a:pt x="1666" y="6185"/>
                    <a:pt x="1730" y="6171"/>
                    <a:pt x="1795" y="6138"/>
                  </a:cubicBezTo>
                  <a:cubicBezTo>
                    <a:pt x="2896" y="5671"/>
                    <a:pt x="3964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299" y="1802"/>
                  </a:cubicBezTo>
                  <a:cubicBezTo>
                    <a:pt x="7500" y="1302"/>
                    <a:pt x="7399" y="734"/>
                    <a:pt x="7033" y="334"/>
                  </a:cubicBezTo>
                  <a:cubicBezTo>
                    <a:pt x="6787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01" name="Google Shape;3601;p33"/>
            <p:cNvSpPr/>
            <p:nvPr/>
          </p:nvSpPr>
          <p:spPr>
            <a:xfrm>
              <a:off x="1902186" y="1711019"/>
              <a:ext cx="72203" cy="63287"/>
            </a:xfrm>
            <a:custGeom>
              <a:avLst/>
              <a:gdLst/>
              <a:ahLst/>
              <a:cxnLst/>
              <a:rect l="l" t="t" r="r" b="b"/>
              <a:pathLst>
                <a:path w="6106" h="5352" extrusionOk="0">
                  <a:moveTo>
                    <a:pt x="1" y="0"/>
                  </a:moveTo>
                  <a:cubicBezTo>
                    <a:pt x="668" y="967"/>
                    <a:pt x="1268" y="2035"/>
                    <a:pt x="1935" y="3002"/>
                  </a:cubicBezTo>
                  <a:cubicBezTo>
                    <a:pt x="2302" y="3536"/>
                    <a:pt x="2736" y="4036"/>
                    <a:pt x="3203" y="4503"/>
                  </a:cubicBezTo>
                  <a:cubicBezTo>
                    <a:pt x="3670" y="4970"/>
                    <a:pt x="4270" y="5270"/>
                    <a:pt x="4938" y="5337"/>
                  </a:cubicBezTo>
                  <a:cubicBezTo>
                    <a:pt x="4992" y="5347"/>
                    <a:pt x="5047" y="5352"/>
                    <a:pt x="5101" y="5352"/>
                  </a:cubicBezTo>
                  <a:cubicBezTo>
                    <a:pt x="5419" y="5352"/>
                    <a:pt x="5739" y="5193"/>
                    <a:pt x="5938" y="4937"/>
                  </a:cubicBezTo>
                  <a:cubicBezTo>
                    <a:pt x="6072" y="4703"/>
                    <a:pt x="6105" y="4403"/>
                    <a:pt x="5972" y="4136"/>
                  </a:cubicBezTo>
                  <a:cubicBezTo>
                    <a:pt x="5872" y="3903"/>
                    <a:pt x="5705" y="3669"/>
                    <a:pt x="5505" y="3469"/>
                  </a:cubicBezTo>
                  <a:cubicBezTo>
                    <a:pt x="4137" y="2001"/>
                    <a:pt x="2269" y="1101"/>
                    <a:pt x="468" y="2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02" name="Google Shape;3602;p33"/>
            <p:cNvSpPr/>
            <p:nvPr/>
          </p:nvSpPr>
          <p:spPr>
            <a:xfrm>
              <a:off x="1895458" y="1706123"/>
              <a:ext cx="84454" cy="72960"/>
            </a:xfrm>
            <a:custGeom>
              <a:avLst/>
              <a:gdLst/>
              <a:ahLst/>
              <a:cxnLst/>
              <a:rect l="l" t="t" r="r" b="b"/>
              <a:pathLst>
                <a:path w="7142" h="6170" extrusionOk="0">
                  <a:moveTo>
                    <a:pt x="1799" y="1488"/>
                  </a:moveTo>
                  <a:lnTo>
                    <a:pt x="1799" y="1488"/>
                  </a:lnTo>
                  <a:cubicBezTo>
                    <a:pt x="3231" y="2181"/>
                    <a:pt x="4623" y="2945"/>
                    <a:pt x="5707" y="4083"/>
                  </a:cubicBezTo>
                  <a:cubicBezTo>
                    <a:pt x="5940" y="4317"/>
                    <a:pt x="6407" y="4817"/>
                    <a:pt x="6140" y="5151"/>
                  </a:cubicBezTo>
                  <a:cubicBezTo>
                    <a:pt x="6010" y="5310"/>
                    <a:pt x="5842" y="5363"/>
                    <a:pt x="5668" y="5363"/>
                  </a:cubicBezTo>
                  <a:cubicBezTo>
                    <a:pt x="5443" y="5363"/>
                    <a:pt x="5209" y="5274"/>
                    <a:pt x="5040" y="5217"/>
                  </a:cubicBezTo>
                  <a:cubicBezTo>
                    <a:pt x="4106" y="4917"/>
                    <a:pt x="3505" y="4050"/>
                    <a:pt x="2971" y="3283"/>
                  </a:cubicBezTo>
                  <a:cubicBezTo>
                    <a:pt x="2567" y="2705"/>
                    <a:pt x="2185" y="2094"/>
                    <a:pt x="1799" y="1488"/>
                  </a:cubicBezTo>
                  <a:close/>
                  <a:moveTo>
                    <a:pt x="599" y="1"/>
                  </a:moveTo>
                  <a:cubicBezTo>
                    <a:pt x="298" y="1"/>
                    <a:pt x="0" y="308"/>
                    <a:pt x="236" y="614"/>
                  </a:cubicBezTo>
                  <a:lnTo>
                    <a:pt x="203" y="614"/>
                  </a:lnTo>
                  <a:cubicBezTo>
                    <a:pt x="937" y="1682"/>
                    <a:pt x="1570" y="2782"/>
                    <a:pt x="2304" y="3816"/>
                  </a:cubicBezTo>
                  <a:cubicBezTo>
                    <a:pt x="2971" y="4784"/>
                    <a:pt x="3739" y="5718"/>
                    <a:pt x="4906" y="6051"/>
                  </a:cubicBezTo>
                  <a:cubicBezTo>
                    <a:pt x="5135" y="6128"/>
                    <a:pt x="5371" y="6169"/>
                    <a:pt x="5605" y="6169"/>
                  </a:cubicBezTo>
                  <a:cubicBezTo>
                    <a:pt x="5881" y="6169"/>
                    <a:pt x="6154" y="6111"/>
                    <a:pt x="6407" y="5985"/>
                  </a:cubicBezTo>
                  <a:cubicBezTo>
                    <a:pt x="6908" y="5684"/>
                    <a:pt x="7141" y="5117"/>
                    <a:pt x="6974" y="4584"/>
                  </a:cubicBezTo>
                  <a:cubicBezTo>
                    <a:pt x="6807" y="4050"/>
                    <a:pt x="6474" y="3583"/>
                    <a:pt x="6007" y="3216"/>
                  </a:cubicBezTo>
                  <a:cubicBezTo>
                    <a:pt x="5607" y="2849"/>
                    <a:pt x="5173" y="2482"/>
                    <a:pt x="4673" y="2149"/>
                  </a:cubicBezTo>
                  <a:cubicBezTo>
                    <a:pt x="3572" y="1448"/>
                    <a:pt x="2438" y="814"/>
                    <a:pt x="1237" y="281"/>
                  </a:cubicBezTo>
                  <a:cubicBezTo>
                    <a:pt x="1170" y="249"/>
                    <a:pt x="1104" y="235"/>
                    <a:pt x="1041" y="235"/>
                  </a:cubicBezTo>
                  <a:cubicBezTo>
                    <a:pt x="1020" y="235"/>
                    <a:pt x="999" y="237"/>
                    <a:pt x="978" y="240"/>
                  </a:cubicBezTo>
                  <a:lnTo>
                    <a:pt x="978" y="240"/>
                  </a:lnTo>
                  <a:cubicBezTo>
                    <a:pt x="964" y="220"/>
                    <a:pt x="950" y="200"/>
                    <a:pt x="937" y="181"/>
                  </a:cubicBezTo>
                  <a:cubicBezTo>
                    <a:pt x="849" y="53"/>
                    <a:pt x="724" y="1"/>
                    <a:pt x="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03" name="Google Shape;3603;p33"/>
            <p:cNvSpPr/>
            <p:nvPr/>
          </p:nvSpPr>
          <p:spPr>
            <a:xfrm>
              <a:off x="1902978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8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30" y="0"/>
                    <a:pt x="5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04" name="Google Shape;3604;p33"/>
            <p:cNvSpPr/>
            <p:nvPr/>
          </p:nvSpPr>
          <p:spPr>
            <a:xfrm>
              <a:off x="1897007" y="1638827"/>
              <a:ext cx="88427" cy="74249"/>
            </a:xfrm>
            <a:custGeom>
              <a:avLst/>
              <a:gdLst/>
              <a:ahLst/>
              <a:cxnLst/>
              <a:rect l="l" t="t" r="r" b="b"/>
              <a:pathLst>
                <a:path w="7478" h="6279" extrusionOk="0">
                  <a:moveTo>
                    <a:pt x="6181" y="0"/>
                  </a:moveTo>
                  <a:cubicBezTo>
                    <a:pt x="5903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7" y="2302"/>
                  </a:cubicBezTo>
                  <a:cubicBezTo>
                    <a:pt x="1473" y="3270"/>
                    <a:pt x="706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lnTo>
                    <a:pt x="839" y="6072"/>
                  </a:lnTo>
                  <a:cubicBezTo>
                    <a:pt x="1673" y="4204"/>
                    <a:pt x="2974" y="2636"/>
                    <a:pt x="4642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0" y="856"/>
                    <a:pt x="6597" y="1364"/>
                    <a:pt x="6443" y="1702"/>
                  </a:cubicBezTo>
                  <a:cubicBezTo>
                    <a:pt x="6209" y="2136"/>
                    <a:pt x="5876" y="2536"/>
                    <a:pt x="5476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42" y="5639"/>
                    <a:pt x="1203" y="6185"/>
                    <a:pt x="1603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874" y="5671"/>
                    <a:pt x="3941" y="5071"/>
                    <a:pt x="4942" y="4404"/>
                  </a:cubicBezTo>
                  <a:cubicBezTo>
                    <a:pt x="5409" y="4070"/>
                    <a:pt x="5843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10" y="334"/>
                  </a:cubicBezTo>
                  <a:cubicBezTo>
                    <a:pt x="6782" y="89"/>
                    <a:pt x="6490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05" name="Google Shape;3605;p33"/>
            <p:cNvSpPr/>
            <p:nvPr/>
          </p:nvSpPr>
          <p:spPr>
            <a:xfrm>
              <a:off x="1965698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301" y="2035"/>
                    <a:pt x="1968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303" y="5270"/>
                    <a:pt x="4970" y="5337"/>
                  </a:cubicBezTo>
                  <a:cubicBezTo>
                    <a:pt x="5025" y="5347"/>
                    <a:pt x="5079" y="5352"/>
                    <a:pt x="5132" y="5352"/>
                  </a:cubicBezTo>
                  <a:cubicBezTo>
                    <a:pt x="5443" y="5352"/>
                    <a:pt x="5744" y="5193"/>
                    <a:pt x="5971" y="4937"/>
                  </a:cubicBezTo>
                  <a:cubicBezTo>
                    <a:pt x="6105" y="4703"/>
                    <a:pt x="6105" y="4403"/>
                    <a:pt x="6004" y="4136"/>
                  </a:cubicBezTo>
                  <a:cubicBezTo>
                    <a:pt x="5871" y="3903"/>
                    <a:pt x="5738" y="3669"/>
                    <a:pt x="5537" y="3469"/>
                  </a:cubicBezTo>
                  <a:cubicBezTo>
                    <a:pt x="4170" y="2001"/>
                    <a:pt x="2302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06" name="Google Shape;3606;p33"/>
            <p:cNvSpPr/>
            <p:nvPr/>
          </p:nvSpPr>
          <p:spPr>
            <a:xfrm>
              <a:off x="1958840" y="1706123"/>
              <a:ext cx="84572" cy="72960"/>
            </a:xfrm>
            <a:custGeom>
              <a:avLst/>
              <a:gdLst/>
              <a:ahLst/>
              <a:cxnLst/>
              <a:rect l="l" t="t" r="r" b="b"/>
              <a:pathLst>
                <a:path w="7152" h="6170" extrusionOk="0">
                  <a:moveTo>
                    <a:pt x="1811" y="1480"/>
                  </a:moveTo>
                  <a:lnTo>
                    <a:pt x="1811" y="1480"/>
                  </a:lnTo>
                  <a:cubicBezTo>
                    <a:pt x="3232" y="2175"/>
                    <a:pt x="4635" y="2941"/>
                    <a:pt x="5751" y="4083"/>
                  </a:cubicBezTo>
                  <a:cubicBezTo>
                    <a:pt x="5951" y="4317"/>
                    <a:pt x="6451" y="4817"/>
                    <a:pt x="6151" y="5151"/>
                  </a:cubicBezTo>
                  <a:cubicBezTo>
                    <a:pt x="6035" y="5310"/>
                    <a:pt x="5868" y="5363"/>
                    <a:pt x="5693" y="5363"/>
                  </a:cubicBezTo>
                  <a:cubicBezTo>
                    <a:pt x="5464" y="5363"/>
                    <a:pt x="5220" y="5274"/>
                    <a:pt x="5050" y="5217"/>
                  </a:cubicBezTo>
                  <a:cubicBezTo>
                    <a:pt x="4116" y="4917"/>
                    <a:pt x="3516" y="4050"/>
                    <a:pt x="2982" y="3283"/>
                  </a:cubicBezTo>
                  <a:cubicBezTo>
                    <a:pt x="2578" y="2686"/>
                    <a:pt x="2196" y="2079"/>
                    <a:pt x="1811" y="1480"/>
                  </a:cubicBezTo>
                  <a:close/>
                  <a:moveTo>
                    <a:pt x="609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82" y="4784"/>
                    <a:pt x="3782" y="5718"/>
                    <a:pt x="4917" y="6051"/>
                  </a:cubicBezTo>
                  <a:cubicBezTo>
                    <a:pt x="5146" y="6128"/>
                    <a:pt x="5389" y="6169"/>
                    <a:pt x="5630" y="6169"/>
                  </a:cubicBezTo>
                  <a:cubicBezTo>
                    <a:pt x="5915" y="6169"/>
                    <a:pt x="6198" y="6111"/>
                    <a:pt x="6451" y="5985"/>
                  </a:cubicBezTo>
                  <a:cubicBezTo>
                    <a:pt x="6918" y="5684"/>
                    <a:pt x="7152" y="5117"/>
                    <a:pt x="7018" y="4584"/>
                  </a:cubicBezTo>
                  <a:cubicBezTo>
                    <a:pt x="6818" y="4050"/>
                    <a:pt x="6484" y="3583"/>
                    <a:pt x="6051" y="3216"/>
                  </a:cubicBezTo>
                  <a:cubicBezTo>
                    <a:pt x="5617" y="2849"/>
                    <a:pt x="5183" y="2482"/>
                    <a:pt x="4716" y="2149"/>
                  </a:cubicBezTo>
                  <a:cubicBezTo>
                    <a:pt x="3616" y="1448"/>
                    <a:pt x="2448" y="814"/>
                    <a:pt x="1247" y="281"/>
                  </a:cubicBezTo>
                  <a:cubicBezTo>
                    <a:pt x="1185" y="249"/>
                    <a:pt x="1122" y="235"/>
                    <a:pt x="1063" y="235"/>
                  </a:cubicBezTo>
                  <a:cubicBezTo>
                    <a:pt x="1038" y="235"/>
                    <a:pt x="1014" y="238"/>
                    <a:pt x="990" y="242"/>
                  </a:cubicBezTo>
                  <a:lnTo>
                    <a:pt x="990" y="242"/>
                  </a:lnTo>
                  <a:cubicBezTo>
                    <a:pt x="976" y="222"/>
                    <a:pt x="962" y="201"/>
                    <a:pt x="947" y="181"/>
                  </a:cubicBezTo>
                  <a:cubicBezTo>
                    <a:pt x="859" y="53"/>
                    <a:pt x="734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07" name="Google Shape;3607;p33"/>
            <p:cNvSpPr/>
            <p:nvPr/>
          </p:nvSpPr>
          <p:spPr>
            <a:xfrm>
              <a:off x="1966479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92" y="0"/>
                  </a:moveTo>
                  <a:cubicBezTo>
                    <a:pt x="5446" y="0"/>
                    <a:pt x="5305" y="25"/>
                    <a:pt x="5171" y="75"/>
                  </a:cubicBezTo>
                  <a:cubicBezTo>
                    <a:pt x="4471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70" y="4479"/>
                    <a:pt x="4738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6" y="642"/>
                    <a:pt x="6339" y="275"/>
                    <a:pt x="6039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08" name="Google Shape;3608;p33"/>
            <p:cNvSpPr/>
            <p:nvPr/>
          </p:nvSpPr>
          <p:spPr>
            <a:xfrm>
              <a:off x="1960637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30" y="2302"/>
                  </a:cubicBezTo>
                  <a:cubicBezTo>
                    <a:pt x="1496" y="3270"/>
                    <a:pt x="728" y="4404"/>
                    <a:pt x="161" y="5638"/>
                  </a:cubicBezTo>
                  <a:cubicBezTo>
                    <a:pt x="1" y="5982"/>
                    <a:pt x="298" y="6279"/>
                    <a:pt x="564" y="6279"/>
                  </a:cubicBezTo>
                  <a:cubicBezTo>
                    <a:pt x="685" y="6279"/>
                    <a:pt x="799" y="6218"/>
                    <a:pt x="862" y="6072"/>
                  </a:cubicBezTo>
                  <a:cubicBezTo>
                    <a:pt x="1662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4" y="860"/>
                    <a:pt x="6114" y="856"/>
                    <a:pt x="6150" y="856"/>
                  </a:cubicBezTo>
                  <a:cubicBezTo>
                    <a:pt x="6575" y="856"/>
                    <a:pt x="6619" y="1364"/>
                    <a:pt x="6466" y="1702"/>
                  </a:cubicBezTo>
                  <a:cubicBezTo>
                    <a:pt x="6199" y="2136"/>
                    <a:pt x="5899" y="2536"/>
                    <a:pt x="5498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96" y="5438"/>
                  </a:cubicBezTo>
                  <a:cubicBezTo>
                    <a:pt x="965" y="5639"/>
                    <a:pt x="1226" y="6185"/>
                    <a:pt x="1605" y="6185"/>
                  </a:cubicBezTo>
                  <a:cubicBezTo>
                    <a:pt x="1666" y="6185"/>
                    <a:pt x="1731" y="6171"/>
                    <a:pt x="1796" y="6138"/>
                  </a:cubicBezTo>
                  <a:cubicBezTo>
                    <a:pt x="2897" y="5671"/>
                    <a:pt x="3931" y="5071"/>
                    <a:pt x="4931" y="4404"/>
                  </a:cubicBezTo>
                  <a:cubicBezTo>
                    <a:pt x="5432" y="4070"/>
                    <a:pt x="5865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500" y="1302"/>
                    <a:pt x="7366" y="734"/>
                    <a:pt x="7033" y="334"/>
                  </a:cubicBezTo>
                  <a:cubicBezTo>
                    <a:pt x="6788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09" name="Google Shape;3609;p33"/>
            <p:cNvSpPr/>
            <p:nvPr/>
          </p:nvSpPr>
          <p:spPr>
            <a:xfrm>
              <a:off x="2029600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268" y="2035"/>
                    <a:pt x="1935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270" y="5270"/>
                    <a:pt x="4937" y="5337"/>
                  </a:cubicBezTo>
                  <a:cubicBezTo>
                    <a:pt x="4991" y="5347"/>
                    <a:pt x="5046" y="5352"/>
                    <a:pt x="5101" y="5352"/>
                  </a:cubicBezTo>
                  <a:cubicBezTo>
                    <a:pt x="5418" y="5352"/>
                    <a:pt x="5739" y="5193"/>
                    <a:pt x="5938" y="4937"/>
                  </a:cubicBezTo>
                  <a:cubicBezTo>
                    <a:pt x="6071" y="4703"/>
                    <a:pt x="6104" y="4403"/>
                    <a:pt x="5971" y="4136"/>
                  </a:cubicBezTo>
                  <a:cubicBezTo>
                    <a:pt x="5871" y="3903"/>
                    <a:pt x="5704" y="3669"/>
                    <a:pt x="5504" y="3469"/>
                  </a:cubicBezTo>
                  <a:cubicBezTo>
                    <a:pt x="4136" y="2001"/>
                    <a:pt x="2268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10" name="Google Shape;3610;p33"/>
            <p:cNvSpPr/>
            <p:nvPr/>
          </p:nvSpPr>
          <p:spPr>
            <a:xfrm>
              <a:off x="2022742" y="1706123"/>
              <a:ext cx="84182" cy="72830"/>
            </a:xfrm>
            <a:custGeom>
              <a:avLst/>
              <a:gdLst/>
              <a:ahLst/>
              <a:cxnLst/>
              <a:rect l="l" t="t" r="r" b="b"/>
              <a:pathLst>
                <a:path w="7119" h="6159" extrusionOk="0">
                  <a:moveTo>
                    <a:pt x="1798" y="1490"/>
                  </a:moveTo>
                  <a:cubicBezTo>
                    <a:pt x="3211" y="2183"/>
                    <a:pt x="4607" y="2946"/>
                    <a:pt x="5717" y="4083"/>
                  </a:cubicBezTo>
                  <a:cubicBezTo>
                    <a:pt x="5917" y="4317"/>
                    <a:pt x="6418" y="4817"/>
                    <a:pt x="6117" y="5151"/>
                  </a:cubicBezTo>
                  <a:cubicBezTo>
                    <a:pt x="6001" y="5310"/>
                    <a:pt x="5835" y="5363"/>
                    <a:pt x="5662" y="5363"/>
                  </a:cubicBezTo>
                  <a:cubicBezTo>
                    <a:pt x="5437" y="5363"/>
                    <a:pt x="5201" y="5274"/>
                    <a:pt x="5050" y="5217"/>
                  </a:cubicBezTo>
                  <a:cubicBezTo>
                    <a:pt x="4116" y="4917"/>
                    <a:pt x="3482" y="4050"/>
                    <a:pt x="2948" y="3283"/>
                  </a:cubicBezTo>
                  <a:cubicBezTo>
                    <a:pt x="2544" y="2706"/>
                    <a:pt x="2174" y="2095"/>
                    <a:pt x="1798" y="1490"/>
                  </a:cubicBezTo>
                  <a:close/>
                  <a:moveTo>
                    <a:pt x="608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48" y="4784"/>
                    <a:pt x="3749" y="5718"/>
                    <a:pt x="4916" y="6051"/>
                  </a:cubicBezTo>
                  <a:cubicBezTo>
                    <a:pt x="5118" y="6123"/>
                    <a:pt x="5339" y="6158"/>
                    <a:pt x="5562" y="6158"/>
                  </a:cubicBezTo>
                  <a:cubicBezTo>
                    <a:pt x="5855" y="6158"/>
                    <a:pt x="6152" y="6098"/>
                    <a:pt x="6418" y="5985"/>
                  </a:cubicBezTo>
                  <a:cubicBezTo>
                    <a:pt x="6885" y="5684"/>
                    <a:pt x="7118" y="5117"/>
                    <a:pt x="6985" y="4584"/>
                  </a:cubicBezTo>
                  <a:cubicBezTo>
                    <a:pt x="6784" y="4050"/>
                    <a:pt x="6451" y="3583"/>
                    <a:pt x="6017" y="3216"/>
                  </a:cubicBezTo>
                  <a:cubicBezTo>
                    <a:pt x="5584" y="2849"/>
                    <a:pt x="5150" y="2482"/>
                    <a:pt x="4683" y="2149"/>
                  </a:cubicBezTo>
                  <a:cubicBezTo>
                    <a:pt x="3582" y="1448"/>
                    <a:pt x="2415" y="814"/>
                    <a:pt x="1214" y="281"/>
                  </a:cubicBezTo>
                  <a:cubicBezTo>
                    <a:pt x="1151" y="249"/>
                    <a:pt x="1089" y="235"/>
                    <a:pt x="1030" y="235"/>
                  </a:cubicBezTo>
                  <a:cubicBezTo>
                    <a:pt x="1015" y="235"/>
                    <a:pt x="1001" y="236"/>
                    <a:pt x="987" y="238"/>
                  </a:cubicBezTo>
                  <a:lnTo>
                    <a:pt x="987" y="238"/>
                  </a:lnTo>
                  <a:cubicBezTo>
                    <a:pt x="974" y="219"/>
                    <a:pt x="960" y="200"/>
                    <a:pt x="947" y="181"/>
                  </a:cubicBezTo>
                  <a:cubicBezTo>
                    <a:pt x="859" y="53"/>
                    <a:pt x="734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11" name="Google Shape;3611;p33"/>
            <p:cNvSpPr/>
            <p:nvPr/>
          </p:nvSpPr>
          <p:spPr>
            <a:xfrm>
              <a:off x="2030381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4" y="0"/>
                  </a:moveTo>
                  <a:cubicBezTo>
                    <a:pt x="5438" y="0"/>
                    <a:pt x="5288" y="25"/>
                    <a:pt x="5138" y="75"/>
                  </a:cubicBezTo>
                  <a:cubicBezTo>
                    <a:pt x="4471" y="309"/>
                    <a:pt x="3837" y="676"/>
                    <a:pt x="3270" y="1176"/>
                  </a:cubicBezTo>
                  <a:cubicBezTo>
                    <a:pt x="1869" y="2310"/>
                    <a:pt x="735" y="3745"/>
                    <a:pt x="1" y="5413"/>
                  </a:cubicBezTo>
                  <a:lnTo>
                    <a:pt x="1035" y="5379"/>
                  </a:lnTo>
                  <a:cubicBezTo>
                    <a:pt x="2869" y="4479"/>
                    <a:pt x="4704" y="3578"/>
                    <a:pt x="5938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9" y="275"/>
                    <a:pt x="6005" y="75"/>
                  </a:cubicBezTo>
                  <a:cubicBezTo>
                    <a:pt x="5872" y="25"/>
                    <a:pt x="5730" y="0"/>
                    <a:pt x="5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12" name="Google Shape;3612;p33"/>
            <p:cNvSpPr/>
            <p:nvPr/>
          </p:nvSpPr>
          <p:spPr>
            <a:xfrm>
              <a:off x="20244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81" y="0"/>
                  </a:moveTo>
                  <a:cubicBezTo>
                    <a:pt x="5902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0" y="5982"/>
                    <a:pt x="288" y="6279"/>
                    <a:pt x="558" y="6279"/>
                  </a:cubicBezTo>
                  <a:cubicBezTo>
                    <a:pt x="680" y="6279"/>
                    <a:pt x="799" y="6218"/>
                    <a:pt x="872" y="6072"/>
                  </a:cubicBezTo>
                  <a:lnTo>
                    <a:pt x="838" y="6072"/>
                  </a:lnTo>
                  <a:cubicBezTo>
                    <a:pt x="1672" y="4204"/>
                    <a:pt x="2973" y="2636"/>
                    <a:pt x="4641" y="1468"/>
                  </a:cubicBezTo>
                  <a:cubicBezTo>
                    <a:pt x="5041" y="1168"/>
                    <a:pt x="5542" y="968"/>
                    <a:pt x="6042" y="868"/>
                  </a:cubicBezTo>
                  <a:cubicBezTo>
                    <a:pt x="6084" y="860"/>
                    <a:pt x="6123" y="856"/>
                    <a:pt x="6159" y="856"/>
                  </a:cubicBezTo>
                  <a:cubicBezTo>
                    <a:pt x="6580" y="856"/>
                    <a:pt x="6596" y="1364"/>
                    <a:pt x="6442" y="1702"/>
                  </a:cubicBezTo>
                  <a:cubicBezTo>
                    <a:pt x="6209" y="2136"/>
                    <a:pt x="5875" y="2536"/>
                    <a:pt x="5475" y="2903"/>
                  </a:cubicBezTo>
                  <a:cubicBezTo>
                    <a:pt x="5141" y="3236"/>
                    <a:pt x="4741" y="3537"/>
                    <a:pt x="4341" y="3803"/>
                  </a:cubicBezTo>
                  <a:cubicBezTo>
                    <a:pt x="3407" y="4437"/>
                    <a:pt x="2406" y="4971"/>
                    <a:pt x="1372" y="5438"/>
                  </a:cubicBezTo>
                  <a:cubicBezTo>
                    <a:pt x="942" y="5639"/>
                    <a:pt x="1202" y="6185"/>
                    <a:pt x="1581" y="6185"/>
                  </a:cubicBezTo>
                  <a:cubicBezTo>
                    <a:pt x="1643" y="6185"/>
                    <a:pt x="1707" y="6171"/>
                    <a:pt x="1772" y="6138"/>
                  </a:cubicBezTo>
                  <a:cubicBezTo>
                    <a:pt x="2873" y="5671"/>
                    <a:pt x="3941" y="5071"/>
                    <a:pt x="4941" y="4404"/>
                  </a:cubicBezTo>
                  <a:cubicBezTo>
                    <a:pt x="5408" y="4070"/>
                    <a:pt x="5842" y="3703"/>
                    <a:pt x="6242" y="3303"/>
                  </a:cubicBezTo>
                  <a:cubicBezTo>
                    <a:pt x="6709" y="2869"/>
                    <a:pt x="7076" y="2369"/>
                    <a:pt x="7310" y="1802"/>
                  </a:cubicBezTo>
                  <a:cubicBezTo>
                    <a:pt x="7476" y="1302"/>
                    <a:pt x="7376" y="734"/>
                    <a:pt x="7009" y="334"/>
                  </a:cubicBezTo>
                  <a:cubicBezTo>
                    <a:pt x="6782" y="89"/>
                    <a:pt x="6489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13" name="Google Shape;3613;p33"/>
            <p:cNvSpPr/>
            <p:nvPr/>
          </p:nvSpPr>
          <p:spPr>
            <a:xfrm>
              <a:off x="2093491" y="1711799"/>
              <a:ext cx="71801" cy="62401"/>
            </a:xfrm>
            <a:custGeom>
              <a:avLst/>
              <a:gdLst/>
              <a:ahLst/>
              <a:cxnLst/>
              <a:rect l="l" t="t" r="r" b="b"/>
              <a:pathLst>
                <a:path w="6072" h="5277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968"/>
                    <a:pt x="1235" y="1969"/>
                    <a:pt x="1936" y="2903"/>
                  </a:cubicBezTo>
                  <a:cubicBezTo>
                    <a:pt x="2269" y="3470"/>
                    <a:pt x="2703" y="3970"/>
                    <a:pt x="3170" y="4437"/>
                  </a:cubicBezTo>
                  <a:cubicBezTo>
                    <a:pt x="3637" y="4904"/>
                    <a:pt x="4271" y="5171"/>
                    <a:pt x="4904" y="5271"/>
                  </a:cubicBezTo>
                  <a:cubicBezTo>
                    <a:pt x="4944" y="5275"/>
                    <a:pt x="4984" y="5276"/>
                    <a:pt x="5023" y="5276"/>
                  </a:cubicBezTo>
                  <a:cubicBezTo>
                    <a:pt x="5377" y="5276"/>
                    <a:pt x="5695" y="5141"/>
                    <a:pt x="5905" y="4871"/>
                  </a:cubicBezTo>
                  <a:cubicBezTo>
                    <a:pt x="6072" y="4637"/>
                    <a:pt x="6072" y="4337"/>
                    <a:pt x="5972" y="4070"/>
                  </a:cubicBezTo>
                  <a:cubicBezTo>
                    <a:pt x="5838" y="3803"/>
                    <a:pt x="5705" y="3603"/>
                    <a:pt x="5505" y="3403"/>
                  </a:cubicBezTo>
                  <a:cubicBezTo>
                    <a:pt x="4137" y="1902"/>
                    <a:pt x="2269" y="1035"/>
                    <a:pt x="435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14" name="Google Shape;3614;p33"/>
            <p:cNvSpPr/>
            <p:nvPr/>
          </p:nvSpPr>
          <p:spPr>
            <a:xfrm>
              <a:off x="2086656" y="1706904"/>
              <a:ext cx="84159" cy="71979"/>
            </a:xfrm>
            <a:custGeom>
              <a:avLst/>
              <a:gdLst/>
              <a:ahLst/>
              <a:cxnLst/>
              <a:rect l="l" t="t" r="r" b="b"/>
              <a:pathLst>
                <a:path w="7117" h="6087" extrusionOk="0">
                  <a:moveTo>
                    <a:pt x="1746" y="1382"/>
                  </a:moveTo>
                  <a:cubicBezTo>
                    <a:pt x="3165" y="2077"/>
                    <a:pt x="4562" y="2842"/>
                    <a:pt x="5649" y="3984"/>
                  </a:cubicBezTo>
                  <a:cubicBezTo>
                    <a:pt x="5883" y="4217"/>
                    <a:pt x="6383" y="4718"/>
                    <a:pt x="6116" y="5051"/>
                  </a:cubicBezTo>
                  <a:cubicBezTo>
                    <a:pt x="6007" y="5222"/>
                    <a:pt x="5834" y="5277"/>
                    <a:pt x="5652" y="5277"/>
                  </a:cubicBezTo>
                  <a:cubicBezTo>
                    <a:pt x="5443" y="5277"/>
                    <a:pt x="5225" y="5205"/>
                    <a:pt x="5082" y="5151"/>
                  </a:cubicBezTo>
                  <a:cubicBezTo>
                    <a:pt x="4148" y="4885"/>
                    <a:pt x="3514" y="4051"/>
                    <a:pt x="2981" y="3283"/>
                  </a:cubicBezTo>
                  <a:cubicBezTo>
                    <a:pt x="2555" y="2655"/>
                    <a:pt x="2153" y="2013"/>
                    <a:pt x="1746" y="1382"/>
                  </a:cubicBezTo>
                  <a:close/>
                  <a:moveTo>
                    <a:pt x="604" y="1"/>
                  </a:moveTo>
                  <a:cubicBezTo>
                    <a:pt x="302" y="1"/>
                    <a:pt x="0" y="299"/>
                    <a:pt x="212" y="582"/>
                  </a:cubicBezTo>
                  <a:lnTo>
                    <a:pt x="212" y="615"/>
                  </a:lnTo>
                  <a:cubicBezTo>
                    <a:pt x="946" y="1649"/>
                    <a:pt x="1613" y="2783"/>
                    <a:pt x="2347" y="3817"/>
                  </a:cubicBezTo>
                  <a:cubicBezTo>
                    <a:pt x="3014" y="4751"/>
                    <a:pt x="3815" y="5719"/>
                    <a:pt x="4982" y="6019"/>
                  </a:cubicBezTo>
                  <a:cubicBezTo>
                    <a:pt x="5154" y="6065"/>
                    <a:pt x="5329" y="6087"/>
                    <a:pt x="5505" y="6087"/>
                  </a:cubicBezTo>
                  <a:cubicBezTo>
                    <a:pt x="5841" y="6087"/>
                    <a:pt x="6176" y="6005"/>
                    <a:pt x="6483" y="5852"/>
                  </a:cubicBezTo>
                  <a:cubicBezTo>
                    <a:pt x="6917" y="5552"/>
                    <a:pt x="7117" y="4985"/>
                    <a:pt x="6950" y="4451"/>
                  </a:cubicBezTo>
                  <a:cubicBezTo>
                    <a:pt x="6750" y="3951"/>
                    <a:pt x="6416" y="3484"/>
                    <a:pt x="6016" y="3150"/>
                  </a:cubicBezTo>
                  <a:cubicBezTo>
                    <a:pt x="5582" y="2750"/>
                    <a:pt x="5149" y="2383"/>
                    <a:pt x="4682" y="2083"/>
                  </a:cubicBezTo>
                  <a:cubicBezTo>
                    <a:pt x="3581" y="1349"/>
                    <a:pt x="2414" y="748"/>
                    <a:pt x="1213" y="215"/>
                  </a:cubicBezTo>
                  <a:cubicBezTo>
                    <a:pt x="1145" y="183"/>
                    <a:pt x="1080" y="169"/>
                    <a:pt x="1018" y="169"/>
                  </a:cubicBezTo>
                  <a:cubicBezTo>
                    <a:pt x="992" y="169"/>
                    <a:pt x="967" y="172"/>
                    <a:pt x="942" y="176"/>
                  </a:cubicBezTo>
                  <a:lnTo>
                    <a:pt x="942" y="176"/>
                  </a:lnTo>
                  <a:cubicBezTo>
                    <a:pt x="854" y="52"/>
                    <a:pt x="729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15" name="Google Shape;3615;p33"/>
            <p:cNvSpPr/>
            <p:nvPr/>
          </p:nvSpPr>
          <p:spPr>
            <a:xfrm>
              <a:off x="2093893" y="1644255"/>
              <a:ext cx="76922" cy="64009"/>
            </a:xfrm>
            <a:custGeom>
              <a:avLst/>
              <a:gdLst/>
              <a:ahLst/>
              <a:cxnLst/>
              <a:rect l="l" t="t" r="r" b="b"/>
              <a:pathLst>
                <a:path w="6505" h="5413" extrusionOk="0">
                  <a:moveTo>
                    <a:pt x="5583" y="0"/>
                  </a:moveTo>
                  <a:cubicBezTo>
                    <a:pt x="5437" y="0"/>
                    <a:pt x="5287" y="25"/>
                    <a:pt x="5137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34" y="5379"/>
                  </a:lnTo>
                  <a:cubicBezTo>
                    <a:pt x="2836" y="4479"/>
                    <a:pt x="4704" y="3578"/>
                    <a:pt x="5938" y="1977"/>
                  </a:cubicBezTo>
                  <a:cubicBezTo>
                    <a:pt x="6171" y="1710"/>
                    <a:pt x="6338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29" y="0"/>
                    <a:pt x="5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16" name="Google Shape;3616;p33"/>
            <p:cNvSpPr/>
            <p:nvPr/>
          </p:nvSpPr>
          <p:spPr>
            <a:xfrm>
              <a:off x="20879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90" y="0"/>
                  </a:moveTo>
                  <a:cubicBezTo>
                    <a:pt x="5912" y="0"/>
                    <a:pt x="5629" y="72"/>
                    <a:pt x="5375" y="167"/>
                  </a:cubicBezTo>
                  <a:cubicBezTo>
                    <a:pt x="4241" y="668"/>
                    <a:pt x="3241" y="1402"/>
                    <a:pt x="2407" y="2302"/>
                  </a:cubicBezTo>
                  <a:cubicBezTo>
                    <a:pt x="1473" y="3270"/>
                    <a:pt x="705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cubicBezTo>
                    <a:pt x="1673" y="4204"/>
                    <a:pt x="3007" y="2636"/>
                    <a:pt x="4675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1" y="856"/>
                    <a:pt x="6599" y="1364"/>
                    <a:pt x="6476" y="1702"/>
                  </a:cubicBezTo>
                  <a:cubicBezTo>
                    <a:pt x="6209" y="2136"/>
                    <a:pt x="5876" y="2536"/>
                    <a:pt x="5509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71" y="5639"/>
                    <a:pt x="1211" y="6185"/>
                    <a:pt x="1605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907" y="5671"/>
                    <a:pt x="3941" y="5071"/>
                    <a:pt x="4942" y="4404"/>
                  </a:cubicBezTo>
                  <a:cubicBezTo>
                    <a:pt x="5409" y="4070"/>
                    <a:pt x="5842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43" y="334"/>
                  </a:cubicBezTo>
                  <a:cubicBezTo>
                    <a:pt x="6798" y="89"/>
                    <a:pt x="6497" y="0"/>
                    <a:pt x="6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17" name="Google Shape;3617;p33"/>
            <p:cNvSpPr/>
            <p:nvPr/>
          </p:nvSpPr>
          <p:spPr>
            <a:xfrm>
              <a:off x="2156211" y="1712201"/>
              <a:ext cx="72594" cy="62105"/>
            </a:xfrm>
            <a:custGeom>
              <a:avLst/>
              <a:gdLst/>
              <a:ahLst/>
              <a:cxnLst/>
              <a:rect l="l" t="t" r="r" b="b"/>
              <a:pathLst>
                <a:path w="6139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769" y="3936"/>
                    <a:pt x="3270" y="4403"/>
                  </a:cubicBezTo>
                  <a:cubicBezTo>
                    <a:pt x="3737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6" y="5252"/>
                    <a:pt x="5806" y="5093"/>
                    <a:pt x="6005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4" y="1901"/>
                    <a:pt x="2336" y="1001"/>
                    <a:pt x="5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18" name="Google Shape;3618;p33"/>
            <p:cNvSpPr/>
            <p:nvPr/>
          </p:nvSpPr>
          <p:spPr>
            <a:xfrm>
              <a:off x="2149400" y="1707625"/>
              <a:ext cx="85317" cy="71553"/>
            </a:xfrm>
            <a:custGeom>
              <a:avLst/>
              <a:gdLst/>
              <a:ahLst/>
              <a:cxnLst/>
              <a:rect l="l" t="t" r="r" b="b"/>
              <a:pathLst>
                <a:path w="7215" h="6051" extrusionOk="0">
                  <a:moveTo>
                    <a:pt x="1727" y="1290"/>
                  </a:moveTo>
                  <a:cubicBezTo>
                    <a:pt x="3161" y="1979"/>
                    <a:pt x="4600" y="2748"/>
                    <a:pt x="5714" y="3890"/>
                  </a:cubicBezTo>
                  <a:cubicBezTo>
                    <a:pt x="5947" y="4123"/>
                    <a:pt x="6481" y="4657"/>
                    <a:pt x="6214" y="5024"/>
                  </a:cubicBezTo>
                  <a:cubicBezTo>
                    <a:pt x="6109" y="5163"/>
                    <a:pt x="5913" y="5212"/>
                    <a:pt x="5707" y="5212"/>
                  </a:cubicBezTo>
                  <a:cubicBezTo>
                    <a:pt x="5519" y="5212"/>
                    <a:pt x="5323" y="5172"/>
                    <a:pt x="5180" y="5124"/>
                  </a:cubicBezTo>
                  <a:cubicBezTo>
                    <a:pt x="4279" y="4857"/>
                    <a:pt x="3646" y="4023"/>
                    <a:pt x="3112" y="3289"/>
                  </a:cubicBezTo>
                  <a:cubicBezTo>
                    <a:pt x="2642" y="2628"/>
                    <a:pt x="2187" y="1952"/>
                    <a:pt x="1727" y="1290"/>
                  </a:cubicBezTo>
                  <a:close/>
                  <a:moveTo>
                    <a:pt x="590" y="0"/>
                  </a:moveTo>
                  <a:cubicBezTo>
                    <a:pt x="292" y="0"/>
                    <a:pt x="1" y="286"/>
                    <a:pt x="210" y="587"/>
                  </a:cubicBezTo>
                  <a:cubicBezTo>
                    <a:pt x="944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80" y="5958"/>
                  </a:cubicBezTo>
                  <a:cubicBezTo>
                    <a:pt x="5256" y="6021"/>
                    <a:pt x="5442" y="6050"/>
                    <a:pt x="5630" y="6050"/>
                  </a:cubicBezTo>
                  <a:cubicBezTo>
                    <a:pt x="5940" y="6050"/>
                    <a:pt x="6257" y="5970"/>
                    <a:pt x="6548" y="5824"/>
                  </a:cubicBezTo>
                  <a:cubicBezTo>
                    <a:pt x="7015" y="5491"/>
                    <a:pt x="7215" y="4924"/>
                    <a:pt x="7048" y="4423"/>
                  </a:cubicBezTo>
                  <a:cubicBezTo>
                    <a:pt x="6814" y="3890"/>
                    <a:pt x="6481" y="3423"/>
                    <a:pt x="6047" y="3056"/>
                  </a:cubicBezTo>
                  <a:cubicBezTo>
                    <a:pt x="5614" y="2689"/>
                    <a:pt x="5180" y="2322"/>
                    <a:pt x="4713" y="1988"/>
                  </a:cubicBezTo>
                  <a:cubicBezTo>
                    <a:pt x="3612" y="1288"/>
                    <a:pt x="2478" y="687"/>
                    <a:pt x="1277" y="154"/>
                  </a:cubicBezTo>
                  <a:cubicBezTo>
                    <a:pt x="1214" y="122"/>
                    <a:pt x="1152" y="108"/>
                    <a:pt x="1093" y="108"/>
                  </a:cubicBezTo>
                  <a:cubicBezTo>
                    <a:pt x="1030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7" y="45"/>
                    <a:pt x="708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19" name="Google Shape;3619;p33"/>
            <p:cNvSpPr/>
            <p:nvPr/>
          </p:nvSpPr>
          <p:spPr>
            <a:xfrm>
              <a:off x="2157393" y="1644255"/>
              <a:ext cx="77324" cy="65191"/>
            </a:xfrm>
            <a:custGeom>
              <a:avLst/>
              <a:gdLst/>
              <a:ahLst/>
              <a:cxnLst/>
              <a:rect l="l" t="t" r="r" b="b"/>
              <a:pathLst>
                <a:path w="6539" h="5513" extrusionOk="0">
                  <a:moveTo>
                    <a:pt x="5626" y="0"/>
                  </a:moveTo>
                  <a:cubicBezTo>
                    <a:pt x="5480" y="0"/>
                    <a:pt x="5338" y="25"/>
                    <a:pt x="5204" y="75"/>
                  </a:cubicBezTo>
                  <a:cubicBezTo>
                    <a:pt x="4504" y="309"/>
                    <a:pt x="3870" y="676"/>
                    <a:pt x="3336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635" y="5513"/>
                  </a:lnTo>
                  <a:cubicBezTo>
                    <a:pt x="2436" y="4645"/>
                    <a:pt x="4737" y="3578"/>
                    <a:pt x="6005" y="1977"/>
                  </a:cubicBezTo>
                  <a:cubicBezTo>
                    <a:pt x="6239" y="1710"/>
                    <a:pt x="6405" y="1376"/>
                    <a:pt x="6472" y="1009"/>
                  </a:cubicBezTo>
                  <a:cubicBezTo>
                    <a:pt x="6539" y="642"/>
                    <a:pt x="6372" y="275"/>
                    <a:pt x="6072" y="75"/>
                  </a:cubicBezTo>
                  <a:cubicBezTo>
                    <a:pt x="5922" y="25"/>
                    <a:pt x="5772" y="0"/>
                    <a:pt x="5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20" name="Google Shape;3620;p33"/>
            <p:cNvSpPr/>
            <p:nvPr/>
          </p:nvSpPr>
          <p:spPr>
            <a:xfrm>
              <a:off x="2151433" y="1638993"/>
              <a:ext cx="88416" cy="75219"/>
            </a:xfrm>
            <a:custGeom>
              <a:avLst/>
              <a:gdLst/>
              <a:ahLst/>
              <a:cxnLst/>
              <a:rect l="l" t="t" r="r" b="b"/>
              <a:pathLst>
                <a:path w="7477" h="6361" extrusionOk="0">
                  <a:moveTo>
                    <a:pt x="6134" y="837"/>
                  </a:moveTo>
                  <a:cubicBezTo>
                    <a:pt x="6259" y="837"/>
                    <a:pt x="6367" y="871"/>
                    <a:pt x="6442" y="954"/>
                  </a:cubicBezTo>
                  <a:cubicBezTo>
                    <a:pt x="6776" y="1288"/>
                    <a:pt x="6376" y="1888"/>
                    <a:pt x="6142" y="2188"/>
                  </a:cubicBezTo>
                  <a:cubicBezTo>
                    <a:pt x="5508" y="2922"/>
                    <a:pt x="4741" y="3556"/>
                    <a:pt x="3907" y="4056"/>
                  </a:cubicBezTo>
                  <a:cubicBezTo>
                    <a:pt x="3020" y="4576"/>
                    <a:pt x="2104" y="5012"/>
                    <a:pt x="1161" y="5467"/>
                  </a:cubicBezTo>
                  <a:lnTo>
                    <a:pt x="1161" y="5467"/>
                  </a:lnTo>
                  <a:cubicBezTo>
                    <a:pt x="2042" y="3783"/>
                    <a:pt x="3364" y="2214"/>
                    <a:pt x="5008" y="1288"/>
                  </a:cubicBezTo>
                  <a:cubicBezTo>
                    <a:pt x="5233" y="1137"/>
                    <a:pt x="5759" y="837"/>
                    <a:pt x="6134" y="837"/>
                  </a:cubicBezTo>
                  <a:close/>
                  <a:moveTo>
                    <a:pt x="6111" y="0"/>
                  </a:moveTo>
                  <a:cubicBezTo>
                    <a:pt x="5988" y="0"/>
                    <a:pt x="5863" y="18"/>
                    <a:pt x="5742" y="53"/>
                  </a:cubicBezTo>
                  <a:cubicBezTo>
                    <a:pt x="4508" y="354"/>
                    <a:pt x="3440" y="1288"/>
                    <a:pt x="2573" y="2155"/>
                  </a:cubicBezTo>
                  <a:cubicBezTo>
                    <a:pt x="1572" y="3156"/>
                    <a:pt x="738" y="4323"/>
                    <a:pt x="138" y="5624"/>
                  </a:cubicBezTo>
                  <a:cubicBezTo>
                    <a:pt x="0" y="5968"/>
                    <a:pt x="288" y="6265"/>
                    <a:pt x="558" y="6265"/>
                  </a:cubicBezTo>
                  <a:cubicBezTo>
                    <a:pt x="642" y="6265"/>
                    <a:pt x="725" y="6236"/>
                    <a:pt x="792" y="6170"/>
                  </a:cubicBezTo>
                  <a:lnTo>
                    <a:pt x="792" y="6170"/>
                  </a:lnTo>
                  <a:cubicBezTo>
                    <a:pt x="875" y="6280"/>
                    <a:pt x="1007" y="6360"/>
                    <a:pt x="1161" y="6360"/>
                  </a:cubicBezTo>
                  <a:cubicBezTo>
                    <a:pt x="1218" y="6360"/>
                    <a:pt x="1277" y="6349"/>
                    <a:pt x="1339" y="6325"/>
                  </a:cubicBezTo>
                  <a:cubicBezTo>
                    <a:pt x="2406" y="5824"/>
                    <a:pt x="3440" y="5290"/>
                    <a:pt x="4441" y="4690"/>
                  </a:cubicBezTo>
                  <a:cubicBezTo>
                    <a:pt x="5475" y="4090"/>
                    <a:pt x="6376" y="3322"/>
                    <a:pt x="7043" y="2355"/>
                  </a:cubicBezTo>
                  <a:cubicBezTo>
                    <a:pt x="7410" y="1855"/>
                    <a:pt x="7476" y="1221"/>
                    <a:pt x="7243" y="654"/>
                  </a:cubicBezTo>
                  <a:cubicBezTo>
                    <a:pt x="7007" y="234"/>
                    <a:pt x="6565" y="0"/>
                    <a:pt x="6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21" name="Google Shape;3621;p33"/>
            <p:cNvSpPr/>
            <p:nvPr/>
          </p:nvSpPr>
          <p:spPr>
            <a:xfrm>
              <a:off x="22197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0" y="0"/>
                  </a:moveTo>
                  <a:lnTo>
                    <a:pt x="2035" y="2902"/>
                  </a:lnTo>
                  <a:cubicBezTo>
                    <a:pt x="2369" y="3436"/>
                    <a:pt x="2802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71" y="4303"/>
                    <a:pt x="6071" y="4036"/>
                  </a:cubicBezTo>
                  <a:cubicBezTo>
                    <a:pt x="5938" y="3803"/>
                    <a:pt x="5771" y="3569"/>
                    <a:pt x="5604" y="3369"/>
                  </a:cubicBezTo>
                  <a:cubicBezTo>
                    <a:pt x="4203" y="1901"/>
                    <a:pt x="2335" y="1001"/>
                    <a:pt x="534" y="1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22" name="Google Shape;3622;p33"/>
            <p:cNvSpPr/>
            <p:nvPr/>
          </p:nvSpPr>
          <p:spPr>
            <a:xfrm>
              <a:off x="2213302" y="1707625"/>
              <a:ext cx="84927" cy="71553"/>
            </a:xfrm>
            <a:custGeom>
              <a:avLst/>
              <a:gdLst/>
              <a:ahLst/>
              <a:cxnLst/>
              <a:rect l="l" t="t" r="r" b="b"/>
              <a:pathLst>
                <a:path w="7182" h="6051" extrusionOk="0">
                  <a:moveTo>
                    <a:pt x="1700" y="1287"/>
                  </a:moveTo>
                  <a:cubicBezTo>
                    <a:pt x="3148" y="1977"/>
                    <a:pt x="4565" y="2747"/>
                    <a:pt x="5680" y="3890"/>
                  </a:cubicBezTo>
                  <a:cubicBezTo>
                    <a:pt x="5914" y="4123"/>
                    <a:pt x="6447" y="4657"/>
                    <a:pt x="6181" y="5024"/>
                  </a:cubicBezTo>
                  <a:cubicBezTo>
                    <a:pt x="6076" y="5163"/>
                    <a:pt x="5880" y="5212"/>
                    <a:pt x="5679" y="5212"/>
                  </a:cubicBezTo>
                  <a:cubicBezTo>
                    <a:pt x="5495" y="5212"/>
                    <a:pt x="5307" y="5172"/>
                    <a:pt x="5180" y="5124"/>
                  </a:cubicBezTo>
                  <a:cubicBezTo>
                    <a:pt x="4246" y="4857"/>
                    <a:pt x="3612" y="4023"/>
                    <a:pt x="3078" y="3289"/>
                  </a:cubicBezTo>
                  <a:cubicBezTo>
                    <a:pt x="2630" y="2627"/>
                    <a:pt x="2167" y="1951"/>
                    <a:pt x="1700" y="1287"/>
                  </a:cubicBezTo>
                  <a:close/>
                  <a:moveTo>
                    <a:pt x="564" y="0"/>
                  </a:moveTo>
                  <a:cubicBezTo>
                    <a:pt x="276" y="0"/>
                    <a:pt x="1" y="286"/>
                    <a:pt x="210" y="587"/>
                  </a:cubicBezTo>
                  <a:lnTo>
                    <a:pt x="176" y="587"/>
                  </a:lnTo>
                  <a:cubicBezTo>
                    <a:pt x="943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46" y="5958"/>
                  </a:cubicBezTo>
                  <a:cubicBezTo>
                    <a:pt x="5235" y="6021"/>
                    <a:pt x="5429" y="6050"/>
                    <a:pt x="5622" y="6050"/>
                  </a:cubicBezTo>
                  <a:cubicBezTo>
                    <a:pt x="5940" y="6050"/>
                    <a:pt x="6257" y="5970"/>
                    <a:pt x="6547" y="5824"/>
                  </a:cubicBezTo>
                  <a:cubicBezTo>
                    <a:pt x="6981" y="5491"/>
                    <a:pt x="7181" y="4924"/>
                    <a:pt x="7014" y="4423"/>
                  </a:cubicBezTo>
                  <a:cubicBezTo>
                    <a:pt x="6814" y="3890"/>
                    <a:pt x="6481" y="3423"/>
                    <a:pt x="6014" y="3056"/>
                  </a:cubicBezTo>
                  <a:cubicBezTo>
                    <a:pt x="5613" y="2689"/>
                    <a:pt x="5146" y="2322"/>
                    <a:pt x="4679" y="1988"/>
                  </a:cubicBezTo>
                  <a:cubicBezTo>
                    <a:pt x="3612" y="1288"/>
                    <a:pt x="2445" y="687"/>
                    <a:pt x="1277" y="154"/>
                  </a:cubicBezTo>
                  <a:cubicBezTo>
                    <a:pt x="1210" y="122"/>
                    <a:pt x="1144" y="108"/>
                    <a:pt x="1083" y="108"/>
                  </a:cubicBezTo>
                  <a:cubicBezTo>
                    <a:pt x="1012" y="108"/>
                    <a:pt x="946" y="126"/>
                    <a:pt x="888" y="157"/>
                  </a:cubicBezTo>
                  <a:lnTo>
                    <a:pt x="888" y="157"/>
                  </a:lnTo>
                  <a:cubicBezTo>
                    <a:pt x="799" y="47"/>
                    <a:pt x="680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23" name="Google Shape;3623;p33"/>
            <p:cNvSpPr/>
            <p:nvPr/>
          </p:nvSpPr>
          <p:spPr>
            <a:xfrm>
              <a:off x="2221296" y="1644255"/>
              <a:ext cx="76933" cy="66374"/>
            </a:xfrm>
            <a:custGeom>
              <a:avLst/>
              <a:gdLst/>
              <a:ahLst/>
              <a:cxnLst/>
              <a:rect l="l" t="t" r="r" b="b"/>
              <a:pathLst>
                <a:path w="6506" h="5613" extrusionOk="0">
                  <a:moveTo>
                    <a:pt x="5592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234" y="5613"/>
                  </a:lnTo>
                  <a:cubicBezTo>
                    <a:pt x="2035" y="4745"/>
                    <a:pt x="4737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24" name="Google Shape;3624;p33"/>
            <p:cNvSpPr/>
            <p:nvPr/>
          </p:nvSpPr>
          <p:spPr>
            <a:xfrm>
              <a:off x="2215383" y="1639146"/>
              <a:ext cx="87576" cy="75964"/>
            </a:xfrm>
            <a:custGeom>
              <a:avLst/>
              <a:gdLst/>
              <a:ahLst/>
              <a:cxnLst/>
              <a:rect l="l" t="t" r="r" b="b"/>
              <a:pathLst>
                <a:path w="7406" h="6424" extrusionOk="0">
                  <a:moveTo>
                    <a:pt x="6121" y="836"/>
                  </a:moveTo>
                  <a:cubicBezTo>
                    <a:pt x="6312" y="836"/>
                    <a:pt x="6465" y="914"/>
                    <a:pt x="6505" y="1141"/>
                  </a:cubicBezTo>
                  <a:cubicBezTo>
                    <a:pt x="6605" y="1642"/>
                    <a:pt x="6171" y="2109"/>
                    <a:pt x="5871" y="2442"/>
                  </a:cubicBezTo>
                  <a:cubicBezTo>
                    <a:pt x="5204" y="3109"/>
                    <a:pt x="4403" y="3710"/>
                    <a:pt x="3503" y="4177"/>
                  </a:cubicBezTo>
                  <a:cubicBezTo>
                    <a:pt x="2752" y="4591"/>
                    <a:pt x="1982" y="4965"/>
                    <a:pt x="1207" y="5330"/>
                  </a:cubicBezTo>
                  <a:lnTo>
                    <a:pt x="1207" y="5330"/>
                  </a:lnTo>
                  <a:cubicBezTo>
                    <a:pt x="1606" y="4576"/>
                    <a:pt x="2108" y="3880"/>
                    <a:pt x="2669" y="3243"/>
                  </a:cubicBezTo>
                  <a:cubicBezTo>
                    <a:pt x="3369" y="2375"/>
                    <a:pt x="4270" y="1642"/>
                    <a:pt x="5271" y="1108"/>
                  </a:cubicBezTo>
                  <a:cubicBezTo>
                    <a:pt x="5470" y="1008"/>
                    <a:pt x="5837" y="836"/>
                    <a:pt x="6121" y="836"/>
                  </a:cubicBezTo>
                  <a:close/>
                  <a:moveTo>
                    <a:pt x="6160" y="0"/>
                  </a:moveTo>
                  <a:cubicBezTo>
                    <a:pt x="6120" y="0"/>
                    <a:pt x="6079" y="2"/>
                    <a:pt x="6038" y="7"/>
                  </a:cubicBezTo>
                  <a:cubicBezTo>
                    <a:pt x="4770" y="107"/>
                    <a:pt x="3569" y="1141"/>
                    <a:pt x="2702" y="2008"/>
                  </a:cubicBezTo>
                  <a:cubicBezTo>
                    <a:pt x="1635" y="3043"/>
                    <a:pt x="767" y="4277"/>
                    <a:pt x="134" y="5611"/>
                  </a:cubicBezTo>
                  <a:cubicBezTo>
                    <a:pt x="0" y="5897"/>
                    <a:pt x="183" y="6162"/>
                    <a:pt x="408" y="6242"/>
                  </a:cubicBezTo>
                  <a:lnTo>
                    <a:pt x="408" y="6242"/>
                  </a:lnTo>
                  <a:cubicBezTo>
                    <a:pt x="488" y="6348"/>
                    <a:pt x="612" y="6424"/>
                    <a:pt x="750" y="6424"/>
                  </a:cubicBezTo>
                  <a:cubicBezTo>
                    <a:pt x="809" y="6424"/>
                    <a:pt x="872" y="6410"/>
                    <a:pt x="934" y="6378"/>
                  </a:cubicBezTo>
                  <a:cubicBezTo>
                    <a:pt x="2002" y="5878"/>
                    <a:pt x="3036" y="5378"/>
                    <a:pt x="4070" y="4810"/>
                  </a:cubicBezTo>
                  <a:cubicBezTo>
                    <a:pt x="5071" y="4277"/>
                    <a:pt x="6005" y="3576"/>
                    <a:pt x="6772" y="2709"/>
                  </a:cubicBezTo>
                  <a:cubicBezTo>
                    <a:pt x="7205" y="2242"/>
                    <a:pt x="7406" y="1608"/>
                    <a:pt x="7339" y="974"/>
                  </a:cubicBezTo>
                  <a:cubicBezTo>
                    <a:pt x="7215" y="415"/>
                    <a:pt x="6714" y="0"/>
                    <a:pt x="6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25" name="Google Shape;3625;p33"/>
            <p:cNvSpPr/>
            <p:nvPr/>
          </p:nvSpPr>
          <p:spPr>
            <a:xfrm>
              <a:off x="22832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36" y="2902"/>
                  </a:lnTo>
                  <a:cubicBezTo>
                    <a:pt x="2402" y="3436"/>
                    <a:pt x="2803" y="3936"/>
                    <a:pt x="3270" y="4403"/>
                  </a:cubicBezTo>
                  <a:cubicBezTo>
                    <a:pt x="3770" y="4870"/>
                    <a:pt x="4371" y="5170"/>
                    <a:pt x="5038" y="5237"/>
                  </a:cubicBezTo>
                  <a:cubicBezTo>
                    <a:pt x="5092" y="5247"/>
                    <a:pt x="5146" y="5252"/>
                    <a:pt x="5200" y="5252"/>
                  </a:cubicBezTo>
                  <a:cubicBezTo>
                    <a:pt x="5511" y="5252"/>
                    <a:pt x="5811" y="5093"/>
                    <a:pt x="6038" y="4837"/>
                  </a:cubicBezTo>
                  <a:cubicBezTo>
                    <a:pt x="6172" y="4603"/>
                    <a:pt x="6172" y="4303"/>
                    <a:pt x="6072" y="4036"/>
                  </a:cubicBezTo>
                  <a:cubicBezTo>
                    <a:pt x="5972" y="3803"/>
                    <a:pt x="5805" y="3569"/>
                    <a:pt x="5605" y="3369"/>
                  </a:cubicBezTo>
                  <a:cubicBezTo>
                    <a:pt x="4237" y="1901"/>
                    <a:pt x="2369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26" name="Google Shape;3626;p33"/>
            <p:cNvSpPr/>
            <p:nvPr/>
          </p:nvSpPr>
          <p:spPr>
            <a:xfrm>
              <a:off x="2276814" y="1707625"/>
              <a:ext cx="84915" cy="71553"/>
            </a:xfrm>
            <a:custGeom>
              <a:avLst/>
              <a:gdLst/>
              <a:ahLst/>
              <a:cxnLst/>
              <a:rect l="l" t="t" r="r" b="b"/>
              <a:pathLst>
                <a:path w="7181" h="6051" extrusionOk="0">
                  <a:moveTo>
                    <a:pt x="1705" y="1281"/>
                  </a:moveTo>
                  <a:cubicBezTo>
                    <a:pt x="3139" y="1972"/>
                    <a:pt x="4567" y="2743"/>
                    <a:pt x="5713" y="3890"/>
                  </a:cubicBezTo>
                  <a:cubicBezTo>
                    <a:pt x="5947" y="4123"/>
                    <a:pt x="6480" y="4657"/>
                    <a:pt x="6213" y="5024"/>
                  </a:cubicBezTo>
                  <a:cubicBezTo>
                    <a:pt x="6091" y="5163"/>
                    <a:pt x="5896" y="5212"/>
                    <a:pt x="5695" y="5212"/>
                  </a:cubicBezTo>
                  <a:cubicBezTo>
                    <a:pt x="5511" y="5212"/>
                    <a:pt x="5323" y="5172"/>
                    <a:pt x="5179" y="5124"/>
                  </a:cubicBezTo>
                  <a:cubicBezTo>
                    <a:pt x="4245" y="4857"/>
                    <a:pt x="3612" y="4023"/>
                    <a:pt x="3111" y="3289"/>
                  </a:cubicBezTo>
                  <a:cubicBezTo>
                    <a:pt x="2640" y="2625"/>
                    <a:pt x="2168" y="1946"/>
                    <a:pt x="1705" y="1281"/>
                  </a:cubicBezTo>
                  <a:close/>
                  <a:moveTo>
                    <a:pt x="590" y="0"/>
                  </a:moveTo>
                  <a:cubicBezTo>
                    <a:pt x="292" y="0"/>
                    <a:pt x="0" y="286"/>
                    <a:pt x="209" y="587"/>
                  </a:cubicBezTo>
                  <a:cubicBezTo>
                    <a:pt x="943" y="1688"/>
                    <a:pt x="1677" y="2755"/>
                    <a:pt x="2444" y="3823"/>
                  </a:cubicBezTo>
                  <a:cubicBezTo>
                    <a:pt x="3111" y="4757"/>
                    <a:pt x="3912" y="5691"/>
                    <a:pt x="5046" y="5958"/>
                  </a:cubicBezTo>
                  <a:cubicBezTo>
                    <a:pt x="5235" y="6021"/>
                    <a:pt x="5428" y="6050"/>
                    <a:pt x="5621" y="6050"/>
                  </a:cubicBezTo>
                  <a:cubicBezTo>
                    <a:pt x="5940" y="6050"/>
                    <a:pt x="6256" y="5970"/>
                    <a:pt x="6547" y="5824"/>
                  </a:cubicBezTo>
                  <a:cubicBezTo>
                    <a:pt x="6981" y="5491"/>
                    <a:pt x="7181" y="4924"/>
                    <a:pt x="7047" y="4423"/>
                  </a:cubicBezTo>
                  <a:cubicBezTo>
                    <a:pt x="6814" y="3890"/>
                    <a:pt x="6480" y="3423"/>
                    <a:pt x="6047" y="3056"/>
                  </a:cubicBezTo>
                  <a:cubicBezTo>
                    <a:pt x="5613" y="2689"/>
                    <a:pt x="5179" y="2322"/>
                    <a:pt x="4712" y="1988"/>
                  </a:cubicBezTo>
                  <a:cubicBezTo>
                    <a:pt x="3612" y="1288"/>
                    <a:pt x="2477" y="687"/>
                    <a:pt x="1277" y="154"/>
                  </a:cubicBezTo>
                  <a:cubicBezTo>
                    <a:pt x="1214" y="122"/>
                    <a:pt x="1152" y="108"/>
                    <a:pt x="1092" y="108"/>
                  </a:cubicBezTo>
                  <a:cubicBezTo>
                    <a:pt x="1029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6" y="45"/>
                    <a:pt x="707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27" name="Google Shape;3627;p33"/>
            <p:cNvSpPr/>
            <p:nvPr/>
          </p:nvSpPr>
          <p:spPr>
            <a:xfrm>
              <a:off x="2319514" y="1698661"/>
              <a:ext cx="103362" cy="27552"/>
            </a:xfrm>
            <a:custGeom>
              <a:avLst/>
              <a:gdLst/>
              <a:ahLst/>
              <a:cxnLst/>
              <a:rect l="l" t="t" r="r" b="b"/>
              <a:pathLst>
                <a:path w="8741" h="2330" extrusionOk="0">
                  <a:moveTo>
                    <a:pt x="6296" y="0"/>
                  </a:moveTo>
                  <a:cubicBezTo>
                    <a:pt x="4364" y="0"/>
                    <a:pt x="1917" y="501"/>
                    <a:pt x="301" y="912"/>
                  </a:cubicBezTo>
                  <a:lnTo>
                    <a:pt x="1" y="1012"/>
                  </a:lnTo>
                  <a:cubicBezTo>
                    <a:pt x="1869" y="1379"/>
                    <a:pt x="3270" y="1579"/>
                    <a:pt x="4404" y="1912"/>
                  </a:cubicBezTo>
                  <a:cubicBezTo>
                    <a:pt x="5004" y="2112"/>
                    <a:pt x="5671" y="2246"/>
                    <a:pt x="6305" y="2313"/>
                  </a:cubicBezTo>
                  <a:cubicBezTo>
                    <a:pt x="6415" y="2324"/>
                    <a:pt x="6524" y="2329"/>
                    <a:pt x="6634" y="2329"/>
                  </a:cubicBezTo>
                  <a:cubicBezTo>
                    <a:pt x="7188" y="2329"/>
                    <a:pt x="7727" y="2186"/>
                    <a:pt x="8173" y="1879"/>
                  </a:cubicBezTo>
                  <a:cubicBezTo>
                    <a:pt x="8507" y="1679"/>
                    <a:pt x="8740" y="1345"/>
                    <a:pt x="8740" y="945"/>
                  </a:cubicBezTo>
                  <a:cubicBezTo>
                    <a:pt x="8673" y="678"/>
                    <a:pt x="8507" y="445"/>
                    <a:pt x="8273" y="311"/>
                  </a:cubicBezTo>
                  <a:cubicBezTo>
                    <a:pt x="8006" y="178"/>
                    <a:pt x="7739" y="78"/>
                    <a:pt x="7473" y="78"/>
                  </a:cubicBezTo>
                  <a:cubicBezTo>
                    <a:pt x="7114" y="24"/>
                    <a:pt x="6717" y="0"/>
                    <a:pt x="6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28" name="Google Shape;3628;p33"/>
            <p:cNvSpPr/>
            <p:nvPr/>
          </p:nvSpPr>
          <p:spPr>
            <a:xfrm>
              <a:off x="2312490" y="1693092"/>
              <a:ext cx="115116" cy="37994"/>
            </a:xfrm>
            <a:custGeom>
              <a:avLst/>
              <a:gdLst/>
              <a:ahLst/>
              <a:cxnLst/>
              <a:rect l="l" t="t" r="r" b="b"/>
              <a:pathLst>
                <a:path w="9735" h="3213" extrusionOk="0">
                  <a:moveTo>
                    <a:pt x="7427" y="879"/>
                  </a:moveTo>
                  <a:cubicBezTo>
                    <a:pt x="7943" y="879"/>
                    <a:pt x="8600" y="919"/>
                    <a:pt x="8834" y="1283"/>
                  </a:cubicBezTo>
                  <a:cubicBezTo>
                    <a:pt x="9267" y="1983"/>
                    <a:pt x="7766" y="2350"/>
                    <a:pt x="7333" y="2350"/>
                  </a:cubicBezTo>
                  <a:cubicBezTo>
                    <a:pt x="6499" y="2350"/>
                    <a:pt x="5665" y="2183"/>
                    <a:pt x="4898" y="1883"/>
                  </a:cubicBezTo>
                  <a:cubicBezTo>
                    <a:pt x="4158" y="1684"/>
                    <a:pt x="3398" y="1535"/>
                    <a:pt x="2640" y="1397"/>
                  </a:cubicBezTo>
                  <a:lnTo>
                    <a:pt x="2640" y="1397"/>
                  </a:lnTo>
                  <a:cubicBezTo>
                    <a:pt x="3406" y="1245"/>
                    <a:pt x="4185" y="1113"/>
                    <a:pt x="4964" y="1016"/>
                  </a:cubicBezTo>
                  <a:cubicBezTo>
                    <a:pt x="5632" y="916"/>
                    <a:pt x="6332" y="882"/>
                    <a:pt x="7033" y="882"/>
                  </a:cubicBezTo>
                  <a:cubicBezTo>
                    <a:pt x="7144" y="882"/>
                    <a:pt x="7280" y="879"/>
                    <a:pt x="7427" y="879"/>
                  </a:cubicBezTo>
                  <a:close/>
                  <a:moveTo>
                    <a:pt x="7045" y="1"/>
                  </a:moveTo>
                  <a:cubicBezTo>
                    <a:pt x="6350" y="1"/>
                    <a:pt x="5646" y="91"/>
                    <a:pt x="5031" y="182"/>
                  </a:cubicBezTo>
                  <a:cubicBezTo>
                    <a:pt x="3597" y="349"/>
                    <a:pt x="2196" y="615"/>
                    <a:pt x="795" y="949"/>
                  </a:cubicBezTo>
                  <a:cubicBezTo>
                    <a:pt x="719" y="968"/>
                    <a:pt x="659" y="1000"/>
                    <a:pt x="613" y="1041"/>
                  </a:cubicBezTo>
                  <a:lnTo>
                    <a:pt x="613" y="1041"/>
                  </a:lnTo>
                  <a:cubicBezTo>
                    <a:pt x="164" y="1065"/>
                    <a:pt x="1" y="1757"/>
                    <a:pt x="495" y="1850"/>
                  </a:cubicBezTo>
                  <a:lnTo>
                    <a:pt x="495" y="1883"/>
                  </a:lnTo>
                  <a:cubicBezTo>
                    <a:pt x="1829" y="2150"/>
                    <a:pt x="3196" y="2317"/>
                    <a:pt x="4497" y="2684"/>
                  </a:cubicBezTo>
                  <a:cubicBezTo>
                    <a:pt x="5380" y="2904"/>
                    <a:pt x="6306" y="3212"/>
                    <a:pt x="7228" y="3212"/>
                  </a:cubicBezTo>
                  <a:cubicBezTo>
                    <a:pt x="7700" y="3212"/>
                    <a:pt x="8171" y="3132"/>
                    <a:pt x="8634" y="2917"/>
                  </a:cubicBezTo>
                  <a:cubicBezTo>
                    <a:pt x="9167" y="2684"/>
                    <a:pt x="9734" y="2183"/>
                    <a:pt x="9734" y="1549"/>
                  </a:cubicBezTo>
                  <a:cubicBezTo>
                    <a:pt x="9701" y="949"/>
                    <a:pt x="9301" y="415"/>
                    <a:pt x="8734" y="248"/>
                  </a:cubicBezTo>
                  <a:cubicBezTo>
                    <a:pt x="8215" y="65"/>
                    <a:pt x="7633" y="1"/>
                    <a:pt x="7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29" name="Google Shape;3629;p33"/>
            <p:cNvSpPr/>
            <p:nvPr/>
          </p:nvSpPr>
          <p:spPr>
            <a:xfrm>
              <a:off x="2284808" y="1644255"/>
              <a:ext cx="76922" cy="66764"/>
            </a:xfrm>
            <a:custGeom>
              <a:avLst/>
              <a:gdLst/>
              <a:ahLst/>
              <a:cxnLst/>
              <a:rect l="l" t="t" r="r" b="b"/>
              <a:pathLst>
                <a:path w="6505" h="5646" extrusionOk="0">
                  <a:moveTo>
                    <a:pt x="5604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303" y="1176"/>
                  </a:cubicBezTo>
                  <a:cubicBezTo>
                    <a:pt x="1868" y="2310"/>
                    <a:pt x="767" y="3745"/>
                    <a:pt x="0" y="5413"/>
                  </a:cubicBezTo>
                  <a:lnTo>
                    <a:pt x="601" y="5646"/>
                  </a:lnTo>
                  <a:cubicBezTo>
                    <a:pt x="2402" y="47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38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904" y="25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30" name="Google Shape;3630;p33"/>
            <p:cNvSpPr/>
            <p:nvPr/>
          </p:nvSpPr>
          <p:spPr>
            <a:xfrm>
              <a:off x="2278564" y="1639170"/>
              <a:ext cx="88688" cy="76614"/>
            </a:xfrm>
            <a:custGeom>
              <a:avLst/>
              <a:gdLst/>
              <a:ahLst/>
              <a:cxnLst/>
              <a:rect l="l" t="t" r="r" b="b"/>
              <a:pathLst>
                <a:path w="7500" h="6479" extrusionOk="0">
                  <a:moveTo>
                    <a:pt x="6143" y="822"/>
                  </a:moveTo>
                  <a:cubicBezTo>
                    <a:pt x="6270" y="822"/>
                    <a:pt x="6382" y="856"/>
                    <a:pt x="6466" y="939"/>
                  </a:cubicBezTo>
                  <a:cubicBezTo>
                    <a:pt x="6799" y="1273"/>
                    <a:pt x="6399" y="1873"/>
                    <a:pt x="6166" y="2173"/>
                  </a:cubicBezTo>
                  <a:cubicBezTo>
                    <a:pt x="5532" y="2940"/>
                    <a:pt x="4765" y="3574"/>
                    <a:pt x="3931" y="4075"/>
                  </a:cubicBezTo>
                  <a:cubicBezTo>
                    <a:pt x="3014" y="4644"/>
                    <a:pt x="2067" y="5183"/>
                    <a:pt x="1090" y="5635"/>
                  </a:cubicBezTo>
                  <a:lnTo>
                    <a:pt x="1090" y="5635"/>
                  </a:lnTo>
                  <a:cubicBezTo>
                    <a:pt x="1970" y="3882"/>
                    <a:pt x="3328" y="2233"/>
                    <a:pt x="5031" y="1273"/>
                  </a:cubicBezTo>
                  <a:cubicBezTo>
                    <a:pt x="5257" y="1122"/>
                    <a:pt x="5763" y="822"/>
                    <a:pt x="6143" y="822"/>
                  </a:cubicBezTo>
                  <a:close/>
                  <a:moveTo>
                    <a:pt x="6174" y="1"/>
                  </a:moveTo>
                  <a:cubicBezTo>
                    <a:pt x="6039" y="1"/>
                    <a:pt x="5901" y="24"/>
                    <a:pt x="5765" y="72"/>
                  </a:cubicBezTo>
                  <a:cubicBezTo>
                    <a:pt x="4531" y="372"/>
                    <a:pt x="3464" y="1306"/>
                    <a:pt x="2596" y="2173"/>
                  </a:cubicBezTo>
                  <a:cubicBezTo>
                    <a:pt x="1596" y="3174"/>
                    <a:pt x="762" y="4341"/>
                    <a:pt x="161" y="5609"/>
                  </a:cubicBezTo>
                  <a:cubicBezTo>
                    <a:pt x="1" y="5953"/>
                    <a:pt x="297" y="6265"/>
                    <a:pt x="573" y="6265"/>
                  </a:cubicBezTo>
                  <a:cubicBezTo>
                    <a:pt x="637" y="6265"/>
                    <a:pt x="699" y="6248"/>
                    <a:pt x="755" y="6212"/>
                  </a:cubicBezTo>
                  <a:lnTo>
                    <a:pt x="755" y="6212"/>
                  </a:lnTo>
                  <a:cubicBezTo>
                    <a:pt x="832" y="6360"/>
                    <a:pt x="993" y="6478"/>
                    <a:pt x="1183" y="6478"/>
                  </a:cubicBezTo>
                  <a:cubicBezTo>
                    <a:pt x="1240" y="6478"/>
                    <a:pt x="1301" y="6467"/>
                    <a:pt x="1362" y="6443"/>
                  </a:cubicBezTo>
                  <a:cubicBezTo>
                    <a:pt x="2430" y="5943"/>
                    <a:pt x="3464" y="5342"/>
                    <a:pt x="4464" y="4708"/>
                  </a:cubicBezTo>
                  <a:cubicBezTo>
                    <a:pt x="5498" y="4108"/>
                    <a:pt x="6366" y="3307"/>
                    <a:pt x="7066" y="2340"/>
                  </a:cubicBezTo>
                  <a:cubicBezTo>
                    <a:pt x="7433" y="1840"/>
                    <a:pt x="7500" y="1206"/>
                    <a:pt x="7266" y="639"/>
                  </a:cubicBezTo>
                  <a:cubicBezTo>
                    <a:pt x="7013" y="233"/>
                    <a:pt x="6605" y="1"/>
                    <a:pt x="6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31" name="Google Shape;3631;p33"/>
            <p:cNvSpPr/>
            <p:nvPr/>
          </p:nvSpPr>
          <p:spPr>
            <a:xfrm>
              <a:off x="1674590" y="1697207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42" y="1"/>
                    <a:pt x="16379" y="67"/>
                  </a:cubicBezTo>
                  <a:cubicBezTo>
                    <a:pt x="21483" y="167"/>
                    <a:pt x="33258" y="34"/>
                    <a:pt x="34592" y="101"/>
                  </a:cubicBezTo>
                  <a:cubicBezTo>
                    <a:pt x="35960" y="201"/>
                    <a:pt x="46500" y="534"/>
                    <a:pt x="50003" y="401"/>
                  </a:cubicBezTo>
                  <a:cubicBezTo>
                    <a:pt x="53506" y="267"/>
                    <a:pt x="55374" y="234"/>
                    <a:pt x="55374" y="2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32" name="Google Shape;3632;p33"/>
            <p:cNvSpPr/>
            <p:nvPr/>
          </p:nvSpPr>
          <p:spPr>
            <a:xfrm>
              <a:off x="1699293" y="1697621"/>
              <a:ext cx="84963" cy="71399"/>
            </a:xfrm>
            <a:custGeom>
              <a:avLst/>
              <a:gdLst/>
              <a:ahLst/>
              <a:cxnLst/>
              <a:rect l="l" t="t" r="r" b="b"/>
              <a:pathLst>
                <a:path w="7185" h="6038" extrusionOk="0">
                  <a:moveTo>
                    <a:pt x="1718" y="1287"/>
                  </a:moveTo>
                  <a:cubicBezTo>
                    <a:pt x="3161" y="1994"/>
                    <a:pt x="4573" y="2763"/>
                    <a:pt x="5684" y="3902"/>
                  </a:cubicBezTo>
                  <a:cubicBezTo>
                    <a:pt x="5917" y="4135"/>
                    <a:pt x="6451" y="4636"/>
                    <a:pt x="6184" y="5002"/>
                  </a:cubicBezTo>
                  <a:cubicBezTo>
                    <a:pt x="6079" y="5160"/>
                    <a:pt x="5883" y="5207"/>
                    <a:pt x="5682" y="5207"/>
                  </a:cubicBezTo>
                  <a:cubicBezTo>
                    <a:pt x="5498" y="5207"/>
                    <a:pt x="5311" y="5168"/>
                    <a:pt x="5183" y="5136"/>
                  </a:cubicBezTo>
                  <a:cubicBezTo>
                    <a:pt x="4249" y="4869"/>
                    <a:pt x="3616" y="4035"/>
                    <a:pt x="3115" y="3268"/>
                  </a:cubicBezTo>
                  <a:cubicBezTo>
                    <a:pt x="2647" y="2608"/>
                    <a:pt x="2178" y="1947"/>
                    <a:pt x="1718" y="1287"/>
                  </a:cubicBezTo>
                  <a:close/>
                  <a:moveTo>
                    <a:pt x="597" y="1"/>
                  </a:moveTo>
                  <a:cubicBezTo>
                    <a:pt x="291" y="1"/>
                    <a:pt x="0" y="292"/>
                    <a:pt x="213" y="599"/>
                  </a:cubicBezTo>
                  <a:lnTo>
                    <a:pt x="180" y="599"/>
                  </a:lnTo>
                  <a:cubicBezTo>
                    <a:pt x="947" y="1667"/>
                    <a:pt x="1681" y="2768"/>
                    <a:pt x="2448" y="3835"/>
                  </a:cubicBezTo>
                  <a:cubicBezTo>
                    <a:pt x="3115" y="4736"/>
                    <a:pt x="3916" y="5670"/>
                    <a:pt x="5050" y="5970"/>
                  </a:cubicBezTo>
                  <a:cubicBezTo>
                    <a:pt x="5222" y="6016"/>
                    <a:pt x="5397" y="6038"/>
                    <a:pt x="5573" y="6038"/>
                  </a:cubicBezTo>
                  <a:cubicBezTo>
                    <a:pt x="5909" y="6038"/>
                    <a:pt x="6244" y="5956"/>
                    <a:pt x="6551" y="5803"/>
                  </a:cubicBezTo>
                  <a:cubicBezTo>
                    <a:pt x="6985" y="5503"/>
                    <a:pt x="7185" y="4936"/>
                    <a:pt x="7018" y="4402"/>
                  </a:cubicBezTo>
                  <a:cubicBezTo>
                    <a:pt x="6818" y="3868"/>
                    <a:pt x="6484" y="3401"/>
                    <a:pt x="6017" y="3068"/>
                  </a:cubicBezTo>
                  <a:cubicBezTo>
                    <a:pt x="5617" y="2667"/>
                    <a:pt x="5183" y="2301"/>
                    <a:pt x="4683" y="2000"/>
                  </a:cubicBezTo>
                  <a:cubicBezTo>
                    <a:pt x="3616" y="1300"/>
                    <a:pt x="2448" y="666"/>
                    <a:pt x="1281" y="166"/>
                  </a:cubicBezTo>
                  <a:cubicBezTo>
                    <a:pt x="1211" y="133"/>
                    <a:pt x="1143" y="119"/>
                    <a:pt x="1079" y="119"/>
                  </a:cubicBezTo>
                  <a:cubicBezTo>
                    <a:pt x="1026" y="119"/>
                    <a:pt x="976" y="129"/>
                    <a:pt x="930" y="146"/>
                  </a:cubicBezTo>
                  <a:lnTo>
                    <a:pt x="930" y="146"/>
                  </a:lnTo>
                  <a:cubicBezTo>
                    <a:pt x="835" y="44"/>
                    <a:pt x="71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33" name="Google Shape;3633;p33"/>
            <p:cNvSpPr/>
            <p:nvPr/>
          </p:nvSpPr>
          <p:spPr>
            <a:xfrm>
              <a:off x="1701374" y="1628965"/>
              <a:ext cx="88404" cy="74048"/>
            </a:xfrm>
            <a:custGeom>
              <a:avLst/>
              <a:gdLst/>
              <a:ahLst/>
              <a:cxnLst/>
              <a:rect l="l" t="t" r="r" b="b"/>
              <a:pathLst>
                <a:path w="7476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4" y="167"/>
                  </a:cubicBezTo>
                  <a:cubicBezTo>
                    <a:pt x="4240" y="634"/>
                    <a:pt x="3240" y="1368"/>
                    <a:pt x="2406" y="2302"/>
                  </a:cubicBezTo>
                  <a:cubicBezTo>
                    <a:pt x="1472" y="3270"/>
                    <a:pt x="704" y="4404"/>
                    <a:pt x="137" y="5638"/>
                  </a:cubicBezTo>
                  <a:cubicBezTo>
                    <a:pt x="0" y="5958"/>
                    <a:pt x="285" y="6261"/>
                    <a:pt x="553" y="6261"/>
                  </a:cubicBezTo>
                  <a:cubicBezTo>
                    <a:pt x="677" y="6261"/>
                    <a:pt x="797" y="6196"/>
                    <a:pt x="871" y="6038"/>
                  </a:cubicBezTo>
                  <a:cubicBezTo>
                    <a:pt x="1672" y="4204"/>
                    <a:pt x="3006" y="2603"/>
                    <a:pt x="4674" y="1468"/>
                  </a:cubicBezTo>
                  <a:cubicBezTo>
                    <a:pt x="5074" y="1168"/>
                    <a:pt x="5541" y="935"/>
                    <a:pt x="6042" y="835"/>
                  </a:cubicBezTo>
                  <a:cubicBezTo>
                    <a:pt x="6072" y="831"/>
                    <a:pt x="6102" y="829"/>
                    <a:pt x="6129" y="829"/>
                  </a:cubicBezTo>
                  <a:cubicBezTo>
                    <a:pt x="6582" y="829"/>
                    <a:pt x="6632" y="1323"/>
                    <a:pt x="6475" y="1669"/>
                  </a:cubicBezTo>
                  <a:cubicBezTo>
                    <a:pt x="6208" y="2136"/>
                    <a:pt x="5875" y="2536"/>
                    <a:pt x="5508" y="2869"/>
                  </a:cubicBezTo>
                  <a:cubicBezTo>
                    <a:pt x="5141" y="3203"/>
                    <a:pt x="4774" y="3503"/>
                    <a:pt x="4340" y="3803"/>
                  </a:cubicBezTo>
                  <a:cubicBezTo>
                    <a:pt x="3406" y="4404"/>
                    <a:pt x="2406" y="4938"/>
                    <a:pt x="1372" y="5405"/>
                  </a:cubicBezTo>
                  <a:cubicBezTo>
                    <a:pt x="967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5" y="6138"/>
                  </a:cubicBezTo>
                  <a:cubicBezTo>
                    <a:pt x="2906" y="5638"/>
                    <a:pt x="3940" y="5071"/>
                    <a:pt x="4941" y="4404"/>
                  </a:cubicBezTo>
                  <a:cubicBezTo>
                    <a:pt x="5408" y="4070"/>
                    <a:pt x="5841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2" y="334"/>
                  </a:cubicBezTo>
                  <a:cubicBezTo>
                    <a:pt x="6797" y="89"/>
                    <a:pt x="6496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34" name="Google Shape;3634;p33"/>
            <p:cNvSpPr/>
            <p:nvPr/>
          </p:nvSpPr>
          <p:spPr>
            <a:xfrm>
              <a:off x="1762793" y="1697621"/>
              <a:ext cx="85365" cy="71399"/>
            </a:xfrm>
            <a:custGeom>
              <a:avLst/>
              <a:gdLst/>
              <a:ahLst/>
              <a:cxnLst/>
              <a:rect l="l" t="t" r="r" b="b"/>
              <a:pathLst>
                <a:path w="7219" h="6038" extrusionOk="0">
                  <a:moveTo>
                    <a:pt x="1730" y="1282"/>
                  </a:moveTo>
                  <a:cubicBezTo>
                    <a:pt x="3165" y="1990"/>
                    <a:pt x="4604" y="2760"/>
                    <a:pt x="5718" y="3902"/>
                  </a:cubicBezTo>
                  <a:cubicBezTo>
                    <a:pt x="5951" y="4135"/>
                    <a:pt x="6485" y="4636"/>
                    <a:pt x="6218" y="5002"/>
                  </a:cubicBezTo>
                  <a:cubicBezTo>
                    <a:pt x="6113" y="5160"/>
                    <a:pt x="5917" y="5207"/>
                    <a:pt x="5711" y="5207"/>
                  </a:cubicBezTo>
                  <a:cubicBezTo>
                    <a:pt x="5523" y="5207"/>
                    <a:pt x="5327" y="5168"/>
                    <a:pt x="5184" y="5136"/>
                  </a:cubicBezTo>
                  <a:cubicBezTo>
                    <a:pt x="4250" y="4869"/>
                    <a:pt x="3616" y="4035"/>
                    <a:pt x="3116" y="3268"/>
                  </a:cubicBezTo>
                  <a:cubicBezTo>
                    <a:pt x="2646" y="2606"/>
                    <a:pt x="2190" y="1944"/>
                    <a:pt x="1730" y="1282"/>
                  </a:cubicBezTo>
                  <a:close/>
                  <a:moveTo>
                    <a:pt x="612" y="1"/>
                  </a:moveTo>
                  <a:cubicBezTo>
                    <a:pt x="308" y="1"/>
                    <a:pt x="1" y="292"/>
                    <a:pt x="214" y="599"/>
                  </a:cubicBezTo>
                  <a:cubicBezTo>
                    <a:pt x="948" y="1667"/>
                    <a:pt x="1715" y="2768"/>
                    <a:pt x="2449" y="3835"/>
                  </a:cubicBezTo>
                  <a:cubicBezTo>
                    <a:pt x="3116" y="4736"/>
                    <a:pt x="3916" y="5670"/>
                    <a:pt x="5084" y="5970"/>
                  </a:cubicBezTo>
                  <a:cubicBezTo>
                    <a:pt x="5244" y="6016"/>
                    <a:pt x="5412" y="6038"/>
                    <a:pt x="5583" y="6038"/>
                  </a:cubicBezTo>
                  <a:cubicBezTo>
                    <a:pt x="5909" y="6038"/>
                    <a:pt x="6245" y="5956"/>
                    <a:pt x="6552" y="5803"/>
                  </a:cubicBezTo>
                  <a:cubicBezTo>
                    <a:pt x="7019" y="5503"/>
                    <a:pt x="7219" y="4936"/>
                    <a:pt x="7052" y="4402"/>
                  </a:cubicBezTo>
                  <a:cubicBezTo>
                    <a:pt x="6818" y="3868"/>
                    <a:pt x="6485" y="3401"/>
                    <a:pt x="6051" y="3068"/>
                  </a:cubicBezTo>
                  <a:cubicBezTo>
                    <a:pt x="5618" y="2667"/>
                    <a:pt x="5184" y="2301"/>
                    <a:pt x="4717" y="2000"/>
                  </a:cubicBezTo>
                  <a:cubicBezTo>
                    <a:pt x="3616" y="1300"/>
                    <a:pt x="2482" y="666"/>
                    <a:pt x="1281" y="166"/>
                  </a:cubicBezTo>
                  <a:cubicBezTo>
                    <a:pt x="1216" y="133"/>
                    <a:pt x="1151" y="119"/>
                    <a:pt x="1090" y="119"/>
                  </a:cubicBezTo>
                  <a:cubicBezTo>
                    <a:pt x="1035" y="119"/>
                    <a:pt x="983" y="130"/>
                    <a:pt x="935" y="150"/>
                  </a:cubicBezTo>
                  <a:lnTo>
                    <a:pt x="935" y="150"/>
                  </a:lnTo>
                  <a:cubicBezTo>
                    <a:pt x="849" y="45"/>
                    <a:pt x="731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35" name="Google Shape;3635;p33"/>
            <p:cNvSpPr/>
            <p:nvPr/>
          </p:nvSpPr>
          <p:spPr>
            <a:xfrm>
              <a:off x="1765004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1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7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5" y="4204"/>
                    <a:pt x="2996" y="2603"/>
                    <a:pt x="4663" y="1468"/>
                  </a:cubicBezTo>
                  <a:cubicBezTo>
                    <a:pt x="5064" y="1168"/>
                    <a:pt x="5531" y="935"/>
                    <a:pt x="6064" y="835"/>
                  </a:cubicBezTo>
                  <a:cubicBezTo>
                    <a:pt x="6093" y="831"/>
                    <a:pt x="6121" y="829"/>
                    <a:pt x="6147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786" y="89"/>
                    <a:pt x="6486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36" name="Google Shape;3636;p33"/>
            <p:cNvSpPr/>
            <p:nvPr/>
          </p:nvSpPr>
          <p:spPr>
            <a:xfrm>
              <a:off x="1827878" y="1697621"/>
              <a:ext cx="83792" cy="71388"/>
            </a:xfrm>
            <a:custGeom>
              <a:avLst/>
              <a:gdLst/>
              <a:ahLst/>
              <a:cxnLst/>
              <a:rect l="l" t="t" r="r" b="b"/>
              <a:pathLst>
                <a:path w="7086" h="6037" extrusionOk="0">
                  <a:moveTo>
                    <a:pt x="1684" y="1312"/>
                  </a:moveTo>
                  <a:lnTo>
                    <a:pt x="1684" y="1312"/>
                  </a:lnTo>
                  <a:cubicBezTo>
                    <a:pt x="3081" y="1990"/>
                    <a:pt x="4461" y="2751"/>
                    <a:pt x="5551" y="3868"/>
                  </a:cubicBezTo>
                  <a:cubicBezTo>
                    <a:pt x="5784" y="4102"/>
                    <a:pt x="6285" y="4535"/>
                    <a:pt x="6118" y="4936"/>
                  </a:cubicBezTo>
                  <a:cubicBezTo>
                    <a:pt x="6028" y="5151"/>
                    <a:pt x="5823" y="5212"/>
                    <a:pt x="5611" y="5212"/>
                  </a:cubicBezTo>
                  <a:cubicBezTo>
                    <a:pt x="5428" y="5212"/>
                    <a:pt x="5241" y="5167"/>
                    <a:pt x="5117" y="5136"/>
                  </a:cubicBezTo>
                  <a:cubicBezTo>
                    <a:pt x="4183" y="4902"/>
                    <a:pt x="3549" y="4068"/>
                    <a:pt x="3016" y="3301"/>
                  </a:cubicBezTo>
                  <a:cubicBezTo>
                    <a:pt x="2549" y="2664"/>
                    <a:pt x="2122" y="1987"/>
                    <a:pt x="1684" y="1312"/>
                  </a:cubicBezTo>
                  <a:close/>
                  <a:moveTo>
                    <a:pt x="586" y="1"/>
                  </a:moveTo>
                  <a:cubicBezTo>
                    <a:pt x="292" y="1"/>
                    <a:pt x="1" y="292"/>
                    <a:pt x="214" y="599"/>
                  </a:cubicBezTo>
                  <a:cubicBezTo>
                    <a:pt x="948" y="1667"/>
                    <a:pt x="1615" y="2801"/>
                    <a:pt x="2382" y="3868"/>
                  </a:cubicBezTo>
                  <a:cubicBezTo>
                    <a:pt x="3049" y="4802"/>
                    <a:pt x="3850" y="5736"/>
                    <a:pt x="5050" y="5970"/>
                  </a:cubicBezTo>
                  <a:cubicBezTo>
                    <a:pt x="5217" y="6014"/>
                    <a:pt x="5384" y="6037"/>
                    <a:pt x="5548" y="6037"/>
                  </a:cubicBezTo>
                  <a:cubicBezTo>
                    <a:pt x="5877" y="6037"/>
                    <a:pt x="6196" y="5948"/>
                    <a:pt x="6485" y="5770"/>
                  </a:cubicBezTo>
                  <a:cubicBezTo>
                    <a:pt x="6918" y="5403"/>
                    <a:pt x="7085" y="4836"/>
                    <a:pt x="6885" y="4302"/>
                  </a:cubicBezTo>
                  <a:cubicBezTo>
                    <a:pt x="6652" y="3802"/>
                    <a:pt x="6318" y="3368"/>
                    <a:pt x="5884" y="3034"/>
                  </a:cubicBezTo>
                  <a:cubicBezTo>
                    <a:pt x="5484" y="2634"/>
                    <a:pt x="5050" y="2301"/>
                    <a:pt x="4583" y="2000"/>
                  </a:cubicBezTo>
                  <a:cubicBezTo>
                    <a:pt x="3483" y="1300"/>
                    <a:pt x="2349" y="666"/>
                    <a:pt x="1181" y="166"/>
                  </a:cubicBezTo>
                  <a:cubicBezTo>
                    <a:pt x="1114" y="134"/>
                    <a:pt x="1047" y="120"/>
                    <a:pt x="984" y="120"/>
                  </a:cubicBezTo>
                  <a:cubicBezTo>
                    <a:pt x="951" y="120"/>
                    <a:pt x="918" y="124"/>
                    <a:pt x="886" y="132"/>
                  </a:cubicBezTo>
                  <a:lnTo>
                    <a:pt x="886" y="132"/>
                  </a:lnTo>
                  <a:cubicBezTo>
                    <a:pt x="802" y="40"/>
                    <a:pt x="694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37" name="Google Shape;3637;p33"/>
            <p:cNvSpPr/>
            <p:nvPr/>
          </p:nvSpPr>
          <p:spPr>
            <a:xfrm>
              <a:off x="1828776" y="1628965"/>
              <a:ext cx="88416" cy="74048"/>
            </a:xfrm>
            <a:custGeom>
              <a:avLst/>
              <a:gdLst/>
              <a:ahLst/>
              <a:cxnLst/>
              <a:rect l="l" t="t" r="r" b="b"/>
              <a:pathLst>
                <a:path w="7477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5" y="167"/>
                  </a:cubicBezTo>
                  <a:cubicBezTo>
                    <a:pt x="4241" y="634"/>
                    <a:pt x="3240" y="1368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1" y="5958"/>
                    <a:pt x="285" y="6261"/>
                    <a:pt x="553" y="6261"/>
                  </a:cubicBezTo>
                  <a:cubicBezTo>
                    <a:pt x="677" y="6261"/>
                    <a:pt x="798" y="6196"/>
                    <a:pt x="872" y="6038"/>
                  </a:cubicBezTo>
                  <a:cubicBezTo>
                    <a:pt x="1672" y="4204"/>
                    <a:pt x="2973" y="2603"/>
                    <a:pt x="4641" y="1468"/>
                  </a:cubicBezTo>
                  <a:cubicBezTo>
                    <a:pt x="5075" y="1168"/>
                    <a:pt x="5542" y="935"/>
                    <a:pt x="6042" y="835"/>
                  </a:cubicBezTo>
                  <a:cubicBezTo>
                    <a:pt x="6073" y="831"/>
                    <a:pt x="6102" y="829"/>
                    <a:pt x="6129" y="829"/>
                  </a:cubicBezTo>
                  <a:cubicBezTo>
                    <a:pt x="6579" y="829"/>
                    <a:pt x="6601" y="1323"/>
                    <a:pt x="6476" y="1669"/>
                  </a:cubicBezTo>
                  <a:cubicBezTo>
                    <a:pt x="6209" y="2136"/>
                    <a:pt x="5875" y="2536"/>
                    <a:pt x="5508" y="2869"/>
                  </a:cubicBezTo>
                  <a:cubicBezTo>
                    <a:pt x="5141" y="3203"/>
                    <a:pt x="4741" y="3503"/>
                    <a:pt x="4341" y="3803"/>
                  </a:cubicBezTo>
                  <a:cubicBezTo>
                    <a:pt x="3407" y="4404"/>
                    <a:pt x="2406" y="4938"/>
                    <a:pt x="1372" y="5405"/>
                  </a:cubicBezTo>
                  <a:cubicBezTo>
                    <a:pt x="968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6" y="6138"/>
                  </a:cubicBezTo>
                  <a:cubicBezTo>
                    <a:pt x="2873" y="5638"/>
                    <a:pt x="3940" y="5071"/>
                    <a:pt x="4941" y="4404"/>
                  </a:cubicBezTo>
                  <a:cubicBezTo>
                    <a:pt x="5408" y="4070"/>
                    <a:pt x="5842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3" y="334"/>
                  </a:cubicBezTo>
                  <a:cubicBezTo>
                    <a:pt x="6797" y="89"/>
                    <a:pt x="6497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38" name="Google Shape;3638;p33"/>
            <p:cNvSpPr/>
            <p:nvPr/>
          </p:nvSpPr>
          <p:spPr>
            <a:xfrm>
              <a:off x="1890763" y="1696178"/>
              <a:ext cx="84407" cy="72877"/>
            </a:xfrm>
            <a:custGeom>
              <a:avLst/>
              <a:gdLst/>
              <a:ahLst/>
              <a:cxnLst/>
              <a:rect l="l" t="t" r="r" b="b"/>
              <a:pathLst>
                <a:path w="7138" h="6163" extrusionOk="0">
                  <a:moveTo>
                    <a:pt x="1768" y="1454"/>
                  </a:moveTo>
                  <a:cubicBezTo>
                    <a:pt x="3195" y="2151"/>
                    <a:pt x="4616" y="2921"/>
                    <a:pt x="5703" y="4090"/>
                  </a:cubicBezTo>
                  <a:cubicBezTo>
                    <a:pt x="5937" y="4324"/>
                    <a:pt x="6404" y="4824"/>
                    <a:pt x="6137" y="5158"/>
                  </a:cubicBezTo>
                  <a:cubicBezTo>
                    <a:pt x="6003" y="5307"/>
                    <a:pt x="5829" y="5356"/>
                    <a:pt x="5651" y="5356"/>
                  </a:cubicBezTo>
                  <a:cubicBezTo>
                    <a:pt x="5430" y="5356"/>
                    <a:pt x="5203" y="5280"/>
                    <a:pt x="5036" y="5225"/>
                  </a:cubicBezTo>
                  <a:cubicBezTo>
                    <a:pt x="4102" y="4891"/>
                    <a:pt x="3468" y="4024"/>
                    <a:pt x="2968" y="3256"/>
                  </a:cubicBezTo>
                  <a:cubicBezTo>
                    <a:pt x="2538" y="2670"/>
                    <a:pt x="2153" y="2060"/>
                    <a:pt x="1768" y="1454"/>
                  </a:cubicBezTo>
                  <a:close/>
                  <a:moveTo>
                    <a:pt x="581" y="1"/>
                  </a:moveTo>
                  <a:cubicBezTo>
                    <a:pt x="285" y="1"/>
                    <a:pt x="1" y="286"/>
                    <a:pt x="233" y="588"/>
                  </a:cubicBezTo>
                  <a:lnTo>
                    <a:pt x="199" y="621"/>
                  </a:lnTo>
                  <a:cubicBezTo>
                    <a:pt x="933" y="1655"/>
                    <a:pt x="1567" y="2756"/>
                    <a:pt x="2301" y="3824"/>
                  </a:cubicBezTo>
                  <a:cubicBezTo>
                    <a:pt x="2968" y="4758"/>
                    <a:pt x="3735" y="5725"/>
                    <a:pt x="4903" y="6058"/>
                  </a:cubicBezTo>
                  <a:cubicBezTo>
                    <a:pt x="5111" y="6128"/>
                    <a:pt x="5326" y="6163"/>
                    <a:pt x="5538" y="6163"/>
                  </a:cubicBezTo>
                  <a:cubicBezTo>
                    <a:pt x="5836" y="6163"/>
                    <a:pt x="6132" y="6095"/>
                    <a:pt x="6404" y="5958"/>
                  </a:cubicBezTo>
                  <a:cubicBezTo>
                    <a:pt x="6904" y="5692"/>
                    <a:pt x="7138" y="5124"/>
                    <a:pt x="6971" y="4557"/>
                  </a:cubicBezTo>
                  <a:cubicBezTo>
                    <a:pt x="6771" y="4024"/>
                    <a:pt x="6437" y="3557"/>
                    <a:pt x="6004" y="3223"/>
                  </a:cubicBezTo>
                  <a:cubicBezTo>
                    <a:pt x="5603" y="2823"/>
                    <a:pt x="5136" y="2456"/>
                    <a:pt x="4669" y="2156"/>
                  </a:cubicBezTo>
                  <a:cubicBezTo>
                    <a:pt x="3569" y="1422"/>
                    <a:pt x="2434" y="821"/>
                    <a:pt x="1234" y="288"/>
                  </a:cubicBezTo>
                  <a:cubicBezTo>
                    <a:pt x="1164" y="255"/>
                    <a:pt x="1095" y="241"/>
                    <a:pt x="1030" y="241"/>
                  </a:cubicBezTo>
                  <a:cubicBezTo>
                    <a:pt x="1011" y="241"/>
                    <a:pt x="992" y="242"/>
                    <a:pt x="973" y="244"/>
                  </a:cubicBezTo>
                  <a:lnTo>
                    <a:pt x="973" y="244"/>
                  </a:lnTo>
                  <a:cubicBezTo>
                    <a:pt x="960" y="225"/>
                    <a:pt x="947" y="207"/>
                    <a:pt x="933" y="188"/>
                  </a:cubicBezTo>
                  <a:cubicBezTo>
                    <a:pt x="842" y="56"/>
                    <a:pt x="710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39" name="Google Shape;3639;p33"/>
            <p:cNvSpPr/>
            <p:nvPr/>
          </p:nvSpPr>
          <p:spPr>
            <a:xfrm>
              <a:off x="1892407" y="1628965"/>
              <a:ext cx="88688" cy="74048"/>
            </a:xfrm>
            <a:custGeom>
              <a:avLst/>
              <a:gdLst/>
              <a:ahLst/>
              <a:cxnLst/>
              <a:rect l="l" t="t" r="r" b="b"/>
              <a:pathLst>
                <a:path w="7500" h="6262" extrusionOk="0">
                  <a:moveTo>
                    <a:pt x="6179" y="0"/>
                  </a:moveTo>
                  <a:cubicBezTo>
                    <a:pt x="5901" y="0"/>
                    <a:pt x="5618" y="73"/>
                    <a:pt x="5364" y="167"/>
                  </a:cubicBezTo>
                  <a:cubicBezTo>
                    <a:pt x="4230" y="634"/>
                    <a:pt x="3229" y="1368"/>
                    <a:pt x="2395" y="2302"/>
                  </a:cubicBezTo>
                  <a:cubicBezTo>
                    <a:pt x="1461" y="3270"/>
                    <a:pt x="694" y="4404"/>
                    <a:pt x="161" y="5638"/>
                  </a:cubicBezTo>
                  <a:cubicBezTo>
                    <a:pt x="1" y="5958"/>
                    <a:pt x="278" y="6261"/>
                    <a:pt x="544" y="6261"/>
                  </a:cubicBezTo>
                  <a:cubicBezTo>
                    <a:pt x="667" y="6261"/>
                    <a:pt x="787" y="6196"/>
                    <a:pt x="861" y="6038"/>
                  </a:cubicBezTo>
                  <a:cubicBezTo>
                    <a:pt x="1662" y="4204"/>
                    <a:pt x="2996" y="2603"/>
                    <a:pt x="4664" y="1468"/>
                  </a:cubicBezTo>
                  <a:cubicBezTo>
                    <a:pt x="5064" y="1168"/>
                    <a:pt x="5531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198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4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30" y="5071"/>
                    <a:pt x="4931" y="4404"/>
                  </a:cubicBezTo>
                  <a:cubicBezTo>
                    <a:pt x="5398" y="4070"/>
                    <a:pt x="5865" y="3703"/>
                    <a:pt x="6265" y="3270"/>
                  </a:cubicBezTo>
                  <a:cubicBezTo>
                    <a:pt x="6699" y="2869"/>
                    <a:pt x="7065" y="2369"/>
                    <a:pt x="7299" y="1802"/>
                  </a:cubicBezTo>
                  <a:cubicBezTo>
                    <a:pt x="7499" y="1302"/>
                    <a:pt x="7366" y="735"/>
                    <a:pt x="7032" y="334"/>
                  </a:cubicBezTo>
                  <a:cubicBezTo>
                    <a:pt x="6787" y="89"/>
                    <a:pt x="6486" y="0"/>
                    <a:pt x="6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40" name="Google Shape;3640;p33"/>
            <p:cNvSpPr/>
            <p:nvPr/>
          </p:nvSpPr>
          <p:spPr>
            <a:xfrm>
              <a:off x="1954547" y="1696178"/>
              <a:ext cx="84525" cy="72877"/>
            </a:xfrm>
            <a:custGeom>
              <a:avLst/>
              <a:gdLst/>
              <a:ahLst/>
              <a:cxnLst/>
              <a:rect l="l" t="t" r="r" b="b"/>
              <a:pathLst>
                <a:path w="7148" h="6163" extrusionOk="0">
                  <a:moveTo>
                    <a:pt x="1778" y="1454"/>
                  </a:moveTo>
                  <a:cubicBezTo>
                    <a:pt x="3205" y="2151"/>
                    <a:pt x="4625" y="2921"/>
                    <a:pt x="5713" y="4090"/>
                  </a:cubicBezTo>
                  <a:cubicBezTo>
                    <a:pt x="5947" y="4324"/>
                    <a:pt x="6414" y="4824"/>
                    <a:pt x="6147" y="5158"/>
                  </a:cubicBezTo>
                  <a:cubicBezTo>
                    <a:pt x="6013" y="5307"/>
                    <a:pt x="5839" y="5356"/>
                    <a:pt x="5661" y="5356"/>
                  </a:cubicBezTo>
                  <a:cubicBezTo>
                    <a:pt x="5440" y="5356"/>
                    <a:pt x="5212" y="5280"/>
                    <a:pt x="5046" y="5225"/>
                  </a:cubicBezTo>
                  <a:cubicBezTo>
                    <a:pt x="4112" y="4891"/>
                    <a:pt x="3478" y="4024"/>
                    <a:pt x="2978" y="3256"/>
                  </a:cubicBezTo>
                  <a:cubicBezTo>
                    <a:pt x="2548" y="2670"/>
                    <a:pt x="2163" y="2060"/>
                    <a:pt x="1778" y="1454"/>
                  </a:cubicBezTo>
                  <a:close/>
                  <a:moveTo>
                    <a:pt x="590" y="1"/>
                  </a:moveTo>
                  <a:cubicBezTo>
                    <a:pt x="292" y="1"/>
                    <a:pt x="1" y="286"/>
                    <a:pt x="209" y="588"/>
                  </a:cubicBezTo>
                  <a:lnTo>
                    <a:pt x="176" y="621"/>
                  </a:lnTo>
                  <a:cubicBezTo>
                    <a:pt x="910" y="1655"/>
                    <a:pt x="1577" y="2756"/>
                    <a:pt x="2311" y="3824"/>
                  </a:cubicBezTo>
                  <a:cubicBezTo>
                    <a:pt x="2978" y="4758"/>
                    <a:pt x="3745" y="5725"/>
                    <a:pt x="4913" y="6058"/>
                  </a:cubicBezTo>
                  <a:cubicBezTo>
                    <a:pt x="5121" y="6128"/>
                    <a:pt x="5335" y="6163"/>
                    <a:pt x="5548" y="6163"/>
                  </a:cubicBezTo>
                  <a:cubicBezTo>
                    <a:pt x="5846" y="6163"/>
                    <a:pt x="6141" y="6095"/>
                    <a:pt x="6414" y="5958"/>
                  </a:cubicBezTo>
                  <a:cubicBezTo>
                    <a:pt x="6914" y="5692"/>
                    <a:pt x="7148" y="5124"/>
                    <a:pt x="6981" y="4557"/>
                  </a:cubicBezTo>
                  <a:cubicBezTo>
                    <a:pt x="6814" y="4024"/>
                    <a:pt x="6447" y="3557"/>
                    <a:pt x="6013" y="3223"/>
                  </a:cubicBezTo>
                  <a:cubicBezTo>
                    <a:pt x="5613" y="2823"/>
                    <a:pt x="5146" y="2456"/>
                    <a:pt x="4679" y="2156"/>
                  </a:cubicBezTo>
                  <a:cubicBezTo>
                    <a:pt x="3578" y="1422"/>
                    <a:pt x="2444" y="821"/>
                    <a:pt x="1243" y="288"/>
                  </a:cubicBezTo>
                  <a:cubicBezTo>
                    <a:pt x="1174" y="255"/>
                    <a:pt x="1105" y="241"/>
                    <a:pt x="1040" y="241"/>
                  </a:cubicBezTo>
                  <a:cubicBezTo>
                    <a:pt x="1021" y="241"/>
                    <a:pt x="1002" y="242"/>
                    <a:pt x="983" y="244"/>
                  </a:cubicBezTo>
                  <a:lnTo>
                    <a:pt x="983" y="244"/>
                  </a:lnTo>
                  <a:cubicBezTo>
                    <a:pt x="970" y="225"/>
                    <a:pt x="956" y="207"/>
                    <a:pt x="943" y="188"/>
                  </a:cubicBezTo>
                  <a:cubicBezTo>
                    <a:pt x="852" y="56"/>
                    <a:pt x="720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41" name="Google Shape;3641;p33"/>
            <p:cNvSpPr/>
            <p:nvPr/>
          </p:nvSpPr>
          <p:spPr>
            <a:xfrm>
              <a:off x="1955919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203" y="0"/>
                  </a:moveTo>
                  <a:cubicBezTo>
                    <a:pt x="5925" y="0"/>
                    <a:pt x="5633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6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4" y="4204"/>
                    <a:pt x="2995" y="2603"/>
                    <a:pt x="4663" y="1468"/>
                  </a:cubicBezTo>
                  <a:cubicBezTo>
                    <a:pt x="5097" y="1168"/>
                    <a:pt x="5564" y="935"/>
                    <a:pt x="6064" y="835"/>
                  </a:cubicBezTo>
                  <a:cubicBezTo>
                    <a:pt x="6095" y="831"/>
                    <a:pt x="6124" y="829"/>
                    <a:pt x="6152" y="829"/>
                  </a:cubicBezTo>
                  <a:cubicBezTo>
                    <a:pt x="6601" y="829"/>
                    <a:pt x="6622" y="1323"/>
                    <a:pt x="6465" y="1669"/>
                  </a:cubicBezTo>
                  <a:cubicBezTo>
                    <a:pt x="6231" y="2136"/>
                    <a:pt x="5897" y="2536"/>
                    <a:pt x="5497" y="2869"/>
                  </a:cubicBezTo>
                  <a:cubicBezTo>
                    <a:pt x="5164" y="3203"/>
                    <a:pt x="4763" y="3503"/>
                    <a:pt x="4363" y="3803"/>
                  </a:cubicBezTo>
                  <a:cubicBezTo>
                    <a:pt x="3429" y="4404"/>
                    <a:pt x="2428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3" y="4404"/>
                  </a:cubicBezTo>
                  <a:cubicBezTo>
                    <a:pt x="5430" y="4070"/>
                    <a:pt x="5864" y="3703"/>
                    <a:pt x="6264" y="3270"/>
                  </a:cubicBezTo>
                  <a:cubicBezTo>
                    <a:pt x="6731" y="2869"/>
                    <a:pt x="7065" y="2369"/>
                    <a:pt x="7332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11" y="0"/>
                    <a:pt x="6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42" name="Google Shape;3642;p33"/>
            <p:cNvSpPr/>
            <p:nvPr/>
          </p:nvSpPr>
          <p:spPr>
            <a:xfrm>
              <a:off x="2018449" y="1696178"/>
              <a:ext cx="84135" cy="72877"/>
            </a:xfrm>
            <a:custGeom>
              <a:avLst/>
              <a:gdLst/>
              <a:ahLst/>
              <a:cxnLst/>
              <a:rect l="l" t="t" r="r" b="b"/>
              <a:pathLst>
                <a:path w="7115" h="6163" extrusionOk="0">
                  <a:moveTo>
                    <a:pt x="1744" y="1454"/>
                  </a:moveTo>
                  <a:cubicBezTo>
                    <a:pt x="3172" y="2151"/>
                    <a:pt x="4592" y="2921"/>
                    <a:pt x="5680" y="4090"/>
                  </a:cubicBezTo>
                  <a:cubicBezTo>
                    <a:pt x="5913" y="4324"/>
                    <a:pt x="6380" y="4824"/>
                    <a:pt x="6113" y="5158"/>
                  </a:cubicBezTo>
                  <a:cubicBezTo>
                    <a:pt x="5979" y="5307"/>
                    <a:pt x="5806" y="5356"/>
                    <a:pt x="5628" y="5356"/>
                  </a:cubicBezTo>
                  <a:cubicBezTo>
                    <a:pt x="5407" y="5356"/>
                    <a:pt x="5179" y="5280"/>
                    <a:pt x="5013" y="5225"/>
                  </a:cubicBezTo>
                  <a:cubicBezTo>
                    <a:pt x="4079" y="4891"/>
                    <a:pt x="3445" y="4024"/>
                    <a:pt x="2944" y="3256"/>
                  </a:cubicBezTo>
                  <a:cubicBezTo>
                    <a:pt x="2514" y="2670"/>
                    <a:pt x="2130" y="2060"/>
                    <a:pt x="1744" y="1454"/>
                  </a:cubicBezTo>
                  <a:close/>
                  <a:moveTo>
                    <a:pt x="564" y="1"/>
                  </a:moveTo>
                  <a:cubicBezTo>
                    <a:pt x="276" y="1"/>
                    <a:pt x="0" y="286"/>
                    <a:pt x="209" y="588"/>
                  </a:cubicBezTo>
                  <a:lnTo>
                    <a:pt x="209" y="621"/>
                  </a:lnTo>
                  <a:cubicBezTo>
                    <a:pt x="910" y="1655"/>
                    <a:pt x="1543" y="2756"/>
                    <a:pt x="2277" y="3824"/>
                  </a:cubicBezTo>
                  <a:cubicBezTo>
                    <a:pt x="2944" y="4758"/>
                    <a:pt x="3712" y="5725"/>
                    <a:pt x="4879" y="6058"/>
                  </a:cubicBezTo>
                  <a:cubicBezTo>
                    <a:pt x="5088" y="6128"/>
                    <a:pt x="5302" y="6163"/>
                    <a:pt x="5515" y="6163"/>
                  </a:cubicBezTo>
                  <a:cubicBezTo>
                    <a:pt x="5813" y="6163"/>
                    <a:pt x="6108" y="6095"/>
                    <a:pt x="6380" y="5958"/>
                  </a:cubicBezTo>
                  <a:cubicBezTo>
                    <a:pt x="6881" y="5692"/>
                    <a:pt x="7114" y="5124"/>
                    <a:pt x="6947" y="4557"/>
                  </a:cubicBezTo>
                  <a:cubicBezTo>
                    <a:pt x="6781" y="4024"/>
                    <a:pt x="6447" y="3557"/>
                    <a:pt x="5980" y="3223"/>
                  </a:cubicBezTo>
                  <a:cubicBezTo>
                    <a:pt x="5580" y="2823"/>
                    <a:pt x="5113" y="2456"/>
                    <a:pt x="4646" y="2156"/>
                  </a:cubicBezTo>
                  <a:cubicBezTo>
                    <a:pt x="3545" y="1422"/>
                    <a:pt x="2411" y="821"/>
                    <a:pt x="1210" y="288"/>
                  </a:cubicBezTo>
                  <a:cubicBezTo>
                    <a:pt x="1140" y="255"/>
                    <a:pt x="1072" y="241"/>
                    <a:pt x="1007" y="241"/>
                  </a:cubicBezTo>
                  <a:cubicBezTo>
                    <a:pt x="987" y="241"/>
                    <a:pt x="968" y="242"/>
                    <a:pt x="949" y="244"/>
                  </a:cubicBezTo>
                  <a:lnTo>
                    <a:pt x="949" y="244"/>
                  </a:lnTo>
                  <a:cubicBezTo>
                    <a:pt x="936" y="225"/>
                    <a:pt x="923" y="207"/>
                    <a:pt x="910" y="188"/>
                  </a:cubicBezTo>
                  <a:cubicBezTo>
                    <a:pt x="818" y="56"/>
                    <a:pt x="690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43" name="Google Shape;3643;p33"/>
            <p:cNvSpPr/>
            <p:nvPr/>
          </p:nvSpPr>
          <p:spPr>
            <a:xfrm>
              <a:off x="20198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0" y="0"/>
                    <a:pt x="5617" y="73"/>
                    <a:pt x="5364" y="167"/>
                  </a:cubicBezTo>
                  <a:cubicBezTo>
                    <a:pt x="4229" y="634"/>
                    <a:pt x="3229" y="1368"/>
                    <a:pt x="2395" y="2302"/>
                  </a:cubicBezTo>
                  <a:cubicBezTo>
                    <a:pt x="1461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58" y="6261"/>
                  </a:cubicBezTo>
                  <a:cubicBezTo>
                    <a:pt x="681" y="6261"/>
                    <a:pt x="797" y="6196"/>
                    <a:pt x="860" y="6038"/>
                  </a:cubicBezTo>
                  <a:cubicBezTo>
                    <a:pt x="1661" y="4204"/>
                    <a:pt x="2995" y="2603"/>
                    <a:pt x="4663" y="1468"/>
                  </a:cubicBezTo>
                  <a:cubicBezTo>
                    <a:pt x="5063" y="1168"/>
                    <a:pt x="5530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1" y="829"/>
                    <a:pt x="6622" y="1323"/>
                    <a:pt x="6464" y="1669"/>
                  </a:cubicBezTo>
                  <a:cubicBezTo>
                    <a:pt x="6198" y="2136"/>
                    <a:pt x="5897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7" y="6184"/>
                    <a:pt x="1610" y="6184"/>
                  </a:cubicBezTo>
                  <a:cubicBezTo>
                    <a:pt x="1670" y="6184"/>
                    <a:pt x="1732" y="6170"/>
                    <a:pt x="1794" y="6138"/>
                  </a:cubicBezTo>
                  <a:cubicBezTo>
                    <a:pt x="2895" y="5638"/>
                    <a:pt x="3929" y="5071"/>
                    <a:pt x="4930" y="4404"/>
                  </a:cubicBezTo>
                  <a:cubicBezTo>
                    <a:pt x="5397" y="4070"/>
                    <a:pt x="5864" y="3703"/>
                    <a:pt x="6264" y="3270"/>
                  </a:cubicBezTo>
                  <a:cubicBezTo>
                    <a:pt x="6698" y="2869"/>
                    <a:pt x="7065" y="2369"/>
                    <a:pt x="7298" y="1802"/>
                  </a:cubicBezTo>
                  <a:cubicBezTo>
                    <a:pt x="7498" y="1302"/>
                    <a:pt x="7365" y="735"/>
                    <a:pt x="7031" y="334"/>
                  </a:cubicBezTo>
                  <a:cubicBezTo>
                    <a:pt x="6786" y="89"/>
                    <a:pt x="6485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44" name="Google Shape;3644;p33"/>
            <p:cNvSpPr/>
            <p:nvPr/>
          </p:nvSpPr>
          <p:spPr>
            <a:xfrm>
              <a:off x="2082080" y="1696971"/>
              <a:ext cx="84395" cy="72050"/>
            </a:xfrm>
            <a:custGeom>
              <a:avLst/>
              <a:gdLst/>
              <a:ahLst/>
              <a:cxnLst/>
              <a:rect l="l" t="t" r="r" b="b"/>
              <a:pathLst>
                <a:path w="7137" h="6093" extrusionOk="0">
                  <a:moveTo>
                    <a:pt x="1722" y="1368"/>
                  </a:moveTo>
                  <a:cubicBezTo>
                    <a:pt x="3148" y="2068"/>
                    <a:pt x="4544" y="2837"/>
                    <a:pt x="5669" y="3990"/>
                  </a:cubicBezTo>
                  <a:cubicBezTo>
                    <a:pt x="5903" y="4224"/>
                    <a:pt x="6370" y="4724"/>
                    <a:pt x="6136" y="5057"/>
                  </a:cubicBezTo>
                  <a:cubicBezTo>
                    <a:pt x="6012" y="5228"/>
                    <a:pt x="5837" y="5283"/>
                    <a:pt x="5655" y="5283"/>
                  </a:cubicBezTo>
                  <a:cubicBezTo>
                    <a:pt x="5447" y="5283"/>
                    <a:pt x="5229" y="5211"/>
                    <a:pt x="5069" y="5158"/>
                  </a:cubicBezTo>
                  <a:cubicBezTo>
                    <a:pt x="4135" y="4891"/>
                    <a:pt x="3534" y="4057"/>
                    <a:pt x="3001" y="3290"/>
                  </a:cubicBezTo>
                  <a:cubicBezTo>
                    <a:pt x="2549" y="2654"/>
                    <a:pt x="2136" y="2005"/>
                    <a:pt x="1722" y="1368"/>
                  </a:cubicBezTo>
                  <a:close/>
                  <a:moveTo>
                    <a:pt x="580" y="1"/>
                  </a:moveTo>
                  <a:cubicBezTo>
                    <a:pt x="284" y="1"/>
                    <a:pt x="0" y="286"/>
                    <a:pt x="232" y="588"/>
                  </a:cubicBezTo>
                  <a:lnTo>
                    <a:pt x="199" y="621"/>
                  </a:lnTo>
                  <a:cubicBezTo>
                    <a:pt x="966" y="1655"/>
                    <a:pt x="1600" y="2789"/>
                    <a:pt x="2367" y="3823"/>
                  </a:cubicBezTo>
                  <a:cubicBezTo>
                    <a:pt x="3034" y="4757"/>
                    <a:pt x="3835" y="5725"/>
                    <a:pt x="5002" y="6025"/>
                  </a:cubicBezTo>
                  <a:cubicBezTo>
                    <a:pt x="5162" y="6071"/>
                    <a:pt x="5330" y="6093"/>
                    <a:pt x="5501" y="6093"/>
                  </a:cubicBezTo>
                  <a:cubicBezTo>
                    <a:pt x="5828" y="6093"/>
                    <a:pt x="6163" y="6011"/>
                    <a:pt x="6470" y="5858"/>
                  </a:cubicBezTo>
                  <a:cubicBezTo>
                    <a:pt x="6937" y="5558"/>
                    <a:pt x="7137" y="4991"/>
                    <a:pt x="6970" y="4457"/>
                  </a:cubicBezTo>
                  <a:cubicBezTo>
                    <a:pt x="6770" y="3957"/>
                    <a:pt x="6436" y="3490"/>
                    <a:pt x="6003" y="3156"/>
                  </a:cubicBezTo>
                  <a:cubicBezTo>
                    <a:pt x="5603" y="2756"/>
                    <a:pt x="5136" y="2389"/>
                    <a:pt x="4669" y="2089"/>
                  </a:cubicBezTo>
                  <a:cubicBezTo>
                    <a:pt x="3568" y="1355"/>
                    <a:pt x="2400" y="754"/>
                    <a:pt x="1199" y="221"/>
                  </a:cubicBezTo>
                  <a:cubicBezTo>
                    <a:pt x="1136" y="189"/>
                    <a:pt x="1074" y="175"/>
                    <a:pt x="1015" y="175"/>
                  </a:cubicBezTo>
                  <a:cubicBezTo>
                    <a:pt x="986" y="175"/>
                    <a:pt x="958" y="179"/>
                    <a:pt x="931" y="185"/>
                  </a:cubicBezTo>
                  <a:lnTo>
                    <a:pt x="931" y="185"/>
                  </a:lnTo>
                  <a:cubicBezTo>
                    <a:pt x="839" y="54"/>
                    <a:pt x="709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45" name="Google Shape;3645;p33"/>
            <p:cNvSpPr/>
            <p:nvPr/>
          </p:nvSpPr>
          <p:spPr>
            <a:xfrm>
              <a:off x="20833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90" y="0"/>
                  </a:moveTo>
                  <a:cubicBezTo>
                    <a:pt x="5908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9" y="2302"/>
                  </a:cubicBezTo>
                  <a:cubicBezTo>
                    <a:pt x="1495" y="3270"/>
                    <a:pt x="727" y="4404"/>
                    <a:pt x="160" y="5638"/>
                  </a:cubicBezTo>
                  <a:cubicBezTo>
                    <a:pt x="1" y="5958"/>
                    <a:pt x="294" y="6261"/>
                    <a:pt x="559" y="6261"/>
                  </a:cubicBezTo>
                  <a:cubicBezTo>
                    <a:pt x="681" y="6261"/>
                    <a:pt x="798" y="6196"/>
                    <a:pt x="861" y="6038"/>
                  </a:cubicBezTo>
                  <a:cubicBezTo>
                    <a:pt x="1695" y="4204"/>
                    <a:pt x="2996" y="2603"/>
                    <a:pt x="4664" y="1468"/>
                  </a:cubicBezTo>
                  <a:cubicBezTo>
                    <a:pt x="5064" y="1168"/>
                    <a:pt x="5564" y="935"/>
                    <a:pt x="6065" y="835"/>
                  </a:cubicBezTo>
                  <a:cubicBezTo>
                    <a:pt x="6095" y="831"/>
                    <a:pt x="6125" y="829"/>
                    <a:pt x="6152" y="829"/>
                  </a:cubicBezTo>
                  <a:cubicBezTo>
                    <a:pt x="660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3" y="3803"/>
                  </a:cubicBezTo>
                  <a:cubicBezTo>
                    <a:pt x="3396" y="4404"/>
                    <a:pt x="2429" y="4938"/>
                    <a:pt x="1395" y="5405"/>
                  </a:cubicBezTo>
                  <a:cubicBezTo>
                    <a:pt x="962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03" y="0"/>
                    <a:pt x="6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46" name="Google Shape;3646;p33"/>
            <p:cNvSpPr/>
            <p:nvPr/>
          </p:nvSpPr>
          <p:spPr>
            <a:xfrm>
              <a:off x="21450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718" y="1289"/>
                  </a:moveTo>
                  <a:lnTo>
                    <a:pt x="1718" y="1289"/>
                  </a:lnTo>
                  <a:cubicBezTo>
                    <a:pt x="3160" y="1977"/>
                    <a:pt x="4572" y="2750"/>
                    <a:pt x="5682" y="3917"/>
                  </a:cubicBezTo>
                  <a:cubicBezTo>
                    <a:pt x="5916" y="4150"/>
                    <a:pt x="6450" y="4651"/>
                    <a:pt x="6183" y="5017"/>
                  </a:cubicBezTo>
                  <a:cubicBezTo>
                    <a:pt x="6083" y="5168"/>
                    <a:pt x="5908" y="5218"/>
                    <a:pt x="5720" y="5218"/>
                  </a:cubicBezTo>
                  <a:cubicBezTo>
                    <a:pt x="5532" y="5218"/>
                    <a:pt x="5332" y="5168"/>
                    <a:pt x="5182" y="5118"/>
                  </a:cubicBezTo>
                  <a:cubicBezTo>
                    <a:pt x="4248" y="4851"/>
                    <a:pt x="3614" y="4050"/>
                    <a:pt x="3114" y="3283"/>
                  </a:cubicBezTo>
                  <a:cubicBezTo>
                    <a:pt x="2646" y="2623"/>
                    <a:pt x="2177" y="1950"/>
                    <a:pt x="1718" y="1289"/>
                  </a:cubicBezTo>
                  <a:close/>
                  <a:moveTo>
                    <a:pt x="589" y="0"/>
                  </a:moveTo>
                  <a:cubicBezTo>
                    <a:pt x="286" y="0"/>
                    <a:pt x="0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4" y="5685"/>
                    <a:pt x="5049" y="5985"/>
                  </a:cubicBezTo>
                  <a:cubicBezTo>
                    <a:pt x="5220" y="6031"/>
                    <a:pt x="5396" y="6053"/>
                    <a:pt x="5571" y="6053"/>
                  </a:cubicBezTo>
                  <a:cubicBezTo>
                    <a:pt x="5907" y="6053"/>
                    <a:pt x="6243" y="5971"/>
                    <a:pt x="6550" y="5818"/>
                  </a:cubicBezTo>
                  <a:cubicBezTo>
                    <a:pt x="6983" y="5518"/>
                    <a:pt x="7183" y="4951"/>
                    <a:pt x="7017" y="4417"/>
                  </a:cubicBezTo>
                  <a:cubicBezTo>
                    <a:pt x="6817" y="3883"/>
                    <a:pt x="6483" y="3416"/>
                    <a:pt x="6049" y="3083"/>
                  </a:cubicBezTo>
                  <a:cubicBezTo>
                    <a:pt x="5616" y="2682"/>
                    <a:pt x="5182" y="2316"/>
                    <a:pt x="4682" y="2015"/>
                  </a:cubicBezTo>
                  <a:cubicBezTo>
                    <a:pt x="3614" y="1315"/>
                    <a:pt x="2447" y="681"/>
                    <a:pt x="1279" y="181"/>
                  </a:cubicBezTo>
                  <a:cubicBezTo>
                    <a:pt x="1209" y="148"/>
                    <a:pt x="1142" y="134"/>
                    <a:pt x="1078" y="134"/>
                  </a:cubicBezTo>
                  <a:cubicBezTo>
                    <a:pt x="1025" y="134"/>
                    <a:pt x="975" y="143"/>
                    <a:pt x="930" y="161"/>
                  </a:cubicBezTo>
                  <a:lnTo>
                    <a:pt x="930" y="161"/>
                  </a:lnTo>
                  <a:cubicBezTo>
                    <a:pt x="833" y="47"/>
                    <a:pt x="710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47" name="Google Shape;3647;p33"/>
            <p:cNvSpPr/>
            <p:nvPr/>
          </p:nvSpPr>
          <p:spPr>
            <a:xfrm>
              <a:off x="2146833" y="1628918"/>
              <a:ext cx="88676" cy="75148"/>
            </a:xfrm>
            <a:custGeom>
              <a:avLst/>
              <a:gdLst/>
              <a:ahLst/>
              <a:cxnLst/>
              <a:rect l="l" t="t" r="r" b="b"/>
              <a:pathLst>
                <a:path w="7499" h="6355" extrusionOk="0">
                  <a:moveTo>
                    <a:pt x="6151" y="827"/>
                  </a:moveTo>
                  <a:cubicBezTo>
                    <a:pt x="6275" y="827"/>
                    <a:pt x="6384" y="858"/>
                    <a:pt x="6464" y="939"/>
                  </a:cubicBezTo>
                  <a:cubicBezTo>
                    <a:pt x="6765" y="1272"/>
                    <a:pt x="6364" y="1906"/>
                    <a:pt x="6131" y="2206"/>
                  </a:cubicBezTo>
                  <a:cubicBezTo>
                    <a:pt x="5497" y="2940"/>
                    <a:pt x="4763" y="3574"/>
                    <a:pt x="3896" y="4041"/>
                  </a:cubicBezTo>
                  <a:cubicBezTo>
                    <a:pt x="3012" y="4559"/>
                    <a:pt x="2100" y="5022"/>
                    <a:pt x="1186" y="5454"/>
                  </a:cubicBezTo>
                  <a:lnTo>
                    <a:pt x="1186" y="5454"/>
                  </a:lnTo>
                  <a:cubicBezTo>
                    <a:pt x="2061" y="3796"/>
                    <a:pt x="3355" y="2227"/>
                    <a:pt x="4997" y="1272"/>
                  </a:cubicBezTo>
                  <a:cubicBezTo>
                    <a:pt x="5225" y="1146"/>
                    <a:pt x="5761" y="827"/>
                    <a:pt x="6151" y="827"/>
                  </a:cubicBezTo>
                  <a:close/>
                  <a:moveTo>
                    <a:pt x="6144" y="0"/>
                  </a:moveTo>
                  <a:cubicBezTo>
                    <a:pt x="6006" y="0"/>
                    <a:pt x="5866" y="23"/>
                    <a:pt x="5731" y="71"/>
                  </a:cubicBezTo>
                  <a:cubicBezTo>
                    <a:pt x="4496" y="372"/>
                    <a:pt x="3429" y="1306"/>
                    <a:pt x="2562" y="2140"/>
                  </a:cubicBezTo>
                  <a:cubicBezTo>
                    <a:pt x="1561" y="3174"/>
                    <a:pt x="760" y="4341"/>
                    <a:pt x="160" y="5642"/>
                  </a:cubicBezTo>
                  <a:cubicBezTo>
                    <a:pt x="0" y="5962"/>
                    <a:pt x="293" y="6265"/>
                    <a:pt x="558" y="6265"/>
                  </a:cubicBezTo>
                  <a:cubicBezTo>
                    <a:pt x="644" y="6265"/>
                    <a:pt x="727" y="6233"/>
                    <a:pt x="791" y="6159"/>
                  </a:cubicBezTo>
                  <a:lnTo>
                    <a:pt x="791" y="6159"/>
                  </a:lnTo>
                  <a:cubicBezTo>
                    <a:pt x="871" y="6272"/>
                    <a:pt x="999" y="6355"/>
                    <a:pt x="1143" y="6355"/>
                  </a:cubicBezTo>
                  <a:cubicBezTo>
                    <a:pt x="1203" y="6355"/>
                    <a:pt x="1265" y="6341"/>
                    <a:pt x="1327" y="6309"/>
                  </a:cubicBezTo>
                  <a:cubicBezTo>
                    <a:pt x="2395" y="5809"/>
                    <a:pt x="3429" y="5275"/>
                    <a:pt x="4463" y="4675"/>
                  </a:cubicBezTo>
                  <a:cubicBezTo>
                    <a:pt x="5464" y="4108"/>
                    <a:pt x="6364" y="3307"/>
                    <a:pt x="7065" y="2340"/>
                  </a:cubicBezTo>
                  <a:cubicBezTo>
                    <a:pt x="7432" y="1873"/>
                    <a:pt x="7498" y="1206"/>
                    <a:pt x="7232" y="638"/>
                  </a:cubicBezTo>
                  <a:cubicBezTo>
                    <a:pt x="7003" y="233"/>
                    <a:pt x="6582" y="0"/>
                    <a:pt x="6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48" name="Google Shape;3648;p33"/>
            <p:cNvSpPr/>
            <p:nvPr/>
          </p:nvSpPr>
          <p:spPr>
            <a:xfrm>
              <a:off x="22085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692" y="1266"/>
                  </a:moveTo>
                  <a:cubicBezTo>
                    <a:pt x="3139" y="1960"/>
                    <a:pt x="4593" y="2737"/>
                    <a:pt x="5716" y="3917"/>
                  </a:cubicBezTo>
                  <a:cubicBezTo>
                    <a:pt x="5950" y="4150"/>
                    <a:pt x="6483" y="4651"/>
                    <a:pt x="6217" y="5017"/>
                  </a:cubicBezTo>
                  <a:cubicBezTo>
                    <a:pt x="6100" y="5168"/>
                    <a:pt x="5916" y="5218"/>
                    <a:pt x="5725" y="5218"/>
                  </a:cubicBezTo>
                  <a:cubicBezTo>
                    <a:pt x="5533" y="5218"/>
                    <a:pt x="5333" y="5168"/>
                    <a:pt x="5183" y="5118"/>
                  </a:cubicBezTo>
                  <a:cubicBezTo>
                    <a:pt x="4249" y="4851"/>
                    <a:pt x="3615" y="4050"/>
                    <a:pt x="3081" y="3283"/>
                  </a:cubicBezTo>
                  <a:cubicBezTo>
                    <a:pt x="2629" y="2615"/>
                    <a:pt x="2163" y="1934"/>
                    <a:pt x="1692" y="1266"/>
                  </a:cubicBezTo>
                  <a:close/>
                  <a:moveTo>
                    <a:pt x="578" y="0"/>
                  </a:moveTo>
                  <a:cubicBezTo>
                    <a:pt x="286" y="0"/>
                    <a:pt x="1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5" y="5685"/>
                    <a:pt x="5049" y="5985"/>
                  </a:cubicBezTo>
                  <a:cubicBezTo>
                    <a:pt x="5221" y="6031"/>
                    <a:pt x="5396" y="6053"/>
                    <a:pt x="5572" y="6053"/>
                  </a:cubicBezTo>
                  <a:cubicBezTo>
                    <a:pt x="5908" y="6053"/>
                    <a:pt x="6243" y="5971"/>
                    <a:pt x="6550" y="5818"/>
                  </a:cubicBezTo>
                  <a:cubicBezTo>
                    <a:pt x="7017" y="5518"/>
                    <a:pt x="7184" y="4951"/>
                    <a:pt x="7051" y="4417"/>
                  </a:cubicBezTo>
                  <a:cubicBezTo>
                    <a:pt x="6817" y="3883"/>
                    <a:pt x="6483" y="3416"/>
                    <a:pt x="6050" y="3083"/>
                  </a:cubicBezTo>
                  <a:cubicBezTo>
                    <a:pt x="5616" y="2682"/>
                    <a:pt x="5183" y="2316"/>
                    <a:pt x="4716" y="2015"/>
                  </a:cubicBezTo>
                  <a:cubicBezTo>
                    <a:pt x="3615" y="1315"/>
                    <a:pt x="2481" y="681"/>
                    <a:pt x="1280" y="181"/>
                  </a:cubicBezTo>
                  <a:cubicBezTo>
                    <a:pt x="1215" y="148"/>
                    <a:pt x="1150" y="134"/>
                    <a:pt x="1089" y="134"/>
                  </a:cubicBezTo>
                  <a:cubicBezTo>
                    <a:pt x="1025" y="134"/>
                    <a:pt x="964" y="149"/>
                    <a:pt x="910" y="176"/>
                  </a:cubicBezTo>
                  <a:lnTo>
                    <a:pt x="910" y="176"/>
                  </a:lnTo>
                  <a:cubicBezTo>
                    <a:pt x="821" y="51"/>
                    <a:pt x="69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49" name="Google Shape;3649;p33"/>
            <p:cNvSpPr/>
            <p:nvPr/>
          </p:nvSpPr>
          <p:spPr>
            <a:xfrm>
              <a:off x="2210878" y="1628882"/>
              <a:ext cx="87351" cy="75987"/>
            </a:xfrm>
            <a:custGeom>
              <a:avLst/>
              <a:gdLst/>
              <a:ahLst/>
              <a:cxnLst/>
              <a:rect l="l" t="t" r="r" b="b"/>
              <a:pathLst>
                <a:path w="7387" h="6426" extrusionOk="0">
                  <a:moveTo>
                    <a:pt x="6110" y="846"/>
                  </a:moveTo>
                  <a:cubicBezTo>
                    <a:pt x="6305" y="846"/>
                    <a:pt x="6465" y="930"/>
                    <a:pt x="6519" y="1175"/>
                  </a:cubicBezTo>
                  <a:cubicBezTo>
                    <a:pt x="6619" y="1642"/>
                    <a:pt x="6185" y="2109"/>
                    <a:pt x="5885" y="2443"/>
                  </a:cubicBezTo>
                  <a:cubicBezTo>
                    <a:pt x="5185" y="3143"/>
                    <a:pt x="4384" y="3744"/>
                    <a:pt x="3517" y="4177"/>
                  </a:cubicBezTo>
                  <a:cubicBezTo>
                    <a:pt x="2771" y="4589"/>
                    <a:pt x="1986" y="4961"/>
                    <a:pt x="1206" y="5339"/>
                  </a:cubicBezTo>
                  <a:lnTo>
                    <a:pt x="1206" y="5339"/>
                  </a:lnTo>
                  <a:cubicBezTo>
                    <a:pt x="1610" y="4602"/>
                    <a:pt x="2091" y="3903"/>
                    <a:pt x="2650" y="3243"/>
                  </a:cubicBezTo>
                  <a:cubicBezTo>
                    <a:pt x="3383" y="2376"/>
                    <a:pt x="4251" y="1676"/>
                    <a:pt x="5251" y="1142"/>
                  </a:cubicBezTo>
                  <a:cubicBezTo>
                    <a:pt x="5469" y="1023"/>
                    <a:pt x="5826" y="846"/>
                    <a:pt x="6110" y="846"/>
                  </a:cubicBezTo>
                  <a:close/>
                  <a:moveTo>
                    <a:pt x="6141" y="1"/>
                  </a:moveTo>
                  <a:cubicBezTo>
                    <a:pt x="6100" y="1"/>
                    <a:pt x="6060" y="3"/>
                    <a:pt x="6019" y="8"/>
                  </a:cubicBezTo>
                  <a:cubicBezTo>
                    <a:pt x="4751" y="141"/>
                    <a:pt x="3550" y="1175"/>
                    <a:pt x="2683" y="2009"/>
                  </a:cubicBezTo>
                  <a:cubicBezTo>
                    <a:pt x="1615" y="3043"/>
                    <a:pt x="748" y="4277"/>
                    <a:pt x="114" y="5645"/>
                  </a:cubicBezTo>
                  <a:cubicBezTo>
                    <a:pt x="1" y="5911"/>
                    <a:pt x="178" y="6166"/>
                    <a:pt x="396" y="6244"/>
                  </a:cubicBezTo>
                  <a:lnTo>
                    <a:pt x="396" y="6244"/>
                  </a:lnTo>
                  <a:cubicBezTo>
                    <a:pt x="474" y="6350"/>
                    <a:pt x="600" y="6426"/>
                    <a:pt x="747" y="6426"/>
                  </a:cubicBezTo>
                  <a:cubicBezTo>
                    <a:pt x="811" y="6426"/>
                    <a:pt x="878" y="6412"/>
                    <a:pt x="948" y="6379"/>
                  </a:cubicBezTo>
                  <a:cubicBezTo>
                    <a:pt x="1982" y="5879"/>
                    <a:pt x="3050" y="5412"/>
                    <a:pt x="4051" y="4811"/>
                  </a:cubicBezTo>
                  <a:cubicBezTo>
                    <a:pt x="5085" y="4311"/>
                    <a:pt x="5985" y="3577"/>
                    <a:pt x="6752" y="2710"/>
                  </a:cubicBezTo>
                  <a:cubicBezTo>
                    <a:pt x="7186" y="2243"/>
                    <a:pt x="7386" y="1609"/>
                    <a:pt x="7320" y="975"/>
                  </a:cubicBezTo>
                  <a:cubicBezTo>
                    <a:pt x="7195" y="416"/>
                    <a:pt x="6694" y="1"/>
                    <a:pt x="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50" name="Google Shape;3650;p33"/>
            <p:cNvSpPr/>
            <p:nvPr/>
          </p:nvSpPr>
          <p:spPr>
            <a:xfrm>
              <a:off x="2272143" y="1697621"/>
              <a:ext cx="85246" cy="71399"/>
            </a:xfrm>
            <a:custGeom>
              <a:avLst/>
              <a:gdLst/>
              <a:ahLst/>
              <a:cxnLst/>
              <a:rect l="l" t="t" r="r" b="b"/>
              <a:pathLst>
                <a:path w="7209" h="6038" extrusionOk="0">
                  <a:moveTo>
                    <a:pt x="1714" y="1273"/>
                  </a:moveTo>
                  <a:cubicBezTo>
                    <a:pt x="3167" y="1984"/>
                    <a:pt x="4590" y="2755"/>
                    <a:pt x="5708" y="3902"/>
                  </a:cubicBezTo>
                  <a:cubicBezTo>
                    <a:pt x="5941" y="4135"/>
                    <a:pt x="6475" y="4636"/>
                    <a:pt x="6208" y="5002"/>
                  </a:cubicBezTo>
                  <a:cubicBezTo>
                    <a:pt x="6103" y="5160"/>
                    <a:pt x="5907" y="5207"/>
                    <a:pt x="5706" y="5207"/>
                  </a:cubicBezTo>
                  <a:cubicBezTo>
                    <a:pt x="5522" y="5207"/>
                    <a:pt x="5335" y="5168"/>
                    <a:pt x="5207" y="5136"/>
                  </a:cubicBezTo>
                  <a:cubicBezTo>
                    <a:pt x="4273" y="4869"/>
                    <a:pt x="3640" y="4035"/>
                    <a:pt x="3106" y="3268"/>
                  </a:cubicBezTo>
                  <a:cubicBezTo>
                    <a:pt x="2634" y="2603"/>
                    <a:pt x="2176" y="1938"/>
                    <a:pt x="1714" y="1273"/>
                  </a:cubicBezTo>
                  <a:close/>
                  <a:moveTo>
                    <a:pt x="603" y="1"/>
                  </a:moveTo>
                  <a:cubicBezTo>
                    <a:pt x="301" y="1"/>
                    <a:pt x="1" y="292"/>
                    <a:pt x="237" y="599"/>
                  </a:cubicBezTo>
                  <a:lnTo>
                    <a:pt x="204" y="599"/>
                  </a:lnTo>
                  <a:cubicBezTo>
                    <a:pt x="971" y="1667"/>
                    <a:pt x="1705" y="2768"/>
                    <a:pt x="2472" y="3835"/>
                  </a:cubicBezTo>
                  <a:cubicBezTo>
                    <a:pt x="3139" y="4736"/>
                    <a:pt x="3907" y="5670"/>
                    <a:pt x="5074" y="5970"/>
                  </a:cubicBezTo>
                  <a:cubicBezTo>
                    <a:pt x="5246" y="6016"/>
                    <a:pt x="5421" y="6038"/>
                    <a:pt x="5595" y="6038"/>
                  </a:cubicBezTo>
                  <a:cubicBezTo>
                    <a:pt x="5929" y="6038"/>
                    <a:pt x="6257" y="5956"/>
                    <a:pt x="6542" y="5803"/>
                  </a:cubicBezTo>
                  <a:cubicBezTo>
                    <a:pt x="7009" y="5503"/>
                    <a:pt x="7209" y="4936"/>
                    <a:pt x="7042" y="4402"/>
                  </a:cubicBezTo>
                  <a:cubicBezTo>
                    <a:pt x="6842" y="3868"/>
                    <a:pt x="6475" y="3401"/>
                    <a:pt x="6041" y="3068"/>
                  </a:cubicBezTo>
                  <a:cubicBezTo>
                    <a:pt x="5641" y="2667"/>
                    <a:pt x="5174" y="2301"/>
                    <a:pt x="4707" y="2000"/>
                  </a:cubicBezTo>
                  <a:cubicBezTo>
                    <a:pt x="3606" y="1300"/>
                    <a:pt x="2472" y="666"/>
                    <a:pt x="1305" y="166"/>
                  </a:cubicBezTo>
                  <a:cubicBezTo>
                    <a:pt x="1235" y="133"/>
                    <a:pt x="1166" y="119"/>
                    <a:pt x="1101" y="119"/>
                  </a:cubicBezTo>
                  <a:cubicBezTo>
                    <a:pt x="1040" y="119"/>
                    <a:pt x="982" y="132"/>
                    <a:pt x="929" y="154"/>
                  </a:cubicBezTo>
                  <a:lnTo>
                    <a:pt x="929" y="154"/>
                  </a:lnTo>
                  <a:cubicBezTo>
                    <a:pt x="842" y="46"/>
                    <a:pt x="723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51" name="Google Shape;3651;p33"/>
            <p:cNvSpPr/>
            <p:nvPr/>
          </p:nvSpPr>
          <p:spPr>
            <a:xfrm>
              <a:off x="2307772" y="1683194"/>
              <a:ext cx="115495" cy="37722"/>
            </a:xfrm>
            <a:custGeom>
              <a:avLst/>
              <a:gdLst/>
              <a:ahLst/>
              <a:cxnLst/>
              <a:rect l="l" t="t" r="r" b="b"/>
              <a:pathLst>
                <a:path w="9767" h="3190" extrusionOk="0">
                  <a:moveTo>
                    <a:pt x="7241" y="851"/>
                  </a:moveTo>
                  <a:cubicBezTo>
                    <a:pt x="7778" y="851"/>
                    <a:pt x="8599" y="877"/>
                    <a:pt x="8833" y="1286"/>
                  </a:cubicBezTo>
                  <a:cubicBezTo>
                    <a:pt x="9266" y="1953"/>
                    <a:pt x="7765" y="2320"/>
                    <a:pt x="7331" y="2353"/>
                  </a:cubicBezTo>
                  <a:cubicBezTo>
                    <a:pt x="6498" y="2320"/>
                    <a:pt x="5664" y="2153"/>
                    <a:pt x="4896" y="1886"/>
                  </a:cubicBezTo>
                  <a:cubicBezTo>
                    <a:pt x="4145" y="1684"/>
                    <a:pt x="3373" y="1533"/>
                    <a:pt x="2603" y="1393"/>
                  </a:cubicBezTo>
                  <a:lnTo>
                    <a:pt x="2603" y="1393"/>
                  </a:lnTo>
                  <a:cubicBezTo>
                    <a:pt x="3383" y="1236"/>
                    <a:pt x="4167" y="1105"/>
                    <a:pt x="4963" y="985"/>
                  </a:cubicBezTo>
                  <a:cubicBezTo>
                    <a:pt x="5664" y="885"/>
                    <a:pt x="6364" y="852"/>
                    <a:pt x="7031" y="852"/>
                  </a:cubicBezTo>
                  <a:cubicBezTo>
                    <a:pt x="7094" y="852"/>
                    <a:pt x="7165" y="851"/>
                    <a:pt x="7241" y="851"/>
                  </a:cubicBezTo>
                  <a:close/>
                  <a:moveTo>
                    <a:pt x="7009" y="1"/>
                  </a:moveTo>
                  <a:cubicBezTo>
                    <a:pt x="6334" y="1"/>
                    <a:pt x="5649" y="81"/>
                    <a:pt x="5030" y="151"/>
                  </a:cubicBezTo>
                  <a:cubicBezTo>
                    <a:pt x="3595" y="318"/>
                    <a:pt x="2194" y="585"/>
                    <a:pt x="793" y="952"/>
                  </a:cubicBezTo>
                  <a:cubicBezTo>
                    <a:pt x="715" y="968"/>
                    <a:pt x="654" y="1000"/>
                    <a:pt x="609" y="1044"/>
                  </a:cubicBezTo>
                  <a:lnTo>
                    <a:pt x="609" y="1044"/>
                  </a:lnTo>
                  <a:cubicBezTo>
                    <a:pt x="162" y="1072"/>
                    <a:pt x="1" y="1760"/>
                    <a:pt x="493" y="1853"/>
                  </a:cubicBezTo>
                  <a:cubicBezTo>
                    <a:pt x="1828" y="2120"/>
                    <a:pt x="3195" y="2320"/>
                    <a:pt x="4529" y="2653"/>
                  </a:cubicBezTo>
                  <a:cubicBezTo>
                    <a:pt x="5401" y="2893"/>
                    <a:pt x="6316" y="3190"/>
                    <a:pt x="7218" y="3190"/>
                  </a:cubicBezTo>
                  <a:cubicBezTo>
                    <a:pt x="7696" y="3190"/>
                    <a:pt x="8170" y="3106"/>
                    <a:pt x="8632" y="2887"/>
                  </a:cubicBezTo>
                  <a:cubicBezTo>
                    <a:pt x="9166" y="2653"/>
                    <a:pt x="9733" y="2186"/>
                    <a:pt x="9767" y="1519"/>
                  </a:cubicBezTo>
                  <a:cubicBezTo>
                    <a:pt x="9733" y="919"/>
                    <a:pt x="9333" y="385"/>
                    <a:pt x="8732" y="252"/>
                  </a:cubicBezTo>
                  <a:cubicBezTo>
                    <a:pt x="8200" y="63"/>
                    <a:pt x="7608" y="1"/>
                    <a:pt x="7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52" name="Google Shape;3652;p33"/>
            <p:cNvSpPr/>
            <p:nvPr/>
          </p:nvSpPr>
          <p:spPr>
            <a:xfrm>
              <a:off x="2274236" y="1628918"/>
              <a:ext cx="88676" cy="76721"/>
            </a:xfrm>
            <a:custGeom>
              <a:avLst/>
              <a:gdLst/>
              <a:ahLst/>
              <a:cxnLst/>
              <a:rect l="l" t="t" r="r" b="b"/>
              <a:pathLst>
                <a:path w="7499" h="6488" extrusionOk="0">
                  <a:moveTo>
                    <a:pt x="6152" y="827"/>
                  </a:moveTo>
                  <a:cubicBezTo>
                    <a:pt x="6275" y="827"/>
                    <a:pt x="6385" y="858"/>
                    <a:pt x="6465" y="939"/>
                  </a:cubicBezTo>
                  <a:cubicBezTo>
                    <a:pt x="6765" y="1272"/>
                    <a:pt x="6365" y="1906"/>
                    <a:pt x="6131" y="2206"/>
                  </a:cubicBezTo>
                  <a:cubicBezTo>
                    <a:pt x="5497" y="2940"/>
                    <a:pt x="4764" y="3607"/>
                    <a:pt x="3896" y="4108"/>
                  </a:cubicBezTo>
                  <a:cubicBezTo>
                    <a:pt x="2981" y="4676"/>
                    <a:pt x="2035" y="5184"/>
                    <a:pt x="1060" y="5633"/>
                  </a:cubicBezTo>
                  <a:lnTo>
                    <a:pt x="1060" y="5633"/>
                  </a:lnTo>
                  <a:cubicBezTo>
                    <a:pt x="1940" y="3910"/>
                    <a:pt x="3297" y="2262"/>
                    <a:pt x="4997" y="1272"/>
                  </a:cubicBezTo>
                  <a:cubicBezTo>
                    <a:pt x="5225" y="1146"/>
                    <a:pt x="5761" y="827"/>
                    <a:pt x="6152" y="827"/>
                  </a:cubicBezTo>
                  <a:close/>
                  <a:moveTo>
                    <a:pt x="6145" y="0"/>
                  </a:moveTo>
                  <a:cubicBezTo>
                    <a:pt x="6007" y="0"/>
                    <a:pt x="5867" y="23"/>
                    <a:pt x="5731" y="71"/>
                  </a:cubicBezTo>
                  <a:cubicBezTo>
                    <a:pt x="4497" y="372"/>
                    <a:pt x="3429" y="1306"/>
                    <a:pt x="2562" y="2173"/>
                  </a:cubicBezTo>
                  <a:cubicBezTo>
                    <a:pt x="1561" y="3174"/>
                    <a:pt x="761" y="4341"/>
                    <a:pt x="160" y="5642"/>
                  </a:cubicBezTo>
                  <a:cubicBezTo>
                    <a:pt x="1" y="5962"/>
                    <a:pt x="293" y="6265"/>
                    <a:pt x="559" y="6265"/>
                  </a:cubicBezTo>
                  <a:cubicBezTo>
                    <a:pt x="622" y="6265"/>
                    <a:pt x="684" y="6248"/>
                    <a:pt x="738" y="6209"/>
                  </a:cubicBezTo>
                  <a:lnTo>
                    <a:pt x="738" y="6209"/>
                  </a:lnTo>
                  <a:cubicBezTo>
                    <a:pt x="811" y="6363"/>
                    <a:pt x="965" y="6488"/>
                    <a:pt x="1143" y="6488"/>
                  </a:cubicBezTo>
                  <a:cubicBezTo>
                    <a:pt x="1203" y="6488"/>
                    <a:pt x="1265" y="6474"/>
                    <a:pt x="1328" y="6443"/>
                  </a:cubicBezTo>
                  <a:cubicBezTo>
                    <a:pt x="2395" y="5942"/>
                    <a:pt x="3429" y="5375"/>
                    <a:pt x="4463" y="4741"/>
                  </a:cubicBezTo>
                  <a:cubicBezTo>
                    <a:pt x="5464" y="4141"/>
                    <a:pt x="6365" y="3307"/>
                    <a:pt x="7032" y="2373"/>
                  </a:cubicBezTo>
                  <a:cubicBezTo>
                    <a:pt x="7399" y="1873"/>
                    <a:pt x="7499" y="1206"/>
                    <a:pt x="7232" y="638"/>
                  </a:cubicBezTo>
                  <a:cubicBezTo>
                    <a:pt x="7004" y="233"/>
                    <a:pt x="6583" y="0"/>
                    <a:pt x="6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3653" name="Google Shape;3653;p33"/>
          <p:cNvGrpSpPr/>
          <p:nvPr/>
        </p:nvGrpSpPr>
        <p:grpSpPr>
          <a:xfrm>
            <a:off x="4677200" y="583726"/>
            <a:ext cx="2548226" cy="445206"/>
            <a:chOff x="1616250" y="1628882"/>
            <a:chExt cx="811356" cy="150296"/>
          </a:xfrm>
        </p:grpSpPr>
        <p:sp>
          <p:nvSpPr>
            <p:cNvPr id="3654" name="Google Shape;3654;p33"/>
            <p:cNvSpPr/>
            <p:nvPr/>
          </p:nvSpPr>
          <p:spPr>
            <a:xfrm>
              <a:off x="1678930" y="1708015"/>
              <a:ext cx="654798" cy="4411"/>
            </a:xfrm>
            <a:custGeom>
              <a:avLst/>
              <a:gdLst/>
              <a:ahLst/>
              <a:cxnLst/>
              <a:rect l="l" t="t" r="r" b="b"/>
              <a:pathLst>
                <a:path w="55374" h="373" extrusionOk="0">
                  <a:moveTo>
                    <a:pt x="13865" y="0"/>
                  </a:moveTo>
                  <a:cubicBezTo>
                    <a:pt x="8284" y="0"/>
                    <a:pt x="1" y="221"/>
                    <a:pt x="1" y="221"/>
                  </a:cubicBezTo>
                  <a:lnTo>
                    <a:pt x="38896" y="197"/>
                  </a:lnTo>
                  <a:lnTo>
                    <a:pt x="38896" y="197"/>
                  </a:lnTo>
                  <a:cubicBezTo>
                    <a:pt x="41889" y="283"/>
                    <a:pt x="45757" y="373"/>
                    <a:pt x="48334" y="373"/>
                  </a:cubicBezTo>
                  <a:cubicBezTo>
                    <a:pt x="48984" y="373"/>
                    <a:pt x="49552" y="367"/>
                    <a:pt x="50003" y="354"/>
                  </a:cubicBezTo>
                  <a:cubicBezTo>
                    <a:pt x="53505" y="221"/>
                    <a:pt x="55373" y="187"/>
                    <a:pt x="55373" y="187"/>
                  </a:cubicBezTo>
                  <a:lnTo>
                    <a:pt x="55373" y="187"/>
                  </a:lnTo>
                  <a:lnTo>
                    <a:pt x="38896" y="197"/>
                  </a:lnTo>
                  <a:lnTo>
                    <a:pt x="38896" y="197"/>
                  </a:lnTo>
                  <a:cubicBezTo>
                    <a:pt x="36783" y="137"/>
                    <a:pt x="35106" y="78"/>
                    <a:pt x="34625" y="54"/>
                  </a:cubicBezTo>
                  <a:cubicBezTo>
                    <a:pt x="34327" y="39"/>
                    <a:pt x="33532" y="34"/>
                    <a:pt x="32420" y="34"/>
                  </a:cubicBezTo>
                  <a:cubicBezTo>
                    <a:pt x="29940" y="34"/>
                    <a:pt x="25879" y="59"/>
                    <a:pt x="22204" y="59"/>
                  </a:cubicBezTo>
                  <a:cubicBezTo>
                    <a:pt x="19974" y="59"/>
                    <a:pt x="17886" y="50"/>
                    <a:pt x="16379" y="21"/>
                  </a:cubicBezTo>
                  <a:cubicBezTo>
                    <a:pt x="15650" y="6"/>
                    <a:pt x="14795" y="0"/>
                    <a:pt x="13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55" name="Google Shape;3655;p33"/>
            <p:cNvSpPr/>
            <p:nvPr/>
          </p:nvSpPr>
          <p:spPr>
            <a:xfrm>
              <a:off x="1627769" y="1707067"/>
              <a:ext cx="706019" cy="6330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75" y="0"/>
                    <a:pt x="16379" y="101"/>
                  </a:cubicBezTo>
                  <a:cubicBezTo>
                    <a:pt x="21483" y="201"/>
                    <a:pt x="33258" y="67"/>
                    <a:pt x="34625" y="134"/>
                  </a:cubicBezTo>
                  <a:cubicBezTo>
                    <a:pt x="35960" y="201"/>
                    <a:pt x="46500" y="534"/>
                    <a:pt x="50003" y="434"/>
                  </a:cubicBezTo>
                  <a:cubicBezTo>
                    <a:pt x="53505" y="301"/>
                    <a:pt x="55373" y="267"/>
                    <a:pt x="55373" y="267"/>
                  </a:cubicBezTo>
                </a:path>
              </a:pathLst>
            </a:custGeom>
            <a:noFill/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56" name="Google Shape;3656;p33"/>
            <p:cNvSpPr/>
            <p:nvPr/>
          </p:nvSpPr>
          <p:spPr>
            <a:xfrm>
              <a:off x="1710491" y="1712201"/>
              <a:ext cx="72582" cy="62105"/>
            </a:xfrm>
            <a:custGeom>
              <a:avLst/>
              <a:gdLst/>
              <a:ahLst/>
              <a:cxnLst/>
              <a:rect l="l" t="t" r="r" b="b"/>
              <a:pathLst>
                <a:path w="6138" h="5252" extrusionOk="0">
                  <a:moveTo>
                    <a:pt x="0" y="0"/>
                  </a:moveTo>
                  <a:lnTo>
                    <a:pt x="2002" y="2902"/>
                  </a:lnTo>
                  <a:cubicBezTo>
                    <a:pt x="2368" y="3436"/>
                    <a:pt x="2769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3" y="1901"/>
                    <a:pt x="2335" y="1001"/>
                    <a:pt x="50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57" name="Google Shape;3657;p33"/>
            <p:cNvSpPr/>
            <p:nvPr/>
          </p:nvSpPr>
          <p:spPr>
            <a:xfrm>
              <a:off x="1703798" y="1707625"/>
              <a:ext cx="85199" cy="71553"/>
            </a:xfrm>
            <a:custGeom>
              <a:avLst/>
              <a:gdLst/>
              <a:ahLst/>
              <a:cxnLst/>
              <a:rect l="l" t="t" r="r" b="b"/>
              <a:pathLst>
                <a:path w="7205" h="6051" extrusionOk="0">
                  <a:moveTo>
                    <a:pt x="1716" y="1290"/>
                  </a:moveTo>
                  <a:cubicBezTo>
                    <a:pt x="3151" y="1979"/>
                    <a:pt x="4590" y="2748"/>
                    <a:pt x="5703" y="3890"/>
                  </a:cubicBezTo>
                  <a:cubicBezTo>
                    <a:pt x="5937" y="4123"/>
                    <a:pt x="6470" y="4657"/>
                    <a:pt x="6203" y="5024"/>
                  </a:cubicBezTo>
                  <a:cubicBezTo>
                    <a:pt x="6099" y="5163"/>
                    <a:pt x="5903" y="5212"/>
                    <a:pt x="5701" y="5212"/>
                  </a:cubicBezTo>
                  <a:cubicBezTo>
                    <a:pt x="5518" y="5212"/>
                    <a:pt x="5330" y="5172"/>
                    <a:pt x="5203" y="5124"/>
                  </a:cubicBezTo>
                  <a:cubicBezTo>
                    <a:pt x="4269" y="4857"/>
                    <a:pt x="3635" y="4023"/>
                    <a:pt x="3101" y="3289"/>
                  </a:cubicBezTo>
                  <a:cubicBezTo>
                    <a:pt x="2632" y="2628"/>
                    <a:pt x="2176" y="1952"/>
                    <a:pt x="1716" y="1290"/>
                  </a:cubicBezTo>
                  <a:close/>
                  <a:moveTo>
                    <a:pt x="581" y="0"/>
                  </a:moveTo>
                  <a:cubicBezTo>
                    <a:pt x="285" y="0"/>
                    <a:pt x="1" y="286"/>
                    <a:pt x="233" y="587"/>
                  </a:cubicBezTo>
                  <a:lnTo>
                    <a:pt x="199" y="587"/>
                  </a:lnTo>
                  <a:cubicBezTo>
                    <a:pt x="933" y="1688"/>
                    <a:pt x="1700" y="2755"/>
                    <a:pt x="2467" y="3823"/>
                  </a:cubicBezTo>
                  <a:cubicBezTo>
                    <a:pt x="3101" y="4757"/>
                    <a:pt x="3902" y="5691"/>
                    <a:pt x="5069" y="5958"/>
                  </a:cubicBezTo>
                  <a:cubicBezTo>
                    <a:pt x="5246" y="6021"/>
                    <a:pt x="5431" y="6050"/>
                    <a:pt x="5620" y="6050"/>
                  </a:cubicBezTo>
                  <a:cubicBezTo>
                    <a:pt x="5930" y="6050"/>
                    <a:pt x="6246" y="5970"/>
                    <a:pt x="6537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470" y="3423"/>
                    <a:pt x="6037" y="3056"/>
                  </a:cubicBezTo>
                  <a:cubicBezTo>
                    <a:pt x="5603" y="2689"/>
                    <a:pt x="5169" y="2322"/>
                    <a:pt x="4702" y="1988"/>
                  </a:cubicBezTo>
                  <a:cubicBezTo>
                    <a:pt x="3602" y="1288"/>
                    <a:pt x="2467" y="687"/>
                    <a:pt x="1267" y="154"/>
                  </a:cubicBezTo>
                  <a:cubicBezTo>
                    <a:pt x="1204" y="122"/>
                    <a:pt x="1142" y="108"/>
                    <a:pt x="1082" y="108"/>
                  </a:cubicBezTo>
                  <a:cubicBezTo>
                    <a:pt x="1019" y="108"/>
                    <a:pt x="960" y="124"/>
                    <a:pt x="906" y="151"/>
                  </a:cubicBezTo>
                  <a:lnTo>
                    <a:pt x="906" y="151"/>
                  </a:lnTo>
                  <a:cubicBezTo>
                    <a:pt x="816" y="45"/>
                    <a:pt x="698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58" name="Google Shape;3658;p33"/>
            <p:cNvSpPr/>
            <p:nvPr/>
          </p:nvSpPr>
          <p:spPr>
            <a:xfrm>
              <a:off x="1711673" y="1644255"/>
              <a:ext cx="77324" cy="64009"/>
            </a:xfrm>
            <a:custGeom>
              <a:avLst/>
              <a:gdLst/>
              <a:ahLst/>
              <a:cxnLst/>
              <a:rect l="l" t="t" r="r" b="b"/>
              <a:pathLst>
                <a:path w="6539" h="5413" extrusionOk="0">
                  <a:moveTo>
                    <a:pt x="5617" y="0"/>
                  </a:moveTo>
                  <a:cubicBezTo>
                    <a:pt x="5471" y="0"/>
                    <a:pt x="5321" y="25"/>
                    <a:pt x="5171" y="75"/>
                  </a:cubicBezTo>
                  <a:cubicBezTo>
                    <a:pt x="4503" y="309"/>
                    <a:pt x="3870" y="676"/>
                    <a:pt x="3303" y="1176"/>
                  </a:cubicBezTo>
                  <a:cubicBezTo>
                    <a:pt x="1902" y="2310"/>
                    <a:pt x="767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71" y="1009"/>
                  </a:cubicBezTo>
                  <a:cubicBezTo>
                    <a:pt x="6538" y="642"/>
                    <a:pt x="6371" y="275"/>
                    <a:pt x="6038" y="75"/>
                  </a:cubicBezTo>
                  <a:cubicBezTo>
                    <a:pt x="5904" y="25"/>
                    <a:pt x="5763" y="0"/>
                    <a:pt x="5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59" name="Google Shape;3659;p33"/>
            <p:cNvSpPr/>
            <p:nvPr/>
          </p:nvSpPr>
          <p:spPr>
            <a:xfrm>
              <a:off x="1705832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204" y="0"/>
                  </a:moveTo>
                  <a:cubicBezTo>
                    <a:pt x="5925" y="0"/>
                    <a:pt x="5633" y="72"/>
                    <a:pt x="5364" y="167"/>
                  </a:cubicBezTo>
                  <a:cubicBezTo>
                    <a:pt x="4230" y="668"/>
                    <a:pt x="3229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4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64" y="968"/>
                    <a:pt x="6065" y="868"/>
                  </a:cubicBezTo>
                  <a:cubicBezTo>
                    <a:pt x="6107" y="860"/>
                    <a:pt x="6146" y="856"/>
                    <a:pt x="6182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6" y="4437"/>
                    <a:pt x="2429" y="4971"/>
                    <a:pt x="1395" y="5438"/>
                  </a:cubicBezTo>
                  <a:cubicBezTo>
                    <a:pt x="964" y="5639"/>
                    <a:pt x="1225" y="6185"/>
                    <a:pt x="1604" y="6185"/>
                  </a:cubicBezTo>
                  <a:cubicBezTo>
                    <a:pt x="1665" y="6185"/>
                    <a:pt x="1730" y="6171"/>
                    <a:pt x="1795" y="6138"/>
                  </a:cubicBezTo>
                  <a:cubicBezTo>
                    <a:pt x="2896" y="5671"/>
                    <a:pt x="3963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332" y="1802"/>
                  </a:cubicBezTo>
                  <a:cubicBezTo>
                    <a:pt x="7499" y="1302"/>
                    <a:pt x="7399" y="734"/>
                    <a:pt x="7032" y="334"/>
                  </a:cubicBezTo>
                  <a:cubicBezTo>
                    <a:pt x="6804" y="89"/>
                    <a:pt x="6512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60" name="Google Shape;3660;p33"/>
            <p:cNvSpPr/>
            <p:nvPr/>
          </p:nvSpPr>
          <p:spPr>
            <a:xfrm>
              <a:off x="1773991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803" y="3936"/>
                    <a:pt x="3270" y="4403"/>
                  </a:cubicBezTo>
                  <a:cubicBezTo>
                    <a:pt x="3737" y="4870"/>
                    <a:pt x="4370" y="5170"/>
                    <a:pt x="5004" y="5237"/>
                  </a:cubicBezTo>
                  <a:cubicBezTo>
                    <a:pt x="5063" y="5247"/>
                    <a:pt x="5122" y="5252"/>
                    <a:pt x="5179" y="5252"/>
                  </a:cubicBezTo>
                  <a:cubicBezTo>
                    <a:pt x="5510" y="5252"/>
                    <a:pt x="5806" y="5093"/>
                    <a:pt x="6005" y="4837"/>
                  </a:cubicBezTo>
                  <a:cubicBezTo>
                    <a:pt x="6138" y="4603"/>
                    <a:pt x="6172" y="4303"/>
                    <a:pt x="6072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37" y="1901"/>
                    <a:pt x="2336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61" name="Google Shape;3661;p33"/>
            <p:cNvSpPr/>
            <p:nvPr/>
          </p:nvSpPr>
          <p:spPr>
            <a:xfrm>
              <a:off x="1767310" y="1707625"/>
              <a:ext cx="85187" cy="71553"/>
            </a:xfrm>
            <a:custGeom>
              <a:avLst/>
              <a:gdLst/>
              <a:ahLst/>
              <a:cxnLst/>
              <a:rect l="l" t="t" r="r" b="b"/>
              <a:pathLst>
                <a:path w="7204" h="6051" extrusionOk="0">
                  <a:moveTo>
                    <a:pt x="1710" y="1282"/>
                  </a:moveTo>
                  <a:cubicBezTo>
                    <a:pt x="3162" y="1972"/>
                    <a:pt x="4585" y="2744"/>
                    <a:pt x="5703" y="3890"/>
                  </a:cubicBezTo>
                  <a:cubicBezTo>
                    <a:pt x="5936" y="4123"/>
                    <a:pt x="6470" y="4657"/>
                    <a:pt x="6203" y="5024"/>
                  </a:cubicBezTo>
                  <a:cubicBezTo>
                    <a:pt x="6103" y="5174"/>
                    <a:pt x="5919" y="5224"/>
                    <a:pt x="5728" y="5224"/>
                  </a:cubicBezTo>
                  <a:cubicBezTo>
                    <a:pt x="5536" y="5224"/>
                    <a:pt x="5336" y="5174"/>
                    <a:pt x="5202" y="5124"/>
                  </a:cubicBezTo>
                  <a:cubicBezTo>
                    <a:pt x="4268" y="4857"/>
                    <a:pt x="3634" y="4023"/>
                    <a:pt x="3101" y="3289"/>
                  </a:cubicBezTo>
                  <a:cubicBezTo>
                    <a:pt x="2629" y="2625"/>
                    <a:pt x="2172" y="1947"/>
                    <a:pt x="1710" y="1282"/>
                  </a:cubicBezTo>
                  <a:close/>
                  <a:moveTo>
                    <a:pt x="580" y="0"/>
                  </a:moveTo>
                  <a:cubicBezTo>
                    <a:pt x="284" y="0"/>
                    <a:pt x="0" y="286"/>
                    <a:pt x="232" y="587"/>
                  </a:cubicBezTo>
                  <a:lnTo>
                    <a:pt x="199" y="587"/>
                  </a:lnTo>
                  <a:cubicBezTo>
                    <a:pt x="966" y="1688"/>
                    <a:pt x="1700" y="2755"/>
                    <a:pt x="2467" y="3823"/>
                  </a:cubicBezTo>
                  <a:cubicBezTo>
                    <a:pt x="3134" y="4757"/>
                    <a:pt x="3935" y="5691"/>
                    <a:pt x="5069" y="5958"/>
                  </a:cubicBezTo>
                  <a:cubicBezTo>
                    <a:pt x="5258" y="6021"/>
                    <a:pt x="5451" y="6050"/>
                    <a:pt x="5644" y="6050"/>
                  </a:cubicBezTo>
                  <a:cubicBezTo>
                    <a:pt x="5963" y="6050"/>
                    <a:pt x="6279" y="5970"/>
                    <a:pt x="6570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503" y="3423"/>
                    <a:pt x="6036" y="3056"/>
                  </a:cubicBezTo>
                  <a:cubicBezTo>
                    <a:pt x="5636" y="2689"/>
                    <a:pt x="5202" y="2322"/>
                    <a:pt x="4702" y="1988"/>
                  </a:cubicBezTo>
                  <a:cubicBezTo>
                    <a:pt x="3634" y="1288"/>
                    <a:pt x="2467" y="687"/>
                    <a:pt x="1299" y="154"/>
                  </a:cubicBezTo>
                  <a:cubicBezTo>
                    <a:pt x="1232" y="122"/>
                    <a:pt x="1166" y="108"/>
                    <a:pt x="1103" y="108"/>
                  </a:cubicBezTo>
                  <a:cubicBezTo>
                    <a:pt x="1033" y="108"/>
                    <a:pt x="968" y="126"/>
                    <a:pt x="909" y="155"/>
                  </a:cubicBezTo>
                  <a:lnTo>
                    <a:pt x="909" y="155"/>
                  </a:lnTo>
                  <a:cubicBezTo>
                    <a:pt x="819" y="46"/>
                    <a:pt x="699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62" name="Google Shape;3662;p33"/>
            <p:cNvSpPr/>
            <p:nvPr/>
          </p:nvSpPr>
          <p:spPr>
            <a:xfrm>
              <a:off x="1775576" y="1643959"/>
              <a:ext cx="76922" cy="64304"/>
            </a:xfrm>
            <a:custGeom>
              <a:avLst/>
              <a:gdLst/>
              <a:ahLst/>
              <a:cxnLst/>
              <a:rect l="l" t="t" r="r" b="b"/>
              <a:pathLst>
                <a:path w="6505" h="5438" extrusionOk="0">
                  <a:moveTo>
                    <a:pt x="5604" y="0"/>
                  </a:moveTo>
                  <a:cubicBezTo>
                    <a:pt x="5454" y="0"/>
                    <a:pt x="5304" y="34"/>
                    <a:pt x="5170" y="100"/>
                  </a:cubicBezTo>
                  <a:cubicBezTo>
                    <a:pt x="4470" y="334"/>
                    <a:pt x="3836" y="701"/>
                    <a:pt x="3269" y="1201"/>
                  </a:cubicBezTo>
                  <a:cubicBezTo>
                    <a:pt x="1868" y="2335"/>
                    <a:pt x="734" y="3770"/>
                    <a:pt x="0" y="5438"/>
                  </a:cubicBezTo>
                  <a:lnTo>
                    <a:pt x="1067" y="5371"/>
                  </a:lnTo>
                  <a:cubicBezTo>
                    <a:pt x="2869" y="4504"/>
                    <a:pt x="4737" y="3570"/>
                    <a:pt x="5971" y="2002"/>
                  </a:cubicBezTo>
                  <a:cubicBezTo>
                    <a:pt x="6204" y="1735"/>
                    <a:pt x="6371" y="1401"/>
                    <a:pt x="6438" y="1034"/>
                  </a:cubicBezTo>
                  <a:cubicBezTo>
                    <a:pt x="6505" y="667"/>
                    <a:pt x="6371" y="267"/>
                    <a:pt x="6038" y="100"/>
                  </a:cubicBezTo>
                  <a:cubicBezTo>
                    <a:pt x="5904" y="34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63" name="Google Shape;3663;p33"/>
            <p:cNvSpPr/>
            <p:nvPr/>
          </p:nvSpPr>
          <p:spPr>
            <a:xfrm>
              <a:off x="1769722" y="1638827"/>
              <a:ext cx="88297" cy="74249"/>
            </a:xfrm>
            <a:custGeom>
              <a:avLst/>
              <a:gdLst/>
              <a:ahLst/>
              <a:cxnLst/>
              <a:rect l="l" t="t" r="r" b="b"/>
              <a:pathLst>
                <a:path w="7467" h="6279" extrusionOk="0">
                  <a:moveTo>
                    <a:pt x="6180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396" y="2302"/>
                  </a:cubicBezTo>
                  <a:cubicBezTo>
                    <a:pt x="1462" y="3270"/>
                    <a:pt x="695" y="4404"/>
                    <a:pt x="161" y="5638"/>
                  </a:cubicBezTo>
                  <a:cubicBezTo>
                    <a:pt x="1" y="5982"/>
                    <a:pt x="282" y="6279"/>
                    <a:pt x="549" y="6279"/>
                  </a:cubicBezTo>
                  <a:cubicBezTo>
                    <a:pt x="671" y="6279"/>
                    <a:pt x="789" y="6218"/>
                    <a:pt x="862" y="6072"/>
                  </a:cubicBezTo>
                  <a:cubicBezTo>
                    <a:pt x="1663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5" y="860"/>
                    <a:pt x="6114" y="856"/>
                    <a:pt x="6150" y="856"/>
                  </a:cubicBezTo>
                  <a:cubicBezTo>
                    <a:pt x="6575" y="856"/>
                    <a:pt x="6620" y="1364"/>
                    <a:pt x="6466" y="1702"/>
                  </a:cubicBezTo>
                  <a:cubicBezTo>
                    <a:pt x="6199" y="2136"/>
                    <a:pt x="5866" y="2536"/>
                    <a:pt x="5499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62" y="5438"/>
                  </a:cubicBezTo>
                  <a:cubicBezTo>
                    <a:pt x="961" y="5639"/>
                    <a:pt x="1201" y="6185"/>
                    <a:pt x="1594" y="6185"/>
                  </a:cubicBezTo>
                  <a:cubicBezTo>
                    <a:pt x="1658" y="6185"/>
                    <a:pt x="1726" y="6171"/>
                    <a:pt x="1796" y="6138"/>
                  </a:cubicBezTo>
                  <a:cubicBezTo>
                    <a:pt x="2897" y="5671"/>
                    <a:pt x="3931" y="5071"/>
                    <a:pt x="4932" y="4404"/>
                  </a:cubicBezTo>
                  <a:cubicBezTo>
                    <a:pt x="5399" y="4070"/>
                    <a:pt x="5866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467" y="1302"/>
                    <a:pt x="7367" y="734"/>
                    <a:pt x="7033" y="334"/>
                  </a:cubicBezTo>
                  <a:cubicBezTo>
                    <a:pt x="6788" y="89"/>
                    <a:pt x="6487" y="0"/>
                    <a:pt x="6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64" name="Google Shape;3664;p33"/>
            <p:cNvSpPr/>
            <p:nvPr/>
          </p:nvSpPr>
          <p:spPr>
            <a:xfrm>
              <a:off x="1839076" y="1712201"/>
              <a:ext cx="71411" cy="62105"/>
            </a:xfrm>
            <a:custGeom>
              <a:avLst/>
              <a:gdLst/>
              <a:ahLst/>
              <a:cxnLst/>
              <a:rect l="l" t="t" r="r" b="b"/>
              <a:pathLst>
                <a:path w="6039" h="5252" extrusionOk="0">
                  <a:moveTo>
                    <a:pt x="1" y="0"/>
                  </a:moveTo>
                  <a:lnTo>
                    <a:pt x="1" y="0"/>
                  </a:lnTo>
                  <a:cubicBezTo>
                    <a:pt x="668" y="967"/>
                    <a:pt x="1235" y="1935"/>
                    <a:pt x="1902" y="2902"/>
                  </a:cubicBezTo>
                  <a:cubicBezTo>
                    <a:pt x="2269" y="3436"/>
                    <a:pt x="2669" y="3936"/>
                    <a:pt x="3169" y="4403"/>
                  </a:cubicBezTo>
                  <a:cubicBezTo>
                    <a:pt x="3636" y="4870"/>
                    <a:pt x="4237" y="5170"/>
                    <a:pt x="4904" y="5237"/>
                  </a:cubicBezTo>
                  <a:cubicBezTo>
                    <a:pt x="4958" y="5247"/>
                    <a:pt x="5012" y="5252"/>
                    <a:pt x="5066" y="5252"/>
                  </a:cubicBezTo>
                  <a:cubicBezTo>
                    <a:pt x="5377" y="5252"/>
                    <a:pt x="5677" y="5093"/>
                    <a:pt x="5905" y="4837"/>
                  </a:cubicBezTo>
                  <a:cubicBezTo>
                    <a:pt x="6038" y="4603"/>
                    <a:pt x="6038" y="4303"/>
                    <a:pt x="5938" y="4036"/>
                  </a:cubicBezTo>
                  <a:cubicBezTo>
                    <a:pt x="5838" y="3803"/>
                    <a:pt x="5671" y="3569"/>
                    <a:pt x="5471" y="3369"/>
                  </a:cubicBezTo>
                  <a:cubicBezTo>
                    <a:pt x="4103" y="1901"/>
                    <a:pt x="2235" y="1001"/>
                    <a:pt x="4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65" name="Google Shape;3665;p33"/>
            <p:cNvSpPr/>
            <p:nvPr/>
          </p:nvSpPr>
          <p:spPr>
            <a:xfrm>
              <a:off x="1832277" y="1707447"/>
              <a:ext cx="84123" cy="71719"/>
            </a:xfrm>
            <a:custGeom>
              <a:avLst/>
              <a:gdLst/>
              <a:ahLst/>
              <a:cxnLst/>
              <a:rect l="l" t="t" r="r" b="b"/>
              <a:pathLst>
                <a:path w="7114" h="6065" extrusionOk="0">
                  <a:moveTo>
                    <a:pt x="1718" y="1351"/>
                  </a:moveTo>
                  <a:cubicBezTo>
                    <a:pt x="3113" y="2027"/>
                    <a:pt x="4490" y="2782"/>
                    <a:pt x="5579" y="3871"/>
                  </a:cubicBezTo>
                  <a:cubicBezTo>
                    <a:pt x="5813" y="4138"/>
                    <a:pt x="6280" y="4572"/>
                    <a:pt x="6146" y="4972"/>
                  </a:cubicBezTo>
                  <a:cubicBezTo>
                    <a:pt x="6057" y="5187"/>
                    <a:pt x="5851" y="5248"/>
                    <a:pt x="5639" y="5248"/>
                  </a:cubicBezTo>
                  <a:cubicBezTo>
                    <a:pt x="5457" y="5248"/>
                    <a:pt x="5269" y="5203"/>
                    <a:pt x="5145" y="5172"/>
                  </a:cubicBezTo>
                  <a:cubicBezTo>
                    <a:pt x="4211" y="4905"/>
                    <a:pt x="3544" y="4105"/>
                    <a:pt x="3011" y="3338"/>
                  </a:cubicBezTo>
                  <a:cubicBezTo>
                    <a:pt x="2567" y="2683"/>
                    <a:pt x="2150" y="2015"/>
                    <a:pt x="1718" y="1351"/>
                  </a:cubicBezTo>
                  <a:close/>
                  <a:moveTo>
                    <a:pt x="587" y="0"/>
                  </a:moveTo>
                  <a:cubicBezTo>
                    <a:pt x="290" y="0"/>
                    <a:pt x="0" y="301"/>
                    <a:pt x="209" y="602"/>
                  </a:cubicBezTo>
                  <a:cubicBezTo>
                    <a:pt x="976" y="1703"/>
                    <a:pt x="1610" y="2804"/>
                    <a:pt x="2377" y="3871"/>
                  </a:cubicBezTo>
                  <a:cubicBezTo>
                    <a:pt x="3044" y="4805"/>
                    <a:pt x="3878" y="5739"/>
                    <a:pt x="5045" y="6006"/>
                  </a:cubicBezTo>
                  <a:cubicBezTo>
                    <a:pt x="5195" y="6046"/>
                    <a:pt x="5347" y="6065"/>
                    <a:pt x="5499" y="6065"/>
                  </a:cubicBezTo>
                  <a:cubicBezTo>
                    <a:pt x="5855" y="6065"/>
                    <a:pt x="6209" y="5960"/>
                    <a:pt x="6513" y="5773"/>
                  </a:cubicBezTo>
                  <a:cubicBezTo>
                    <a:pt x="6947" y="5439"/>
                    <a:pt x="7114" y="4839"/>
                    <a:pt x="6913" y="4338"/>
                  </a:cubicBezTo>
                  <a:cubicBezTo>
                    <a:pt x="6680" y="3838"/>
                    <a:pt x="6346" y="3404"/>
                    <a:pt x="5913" y="3037"/>
                  </a:cubicBezTo>
                  <a:cubicBezTo>
                    <a:pt x="5512" y="2670"/>
                    <a:pt x="5045" y="2337"/>
                    <a:pt x="4578" y="2003"/>
                  </a:cubicBezTo>
                  <a:cubicBezTo>
                    <a:pt x="3511" y="1303"/>
                    <a:pt x="2377" y="702"/>
                    <a:pt x="1176" y="169"/>
                  </a:cubicBezTo>
                  <a:cubicBezTo>
                    <a:pt x="1113" y="137"/>
                    <a:pt x="1051" y="123"/>
                    <a:pt x="992" y="123"/>
                  </a:cubicBezTo>
                  <a:cubicBezTo>
                    <a:pt x="958" y="123"/>
                    <a:pt x="924" y="128"/>
                    <a:pt x="892" y="136"/>
                  </a:cubicBezTo>
                  <a:lnTo>
                    <a:pt x="892" y="136"/>
                  </a:lnTo>
                  <a:cubicBezTo>
                    <a:pt x="806" y="41"/>
                    <a:pt x="696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66" name="Google Shape;3666;p33"/>
            <p:cNvSpPr/>
            <p:nvPr/>
          </p:nvSpPr>
          <p:spPr>
            <a:xfrm>
              <a:off x="1839076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605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72" y="275"/>
                    <a:pt x="6038" y="75"/>
                  </a:cubicBezTo>
                  <a:cubicBezTo>
                    <a:pt x="5905" y="25"/>
                    <a:pt x="5755" y="0"/>
                    <a:pt x="5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67" name="Google Shape;3667;p33"/>
            <p:cNvSpPr/>
            <p:nvPr/>
          </p:nvSpPr>
          <p:spPr>
            <a:xfrm>
              <a:off x="1833234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1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5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31" y="968"/>
                    <a:pt x="6065" y="868"/>
                  </a:cubicBezTo>
                  <a:cubicBezTo>
                    <a:pt x="6107" y="860"/>
                    <a:pt x="6146" y="856"/>
                    <a:pt x="6183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7" y="4437"/>
                    <a:pt x="2429" y="4971"/>
                    <a:pt x="1395" y="5438"/>
                  </a:cubicBezTo>
                  <a:cubicBezTo>
                    <a:pt x="965" y="5639"/>
                    <a:pt x="1226" y="6185"/>
                    <a:pt x="1604" y="6185"/>
                  </a:cubicBezTo>
                  <a:cubicBezTo>
                    <a:pt x="1666" y="6185"/>
                    <a:pt x="1730" y="6171"/>
                    <a:pt x="1795" y="6138"/>
                  </a:cubicBezTo>
                  <a:cubicBezTo>
                    <a:pt x="2896" y="5671"/>
                    <a:pt x="3964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299" y="1802"/>
                  </a:cubicBezTo>
                  <a:cubicBezTo>
                    <a:pt x="7500" y="1302"/>
                    <a:pt x="7399" y="734"/>
                    <a:pt x="7033" y="334"/>
                  </a:cubicBezTo>
                  <a:cubicBezTo>
                    <a:pt x="6787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68" name="Google Shape;3668;p33"/>
            <p:cNvSpPr/>
            <p:nvPr/>
          </p:nvSpPr>
          <p:spPr>
            <a:xfrm>
              <a:off x="1902186" y="1711019"/>
              <a:ext cx="72203" cy="63287"/>
            </a:xfrm>
            <a:custGeom>
              <a:avLst/>
              <a:gdLst/>
              <a:ahLst/>
              <a:cxnLst/>
              <a:rect l="l" t="t" r="r" b="b"/>
              <a:pathLst>
                <a:path w="6106" h="5352" extrusionOk="0">
                  <a:moveTo>
                    <a:pt x="1" y="0"/>
                  </a:moveTo>
                  <a:cubicBezTo>
                    <a:pt x="668" y="967"/>
                    <a:pt x="1268" y="2035"/>
                    <a:pt x="1935" y="3002"/>
                  </a:cubicBezTo>
                  <a:cubicBezTo>
                    <a:pt x="2302" y="3536"/>
                    <a:pt x="2736" y="4036"/>
                    <a:pt x="3203" y="4503"/>
                  </a:cubicBezTo>
                  <a:cubicBezTo>
                    <a:pt x="3670" y="4970"/>
                    <a:pt x="4270" y="5270"/>
                    <a:pt x="4938" y="5337"/>
                  </a:cubicBezTo>
                  <a:cubicBezTo>
                    <a:pt x="4992" y="5347"/>
                    <a:pt x="5047" y="5352"/>
                    <a:pt x="5101" y="5352"/>
                  </a:cubicBezTo>
                  <a:cubicBezTo>
                    <a:pt x="5419" y="5352"/>
                    <a:pt x="5739" y="5193"/>
                    <a:pt x="5938" y="4937"/>
                  </a:cubicBezTo>
                  <a:cubicBezTo>
                    <a:pt x="6072" y="4703"/>
                    <a:pt x="6105" y="4403"/>
                    <a:pt x="5972" y="4136"/>
                  </a:cubicBezTo>
                  <a:cubicBezTo>
                    <a:pt x="5872" y="3903"/>
                    <a:pt x="5705" y="3669"/>
                    <a:pt x="5505" y="3469"/>
                  </a:cubicBezTo>
                  <a:cubicBezTo>
                    <a:pt x="4137" y="2001"/>
                    <a:pt x="2269" y="1101"/>
                    <a:pt x="468" y="2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69" name="Google Shape;3669;p33"/>
            <p:cNvSpPr/>
            <p:nvPr/>
          </p:nvSpPr>
          <p:spPr>
            <a:xfrm>
              <a:off x="1895458" y="1706123"/>
              <a:ext cx="84454" cy="72960"/>
            </a:xfrm>
            <a:custGeom>
              <a:avLst/>
              <a:gdLst/>
              <a:ahLst/>
              <a:cxnLst/>
              <a:rect l="l" t="t" r="r" b="b"/>
              <a:pathLst>
                <a:path w="7142" h="6170" extrusionOk="0">
                  <a:moveTo>
                    <a:pt x="1799" y="1488"/>
                  </a:moveTo>
                  <a:lnTo>
                    <a:pt x="1799" y="1488"/>
                  </a:lnTo>
                  <a:cubicBezTo>
                    <a:pt x="3231" y="2181"/>
                    <a:pt x="4623" y="2945"/>
                    <a:pt x="5707" y="4083"/>
                  </a:cubicBezTo>
                  <a:cubicBezTo>
                    <a:pt x="5940" y="4317"/>
                    <a:pt x="6407" y="4817"/>
                    <a:pt x="6140" y="5151"/>
                  </a:cubicBezTo>
                  <a:cubicBezTo>
                    <a:pt x="6010" y="5310"/>
                    <a:pt x="5842" y="5363"/>
                    <a:pt x="5668" y="5363"/>
                  </a:cubicBezTo>
                  <a:cubicBezTo>
                    <a:pt x="5443" y="5363"/>
                    <a:pt x="5209" y="5274"/>
                    <a:pt x="5040" y="5217"/>
                  </a:cubicBezTo>
                  <a:cubicBezTo>
                    <a:pt x="4106" y="4917"/>
                    <a:pt x="3505" y="4050"/>
                    <a:pt x="2971" y="3283"/>
                  </a:cubicBezTo>
                  <a:cubicBezTo>
                    <a:pt x="2567" y="2705"/>
                    <a:pt x="2185" y="2094"/>
                    <a:pt x="1799" y="1488"/>
                  </a:cubicBezTo>
                  <a:close/>
                  <a:moveTo>
                    <a:pt x="599" y="1"/>
                  </a:moveTo>
                  <a:cubicBezTo>
                    <a:pt x="298" y="1"/>
                    <a:pt x="0" y="308"/>
                    <a:pt x="236" y="614"/>
                  </a:cubicBezTo>
                  <a:lnTo>
                    <a:pt x="203" y="614"/>
                  </a:lnTo>
                  <a:cubicBezTo>
                    <a:pt x="937" y="1682"/>
                    <a:pt x="1570" y="2782"/>
                    <a:pt x="2304" y="3816"/>
                  </a:cubicBezTo>
                  <a:cubicBezTo>
                    <a:pt x="2971" y="4784"/>
                    <a:pt x="3739" y="5718"/>
                    <a:pt x="4906" y="6051"/>
                  </a:cubicBezTo>
                  <a:cubicBezTo>
                    <a:pt x="5135" y="6128"/>
                    <a:pt x="5371" y="6169"/>
                    <a:pt x="5605" y="6169"/>
                  </a:cubicBezTo>
                  <a:cubicBezTo>
                    <a:pt x="5881" y="6169"/>
                    <a:pt x="6154" y="6111"/>
                    <a:pt x="6407" y="5985"/>
                  </a:cubicBezTo>
                  <a:cubicBezTo>
                    <a:pt x="6908" y="5684"/>
                    <a:pt x="7141" y="5117"/>
                    <a:pt x="6974" y="4584"/>
                  </a:cubicBezTo>
                  <a:cubicBezTo>
                    <a:pt x="6807" y="4050"/>
                    <a:pt x="6474" y="3583"/>
                    <a:pt x="6007" y="3216"/>
                  </a:cubicBezTo>
                  <a:cubicBezTo>
                    <a:pt x="5607" y="2849"/>
                    <a:pt x="5173" y="2482"/>
                    <a:pt x="4673" y="2149"/>
                  </a:cubicBezTo>
                  <a:cubicBezTo>
                    <a:pt x="3572" y="1448"/>
                    <a:pt x="2438" y="814"/>
                    <a:pt x="1237" y="281"/>
                  </a:cubicBezTo>
                  <a:cubicBezTo>
                    <a:pt x="1170" y="249"/>
                    <a:pt x="1104" y="235"/>
                    <a:pt x="1041" y="235"/>
                  </a:cubicBezTo>
                  <a:cubicBezTo>
                    <a:pt x="1020" y="235"/>
                    <a:pt x="999" y="237"/>
                    <a:pt x="978" y="240"/>
                  </a:cubicBezTo>
                  <a:lnTo>
                    <a:pt x="978" y="240"/>
                  </a:lnTo>
                  <a:cubicBezTo>
                    <a:pt x="964" y="220"/>
                    <a:pt x="950" y="200"/>
                    <a:pt x="937" y="181"/>
                  </a:cubicBezTo>
                  <a:cubicBezTo>
                    <a:pt x="849" y="53"/>
                    <a:pt x="724" y="1"/>
                    <a:pt x="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70" name="Google Shape;3670;p33"/>
            <p:cNvSpPr/>
            <p:nvPr/>
          </p:nvSpPr>
          <p:spPr>
            <a:xfrm>
              <a:off x="1902978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8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30" y="0"/>
                    <a:pt x="5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71" name="Google Shape;3671;p33"/>
            <p:cNvSpPr/>
            <p:nvPr/>
          </p:nvSpPr>
          <p:spPr>
            <a:xfrm>
              <a:off x="1897007" y="1638827"/>
              <a:ext cx="88427" cy="74249"/>
            </a:xfrm>
            <a:custGeom>
              <a:avLst/>
              <a:gdLst/>
              <a:ahLst/>
              <a:cxnLst/>
              <a:rect l="l" t="t" r="r" b="b"/>
              <a:pathLst>
                <a:path w="7478" h="6279" extrusionOk="0">
                  <a:moveTo>
                    <a:pt x="6181" y="0"/>
                  </a:moveTo>
                  <a:cubicBezTo>
                    <a:pt x="5903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7" y="2302"/>
                  </a:cubicBezTo>
                  <a:cubicBezTo>
                    <a:pt x="1473" y="3270"/>
                    <a:pt x="706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lnTo>
                    <a:pt x="839" y="6072"/>
                  </a:lnTo>
                  <a:cubicBezTo>
                    <a:pt x="1673" y="4204"/>
                    <a:pt x="2974" y="2636"/>
                    <a:pt x="4642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0" y="856"/>
                    <a:pt x="6597" y="1364"/>
                    <a:pt x="6443" y="1702"/>
                  </a:cubicBezTo>
                  <a:cubicBezTo>
                    <a:pt x="6209" y="2136"/>
                    <a:pt x="5876" y="2536"/>
                    <a:pt x="5476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42" y="5639"/>
                    <a:pt x="1203" y="6185"/>
                    <a:pt x="1603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874" y="5671"/>
                    <a:pt x="3941" y="5071"/>
                    <a:pt x="4942" y="4404"/>
                  </a:cubicBezTo>
                  <a:cubicBezTo>
                    <a:pt x="5409" y="4070"/>
                    <a:pt x="5843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10" y="334"/>
                  </a:cubicBezTo>
                  <a:cubicBezTo>
                    <a:pt x="6782" y="89"/>
                    <a:pt x="6490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72" name="Google Shape;3672;p33"/>
            <p:cNvSpPr/>
            <p:nvPr/>
          </p:nvSpPr>
          <p:spPr>
            <a:xfrm>
              <a:off x="1965698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301" y="2035"/>
                    <a:pt x="1968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303" y="5270"/>
                    <a:pt x="4970" y="5337"/>
                  </a:cubicBezTo>
                  <a:cubicBezTo>
                    <a:pt x="5025" y="5347"/>
                    <a:pt x="5079" y="5352"/>
                    <a:pt x="5132" y="5352"/>
                  </a:cubicBezTo>
                  <a:cubicBezTo>
                    <a:pt x="5443" y="5352"/>
                    <a:pt x="5744" y="5193"/>
                    <a:pt x="5971" y="4937"/>
                  </a:cubicBezTo>
                  <a:cubicBezTo>
                    <a:pt x="6105" y="4703"/>
                    <a:pt x="6105" y="4403"/>
                    <a:pt x="6004" y="4136"/>
                  </a:cubicBezTo>
                  <a:cubicBezTo>
                    <a:pt x="5871" y="3903"/>
                    <a:pt x="5738" y="3669"/>
                    <a:pt x="5537" y="3469"/>
                  </a:cubicBezTo>
                  <a:cubicBezTo>
                    <a:pt x="4170" y="2001"/>
                    <a:pt x="2302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73" name="Google Shape;3673;p33"/>
            <p:cNvSpPr/>
            <p:nvPr/>
          </p:nvSpPr>
          <p:spPr>
            <a:xfrm>
              <a:off x="1958840" y="1706123"/>
              <a:ext cx="84572" cy="72960"/>
            </a:xfrm>
            <a:custGeom>
              <a:avLst/>
              <a:gdLst/>
              <a:ahLst/>
              <a:cxnLst/>
              <a:rect l="l" t="t" r="r" b="b"/>
              <a:pathLst>
                <a:path w="7152" h="6170" extrusionOk="0">
                  <a:moveTo>
                    <a:pt x="1811" y="1480"/>
                  </a:moveTo>
                  <a:lnTo>
                    <a:pt x="1811" y="1480"/>
                  </a:lnTo>
                  <a:cubicBezTo>
                    <a:pt x="3232" y="2175"/>
                    <a:pt x="4635" y="2941"/>
                    <a:pt x="5751" y="4083"/>
                  </a:cubicBezTo>
                  <a:cubicBezTo>
                    <a:pt x="5951" y="4317"/>
                    <a:pt x="6451" y="4817"/>
                    <a:pt x="6151" y="5151"/>
                  </a:cubicBezTo>
                  <a:cubicBezTo>
                    <a:pt x="6035" y="5310"/>
                    <a:pt x="5868" y="5363"/>
                    <a:pt x="5693" y="5363"/>
                  </a:cubicBezTo>
                  <a:cubicBezTo>
                    <a:pt x="5464" y="5363"/>
                    <a:pt x="5220" y="5274"/>
                    <a:pt x="5050" y="5217"/>
                  </a:cubicBezTo>
                  <a:cubicBezTo>
                    <a:pt x="4116" y="4917"/>
                    <a:pt x="3516" y="4050"/>
                    <a:pt x="2982" y="3283"/>
                  </a:cubicBezTo>
                  <a:cubicBezTo>
                    <a:pt x="2578" y="2686"/>
                    <a:pt x="2196" y="2079"/>
                    <a:pt x="1811" y="1480"/>
                  </a:cubicBezTo>
                  <a:close/>
                  <a:moveTo>
                    <a:pt x="609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82" y="4784"/>
                    <a:pt x="3782" y="5718"/>
                    <a:pt x="4917" y="6051"/>
                  </a:cubicBezTo>
                  <a:cubicBezTo>
                    <a:pt x="5146" y="6128"/>
                    <a:pt x="5389" y="6169"/>
                    <a:pt x="5630" y="6169"/>
                  </a:cubicBezTo>
                  <a:cubicBezTo>
                    <a:pt x="5915" y="6169"/>
                    <a:pt x="6198" y="6111"/>
                    <a:pt x="6451" y="5985"/>
                  </a:cubicBezTo>
                  <a:cubicBezTo>
                    <a:pt x="6918" y="5684"/>
                    <a:pt x="7152" y="5117"/>
                    <a:pt x="7018" y="4584"/>
                  </a:cubicBezTo>
                  <a:cubicBezTo>
                    <a:pt x="6818" y="4050"/>
                    <a:pt x="6484" y="3583"/>
                    <a:pt x="6051" y="3216"/>
                  </a:cubicBezTo>
                  <a:cubicBezTo>
                    <a:pt x="5617" y="2849"/>
                    <a:pt x="5183" y="2482"/>
                    <a:pt x="4716" y="2149"/>
                  </a:cubicBezTo>
                  <a:cubicBezTo>
                    <a:pt x="3616" y="1448"/>
                    <a:pt x="2448" y="814"/>
                    <a:pt x="1247" y="281"/>
                  </a:cubicBezTo>
                  <a:cubicBezTo>
                    <a:pt x="1185" y="249"/>
                    <a:pt x="1122" y="235"/>
                    <a:pt x="1063" y="235"/>
                  </a:cubicBezTo>
                  <a:cubicBezTo>
                    <a:pt x="1038" y="235"/>
                    <a:pt x="1014" y="238"/>
                    <a:pt x="990" y="242"/>
                  </a:cubicBezTo>
                  <a:lnTo>
                    <a:pt x="990" y="242"/>
                  </a:lnTo>
                  <a:cubicBezTo>
                    <a:pt x="976" y="222"/>
                    <a:pt x="962" y="201"/>
                    <a:pt x="947" y="181"/>
                  </a:cubicBezTo>
                  <a:cubicBezTo>
                    <a:pt x="859" y="53"/>
                    <a:pt x="734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74" name="Google Shape;3674;p33"/>
            <p:cNvSpPr/>
            <p:nvPr/>
          </p:nvSpPr>
          <p:spPr>
            <a:xfrm>
              <a:off x="1966479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92" y="0"/>
                  </a:moveTo>
                  <a:cubicBezTo>
                    <a:pt x="5446" y="0"/>
                    <a:pt x="5305" y="25"/>
                    <a:pt x="5171" y="75"/>
                  </a:cubicBezTo>
                  <a:cubicBezTo>
                    <a:pt x="4471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70" y="4479"/>
                    <a:pt x="4738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6" y="642"/>
                    <a:pt x="6339" y="275"/>
                    <a:pt x="6039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75" name="Google Shape;3675;p33"/>
            <p:cNvSpPr/>
            <p:nvPr/>
          </p:nvSpPr>
          <p:spPr>
            <a:xfrm>
              <a:off x="1960637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30" y="2302"/>
                  </a:cubicBezTo>
                  <a:cubicBezTo>
                    <a:pt x="1496" y="3270"/>
                    <a:pt x="728" y="4404"/>
                    <a:pt x="161" y="5638"/>
                  </a:cubicBezTo>
                  <a:cubicBezTo>
                    <a:pt x="1" y="5982"/>
                    <a:pt x="298" y="6279"/>
                    <a:pt x="564" y="6279"/>
                  </a:cubicBezTo>
                  <a:cubicBezTo>
                    <a:pt x="685" y="6279"/>
                    <a:pt x="799" y="6218"/>
                    <a:pt x="862" y="6072"/>
                  </a:cubicBezTo>
                  <a:cubicBezTo>
                    <a:pt x="1662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4" y="860"/>
                    <a:pt x="6114" y="856"/>
                    <a:pt x="6150" y="856"/>
                  </a:cubicBezTo>
                  <a:cubicBezTo>
                    <a:pt x="6575" y="856"/>
                    <a:pt x="6619" y="1364"/>
                    <a:pt x="6466" y="1702"/>
                  </a:cubicBezTo>
                  <a:cubicBezTo>
                    <a:pt x="6199" y="2136"/>
                    <a:pt x="5899" y="2536"/>
                    <a:pt x="5498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96" y="5438"/>
                  </a:cubicBezTo>
                  <a:cubicBezTo>
                    <a:pt x="965" y="5639"/>
                    <a:pt x="1226" y="6185"/>
                    <a:pt x="1605" y="6185"/>
                  </a:cubicBezTo>
                  <a:cubicBezTo>
                    <a:pt x="1666" y="6185"/>
                    <a:pt x="1731" y="6171"/>
                    <a:pt x="1796" y="6138"/>
                  </a:cubicBezTo>
                  <a:cubicBezTo>
                    <a:pt x="2897" y="5671"/>
                    <a:pt x="3931" y="5071"/>
                    <a:pt x="4931" y="4404"/>
                  </a:cubicBezTo>
                  <a:cubicBezTo>
                    <a:pt x="5432" y="4070"/>
                    <a:pt x="5865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500" y="1302"/>
                    <a:pt x="7366" y="734"/>
                    <a:pt x="7033" y="334"/>
                  </a:cubicBezTo>
                  <a:cubicBezTo>
                    <a:pt x="6788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76" name="Google Shape;3676;p33"/>
            <p:cNvSpPr/>
            <p:nvPr/>
          </p:nvSpPr>
          <p:spPr>
            <a:xfrm>
              <a:off x="2029600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268" y="2035"/>
                    <a:pt x="1935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270" y="5270"/>
                    <a:pt x="4937" y="5337"/>
                  </a:cubicBezTo>
                  <a:cubicBezTo>
                    <a:pt x="4991" y="5347"/>
                    <a:pt x="5046" y="5352"/>
                    <a:pt x="5101" y="5352"/>
                  </a:cubicBezTo>
                  <a:cubicBezTo>
                    <a:pt x="5418" y="5352"/>
                    <a:pt x="5739" y="5193"/>
                    <a:pt x="5938" y="4937"/>
                  </a:cubicBezTo>
                  <a:cubicBezTo>
                    <a:pt x="6071" y="4703"/>
                    <a:pt x="6104" y="4403"/>
                    <a:pt x="5971" y="4136"/>
                  </a:cubicBezTo>
                  <a:cubicBezTo>
                    <a:pt x="5871" y="3903"/>
                    <a:pt x="5704" y="3669"/>
                    <a:pt x="5504" y="3469"/>
                  </a:cubicBezTo>
                  <a:cubicBezTo>
                    <a:pt x="4136" y="2001"/>
                    <a:pt x="2268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77" name="Google Shape;3677;p33"/>
            <p:cNvSpPr/>
            <p:nvPr/>
          </p:nvSpPr>
          <p:spPr>
            <a:xfrm>
              <a:off x="2022742" y="1706123"/>
              <a:ext cx="84182" cy="72830"/>
            </a:xfrm>
            <a:custGeom>
              <a:avLst/>
              <a:gdLst/>
              <a:ahLst/>
              <a:cxnLst/>
              <a:rect l="l" t="t" r="r" b="b"/>
              <a:pathLst>
                <a:path w="7119" h="6159" extrusionOk="0">
                  <a:moveTo>
                    <a:pt x="1798" y="1490"/>
                  </a:moveTo>
                  <a:cubicBezTo>
                    <a:pt x="3211" y="2183"/>
                    <a:pt x="4607" y="2946"/>
                    <a:pt x="5717" y="4083"/>
                  </a:cubicBezTo>
                  <a:cubicBezTo>
                    <a:pt x="5917" y="4317"/>
                    <a:pt x="6418" y="4817"/>
                    <a:pt x="6117" y="5151"/>
                  </a:cubicBezTo>
                  <a:cubicBezTo>
                    <a:pt x="6001" y="5310"/>
                    <a:pt x="5835" y="5363"/>
                    <a:pt x="5662" y="5363"/>
                  </a:cubicBezTo>
                  <a:cubicBezTo>
                    <a:pt x="5437" y="5363"/>
                    <a:pt x="5201" y="5274"/>
                    <a:pt x="5050" y="5217"/>
                  </a:cubicBezTo>
                  <a:cubicBezTo>
                    <a:pt x="4116" y="4917"/>
                    <a:pt x="3482" y="4050"/>
                    <a:pt x="2948" y="3283"/>
                  </a:cubicBezTo>
                  <a:cubicBezTo>
                    <a:pt x="2544" y="2706"/>
                    <a:pt x="2174" y="2095"/>
                    <a:pt x="1798" y="1490"/>
                  </a:cubicBezTo>
                  <a:close/>
                  <a:moveTo>
                    <a:pt x="608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48" y="4784"/>
                    <a:pt x="3749" y="5718"/>
                    <a:pt x="4916" y="6051"/>
                  </a:cubicBezTo>
                  <a:cubicBezTo>
                    <a:pt x="5118" y="6123"/>
                    <a:pt x="5339" y="6158"/>
                    <a:pt x="5562" y="6158"/>
                  </a:cubicBezTo>
                  <a:cubicBezTo>
                    <a:pt x="5855" y="6158"/>
                    <a:pt x="6152" y="6098"/>
                    <a:pt x="6418" y="5985"/>
                  </a:cubicBezTo>
                  <a:cubicBezTo>
                    <a:pt x="6885" y="5684"/>
                    <a:pt x="7118" y="5117"/>
                    <a:pt x="6985" y="4584"/>
                  </a:cubicBezTo>
                  <a:cubicBezTo>
                    <a:pt x="6784" y="4050"/>
                    <a:pt x="6451" y="3583"/>
                    <a:pt x="6017" y="3216"/>
                  </a:cubicBezTo>
                  <a:cubicBezTo>
                    <a:pt x="5584" y="2849"/>
                    <a:pt x="5150" y="2482"/>
                    <a:pt x="4683" y="2149"/>
                  </a:cubicBezTo>
                  <a:cubicBezTo>
                    <a:pt x="3582" y="1448"/>
                    <a:pt x="2415" y="814"/>
                    <a:pt x="1214" y="281"/>
                  </a:cubicBezTo>
                  <a:cubicBezTo>
                    <a:pt x="1151" y="249"/>
                    <a:pt x="1089" y="235"/>
                    <a:pt x="1030" y="235"/>
                  </a:cubicBezTo>
                  <a:cubicBezTo>
                    <a:pt x="1015" y="235"/>
                    <a:pt x="1001" y="236"/>
                    <a:pt x="987" y="238"/>
                  </a:cubicBezTo>
                  <a:lnTo>
                    <a:pt x="987" y="238"/>
                  </a:lnTo>
                  <a:cubicBezTo>
                    <a:pt x="974" y="219"/>
                    <a:pt x="960" y="200"/>
                    <a:pt x="947" y="181"/>
                  </a:cubicBezTo>
                  <a:cubicBezTo>
                    <a:pt x="859" y="53"/>
                    <a:pt x="734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78" name="Google Shape;3678;p33"/>
            <p:cNvSpPr/>
            <p:nvPr/>
          </p:nvSpPr>
          <p:spPr>
            <a:xfrm>
              <a:off x="2030381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4" y="0"/>
                  </a:moveTo>
                  <a:cubicBezTo>
                    <a:pt x="5438" y="0"/>
                    <a:pt x="5288" y="25"/>
                    <a:pt x="5138" y="75"/>
                  </a:cubicBezTo>
                  <a:cubicBezTo>
                    <a:pt x="4471" y="309"/>
                    <a:pt x="3837" y="676"/>
                    <a:pt x="3270" y="1176"/>
                  </a:cubicBezTo>
                  <a:cubicBezTo>
                    <a:pt x="1869" y="2310"/>
                    <a:pt x="735" y="3745"/>
                    <a:pt x="1" y="5413"/>
                  </a:cubicBezTo>
                  <a:lnTo>
                    <a:pt x="1035" y="5379"/>
                  </a:lnTo>
                  <a:cubicBezTo>
                    <a:pt x="2869" y="4479"/>
                    <a:pt x="4704" y="3578"/>
                    <a:pt x="5938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9" y="275"/>
                    <a:pt x="6005" y="75"/>
                  </a:cubicBezTo>
                  <a:cubicBezTo>
                    <a:pt x="5872" y="25"/>
                    <a:pt x="5730" y="0"/>
                    <a:pt x="5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79" name="Google Shape;3679;p33"/>
            <p:cNvSpPr/>
            <p:nvPr/>
          </p:nvSpPr>
          <p:spPr>
            <a:xfrm>
              <a:off x="20244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81" y="0"/>
                  </a:moveTo>
                  <a:cubicBezTo>
                    <a:pt x="5902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0" y="5982"/>
                    <a:pt x="288" y="6279"/>
                    <a:pt x="558" y="6279"/>
                  </a:cubicBezTo>
                  <a:cubicBezTo>
                    <a:pt x="680" y="6279"/>
                    <a:pt x="799" y="6218"/>
                    <a:pt x="872" y="6072"/>
                  </a:cubicBezTo>
                  <a:lnTo>
                    <a:pt x="838" y="6072"/>
                  </a:lnTo>
                  <a:cubicBezTo>
                    <a:pt x="1672" y="4204"/>
                    <a:pt x="2973" y="2636"/>
                    <a:pt x="4641" y="1468"/>
                  </a:cubicBezTo>
                  <a:cubicBezTo>
                    <a:pt x="5041" y="1168"/>
                    <a:pt x="5542" y="968"/>
                    <a:pt x="6042" y="868"/>
                  </a:cubicBezTo>
                  <a:cubicBezTo>
                    <a:pt x="6084" y="860"/>
                    <a:pt x="6123" y="856"/>
                    <a:pt x="6159" y="856"/>
                  </a:cubicBezTo>
                  <a:cubicBezTo>
                    <a:pt x="6580" y="856"/>
                    <a:pt x="6596" y="1364"/>
                    <a:pt x="6442" y="1702"/>
                  </a:cubicBezTo>
                  <a:cubicBezTo>
                    <a:pt x="6209" y="2136"/>
                    <a:pt x="5875" y="2536"/>
                    <a:pt x="5475" y="2903"/>
                  </a:cubicBezTo>
                  <a:cubicBezTo>
                    <a:pt x="5141" y="3236"/>
                    <a:pt x="4741" y="3537"/>
                    <a:pt x="4341" y="3803"/>
                  </a:cubicBezTo>
                  <a:cubicBezTo>
                    <a:pt x="3407" y="4437"/>
                    <a:pt x="2406" y="4971"/>
                    <a:pt x="1372" y="5438"/>
                  </a:cubicBezTo>
                  <a:cubicBezTo>
                    <a:pt x="942" y="5639"/>
                    <a:pt x="1202" y="6185"/>
                    <a:pt x="1581" y="6185"/>
                  </a:cubicBezTo>
                  <a:cubicBezTo>
                    <a:pt x="1643" y="6185"/>
                    <a:pt x="1707" y="6171"/>
                    <a:pt x="1772" y="6138"/>
                  </a:cubicBezTo>
                  <a:cubicBezTo>
                    <a:pt x="2873" y="5671"/>
                    <a:pt x="3941" y="5071"/>
                    <a:pt x="4941" y="4404"/>
                  </a:cubicBezTo>
                  <a:cubicBezTo>
                    <a:pt x="5408" y="4070"/>
                    <a:pt x="5842" y="3703"/>
                    <a:pt x="6242" y="3303"/>
                  </a:cubicBezTo>
                  <a:cubicBezTo>
                    <a:pt x="6709" y="2869"/>
                    <a:pt x="7076" y="2369"/>
                    <a:pt x="7310" y="1802"/>
                  </a:cubicBezTo>
                  <a:cubicBezTo>
                    <a:pt x="7476" y="1302"/>
                    <a:pt x="7376" y="734"/>
                    <a:pt x="7009" y="334"/>
                  </a:cubicBezTo>
                  <a:cubicBezTo>
                    <a:pt x="6782" y="89"/>
                    <a:pt x="6489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80" name="Google Shape;3680;p33"/>
            <p:cNvSpPr/>
            <p:nvPr/>
          </p:nvSpPr>
          <p:spPr>
            <a:xfrm>
              <a:off x="2093491" y="1711799"/>
              <a:ext cx="71801" cy="62401"/>
            </a:xfrm>
            <a:custGeom>
              <a:avLst/>
              <a:gdLst/>
              <a:ahLst/>
              <a:cxnLst/>
              <a:rect l="l" t="t" r="r" b="b"/>
              <a:pathLst>
                <a:path w="6072" h="5277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968"/>
                    <a:pt x="1235" y="1969"/>
                    <a:pt x="1936" y="2903"/>
                  </a:cubicBezTo>
                  <a:cubicBezTo>
                    <a:pt x="2269" y="3470"/>
                    <a:pt x="2703" y="3970"/>
                    <a:pt x="3170" y="4437"/>
                  </a:cubicBezTo>
                  <a:cubicBezTo>
                    <a:pt x="3637" y="4904"/>
                    <a:pt x="4271" y="5171"/>
                    <a:pt x="4904" y="5271"/>
                  </a:cubicBezTo>
                  <a:cubicBezTo>
                    <a:pt x="4944" y="5275"/>
                    <a:pt x="4984" y="5276"/>
                    <a:pt x="5023" y="5276"/>
                  </a:cubicBezTo>
                  <a:cubicBezTo>
                    <a:pt x="5377" y="5276"/>
                    <a:pt x="5695" y="5141"/>
                    <a:pt x="5905" y="4871"/>
                  </a:cubicBezTo>
                  <a:cubicBezTo>
                    <a:pt x="6072" y="4637"/>
                    <a:pt x="6072" y="4337"/>
                    <a:pt x="5972" y="4070"/>
                  </a:cubicBezTo>
                  <a:cubicBezTo>
                    <a:pt x="5838" y="3803"/>
                    <a:pt x="5705" y="3603"/>
                    <a:pt x="5505" y="3403"/>
                  </a:cubicBezTo>
                  <a:cubicBezTo>
                    <a:pt x="4137" y="1902"/>
                    <a:pt x="2269" y="1035"/>
                    <a:pt x="435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81" name="Google Shape;3681;p33"/>
            <p:cNvSpPr/>
            <p:nvPr/>
          </p:nvSpPr>
          <p:spPr>
            <a:xfrm>
              <a:off x="2086656" y="1706904"/>
              <a:ext cx="84159" cy="71979"/>
            </a:xfrm>
            <a:custGeom>
              <a:avLst/>
              <a:gdLst/>
              <a:ahLst/>
              <a:cxnLst/>
              <a:rect l="l" t="t" r="r" b="b"/>
              <a:pathLst>
                <a:path w="7117" h="6087" extrusionOk="0">
                  <a:moveTo>
                    <a:pt x="1746" y="1382"/>
                  </a:moveTo>
                  <a:cubicBezTo>
                    <a:pt x="3165" y="2077"/>
                    <a:pt x="4562" y="2842"/>
                    <a:pt x="5649" y="3984"/>
                  </a:cubicBezTo>
                  <a:cubicBezTo>
                    <a:pt x="5883" y="4217"/>
                    <a:pt x="6383" y="4718"/>
                    <a:pt x="6116" y="5051"/>
                  </a:cubicBezTo>
                  <a:cubicBezTo>
                    <a:pt x="6007" y="5222"/>
                    <a:pt x="5834" y="5277"/>
                    <a:pt x="5652" y="5277"/>
                  </a:cubicBezTo>
                  <a:cubicBezTo>
                    <a:pt x="5443" y="5277"/>
                    <a:pt x="5225" y="5205"/>
                    <a:pt x="5082" y="5151"/>
                  </a:cubicBezTo>
                  <a:cubicBezTo>
                    <a:pt x="4148" y="4885"/>
                    <a:pt x="3514" y="4051"/>
                    <a:pt x="2981" y="3283"/>
                  </a:cubicBezTo>
                  <a:cubicBezTo>
                    <a:pt x="2555" y="2655"/>
                    <a:pt x="2153" y="2013"/>
                    <a:pt x="1746" y="1382"/>
                  </a:cubicBezTo>
                  <a:close/>
                  <a:moveTo>
                    <a:pt x="604" y="1"/>
                  </a:moveTo>
                  <a:cubicBezTo>
                    <a:pt x="302" y="1"/>
                    <a:pt x="0" y="299"/>
                    <a:pt x="212" y="582"/>
                  </a:cubicBezTo>
                  <a:lnTo>
                    <a:pt x="212" y="615"/>
                  </a:lnTo>
                  <a:cubicBezTo>
                    <a:pt x="946" y="1649"/>
                    <a:pt x="1613" y="2783"/>
                    <a:pt x="2347" y="3817"/>
                  </a:cubicBezTo>
                  <a:cubicBezTo>
                    <a:pt x="3014" y="4751"/>
                    <a:pt x="3815" y="5719"/>
                    <a:pt x="4982" y="6019"/>
                  </a:cubicBezTo>
                  <a:cubicBezTo>
                    <a:pt x="5154" y="6065"/>
                    <a:pt x="5329" y="6087"/>
                    <a:pt x="5505" y="6087"/>
                  </a:cubicBezTo>
                  <a:cubicBezTo>
                    <a:pt x="5841" y="6087"/>
                    <a:pt x="6176" y="6005"/>
                    <a:pt x="6483" y="5852"/>
                  </a:cubicBezTo>
                  <a:cubicBezTo>
                    <a:pt x="6917" y="5552"/>
                    <a:pt x="7117" y="4985"/>
                    <a:pt x="6950" y="4451"/>
                  </a:cubicBezTo>
                  <a:cubicBezTo>
                    <a:pt x="6750" y="3951"/>
                    <a:pt x="6416" y="3484"/>
                    <a:pt x="6016" y="3150"/>
                  </a:cubicBezTo>
                  <a:cubicBezTo>
                    <a:pt x="5582" y="2750"/>
                    <a:pt x="5149" y="2383"/>
                    <a:pt x="4682" y="2083"/>
                  </a:cubicBezTo>
                  <a:cubicBezTo>
                    <a:pt x="3581" y="1349"/>
                    <a:pt x="2414" y="748"/>
                    <a:pt x="1213" y="215"/>
                  </a:cubicBezTo>
                  <a:cubicBezTo>
                    <a:pt x="1145" y="183"/>
                    <a:pt x="1080" y="169"/>
                    <a:pt x="1018" y="169"/>
                  </a:cubicBezTo>
                  <a:cubicBezTo>
                    <a:pt x="992" y="169"/>
                    <a:pt x="967" y="172"/>
                    <a:pt x="942" y="176"/>
                  </a:cubicBezTo>
                  <a:lnTo>
                    <a:pt x="942" y="176"/>
                  </a:lnTo>
                  <a:cubicBezTo>
                    <a:pt x="854" y="52"/>
                    <a:pt x="729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82" name="Google Shape;3682;p33"/>
            <p:cNvSpPr/>
            <p:nvPr/>
          </p:nvSpPr>
          <p:spPr>
            <a:xfrm>
              <a:off x="2093893" y="1644255"/>
              <a:ext cx="76922" cy="64009"/>
            </a:xfrm>
            <a:custGeom>
              <a:avLst/>
              <a:gdLst/>
              <a:ahLst/>
              <a:cxnLst/>
              <a:rect l="l" t="t" r="r" b="b"/>
              <a:pathLst>
                <a:path w="6505" h="5413" extrusionOk="0">
                  <a:moveTo>
                    <a:pt x="5583" y="0"/>
                  </a:moveTo>
                  <a:cubicBezTo>
                    <a:pt x="5437" y="0"/>
                    <a:pt x="5287" y="25"/>
                    <a:pt x="5137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34" y="5379"/>
                  </a:lnTo>
                  <a:cubicBezTo>
                    <a:pt x="2836" y="4479"/>
                    <a:pt x="4704" y="3578"/>
                    <a:pt x="5938" y="1977"/>
                  </a:cubicBezTo>
                  <a:cubicBezTo>
                    <a:pt x="6171" y="1710"/>
                    <a:pt x="6338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29" y="0"/>
                    <a:pt x="5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83" name="Google Shape;3683;p33"/>
            <p:cNvSpPr/>
            <p:nvPr/>
          </p:nvSpPr>
          <p:spPr>
            <a:xfrm>
              <a:off x="20879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90" y="0"/>
                  </a:moveTo>
                  <a:cubicBezTo>
                    <a:pt x="5912" y="0"/>
                    <a:pt x="5629" y="72"/>
                    <a:pt x="5375" y="167"/>
                  </a:cubicBezTo>
                  <a:cubicBezTo>
                    <a:pt x="4241" y="668"/>
                    <a:pt x="3241" y="1402"/>
                    <a:pt x="2407" y="2302"/>
                  </a:cubicBezTo>
                  <a:cubicBezTo>
                    <a:pt x="1473" y="3270"/>
                    <a:pt x="705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cubicBezTo>
                    <a:pt x="1673" y="4204"/>
                    <a:pt x="3007" y="2636"/>
                    <a:pt x="4675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1" y="856"/>
                    <a:pt x="6599" y="1364"/>
                    <a:pt x="6476" y="1702"/>
                  </a:cubicBezTo>
                  <a:cubicBezTo>
                    <a:pt x="6209" y="2136"/>
                    <a:pt x="5876" y="2536"/>
                    <a:pt x="5509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71" y="5639"/>
                    <a:pt x="1211" y="6185"/>
                    <a:pt x="1605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907" y="5671"/>
                    <a:pt x="3941" y="5071"/>
                    <a:pt x="4942" y="4404"/>
                  </a:cubicBezTo>
                  <a:cubicBezTo>
                    <a:pt x="5409" y="4070"/>
                    <a:pt x="5842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43" y="334"/>
                  </a:cubicBezTo>
                  <a:cubicBezTo>
                    <a:pt x="6798" y="89"/>
                    <a:pt x="6497" y="0"/>
                    <a:pt x="6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84" name="Google Shape;3684;p33"/>
            <p:cNvSpPr/>
            <p:nvPr/>
          </p:nvSpPr>
          <p:spPr>
            <a:xfrm>
              <a:off x="2156211" y="1712201"/>
              <a:ext cx="72594" cy="62105"/>
            </a:xfrm>
            <a:custGeom>
              <a:avLst/>
              <a:gdLst/>
              <a:ahLst/>
              <a:cxnLst/>
              <a:rect l="l" t="t" r="r" b="b"/>
              <a:pathLst>
                <a:path w="6139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769" y="3936"/>
                    <a:pt x="3270" y="4403"/>
                  </a:cubicBezTo>
                  <a:cubicBezTo>
                    <a:pt x="3737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6" y="5252"/>
                    <a:pt x="5806" y="5093"/>
                    <a:pt x="6005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4" y="1901"/>
                    <a:pt x="2336" y="1001"/>
                    <a:pt x="5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85" name="Google Shape;3685;p33"/>
            <p:cNvSpPr/>
            <p:nvPr/>
          </p:nvSpPr>
          <p:spPr>
            <a:xfrm>
              <a:off x="2149400" y="1707625"/>
              <a:ext cx="85317" cy="71553"/>
            </a:xfrm>
            <a:custGeom>
              <a:avLst/>
              <a:gdLst/>
              <a:ahLst/>
              <a:cxnLst/>
              <a:rect l="l" t="t" r="r" b="b"/>
              <a:pathLst>
                <a:path w="7215" h="6051" extrusionOk="0">
                  <a:moveTo>
                    <a:pt x="1727" y="1290"/>
                  </a:moveTo>
                  <a:cubicBezTo>
                    <a:pt x="3161" y="1979"/>
                    <a:pt x="4600" y="2748"/>
                    <a:pt x="5714" y="3890"/>
                  </a:cubicBezTo>
                  <a:cubicBezTo>
                    <a:pt x="5947" y="4123"/>
                    <a:pt x="6481" y="4657"/>
                    <a:pt x="6214" y="5024"/>
                  </a:cubicBezTo>
                  <a:cubicBezTo>
                    <a:pt x="6109" y="5163"/>
                    <a:pt x="5913" y="5212"/>
                    <a:pt x="5707" y="5212"/>
                  </a:cubicBezTo>
                  <a:cubicBezTo>
                    <a:pt x="5519" y="5212"/>
                    <a:pt x="5323" y="5172"/>
                    <a:pt x="5180" y="5124"/>
                  </a:cubicBezTo>
                  <a:cubicBezTo>
                    <a:pt x="4279" y="4857"/>
                    <a:pt x="3646" y="4023"/>
                    <a:pt x="3112" y="3289"/>
                  </a:cubicBezTo>
                  <a:cubicBezTo>
                    <a:pt x="2642" y="2628"/>
                    <a:pt x="2187" y="1952"/>
                    <a:pt x="1727" y="1290"/>
                  </a:cubicBezTo>
                  <a:close/>
                  <a:moveTo>
                    <a:pt x="590" y="0"/>
                  </a:moveTo>
                  <a:cubicBezTo>
                    <a:pt x="292" y="0"/>
                    <a:pt x="1" y="286"/>
                    <a:pt x="210" y="587"/>
                  </a:cubicBezTo>
                  <a:cubicBezTo>
                    <a:pt x="944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80" y="5958"/>
                  </a:cubicBezTo>
                  <a:cubicBezTo>
                    <a:pt x="5256" y="6021"/>
                    <a:pt x="5442" y="6050"/>
                    <a:pt x="5630" y="6050"/>
                  </a:cubicBezTo>
                  <a:cubicBezTo>
                    <a:pt x="5940" y="6050"/>
                    <a:pt x="6257" y="5970"/>
                    <a:pt x="6548" y="5824"/>
                  </a:cubicBezTo>
                  <a:cubicBezTo>
                    <a:pt x="7015" y="5491"/>
                    <a:pt x="7215" y="4924"/>
                    <a:pt x="7048" y="4423"/>
                  </a:cubicBezTo>
                  <a:cubicBezTo>
                    <a:pt x="6814" y="3890"/>
                    <a:pt x="6481" y="3423"/>
                    <a:pt x="6047" y="3056"/>
                  </a:cubicBezTo>
                  <a:cubicBezTo>
                    <a:pt x="5614" y="2689"/>
                    <a:pt x="5180" y="2322"/>
                    <a:pt x="4713" y="1988"/>
                  </a:cubicBezTo>
                  <a:cubicBezTo>
                    <a:pt x="3612" y="1288"/>
                    <a:pt x="2478" y="687"/>
                    <a:pt x="1277" y="154"/>
                  </a:cubicBezTo>
                  <a:cubicBezTo>
                    <a:pt x="1214" y="122"/>
                    <a:pt x="1152" y="108"/>
                    <a:pt x="1093" y="108"/>
                  </a:cubicBezTo>
                  <a:cubicBezTo>
                    <a:pt x="1030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7" y="45"/>
                    <a:pt x="708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86" name="Google Shape;3686;p33"/>
            <p:cNvSpPr/>
            <p:nvPr/>
          </p:nvSpPr>
          <p:spPr>
            <a:xfrm>
              <a:off x="2157393" y="1644255"/>
              <a:ext cx="77324" cy="65191"/>
            </a:xfrm>
            <a:custGeom>
              <a:avLst/>
              <a:gdLst/>
              <a:ahLst/>
              <a:cxnLst/>
              <a:rect l="l" t="t" r="r" b="b"/>
              <a:pathLst>
                <a:path w="6539" h="5513" extrusionOk="0">
                  <a:moveTo>
                    <a:pt x="5626" y="0"/>
                  </a:moveTo>
                  <a:cubicBezTo>
                    <a:pt x="5480" y="0"/>
                    <a:pt x="5338" y="25"/>
                    <a:pt x="5204" y="75"/>
                  </a:cubicBezTo>
                  <a:cubicBezTo>
                    <a:pt x="4504" y="309"/>
                    <a:pt x="3870" y="676"/>
                    <a:pt x="3336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635" y="5513"/>
                  </a:lnTo>
                  <a:cubicBezTo>
                    <a:pt x="2436" y="4645"/>
                    <a:pt x="4737" y="3578"/>
                    <a:pt x="6005" y="1977"/>
                  </a:cubicBezTo>
                  <a:cubicBezTo>
                    <a:pt x="6239" y="1710"/>
                    <a:pt x="6405" y="1376"/>
                    <a:pt x="6472" y="1009"/>
                  </a:cubicBezTo>
                  <a:cubicBezTo>
                    <a:pt x="6539" y="642"/>
                    <a:pt x="6372" y="275"/>
                    <a:pt x="6072" y="75"/>
                  </a:cubicBezTo>
                  <a:cubicBezTo>
                    <a:pt x="5922" y="25"/>
                    <a:pt x="5772" y="0"/>
                    <a:pt x="5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87" name="Google Shape;3687;p33"/>
            <p:cNvSpPr/>
            <p:nvPr/>
          </p:nvSpPr>
          <p:spPr>
            <a:xfrm>
              <a:off x="2151433" y="1638993"/>
              <a:ext cx="88416" cy="75219"/>
            </a:xfrm>
            <a:custGeom>
              <a:avLst/>
              <a:gdLst/>
              <a:ahLst/>
              <a:cxnLst/>
              <a:rect l="l" t="t" r="r" b="b"/>
              <a:pathLst>
                <a:path w="7477" h="6361" extrusionOk="0">
                  <a:moveTo>
                    <a:pt x="6134" y="837"/>
                  </a:moveTo>
                  <a:cubicBezTo>
                    <a:pt x="6259" y="837"/>
                    <a:pt x="6367" y="871"/>
                    <a:pt x="6442" y="954"/>
                  </a:cubicBezTo>
                  <a:cubicBezTo>
                    <a:pt x="6776" y="1288"/>
                    <a:pt x="6376" y="1888"/>
                    <a:pt x="6142" y="2188"/>
                  </a:cubicBezTo>
                  <a:cubicBezTo>
                    <a:pt x="5508" y="2922"/>
                    <a:pt x="4741" y="3556"/>
                    <a:pt x="3907" y="4056"/>
                  </a:cubicBezTo>
                  <a:cubicBezTo>
                    <a:pt x="3020" y="4576"/>
                    <a:pt x="2104" y="5012"/>
                    <a:pt x="1161" y="5467"/>
                  </a:cubicBezTo>
                  <a:lnTo>
                    <a:pt x="1161" y="5467"/>
                  </a:lnTo>
                  <a:cubicBezTo>
                    <a:pt x="2042" y="3783"/>
                    <a:pt x="3364" y="2214"/>
                    <a:pt x="5008" y="1288"/>
                  </a:cubicBezTo>
                  <a:cubicBezTo>
                    <a:pt x="5233" y="1137"/>
                    <a:pt x="5759" y="837"/>
                    <a:pt x="6134" y="837"/>
                  </a:cubicBezTo>
                  <a:close/>
                  <a:moveTo>
                    <a:pt x="6111" y="0"/>
                  </a:moveTo>
                  <a:cubicBezTo>
                    <a:pt x="5988" y="0"/>
                    <a:pt x="5863" y="18"/>
                    <a:pt x="5742" y="53"/>
                  </a:cubicBezTo>
                  <a:cubicBezTo>
                    <a:pt x="4508" y="354"/>
                    <a:pt x="3440" y="1288"/>
                    <a:pt x="2573" y="2155"/>
                  </a:cubicBezTo>
                  <a:cubicBezTo>
                    <a:pt x="1572" y="3156"/>
                    <a:pt x="738" y="4323"/>
                    <a:pt x="138" y="5624"/>
                  </a:cubicBezTo>
                  <a:cubicBezTo>
                    <a:pt x="0" y="5968"/>
                    <a:pt x="288" y="6265"/>
                    <a:pt x="558" y="6265"/>
                  </a:cubicBezTo>
                  <a:cubicBezTo>
                    <a:pt x="642" y="6265"/>
                    <a:pt x="725" y="6236"/>
                    <a:pt x="792" y="6170"/>
                  </a:cubicBezTo>
                  <a:lnTo>
                    <a:pt x="792" y="6170"/>
                  </a:lnTo>
                  <a:cubicBezTo>
                    <a:pt x="875" y="6280"/>
                    <a:pt x="1007" y="6360"/>
                    <a:pt x="1161" y="6360"/>
                  </a:cubicBezTo>
                  <a:cubicBezTo>
                    <a:pt x="1218" y="6360"/>
                    <a:pt x="1277" y="6349"/>
                    <a:pt x="1339" y="6325"/>
                  </a:cubicBezTo>
                  <a:cubicBezTo>
                    <a:pt x="2406" y="5824"/>
                    <a:pt x="3440" y="5290"/>
                    <a:pt x="4441" y="4690"/>
                  </a:cubicBezTo>
                  <a:cubicBezTo>
                    <a:pt x="5475" y="4090"/>
                    <a:pt x="6376" y="3322"/>
                    <a:pt x="7043" y="2355"/>
                  </a:cubicBezTo>
                  <a:cubicBezTo>
                    <a:pt x="7410" y="1855"/>
                    <a:pt x="7476" y="1221"/>
                    <a:pt x="7243" y="654"/>
                  </a:cubicBezTo>
                  <a:cubicBezTo>
                    <a:pt x="7007" y="234"/>
                    <a:pt x="6565" y="0"/>
                    <a:pt x="6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88" name="Google Shape;3688;p33"/>
            <p:cNvSpPr/>
            <p:nvPr/>
          </p:nvSpPr>
          <p:spPr>
            <a:xfrm>
              <a:off x="22197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0" y="0"/>
                  </a:moveTo>
                  <a:lnTo>
                    <a:pt x="2035" y="2902"/>
                  </a:lnTo>
                  <a:cubicBezTo>
                    <a:pt x="2369" y="3436"/>
                    <a:pt x="2802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71" y="4303"/>
                    <a:pt x="6071" y="4036"/>
                  </a:cubicBezTo>
                  <a:cubicBezTo>
                    <a:pt x="5938" y="3803"/>
                    <a:pt x="5771" y="3569"/>
                    <a:pt x="5604" y="3369"/>
                  </a:cubicBezTo>
                  <a:cubicBezTo>
                    <a:pt x="4203" y="1901"/>
                    <a:pt x="2335" y="1001"/>
                    <a:pt x="534" y="1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89" name="Google Shape;3689;p33"/>
            <p:cNvSpPr/>
            <p:nvPr/>
          </p:nvSpPr>
          <p:spPr>
            <a:xfrm>
              <a:off x="2213302" y="1707625"/>
              <a:ext cx="84927" cy="71553"/>
            </a:xfrm>
            <a:custGeom>
              <a:avLst/>
              <a:gdLst/>
              <a:ahLst/>
              <a:cxnLst/>
              <a:rect l="l" t="t" r="r" b="b"/>
              <a:pathLst>
                <a:path w="7182" h="6051" extrusionOk="0">
                  <a:moveTo>
                    <a:pt x="1700" y="1287"/>
                  </a:moveTo>
                  <a:cubicBezTo>
                    <a:pt x="3148" y="1977"/>
                    <a:pt x="4565" y="2747"/>
                    <a:pt x="5680" y="3890"/>
                  </a:cubicBezTo>
                  <a:cubicBezTo>
                    <a:pt x="5914" y="4123"/>
                    <a:pt x="6447" y="4657"/>
                    <a:pt x="6181" y="5024"/>
                  </a:cubicBezTo>
                  <a:cubicBezTo>
                    <a:pt x="6076" y="5163"/>
                    <a:pt x="5880" y="5212"/>
                    <a:pt x="5679" y="5212"/>
                  </a:cubicBezTo>
                  <a:cubicBezTo>
                    <a:pt x="5495" y="5212"/>
                    <a:pt x="5307" y="5172"/>
                    <a:pt x="5180" y="5124"/>
                  </a:cubicBezTo>
                  <a:cubicBezTo>
                    <a:pt x="4246" y="4857"/>
                    <a:pt x="3612" y="4023"/>
                    <a:pt x="3078" y="3289"/>
                  </a:cubicBezTo>
                  <a:cubicBezTo>
                    <a:pt x="2630" y="2627"/>
                    <a:pt x="2167" y="1951"/>
                    <a:pt x="1700" y="1287"/>
                  </a:cubicBezTo>
                  <a:close/>
                  <a:moveTo>
                    <a:pt x="564" y="0"/>
                  </a:moveTo>
                  <a:cubicBezTo>
                    <a:pt x="276" y="0"/>
                    <a:pt x="1" y="286"/>
                    <a:pt x="210" y="587"/>
                  </a:cubicBezTo>
                  <a:lnTo>
                    <a:pt x="176" y="587"/>
                  </a:lnTo>
                  <a:cubicBezTo>
                    <a:pt x="943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46" y="5958"/>
                  </a:cubicBezTo>
                  <a:cubicBezTo>
                    <a:pt x="5235" y="6021"/>
                    <a:pt x="5429" y="6050"/>
                    <a:pt x="5622" y="6050"/>
                  </a:cubicBezTo>
                  <a:cubicBezTo>
                    <a:pt x="5940" y="6050"/>
                    <a:pt x="6257" y="5970"/>
                    <a:pt x="6547" y="5824"/>
                  </a:cubicBezTo>
                  <a:cubicBezTo>
                    <a:pt x="6981" y="5491"/>
                    <a:pt x="7181" y="4924"/>
                    <a:pt x="7014" y="4423"/>
                  </a:cubicBezTo>
                  <a:cubicBezTo>
                    <a:pt x="6814" y="3890"/>
                    <a:pt x="6481" y="3423"/>
                    <a:pt x="6014" y="3056"/>
                  </a:cubicBezTo>
                  <a:cubicBezTo>
                    <a:pt x="5613" y="2689"/>
                    <a:pt x="5146" y="2322"/>
                    <a:pt x="4679" y="1988"/>
                  </a:cubicBezTo>
                  <a:cubicBezTo>
                    <a:pt x="3612" y="1288"/>
                    <a:pt x="2445" y="687"/>
                    <a:pt x="1277" y="154"/>
                  </a:cubicBezTo>
                  <a:cubicBezTo>
                    <a:pt x="1210" y="122"/>
                    <a:pt x="1144" y="108"/>
                    <a:pt x="1083" y="108"/>
                  </a:cubicBezTo>
                  <a:cubicBezTo>
                    <a:pt x="1012" y="108"/>
                    <a:pt x="946" y="126"/>
                    <a:pt x="888" y="157"/>
                  </a:cubicBezTo>
                  <a:lnTo>
                    <a:pt x="888" y="157"/>
                  </a:lnTo>
                  <a:cubicBezTo>
                    <a:pt x="799" y="47"/>
                    <a:pt x="680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90" name="Google Shape;3690;p33"/>
            <p:cNvSpPr/>
            <p:nvPr/>
          </p:nvSpPr>
          <p:spPr>
            <a:xfrm>
              <a:off x="2221296" y="1644255"/>
              <a:ext cx="76933" cy="66374"/>
            </a:xfrm>
            <a:custGeom>
              <a:avLst/>
              <a:gdLst/>
              <a:ahLst/>
              <a:cxnLst/>
              <a:rect l="l" t="t" r="r" b="b"/>
              <a:pathLst>
                <a:path w="6506" h="5613" extrusionOk="0">
                  <a:moveTo>
                    <a:pt x="5592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234" y="5613"/>
                  </a:lnTo>
                  <a:cubicBezTo>
                    <a:pt x="2035" y="4745"/>
                    <a:pt x="4737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91" name="Google Shape;3691;p33"/>
            <p:cNvSpPr/>
            <p:nvPr/>
          </p:nvSpPr>
          <p:spPr>
            <a:xfrm>
              <a:off x="2215383" y="1639146"/>
              <a:ext cx="87576" cy="75964"/>
            </a:xfrm>
            <a:custGeom>
              <a:avLst/>
              <a:gdLst/>
              <a:ahLst/>
              <a:cxnLst/>
              <a:rect l="l" t="t" r="r" b="b"/>
              <a:pathLst>
                <a:path w="7406" h="6424" extrusionOk="0">
                  <a:moveTo>
                    <a:pt x="6121" y="836"/>
                  </a:moveTo>
                  <a:cubicBezTo>
                    <a:pt x="6312" y="836"/>
                    <a:pt x="6465" y="914"/>
                    <a:pt x="6505" y="1141"/>
                  </a:cubicBezTo>
                  <a:cubicBezTo>
                    <a:pt x="6605" y="1642"/>
                    <a:pt x="6171" y="2109"/>
                    <a:pt x="5871" y="2442"/>
                  </a:cubicBezTo>
                  <a:cubicBezTo>
                    <a:pt x="5204" y="3109"/>
                    <a:pt x="4403" y="3710"/>
                    <a:pt x="3503" y="4177"/>
                  </a:cubicBezTo>
                  <a:cubicBezTo>
                    <a:pt x="2752" y="4591"/>
                    <a:pt x="1982" y="4965"/>
                    <a:pt x="1207" y="5330"/>
                  </a:cubicBezTo>
                  <a:lnTo>
                    <a:pt x="1207" y="5330"/>
                  </a:lnTo>
                  <a:cubicBezTo>
                    <a:pt x="1606" y="4576"/>
                    <a:pt x="2108" y="3880"/>
                    <a:pt x="2669" y="3243"/>
                  </a:cubicBezTo>
                  <a:cubicBezTo>
                    <a:pt x="3369" y="2375"/>
                    <a:pt x="4270" y="1642"/>
                    <a:pt x="5271" y="1108"/>
                  </a:cubicBezTo>
                  <a:cubicBezTo>
                    <a:pt x="5470" y="1008"/>
                    <a:pt x="5837" y="836"/>
                    <a:pt x="6121" y="836"/>
                  </a:cubicBezTo>
                  <a:close/>
                  <a:moveTo>
                    <a:pt x="6160" y="0"/>
                  </a:moveTo>
                  <a:cubicBezTo>
                    <a:pt x="6120" y="0"/>
                    <a:pt x="6079" y="2"/>
                    <a:pt x="6038" y="7"/>
                  </a:cubicBezTo>
                  <a:cubicBezTo>
                    <a:pt x="4770" y="107"/>
                    <a:pt x="3569" y="1141"/>
                    <a:pt x="2702" y="2008"/>
                  </a:cubicBezTo>
                  <a:cubicBezTo>
                    <a:pt x="1635" y="3043"/>
                    <a:pt x="767" y="4277"/>
                    <a:pt x="134" y="5611"/>
                  </a:cubicBezTo>
                  <a:cubicBezTo>
                    <a:pt x="0" y="5897"/>
                    <a:pt x="183" y="6162"/>
                    <a:pt x="408" y="6242"/>
                  </a:cubicBezTo>
                  <a:lnTo>
                    <a:pt x="408" y="6242"/>
                  </a:lnTo>
                  <a:cubicBezTo>
                    <a:pt x="488" y="6348"/>
                    <a:pt x="612" y="6424"/>
                    <a:pt x="750" y="6424"/>
                  </a:cubicBezTo>
                  <a:cubicBezTo>
                    <a:pt x="809" y="6424"/>
                    <a:pt x="872" y="6410"/>
                    <a:pt x="934" y="6378"/>
                  </a:cubicBezTo>
                  <a:cubicBezTo>
                    <a:pt x="2002" y="5878"/>
                    <a:pt x="3036" y="5378"/>
                    <a:pt x="4070" y="4810"/>
                  </a:cubicBezTo>
                  <a:cubicBezTo>
                    <a:pt x="5071" y="4277"/>
                    <a:pt x="6005" y="3576"/>
                    <a:pt x="6772" y="2709"/>
                  </a:cubicBezTo>
                  <a:cubicBezTo>
                    <a:pt x="7205" y="2242"/>
                    <a:pt x="7406" y="1608"/>
                    <a:pt x="7339" y="974"/>
                  </a:cubicBezTo>
                  <a:cubicBezTo>
                    <a:pt x="7215" y="415"/>
                    <a:pt x="6714" y="0"/>
                    <a:pt x="6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92" name="Google Shape;3692;p33"/>
            <p:cNvSpPr/>
            <p:nvPr/>
          </p:nvSpPr>
          <p:spPr>
            <a:xfrm>
              <a:off x="22832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36" y="2902"/>
                  </a:lnTo>
                  <a:cubicBezTo>
                    <a:pt x="2402" y="3436"/>
                    <a:pt x="2803" y="3936"/>
                    <a:pt x="3270" y="4403"/>
                  </a:cubicBezTo>
                  <a:cubicBezTo>
                    <a:pt x="3770" y="4870"/>
                    <a:pt x="4371" y="5170"/>
                    <a:pt x="5038" y="5237"/>
                  </a:cubicBezTo>
                  <a:cubicBezTo>
                    <a:pt x="5092" y="5247"/>
                    <a:pt x="5146" y="5252"/>
                    <a:pt x="5200" y="5252"/>
                  </a:cubicBezTo>
                  <a:cubicBezTo>
                    <a:pt x="5511" y="5252"/>
                    <a:pt x="5811" y="5093"/>
                    <a:pt x="6038" y="4837"/>
                  </a:cubicBezTo>
                  <a:cubicBezTo>
                    <a:pt x="6172" y="4603"/>
                    <a:pt x="6172" y="4303"/>
                    <a:pt x="6072" y="4036"/>
                  </a:cubicBezTo>
                  <a:cubicBezTo>
                    <a:pt x="5972" y="3803"/>
                    <a:pt x="5805" y="3569"/>
                    <a:pt x="5605" y="3369"/>
                  </a:cubicBezTo>
                  <a:cubicBezTo>
                    <a:pt x="4237" y="1901"/>
                    <a:pt x="2369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93" name="Google Shape;3693;p33"/>
            <p:cNvSpPr/>
            <p:nvPr/>
          </p:nvSpPr>
          <p:spPr>
            <a:xfrm>
              <a:off x="2276814" y="1707625"/>
              <a:ext cx="84915" cy="71553"/>
            </a:xfrm>
            <a:custGeom>
              <a:avLst/>
              <a:gdLst/>
              <a:ahLst/>
              <a:cxnLst/>
              <a:rect l="l" t="t" r="r" b="b"/>
              <a:pathLst>
                <a:path w="7181" h="6051" extrusionOk="0">
                  <a:moveTo>
                    <a:pt x="1705" y="1281"/>
                  </a:moveTo>
                  <a:cubicBezTo>
                    <a:pt x="3139" y="1972"/>
                    <a:pt x="4567" y="2743"/>
                    <a:pt x="5713" y="3890"/>
                  </a:cubicBezTo>
                  <a:cubicBezTo>
                    <a:pt x="5947" y="4123"/>
                    <a:pt x="6480" y="4657"/>
                    <a:pt x="6213" y="5024"/>
                  </a:cubicBezTo>
                  <a:cubicBezTo>
                    <a:pt x="6091" y="5163"/>
                    <a:pt x="5896" y="5212"/>
                    <a:pt x="5695" y="5212"/>
                  </a:cubicBezTo>
                  <a:cubicBezTo>
                    <a:pt x="5511" y="5212"/>
                    <a:pt x="5323" y="5172"/>
                    <a:pt x="5179" y="5124"/>
                  </a:cubicBezTo>
                  <a:cubicBezTo>
                    <a:pt x="4245" y="4857"/>
                    <a:pt x="3612" y="4023"/>
                    <a:pt x="3111" y="3289"/>
                  </a:cubicBezTo>
                  <a:cubicBezTo>
                    <a:pt x="2640" y="2625"/>
                    <a:pt x="2168" y="1946"/>
                    <a:pt x="1705" y="1281"/>
                  </a:cubicBezTo>
                  <a:close/>
                  <a:moveTo>
                    <a:pt x="590" y="0"/>
                  </a:moveTo>
                  <a:cubicBezTo>
                    <a:pt x="292" y="0"/>
                    <a:pt x="0" y="286"/>
                    <a:pt x="209" y="587"/>
                  </a:cubicBezTo>
                  <a:cubicBezTo>
                    <a:pt x="943" y="1688"/>
                    <a:pt x="1677" y="2755"/>
                    <a:pt x="2444" y="3823"/>
                  </a:cubicBezTo>
                  <a:cubicBezTo>
                    <a:pt x="3111" y="4757"/>
                    <a:pt x="3912" y="5691"/>
                    <a:pt x="5046" y="5958"/>
                  </a:cubicBezTo>
                  <a:cubicBezTo>
                    <a:pt x="5235" y="6021"/>
                    <a:pt x="5428" y="6050"/>
                    <a:pt x="5621" y="6050"/>
                  </a:cubicBezTo>
                  <a:cubicBezTo>
                    <a:pt x="5940" y="6050"/>
                    <a:pt x="6256" y="5970"/>
                    <a:pt x="6547" y="5824"/>
                  </a:cubicBezTo>
                  <a:cubicBezTo>
                    <a:pt x="6981" y="5491"/>
                    <a:pt x="7181" y="4924"/>
                    <a:pt x="7047" y="4423"/>
                  </a:cubicBezTo>
                  <a:cubicBezTo>
                    <a:pt x="6814" y="3890"/>
                    <a:pt x="6480" y="3423"/>
                    <a:pt x="6047" y="3056"/>
                  </a:cubicBezTo>
                  <a:cubicBezTo>
                    <a:pt x="5613" y="2689"/>
                    <a:pt x="5179" y="2322"/>
                    <a:pt x="4712" y="1988"/>
                  </a:cubicBezTo>
                  <a:cubicBezTo>
                    <a:pt x="3612" y="1288"/>
                    <a:pt x="2477" y="687"/>
                    <a:pt x="1277" y="154"/>
                  </a:cubicBezTo>
                  <a:cubicBezTo>
                    <a:pt x="1214" y="122"/>
                    <a:pt x="1152" y="108"/>
                    <a:pt x="1092" y="108"/>
                  </a:cubicBezTo>
                  <a:cubicBezTo>
                    <a:pt x="1029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6" y="45"/>
                    <a:pt x="707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94" name="Google Shape;3694;p33"/>
            <p:cNvSpPr/>
            <p:nvPr/>
          </p:nvSpPr>
          <p:spPr>
            <a:xfrm>
              <a:off x="2319514" y="1698661"/>
              <a:ext cx="103362" cy="27552"/>
            </a:xfrm>
            <a:custGeom>
              <a:avLst/>
              <a:gdLst/>
              <a:ahLst/>
              <a:cxnLst/>
              <a:rect l="l" t="t" r="r" b="b"/>
              <a:pathLst>
                <a:path w="8741" h="2330" extrusionOk="0">
                  <a:moveTo>
                    <a:pt x="6296" y="0"/>
                  </a:moveTo>
                  <a:cubicBezTo>
                    <a:pt x="4364" y="0"/>
                    <a:pt x="1917" y="501"/>
                    <a:pt x="301" y="912"/>
                  </a:cubicBezTo>
                  <a:lnTo>
                    <a:pt x="1" y="1012"/>
                  </a:lnTo>
                  <a:cubicBezTo>
                    <a:pt x="1869" y="1379"/>
                    <a:pt x="3270" y="1579"/>
                    <a:pt x="4404" y="1912"/>
                  </a:cubicBezTo>
                  <a:cubicBezTo>
                    <a:pt x="5004" y="2112"/>
                    <a:pt x="5671" y="2246"/>
                    <a:pt x="6305" y="2313"/>
                  </a:cubicBezTo>
                  <a:cubicBezTo>
                    <a:pt x="6415" y="2324"/>
                    <a:pt x="6524" y="2329"/>
                    <a:pt x="6634" y="2329"/>
                  </a:cubicBezTo>
                  <a:cubicBezTo>
                    <a:pt x="7188" y="2329"/>
                    <a:pt x="7727" y="2186"/>
                    <a:pt x="8173" y="1879"/>
                  </a:cubicBezTo>
                  <a:cubicBezTo>
                    <a:pt x="8507" y="1679"/>
                    <a:pt x="8740" y="1345"/>
                    <a:pt x="8740" y="945"/>
                  </a:cubicBezTo>
                  <a:cubicBezTo>
                    <a:pt x="8673" y="678"/>
                    <a:pt x="8507" y="445"/>
                    <a:pt x="8273" y="311"/>
                  </a:cubicBezTo>
                  <a:cubicBezTo>
                    <a:pt x="8006" y="178"/>
                    <a:pt x="7739" y="78"/>
                    <a:pt x="7473" y="78"/>
                  </a:cubicBezTo>
                  <a:cubicBezTo>
                    <a:pt x="7114" y="24"/>
                    <a:pt x="6717" y="0"/>
                    <a:pt x="6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95" name="Google Shape;3695;p33"/>
            <p:cNvSpPr/>
            <p:nvPr/>
          </p:nvSpPr>
          <p:spPr>
            <a:xfrm>
              <a:off x="2312490" y="1693092"/>
              <a:ext cx="115116" cy="37994"/>
            </a:xfrm>
            <a:custGeom>
              <a:avLst/>
              <a:gdLst/>
              <a:ahLst/>
              <a:cxnLst/>
              <a:rect l="l" t="t" r="r" b="b"/>
              <a:pathLst>
                <a:path w="9735" h="3213" extrusionOk="0">
                  <a:moveTo>
                    <a:pt x="7427" y="879"/>
                  </a:moveTo>
                  <a:cubicBezTo>
                    <a:pt x="7943" y="879"/>
                    <a:pt x="8600" y="919"/>
                    <a:pt x="8834" y="1283"/>
                  </a:cubicBezTo>
                  <a:cubicBezTo>
                    <a:pt x="9267" y="1983"/>
                    <a:pt x="7766" y="2350"/>
                    <a:pt x="7333" y="2350"/>
                  </a:cubicBezTo>
                  <a:cubicBezTo>
                    <a:pt x="6499" y="2350"/>
                    <a:pt x="5665" y="2183"/>
                    <a:pt x="4898" y="1883"/>
                  </a:cubicBezTo>
                  <a:cubicBezTo>
                    <a:pt x="4158" y="1684"/>
                    <a:pt x="3398" y="1535"/>
                    <a:pt x="2640" y="1397"/>
                  </a:cubicBezTo>
                  <a:lnTo>
                    <a:pt x="2640" y="1397"/>
                  </a:lnTo>
                  <a:cubicBezTo>
                    <a:pt x="3406" y="1245"/>
                    <a:pt x="4185" y="1113"/>
                    <a:pt x="4964" y="1016"/>
                  </a:cubicBezTo>
                  <a:cubicBezTo>
                    <a:pt x="5632" y="916"/>
                    <a:pt x="6332" y="882"/>
                    <a:pt x="7033" y="882"/>
                  </a:cubicBezTo>
                  <a:cubicBezTo>
                    <a:pt x="7144" y="882"/>
                    <a:pt x="7280" y="879"/>
                    <a:pt x="7427" y="879"/>
                  </a:cubicBezTo>
                  <a:close/>
                  <a:moveTo>
                    <a:pt x="7045" y="1"/>
                  </a:moveTo>
                  <a:cubicBezTo>
                    <a:pt x="6350" y="1"/>
                    <a:pt x="5646" y="91"/>
                    <a:pt x="5031" y="182"/>
                  </a:cubicBezTo>
                  <a:cubicBezTo>
                    <a:pt x="3597" y="349"/>
                    <a:pt x="2196" y="615"/>
                    <a:pt x="795" y="949"/>
                  </a:cubicBezTo>
                  <a:cubicBezTo>
                    <a:pt x="719" y="968"/>
                    <a:pt x="659" y="1000"/>
                    <a:pt x="613" y="1041"/>
                  </a:cubicBezTo>
                  <a:lnTo>
                    <a:pt x="613" y="1041"/>
                  </a:lnTo>
                  <a:cubicBezTo>
                    <a:pt x="164" y="1065"/>
                    <a:pt x="1" y="1757"/>
                    <a:pt x="495" y="1850"/>
                  </a:cubicBezTo>
                  <a:lnTo>
                    <a:pt x="495" y="1883"/>
                  </a:lnTo>
                  <a:cubicBezTo>
                    <a:pt x="1829" y="2150"/>
                    <a:pt x="3196" y="2317"/>
                    <a:pt x="4497" y="2684"/>
                  </a:cubicBezTo>
                  <a:cubicBezTo>
                    <a:pt x="5380" y="2904"/>
                    <a:pt x="6306" y="3212"/>
                    <a:pt x="7228" y="3212"/>
                  </a:cubicBezTo>
                  <a:cubicBezTo>
                    <a:pt x="7700" y="3212"/>
                    <a:pt x="8171" y="3132"/>
                    <a:pt x="8634" y="2917"/>
                  </a:cubicBezTo>
                  <a:cubicBezTo>
                    <a:pt x="9167" y="2684"/>
                    <a:pt x="9734" y="2183"/>
                    <a:pt x="9734" y="1549"/>
                  </a:cubicBezTo>
                  <a:cubicBezTo>
                    <a:pt x="9701" y="949"/>
                    <a:pt x="9301" y="415"/>
                    <a:pt x="8734" y="248"/>
                  </a:cubicBezTo>
                  <a:cubicBezTo>
                    <a:pt x="8215" y="65"/>
                    <a:pt x="7633" y="1"/>
                    <a:pt x="7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96" name="Google Shape;3696;p33"/>
            <p:cNvSpPr/>
            <p:nvPr/>
          </p:nvSpPr>
          <p:spPr>
            <a:xfrm>
              <a:off x="2284808" y="1644255"/>
              <a:ext cx="76922" cy="66764"/>
            </a:xfrm>
            <a:custGeom>
              <a:avLst/>
              <a:gdLst/>
              <a:ahLst/>
              <a:cxnLst/>
              <a:rect l="l" t="t" r="r" b="b"/>
              <a:pathLst>
                <a:path w="6505" h="5646" extrusionOk="0">
                  <a:moveTo>
                    <a:pt x="5604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303" y="1176"/>
                  </a:cubicBezTo>
                  <a:cubicBezTo>
                    <a:pt x="1868" y="2310"/>
                    <a:pt x="767" y="3745"/>
                    <a:pt x="0" y="5413"/>
                  </a:cubicBezTo>
                  <a:lnTo>
                    <a:pt x="601" y="5646"/>
                  </a:lnTo>
                  <a:cubicBezTo>
                    <a:pt x="2402" y="47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38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904" y="25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97" name="Google Shape;3697;p33"/>
            <p:cNvSpPr/>
            <p:nvPr/>
          </p:nvSpPr>
          <p:spPr>
            <a:xfrm>
              <a:off x="2278564" y="1639170"/>
              <a:ext cx="88688" cy="76614"/>
            </a:xfrm>
            <a:custGeom>
              <a:avLst/>
              <a:gdLst/>
              <a:ahLst/>
              <a:cxnLst/>
              <a:rect l="l" t="t" r="r" b="b"/>
              <a:pathLst>
                <a:path w="7500" h="6479" extrusionOk="0">
                  <a:moveTo>
                    <a:pt x="6143" y="822"/>
                  </a:moveTo>
                  <a:cubicBezTo>
                    <a:pt x="6270" y="822"/>
                    <a:pt x="6382" y="856"/>
                    <a:pt x="6466" y="939"/>
                  </a:cubicBezTo>
                  <a:cubicBezTo>
                    <a:pt x="6799" y="1273"/>
                    <a:pt x="6399" y="1873"/>
                    <a:pt x="6166" y="2173"/>
                  </a:cubicBezTo>
                  <a:cubicBezTo>
                    <a:pt x="5532" y="2940"/>
                    <a:pt x="4765" y="3574"/>
                    <a:pt x="3931" y="4075"/>
                  </a:cubicBezTo>
                  <a:cubicBezTo>
                    <a:pt x="3014" y="4644"/>
                    <a:pt x="2067" y="5183"/>
                    <a:pt x="1090" y="5635"/>
                  </a:cubicBezTo>
                  <a:lnTo>
                    <a:pt x="1090" y="5635"/>
                  </a:lnTo>
                  <a:cubicBezTo>
                    <a:pt x="1970" y="3882"/>
                    <a:pt x="3328" y="2233"/>
                    <a:pt x="5031" y="1273"/>
                  </a:cubicBezTo>
                  <a:cubicBezTo>
                    <a:pt x="5257" y="1122"/>
                    <a:pt x="5763" y="822"/>
                    <a:pt x="6143" y="822"/>
                  </a:cubicBezTo>
                  <a:close/>
                  <a:moveTo>
                    <a:pt x="6174" y="1"/>
                  </a:moveTo>
                  <a:cubicBezTo>
                    <a:pt x="6039" y="1"/>
                    <a:pt x="5901" y="24"/>
                    <a:pt x="5765" y="72"/>
                  </a:cubicBezTo>
                  <a:cubicBezTo>
                    <a:pt x="4531" y="372"/>
                    <a:pt x="3464" y="1306"/>
                    <a:pt x="2596" y="2173"/>
                  </a:cubicBezTo>
                  <a:cubicBezTo>
                    <a:pt x="1596" y="3174"/>
                    <a:pt x="762" y="4341"/>
                    <a:pt x="161" y="5609"/>
                  </a:cubicBezTo>
                  <a:cubicBezTo>
                    <a:pt x="1" y="5953"/>
                    <a:pt x="297" y="6265"/>
                    <a:pt x="573" y="6265"/>
                  </a:cubicBezTo>
                  <a:cubicBezTo>
                    <a:pt x="637" y="6265"/>
                    <a:pt x="699" y="6248"/>
                    <a:pt x="755" y="6212"/>
                  </a:cubicBezTo>
                  <a:lnTo>
                    <a:pt x="755" y="6212"/>
                  </a:lnTo>
                  <a:cubicBezTo>
                    <a:pt x="832" y="6360"/>
                    <a:pt x="993" y="6478"/>
                    <a:pt x="1183" y="6478"/>
                  </a:cubicBezTo>
                  <a:cubicBezTo>
                    <a:pt x="1240" y="6478"/>
                    <a:pt x="1301" y="6467"/>
                    <a:pt x="1362" y="6443"/>
                  </a:cubicBezTo>
                  <a:cubicBezTo>
                    <a:pt x="2430" y="5943"/>
                    <a:pt x="3464" y="5342"/>
                    <a:pt x="4464" y="4708"/>
                  </a:cubicBezTo>
                  <a:cubicBezTo>
                    <a:pt x="5498" y="4108"/>
                    <a:pt x="6366" y="3307"/>
                    <a:pt x="7066" y="2340"/>
                  </a:cubicBezTo>
                  <a:cubicBezTo>
                    <a:pt x="7433" y="1840"/>
                    <a:pt x="7500" y="1206"/>
                    <a:pt x="7266" y="639"/>
                  </a:cubicBezTo>
                  <a:cubicBezTo>
                    <a:pt x="7013" y="233"/>
                    <a:pt x="6605" y="1"/>
                    <a:pt x="6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98" name="Google Shape;3698;p33"/>
            <p:cNvSpPr/>
            <p:nvPr/>
          </p:nvSpPr>
          <p:spPr>
            <a:xfrm>
              <a:off x="1616250" y="1697209"/>
              <a:ext cx="713079" cy="6321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42" y="1"/>
                    <a:pt x="16379" y="67"/>
                  </a:cubicBezTo>
                  <a:cubicBezTo>
                    <a:pt x="21483" y="167"/>
                    <a:pt x="33258" y="34"/>
                    <a:pt x="34592" y="101"/>
                  </a:cubicBezTo>
                  <a:cubicBezTo>
                    <a:pt x="35960" y="201"/>
                    <a:pt x="46500" y="534"/>
                    <a:pt x="50003" y="401"/>
                  </a:cubicBezTo>
                  <a:cubicBezTo>
                    <a:pt x="53506" y="267"/>
                    <a:pt x="55374" y="234"/>
                    <a:pt x="55374" y="2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99" name="Google Shape;3699;p33"/>
            <p:cNvSpPr/>
            <p:nvPr/>
          </p:nvSpPr>
          <p:spPr>
            <a:xfrm>
              <a:off x="1699293" y="1697621"/>
              <a:ext cx="84963" cy="71399"/>
            </a:xfrm>
            <a:custGeom>
              <a:avLst/>
              <a:gdLst/>
              <a:ahLst/>
              <a:cxnLst/>
              <a:rect l="l" t="t" r="r" b="b"/>
              <a:pathLst>
                <a:path w="7185" h="6038" extrusionOk="0">
                  <a:moveTo>
                    <a:pt x="1718" y="1287"/>
                  </a:moveTo>
                  <a:cubicBezTo>
                    <a:pt x="3161" y="1994"/>
                    <a:pt x="4573" y="2763"/>
                    <a:pt x="5684" y="3902"/>
                  </a:cubicBezTo>
                  <a:cubicBezTo>
                    <a:pt x="5917" y="4135"/>
                    <a:pt x="6451" y="4636"/>
                    <a:pt x="6184" y="5002"/>
                  </a:cubicBezTo>
                  <a:cubicBezTo>
                    <a:pt x="6079" y="5160"/>
                    <a:pt x="5883" y="5207"/>
                    <a:pt x="5682" y="5207"/>
                  </a:cubicBezTo>
                  <a:cubicBezTo>
                    <a:pt x="5498" y="5207"/>
                    <a:pt x="5311" y="5168"/>
                    <a:pt x="5183" y="5136"/>
                  </a:cubicBezTo>
                  <a:cubicBezTo>
                    <a:pt x="4249" y="4869"/>
                    <a:pt x="3616" y="4035"/>
                    <a:pt x="3115" y="3268"/>
                  </a:cubicBezTo>
                  <a:cubicBezTo>
                    <a:pt x="2647" y="2608"/>
                    <a:pt x="2178" y="1947"/>
                    <a:pt x="1718" y="1287"/>
                  </a:cubicBezTo>
                  <a:close/>
                  <a:moveTo>
                    <a:pt x="597" y="1"/>
                  </a:moveTo>
                  <a:cubicBezTo>
                    <a:pt x="291" y="1"/>
                    <a:pt x="0" y="292"/>
                    <a:pt x="213" y="599"/>
                  </a:cubicBezTo>
                  <a:lnTo>
                    <a:pt x="180" y="599"/>
                  </a:lnTo>
                  <a:cubicBezTo>
                    <a:pt x="947" y="1667"/>
                    <a:pt x="1681" y="2768"/>
                    <a:pt x="2448" y="3835"/>
                  </a:cubicBezTo>
                  <a:cubicBezTo>
                    <a:pt x="3115" y="4736"/>
                    <a:pt x="3916" y="5670"/>
                    <a:pt x="5050" y="5970"/>
                  </a:cubicBezTo>
                  <a:cubicBezTo>
                    <a:pt x="5222" y="6016"/>
                    <a:pt x="5397" y="6038"/>
                    <a:pt x="5573" y="6038"/>
                  </a:cubicBezTo>
                  <a:cubicBezTo>
                    <a:pt x="5909" y="6038"/>
                    <a:pt x="6244" y="5956"/>
                    <a:pt x="6551" y="5803"/>
                  </a:cubicBezTo>
                  <a:cubicBezTo>
                    <a:pt x="6985" y="5503"/>
                    <a:pt x="7185" y="4936"/>
                    <a:pt x="7018" y="4402"/>
                  </a:cubicBezTo>
                  <a:cubicBezTo>
                    <a:pt x="6818" y="3868"/>
                    <a:pt x="6484" y="3401"/>
                    <a:pt x="6017" y="3068"/>
                  </a:cubicBezTo>
                  <a:cubicBezTo>
                    <a:pt x="5617" y="2667"/>
                    <a:pt x="5183" y="2301"/>
                    <a:pt x="4683" y="2000"/>
                  </a:cubicBezTo>
                  <a:cubicBezTo>
                    <a:pt x="3616" y="1300"/>
                    <a:pt x="2448" y="666"/>
                    <a:pt x="1281" y="166"/>
                  </a:cubicBezTo>
                  <a:cubicBezTo>
                    <a:pt x="1211" y="133"/>
                    <a:pt x="1143" y="119"/>
                    <a:pt x="1079" y="119"/>
                  </a:cubicBezTo>
                  <a:cubicBezTo>
                    <a:pt x="1026" y="119"/>
                    <a:pt x="976" y="129"/>
                    <a:pt x="930" y="146"/>
                  </a:cubicBezTo>
                  <a:lnTo>
                    <a:pt x="930" y="146"/>
                  </a:lnTo>
                  <a:cubicBezTo>
                    <a:pt x="835" y="44"/>
                    <a:pt x="71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00" name="Google Shape;3700;p33"/>
            <p:cNvSpPr/>
            <p:nvPr/>
          </p:nvSpPr>
          <p:spPr>
            <a:xfrm>
              <a:off x="1701374" y="1628965"/>
              <a:ext cx="88404" cy="74048"/>
            </a:xfrm>
            <a:custGeom>
              <a:avLst/>
              <a:gdLst/>
              <a:ahLst/>
              <a:cxnLst/>
              <a:rect l="l" t="t" r="r" b="b"/>
              <a:pathLst>
                <a:path w="7476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4" y="167"/>
                  </a:cubicBezTo>
                  <a:cubicBezTo>
                    <a:pt x="4240" y="634"/>
                    <a:pt x="3240" y="1368"/>
                    <a:pt x="2406" y="2302"/>
                  </a:cubicBezTo>
                  <a:cubicBezTo>
                    <a:pt x="1472" y="3270"/>
                    <a:pt x="704" y="4404"/>
                    <a:pt x="137" y="5638"/>
                  </a:cubicBezTo>
                  <a:cubicBezTo>
                    <a:pt x="0" y="5958"/>
                    <a:pt x="285" y="6261"/>
                    <a:pt x="553" y="6261"/>
                  </a:cubicBezTo>
                  <a:cubicBezTo>
                    <a:pt x="677" y="6261"/>
                    <a:pt x="797" y="6196"/>
                    <a:pt x="871" y="6038"/>
                  </a:cubicBezTo>
                  <a:cubicBezTo>
                    <a:pt x="1672" y="4204"/>
                    <a:pt x="3006" y="2603"/>
                    <a:pt x="4674" y="1468"/>
                  </a:cubicBezTo>
                  <a:cubicBezTo>
                    <a:pt x="5074" y="1168"/>
                    <a:pt x="5541" y="935"/>
                    <a:pt x="6042" y="835"/>
                  </a:cubicBezTo>
                  <a:cubicBezTo>
                    <a:pt x="6072" y="831"/>
                    <a:pt x="6102" y="829"/>
                    <a:pt x="6129" y="829"/>
                  </a:cubicBezTo>
                  <a:cubicBezTo>
                    <a:pt x="6582" y="829"/>
                    <a:pt x="6632" y="1323"/>
                    <a:pt x="6475" y="1669"/>
                  </a:cubicBezTo>
                  <a:cubicBezTo>
                    <a:pt x="6208" y="2136"/>
                    <a:pt x="5875" y="2536"/>
                    <a:pt x="5508" y="2869"/>
                  </a:cubicBezTo>
                  <a:cubicBezTo>
                    <a:pt x="5141" y="3203"/>
                    <a:pt x="4774" y="3503"/>
                    <a:pt x="4340" y="3803"/>
                  </a:cubicBezTo>
                  <a:cubicBezTo>
                    <a:pt x="3406" y="4404"/>
                    <a:pt x="2406" y="4938"/>
                    <a:pt x="1372" y="5405"/>
                  </a:cubicBezTo>
                  <a:cubicBezTo>
                    <a:pt x="967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5" y="6138"/>
                  </a:cubicBezTo>
                  <a:cubicBezTo>
                    <a:pt x="2906" y="5638"/>
                    <a:pt x="3940" y="5071"/>
                    <a:pt x="4941" y="4404"/>
                  </a:cubicBezTo>
                  <a:cubicBezTo>
                    <a:pt x="5408" y="4070"/>
                    <a:pt x="5841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2" y="334"/>
                  </a:cubicBezTo>
                  <a:cubicBezTo>
                    <a:pt x="6797" y="89"/>
                    <a:pt x="6496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01" name="Google Shape;3701;p33"/>
            <p:cNvSpPr/>
            <p:nvPr/>
          </p:nvSpPr>
          <p:spPr>
            <a:xfrm>
              <a:off x="1762793" y="1697621"/>
              <a:ext cx="85365" cy="71399"/>
            </a:xfrm>
            <a:custGeom>
              <a:avLst/>
              <a:gdLst/>
              <a:ahLst/>
              <a:cxnLst/>
              <a:rect l="l" t="t" r="r" b="b"/>
              <a:pathLst>
                <a:path w="7219" h="6038" extrusionOk="0">
                  <a:moveTo>
                    <a:pt x="1730" y="1282"/>
                  </a:moveTo>
                  <a:cubicBezTo>
                    <a:pt x="3165" y="1990"/>
                    <a:pt x="4604" y="2760"/>
                    <a:pt x="5718" y="3902"/>
                  </a:cubicBezTo>
                  <a:cubicBezTo>
                    <a:pt x="5951" y="4135"/>
                    <a:pt x="6485" y="4636"/>
                    <a:pt x="6218" y="5002"/>
                  </a:cubicBezTo>
                  <a:cubicBezTo>
                    <a:pt x="6113" y="5160"/>
                    <a:pt x="5917" y="5207"/>
                    <a:pt x="5711" y="5207"/>
                  </a:cubicBezTo>
                  <a:cubicBezTo>
                    <a:pt x="5523" y="5207"/>
                    <a:pt x="5327" y="5168"/>
                    <a:pt x="5184" y="5136"/>
                  </a:cubicBezTo>
                  <a:cubicBezTo>
                    <a:pt x="4250" y="4869"/>
                    <a:pt x="3616" y="4035"/>
                    <a:pt x="3116" y="3268"/>
                  </a:cubicBezTo>
                  <a:cubicBezTo>
                    <a:pt x="2646" y="2606"/>
                    <a:pt x="2190" y="1944"/>
                    <a:pt x="1730" y="1282"/>
                  </a:cubicBezTo>
                  <a:close/>
                  <a:moveTo>
                    <a:pt x="612" y="1"/>
                  </a:moveTo>
                  <a:cubicBezTo>
                    <a:pt x="308" y="1"/>
                    <a:pt x="1" y="292"/>
                    <a:pt x="214" y="599"/>
                  </a:cubicBezTo>
                  <a:cubicBezTo>
                    <a:pt x="948" y="1667"/>
                    <a:pt x="1715" y="2768"/>
                    <a:pt x="2449" y="3835"/>
                  </a:cubicBezTo>
                  <a:cubicBezTo>
                    <a:pt x="3116" y="4736"/>
                    <a:pt x="3916" y="5670"/>
                    <a:pt x="5084" y="5970"/>
                  </a:cubicBezTo>
                  <a:cubicBezTo>
                    <a:pt x="5244" y="6016"/>
                    <a:pt x="5412" y="6038"/>
                    <a:pt x="5583" y="6038"/>
                  </a:cubicBezTo>
                  <a:cubicBezTo>
                    <a:pt x="5909" y="6038"/>
                    <a:pt x="6245" y="5956"/>
                    <a:pt x="6552" y="5803"/>
                  </a:cubicBezTo>
                  <a:cubicBezTo>
                    <a:pt x="7019" y="5503"/>
                    <a:pt x="7219" y="4936"/>
                    <a:pt x="7052" y="4402"/>
                  </a:cubicBezTo>
                  <a:cubicBezTo>
                    <a:pt x="6818" y="3868"/>
                    <a:pt x="6485" y="3401"/>
                    <a:pt x="6051" y="3068"/>
                  </a:cubicBezTo>
                  <a:cubicBezTo>
                    <a:pt x="5618" y="2667"/>
                    <a:pt x="5184" y="2301"/>
                    <a:pt x="4717" y="2000"/>
                  </a:cubicBezTo>
                  <a:cubicBezTo>
                    <a:pt x="3616" y="1300"/>
                    <a:pt x="2482" y="666"/>
                    <a:pt x="1281" y="166"/>
                  </a:cubicBezTo>
                  <a:cubicBezTo>
                    <a:pt x="1216" y="133"/>
                    <a:pt x="1151" y="119"/>
                    <a:pt x="1090" y="119"/>
                  </a:cubicBezTo>
                  <a:cubicBezTo>
                    <a:pt x="1035" y="119"/>
                    <a:pt x="983" y="130"/>
                    <a:pt x="935" y="150"/>
                  </a:cubicBezTo>
                  <a:lnTo>
                    <a:pt x="935" y="150"/>
                  </a:lnTo>
                  <a:cubicBezTo>
                    <a:pt x="849" y="45"/>
                    <a:pt x="731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02" name="Google Shape;3702;p33"/>
            <p:cNvSpPr/>
            <p:nvPr/>
          </p:nvSpPr>
          <p:spPr>
            <a:xfrm>
              <a:off x="1765004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1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7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5" y="4204"/>
                    <a:pt x="2996" y="2603"/>
                    <a:pt x="4663" y="1468"/>
                  </a:cubicBezTo>
                  <a:cubicBezTo>
                    <a:pt x="5064" y="1168"/>
                    <a:pt x="5531" y="935"/>
                    <a:pt x="6064" y="835"/>
                  </a:cubicBezTo>
                  <a:cubicBezTo>
                    <a:pt x="6093" y="831"/>
                    <a:pt x="6121" y="829"/>
                    <a:pt x="6147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786" y="89"/>
                    <a:pt x="6486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03" name="Google Shape;3703;p33"/>
            <p:cNvSpPr/>
            <p:nvPr/>
          </p:nvSpPr>
          <p:spPr>
            <a:xfrm>
              <a:off x="1827878" y="1697621"/>
              <a:ext cx="83792" cy="71388"/>
            </a:xfrm>
            <a:custGeom>
              <a:avLst/>
              <a:gdLst/>
              <a:ahLst/>
              <a:cxnLst/>
              <a:rect l="l" t="t" r="r" b="b"/>
              <a:pathLst>
                <a:path w="7086" h="6037" extrusionOk="0">
                  <a:moveTo>
                    <a:pt x="1684" y="1312"/>
                  </a:moveTo>
                  <a:lnTo>
                    <a:pt x="1684" y="1312"/>
                  </a:lnTo>
                  <a:cubicBezTo>
                    <a:pt x="3081" y="1990"/>
                    <a:pt x="4461" y="2751"/>
                    <a:pt x="5551" y="3868"/>
                  </a:cubicBezTo>
                  <a:cubicBezTo>
                    <a:pt x="5784" y="4102"/>
                    <a:pt x="6285" y="4535"/>
                    <a:pt x="6118" y="4936"/>
                  </a:cubicBezTo>
                  <a:cubicBezTo>
                    <a:pt x="6028" y="5151"/>
                    <a:pt x="5823" y="5212"/>
                    <a:pt x="5611" y="5212"/>
                  </a:cubicBezTo>
                  <a:cubicBezTo>
                    <a:pt x="5428" y="5212"/>
                    <a:pt x="5241" y="5167"/>
                    <a:pt x="5117" y="5136"/>
                  </a:cubicBezTo>
                  <a:cubicBezTo>
                    <a:pt x="4183" y="4902"/>
                    <a:pt x="3549" y="4068"/>
                    <a:pt x="3016" y="3301"/>
                  </a:cubicBezTo>
                  <a:cubicBezTo>
                    <a:pt x="2549" y="2664"/>
                    <a:pt x="2122" y="1987"/>
                    <a:pt x="1684" y="1312"/>
                  </a:cubicBezTo>
                  <a:close/>
                  <a:moveTo>
                    <a:pt x="586" y="1"/>
                  </a:moveTo>
                  <a:cubicBezTo>
                    <a:pt x="292" y="1"/>
                    <a:pt x="1" y="292"/>
                    <a:pt x="214" y="599"/>
                  </a:cubicBezTo>
                  <a:cubicBezTo>
                    <a:pt x="948" y="1667"/>
                    <a:pt x="1615" y="2801"/>
                    <a:pt x="2382" y="3868"/>
                  </a:cubicBezTo>
                  <a:cubicBezTo>
                    <a:pt x="3049" y="4802"/>
                    <a:pt x="3850" y="5736"/>
                    <a:pt x="5050" y="5970"/>
                  </a:cubicBezTo>
                  <a:cubicBezTo>
                    <a:pt x="5217" y="6014"/>
                    <a:pt x="5384" y="6037"/>
                    <a:pt x="5548" y="6037"/>
                  </a:cubicBezTo>
                  <a:cubicBezTo>
                    <a:pt x="5877" y="6037"/>
                    <a:pt x="6196" y="5948"/>
                    <a:pt x="6485" y="5770"/>
                  </a:cubicBezTo>
                  <a:cubicBezTo>
                    <a:pt x="6918" y="5403"/>
                    <a:pt x="7085" y="4836"/>
                    <a:pt x="6885" y="4302"/>
                  </a:cubicBezTo>
                  <a:cubicBezTo>
                    <a:pt x="6652" y="3802"/>
                    <a:pt x="6318" y="3368"/>
                    <a:pt x="5884" y="3034"/>
                  </a:cubicBezTo>
                  <a:cubicBezTo>
                    <a:pt x="5484" y="2634"/>
                    <a:pt x="5050" y="2301"/>
                    <a:pt x="4583" y="2000"/>
                  </a:cubicBezTo>
                  <a:cubicBezTo>
                    <a:pt x="3483" y="1300"/>
                    <a:pt x="2349" y="666"/>
                    <a:pt x="1181" y="166"/>
                  </a:cubicBezTo>
                  <a:cubicBezTo>
                    <a:pt x="1114" y="134"/>
                    <a:pt x="1047" y="120"/>
                    <a:pt x="984" y="120"/>
                  </a:cubicBezTo>
                  <a:cubicBezTo>
                    <a:pt x="951" y="120"/>
                    <a:pt x="918" y="124"/>
                    <a:pt x="886" y="132"/>
                  </a:cubicBezTo>
                  <a:lnTo>
                    <a:pt x="886" y="132"/>
                  </a:lnTo>
                  <a:cubicBezTo>
                    <a:pt x="802" y="40"/>
                    <a:pt x="694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04" name="Google Shape;3704;p33"/>
            <p:cNvSpPr/>
            <p:nvPr/>
          </p:nvSpPr>
          <p:spPr>
            <a:xfrm>
              <a:off x="1828776" y="1628965"/>
              <a:ext cx="88416" cy="74048"/>
            </a:xfrm>
            <a:custGeom>
              <a:avLst/>
              <a:gdLst/>
              <a:ahLst/>
              <a:cxnLst/>
              <a:rect l="l" t="t" r="r" b="b"/>
              <a:pathLst>
                <a:path w="7477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5" y="167"/>
                  </a:cubicBezTo>
                  <a:cubicBezTo>
                    <a:pt x="4241" y="634"/>
                    <a:pt x="3240" y="1368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1" y="5958"/>
                    <a:pt x="285" y="6261"/>
                    <a:pt x="553" y="6261"/>
                  </a:cubicBezTo>
                  <a:cubicBezTo>
                    <a:pt x="677" y="6261"/>
                    <a:pt x="798" y="6196"/>
                    <a:pt x="872" y="6038"/>
                  </a:cubicBezTo>
                  <a:cubicBezTo>
                    <a:pt x="1672" y="4204"/>
                    <a:pt x="2973" y="2603"/>
                    <a:pt x="4641" y="1468"/>
                  </a:cubicBezTo>
                  <a:cubicBezTo>
                    <a:pt x="5075" y="1168"/>
                    <a:pt x="5542" y="935"/>
                    <a:pt x="6042" y="835"/>
                  </a:cubicBezTo>
                  <a:cubicBezTo>
                    <a:pt x="6073" y="831"/>
                    <a:pt x="6102" y="829"/>
                    <a:pt x="6129" y="829"/>
                  </a:cubicBezTo>
                  <a:cubicBezTo>
                    <a:pt x="6579" y="829"/>
                    <a:pt x="6601" y="1323"/>
                    <a:pt x="6476" y="1669"/>
                  </a:cubicBezTo>
                  <a:cubicBezTo>
                    <a:pt x="6209" y="2136"/>
                    <a:pt x="5875" y="2536"/>
                    <a:pt x="5508" y="2869"/>
                  </a:cubicBezTo>
                  <a:cubicBezTo>
                    <a:pt x="5141" y="3203"/>
                    <a:pt x="4741" y="3503"/>
                    <a:pt x="4341" y="3803"/>
                  </a:cubicBezTo>
                  <a:cubicBezTo>
                    <a:pt x="3407" y="4404"/>
                    <a:pt x="2406" y="4938"/>
                    <a:pt x="1372" y="5405"/>
                  </a:cubicBezTo>
                  <a:cubicBezTo>
                    <a:pt x="968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6" y="6138"/>
                  </a:cubicBezTo>
                  <a:cubicBezTo>
                    <a:pt x="2873" y="5638"/>
                    <a:pt x="3940" y="5071"/>
                    <a:pt x="4941" y="4404"/>
                  </a:cubicBezTo>
                  <a:cubicBezTo>
                    <a:pt x="5408" y="4070"/>
                    <a:pt x="5842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3" y="334"/>
                  </a:cubicBezTo>
                  <a:cubicBezTo>
                    <a:pt x="6797" y="89"/>
                    <a:pt x="6497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05" name="Google Shape;3705;p33"/>
            <p:cNvSpPr/>
            <p:nvPr/>
          </p:nvSpPr>
          <p:spPr>
            <a:xfrm>
              <a:off x="1890763" y="1696178"/>
              <a:ext cx="84407" cy="72877"/>
            </a:xfrm>
            <a:custGeom>
              <a:avLst/>
              <a:gdLst/>
              <a:ahLst/>
              <a:cxnLst/>
              <a:rect l="l" t="t" r="r" b="b"/>
              <a:pathLst>
                <a:path w="7138" h="6163" extrusionOk="0">
                  <a:moveTo>
                    <a:pt x="1768" y="1454"/>
                  </a:moveTo>
                  <a:cubicBezTo>
                    <a:pt x="3195" y="2151"/>
                    <a:pt x="4616" y="2921"/>
                    <a:pt x="5703" y="4090"/>
                  </a:cubicBezTo>
                  <a:cubicBezTo>
                    <a:pt x="5937" y="4324"/>
                    <a:pt x="6404" y="4824"/>
                    <a:pt x="6137" y="5158"/>
                  </a:cubicBezTo>
                  <a:cubicBezTo>
                    <a:pt x="6003" y="5307"/>
                    <a:pt x="5829" y="5356"/>
                    <a:pt x="5651" y="5356"/>
                  </a:cubicBezTo>
                  <a:cubicBezTo>
                    <a:pt x="5430" y="5356"/>
                    <a:pt x="5203" y="5280"/>
                    <a:pt x="5036" y="5225"/>
                  </a:cubicBezTo>
                  <a:cubicBezTo>
                    <a:pt x="4102" y="4891"/>
                    <a:pt x="3468" y="4024"/>
                    <a:pt x="2968" y="3256"/>
                  </a:cubicBezTo>
                  <a:cubicBezTo>
                    <a:pt x="2538" y="2670"/>
                    <a:pt x="2153" y="2060"/>
                    <a:pt x="1768" y="1454"/>
                  </a:cubicBezTo>
                  <a:close/>
                  <a:moveTo>
                    <a:pt x="581" y="1"/>
                  </a:moveTo>
                  <a:cubicBezTo>
                    <a:pt x="285" y="1"/>
                    <a:pt x="1" y="286"/>
                    <a:pt x="233" y="588"/>
                  </a:cubicBezTo>
                  <a:lnTo>
                    <a:pt x="199" y="621"/>
                  </a:lnTo>
                  <a:cubicBezTo>
                    <a:pt x="933" y="1655"/>
                    <a:pt x="1567" y="2756"/>
                    <a:pt x="2301" y="3824"/>
                  </a:cubicBezTo>
                  <a:cubicBezTo>
                    <a:pt x="2968" y="4758"/>
                    <a:pt x="3735" y="5725"/>
                    <a:pt x="4903" y="6058"/>
                  </a:cubicBezTo>
                  <a:cubicBezTo>
                    <a:pt x="5111" y="6128"/>
                    <a:pt x="5326" y="6163"/>
                    <a:pt x="5538" y="6163"/>
                  </a:cubicBezTo>
                  <a:cubicBezTo>
                    <a:pt x="5836" y="6163"/>
                    <a:pt x="6132" y="6095"/>
                    <a:pt x="6404" y="5958"/>
                  </a:cubicBezTo>
                  <a:cubicBezTo>
                    <a:pt x="6904" y="5692"/>
                    <a:pt x="7138" y="5124"/>
                    <a:pt x="6971" y="4557"/>
                  </a:cubicBezTo>
                  <a:cubicBezTo>
                    <a:pt x="6771" y="4024"/>
                    <a:pt x="6437" y="3557"/>
                    <a:pt x="6004" y="3223"/>
                  </a:cubicBezTo>
                  <a:cubicBezTo>
                    <a:pt x="5603" y="2823"/>
                    <a:pt x="5136" y="2456"/>
                    <a:pt x="4669" y="2156"/>
                  </a:cubicBezTo>
                  <a:cubicBezTo>
                    <a:pt x="3569" y="1422"/>
                    <a:pt x="2434" y="821"/>
                    <a:pt x="1234" y="288"/>
                  </a:cubicBezTo>
                  <a:cubicBezTo>
                    <a:pt x="1164" y="255"/>
                    <a:pt x="1095" y="241"/>
                    <a:pt x="1030" y="241"/>
                  </a:cubicBezTo>
                  <a:cubicBezTo>
                    <a:pt x="1011" y="241"/>
                    <a:pt x="992" y="242"/>
                    <a:pt x="973" y="244"/>
                  </a:cubicBezTo>
                  <a:lnTo>
                    <a:pt x="973" y="244"/>
                  </a:lnTo>
                  <a:cubicBezTo>
                    <a:pt x="960" y="225"/>
                    <a:pt x="947" y="207"/>
                    <a:pt x="933" y="188"/>
                  </a:cubicBezTo>
                  <a:cubicBezTo>
                    <a:pt x="842" y="56"/>
                    <a:pt x="710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06" name="Google Shape;3706;p33"/>
            <p:cNvSpPr/>
            <p:nvPr/>
          </p:nvSpPr>
          <p:spPr>
            <a:xfrm>
              <a:off x="1892407" y="1628965"/>
              <a:ext cx="88688" cy="74048"/>
            </a:xfrm>
            <a:custGeom>
              <a:avLst/>
              <a:gdLst/>
              <a:ahLst/>
              <a:cxnLst/>
              <a:rect l="l" t="t" r="r" b="b"/>
              <a:pathLst>
                <a:path w="7500" h="6262" extrusionOk="0">
                  <a:moveTo>
                    <a:pt x="6179" y="0"/>
                  </a:moveTo>
                  <a:cubicBezTo>
                    <a:pt x="5901" y="0"/>
                    <a:pt x="5618" y="73"/>
                    <a:pt x="5364" y="167"/>
                  </a:cubicBezTo>
                  <a:cubicBezTo>
                    <a:pt x="4230" y="634"/>
                    <a:pt x="3229" y="1368"/>
                    <a:pt x="2395" y="2302"/>
                  </a:cubicBezTo>
                  <a:cubicBezTo>
                    <a:pt x="1461" y="3270"/>
                    <a:pt x="694" y="4404"/>
                    <a:pt x="161" y="5638"/>
                  </a:cubicBezTo>
                  <a:cubicBezTo>
                    <a:pt x="1" y="5958"/>
                    <a:pt x="278" y="6261"/>
                    <a:pt x="544" y="6261"/>
                  </a:cubicBezTo>
                  <a:cubicBezTo>
                    <a:pt x="667" y="6261"/>
                    <a:pt x="787" y="6196"/>
                    <a:pt x="861" y="6038"/>
                  </a:cubicBezTo>
                  <a:cubicBezTo>
                    <a:pt x="1662" y="4204"/>
                    <a:pt x="2996" y="2603"/>
                    <a:pt x="4664" y="1468"/>
                  </a:cubicBezTo>
                  <a:cubicBezTo>
                    <a:pt x="5064" y="1168"/>
                    <a:pt x="5531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198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4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30" y="5071"/>
                    <a:pt x="4931" y="4404"/>
                  </a:cubicBezTo>
                  <a:cubicBezTo>
                    <a:pt x="5398" y="4070"/>
                    <a:pt x="5865" y="3703"/>
                    <a:pt x="6265" y="3270"/>
                  </a:cubicBezTo>
                  <a:cubicBezTo>
                    <a:pt x="6699" y="2869"/>
                    <a:pt x="7065" y="2369"/>
                    <a:pt x="7299" y="1802"/>
                  </a:cubicBezTo>
                  <a:cubicBezTo>
                    <a:pt x="7499" y="1302"/>
                    <a:pt x="7366" y="735"/>
                    <a:pt x="7032" y="334"/>
                  </a:cubicBezTo>
                  <a:cubicBezTo>
                    <a:pt x="6787" y="89"/>
                    <a:pt x="6486" y="0"/>
                    <a:pt x="6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07" name="Google Shape;3707;p33"/>
            <p:cNvSpPr/>
            <p:nvPr/>
          </p:nvSpPr>
          <p:spPr>
            <a:xfrm>
              <a:off x="1954547" y="1696178"/>
              <a:ext cx="84525" cy="72877"/>
            </a:xfrm>
            <a:custGeom>
              <a:avLst/>
              <a:gdLst/>
              <a:ahLst/>
              <a:cxnLst/>
              <a:rect l="l" t="t" r="r" b="b"/>
              <a:pathLst>
                <a:path w="7148" h="6163" extrusionOk="0">
                  <a:moveTo>
                    <a:pt x="1778" y="1454"/>
                  </a:moveTo>
                  <a:cubicBezTo>
                    <a:pt x="3205" y="2151"/>
                    <a:pt x="4625" y="2921"/>
                    <a:pt x="5713" y="4090"/>
                  </a:cubicBezTo>
                  <a:cubicBezTo>
                    <a:pt x="5947" y="4324"/>
                    <a:pt x="6414" y="4824"/>
                    <a:pt x="6147" y="5158"/>
                  </a:cubicBezTo>
                  <a:cubicBezTo>
                    <a:pt x="6013" y="5307"/>
                    <a:pt x="5839" y="5356"/>
                    <a:pt x="5661" y="5356"/>
                  </a:cubicBezTo>
                  <a:cubicBezTo>
                    <a:pt x="5440" y="5356"/>
                    <a:pt x="5212" y="5280"/>
                    <a:pt x="5046" y="5225"/>
                  </a:cubicBezTo>
                  <a:cubicBezTo>
                    <a:pt x="4112" y="4891"/>
                    <a:pt x="3478" y="4024"/>
                    <a:pt x="2978" y="3256"/>
                  </a:cubicBezTo>
                  <a:cubicBezTo>
                    <a:pt x="2548" y="2670"/>
                    <a:pt x="2163" y="2060"/>
                    <a:pt x="1778" y="1454"/>
                  </a:cubicBezTo>
                  <a:close/>
                  <a:moveTo>
                    <a:pt x="590" y="1"/>
                  </a:moveTo>
                  <a:cubicBezTo>
                    <a:pt x="292" y="1"/>
                    <a:pt x="1" y="286"/>
                    <a:pt x="209" y="588"/>
                  </a:cubicBezTo>
                  <a:lnTo>
                    <a:pt x="176" y="621"/>
                  </a:lnTo>
                  <a:cubicBezTo>
                    <a:pt x="910" y="1655"/>
                    <a:pt x="1577" y="2756"/>
                    <a:pt x="2311" y="3824"/>
                  </a:cubicBezTo>
                  <a:cubicBezTo>
                    <a:pt x="2978" y="4758"/>
                    <a:pt x="3745" y="5725"/>
                    <a:pt x="4913" y="6058"/>
                  </a:cubicBezTo>
                  <a:cubicBezTo>
                    <a:pt x="5121" y="6128"/>
                    <a:pt x="5335" y="6163"/>
                    <a:pt x="5548" y="6163"/>
                  </a:cubicBezTo>
                  <a:cubicBezTo>
                    <a:pt x="5846" y="6163"/>
                    <a:pt x="6141" y="6095"/>
                    <a:pt x="6414" y="5958"/>
                  </a:cubicBezTo>
                  <a:cubicBezTo>
                    <a:pt x="6914" y="5692"/>
                    <a:pt x="7148" y="5124"/>
                    <a:pt x="6981" y="4557"/>
                  </a:cubicBezTo>
                  <a:cubicBezTo>
                    <a:pt x="6814" y="4024"/>
                    <a:pt x="6447" y="3557"/>
                    <a:pt x="6013" y="3223"/>
                  </a:cubicBezTo>
                  <a:cubicBezTo>
                    <a:pt x="5613" y="2823"/>
                    <a:pt x="5146" y="2456"/>
                    <a:pt x="4679" y="2156"/>
                  </a:cubicBezTo>
                  <a:cubicBezTo>
                    <a:pt x="3578" y="1422"/>
                    <a:pt x="2444" y="821"/>
                    <a:pt x="1243" y="288"/>
                  </a:cubicBezTo>
                  <a:cubicBezTo>
                    <a:pt x="1174" y="255"/>
                    <a:pt x="1105" y="241"/>
                    <a:pt x="1040" y="241"/>
                  </a:cubicBezTo>
                  <a:cubicBezTo>
                    <a:pt x="1021" y="241"/>
                    <a:pt x="1002" y="242"/>
                    <a:pt x="983" y="244"/>
                  </a:cubicBezTo>
                  <a:lnTo>
                    <a:pt x="983" y="244"/>
                  </a:lnTo>
                  <a:cubicBezTo>
                    <a:pt x="970" y="225"/>
                    <a:pt x="956" y="207"/>
                    <a:pt x="943" y="188"/>
                  </a:cubicBezTo>
                  <a:cubicBezTo>
                    <a:pt x="852" y="56"/>
                    <a:pt x="720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08" name="Google Shape;3708;p33"/>
            <p:cNvSpPr/>
            <p:nvPr/>
          </p:nvSpPr>
          <p:spPr>
            <a:xfrm>
              <a:off x="1955919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203" y="0"/>
                  </a:moveTo>
                  <a:cubicBezTo>
                    <a:pt x="5925" y="0"/>
                    <a:pt x="5633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6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4" y="4204"/>
                    <a:pt x="2995" y="2603"/>
                    <a:pt x="4663" y="1468"/>
                  </a:cubicBezTo>
                  <a:cubicBezTo>
                    <a:pt x="5097" y="1168"/>
                    <a:pt x="5564" y="935"/>
                    <a:pt x="6064" y="835"/>
                  </a:cubicBezTo>
                  <a:cubicBezTo>
                    <a:pt x="6095" y="831"/>
                    <a:pt x="6124" y="829"/>
                    <a:pt x="6152" y="829"/>
                  </a:cubicBezTo>
                  <a:cubicBezTo>
                    <a:pt x="6601" y="829"/>
                    <a:pt x="6622" y="1323"/>
                    <a:pt x="6465" y="1669"/>
                  </a:cubicBezTo>
                  <a:cubicBezTo>
                    <a:pt x="6231" y="2136"/>
                    <a:pt x="5897" y="2536"/>
                    <a:pt x="5497" y="2869"/>
                  </a:cubicBezTo>
                  <a:cubicBezTo>
                    <a:pt x="5164" y="3203"/>
                    <a:pt x="4763" y="3503"/>
                    <a:pt x="4363" y="3803"/>
                  </a:cubicBezTo>
                  <a:cubicBezTo>
                    <a:pt x="3429" y="4404"/>
                    <a:pt x="2428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3" y="4404"/>
                  </a:cubicBezTo>
                  <a:cubicBezTo>
                    <a:pt x="5430" y="4070"/>
                    <a:pt x="5864" y="3703"/>
                    <a:pt x="6264" y="3270"/>
                  </a:cubicBezTo>
                  <a:cubicBezTo>
                    <a:pt x="6731" y="2869"/>
                    <a:pt x="7065" y="2369"/>
                    <a:pt x="7332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11" y="0"/>
                    <a:pt x="6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09" name="Google Shape;3709;p33"/>
            <p:cNvSpPr/>
            <p:nvPr/>
          </p:nvSpPr>
          <p:spPr>
            <a:xfrm>
              <a:off x="2018449" y="1696178"/>
              <a:ext cx="84135" cy="72877"/>
            </a:xfrm>
            <a:custGeom>
              <a:avLst/>
              <a:gdLst/>
              <a:ahLst/>
              <a:cxnLst/>
              <a:rect l="l" t="t" r="r" b="b"/>
              <a:pathLst>
                <a:path w="7115" h="6163" extrusionOk="0">
                  <a:moveTo>
                    <a:pt x="1744" y="1454"/>
                  </a:moveTo>
                  <a:cubicBezTo>
                    <a:pt x="3172" y="2151"/>
                    <a:pt x="4592" y="2921"/>
                    <a:pt x="5680" y="4090"/>
                  </a:cubicBezTo>
                  <a:cubicBezTo>
                    <a:pt x="5913" y="4324"/>
                    <a:pt x="6380" y="4824"/>
                    <a:pt x="6113" y="5158"/>
                  </a:cubicBezTo>
                  <a:cubicBezTo>
                    <a:pt x="5979" y="5307"/>
                    <a:pt x="5806" y="5356"/>
                    <a:pt x="5628" y="5356"/>
                  </a:cubicBezTo>
                  <a:cubicBezTo>
                    <a:pt x="5407" y="5356"/>
                    <a:pt x="5179" y="5280"/>
                    <a:pt x="5013" y="5225"/>
                  </a:cubicBezTo>
                  <a:cubicBezTo>
                    <a:pt x="4079" y="4891"/>
                    <a:pt x="3445" y="4024"/>
                    <a:pt x="2944" y="3256"/>
                  </a:cubicBezTo>
                  <a:cubicBezTo>
                    <a:pt x="2514" y="2670"/>
                    <a:pt x="2130" y="2060"/>
                    <a:pt x="1744" y="1454"/>
                  </a:cubicBezTo>
                  <a:close/>
                  <a:moveTo>
                    <a:pt x="564" y="1"/>
                  </a:moveTo>
                  <a:cubicBezTo>
                    <a:pt x="276" y="1"/>
                    <a:pt x="0" y="286"/>
                    <a:pt x="209" y="588"/>
                  </a:cubicBezTo>
                  <a:lnTo>
                    <a:pt x="209" y="621"/>
                  </a:lnTo>
                  <a:cubicBezTo>
                    <a:pt x="910" y="1655"/>
                    <a:pt x="1543" y="2756"/>
                    <a:pt x="2277" y="3824"/>
                  </a:cubicBezTo>
                  <a:cubicBezTo>
                    <a:pt x="2944" y="4758"/>
                    <a:pt x="3712" y="5725"/>
                    <a:pt x="4879" y="6058"/>
                  </a:cubicBezTo>
                  <a:cubicBezTo>
                    <a:pt x="5088" y="6128"/>
                    <a:pt x="5302" y="6163"/>
                    <a:pt x="5515" y="6163"/>
                  </a:cubicBezTo>
                  <a:cubicBezTo>
                    <a:pt x="5813" y="6163"/>
                    <a:pt x="6108" y="6095"/>
                    <a:pt x="6380" y="5958"/>
                  </a:cubicBezTo>
                  <a:cubicBezTo>
                    <a:pt x="6881" y="5692"/>
                    <a:pt x="7114" y="5124"/>
                    <a:pt x="6947" y="4557"/>
                  </a:cubicBezTo>
                  <a:cubicBezTo>
                    <a:pt x="6781" y="4024"/>
                    <a:pt x="6447" y="3557"/>
                    <a:pt x="5980" y="3223"/>
                  </a:cubicBezTo>
                  <a:cubicBezTo>
                    <a:pt x="5580" y="2823"/>
                    <a:pt x="5113" y="2456"/>
                    <a:pt x="4646" y="2156"/>
                  </a:cubicBezTo>
                  <a:cubicBezTo>
                    <a:pt x="3545" y="1422"/>
                    <a:pt x="2411" y="821"/>
                    <a:pt x="1210" y="288"/>
                  </a:cubicBezTo>
                  <a:cubicBezTo>
                    <a:pt x="1140" y="255"/>
                    <a:pt x="1072" y="241"/>
                    <a:pt x="1007" y="241"/>
                  </a:cubicBezTo>
                  <a:cubicBezTo>
                    <a:pt x="987" y="241"/>
                    <a:pt x="968" y="242"/>
                    <a:pt x="949" y="244"/>
                  </a:cubicBezTo>
                  <a:lnTo>
                    <a:pt x="949" y="244"/>
                  </a:lnTo>
                  <a:cubicBezTo>
                    <a:pt x="936" y="225"/>
                    <a:pt x="923" y="207"/>
                    <a:pt x="910" y="188"/>
                  </a:cubicBezTo>
                  <a:cubicBezTo>
                    <a:pt x="818" y="56"/>
                    <a:pt x="690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10" name="Google Shape;3710;p33"/>
            <p:cNvSpPr/>
            <p:nvPr/>
          </p:nvSpPr>
          <p:spPr>
            <a:xfrm>
              <a:off x="20198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0" y="0"/>
                    <a:pt x="5617" y="73"/>
                    <a:pt x="5364" y="167"/>
                  </a:cubicBezTo>
                  <a:cubicBezTo>
                    <a:pt x="4229" y="634"/>
                    <a:pt x="3229" y="1368"/>
                    <a:pt x="2395" y="2302"/>
                  </a:cubicBezTo>
                  <a:cubicBezTo>
                    <a:pt x="1461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58" y="6261"/>
                  </a:cubicBezTo>
                  <a:cubicBezTo>
                    <a:pt x="681" y="6261"/>
                    <a:pt x="797" y="6196"/>
                    <a:pt x="860" y="6038"/>
                  </a:cubicBezTo>
                  <a:cubicBezTo>
                    <a:pt x="1661" y="4204"/>
                    <a:pt x="2995" y="2603"/>
                    <a:pt x="4663" y="1468"/>
                  </a:cubicBezTo>
                  <a:cubicBezTo>
                    <a:pt x="5063" y="1168"/>
                    <a:pt x="5530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1" y="829"/>
                    <a:pt x="6622" y="1323"/>
                    <a:pt x="6464" y="1669"/>
                  </a:cubicBezTo>
                  <a:cubicBezTo>
                    <a:pt x="6198" y="2136"/>
                    <a:pt x="5897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7" y="6184"/>
                    <a:pt x="1610" y="6184"/>
                  </a:cubicBezTo>
                  <a:cubicBezTo>
                    <a:pt x="1670" y="6184"/>
                    <a:pt x="1732" y="6170"/>
                    <a:pt x="1794" y="6138"/>
                  </a:cubicBezTo>
                  <a:cubicBezTo>
                    <a:pt x="2895" y="5638"/>
                    <a:pt x="3929" y="5071"/>
                    <a:pt x="4930" y="4404"/>
                  </a:cubicBezTo>
                  <a:cubicBezTo>
                    <a:pt x="5397" y="4070"/>
                    <a:pt x="5864" y="3703"/>
                    <a:pt x="6264" y="3270"/>
                  </a:cubicBezTo>
                  <a:cubicBezTo>
                    <a:pt x="6698" y="2869"/>
                    <a:pt x="7065" y="2369"/>
                    <a:pt x="7298" y="1802"/>
                  </a:cubicBezTo>
                  <a:cubicBezTo>
                    <a:pt x="7498" y="1302"/>
                    <a:pt x="7365" y="735"/>
                    <a:pt x="7031" y="334"/>
                  </a:cubicBezTo>
                  <a:cubicBezTo>
                    <a:pt x="6786" y="89"/>
                    <a:pt x="6485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11" name="Google Shape;3711;p33"/>
            <p:cNvSpPr/>
            <p:nvPr/>
          </p:nvSpPr>
          <p:spPr>
            <a:xfrm>
              <a:off x="2082080" y="1696971"/>
              <a:ext cx="84395" cy="72050"/>
            </a:xfrm>
            <a:custGeom>
              <a:avLst/>
              <a:gdLst/>
              <a:ahLst/>
              <a:cxnLst/>
              <a:rect l="l" t="t" r="r" b="b"/>
              <a:pathLst>
                <a:path w="7137" h="6093" extrusionOk="0">
                  <a:moveTo>
                    <a:pt x="1722" y="1368"/>
                  </a:moveTo>
                  <a:cubicBezTo>
                    <a:pt x="3148" y="2068"/>
                    <a:pt x="4544" y="2837"/>
                    <a:pt x="5669" y="3990"/>
                  </a:cubicBezTo>
                  <a:cubicBezTo>
                    <a:pt x="5903" y="4224"/>
                    <a:pt x="6370" y="4724"/>
                    <a:pt x="6136" y="5057"/>
                  </a:cubicBezTo>
                  <a:cubicBezTo>
                    <a:pt x="6012" y="5228"/>
                    <a:pt x="5837" y="5283"/>
                    <a:pt x="5655" y="5283"/>
                  </a:cubicBezTo>
                  <a:cubicBezTo>
                    <a:pt x="5447" y="5283"/>
                    <a:pt x="5229" y="5211"/>
                    <a:pt x="5069" y="5158"/>
                  </a:cubicBezTo>
                  <a:cubicBezTo>
                    <a:pt x="4135" y="4891"/>
                    <a:pt x="3534" y="4057"/>
                    <a:pt x="3001" y="3290"/>
                  </a:cubicBezTo>
                  <a:cubicBezTo>
                    <a:pt x="2549" y="2654"/>
                    <a:pt x="2136" y="2005"/>
                    <a:pt x="1722" y="1368"/>
                  </a:cubicBezTo>
                  <a:close/>
                  <a:moveTo>
                    <a:pt x="580" y="1"/>
                  </a:moveTo>
                  <a:cubicBezTo>
                    <a:pt x="284" y="1"/>
                    <a:pt x="0" y="286"/>
                    <a:pt x="232" y="588"/>
                  </a:cubicBezTo>
                  <a:lnTo>
                    <a:pt x="199" y="621"/>
                  </a:lnTo>
                  <a:cubicBezTo>
                    <a:pt x="966" y="1655"/>
                    <a:pt x="1600" y="2789"/>
                    <a:pt x="2367" y="3823"/>
                  </a:cubicBezTo>
                  <a:cubicBezTo>
                    <a:pt x="3034" y="4757"/>
                    <a:pt x="3835" y="5725"/>
                    <a:pt x="5002" y="6025"/>
                  </a:cubicBezTo>
                  <a:cubicBezTo>
                    <a:pt x="5162" y="6071"/>
                    <a:pt x="5330" y="6093"/>
                    <a:pt x="5501" y="6093"/>
                  </a:cubicBezTo>
                  <a:cubicBezTo>
                    <a:pt x="5828" y="6093"/>
                    <a:pt x="6163" y="6011"/>
                    <a:pt x="6470" y="5858"/>
                  </a:cubicBezTo>
                  <a:cubicBezTo>
                    <a:pt x="6937" y="5558"/>
                    <a:pt x="7137" y="4991"/>
                    <a:pt x="6970" y="4457"/>
                  </a:cubicBezTo>
                  <a:cubicBezTo>
                    <a:pt x="6770" y="3957"/>
                    <a:pt x="6436" y="3490"/>
                    <a:pt x="6003" y="3156"/>
                  </a:cubicBezTo>
                  <a:cubicBezTo>
                    <a:pt x="5603" y="2756"/>
                    <a:pt x="5136" y="2389"/>
                    <a:pt x="4669" y="2089"/>
                  </a:cubicBezTo>
                  <a:cubicBezTo>
                    <a:pt x="3568" y="1355"/>
                    <a:pt x="2400" y="754"/>
                    <a:pt x="1199" y="221"/>
                  </a:cubicBezTo>
                  <a:cubicBezTo>
                    <a:pt x="1136" y="189"/>
                    <a:pt x="1074" y="175"/>
                    <a:pt x="1015" y="175"/>
                  </a:cubicBezTo>
                  <a:cubicBezTo>
                    <a:pt x="986" y="175"/>
                    <a:pt x="958" y="179"/>
                    <a:pt x="931" y="185"/>
                  </a:cubicBezTo>
                  <a:lnTo>
                    <a:pt x="931" y="185"/>
                  </a:lnTo>
                  <a:cubicBezTo>
                    <a:pt x="839" y="54"/>
                    <a:pt x="709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12" name="Google Shape;3712;p33"/>
            <p:cNvSpPr/>
            <p:nvPr/>
          </p:nvSpPr>
          <p:spPr>
            <a:xfrm>
              <a:off x="20833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90" y="0"/>
                  </a:moveTo>
                  <a:cubicBezTo>
                    <a:pt x="5908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9" y="2302"/>
                  </a:cubicBezTo>
                  <a:cubicBezTo>
                    <a:pt x="1495" y="3270"/>
                    <a:pt x="727" y="4404"/>
                    <a:pt x="160" y="5638"/>
                  </a:cubicBezTo>
                  <a:cubicBezTo>
                    <a:pt x="1" y="5958"/>
                    <a:pt x="294" y="6261"/>
                    <a:pt x="559" y="6261"/>
                  </a:cubicBezTo>
                  <a:cubicBezTo>
                    <a:pt x="681" y="6261"/>
                    <a:pt x="798" y="6196"/>
                    <a:pt x="861" y="6038"/>
                  </a:cubicBezTo>
                  <a:cubicBezTo>
                    <a:pt x="1695" y="4204"/>
                    <a:pt x="2996" y="2603"/>
                    <a:pt x="4664" y="1468"/>
                  </a:cubicBezTo>
                  <a:cubicBezTo>
                    <a:pt x="5064" y="1168"/>
                    <a:pt x="5564" y="935"/>
                    <a:pt x="6065" y="835"/>
                  </a:cubicBezTo>
                  <a:cubicBezTo>
                    <a:pt x="6095" y="831"/>
                    <a:pt x="6125" y="829"/>
                    <a:pt x="6152" y="829"/>
                  </a:cubicBezTo>
                  <a:cubicBezTo>
                    <a:pt x="660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3" y="3803"/>
                  </a:cubicBezTo>
                  <a:cubicBezTo>
                    <a:pt x="3396" y="4404"/>
                    <a:pt x="2429" y="4938"/>
                    <a:pt x="1395" y="5405"/>
                  </a:cubicBezTo>
                  <a:cubicBezTo>
                    <a:pt x="962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03" y="0"/>
                    <a:pt x="6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13" name="Google Shape;3713;p33"/>
            <p:cNvSpPr/>
            <p:nvPr/>
          </p:nvSpPr>
          <p:spPr>
            <a:xfrm>
              <a:off x="21450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718" y="1289"/>
                  </a:moveTo>
                  <a:lnTo>
                    <a:pt x="1718" y="1289"/>
                  </a:lnTo>
                  <a:cubicBezTo>
                    <a:pt x="3160" y="1977"/>
                    <a:pt x="4572" y="2750"/>
                    <a:pt x="5682" y="3917"/>
                  </a:cubicBezTo>
                  <a:cubicBezTo>
                    <a:pt x="5916" y="4150"/>
                    <a:pt x="6450" y="4651"/>
                    <a:pt x="6183" y="5017"/>
                  </a:cubicBezTo>
                  <a:cubicBezTo>
                    <a:pt x="6083" y="5168"/>
                    <a:pt x="5908" y="5218"/>
                    <a:pt x="5720" y="5218"/>
                  </a:cubicBezTo>
                  <a:cubicBezTo>
                    <a:pt x="5532" y="5218"/>
                    <a:pt x="5332" y="5168"/>
                    <a:pt x="5182" y="5118"/>
                  </a:cubicBezTo>
                  <a:cubicBezTo>
                    <a:pt x="4248" y="4851"/>
                    <a:pt x="3614" y="4050"/>
                    <a:pt x="3114" y="3283"/>
                  </a:cubicBezTo>
                  <a:cubicBezTo>
                    <a:pt x="2646" y="2623"/>
                    <a:pt x="2177" y="1950"/>
                    <a:pt x="1718" y="1289"/>
                  </a:cubicBezTo>
                  <a:close/>
                  <a:moveTo>
                    <a:pt x="589" y="0"/>
                  </a:moveTo>
                  <a:cubicBezTo>
                    <a:pt x="286" y="0"/>
                    <a:pt x="0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4" y="5685"/>
                    <a:pt x="5049" y="5985"/>
                  </a:cubicBezTo>
                  <a:cubicBezTo>
                    <a:pt x="5220" y="6031"/>
                    <a:pt x="5396" y="6053"/>
                    <a:pt x="5571" y="6053"/>
                  </a:cubicBezTo>
                  <a:cubicBezTo>
                    <a:pt x="5907" y="6053"/>
                    <a:pt x="6243" y="5971"/>
                    <a:pt x="6550" y="5818"/>
                  </a:cubicBezTo>
                  <a:cubicBezTo>
                    <a:pt x="6983" y="5518"/>
                    <a:pt x="7183" y="4951"/>
                    <a:pt x="7017" y="4417"/>
                  </a:cubicBezTo>
                  <a:cubicBezTo>
                    <a:pt x="6817" y="3883"/>
                    <a:pt x="6483" y="3416"/>
                    <a:pt x="6049" y="3083"/>
                  </a:cubicBezTo>
                  <a:cubicBezTo>
                    <a:pt x="5616" y="2682"/>
                    <a:pt x="5182" y="2316"/>
                    <a:pt x="4682" y="2015"/>
                  </a:cubicBezTo>
                  <a:cubicBezTo>
                    <a:pt x="3614" y="1315"/>
                    <a:pt x="2447" y="681"/>
                    <a:pt x="1279" y="181"/>
                  </a:cubicBezTo>
                  <a:cubicBezTo>
                    <a:pt x="1209" y="148"/>
                    <a:pt x="1142" y="134"/>
                    <a:pt x="1078" y="134"/>
                  </a:cubicBezTo>
                  <a:cubicBezTo>
                    <a:pt x="1025" y="134"/>
                    <a:pt x="975" y="143"/>
                    <a:pt x="930" y="161"/>
                  </a:cubicBezTo>
                  <a:lnTo>
                    <a:pt x="930" y="161"/>
                  </a:lnTo>
                  <a:cubicBezTo>
                    <a:pt x="833" y="47"/>
                    <a:pt x="710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14" name="Google Shape;3714;p33"/>
            <p:cNvSpPr/>
            <p:nvPr/>
          </p:nvSpPr>
          <p:spPr>
            <a:xfrm>
              <a:off x="2146833" y="1628918"/>
              <a:ext cx="88676" cy="75148"/>
            </a:xfrm>
            <a:custGeom>
              <a:avLst/>
              <a:gdLst/>
              <a:ahLst/>
              <a:cxnLst/>
              <a:rect l="l" t="t" r="r" b="b"/>
              <a:pathLst>
                <a:path w="7499" h="6355" extrusionOk="0">
                  <a:moveTo>
                    <a:pt x="6151" y="827"/>
                  </a:moveTo>
                  <a:cubicBezTo>
                    <a:pt x="6275" y="827"/>
                    <a:pt x="6384" y="858"/>
                    <a:pt x="6464" y="939"/>
                  </a:cubicBezTo>
                  <a:cubicBezTo>
                    <a:pt x="6765" y="1272"/>
                    <a:pt x="6364" y="1906"/>
                    <a:pt x="6131" y="2206"/>
                  </a:cubicBezTo>
                  <a:cubicBezTo>
                    <a:pt x="5497" y="2940"/>
                    <a:pt x="4763" y="3574"/>
                    <a:pt x="3896" y="4041"/>
                  </a:cubicBezTo>
                  <a:cubicBezTo>
                    <a:pt x="3012" y="4559"/>
                    <a:pt x="2100" y="5022"/>
                    <a:pt x="1186" y="5454"/>
                  </a:cubicBezTo>
                  <a:lnTo>
                    <a:pt x="1186" y="5454"/>
                  </a:lnTo>
                  <a:cubicBezTo>
                    <a:pt x="2061" y="3796"/>
                    <a:pt x="3355" y="2227"/>
                    <a:pt x="4997" y="1272"/>
                  </a:cubicBezTo>
                  <a:cubicBezTo>
                    <a:pt x="5225" y="1146"/>
                    <a:pt x="5761" y="827"/>
                    <a:pt x="6151" y="827"/>
                  </a:cubicBezTo>
                  <a:close/>
                  <a:moveTo>
                    <a:pt x="6144" y="0"/>
                  </a:moveTo>
                  <a:cubicBezTo>
                    <a:pt x="6006" y="0"/>
                    <a:pt x="5866" y="23"/>
                    <a:pt x="5731" y="71"/>
                  </a:cubicBezTo>
                  <a:cubicBezTo>
                    <a:pt x="4496" y="372"/>
                    <a:pt x="3429" y="1306"/>
                    <a:pt x="2562" y="2140"/>
                  </a:cubicBezTo>
                  <a:cubicBezTo>
                    <a:pt x="1561" y="3174"/>
                    <a:pt x="760" y="4341"/>
                    <a:pt x="160" y="5642"/>
                  </a:cubicBezTo>
                  <a:cubicBezTo>
                    <a:pt x="0" y="5962"/>
                    <a:pt x="293" y="6265"/>
                    <a:pt x="558" y="6265"/>
                  </a:cubicBezTo>
                  <a:cubicBezTo>
                    <a:pt x="644" y="6265"/>
                    <a:pt x="727" y="6233"/>
                    <a:pt x="791" y="6159"/>
                  </a:cubicBezTo>
                  <a:lnTo>
                    <a:pt x="791" y="6159"/>
                  </a:lnTo>
                  <a:cubicBezTo>
                    <a:pt x="871" y="6272"/>
                    <a:pt x="999" y="6355"/>
                    <a:pt x="1143" y="6355"/>
                  </a:cubicBezTo>
                  <a:cubicBezTo>
                    <a:pt x="1203" y="6355"/>
                    <a:pt x="1265" y="6341"/>
                    <a:pt x="1327" y="6309"/>
                  </a:cubicBezTo>
                  <a:cubicBezTo>
                    <a:pt x="2395" y="5809"/>
                    <a:pt x="3429" y="5275"/>
                    <a:pt x="4463" y="4675"/>
                  </a:cubicBezTo>
                  <a:cubicBezTo>
                    <a:pt x="5464" y="4108"/>
                    <a:pt x="6364" y="3307"/>
                    <a:pt x="7065" y="2340"/>
                  </a:cubicBezTo>
                  <a:cubicBezTo>
                    <a:pt x="7432" y="1873"/>
                    <a:pt x="7498" y="1206"/>
                    <a:pt x="7232" y="638"/>
                  </a:cubicBezTo>
                  <a:cubicBezTo>
                    <a:pt x="7003" y="233"/>
                    <a:pt x="6582" y="0"/>
                    <a:pt x="6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15" name="Google Shape;3715;p33"/>
            <p:cNvSpPr/>
            <p:nvPr/>
          </p:nvSpPr>
          <p:spPr>
            <a:xfrm>
              <a:off x="22085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692" y="1266"/>
                  </a:moveTo>
                  <a:cubicBezTo>
                    <a:pt x="3139" y="1960"/>
                    <a:pt x="4593" y="2737"/>
                    <a:pt x="5716" y="3917"/>
                  </a:cubicBezTo>
                  <a:cubicBezTo>
                    <a:pt x="5950" y="4150"/>
                    <a:pt x="6483" y="4651"/>
                    <a:pt x="6217" y="5017"/>
                  </a:cubicBezTo>
                  <a:cubicBezTo>
                    <a:pt x="6100" y="5168"/>
                    <a:pt x="5916" y="5218"/>
                    <a:pt x="5725" y="5218"/>
                  </a:cubicBezTo>
                  <a:cubicBezTo>
                    <a:pt x="5533" y="5218"/>
                    <a:pt x="5333" y="5168"/>
                    <a:pt x="5183" y="5118"/>
                  </a:cubicBezTo>
                  <a:cubicBezTo>
                    <a:pt x="4249" y="4851"/>
                    <a:pt x="3615" y="4050"/>
                    <a:pt x="3081" y="3283"/>
                  </a:cubicBezTo>
                  <a:cubicBezTo>
                    <a:pt x="2629" y="2615"/>
                    <a:pt x="2163" y="1934"/>
                    <a:pt x="1692" y="1266"/>
                  </a:cubicBezTo>
                  <a:close/>
                  <a:moveTo>
                    <a:pt x="578" y="0"/>
                  </a:moveTo>
                  <a:cubicBezTo>
                    <a:pt x="286" y="0"/>
                    <a:pt x="1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5" y="5685"/>
                    <a:pt x="5049" y="5985"/>
                  </a:cubicBezTo>
                  <a:cubicBezTo>
                    <a:pt x="5221" y="6031"/>
                    <a:pt x="5396" y="6053"/>
                    <a:pt x="5572" y="6053"/>
                  </a:cubicBezTo>
                  <a:cubicBezTo>
                    <a:pt x="5908" y="6053"/>
                    <a:pt x="6243" y="5971"/>
                    <a:pt x="6550" y="5818"/>
                  </a:cubicBezTo>
                  <a:cubicBezTo>
                    <a:pt x="7017" y="5518"/>
                    <a:pt x="7184" y="4951"/>
                    <a:pt x="7051" y="4417"/>
                  </a:cubicBezTo>
                  <a:cubicBezTo>
                    <a:pt x="6817" y="3883"/>
                    <a:pt x="6483" y="3416"/>
                    <a:pt x="6050" y="3083"/>
                  </a:cubicBezTo>
                  <a:cubicBezTo>
                    <a:pt x="5616" y="2682"/>
                    <a:pt x="5183" y="2316"/>
                    <a:pt x="4716" y="2015"/>
                  </a:cubicBezTo>
                  <a:cubicBezTo>
                    <a:pt x="3615" y="1315"/>
                    <a:pt x="2481" y="681"/>
                    <a:pt x="1280" y="181"/>
                  </a:cubicBezTo>
                  <a:cubicBezTo>
                    <a:pt x="1215" y="148"/>
                    <a:pt x="1150" y="134"/>
                    <a:pt x="1089" y="134"/>
                  </a:cubicBezTo>
                  <a:cubicBezTo>
                    <a:pt x="1025" y="134"/>
                    <a:pt x="964" y="149"/>
                    <a:pt x="910" y="176"/>
                  </a:cubicBezTo>
                  <a:lnTo>
                    <a:pt x="910" y="176"/>
                  </a:lnTo>
                  <a:cubicBezTo>
                    <a:pt x="821" y="51"/>
                    <a:pt x="69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16" name="Google Shape;3716;p33"/>
            <p:cNvSpPr/>
            <p:nvPr/>
          </p:nvSpPr>
          <p:spPr>
            <a:xfrm>
              <a:off x="2210878" y="1628882"/>
              <a:ext cx="87351" cy="75987"/>
            </a:xfrm>
            <a:custGeom>
              <a:avLst/>
              <a:gdLst/>
              <a:ahLst/>
              <a:cxnLst/>
              <a:rect l="l" t="t" r="r" b="b"/>
              <a:pathLst>
                <a:path w="7387" h="6426" extrusionOk="0">
                  <a:moveTo>
                    <a:pt x="6110" y="846"/>
                  </a:moveTo>
                  <a:cubicBezTo>
                    <a:pt x="6305" y="846"/>
                    <a:pt x="6465" y="930"/>
                    <a:pt x="6519" y="1175"/>
                  </a:cubicBezTo>
                  <a:cubicBezTo>
                    <a:pt x="6619" y="1642"/>
                    <a:pt x="6185" y="2109"/>
                    <a:pt x="5885" y="2443"/>
                  </a:cubicBezTo>
                  <a:cubicBezTo>
                    <a:pt x="5185" y="3143"/>
                    <a:pt x="4384" y="3744"/>
                    <a:pt x="3517" y="4177"/>
                  </a:cubicBezTo>
                  <a:cubicBezTo>
                    <a:pt x="2771" y="4589"/>
                    <a:pt x="1986" y="4961"/>
                    <a:pt x="1206" y="5339"/>
                  </a:cubicBezTo>
                  <a:lnTo>
                    <a:pt x="1206" y="5339"/>
                  </a:lnTo>
                  <a:cubicBezTo>
                    <a:pt x="1610" y="4602"/>
                    <a:pt x="2091" y="3903"/>
                    <a:pt x="2650" y="3243"/>
                  </a:cubicBezTo>
                  <a:cubicBezTo>
                    <a:pt x="3383" y="2376"/>
                    <a:pt x="4251" y="1676"/>
                    <a:pt x="5251" y="1142"/>
                  </a:cubicBezTo>
                  <a:cubicBezTo>
                    <a:pt x="5469" y="1023"/>
                    <a:pt x="5826" y="846"/>
                    <a:pt x="6110" y="846"/>
                  </a:cubicBezTo>
                  <a:close/>
                  <a:moveTo>
                    <a:pt x="6141" y="1"/>
                  </a:moveTo>
                  <a:cubicBezTo>
                    <a:pt x="6100" y="1"/>
                    <a:pt x="6060" y="3"/>
                    <a:pt x="6019" y="8"/>
                  </a:cubicBezTo>
                  <a:cubicBezTo>
                    <a:pt x="4751" y="141"/>
                    <a:pt x="3550" y="1175"/>
                    <a:pt x="2683" y="2009"/>
                  </a:cubicBezTo>
                  <a:cubicBezTo>
                    <a:pt x="1615" y="3043"/>
                    <a:pt x="748" y="4277"/>
                    <a:pt x="114" y="5645"/>
                  </a:cubicBezTo>
                  <a:cubicBezTo>
                    <a:pt x="1" y="5911"/>
                    <a:pt x="178" y="6166"/>
                    <a:pt x="396" y="6244"/>
                  </a:cubicBezTo>
                  <a:lnTo>
                    <a:pt x="396" y="6244"/>
                  </a:lnTo>
                  <a:cubicBezTo>
                    <a:pt x="474" y="6350"/>
                    <a:pt x="600" y="6426"/>
                    <a:pt x="747" y="6426"/>
                  </a:cubicBezTo>
                  <a:cubicBezTo>
                    <a:pt x="811" y="6426"/>
                    <a:pt x="878" y="6412"/>
                    <a:pt x="948" y="6379"/>
                  </a:cubicBezTo>
                  <a:cubicBezTo>
                    <a:pt x="1982" y="5879"/>
                    <a:pt x="3050" y="5412"/>
                    <a:pt x="4051" y="4811"/>
                  </a:cubicBezTo>
                  <a:cubicBezTo>
                    <a:pt x="5085" y="4311"/>
                    <a:pt x="5985" y="3577"/>
                    <a:pt x="6752" y="2710"/>
                  </a:cubicBezTo>
                  <a:cubicBezTo>
                    <a:pt x="7186" y="2243"/>
                    <a:pt x="7386" y="1609"/>
                    <a:pt x="7320" y="975"/>
                  </a:cubicBezTo>
                  <a:cubicBezTo>
                    <a:pt x="7195" y="416"/>
                    <a:pt x="6694" y="1"/>
                    <a:pt x="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17" name="Google Shape;3717;p33"/>
            <p:cNvSpPr/>
            <p:nvPr/>
          </p:nvSpPr>
          <p:spPr>
            <a:xfrm>
              <a:off x="2272143" y="1697621"/>
              <a:ext cx="85246" cy="71399"/>
            </a:xfrm>
            <a:custGeom>
              <a:avLst/>
              <a:gdLst/>
              <a:ahLst/>
              <a:cxnLst/>
              <a:rect l="l" t="t" r="r" b="b"/>
              <a:pathLst>
                <a:path w="7209" h="6038" extrusionOk="0">
                  <a:moveTo>
                    <a:pt x="1714" y="1273"/>
                  </a:moveTo>
                  <a:cubicBezTo>
                    <a:pt x="3167" y="1984"/>
                    <a:pt x="4590" y="2755"/>
                    <a:pt x="5708" y="3902"/>
                  </a:cubicBezTo>
                  <a:cubicBezTo>
                    <a:pt x="5941" y="4135"/>
                    <a:pt x="6475" y="4636"/>
                    <a:pt x="6208" y="5002"/>
                  </a:cubicBezTo>
                  <a:cubicBezTo>
                    <a:pt x="6103" y="5160"/>
                    <a:pt x="5907" y="5207"/>
                    <a:pt x="5706" y="5207"/>
                  </a:cubicBezTo>
                  <a:cubicBezTo>
                    <a:pt x="5522" y="5207"/>
                    <a:pt x="5335" y="5168"/>
                    <a:pt x="5207" y="5136"/>
                  </a:cubicBezTo>
                  <a:cubicBezTo>
                    <a:pt x="4273" y="4869"/>
                    <a:pt x="3640" y="4035"/>
                    <a:pt x="3106" y="3268"/>
                  </a:cubicBezTo>
                  <a:cubicBezTo>
                    <a:pt x="2634" y="2603"/>
                    <a:pt x="2176" y="1938"/>
                    <a:pt x="1714" y="1273"/>
                  </a:cubicBezTo>
                  <a:close/>
                  <a:moveTo>
                    <a:pt x="603" y="1"/>
                  </a:moveTo>
                  <a:cubicBezTo>
                    <a:pt x="301" y="1"/>
                    <a:pt x="1" y="292"/>
                    <a:pt x="237" y="599"/>
                  </a:cubicBezTo>
                  <a:lnTo>
                    <a:pt x="204" y="599"/>
                  </a:lnTo>
                  <a:cubicBezTo>
                    <a:pt x="971" y="1667"/>
                    <a:pt x="1705" y="2768"/>
                    <a:pt x="2472" y="3835"/>
                  </a:cubicBezTo>
                  <a:cubicBezTo>
                    <a:pt x="3139" y="4736"/>
                    <a:pt x="3907" y="5670"/>
                    <a:pt x="5074" y="5970"/>
                  </a:cubicBezTo>
                  <a:cubicBezTo>
                    <a:pt x="5246" y="6016"/>
                    <a:pt x="5421" y="6038"/>
                    <a:pt x="5595" y="6038"/>
                  </a:cubicBezTo>
                  <a:cubicBezTo>
                    <a:pt x="5929" y="6038"/>
                    <a:pt x="6257" y="5956"/>
                    <a:pt x="6542" y="5803"/>
                  </a:cubicBezTo>
                  <a:cubicBezTo>
                    <a:pt x="7009" y="5503"/>
                    <a:pt x="7209" y="4936"/>
                    <a:pt x="7042" y="4402"/>
                  </a:cubicBezTo>
                  <a:cubicBezTo>
                    <a:pt x="6842" y="3868"/>
                    <a:pt x="6475" y="3401"/>
                    <a:pt x="6041" y="3068"/>
                  </a:cubicBezTo>
                  <a:cubicBezTo>
                    <a:pt x="5641" y="2667"/>
                    <a:pt x="5174" y="2301"/>
                    <a:pt x="4707" y="2000"/>
                  </a:cubicBezTo>
                  <a:cubicBezTo>
                    <a:pt x="3606" y="1300"/>
                    <a:pt x="2472" y="666"/>
                    <a:pt x="1305" y="166"/>
                  </a:cubicBezTo>
                  <a:cubicBezTo>
                    <a:pt x="1235" y="133"/>
                    <a:pt x="1166" y="119"/>
                    <a:pt x="1101" y="119"/>
                  </a:cubicBezTo>
                  <a:cubicBezTo>
                    <a:pt x="1040" y="119"/>
                    <a:pt x="982" y="132"/>
                    <a:pt x="929" y="154"/>
                  </a:cubicBezTo>
                  <a:lnTo>
                    <a:pt x="929" y="154"/>
                  </a:lnTo>
                  <a:cubicBezTo>
                    <a:pt x="842" y="46"/>
                    <a:pt x="723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18" name="Google Shape;3718;p33"/>
            <p:cNvSpPr/>
            <p:nvPr/>
          </p:nvSpPr>
          <p:spPr>
            <a:xfrm>
              <a:off x="2307772" y="1683194"/>
              <a:ext cx="115495" cy="37722"/>
            </a:xfrm>
            <a:custGeom>
              <a:avLst/>
              <a:gdLst/>
              <a:ahLst/>
              <a:cxnLst/>
              <a:rect l="l" t="t" r="r" b="b"/>
              <a:pathLst>
                <a:path w="9767" h="3190" extrusionOk="0">
                  <a:moveTo>
                    <a:pt x="7241" y="851"/>
                  </a:moveTo>
                  <a:cubicBezTo>
                    <a:pt x="7778" y="851"/>
                    <a:pt x="8599" y="877"/>
                    <a:pt x="8833" y="1286"/>
                  </a:cubicBezTo>
                  <a:cubicBezTo>
                    <a:pt x="9266" y="1953"/>
                    <a:pt x="7765" y="2320"/>
                    <a:pt x="7331" y="2353"/>
                  </a:cubicBezTo>
                  <a:cubicBezTo>
                    <a:pt x="6498" y="2320"/>
                    <a:pt x="5664" y="2153"/>
                    <a:pt x="4896" y="1886"/>
                  </a:cubicBezTo>
                  <a:cubicBezTo>
                    <a:pt x="4145" y="1684"/>
                    <a:pt x="3373" y="1533"/>
                    <a:pt x="2603" y="1393"/>
                  </a:cubicBezTo>
                  <a:lnTo>
                    <a:pt x="2603" y="1393"/>
                  </a:lnTo>
                  <a:cubicBezTo>
                    <a:pt x="3383" y="1236"/>
                    <a:pt x="4167" y="1105"/>
                    <a:pt x="4963" y="985"/>
                  </a:cubicBezTo>
                  <a:cubicBezTo>
                    <a:pt x="5664" y="885"/>
                    <a:pt x="6364" y="852"/>
                    <a:pt x="7031" y="852"/>
                  </a:cubicBezTo>
                  <a:cubicBezTo>
                    <a:pt x="7094" y="852"/>
                    <a:pt x="7165" y="851"/>
                    <a:pt x="7241" y="851"/>
                  </a:cubicBezTo>
                  <a:close/>
                  <a:moveTo>
                    <a:pt x="7009" y="1"/>
                  </a:moveTo>
                  <a:cubicBezTo>
                    <a:pt x="6334" y="1"/>
                    <a:pt x="5649" y="81"/>
                    <a:pt x="5030" y="151"/>
                  </a:cubicBezTo>
                  <a:cubicBezTo>
                    <a:pt x="3595" y="318"/>
                    <a:pt x="2194" y="585"/>
                    <a:pt x="793" y="952"/>
                  </a:cubicBezTo>
                  <a:cubicBezTo>
                    <a:pt x="715" y="968"/>
                    <a:pt x="654" y="1000"/>
                    <a:pt x="609" y="1044"/>
                  </a:cubicBezTo>
                  <a:lnTo>
                    <a:pt x="609" y="1044"/>
                  </a:lnTo>
                  <a:cubicBezTo>
                    <a:pt x="162" y="1072"/>
                    <a:pt x="1" y="1760"/>
                    <a:pt x="493" y="1853"/>
                  </a:cubicBezTo>
                  <a:cubicBezTo>
                    <a:pt x="1828" y="2120"/>
                    <a:pt x="3195" y="2320"/>
                    <a:pt x="4529" y="2653"/>
                  </a:cubicBezTo>
                  <a:cubicBezTo>
                    <a:pt x="5401" y="2893"/>
                    <a:pt x="6316" y="3190"/>
                    <a:pt x="7218" y="3190"/>
                  </a:cubicBezTo>
                  <a:cubicBezTo>
                    <a:pt x="7696" y="3190"/>
                    <a:pt x="8170" y="3106"/>
                    <a:pt x="8632" y="2887"/>
                  </a:cubicBezTo>
                  <a:cubicBezTo>
                    <a:pt x="9166" y="2653"/>
                    <a:pt x="9733" y="2186"/>
                    <a:pt x="9767" y="1519"/>
                  </a:cubicBezTo>
                  <a:cubicBezTo>
                    <a:pt x="9733" y="919"/>
                    <a:pt x="9333" y="385"/>
                    <a:pt x="8732" y="252"/>
                  </a:cubicBezTo>
                  <a:cubicBezTo>
                    <a:pt x="8200" y="63"/>
                    <a:pt x="7608" y="1"/>
                    <a:pt x="7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19" name="Google Shape;3719;p33"/>
            <p:cNvSpPr/>
            <p:nvPr/>
          </p:nvSpPr>
          <p:spPr>
            <a:xfrm>
              <a:off x="2274236" y="1628918"/>
              <a:ext cx="88676" cy="76721"/>
            </a:xfrm>
            <a:custGeom>
              <a:avLst/>
              <a:gdLst/>
              <a:ahLst/>
              <a:cxnLst/>
              <a:rect l="l" t="t" r="r" b="b"/>
              <a:pathLst>
                <a:path w="7499" h="6488" extrusionOk="0">
                  <a:moveTo>
                    <a:pt x="6152" y="827"/>
                  </a:moveTo>
                  <a:cubicBezTo>
                    <a:pt x="6275" y="827"/>
                    <a:pt x="6385" y="858"/>
                    <a:pt x="6465" y="939"/>
                  </a:cubicBezTo>
                  <a:cubicBezTo>
                    <a:pt x="6765" y="1272"/>
                    <a:pt x="6365" y="1906"/>
                    <a:pt x="6131" y="2206"/>
                  </a:cubicBezTo>
                  <a:cubicBezTo>
                    <a:pt x="5497" y="2940"/>
                    <a:pt x="4764" y="3607"/>
                    <a:pt x="3896" y="4108"/>
                  </a:cubicBezTo>
                  <a:cubicBezTo>
                    <a:pt x="2981" y="4676"/>
                    <a:pt x="2035" y="5184"/>
                    <a:pt x="1060" y="5633"/>
                  </a:cubicBezTo>
                  <a:lnTo>
                    <a:pt x="1060" y="5633"/>
                  </a:lnTo>
                  <a:cubicBezTo>
                    <a:pt x="1940" y="3910"/>
                    <a:pt x="3297" y="2262"/>
                    <a:pt x="4997" y="1272"/>
                  </a:cubicBezTo>
                  <a:cubicBezTo>
                    <a:pt x="5225" y="1146"/>
                    <a:pt x="5761" y="827"/>
                    <a:pt x="6152" y="827"/>
                  </a:cubicBezTo>
                  <a:close/>
                  <a:moveTo>
                    <a:pt x="6145" y="0"/>
                  </a:moveTo>
                  <a:cubicBezTo>
                    <a:pt x="6007" y="0"/>
                    <a:pt x="5867" y="23"/>
                    <a:pt x="5731" y="71"/>
                  </a:cubicBezTo>
                  <a:cubicBezTo>
                    <a:pt x="4497" y="372"/>
                    <a:pt x="3429" y="1306"/>
                    <a:pt x="2562" y="2173"/>
                  </a:cubicBezTo>
                  <a:cubicBezTo>
                    <a:pt x="1561" y="3174"/>
                    <a:pt x="761" y="4341"/>
                    <a:pt x="160" y="5642"/>
                  </a:cubicBezTo>
                  <a:cubicBezTo>
                    <a:pt x="1" y="5962"/>
                    <a:pt x="293" y="6265"/>
                    <a:pt x="559" y="6265"/>
                  </a:cubicBezTo>
                  <a:cubicBezTo>
                    <a:pt x="622" y="6265"/>
                    <a:pt x="684" y="6248"/>
                    <a:pt x="738" y="6209"/>
                  </a:cubicBezTo>
                  <a:lnTo>
                    <a:pt x="738" y="6209"/>
                  </a:lnTo>
                  <a:cubicBezTo>
                    <a:pt x="811" y="6363"/>
                    <a:pt x="965" y="6488"/>
                    <a:pt x="1143" y="6488"/>
                  </a:cubicBezTo>
                  <a:cubicBezTo>
                    <a:pt x="1203" y="6488"/>
                    <a:pt x="1265" y="6474"/>
                    <a:pt x="1328" y="6443"/>
                  </a:cubicBezTo>
                  <a:cubicBezTo>
                    <a:pt x="2395" y="5942"/>
                    <a:pt x="3429" y="5375"/>
                    <a:pt x="4463" y="4741"/>
                  </a:cubicBezTo>
                  <a:cubicBezTo>
                    <a:pt x="5464" y="4141"/>
                    <a:pt x="6365" y="3307"/>
                    <a:pt x="7032" y="2373"/>
                  </a:cubicBezTo>
                  <a:cubicBezTo>
                    <a:pt x="7399" y="1873"/>
                    <a:pt x="7499" y="1206"/>
                    <a:pt x="7232" y="638"/>
                  </a:cubicBezTo>
                  <a:cubicBezTo>
                    <a:pt x="7004" y="233"/>
                    <a:pt x="6583" y="0"/>
                    <a:pt x="6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3732" name="Google Shape;3732;p33"/>
          <p:cNvSpPr/>
          <p:nvPr/>
        </p:nvSpPr>
        <p:spPr>
          <a:xfrm rot="5400000">
            <a:off x="8332163" y="6860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3" name="Google Shape;3733;p33"/>
          <p:cNvSpPr txBox="1"/>
          <p:nvPr/>
        </p:nvSpPr>
        <p:spPr>
          <a:xfrm rot="-5400000">
            <a:off x="8330363" y="747575"/>
            <a:ext cx="645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chemeClr val="hlink"/>
                </a:solid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M</a:t>
            </a: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O</a:t>
            </a:r>
            <a:r>
              <a:rPr lang="en" sz="1500" b="1" u="sng">
                <a:solidFill>
                  <a:schemeClr val="hlink"/>
                </a:solid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N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734" name="Google Shape;3734;p33"/>
          <p:cNvSpPr/>
          <p:nvPr/>
        </p:nvSpPr>
        <p:spPr>
          <a:xfrm rot="5400000">
            <a:off x="8340925" y="1349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5" name="Google Shape;3735;p33"/>
          <p:cNvSpPr txBox="1"/>
          <p:nvPr/>
        </p:nvSpPr>
        <p:spPr>
          <a:xfrm rot="-5400000">
            <a:off x="8342875" y="1415175"/>
            <a:ext cx="637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TUE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736" name="Google Shape;3736;p33"/>
          <p:cNvSpPr/>
          <p:nvPr/>
        </p:nvSpPr>
        <p:spPr>
          <a:xfrm rot="5400000">
            <a:off x="8340925" y="2021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</p:txBody>
      </p:sp>
      <p:sp>
        <p:nvSpPr>
          <p:cNvPr id="3737" name="Google Shape;3737;p33"/>
          <p:cNvSpPr txBox="1"/>
          <p:nvPr/>
        </p:nvSpPr>
        <p:spPr>
          <a:xfrm rot="-5400000">
            <a:off x="8337175" y="2080825"/>
            <a:ext cx="649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4" action="ppaction://hlinksldjump"/>
              </a:rPr>
              <a:t>WED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738" name="Google Shape;3738;p33"/>
          <p:cNvSpPr/>
          <p:nvPr/>
        </p:nvSpPr>
        <p:spPr>
          <a:xfrm rot="5400000">
            <a:off x="8340925" y="26926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9" name="Google Shape;3739;p33"/>
          <p:cNvSpPr txBox="1"/>
          <p:nvPr/>
        </p:nvSpPr>
        <p:spPr>
          <a:xfrm rot="-5400000">
            <a:off x="8342575" y="2757575"/>
            <a:ext cx="638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TU</a:t>
            </a:r>
            <a:r>
              <a:rPr lang="en" sz="15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E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740" name="Google Shape;3740;p33"/>
          <p:cNvSpPr/>
          <p:nvPr/>
        </p:nvSpPr>
        <p:spPr>
          <a:xfrm rot="5400000">
            <a:off x="8340925" y="33651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1" name="Google Shape;3741;p33"/>
          <p:cNvSpPr txBox="1"/>
          <p:nvPr/>
        </p:nvSpPr>
        <p:spPr>
          <a:xfrm rot="-5400000">
            <a:off x="8340325" y="342787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5" action="ppaction://hlinksldjump"/>
              </a:rPr>
              <a:t>FRI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742" name="Google Shape;3742;p33"/>
          <p:cNvSpPr/>
          <p:nvPr/>
        </p:nvSpPr>
        <p:spPr>
          <a:xfrm rot="5400000">
            <a:off x="8340925" y="4038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3" name="Google Shape;3743;p33"/>
          <p:cNvSpPr txBox="1"/>
          <p:nvPr/>
        </p:nvSpPr>
        <p:spPr>
          <a:xfrm rot="-5400000">
            <a:off x="8340325" y="410162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WKND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81" name="Kotak Teks 180">
            <a:extLst>
              <a:ext uri="{FF2B5EF4-FFF2-40B4-BE49-F238E27FC236}">
                <a16:creationId xmlns:a16="http://schemas.microsoft.com/office/drawing/2014/main" id="{1689B365-673B-4C22-B3B3-AB76C7A1F9A8}"/>
              </a:ext>
            </a:extLst>
          </p:cNvPr>
          <p:cNvSpPr txBox="1"/>
          <p:nvPr/>
        </p:nvSpPr>
        <p:spPr>
          <a:xfrm>
            <a:off x="647954" y="1113769"/>
            <a:ext cx="3443116" cy="3070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ID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Minggu</a:t>
            </a:r>
            <a:r>
              <a:rPr lang="en-ID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ID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ID" sz="16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Meletakkan</a:t>
            </a:r>
            <a:r>
              <a:rPr lang="en-ID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Fondasi</a:t>
            </a:r>
            <a:endParaRPr lang="id-ID" sz="1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d-ID" sz="1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Pemimpin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menghabiskan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minggu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bertemu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maupun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luar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tim.</a:t>
            </a:r>
            <a:r>
              <a:rPr lang="id-ID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pertemuan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d-ID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sebanyak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mungkin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id-ID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mengembangkan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endParaRPr lang="id-ID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sekutu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masa </a:t>
            </a:r>
            <a:r>
              <a:rPr lang="en-ID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depan</a:t>
            </a:r>
            <a:r>
              <a:rPr lang="en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d-ID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D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87" name="Kotak Teks 186">
            <a:extLst>
              <a:ext uri="{FF2B5EF4-FFF2-40B4-BE49-F238E27FC236}">
                <a16:creationId xmlns:a16="http://schemas.microsoft.com/office/drawing/2014/main" id="{ABAEC98D-FD38-4250-809F-4E24C29D4950}"/>
              </a:ext>
            </a:extLst>
          </p:cNvPr>
          <p:cNvSpPr txBox="1"/>
          <p:nvPr/>
        </p:nvSpPr>
        <p:spPr>
          <a:xfrm>
            <a:off x="5121785" y="1808348"/>
            <a:ext cx="3355777" cy="1603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ID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Bulan</a:t>
            </a:r>
            <a:r>
              <a:rPr lang="en-ID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ID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Strategi, </a:t>
            </a:r>
            <a:r>
              <a:rPr lang="en-ID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</a:t>
            </a:r>
            <a:r>
              <a:rPr lang="en-ID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Kepegawaian</a:t>
            </a:r>
            <a:r>
              <a:rPr lang="en-ID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d-ID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d-ID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Bulan</a:t>
            </a:r>
            <a:r>
              <a:rPr lang="en-ID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Ketiga</a:t>
            </a:r>
            <a:r>
              <a:rPr lang="en-ID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ID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Mendorong</a:t>
            </a:r>
            <a:r>
              <a:rPr lang="en-ID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ID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d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7" name="Google Shape;4087;p36"/>
          <p:cNvPicPr preferRelativeResize="0"/>
          <p:nvPr/>
        </p:nvPicPr>
        <p:blipFill rotWithShape="1">
          <a:blip r:embed="rId3">
            <a:alphaModFix/>
          </a:blip>
          <a:srcRect l="16433" r="16433"/>
          <a:stretch/>
        </p:blipFill>
        <p:spPr>
          <a:xfrm>
            <a:off x="5443378" y="1141272"/>
            <a:ext cx="2825100" cy="280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88" name="Google Shape;4088;p36"/>
          <p:cNvSpPr/>
          <p:nvPr/>
        </p:nvSpPr>
        <p:spPr>
          <a:xfrm>
            <a:off x="1056325" y="532755"/>
            <a:ext cx="207817" cy="197193"/>
          </a:xfrm>
          <a:custGeom>
            <a:avLst/>
            <a:gdLst/>
            <a:ahLst/>
            <a:cxnLst/>
            <a:rect l="l" t="t" r="r" b="b"/>
            <a:pathLst>
              <a:path w="6347" h="6023" extrusionOk="0">
                <a:moveTo>
                  <a:pt x="5062" y="2686"/>
                </a:moveTo>
                <a:lnTo>
                  <a:pt x="5062" y="2686"/>
                </a:lnTo>
                <a:cubicBezTo>
                  <a:pt x="5073" y="2686"/>
                  <a:pt x="5069" y="2689"/>
                  <a:pt x="5056" y="2694"/>
                </a:cubicBezTo>
                <a:lnTo>
                  <a:pt x="5056" y="2694"/>
                </a:lnTo>
                <a:cubicBezTo>
                  <a:pt x="5057" y="2692"/>
                  <a:pt x="5059" y="2689"/>
                  <a:pt x="5062" y="2686"/>
                </a:cubicBezTo>
                <a:close/>
                <a:moveTo>
                  <a:pt x="4089" y="1"/>
                </a:moveTo>
                <a:cubicBezTo>
                  <a:pt x="3778" y="1"/>
                  <a:pt x="3506" y="273"/>
                  <a:pt x="3506" y="585"/>
                </a:cubicBezTo>
                <a:cubicBezTo>
                  <a:pt x="3506" y="598"/>
                  <a:pt x="3506" y="611"/>
                  <a:pt x="3506" y="624"/>
                </a:cubicBezTo>
                <a:lnTo>
                  <a:pt x="3467" y="624"/>
                </a:lnTo>
                <a:cubicBezTo>
                  <a:pt x="3467" y="755"/>
                  <a:pt x="3462" y="883"/>
                  <a:pt x="3456" y="1008"/>
                </a:cubicBezTo>
                <a:lnTo>
                  <a:pt x="3456" y="1008"/>
                </a:lnTo>
                <a:cubicBezTo>
                  <a:pt x="3429" y="1046"/>
                  <a:pt x="3406" y="1087"/>
                  <a:pt x="3389" y="1129"/>
                </a:cubicBezTo>
                <a:cubicBezTo>
                  <a:pt x="3376" y="1195"/>
                  <a:pt x="3365" y="1260"/>
                  <a:pt x="3355" y="1325"/>
                </a:cubicBezTo>
                <a:lnTo>
                  <a:pt x="3355" y="1325"/>
                </a:lnTo>
                <a:lnTo>
                  <a:pt x="3350" y="1324"/>
                </a:lnTo>
                <a:cubicBezTo>
                  <a:pt x="3350" y="1338"/>
                  <a:pt x="3350" y="1351"/>
                  <a:pt x="3350" y="1365"/>
                </a:cubicBezTo>
                <a:lnTo>
                  <a:pt x="3350" y="1365"/>
                </a:lnTo>
                <a:cubicBezTo>
                  <a:pt x="3317" y="1620"/>
                  <a:pt x="3314" y="1869"/>
                  <a:pt x="3343" y="2113"/>
                </a:cubicBezTo>
                <a:lnTo>
                  <a:pt x="3343" y="2113"/>
                </a:lnTo>
                <a:cubicBezTo>
                  <a:pt x="3342" y="2146"/>
                  <a:pt x="3341" y="2178"/>
                  <a:pt x="3340" y="2211"/>
                </a:cubicBezTo>
                <a:lnTo>
                  <a:pt x="3340" y="2211"/>
                </a:lnTo>
                <a:cubicBezTo>
                  <a:pt x="3276" y="2170"/>
                  <a:pt x="3214" y="2128"/>
                  <a:pt x="3153" y="2084"/>
                </a:cubicBezTo>
                <a:lnTo>
                  <a:pt x="3153" y="2084"/>
                </a:lnTo>
                <a:cubicBezTo>
                  <a:pt x="3098" y="2039"/>
                  <a:pt x="3041" y="1996"/>
                  <a:pt x="2982" y="1956"/>
                </a:cubicBezTo>
                <a:lnTo>
                  <a:pt x="2982" y="1956"/>
                </a:lnTo>
                <a:cubicBezTo>
                  <a:pt x="2962" y="1940"/>
                  <a:pt x="2942" y="1924"/>
                  <a:pt x="2922" y="1908"/>
                </a:cubicBezTo>
                <a:cubicBezTo>
                  <a:pt x="2855" y="1841"/>
                  <a:pt x="2774" y="1803"/>
                  <a:pt x="2691" y="1790"/>
                </a:cubicBezTo>
                <a:lnTo>
                  <a:pt x="2691" y="1790"/>
                </a:lnTo>
                <a:cubicBezTo>
                  <a:pt x="2482" y="1691"/>
                  <a:pt x="2257" y="1625"/>
                  <a:pt x="2027" y="1596"/>
                </a:cubicBezTo>
                <a:cubicBezTo>
                  <a:pt x="1677" y="1596"/>
                  <a:pt x="1482" y="2024"/>
                  <a:pt x="1716" y="2297"/>
                </a:cubicBezTo>
                <a:lnTo>
                  <a:pt x="2226" y="2851"/>
                </a:lnTo>
                <a:lnTo>
                  <a:pt x="2226" y="2851"/>
                </a:lnTo>
                <a:cubicBezTo>
                  <a:pt x="2211" y="2860"/>
                  <a:pt x="2197" y="2870"/>
                  <a:pt x="2183" y="2881"/>
                </a:cubicBezTo>
                <a:cubicBezTo>
                  <a:pt x="1599" y="3192"/>
                  <a:pt x="1054" y="3542"/>
                  <a:pt x="548" y="4009"/>
                </a:cubicBezTo>
                <a:cubicBezTo>
                  <a:pt x="1" y="4556"/>
                  <a:pt x="466" y="5370"/>
                  <a:pt x="1106" y="5370"/>
                </a:cubicBezTo>
                <a:cubicBezTo>
                  <a:pt x="1239" y="5370"/>
                  <a:pt x="1380" y="5335"/>
                  <a:pt x="1521" y="5254"/>
                </a:cubicBezTo>
                <a:cubicBezTo>
                  <a:pt x="1551" y="5241"/>
                  <a:pt x="1582" y="5228"/>
                  <a:pt x="1613" y="5215"/>
                </a:cubicBezTo>
                <a:lnTo>
                  <a:pt x="1613" y="5215"/>
                </a:lnTo>
                <a:cubicBezTo>
                  <a:pt x="1740" y="5326"/>
                  <a:pt x="1907" y="5399"/>
                  <a:pt x="2105" y="5410"/>
                </a:cubicBezTo>
                <a:cubicBezTo>
                  <a:pt x="2254" y="5396"/>
                  <a:pt x="2399" y="5364"/>
                  <a:pt x="2535" y="5314"/>
                </a:cubicBezTo>
                <a:lnTo>
                  <a:pt x="2535" y="5314"/>
                </a:lnTo>
                <a:cubicBezTo>
                  <a:pt x="2559" y="5339"/>
                  <a:pt x="2584" y="5362"/>
                  <a:pt x="2611" y="5383"/>
                </a:cubicBezTo>
                <a:lnTo>
                  <a:pt x="2611" y="5383"/>
                </a:lnTo>
                <a:cubicBezTo>
                  <a:pt x="2611" y="5392"/>
                  <a:pt x="2611" y="5401"/>
                  <a:pt x="2611" y="5410"/>
                </a:cubicBezTo>
                <a:cubicBezTo>
                  <a:pt x="2650" y="5819"/>
                  <a:pt x="2980" y="6023"/>
                  <a:pt x="3311" y="6023"/>
                </a:cubicBezTo>
                <a:cubicBezTo>
                  <a:pt x="3642" y="6023"/>
                  <a:pt x="3973" y="5819"/>
                  <a:pt x="4012" y="5410"/>
                </a:cubicBezTo>
                <a:cubicBezTo>
                  <a:pt x="4035" y="5077"/>
                  <a:pt x="4045" y="4745"/>
                  <a:pt x="4039" y="4412"/>
                </a:cubicBezTo>
                <a:lnTo>
                  <a:pt x="4039" y="4412"/>
                </a:lnTo>
                <a:cubicBezTo>
                  <a:pt x="4304" y="4370"/>
                  <a:pt x="4570" y="4344"/>
                  <a:pt x="4835" y="4344"/>
                </a:cubicBezTo>
                <a:cubicBezTo>
                  <a:pt x="4858" y="4344"/>
                  <a:pt x="4882" y="4344"/>
                  <a:pt x="4905" y="4345"/>
                </a:cubicBezTo>
                <a:lnTo>
                  <a:pt x="4905" y="4345"/>
                </a:lnTo>
                <a:cubicBezTo>
                  <a:pt x="4918" y="4349"/>
                  <a:pt x="4932" y="4354"/>
                  <a:pt x="4945" y="4359"/>
                </a:cubicBezTo>
                <a:lnTo>
                  <a:pt x="4947" y="4346"/>
                </a:lnTo>
                <a:lnTo>
                  <a:pt x="4947" y="4346"/>
                </a:lnTo>
                <a:cubicBezTo>
                  <a:pt x="5025" y="4348"/>
                  <a:pt x="5102" y="4352"/>
                  <a:pt x="5179" y="4359"/>
                </a:cubicBezTo>
                <a:cubicBezTo>
                  <a:pt x="5521" y="4359"/>
                  <a:pt x="5735" y="4142"/>
                  <a:pt x="5805" y="3881"/>
                </a:cubicBezTo>
                <a:lnTo>
                  <a:pt x="5805" y="3881"/>
                </a:lnTo>
                <a:cubicBezTo>
                  <a:pt x="5843" y="3861"/>
                  <a:pt x="5881" y="3839"/>
                  <a:pt x="5918" y="3814"/>
                </a:cubicBezTo>
                <a:cubicBezTo>
                  <a:pt x="6230" y="3620"/>
                  <a:pt x="6346" y="3192"/>
                  <a:pt x="6152" y="2842"/>
                </a:cubicBezTo>
                <a:cubicBezTo>
                  <a:pt x="5996" y="2569"/>
                  <a:pt x="5724" y="2336"/>
                  <a:pt x="5451" y="2180"/>
                </a:cubicBezTo>
                <a:cubicBezTo>
                  <a:pt x="5296" y="2102"/>
                  <a:pt x="5140" y="2063"/>
                  <a:pt x="4984" y="2024"/>
                </a:cubicBezTo>
                <a:cubicBezTo>
                  <a:pt x="4900" y="1991"/>
                  <a:pt x="4824" y="1972"/>
                  <a:pt x="4751" y="1961"/>
                </a:cubicBezTo>
                <a:lnTo>
                  <a:pt x="4751" y="1961"/>
                </a:lnTo>
                <a:lnTo>
                  <a:pt x="4751" y="1635"/>
                </a:lnTo>
                <a:cubicBezTo>
                  <a:pt x="4751" y="1285"/>
                  <a:pt x="4712" y="935"/>
                  <a:pt x="4673" y="585"/>
                </a:cubicBezTo>
                <a:cubicBezTo>
                  <a:pt x="4634" y="273"/>
                  <a:pt x="4401" y="1"/>
                  <a:pt x="40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9" name="Google Shape;4089;p36"/>
          <p:cNvSpPr/>
          <p:nvPr/>
        </p:nvSpPr>
        <p:spPr>
          <a:xfrm>
            <a:off x="800089" y="695805"/>
            <a:ext cx="247939" cy="206087"/>
          </a:xfrm>
          <a:custGeom>
            <a:avLst/>
            <a:gdLst/>
            <a:ahLst/>
            <a:cxnLst/>
            <a:rect l="l" t="t" r="r" b="b"/>
            <a:pathLst>
              <a:path w="5760" h="4788" fill="none" extrusionOk="0">
                <a:moveTo>
                  <a:pt x="1557" y="2414"/>
                </a:moveTo>
                <a:cubicBezTo>
                  <a:pt x="1557" y="2414"/>
                  <a:pt x="1051" y="118"/>
                  <a:pt x="1246" y="40"/>
                </a:cubicBezTo>
                <a:cubicBezTo>
                  <a:pt x="1440" y="1"/>
                  <a:pt x="2530" y="1285"/>
                  <a:pt x="2763" y="1246"/>
                </a:cubicBezTo>
                <a:cubicBezTo>
                  <a:pt x="2997" y="1168"/>
                  <a:pt x="4320" y="468"/>
                  <a:pt x="4592" y="507"/>
                </a:cubicBezTo>
                <a:cubicBezTo>
                  <a:pt x="4865" y="585"/>
                  <a:pt x="4087" y="1947"/>
                  <a:pt x="4087" y="1947"/>
                </a:cubicBezTo>
                <a:cubicBezTo>
                  <a:pt x="4087" y="1947"/>
                  <a:pt x="5643" y="2608"/>
                  <a:pt x="5682" y="2842"/>
                </a:cubicBezTo>
                <a:cubicBezTo>
                  <a:pt x="5760" y="3464"/>
                  <a:pt x="3542" y="2725"/>
                  <a:pt x="3542" y="2842"/>
                </a:cubicBezTo>
                <a:cubicBezTo>
                  <a:pt x="3503" y="3231"/>
                  <a:pt x="3658" y="4787"/>
                  <a:pt x="3425" y="4787"/>
                </a:cubicBezTo>
                <a:cubicBezTo>
                  <a:pt x="3230" y="4787"/>
                  <a:pt x="2413" y="3231"/>
                  <a:pt x="2102" y="3386"/>
                </a:cubicBezTo>
                <a:cubicBezTo>
                  <a:pt x="1752" y="3503"/>
                  <a:pt x="1" y="4281"/>
                  <a:pt x="78" y="3970"/>
                </a:cubicBezTo>
                <a:cubicBezTo>
                  <a:pt x="156" y="3659"/>
                  <a:pt x="1557" y="2414"/>
                  <a:pt x="1557" y="2414"/>
                </a:cubicBezTo>
                <a:close/>
              </a:path>
            </a:pathLst>
          </a:custGeom>
          <a:noFill/>
          <a:ln w="8750" cap="flat" cmpd="sng">
            <a:solidFill>
              <a:schemeClr val="dk1"/>
            </a:solidFill>
            <a:prstDash val="solid"/>
            <a:miter lim="389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0" name="Google Shape;4090;p36"/>
          <p:cNvSpPr/>
          <p:nvPr/>
        </p:nvSpPr>
        <p:spPr>
          <a:xfrm>
            <a:off x="1076822" y="523849"/>
            <a:ext cx="187320" cy="197520"/>
          </a:xfrm>
          <a:custGeom>
            <a:avLst/>
            <a:gdLst/>
            <a:ahLst/>
            <a:cxnLst/>
            <a:rect l="l" t="t" r="r" b="b"/>
            <a:pathLst>
              <a:path w="5721" h="6033" fill="none" extrusionOk="0">
                <a:moveTo>
                  <a:pt x="3814" y="2452"/>
                </a:moveTo>
                <a:cubicBezTo>
                  <a:pt x="3814" y="2452"/>
                  <a:pt x="5720" y="3814"/>
                  <a:pt x="5604" y="4009"/>
                </a:cubicBezTo>
                <a:cubicBezTo>
                  <a:pt x="5526" y="4164"/>
                  <a:pt x="3814" y="3931"/>
                  <a:pt x="3697" y="4125"/>
                </a:cubicBezTo>
                <a:cubicBezTo>
                  <a:pt x="3580" y="4320"/>
                  <a:pt x="3035" y="5721"/>
                  <a:pt x="2802" y="5876"/>
                </a:cubicBezTo>
                <a:cubicBezTo>
                  <a:pt x="2568" y="6032"/>
                  <a:pt x="2218" y="4476"/>
                  <a:pt x="2218" y="4476"/>
                </a:cubicBezTo>
                <a:cubicBezTo>
                  <a:pt x="2218" y="4476"/>
                  <a:pt x="623" y="5020"/>
                  <a:pt x="428" y="4865"/>
                </a:cubicBezTo>
                <a:cubicBezTo>
                  <a:pt x="0" y="4476"/>
                  <a:pt x="2101" y="3542"/>
                  <a:pt x="2024" y="3425"/>
                </a:cubicBezTo>
                <a:cubicBezTo>
                  <a:pt x="1790" y="3114"/>
                  <a:pt x="623" y="2024"/>
                  <a:pt x="778" y="1907"/>
                </a:cubicBezTo>
                <a:cubicBezTo>
                  <a:pt x="934" y="1791"/>
                  <a:pt x="2607" y="2413"/>
                  <a:pt x="2724" y="2063"/>
                </a:cubicBezTo>
                <a:cubicBezTo>
                  <a:pt x="2880" y="1752"/>
                  <a:pt x="3697" y="1"/>
                  <a:pt x="3852" y="312"/>
                </a:cubicBezTo>
                <a:cubicBezTo>
                  <a:pt x="4008" y="623"/>
                  <a:pt x="3814" y="2452"/>
                  <a:pt x="3814" y="2452"/>
                </a:cubicBezTo>
                <a:close/>
              </a:path>
            </a:pathLst>
          </a:custGeom>
          <a:noFill/>
          <a:ln w="8750" cap="flat" cmpd="sng">
            <a:solidFill>
              <a:schemeClr val="dk1"/>
            </a:solidFill>
            <a:prstDash val="solid"/>
            <a:miter lim="389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1" name="Google Shape;4091;p36"/>
          <p:cNvSpPr/>
          <p:nvPr/>
        </p:nvSpPr>
        <p:spPr>
          <a:xfrm rot="-2700000">
            <a:off x="1089013" y="872387"/>
            <a:ext cx="207822" cy="172769"/>
          </a:xfrm>
          <a:custGeom>
            <a:avLst/>
            <a:gdLst/>
            <a:ahLst/>
            <a:cxnLst/>
            <a:rect l="l" t="t" r="r" b="b"/>
            <a:pathLst>
              <a:path w="5760" h="4788" fill="none" extrusionOk="0">
                <a:moveTo>
                  <a:pt x="1557" y="2414"/>
                </a:moveTo>
                <a:cubicBezTo>
                  <a:pt x="1557" y="2414"/>
                  <a:pt x="1051" y="118"/>
                  <a:pt x="1246" y="40"/>
                </a:cubicBezTo>
                <a:cubicBezTo>
                  <a:pt x="1440" y="1"/>
                  <a:pt x="2530" y="1285"/>
                  <a:pt x="2763" y="1246"/>
                </a:cubicBezTo>
                <a:cubicBezTo>
                  <a:pt x="2997" y="1168"/>
                  <a:pt x="4320" y="468"/>
                  <a:pt x="4592" y="507"/>
                </a:cubicBezTo>
                <a:cubicBezTo>
                  <a:pt x="4865" y="585"/>
                  <a:pt x="4087" y="1947"/>
                  <a:pt x="4087" y="1947"/>
                </a:cubicBezTo>
                <a:cubicBezTo>
                  <a:pt x="4087" y="1947"/>
                  <a:pt x="5643" y="2608"/>
                  <a:pt x="5682" y="2842"/>
                </a:cubicBezTo>
                <a:cubicBezTo>
                  <a:pt x="5760" y="3464"/>
                  <a:pt x="3542" y="2725"/>
                  <a:pt x="3542" y="2842"/>
                </a:cubicBezTo>
                <a:cubicBezTo>
                  <a:pt x="3503" y="3231"/>
                  <a:pt x="3658" y="4787"/>
                  <a:pt x="3425" y="4787"/>
                </a:cubicBezTo>
                <a:cubicBezTo>
                  <a:pt x="3230" y="4787"/>
                  <a:pt x="2413" y="3231"/>
                  <a:pt x="2102" y="3386"/>
                </a:cubicBezTo>
                <a:cubicBezTo>
                  <a:pt x="1752" y="3503"/>
                  <a:pt x="1" y="4281"/>
                  <a:pt x="78" y="3970"/>
                </a:cubicBezTo>
                <a:cubicBezTo>
                  <a:pt x="156" y="3659"/>
                  <a:pt x="1557" y="2414"/>
                  <a:pt x="1557" y="2414"/>
                </a:cubicBezTo>
                <a:close/>
              </a:path>
            </a:pathLst>
          </a:custGeom>
          <a:noFill/>
          <a:ln w="8750" cap="flat" cmpd="sng">
            <a:solidFill>
              <a:schemeClr val="dk1"/>
            </a:solidFill>
            <a:prstDash val="solid"/>
            <a:miter lim="389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2" name="Google Shape;4092;p36"/>
          <p:cNvSpPr/>
          <p:nvPr/>
        </p:nvSpPr>
        <p:spPr>
          <a:xfrm rot="5400000">
            <a:off x="8332163" y="6860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3" name="Google Shape;4093;p36"/>
          <p:cNvSpPr txBox="1"/>
          <p:nvPr/>
        </p:nvSpPr>
        <p:spPr>
          <a:xfrm rot="-5400000">
            <a:off x="8330363" y="747575"/>
            <a:ext cx="645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chemeClr val="hlink"/>
                </a:solid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M</a:t>
            </a: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O</a:t>
            </a:r>
            <a:r>
              <a:rPr lang="en" sz="1500" b="1" u="sng">
                <a:solidFill>
                  <a:schemeClr val="hlink"/>
                </a:solid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N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094" name="Google Shape;4094;p36"/>
          <p:cNvSpPr/>
          <p:nvPr/>
        </p:nvSpPr>
        <p:spPr>
          <a:xfrm rot="5400000">
            <a:off x="8340925" y="1349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5" name="Google Shape;4095;p36"/>
          <p:cNvSpPr txBox="1"/>
          <p:nvPr/>
        </p:nvSpPr>
        <p:spPr>
          <a:xfrm rot="-5400000">
            <a:off x="8342875" y="1415175"/>
            <a:ext cx="637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4" action="ppaction://hlinksldjump"/>
              </a:rPr>
              <a:t>TUE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096" name="Google Shape;4096;p36"/>
          <p:cNvSpPr/>
          <p:nvPr/>
        </p:nvSpPr>
        <p:spPr>
          <a:xfrm rot="5400000">
            <a:off x="8340925" y="2021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</p:txBody>
      </p:sp>
      <p:sp>
        <p:nvSpPr>
          <p:cNvPr id="4097" name="Google Shape;4097;p36"/>
          <p:cNvSpPr txBox="1"/>
          <p:nvPr/>
        </p:nvSpPr>
        <p:spPr>
          <a:xfrm rot="-5400000">
            <a:off x="8337175" y="2080825"/>
            <a:ext cx="649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5" action="ppaction://hlinksldjump"/>
              </a:rPr>
              <a:t>WED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098" name="Google Shape;4098;p36"/>
          <p:cNvSpPr/>
          <p:nvPr/>
        </p:nvSpPr>
        <p:spPr>
          <a:xfrm rot="5400000">
            <a:off x="8340925" y="26926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36"/>
          <p:cNvSpPr txBox="1"/>
          <p:nvPr/>
        </p:nvSpPr>
        <p:spPr>
          <a:xfrm rot="-5400000">
            <a:off x="8342575" y="2757575"/>
            <a:ext cx="638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4" action="ppaction://hlinksldjump"/>
              </a:rPr>
              <a:t>TU</a:t>
            </a:r>
            <a:r>
              <a:rPr lang="en" sz="15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E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100" name="Google Shape;4100;p36"/>
          <p:cNvSpPr/>
          <p:nvPr/>
        </p:nvSpPr>
        <p:spPr>
          <a:xfrm rot="5400000">
            <a:off x="8340925" y="33651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1" name="Google Shape;4101;p36"/>
          <p:cNvSpPr txBox="1"/>
          <p:nvPr/>
        </p:nvSpPr>
        <p:spPr>
          <a:xfrm rot="-5400000">
            <a:off x="8340325" y="342787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6" action="ppaction://hlinksldjump"/>
              </a:rPr>
              <a:t>FRI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102" name="Google Shape;4102;p36"/>
          <p:cNvSpPr/>
          <p:nvPr/>
        </p:nvSpPr>
        <p:spPr>
          <a:xfrm rot="5400000">
            <a:off x="8340925" y="4038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3" name="Google Shape;4103;p36"/>
          <p:cNvSpPr txBox="1"/>
          <p:nvPr/>
        </p:nvSpPr>
        <p:spPr>
          <a:xfrm rot="-5400000">
            <a:off x="8340325" y="410162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WKND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104" name="Google Shape;4104;p36"/>
          <p:cNvSpPr/>
          <p:nvPr/>
        </p:nvSpPr>
        <p:spPr>
          <a:xfrm>
            <a:off x="5381581" y="1100028"/>
            <a:ext cx="2886900" cy="28869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5" name="Google Shape;4105;p36"/>
          <p:cNvSpPr/>
          <p:nvPr/>
        </p:nvSpPr>
        <p:spPr>
          <a:xfrm>
            <a:off x="5280500" y="1100028"/>
            <a:ext cx="2886900" cy="28869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06" name="Google Shape;4106;p36"/>
          <p:cNvGrpSpPr/>
          <p:nvPr/>
        </p:nvGrpSpPr>
        <p:grpSpPr>
          <a:xfrm>
            <a:off x="5381565" y="3399414"/>
            <a:ext cx="993526" cy="501065"/>
            <a:chOff x="5985812" y="2676646"/>
            <a:chExt cx="657050" cy="331392"/>
          </a:xfrm>
        </p:grpSpPr>
        <p:sp>
          <p:nvSpPr>
            <p:cNvPr id="4107" name="Google Shape;4107;p36"/>
            <p:cNvSpPr/>
            <p:nvPr/>
          </p:nvSpPr>
          <p:spPr>
            <a:xfrm>
              <a:off x="6010889" y="2700100"/>
              <a:ext cx="631974" cy="307937"/>
            </a:xfrm>
            <a:custGeom>
              <a:avLst/>
              <a:gdLst/>
              <a:ahLst/>
              <a:cxnLst/>
              <a:rect l="l" t="t" r="r" b="b"/>
              <a:pathLst>
                <a:path w="58843" h="28672" extrusionOk="0">
                  <a:moveTo>
                    <a:pt x="23261" y="1"/>
                  </a:moveTo>
                  <a:cubicBezTo>
                    <a:pt x="23103" y="1"/>
                    <a:pt x="22944" y="6"/>
                    <a:pt x="22783" y="18"/>
                  </a:cubicBezTo>
                  <a:cubicBezTo>
                    <a:pt x="16212" y="451"/>
                    <a:pt x="12909" y="7090"/>
                    <a:pt x="13944" y="12593"/>
                  </a:cubicBezTo>
                  <a:cubicBezTo>
                    <a:pt x="13944" y="12593"/>
                    <a:pt x="13435" y="12495"/>
                    <a:pt x="12638" y="12495"/>
                  </a:cubicBezTo>
                  <a:cubicBezTo>
                    <a:pt x="10934" y="12495"/>
                    <a:pt x="7909" y="12944"/>
                    <a:pt x="5704" y="15762"/>
                  </a:cubicBezTo>
                  <a:cubicBezTo>
                    <a:pt x="2435" y="19865"/>
                    <a:pt x="6371" y="23435"/>
                    <a:pt x="6371" y="23435"/>
                  </a:cubicBezTo>
                  <a:cubicBezTo>
                    <a:pt x="6371" y="23435"/>
                    <a:pt x="5427" y="23244"/>
                    <a:pt x="4317" y="23244"/>
                  </a:cubicBezTo>
                  <a:cubicBezTo>
                    <a:pt x="3057" y="23244"/>
                    <a:pt x="1584" y="23489"/>
                    <a:pt x="1034" y="24535"/>
                  </a:cubicBezTo>
                  <a:cubicBezTo>
                    <a:pt x="0" y="26537"/>
                    <a:pt x="1034" y="28672"/>
                    <a:pt x="1034" y="28672"/>
                  </a:cubicBezTo>
                  <a:cubicBezTo>
                    <a:pt x="1034" y="28672"/>
                    <a:pt x="21649" y="28238"/>
                    <a:pt x="31189" y="28238"/>
                  </a:cubicBezTo>
                  <a:cubicBezTo>
                    <a:pt x="40763" y="28238"/>
                    <a:pt x="57808" y="27638"/>
                    <a:pt x="57808" y="27638"/>
                  </a:cubicBezTo>
                  <a:cubicBezTo>
                    <a:pt x="57808" y="27638"/>
                    <a:pt x="58842" y="21767"/>
                    <a:pt x="55840" y="20299"/>
                  </a:cubicBezTo>
                  <a:cubicBezTo>
                    <a:pt x="54990" y="19865"/>
                    <a:pt x="54064" y="19648"/>
                    <a:pt x="53138" y="19648"/>
                  </a:cubicBezTo>
                  <a:cubicBezTo>
                    <a:pt x="52213" y="19648"/>
                    <a:pt x="51287" y="19865"/>
                    <a:pt x="50436" y="20299"/>
                  </a:cubicBezTo>
                  <a:cubicBezTo>
                    <a:pt x="50436" y="20299"/>
                    <a:pt x="52971" y="7123"/>
                    <a:pt x="43031" y="5155"/>
                  </a:cubicBezTo>
                  <a:cubicBezTo>
                    <a:pt x="42291" y="5011"/>
                    <a:pt x="41597" y="4947"/>
                    <a:pt x="40947" y="4947"/>
                  </a:cubicBezTo>
                  <a:cubicBezTo>
                    <a:pt x="35889" y="4947"/>
                    <a:pt x="33558" y="8824"/>
                    <a:pt x="33558" y="8824"/>
                  </a:cubicBezTo>
                  <a:cubicBezTo>
                    <a:pt x="33558" y="8824"/>
                    <a:pt x="29527" y="1"/>
                    <a:pt x="23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36"/>
            <p:cNvSpPr/>
            <p:nvPr/>
          </p:nvSpPr>
          <p:spPr>
            <a:xfrm>
              <a:off x="5985812" y="2676646"/>
              <a:ext cx="631974" cy="313125"/>
            </a:xfrm>
            <a:custGeom>
              <a:avLst/>
              <a:gdLst/>
              <a:ahLst/>
              <a:cxnLst/>
              <a:rect l="l" t="t" r="r" b="b"/>
              <a:pathLst>
                <a:path w="58843" h="29155" fill="none" extrusionOk="0">
                  <a:moveTo>
                    <a:pt x="31189" y="28721"/>
                  </a:moveTo>
                  <a:cubicBezTo>
                    <a:pt x="40763" y="28721"/>
                    <a:pt x="57808" y="28120"/>
                    <a:pt x="57808" y="28120"/>
                  </a:cubicBezTo>
                  <a:cubicBezTo>
                    <a:pt x="57808" y="28120"/>
                    <a:pt x="58842" y="22216"/>
                    <a:pt x="55840" y="20782"/>
                  </a:cubicBezTo>
                  <a:cubicBezTo>
                    <a:pt x="54139" y="19914"/>
                    <a:pt x="52138" y="19914"/>
                    <a:pt x="50436" y="20782"/>
                  </a:cubicBezTo>
                  <a:cubicBezTo>
                    <a:pt x="50436" y="20782"/>
                    <a:pt x="52971" y="7606"/>
                    <a:pt x="43031" y="5638"/>
                  </a:cubicBezTo>
                  <a:cubicBezTo>
                    <a:pt x="36526" y="4337"/>
                    <a:pt x="33558" y="9274"/>
                    <a:pt x="33558" y="9274"/>
                  </a:cubicBezTo>
                  <a:cubicBezTo>
                    <a:pt x="33558" y="9274"/>
                    <a:pt x="29355" y="0"/>
                    <a:pt x="22783" y="501"/>
                  </a:cubicBezTo>
                  <a:cubicBezTo>
                    <a:pt x="16212" y="968"/>
                    <a:pt x="12943" y="7572"/>
                    <a:pt x="13977" y="13076"/>
                  </a:cubicBezTo>
                  <a:cubicBezTo>
                    <a:pt x="13977" y="13076"/>
                    <a:pt x="8973" y="12109"/>
                    <a:pt x="5704" y="16245"/>
                  </a:cubicBezTo>
                  <a:cubicBezTo>
                    <a:pt x="2435" y="20348"/>
                    <a:pt x="6371" y="23917"/>
                    <a:pt x="6371" y="23917"/>
                  </a:cubicBezTo>
                  <a:cubicBezTo>
                    <a:pt x="6371" y="23917"/>
                    <a:pt x="2068" y="23050"/>
                    <a:pt x="1034" y="25018"/>
                  </a:cubicBezTo>
                  <a:cubicBezTo>
                    <a:pt x="0" y="27020"/>
                    <a:pt x="1034" y="29154"/>
                    <a:pt x="1034" y="29154"/>
                  </a:cubicBezTo>
                  <a:cubicBezTo>
                    <a:pt x="1034" y="29154"/>
                    <a:pt x="21649" y="28721"/>
                    <a:pt x="31189" y="28721"/>
                  </a:cubicBezTo>
                  <a:close/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36"/>
            <p:cNvSpPr/>
            <p:nvPr/>
          </p:nvSpPr>
          <p:spPr>
            <a:xfrm>
              <a:off x="6449723" y="2758533"/>
              <a:ext cx="23660" cy="14488"/>
            </a:xfrm>
            <a:custGeom>
              <a:avLst/>
              <a:gdLst/>
              <a:ahLst/>
              <a:cxnLst/>
              <a:rect l="l" t="t" r="r" b="b"/>
              <a:pathLst>
                <a:path w="2203" h="1349" extrusionOk="0">
                  <a:moveTo>
                    <a:pt x="474" y="0"/>
                  </a:moveTo>
                  <a:cubicBezTo>
                    <a:pt x="395" y="0"/>
                    <a:pt x="315" y="24"/>
                    <a:pt x="268" y="47"/>
                  </a:cubicBezTo>
                  <a:cubicBezTo>
                    <a:pt x="168" y="114"/>
                    <a:pt x="101" y="214"/>
                    <a:pt x="67" y="314"/>
                  </a:cubicBezTo>
                  <a:cubicBezTo>
                    <a:pt x="1" y="514"/>
                    <a:pt x="134" y="748"/>
                    <a:pt x="368" y="815"/>
                  </a:cubicBezTo>
                  <a:cubicBezTo>
                    <a:pt x="568" y="848"/>
                    <a:pt x="768" y="915"/>
                    <a:pt x="968" y="1015"/>
                  </a:cubicBezTo>
                  <a:lnTo>
                    <a:pt x="868" y="981"/>
                  </a:lnTo>
                  <a:lnTo>
                    <a:pt x="868" y="981"/>
                  </a:lnTo>
                  <a:cubicBezTo>
                    <a:pt x="1068" y="1048"/>
                    <a:pt x="1268" y="1148"/>
                    <a:pt x="1468" y="1282"/>
                  </a:cubicBezTo>
                  <a:cubicBezTo>
                    <a:pt x="1535" y="1348"/>
                    <a:pt x="1669" y="1348"/>
                    <a:pt x="1769" y="1348"/>
                  </a:cubicBezTo>
                  <a:cubicBezTo>
                    <a:pt x="2136" y="1248"/>
                    <a:pt x="2202" y="748"/>
                    <a:pt x="1869" y="581"/>
                  </a:cubicBezTo>
                  <a:cubicBezTo>
                    <a:pt x="1468" y="314"/>
                    <a:pt x="1035" y="114"/>
                    <a:pt x="568" y="14"/>
                  </a:cubicBezTo>
                  <a:cubicBezTo>
                    <a:pt x="539" y="4"/>
                    <a:pt x="506" y="0"/>
                    <a:pt x="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36"/>
            <p:cNvSpPr/>
            <p:nvPr/>
          </p:nvSpPr>
          <p:spPr>
            <a:xfrm>
              <a:off x="6475659" y="2774406"/>
              <a:ext cx="40715" cy="138245"/>
            </a:xfrm>
            <a:custGeom>
              <a:avLst/>
              <a:gdLst/>
              <a:ahLst/>
              <a:cxnLst/>
              <a:rect l="l" t="t" r="r" b="b"/>
              <a:pathLst>
                <a:path w="3791" h="12872" extrusionOk="0">
                  <a:moveTo>
                    <a:pt x="586" y="1"/>
                  </a:moveTo>
                  <a:cubicBezTo>
                    <a:pt x="287" y="1"/>
                    <a:pt x="1" y="408"/>
                    <a:pt x="254" y="738"/>
                  </a:cubicBezTo>
                  <a:cubicBezTo>
                    <a:pt x="1422" y="2239"/>
                    <a:pt x="2156" y="4040"/>
                    <a:pt x="2456" y="5908"/>
                  </a:cubicBezTo>
                  <a:cubicBezTo>
                    <a:pt x="2656" y="6942"/>
                    <a:pt x="2756" y="7976"/>
                    <a:pt x="2789" y="9044"/>
                  </a:cubicBezTo>
                  <a:cubicBezTo>
                    <a:pt x="2789" y="9577"/>
                    <a:pt x="2823" y="10111"/>
                    <a:pt x="2823" y="10645"/>
                  </a:cubicBezTo>
                  <a:lnTo>
                    <a:pt x="2823" y="11445"/>
                  </a:lnTo>
                  <a:cubicBezTo>
                    <a:pt x="2823" y="11493"/>
                    <a:pt x="2857" y="11814"/>
                    <a:pt x="2864" y="12005"/>
                  </a:cubicBezTo>
                  <a:lnTo>
                    <a:pt x="2864" y="12005"/>
                  </a:lnTo>
                  <a:cubicBezTo>
                    <a:pt x="2761" y="12084"/>
                    <a:pt x="2689" y="12224"/>
                    <a:pt x="2689" y="12346"/>
                  </a:cubicBezTo>
                  <a:cubicBezTo>
                    <a:pt x="2689" y="12546"/>
                    <a:pt x="2789" y="12713"/>
                    <a:pt x="2956" y="12813"/>
                  </a:cubicBezTo>
                  <a:cubicBezTo>
                    <a:pt x="3022" y="12852"/>
                    <a:pt x="3093" y="12871"/>
                    <a:pt x="3163" y="12871"/>
                  </a:cubicBezTo>
                  <a:cubicBezTo>
                    <a:pt x="3271" y="12871"/>
                    <a:pt x="3376" y="12827"/>
                    <a:pt x="3457" y="12746"/>
                  </a:cubicBezTo>
                  <a:cubicBezTo>
                    <a:pt x="3790" y="12413"/>
                    <a:pt x="3657" y="11879"/>
                    <a:pt x="3657" y="11479"/>
                  </a:cubicBezTo>
                  <a:cubicBezTo>
                    <a:pt x="3657" y="10845"/>
                    <a:pt x="3657" y="10211"/>
                    <a:pt x="3657" y="9577"/>
                  </a:cubicBezTo>
                  <a:cubicBezTo>
                    <a:pt x="3623" y="8376"/>
                    <a:pt x="3523" y="7176"/>
                    <a:pt x="3323" y="5975"/>
                  </a:cubicBezTo>
                  <a:cubicBezTo>
                    <a:pt x="3023" y="3840"/>
                    <a:pt x="2156" y="1838"/>
                    <a:pt x="855" y="137"/>
                  </a:cubicBezTo>
                  <a:cubicBezTo>
                    <a:pt x="775" y="41"/>
                    <a:pt x="680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36"/>
            <p:cNvSpPr/>
            <p:nvPr/>
          </p:nvSpPr>
          <p:spPr>
            <a:xfrm>
              <a:off x="6044922" y="2865186"/>
              <a:ext cx="30555" cy="67093"/>
            </a:xfrm>
            <a:custGeom>
              <a:avLst/>
              <a:gdLst/>
              <a:ahLst/>
              <a:cxnLst/>
              <a:rect l="l" t="t" r="r" b="b"/>
              <a:pathLst>
                <a:path w="2845" h="6247" extrusionOk="0">
                  <a:moveTo>
                    <a:pt x="1341" y="1"/>
                  </a:moveTo>
                  <a:cubicBezTo>
                    <a:pt x="1213" y="1"/>
                    <a:pt x="1085" y="65"/>
                    <a:pt x="1001" y="224"/>
                  </a:cubicBezTo>
                  <a:cubicBezTo>
                    <a:pt x="0" y="2192"/>
                    <a:pt x="400" y="4560"/>
                    <a:pt x="1968" y="6128"/>
                  </a:cubicBezTo>
                  <a:cubicBezTo>
                    <a:pt x="2051" y="6211"/>
                    <a:pt x="2147" y="6246"/>
                    <a:pt x="2239" y="6246"/>
                  </a:cubicBezTo>
                  <a:cubicBezTo>
                    <a:pt x="2556" y="6246"/>
                    <a:pt x="2845" y="5837"/>
                    <a:pt x="2535" y="5527"/>
                  </a:cubicBezTo>
                  <a:cubicBezTo>
                    <a:pt x="1234" y="4260"/>
                    <a:pt x="901" y="2258"/>
                    <a:pt x="1735" y="624"/>
                  </a:cubicBezTo>
                  <a:cubicBezTo>
                    <a:pt x="1894" y="304"/>
                    <a:pt x="1617" y="1"/>
                    <a:pt x="1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36"/>
            <p:cNvSpPr/>
            <p:nvPr/>
          </p:nvSpPr>
          <p:spPr>
            <a:xfrm>
              <a:off x="6385963" y="2685957"/>
              <a:ext cx="194899" cy="159790"/>
            </a:xfrm>
            <a:custGeom>
              <a:avLst/>
              <a:gdLst/>
              <a:ahLst/>
              <a:cxnLst/>
              <a:rect l="l" t="t" r="r" b="b"/>
              <a:pathLst>
                <a:path w="18147" h="14878" extrusionOk="0">
                  <a:moveTo>
                    <a:pt x="3770" y="0"/>
                  </a:moveTo>
                  <a:lnTo>
                    <a:pt x="3536" y="434"/>
                  </a:lnTo>
                  <a:cubicBezTo>
                    <a:pt x="3436" y="701"/>
                    <a:pt x="3269" y="934"/>
                    <a:pt x="3136" y="1168"/>
                  </a:cubicBezTo>
                  <a:cubicBezTo>
                    <a:pt x="2969" y="1268"/>
                    <a:pt x="2802" y="1335"/>
                    <a:pt x="2635" y="1368"/>
                  </a:cubicBezTo>
                  <a:lnTo>
                    <a:pt x="1902" y="2102"/>
                  </a:lnTo>
                  <a:cubicBezTo>
                    <a:pt x="1835" y="2169"/>
                    <a:pt x="1068" y="2936"/>
                    <a:pt x="901" y="3036"/>
                  </a:cubicBezTo>
                  <a:cubicBezTo>
                    <a:pt x="734" y="3136"/>
                    <a:pt x="1134" y="3336"/>
                    <a:pt x="1134" y="3336"/>
                  </a:cubicBezTo>
                  <a:lnTo>
                    <a:pt x="0" y="4137"/>
                  </a:lnTo>
                  <a:lnTo>
                    <a:pt x="14544" y="14878"/>
                  </a:lnTo>
                  <a:lnTo>
                    <a:pt x="15111" y="14478"/>
                  </a:lnTo>
                  <a:lnTo>
                    <a:pt x="15645" y="13677"/>
                  </a:lnTo>
                  <a:lnTo>
                    <a:pt x="16212" y="12876"/>
                  </a:lnTo>
                  <a:lnTo>
                    <a:pt x="16379" y="12676"/>
                  </a:lnTo>
                  <a:cubicBezTo>
                    <a:pt x="16545" y="12476"/>
                    <a:pt x="16779" y="12309"/>
                    <a:pt x="17012" y="12176"/>
                  </a:cubicBezTo>
                  <a:lnTo>
                    <a:pt x="18147" y="10675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 w="25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3" name="Google Shape;4113;p36"/>
          <p:cNvGrpSpPr/>
          <p:nvPr/>
        </p:nvGrpSpPr>
        <p:grpSpPr>
          <a:xfrm rot="-5399803" flipH="1">
            <a:off x="7231890" y="1137170"/>
            <a:ext cx="870452" cy="792585"/>
            <a:chOff x="2814939" y="1739296"/>
            <a:chExt cx="248950" cy="226673"/>
          </a:xfrm>
        </p:grpSpPr>
        <p:sp>
          <p:nvSpPr>
            <p:cNvPr id="4114" name="Google Shape;4114;p36"/>
            <p:cNvSpPr/>
            <p:nvPr/>
          </p:nvSpPr>
          <p:spPr>
            <a:xfrm>
              <a:off x="2817424" y="1743011"/>
              <a:ext cx="156538" cy="184848"/>
            </a:xfrm>
            <a:custGeom>
              <a:avLst/>
              <a:gdLst/>
              <a:ahLst/>
              <a:cxnLst/>
              <a:rect l="l" t="t" r="r" b="b"/>
              <a:pathLst>
                <a:path w="12220" h="14430" extrusionOk="0">
                  <a:moveTo>
                    <a:pt x="7350" y="0"/>
                  </a:moveTo>
                  <a:cubicBezTo>
                    <a:pt x="6728" y="0"/>
                    <a:pt x="6099" y="546"/>
                    <a:pt x="5682" y="1091"/>
                  </a:cubicBezTo>
                  <a:cubicBezTo>
                    <a:pt x="5176" y="1792"/>
                    <a:pt x="4670" y="2570"/>
                    <a:pt x="3814" y="2648"/>
                  </a:cubicBezTo>
                  <a:cubicBezTo>
                    <a:pt x="3425" y="2648"/>
                    <a:pt x="3036" y="2531"/>
                    <a:pt x="2647" y="2531"/>
                  </a:cubicBezTo>
                  <a:cubicBezTo>
                    <a:pt x="1635" y="2570"/>
                    <a:pt x="1012" y="3698"/>
                    <a:pt x="896" y="4710"/>
                  </a:cubicBezTo>
                  <a:cubicBezTo>
                    <a:pt x="818" y="5722"/>
                    <a:pt x="1012" y="6772"/>
                    <a:pt x="740" y="7745"/>
                  </a:cubicBezTo>
                  <a:cubicBezTo>
                    <a:pt x="507" y="8485"/>
                    <a:pt x="1" y="9302"/>
                    <a:pt x="390" y="10002"/>
                  </a:cubicBezTo>
                  <a:cubicBezTo>
                    <a:pt x="584" y="10314"/>
                    <a:pt x="896" y="10508"/>
                    <a:pt x="1090" y="10819"/>
                  </a:cubicBezTo>
                  <a:cubicBezTo>
                    <a:pt x="1596" y="11559"/>
                    <a:pt x="1051" y="12648"/>
                    <a:pt x="1440" y="13505"/>
                  </a:cubicBezTo>
                  <a:cubicBezTo>
                    <a:pt x="1728" y="14137"/>
                    <a:pt x="2440" y="14430"/>
                    <a:pt x="3169" y="14430"/>
                  </a:cubicBezTo>
                  <a:cubicBezTo>
                    <a:pt x="3427" y="14430"/>
                    <a:pt x="3687" y="14393"/>
                    <a:pt x="3931" y="14322"/>
                  </a:cubicBezTo>
                  <a:cubicBezTo>
                    <a:pt x="4826" y="14088"/>
                    <a:pt x="5604" y="13543"/>
                    <a:pt x="6538" y="13271"/>
                  </a:cubicBezTo>
                  <a:cubicBezTo>
                    <a:pt x="7200" y="13076"/>
                    <a:pt x="7900" y="13038"/>
                    <a:pt x="8562" y="12882"/>
                  </a:cubicBezTo>
                  <a:cubicBezTo>
                    <a:pt x="9262" y="12765"/>
                    <a:pt x="9885" y="12337"/>
                    <a:pt x="10235" y="11714"/>
                  </a:cubicBezTo>
                  <a:cubicBezTo>
                    <a:pt x="10410" y="11330"/>
                    <a:pt x="10616" y="10757"/>
                    <a:pt x="10994" y="10757"/>
                  </a:cubicBezTo>
                  <a:cubicBezTo>
                    <a:pt x="11037" y="10757"/>
                    <a:pt x="11082" y="10765"/>
                    <a:pt x="11130" y="10781"/>
                  </a:cubicBezTo>
                  <a:lnTo>
                    <a:pt x="9807" y="12337"/>
                  </a:lnTo>
                  <a:cubicBezTo>
                    <a:pt x="9926" y="12396"/>
                    <a:pt x="10048" y="12423"/>
                    <a:pt x="10169" y="12423"/>
                  </a:cubicBezTo>
                  <a:cubicBezTo>
                    <a:pt x="10763" y="12423"/>
                    <a:pt x="11338" y="11777"/>
                    <a:pt x="11402" y="11131"/>
                  </a:cubicBezTo>
                  <a:cubicBezTo>
                    <a:pt x="11480" y="10314"/>
                    <a:pt x="11130" y="9535"/>
                    <a:pt x="11130" y="8757"/>
                  </a:cubicBezTo>
                  <a:cubicBezTo>
                    <a:pt x="11169" y="8251"/>
                    <a:pt x="11247" y="7745"/>
                    <a:pt x="11363" y="7239"/>
                  </a:cubicBezTo>
                  <a:cubicBezTo>
                    <a:pt x="11597" y="6383"/>
                    <a:pt x="11791" y="5488"/>
                    <a:pt x="11986" y="4632"/>
                  </a:cubicBezTo>
                  <a:cubicBezTo>
                    <a:pt x="12181" y="4048"/>
                    <a:pt x="12220" y="3465"/>
                    <a:pt x="12142" y="2881"/>
                  </a:cubicBezTo>
                  <a:cubicBezTo>
                    <a:pt x="12064" y="2258"/>
                    <a:pt x="11597" y="1792"/>
                    <a:pt x="11013" y="1675"/>
                  </a:cubicBezTo>
                  <a:cubicBezTo>
                    <a:pt x="10960" y="1666"/>
                    <a:pt x="10907" y="1662"/>
                    <a:pt x="10854" y="1662"/>
                  </a:cubicBezTo>
                  <a:cubicBezTo>
                    <a:pt x="10515" y="1662"/>
                    <a:pt x="10174" y="1818"/>
                    <a:pt x="9815" y="1818"/>
                  </a:cubicBezTo>
                  <a:cubicBezTo>
                    <a:pt x="9735" y="1818"/>
                    <a:pt x="9655" y="1810"/>
                    <a:pt x="9573" y="1792"/>
                  </a:cubicBezTo>
                  <a:cubicBezTo>
                    <a:pt x="8756" y="1597"/>
                    <a:pt x="8523" y="430"/>
                    <a:pt x="7744" y="79"/>
                  </a:cubicBezTo>
                  <a:cubicBezTo>
                    <a:pt x="7615" y="25"/>
                    <a:pt x="7483" y="0"/>
                    <a:pt x="73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36"/>
            <p:cNvSpPr/>
            <p:nvPr/>
          </p:nvSpPr>
          <p:spPr>
            <a:xfrm>
              <a:off x="2814939" y="1739296"/>
              <a:ext cx="164506" cy="191868"/>
            </a:xfrm>
            <a:custGeom>
              <a:avLst/>
              <a:gdLst/>
              <a:ahLst/>
              <a:cxnLst/>
              <a:rect l="l" t="t" r="r" b="b"/>
              <a:pathLst>
                <a:path w="12842" h="14978" extrusionOk="0">
                  <a:moveTo>
                    <a:pt x="11221" y="11218"/>
                  </a:moveTo>
                  <a:cubicBezTo>
                    <a:pt x="11242" y="11218"/>
                    <a:pt x="11263" y="11221"/>
                    <a:pt x="11285" y="11226"/>
                  </a:cubicBezTo>
                  <a:cubicBezTo>
                    <a:pt x="11295" y="11229"/>
                    <a:pt x="11305" y="11230"/>
                    <a:pt x="11315" y="11230"/>
                  </a:cubicBezTo>
                  <a:cubicBezTo>
                    <a:pt x="11319" y="11230"/>
                    <a:pt x="11322" y="11230"/>
                    <a:pt x="11326" y="11229"/>
                  </a:cubicBezTo>
                  <a:lnTo>
                    <a:pt x="11326" y="11229"/>
                  </a:lnTo>
                  <a:cubicBezTo>
                    <a:pt x="11300" y="11536"/>
                    <a:pt x="11183" y="11843"/>
                    <a:pt x="10974" y="12082"/>
                  </a:cubicBezTo>
                  <a:cubicBezTo>
                    <a:pt x="10839" y="12270"/>
                    <a:pt x="10612" y="12384"/>
                    <a:pt x="10382" y="12411"/>
                  </a:cubicBezTo>
                  <a:lnTo>
                    <a:pt x="10382" y="12411"/>
                  </a:lnTo>
                  <a:cubicBezTo>
                    <a:pt x="10506" y="12251"/>
                    <a:pt x="10613" y="12076"/>
                    <a:pt x="10701" y="11888"/>
                  </a:cubicBezTo>
                  <a:cubicBezTo>
                    <a:pt x="10774" y="11671"/>
                    <a:pt x="10947" y="11218"/>
                    <a:pt x="11221" y="11218"/>
                  </a:cubicBezTo>
                  <a:close/>
                  <a:moveTo>
                    <a:pt x="7542" y="578"/>
                  </a:moveTo>
                  <a:cubicBezTo>
                    <a:pt x="7666" y="578"/>
                    <a:pt x="7788" y="600"/>
                    <a:pt x="7900" y="642"/>
                  </a:cubicBezTo>
                  <a:cubicBezTo>
                    <a:pt x="8133" y="797"/>
                    <a:pt x="8328" y="992"/>
                    <a:pt x="8483" y="1225"/>
                  </a:cubicBezTo>
                  <a:cubicBezTo>
                    <a:pt x="8756" y="1731"/>
                    <a:pt x="9145" y="2082"/>
                    <a:pt x="9651" y="2315"/>
                  </a:cubicBezTo>
                  <a:cubicBezTo>
                    <a:pt x="9765" y="2353"/>
                    <a:pt x="9882" y="2367"/>
                    <a:pt x="10000" y="2367"/>
                  </a:cubicBezTo>
                  <a:cubicBezTo>
                    <a:pt x="10362" y="2367"/>
                    <a:pt x="10738" y="2234"/>
                    <a:pt x="11087" y="2234"/>
                  </a:cubicBezTo>
                  <a:cubicBezTo>
                    <a:pt x="11326" y="2234"/>
                    <a:pt x="11553" y="2297"/>
                    <a:pt x="11752" y="2510"/>
                  </a:cubicBezTo>
                  <a:cubicBezTo>
                    <a:pt x="12414" y="3249"/>
                    <a:pt x="12024" y="4338"/>
                    <a:pt x="11830" y="5195"/>
                  </a:cubicBezTo>
                  <a:cubicBezTo>
                    <a:pt x="11596" y="6167"/>
                    <a:pt x="11285" y="7179"/>
                    <a:pt x="11129" y="8191"/>
                  </a:cubicBezTo>
                  <a:cubicBezTo>
                    <a:pt x="11052" y="8619"/>
                    <a:pt x="11052" y="9086"/>
                    <a:pt x="11090" y="9553"/>
                  </a:cubicBezTo>
                  <a:cubicBezTo>
                    <a:pt x="11167" y="10015"/>
                    <a:pt x="11282" y="10476"/>
                    <a:pt x="11323" y="10938"/>
                  </a:cubicBezTo>
                  <a:lnTo>
                    <a:pt x="11323" y="10938"/>
                  </a:lnTo>
                  <a:cubicBezTo>
                    <a:pt x="11256" y="10914"/>
                    <a:pt x="11193" y="10903"/>
                    <a:pt x="11134" y="10903"/>
                  </a:cubicBezTo>
                  <a:cubicBezTo>
                    <a:pt x="10738" y="10903"/>
                    <a:pt x="10516" y="11402"/>
                    <a:pt x="10351" y="11732"/>
                  </a:cubicBezTo>
                  <a:cubicBezTo>
                    <a:pt x="10040" y="12355"/>
                    <a:pt x="9417" y="12822"/>
                    <a:pt x="8717" y="12938"/>
                  </a:cubicBezTo>
                  <a:cubicBezTo>
                    <a:pt x="7900" y="13055"/>
                    <a:pt x="7082" y="13250"/>
                    <a:pt x="6265" y="13483"/>
                  </a:cubicBezTo>
                  <a:cubicBezTo>
                    <a:pt x="5565" y="13795"/>
                    <a:pt x="4786" y="14106"/>
                    <a:pt x="4047" y="14378"/>
                  </a:cubicBezTo>
                  <a:cubicBezTo>
                    <a:pt x="3825" y="14448"/>
                    <a:pt x="3602" y="14482"/>
                    <a:pt x="3384" y="14482"/>
                  </a:cubicBezTo>
                  <a:cubicBezTo>
                    <a:pt x="2990" y="14482"/>
                    <a:pt x="2607" y="14370"/>
                    <a:pt x="2257" y="14145"/>
                  </a:cubicBezTo>
                  <a:cubicBezTo>
                    <a:pt x="1634" y="13717"/>
                    <a:pt x="1751" y="12899"/>
                    <a:pt x="1751" y="12199"/>
                  </a:cubicBezTo>
                  <a:cubicBezTo>
                    <a:pt x="1790" y="11888"/>
                    <a:pt x="1751" y="11538"/>
                    <a:pt x="1634" y="11226"/>
                  </a:cubicBezTo>
                  <a:cubicBezTo>
                    <a:pt x="1479" y="10915"/>
                    <a:pt x="1284" y="10643"/>
                    <a:pt x="1012" y="10409"/>
                  </a:cubicBezTo>
                  <a:cubicBezTo>
                    <a:pt x="389" y="9747"/>
                    <a:pt x="934" y="8891"/>
                    <a:pt x="1168" y="8152"/>
                  </a:cubicBezTo>
                  <a:cubicBezTo>
                    <a:pt x="1634" y="6712"/>
                    <a:pt x="934" y="4961"/>
                    <a:pt x="1907" y="3638"/>
                  </a:cubicBezTo>
                  <a:cubicBezTo>
                    <a:pt x="2063" y="3405"/>
                    <a:pt x="2296" y="3210"/>
                    <a:pt x="2607" y="3132"/>
                  </a:cubicBezTo>
                  <a:cubicBezTo>
                    <a:pt x="2741" y="3102"/>
                    <a:pt x="2881" y="3090"/>
                    <a:pt x="3021" y="3090"/>
                  </a:cubicBezTo>
                  <a:cubicBezTo>
                    <a:pt x="3249" y="3090"/>
                    <a:pt x="3480" y="3123"/>
                    <a:pt x="3697" y="3171"/>
                  </a:cubicBezTo>
                  <a:cubicBezTo>
                    <a:pt x="3739" y="3174"/>
                    <a:pt x="3780" y="3175"/>
                    <a:pt x="3822" y="3175"/>
                  </a:cubicBezTo>
                  <a:cubicBezTo>
                    <a:pt x="4441" y="3175"/>
                    <a:pt x="5047" y="2906"/>
                    <a:pt x="5448" y="2432"/>
                  </a:cubicBezTo>
                  <a:cubicBezTo>
                    <a:pt x="5915" y="1887"/>
                    <a:pt x="6265" y="1186"/>
                    <a:pt x="6888" y="797"/>
                  </a:cubicBezTo>
                  <a:cubicBezTo>
                    <a:pt x="7087" y="648"/>
                    <a:pt x="7319" y="578"/>
                    <a:pt x="7542" y="578"/>
                  </a:cubicBezTo>
                  <a:close/>
                  <a:moveTo>
                    <a:pt x="7499" y="1"/>
                  </a:moveTo>
                  <a:cubicBezTo>
                    <a:pt x="7188" y="1"/>
                    <a:pt x="6878" y="99"/>
                    <a:pt x="6615" y="291"/>
                  </a:cubicBezTo>
                  <a:cubicBezTo>
                    <a:pt x="5915" y="681"/>
                    <a:pt x="5565" y="1381"/>
                    <a:pt x="5059" y="1965"/>
                  </a:cubicBezTo>
                  <a:cubicBezTo>
                    <a:pt x="4825" y="2276"/>
                    <a:pt x="4514" y="2510"/>
                    <a:pt x="4164" y="2626"/>
                  </a:cubicBezTo>
                  <a:cubicBezTo>
                    <a:pt x="4093" y="2639"/>
                    <a:pt x="4020" y="2645"/>
                    <a:pt x="3947" y="2645"/>
                  </a:cubicBezTo>
                  <a:cubicBezTo>
                    <a:pt x="3581" y="2645"/>
                    <a:pt x="3198" y="2510"/>
                    <a:pt x="2841" y="2510"/>
                  </a:cubicBezTo>
                  <a:cubicBezTo>
                    <a:pt x="1245" y="2587"/>
                    <a:pt x="778" y="4455"/>
                    <a:pt x="778" y="5778"/>
                  </a:cubicBezTo>
                  <a:cubicBezTo>
                    <a:pt x="778" y="6245"/>
                    <a:pt x="817" y="6712"/>
                    <a:pt x="778" y="7179"/>
                  </a:cubicBezTo>
                  <a:cubicBezTo>
                    <a:pt x="739" y="7646"/>
                    <a:pt x="623" y="8113"/>
                    <a:pt x="428" y="8580"/>
                  </a:cubicBezTo>
                  <a:cubicBezTo>
                    <a:pt x="156" y="9358"/>
                    <a:pt x="0" y="10137"/>
                    <a:pt x="623" y="10798"/>
                  </a:cubicBezTo>
                  <a:cubicBezTo>
                    <a:pt x="934" y="11032"/>
                    <a:pt x="1168" y="11421"/>
                    <a:pt x="1245" y="11810"/>
                  </a:cubicBezTo>
                  <a:cubicBezTo>
                    <a:pt x="1284" y="12199"/>
                    <a:pt x="1245" y="12588"/>
                    <a:pt x="1245" y="12977"/>
                  </a:cubicBezTo>
                  <a:cubicBezTo>
                    <a:pt x="1206" y="13678"/>
                    <a:pt x="1557" y="14339"/>
                    <a:pt x="2140" y="14690"/>
                  </a:cubicBezTo>
                  <a:cubicBezTo>
                    <a:pt x="2532" y="14895"/>
                    <a:pt x="2917" y="14978"/>
                    <a:pt x="3296" y="14978"/>
                  </a:cubicBezTo>
                  <a:cubicBezTo>
                    <a:pt x="4420" y="14978"/>
                    <a:pt x="5490" y="14251"/>
                    <a:pt x="6538" y="13872"/>
                  </a:cubicBezTo>
                  <a:cubicBezTo>
                    <a:pt x="7394" y="13561"/>
                    <a:pt x="8328" y="13600"/>
                    <a:pt x="9184" y="13289"/>
                  </a:cubicBezTo>
                  <a:cubicBezTo>
                    <a:pt x="9472" y="13187"/>
                    <a:pt x="9738" y="13033"/>
                    <a:pt x="9973" y="12838"/>
                  </a:cubicBezTo>
                  <a:lnTo>
                    <a:pt x="9973" y="12838"/>
                  </a:lnTo>
                  <a:cubicBezTo>
                    <a:pt x="10124" y="12922"/>
                    <a:pt x="10279" y="12958"/>
                    <a:pt x="10431" y="12958"/>
                  </a:cubicBezTo>
                  <a:cubicBezTo>
                    <a:pt x="10884" y="12958"/>
                    <a:pt x="11319" y="12637"/>
                    <a:pt x="11596" y="12277"/>
                  </a:cubicBezTo>
                  <a:cubicBezTo>
                    <a:pt x="12063" y="11576"/>
                    <a:pt x="11908" y="10720"/>
                    <a:pt x="11752" y="9903"/>
                  </a:cubicBezTo>
                  <a:cubicBezTo>
                    <a:pt x="11674" y="9436"/>
                    <a:pt x="11635" y="8969"/>
                    <a:pt x="11674" y="8502"/>
                  </a:cubicBezTo>
                  <a:cubicBezTo>
                    <a:pt x="11752" y="8035"/>
                    <a:pt x="11869" y="7568"/>
                    <a:pt x="11985" y="7101"/>
                  </a:cubicBezTo>
                  <a:cubicBezTo>
                    <a:pt x="12219" y="6129"/>
                    <a:pt x="12530" y="5156"/>
                    <a:pt x="12647" y="4144"/>
                  </a:cubicBezTo>
                  <a:cubicBezTo>
                    <a:pt x="12842" y="3366"/>
                    <a:pt x="12608" y="2548"/>
                    <a:pt x="12024" y="2004"/>
                  </a:cubicBezTo>
                  <a:cubicBezTo>
                    <a:pt x="11786" y="1765"/>
                    <a:pt x="11458" y="1646"/>
                    <a:pt x="11146" y="1646"/>
                  </a:cubicBezTo>
                  <a:cubicBezTo>
                    <a:pt x="11101" y="1646"/>
                    <a:pt x="11056" y="1649"/>
                    <a:pt x="11013" y="1653"/>
                  </a:cubicBezTo>
                  <a:cubicBezTo>
                    <a:pt x="10721" y="1653"/>
                    <a:pt x="10385" y="1785"/>
                    <a:pt x="10071" y="1785"/>
                  </a:cubicBezTo>
                  <a:cubicBezTo>
                    <a:pt x="9967" y="1785"/>
                    <a:pt x="9865" y="1770"/>
                    <a:pt x="9767" y="1731"/>
                  </a:cubicBezTo>
                  <a:cubicBezTo>
                    <a:pt x="9223" y="1537"/>
                    <a:pt x="8950" y="836"/>
                    <a:pt x="8561" y="447"/>
                  </a:cubicBezTo>
                  <a:cubicBezTo>
                    <a:pt x="8261" y="147"/>
                    <a:pt x="7879" y="1"/>
                    <a:pt x="7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36"/>
            <p:cNvSpPr/>
            <p:nvPr/>
          </p:nvSpPr>
          <p:spPr>
            <a:xfrm>
              <a:off x="2832886" y="1746354"/>
              <a:ext cx="120145" cy="141538"/>
            </a:xfrm>
            <a:custGeom>
              <a:avLst/>
              <a:gdLst/>
              <a:ahLst/>
              <a:cxnLst/>
              <a:rect l="l" t="t" r="r" b="b"/>
              <a:pathLst>
                <a:path w="9379" h="11049" extrusionOk="0">
                  <a:moveTo>
                    <a:pt x="6236" y="464"/>
                  </a:moveTo>
                  <a:cubicBezTo>
                    <a:pt x="6628" y="464"/>
                    <a:pt x="6984" y="629"/>
                    <a:pt x="7238" y="1102"/>
                  </a:cubicBezTo>
                  <a:cubicBezTo>
                    <a:pt x="7666" y="1959"/>
                    <a:pt x="7316" y="2970"/>
                    <a:pt x="7238" y="3865"/>
                  </a:cubicBezTo>
                  <a:cubicBezTo>
                    <a:pt x="7004" y="5694"/>
                    <a:pt x="8016" y="7290"/>
                    <a:pt x="8561" y="8963"/>
                  </a:cubicBezTo>
                  <a:cubicBezTo>
                    <a:pt x="8678" y="9352"/>
                    <a:pt x="9106" y="10442"/>
                    <a:pt x="8561" y="10558"/>
                  </a:cubicBezTo>
                  <a:cubicBezTo>
                    <a:pt x="8531" y="10564"/>
                    <a:pt x="8499" y="10567"/>
                    <a:pt x="8467" y="10567"/>
                  </a:cubicBezTo>
                  <a:cubicBezTo>
                    <a:pt x="8041" y="10567"/>
                    <a:pt x="7449" y="10119"/>
                    <a:pt x="7160" y="9975"/>
                  </a:cubicBezTo>
                  <a:lnTo>
                    <a:pt x="3891" y="8224"/>
                  </a:lnTo>
                  <a:cubicBezTo>
                    <a:pt x="3850" y="8200"/>
                    <a:pt x="3810" y="8190"/>
                    <a:pt x="3772" y="8190"/>
                  </a:cubicBezTo>
                  <a:cubicBezTo>
                    <a:pt x="3705" y="8190"/>
                    <a:pt x="3646" y="8223"/>
                    <a:pt x="3603" y="8270"/>
                  </a:cubicBezTo>
                  <a:lnTo>
                    <a:pt x="3603" y="8270"/>
                  </a:lnTo>
                  <a:cubicBezTo>
                    <a:pt x="2970" y="7954"/>
                    <a:pt x="2361" y="7592"/>
                    <a:pt x="1790" y="7212"/>
                  </a:cubicBezTo>
                  <a:cubicBezTo>
                    <a:pt x="1362" y="6939"/>
                    <a:pt x="1012" y="6550"/>
                    <a:pt x="856" y="6083"/>
                  </a:cubicBezTo>
                  <a:cubicBezTo>
                    <a:pt x="739" y="5539"/>
                    <a:pt x="1167" y="5149"/>
                    <a:pt x="1518" y="4838"/>
                  </a:cubicBezTo>
                  <a:cubicBezTo>
                    <a:pt x="1751" y="4605"/>
                    <a:pt x="1985" y="4332"/>
                    <a:pt x="2179" y="4021"/>
                  </a:cubicBezTo>
                  <a:cubicBezTo>
                    <a:pt x="2413" y="3593"/>
                    <a:pt x="2490" y="3126"/>
                    <a:pt x="2724" y="2698"/>
                  </a:cubicBezTo>
                  <a:cubicBezTo>
                    <a:pt x="3152" y="1920"/>
                    <a:pt x="3852" y="1336"/>
                    <a:pt x="4670" y="986"/>
                  </a:cubicBezTo>
                  <a:cubicBezTo>
                    <a:pt x="5154" y="744"/>
                    <a:pt x="5725" y="464"/>
                    <a:pt x="6236" y="464"/>
                  </a:cubicBezTo>
                  <a:close/>
                  <a:moveTo>
                    <a:pt x="6188" y="1"/>
                  </a:moveTo>
                  <a:cubicBezTo>
                    <a:pt x="5981" y="1"/>
                    <a:pt x="5769" y="42"/>
                    <a:pt x="5565" y="130"/>
                  </a:cubicBezTo>
                  <a:cubicBezTo>
                    <a:pt x="4553" y="441"/>
                    <a:pt x="3658" y="947"/>
                    <a:pt x="2880" y="1686"/>
                  </a:cubicBezTo>
                  <a:cubicBezTo>
                    <a:pt x="2101" y="2464"/>
                    <a:pt x="2024" y="3671"/>
                    <a:pt x="1206" y="4449"/>
                  </a:cubicBezTo>
                  <a:cubicBezTo>
                    <a:pt x="506" y="5188"/>
                    <a:pt x="0" y="6006"/>
                    <a:pt x="739" y="6939"/>
                  </a:cubicBezTo>
                  <a:cubicBezTo>
                    <a:pt x="1167" y="7368"/>
                    <a:pt x="1634" y="7757"/>
                    <a:pt x="2179" y="8068"/>
                  </a:cubicBezTo>
                  <a:cubicBezTo>
                    <a:pt x="2841" y="8457"/>
                    <a:pt x="3502" y="8807"/>
                    <a:pt x="4203" y="9080"/>
                  </a:cubicBezTo>
                  <a:cubicBezTo>
                    <a:pt x="4244" y="9103"/>
                    <a:pt x="4285" y="9113"/>
                    <a:pt x="4324" y="9113"/>
                  </a:cubicBezTo>
                  <a:cubicBezTo>
                    <a:pt x="4377" y="9113"/>
                    <a:pt x="4426" y="9095"/>
                    <a:pt x="4467" y="9065"/>
                  </a:cubicBezTo>
                  <a:lnTo>
                    <a:pt x="4467" y="9065"/>
                  </a:lnTo>
                  <a:cubicBezTo>
                    <a:pt x="5454" y="9613"/>
                    <a:pt x="6455" y="10156"/>
                    <a:pt x="7432" y="10675"/>
                  </a:cubicBezTo>
                  <a:cubicBezTo>
                    <a:pt x="7729" y="10835"/>
                    <a:pt x="8186" y="11048"/>
                    <a:pt x="8584" y="11048"/>
                  </a:cubicBezTo>
                  <a:cubicBezTo>
                    <a:pt x="8865" y="11048"/>
                    <a:pt x="9117" y="10942"/>
                    <a:pt x="9261" y="10636"/>
                  </a:cubicBezTo>
                  <a:cubicBezTo>
                    <a:pt x="9378" y="10208"/>
                    <a:pt x="9339" y="9741"/>
                    <a:pt x="9184" y="9352"/>
                  </a:cubicBezTo>
                  <a:cubicBezTo>
                    <a:pt x="8989" y="8768"/>
                    <a:pt x="8794" y="8185"/>
                    <a:pt x="8522" y="7601"/>
                  </a:cubicBezTo>
                  <a:cubicBezTo>
                    <a:pt x="8094" y="6511"/>
                    <a:pt x="7588" y="5383"/>
                    <a:pt x="7666" y="4177"/>
                  </a:cubicBezTo>
                  <a:cubicBezTo>
                    <a:pt x="7744" y="3087"/>
                    <a:pt x="8172" y="1997"/>
                    <a:pt x="7666" y="986"/>
                  </a:cubicBezTo>
                  <a:cubicBezTo>
                    <a:pt x="7403" y="373"/>
                    <a:pt x="6812" y="1"/>
                    <a:pt x="6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36"/>
            <p:cNvSpPr/>
            <p:nvPr/>
          </p:nvSpPr>
          <p:spPr>
            <a:xfrm>
              <a:off x="2933124" y="1771372"/>
              <a:ext cx="45821" cy="116276"/>
            </a:xfrm>
            <a:custGeom>
              <a:avLst/>
              <a:gdLst/>
              <a:ahLst/>
              <a:cxnLst/>
              <a:rect l="l" t="t" r="r" b="b"/>
              <a:pathLst>
                <a:path w="3577" h="9077" extrusionOk="0">
                  <a:moveTo>
                    <a:pt x="2245" y="0"/>
                  </a:moveTo>
                  <a:cubicBezTo>
                    <a:pt x="2144" y="0"/>
                    <a:pt x="2042" y="15"/>
                    <a:pt x="1942" y="44"/>
                  </a:cubicBezTo>
                  <a:cubicBezTo>
                    <a:pt x="1637" y="106"/>
                    <a:pt x="1139" y="551"/>
                    <a:pt x="770" y="551"/>
                  </a:cubicBezTo>
                  <a:cubicBezTo>
                    <a:pt x="669" y="551"/>
                    <a:pt x="578" y="517"/>
                    <a:pt x="503" y="434"/>
                  </a:cubicBezTo>
                  <a:cubicBezTo>
                    <a:pt x="451" y="391"/>
                    <a:pt x="396" y="372"/>
                    <a:pt x="343" y="372"/>
                  </a:cubicBezTo>
                  <a:cubicBezTo>
                    <a:pt x="156" y="372"/>
                    <a:pt x="1" y="602"/>
                    <a:pt x="152" y="784"/>
                  </a:cubicBezTo>
                  <a:cubicBezTo>
                    <a:pt x="338" y="969"/>
                    <a:pt x="523" y="1037"/>
                    <a:pt x="709" y="1037"/>
                  </a:cubicBezTo>
                  <a:cubicBezTo>
                    <a:pt x="1146" y="1037"/>
                    <a:pt x="1583" y="660"/>
                    <a:pt x="2020" y="550"/>
                  </a:cubicBezTo>
                  <a:cubicBezTo>
                    <a:pt x="2104" y="529"/>
                    <a:pt x="2177" y="520"/>
                    <a:pt x="2242" y="520"/>
                  </a:cubicBezTo>
                  <a:cubicBezTo>
                    <a:pt x="2899" y="520"/>
                    <a:pt x="2625" y="1526"/>
                    <a:pt x="2448" y="1951"/>
                  </a:cubicBezTo>
                  <a:cubicBezTo>
                    <a:pt x="2254" y="2457"/>
                    <a:pt x="2098" y="2846"/>
                    <a:pt x="1981" y="3313"/>
                  </a:cubicBezTo>
                  <a:cubicBezTo>
                    <a:pt x="1709" y="4208"/>
                    <a:pt x="1592" y="5142"/>
                    <a:pt x="1631" y="6076"/>
                  </a:cubicBezTo>
                  <a:cubicBezTo>
                    <a:pt x="1631" y="6932"/>
                    <a:pt x="1748" y="7944"/>
                    <a:pt x="1164" y="8644"/>
                  </a:cubicBezTo>
                  <a:cubicBezTo>
                    <a:pt x="988" y="8850"/>
                    <a:pt x="1143" y="9077"/>
                    <a:pt x="1314" y="9077"/>
                  </a:cubicBezTo>
                  <a:cubicBezTo>
                    <a:pt x="1370" y="9077"/>
                    <a:pt x="1427" y="9052"/>
                    <a:pt x="1475" y="8995"/>
                  </a:cubicBezTo>
                  <a:lnTo>
                    <a:pt x="1514" y="9034"/>
                  </a:lnTo>
                  <a:cubicBezTo>
                    <a:pt x="2098" y="8333"/>
                    <a:pt x="2137" y="7438"/>
                    <a:pt x="2137" y="6543"/>
                  </a:cubicBezTo>
                  <a:cubicBezTo>
                    <a:pt x="2098" y="5415"/>
                    <a:pt x="2215" y="4247"/>
                    <a:pt x="2526" y="3158"/>
                  </a:cubicBezTo>
                  <a:cubicBezTo>
                    <a:pt x="2759" y="2379"/>
                    <a:pt x="3577" y="1134"/>
                    <a:pt x="3032" y="356"/>
                  </a:cubicBezTo>
                  <a:cubicBezTo>
                    <a:pt x="2829" y="124"/>
                    <a:pt x="2540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36"/>
            <p:cNvSpPr/>
            <p:nvPr/>
          </p:nvSpPr>
          <p:spPr>
            <a:xfrm>
              <a:off x="2944537" y="1888084"/>
              <a:ext cx="8493" cy="5995"/>
            </a:xfrm>
            <a:custGeom>
              <a:avLst/>
              <a:gdLst/>
              <a:ahLst/>
              <a:cxnLst/>
              <a:rect l="l" t="t" r="r" b="b"/>
              <a:pathLst>
                <a:path w="663" h="468" extrusionOk="0">
                  <a:moveTo>
                    <a:pt x="351" y="0"/>
                  </a:moveTo>
                  <a:cubicBezTo>
                    <a:pt x="1" y="0"/>
                    <a:pt x="1" y="467"/>
                    <a:pt x="351" y="467"/>
                  </a:cubicBezTo>
                  <a:cubicBezTo>
                    <a:pt x="662" y="467"/>
                    <a:pt x="662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36"/>
            <p:cNvSpPr/>
            <p:nvPr/>
          </p:nvSpPr>
          <p:spPr>
            <a:xfrm>
              <a:off x="2816425" y="1837126"/>
              <a:ext cx="143408" cy="66650"/>
            </a:xfrm>
            <a:custGeom>
              <a:avLst/>
              <a:gdLst/>
              <a:ahLst/>
              <a:cxnLst/>
              <a:rect l="l" t="t" r="r" b="b"/>
              <a:pathLst>
                <a:path w="11195" h="5203" extrusionOk="0">
                  <a:moveTo>
                    <a:pt x="2637" y="0"/>
                  </a:moveTo>
                  <a:cubicBezTo>
                    <a:pt x="2615" y="0"/>
                    <a:pt x="2593" y="3"/>
                    <a:pt x="2569" y="9"/>
                  </a:cubicBezTo>
                  <a:lnTo>
                    <a:pt x="2569" y="48"/>
                  </a:lnTo>
                  <a:cubicBezTo>
                    <a:pt x="2102" y="282"/>
                    <a:pt x="1752" y="671"/>
                    <a:pt x="1674" y="1177"/>
                  </a:cubicBezTo>
                  <a:cubicBezTo>
                    <a:pt x="1557" y="1566"/>
                    <a:pt x="1402" y="1916"/>
                    <a:pt x="1207" y="2266"/>
                  </a:cubicBezTo>
                  <a:cubicBezTo>
                    <a:pt x="1013" y="2577"/>
                    <a:pt x="740" y="2811"/>
                    <a:pt x="546" y="3122"/>
                  </a:cubicBezTo>
                  <a:cubicBezTo>
                    <a:pt x="234" y="3589"/>
                    <a:pt x="1" y="4367"/>
                    <a:pt x="429" y="4834"/>
                  </a:cubicBezTo>
                  <a:cubicBezTo>
                    <a:pt x="659" y="5085"/>
                    <a:pt x="1024" y="5157"/>
                    <a:pt x="1391" y="5157"/>
                  </a:cubicBezTo>
                  <a:cubicBezTo>
                    <a:pt x="1707" y="5157"/>
                    <a:pt x="2024" y="5104"/>
                    <a:pt x="2258" y="5068"/>
                  </a:cubicBezTo>
                  <a:cubicBezTo>
                    <a:pt x="2686" y="4990"/>
                    <a:pt x="3114" y="4951"/>
                    <a:pt x="3503" y="4951"/>
                  </a:cubicBezTo>
                  <a:cubicBezTo>
                    <a:pt x="4009" y="4951"/>
                    <a:pt x="4476" y="5146"/>
                    <a:pt x="4982" y="5185"/>
                  </a:cubicBezTo>
                  <a:cubicBezTo>
                    <a:pt x="5084" y="5197"/>
                    <a:pt x="5185" y="5202"/>
                    <a:pt x="5285" y="5202"/>
                  </a:cubicBezTo>
                  <a:cubicBezTo>
                    <a:pt x="6007" y="5202"/>
                    <a:pt x="6676" y="4921"/>
                    <a:pt x="7394" y="4921"/>
                  </a:cubicBezTo>
                  <a:cubicBezTo>
                    <a:pt x="7522" y="4921"/>
                    <a:pt x="7652" y="4930"/>
                    <a:pt x="7784" y="4951"/>
                  </a:cubicBezTo>
                  <a:cubicBezTo>
                    <a:pt x="7965" y="4977"/>
                    <a:pt x="8181" y="4992"/>
                    <a:pt x="8415" y="4992"/>
                  </a:cubicBezTo>
                  <a:cubicBezTo>
                    <a:pt x="9584" y="4992"/>
                    <a:pt x="11195" y="4614"/>
                    <a:pt x="11130" y="3317"/>
                  </a:cubicBezTo>
                  <a:cubicBezTo>
                    <a:pt x="11130" y="3161"/>
                    <a:pt x="11013" y="3083"/>
                    <a:pt x="10897" y="3083"/>
                  </a:cubicBezTo>
                  <a:cubicBezTo>
                    <a:pt x="10780" y="3083"/>
                    <a:pt x="10663" y="3161"/>
                    <a:pt x="10663" y="3317"/>
                  </a:cubicBezTo>
                  <a:cubicBezTo>
                    <a:pt x="10702" y="4173"/>
                    <a:pt x="9690" y="4329"/>
                    <a:pt x="9029" y="4445"/>
                  </a:cubicBezTo>
                  <a:cubicBezTo>
                    <a:pt x="8868" y="4474"/>
                    <a:pt x="8703" y="4484"/>
                    <a:pt x="8535" y="4484"/>
                  </a:cubicBezTo>
                  <a:cubicBezTo>
                    <a:pt x="8133" y="4484"/>
                    <a:pt x="7713" y="4426"/>
                    <a:pt x="7300" y="4426"/>
                  </a:cubicBezTo>
                  <a:cubicBezTo>
                    <a:pt x="7175" y="4426"/>
                    <a:pt x="7051" y="4432"/>
                    <a:pt x="6927" y="4445"/>
                  </a:cubicBezTo>
                  <a:cubicBezTo>
                    <a:pt x="6387" y="4580"/>
                    <a:pt x="5817" y="4686"/>
                    <a:pt x="5243" y="4686"/>
                  </a:cubicBezTo>
                  <a:cubicBezTo>
                    <a:pt x="5156" y="4686"/>
                    <a:pt x="5069" y="4684"/>
                    <a:pt x="4982" y="4679"/>
                  </a:cubicBezTo>
                  <a:cubicBezTo>
                    <a:pt x="4359" y="4562"/>
                    <a:pt x="3737" y="4484"/>
                    <a:pt x="3114" y="4484"/>
                  </a:cubicBezTo>
                  <a:cubicBezTo>
                    <a:pt x="2530" y="4562"/>
                    <a:pt x="1947" y="4640"/>
                    <a:pt x="1402" y="4679"/>
                  </a:cubicBezTo>
                  <a:cubicBezTo>
                    <a:pt x="935" y="4679"/>
                    <a:pt x="623" y="4445"/>
                    <a:pt x="701" y="3978"/>
                  </a:cubicBezTo>
                  <a:cubicBezTo>
                    <a:pt x="779" y="3628"/>
                    <a:pt x="974" y="3317"/>
                    <a:pt x="1207" y="3044"/>
                  </a:cubicBezTo>
                  <a:cubicBezTo>
                    <a:pt x="1518" y="2655"/>
                    <a:pt x="1791" y="2227"/>
                    <a:pt x="1947" y="1799"/>
                  </a:cubicBezTo>
                  <a:cubicBezTo>
                    <a:pt x="2141" y="1371"/>
                    <a:pt x="2219" y="671"/>
                    <a:pt x="2686" y="515"/>
                  </a:cubicBezTo>
                  <a:cubicBezTo>
                    <a:pt x="2973" y="407"/>
                    <a:pt x="2896" y="0"/>
                    <a:pt x="2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36"/>
            <p:cNvSpPr/>
            <p:nvPr/>
          </p:nvSpPr>
          <p:spPr>
            <a:xfrm>
              <a:off x="2943538" y="1804332"/>
              <a:ext cx="12477" cy="81331"/>
            </a:xfrm>
            <a:custGeom>
              <a:avLst/>
              <a:gdLst/>
              <a:ahLst/>
              <a:cxnLst/>
              <a:rect l="l" t="t" r="r" b="b"/>
              <a:pathLst>
                <a:path w="974" h="6349" extrusionOk="0">
                  <a:moveTo>
                    <a:pt x="380" y="1"/>
                  </a:moveTo>
                  <a:cubicBezTo>
                    <a:pt x="263" y="1"/>
                    <a:pt x="137" y="79"/>
                    <a:pt x="118" y="234"/>
                  </a:cubicBezTo>
                  <a:cubicBezTo>
                    <a:pt x="1" y="1168"/>
                    <a:pt x="40" y="2141"/>
                    <a:pt x="234" y="3075"/>
                  </a:cubicBezTo>
                  <a:cubicBezTo>
                    <a:pt x="273" y="3581"/>
                    <a:pt x="351" y="4048"/>
                    <a:pt x="390" y="4554"/>
                  </a:cubicBezTo>
                  <a:cubicBezTo>
                    <a:pt x="390" y="4787"/>
                    <a:pt x="429" y="5021"/>
                    <a:pt x="429" y="5254"/>
                  </a:cubicBezTo>
                  <a:cubicBezTo>
                    <a:pt x="468" y="5488"/>
                    <a:pt x="468" y="5760"/>
                    <a:pt x="351" y="5994"/>
                  </a:cubicBezTo>
                  <a:cubicBezTo>
                    <a:pt x="271" y="6180"/>
                    <a:pt x="447" y="6348"/>
                    <a:pt x="603" y="6348"/>
                  </a:cubicBezTo>
                  <a:cubicBezTo>
                    <a:pt x="675" y="6348"/>
                    <a:pt x="742" y="6313"/>
                    <a:pt x="779" y="6227"/>
                  </a:cubicBezTo>
                  <a:lnTo>
                    <a:pt x="779" y="6266"/>
                  </a:lnTo>
                  <a:cubicBezTo>
                    <a:pt x="935" y="5838"/>
                    <a:pt x="974" y="5371"/>
                    <a:pt x="935" y="4943"/>
                  </a:cubicBezTo>
                  <a:cubicBezTo>
                    <a:pt x="896" y="4398"/>
                    <a:pt x="818" y="3892"/>
                    <a:pt x="740" y="3386"/>
                  </a:cubicBezTo>
                  <a:cubicBezTo>
                    <a:pt x="546" y="2336"/>
                    <a:pt x="507" y="1285"/>
                    <a:pt x="585" y="234"/>
                  </a:cubicBezTo>
                  <a:cubicBezTo>
                    <a:pt x="604" y="79"/>
                    <a:pt x="497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36"/>
            <p:cNvSpPr/>
            <p:nvPr/>
          </p:nvSpPr>
          <p:spPr>
            <a:xfrm>
              <a:off x="2876657" y="1836485"/>
              <a:ext cx="80908" cy="47051"/>
            </a:xfrm>
            <a:custGeom>
              <a:avLst/>
              <a:gdLst/>
              <a:ahLst/>
              <a:cxnLst/>
              <a:rect l="l" t="t" r="r" b="b"/>
              <a:pathLst>
                <a:path w="6316" h="3673" extrusionOk="0">
                  <a:moveTo>
                    <a:pt x="407" y="0"/>
                  </a:moveTo>
                  <a:cubicBezTo>
                    <a:pt x="154" y="0"/>
                    <a:pt x="1" y="345"/>
                    <a:pt x="241" y="448"/>
                  </a:cubicBezTo>
                  <a:cubicBezTo>
                    <a:pt x="2225" y="1343"/>
                    <a:pt x="4093" y="2394"/>
                    <a:pt x="5883" y="3639"/>
                  </a:cubicBezTo>
                  <a:cubicBezTo>
                    <a:pt x="5924" y="3663"/>
                    <a:pt x="5963" y="3673"/>
                    <a:pt x="5999" y="3673"/>
                  </a:cubicBezTo>
                  <a:cubicBezTo>
                    <a:pt x="6204" y="3673"/>
                    <a:pt x="6315" y="3343"/>
                    <a:pt x="6117" y="3211"/>
                  </a:cubicBezTo>
                  <a:cubicBezTo>
                    <a:pt x="4327" y="2005"/>
                    <a:pt x="2459" y="915"/>
                    <a:pt x="513" y="20"/>
                  </a:cubicBezTo>
                  <a:cubicBezTo>
                    <a:pt x="477" y="6"/>
                    <a:pt x="441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36"/>
            <p:cNvSpPr/>
            <p:nvPr/>
          </p:nvSpPr>
          <p:spPr>
            <a:xfrm>
              <a:off x="2897422" y="1792406"/>
              <a:ext cx="58119" cy="92475"/>
            </a:xfrm>
            <a:custGeom>
              <a:avLst/>
              <a:gdLst/>
              <a:ahLst/>
              <a:cxnLst/>
              <a:rect l="l" t="t" r="r" b="b"/>
              <a:pathLst>
                <a:path w="4537" h="7219" extrusionOk="0">
                  <a:moveTo>
                    <a:pt x="353" y="1"/>
                  </a:moveTo>
                  <a:cubicBezTo>
                    <a:pt x="171" y="1"/>
                    <a:pt x="1" y="184"/>
                    <a:pt x="138" y="348"/>
                  </a:cubicBezTo>
                  <a:cubicBezTo>
                    <a:pt x="1655" y="2449"/>
                    <a:pt x="2978" y="4706"/>
                    <a:pt x="4029" y="7080"/>
                  </a:cubicBezTo>
                  <a:cubicBezTo>
                    <a:pt x="4066" y="7179"/>
                    <a:pt x="4134" y="7219"/>
                    <a:pt x="4206" y="7219"/>
                  </a:cubicBezTo>
                  <a:cubicBezTo>
                    <a:pt x="4362" y="7219"/>
                    <a:pt x="4537" y="7033"/>
                    <a:pt x="4457" y="6847"/>
                  </a:cubicBezTo>
                  <a:cubicBezTo>
                    <a:pt x="3406" y="4473"/>
                    <a:pt x="2083" y="2216"/>
                    <a:pt x="566" y="115"/>
                  </a:cubicBezTo>
                  <a:cubicBezTo>
                    <a:pt x="508" y="34"/>
                    <a:pt x="429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36"/>
            <p:cNvSpPr/>
            <p:nvPr/>
          </p:nvSpPr>
          <p:spPr>
            <a:xfrm>
              <a:off x="2866717" y="1877003"/>
              <a:ext cx="93487" cy="14424"/>
            </a:xfrm>
            <a:custGeom>
              <a:avLst/>
              <a:gdLst/>
              <a:ahLst/>
              <a:cxnLst/>
              <a:rect l="l" t="t" r="r" b="b"/>
              <a:pathLst>
                <a:path w="7298" h="1126" extrusionOk="0">
                  <a:moveTo>
                    <a:pt x="6953" y="1"/>
                  </a:moveTo>
                  <a:cubicBezTo>
                    <a:pt x="6934" y="1"/>
                    <a:pt x="6914" y="3"/>
                    <a:pt x="6893" y="9"/>
                  </a:cubicBezTo>
                  <a:cubicBezTo>
                    <a:pt x="5771" y="425"/>
                    <a:pt x="4594" y="629"/>
                    <a:pt x="3421" y="629"/>
                  </a:cubicBezTo>
                  <a:cubicBezTo>
                    <a:pt x="2396" y="629"/>
                    <a:pt x="1374" y="473"/>
                    <a:pt x="394" y="165"/>
                  </a:cubicBezTo>
                  <a:cubicBezTo>
                    <a:pt x="360" y="152"/>
                    <a:pt x="328" y="146"/>
                    <a:pt x="299" y="146"/>
                  </a:cubicBezTo>
                  <a:cubicBezTo>
                    <a:pt x="63" y="146"/>
                    <a:pt x="0" y="528"/>
                    <a:pt x="278" y="632"/>
                  </a:cubicBezTo>
                  <a:cubicBezTo>
                    <a:pt x="1297" y="960"/>
                    <a:pt x="2359" y="1125"/>
                    <a:pt x="3424" y="1125"/>
                  </a:cubicBezTo>
                  <a:cubicBezTo>
                    <a:pt x="4636" y="1125"/>
                    <a:pt x="5850" y="911"/>
                    <a:pt x="7010" y="476"/>
                  </a:cubicBezTo>
                  <a:cubicBezTo>
                    <a:pt x="7297" y="404"/>
                    <a:pt x="7186" y="1"/>
                    <a:pt x="6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36"/>
            <p:cNvSpPr/>
            <p:nvPr/>
          </p:nvSpPr>
          <p:spPr>
            <a:xfrm>
              <a:off x="2817424" y="1765928"/>
              <a:ext cx="59669" cy="105170"/>
            </a:xfrm>
            <a:custGeom>
              <a:avLst/>
              <a:gdLst/>
              <a:ahLst/>
              <a:cxnLst/>
              <a:rect l="l" t="t" r="r" b="b"/>
              <a:pathLst>
                <a:path w="4658" h="8210" extrusionOk="0">
                  <a:moveTo>
                    <a:pt x="4279" y="0"/>
                  </a:moveTo>
                  <a:cubicBezTo>
                    <a:pt x="4267" y="0"/>
                    <a:pt x="4255" y="1"/>
                    <a:pt x="4242" y="3"/>
                  </a:cubicBezTo>
                  <a:cubicBezTo>
                    <a:pt x="4145" y="22"/>
                    <a:pt x="4038" y="22"/>
                    <a:pt x="3931" y="22"/>
                  </a:cubicBezTo>
                  <a:cubicBezTo>
                    <a:pt x="3824" y="22"/>
                    <a:pt x="3717" y="22"/>
                    <a:pt x="3620" y="41"/>
                  </a:cubicBezTo>
                  <a:cubicBezTo>
                    <a:pt x="3464" y="41"/>
                    <a:pt x="3308" y="119"/>
                    <a:pt x="3153" y="197"/>
                  </a:cubicBezTo>
                  <a:cubicBezTo>
                    <a:pt x="2802" y="392"/>
                    <a:pt x="2491" y="586"/>
                    <a:pt x="2258" y="859"/>
                  </a:cubicBezTo>
                  <a:cubicBezTo>
                    <a:pt x="1946" y="1131"/>
                    <a:pt x="1674" y="1442"/>
                    <a:pt x="1440" y="1793"/>
                  </a:cubicBezTo>
                  <a:cubicBezTo>
                    <a:pt x="1207" y="2143"/>
                    <a:pt x="1012" y="2571"/>
                    <a:pt x="896" y="2999"/>
                  </a:cubicBezTo>
                  <a:cubicBezTo>
                    <a:pt x="584" y="3894"/>
                    <a:pt x="312" y="4828"/>
                    <a:pt x="117" y="5723"/>
                  </a:cubicBezTo>
                  <a:cubicBezTo>
                    <a:pt x="40" y="6073"/>
                    <a:pt x="1" y="6462"/>
                    <a:pt x="79" y="6812"/>
                  </a:cubicBezTo>
                  <a:cubicBezTo>
                    <a:pt x="117" y="6968"/>
                    <a:pt x="195" y="7124"/>
                    <a:pt x="312" y="7240"/>
                  </a:cubicBezTo>
                  <a:cubicBezTo>
                    <a:pt x="429" y="7396"/>
                    <a:pt x="779" y="7630"/>
                    <a:pt x="701" y="7824"/>
                  </a:cubicBezTo>
                  <a:cubicBezTo>
                    <a:pt x="591" y="8017"/>
                    <a:pt x="773" y="8209"/>
                    <a:pt x="930" y="8209"/>
                  </a:cubicBezTo>
                  <a:cubicBezTo>
                    <a:pt x="995" y="8209"/>
                    <a:pt x="1056" y="8176"/>
                    <a:pt x="1090" y="8097"/>
                  </a:cubicBezTo>
                  <a:lnTo>
                    <a:pt x="1090" y="8058"/>
                  </a:lnTo>
                  <a:cubicBezTo>
                    <a:pt x="1207" y="7824"/>
                    <a:pt x="1207" y="7552"/>
                    <a:pt x="1051" y="7357"/>
                  </a:cubicBezTo>
                  <a:cubicBezTo>
                    <a:pt x="935" y="7163"/>
                    <a:pt x="740" y="7085"/>
                    <a:pt x="623" y="6851"/>
                  </a:cubicBezTo>
                  <a:cubicBezTo>
                    <a:pt x="545" y="6696"/>
                    <a:pt x="507" y="6462"/>
                    <a:pt x="507" y="6268"/>
                  </a:cubicBezTo>
                  <a:cubicBezTo>
                    <a:pt x="623" y="5411"/>
                    <a:pt x="857" y="4555"/>
                    <a:pt x="1168" y="3738"/>
                  </a:cubicBezTo>
                  <a:cubicBezTo>
                    <a:pt x="1363" y="2921"/>
                    <a:pt x="1752" y="2143"/>
                    <a:pt x="2297" y="1520"/>
                  </a:cubicBezTo>
                  <a:cubicBezTo>
                    <a:pt x="2569" y="1209"/>
                    <a:pt x="2880" y="936"/>
                    <a:pt x="3231" y="703"/>
                  </a:cubicBezTo>
                  <a:cubicBezTo>
                    <a:pt x="3620" y="469"/>
                    <a:pt x="3970" y="586"/>
                    <a:pt x="4359" y="508"/>
                  </a:cubicBezTo>
                  <a:cubicBezTo>
                    <a:pt x="4658" y="434"/>
                    <a:pt x="4562" y="0"/>
                    <a:pt x="4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36"/>
            <p:cNvSpPr/>
            <p:nvPr/>
          </p:nvSpPr>
          <p:spPr>
            <a:xfrm>
              <a:off x="2826404" y="1888519"/>
              <a:ext cx="130483" cy="45258"/>
            </a:xfrm>
            <a:custGeom>
              <a:avLst/>
              <a:gdLst/>
              <a:ahLst/>
              <a:cxnLst/>
              <a:rect l="l" t="t" r="r" b="b"/>
              <a:pathLst>
                <a:path w="10186" h="3533" extrusionOk="0">
                  <a:moveTo>
                    <a:pt x="9852" y="1"/>
                  </a:moveTo>
                  <a:cubicBezTo>
                    <a:pt x="9776" y="1"/>
                    <a:pt x="9700" y="36"/>
                    <a:pt x="9651" y="122"/>
                  </a:cubicBezTo>
                  <a:lnTo>
                    <a:pt x="9690" y="83"/>
                  </a:lnTo>
                  <a:lnTo>
                    <a:pt x="9690" y="83"/>
                  </a:lnTo>
                  <a:cubicBezTo>
                    <a:pt x="9290" y="882"/>
                    <a:pt x="8519" y="1612"/>
                    <a:pt x="7596" y="1612"/>
                  </a:cubicBezTo>
                  <a:cubicBezTo>
                    <a:pt x="7529" y="1612"/>
                    <a:pt x="7462" y="1609"/>
                    <a:pt x="7394" y="1601"/>
                  </a:cubicBezTo>
                  <a:cubicBezTo>
                    <a:pt x="7314" y="1591"/>
                    <a:pt x="7235" y="1586"/>
                    <a:pt x="7157" y="1586"/>
                  </a:cubicBezTo>
                  <a:cubicBezTo>
                    <a:pt x="6314" y="1586"/>
                    <a:pt x="5528" y="2117"/>
                    <a:pt x="4709" y="2223"/>
                  </a:cubicBezTo>
                  <a:cubicBezTo>
                    <a:pt x="3814" y="2379"/>
                    <a:pt x="2996" y="2223"/>
                    <a:pt x="2218" y="2729"/>
                  </a:cubicBezTo>
                  <a:cubicBezTo>
                    <a:pt x="1970" y="2878"/>
                    <a:pt x="1706" y="3059"/>
                    <a:pt x="1446" y="3059"/>
                  </a:cubicBezTo>
                  <a:cubicBezTo>
                    <a:pt x="1299" y="3059"/>
                    <a:pt x="1153" y="3001"/>
                    <a:pt x="1012" y="2846"/>
                  </a:cubicBezTo>
                  <a:cubicBezTo>
                    <a:pt x="662" y="2457"/>
                    <a:pt x="934" y="1679"/>
                    <a:pt x="1206" y="1250"/>
                  </a:cubicBezTo>
                  <a:cubicBezTo>
                    <a:pt x="1317" y="1058"/>
                    <a:pt x="1135" y="865"/>
                    <a:pt x="964" y="865"/>
                  </a:cubicBezTo>
                  <a:cubicBezTo>
                    <a:pt x="893" y="865"/>
                    <a:pt x="824" y="898"/>
                    <a:pt x="778" y="978"/>
                  </a:cubicBezTo>
                  <a:cubicBezTo>
                    <a:pt x="350" y="1756"/>
                    <a:pt x="0" y="3002"/>
                    <a:pt x="1051" y="3469"/>
                  </a:cubicBezTo>
                  <a:cubicBezTo>
                    <a:pt x="1176" y="3510"/>
                    <a:pt x="1312" y="3532"/>
                    <a:pt x="1451" y="3532"/>
                  </a:cubicBezTo>
                  <a:cubicBezTo>
                    <a:pt x="1698" y="3532"/>
                    <a:pt x="1955" y="3463"/>
                    <a:pt x="2179" y="3313"/>
                  </a:cubicBezTo>
                  <a:cubicBezTo>
                    <a:pt x="2413" y="3157"/>
                    <a:pt x="2646" y="3041"/>
                    <a:pt x="2880" y="2924"/>
                  </a:cubicBezTo>
                  <a:cubicBezTo>
                    <a:pt x="3230" y="2807"/>
                    <a:pt x="3541" y="2807"/>
                    <a:pt x="3891" y="2807"/>
                  </a:cubicBezTo>
                  <a:cubicBezTo>
                    <a:pt x="4553" y="2807"/>
                    <a:pt x="5176" y="2690"/>
                    <a:pt x="5759" y="2496"/>
                  </a:cubicBezTo>
                  <a:cubicBezTo>
                    <a:pt x="6071" y="2379"/>
                    <a:pt x="6343" y="2262"/>
                    <a:pt x="6654" y="2146"/>
                  </a:cubicBezTo>
                  <a:cubicBezTo>
                    <a:pt x="6829" y="2126"/>
                    <a:pt x="7005" y="2116"/>
                    <a:pt x="7180" y="2116"/>
                  </a:cubicBezTo>
                  <a:cubicBezTo>
                    <a:pt x="7355" y="2116"/>
                    <a:pt x="7530" y="2126"/>
                    <a:pt x="7705" y="2146"/>
                  </a:cubicBezTo>
                  <a:cubicBezTo>
                    <a:pt x="8717" y="2146"/>
                    <a:pt x="9651" y="1212"/>
                    <a:pt x="10079" y="355"/>
                  </a:cubicBezTo>
                  <a:cubicBezTo>
                    <a:pt x="10185" y="169"/>
                    <a:pt x="10018" y="1"/>
                    <a:pt x="9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36"/>
            <p:cNvSpPr/>
            <p:nvPr/>
          </p:nvSpPr>
          <p:spPr>
            <a:xfrm>
              <a:off x="2944268" y="1871892"/>
              <a:ext cx="119620" cy="94077"/>
            </a:xfrm>
            <a:custGeom>
              <a:avLst/>
              <a:gdLst/>
              <a:ahLst/>
              <a:cxnLst/>
              <a:rect l="l" t="t" r="r" b="b"/>
              <a:pathLst>
                <a:path w="9338" h="7344" extrusionOk="0">
                  <a:moveTo>
                    <a:pt x="357" y="0"/>
                  </a:moveTo>
                  <a:cubicBezTo>
                    <a:pt x="175" y="0"/>
                    <a:pt x="1" y="165"/>
                    <a:pt x="138" y="330"/>
                  </a:cubicBezTo>
                  <a:cubicBezTo>
                    <a:pt x="2434" y="3366"/>
                    <a:pt x="5041" y="6518"/>
                    <a:pt x="8933" y="7335"/>
                  </a:cubicBezTo>
                  <a:cubicBezTo>
                    <a:pt x="8957" y="7341"/>
                    <a:pt x="8979" y="7344"/>
                    <a:pt x="9001" y="7344"/>
                  </a:cubicBezTo>
                  <a:cubicBezTo>
                    <a:pt x="9259" y="7344"/>
                    <a:pt x="9337" y="6940"/>
                    <a:pt x="9050" y="6868"/>
                  </a:cubicBezTo>
                  <a:cubicBezTo>
                    <a:pt x="5314" y="6051"/>
                    <a:pt x="2746" y="3015"/>
                    <a:pt x="566" y="97"/>
                  </a:cubicBezTo>
                  <a:cubicBezTo>
                    <a:pt x="509" y="29"/>
                    <a:pt x="432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36"/>
            <p:cNvSpPr/>
            <p:nvPr/>
          </p:nvSpPr>
          <p:spPr>
            <a:xfrm>
              <a:off x="2947035" y="1857545"/>
              <a:ext cx="19945" cy="42017"/>
            </a:xfrm>
            <a:custGeom>
              <a:avLst/>
              <a:gdLst/>
              <a:ahLst/>
              <a:cxnLst/>
              <a:rect l="l" t="t" r="r" b="b"/>
              <a:pathLst>
                <a:path w="1557" h="3280" extrusionOk="0">
                  <a:moveTo>
                    <a:pt x="879" y="0"/>
                  </a:moveTo>
                  <a:cubicBezTo>
                    <a:pt x="859" y="0"/>
                    <a:pt x="838" y="4"/>
                    <a:pt x="817" y="11"/>
                  </a:cubicBezTo>
                  <a:cubicBezTo>
                    <a:pt x="662" y="50"/>
                    <a:pt x="584" y="166"/>
                    <a:pt x="623" y="283"/>
                  </a:cubicBezTo>
                  <a:cubicBezTo>
                    <a:pt x="697" y="529"/>
                    <a:pt x="747" y="779"/>
                    <a:pt x="773" y="1030"/>
                  </a:cubicBezTo>
                  <a:lnTo>
                    <a:pt x="773" y="1030"/>
                  </a:lnTo>
                  <a:cubicBezTo>
                    <a:pt x="768" y="1063"/>
                    <a:pt x="769" y="1100"/>
                    <a:pt x="778" y="1139"/>
                  </a:cubicBezTo>
                  <a:cubicBezTo>
                    <a:pt x="781" y="1155"/>
                    <a:pt x="784" y="1172"/>
                    <a:pt x="786" y="1188"/>
                  </a:cubicBezTo>
                  <a:lnTo>
                    <a:pt x="786" y="1188"/>
                  </a:lnTo>
                  <a:cubicBezTo>
                    <a:pt x="811" y="1590"/>
                    <a:pt x="772" y="1991"/>
                    <a:pt x="663" y="2375"/>
                  </a:cubicBezTo>
                  <a:lnTo>
                    <a:pt x="663" y="2375"/>
                  </a:lnTo>
                  <a:cubicBezTo>
                    <a:pt x="639" y="2431"/>
                    <a:pt x="613" y="2486"/>
                    <a:pt x="584" y="2540"/>
                  </a:cubicBezTo>
                  <a:lnTo>
                    <a:pt x="608" y="2550"/>
                  </a:lnTo>
                  <a:lnTo>
                    <a:pt x="608" y="2550"/>
                  </a:lnTo>
                  <a:cubicBezTo>
                    <a:pt x="600" y="2573"/>
                    <a:pt x="592" y="2595"/>
                    <a:pt x="584" y="2618"/>
                  </a:cubicBezTo>
                  <a:cubicBezTo>
                    <a:pt x="581" y="2627"/>
                    <a:pt x="579" y="2636"/>
                    <a:pt x="577" y="2645"/>
                  </a:cubicBezTo>
                  <a:lnTo>
                    <a:pt x="577" y="2645"/>
                  </a:lnTo>
                  <a:cubicBezTo>
                    <a:pt x="484" y="2719"/>
                    <a:pt x="380" y="2777"/>
                    <a:pt x="273" y="2812"/>
                  </a:cubicBezTo>
                  <a:cubicBezTo>
                    <a:pt x="117" y="2812"/>
                    <a:pt x="0" y="2929"/>
                    <a:pt x="0" y="3046"/>
                  </a:cubicBezTo>
                  <a:cubicBezTo>
                    <a:pt x="0" y="3163"/>
                    <a:pt x="117" y="3279"/>
                    <a:pt x="273" y="3279"/>
                  </a:cubicBezTo>
                  <a:cubicBezTo>
                    <a:pt x="817" y="3202"/>
                    <a:pt x="1284" y="2773"/>
                    <a:pt x="1440" y="2190"/>
                  </a:cubicBezTo>
                  <a:cubicBezTo>
                    <a:pt x="1557" y="1489"/>
                    <a:pt x="1440" y="789"/>
                    <a:pt x="1090" y="166"/>
                  </a:cubicBezTo>
                  <a:lnTo>
                    <a:pt x="1090" y="166"/>
                  </a:lnTo>
                  <a:cubicBezTo>
                    <a:pt x="1090" y="166"/>
                    <a:pt x="1090" y="166"/>
                    <a:pt x="1090" y="166"/>
                  </a:cubicBezTo>
                  <a:cubicBezTo>
                    <a:pt x="1058" y="70"/>
                    <a:pt x="973" y="0"/>
                    <a:pt x="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36"/>
            <p:cNvSpPr/>
            <p:nvPr/>
          </p:nvSpPr>
          <p:spPr>
            <a:xfrm>
              <a:off x="2979432" y="1818192"/>
              <a:ext cx="43387" cy="123732"/>
            </a:xfrm>
            <a:custGeom>
              <a:avLst/>
              <a:gdLst/>
              <a:ahLst/>
              <a:cxnLst/>
              <a:rect l="l" t="t" r="r" b="b"/>
              <a:pathLst>
                <a:path w="3387" h="9659" extrusionOk="0">
                  <a:moveTo>
                    <a:pt x="734" y="886"/>
                  </a:moveTo>
                  <a:cubicBezTo>
                    <a:pt x="1137" y="1515"/>
                    <a:pt x="1503" y="2131"/>
                    <a:pt x="1868" y="2771"/>
                  </a:cubicBezTo>
                  <a:cubicBezTo>
                    <a:pt x="2413" y="3550"/>
                    <a:pt x="2725" y="4445"/>
                    <a:pt x="2802" y="5340"/>
                  </a:cubicBezTo>
                  <a:cubicBezTo>
                    <a:pt x="2802" y="6235"/>
                    <a:pt x="2569" y="7130"/>
                    <a:pt x="2141" y="7947"/>
                  </a:cubicBezTo>
                  <a:cubicBezTo>
                    <a:pt x="2072" y="8107"/>
                    <a:pt x="2010" y="8274"/>
                    <a:pt x="1969" y="8442"/>
                  </a:cubicBezTo>
                  <a:lnTo>
                    <a:pt x="1969" y="8442"/>
                  </a:lnTo>
                  <a:cubicBezTo>
                    <a:pt x="1329" y="7346"/>
                    <a:pt x="928" y="6123"/>
                    <a:pt x="857" y="4834"/>
                  </a:cubicBezTo>
                  <a:cubicBezTo>
                    <a:pt x="687" y="3580"/>
                    <a:pt x="518" y="2178"/>
                    <a:pt x="734" y="886"/>
                  </a:cubicBezTo>
                  <a:close/>
                  <a:moveTo>
                    <a:pt x="646" y="1"/>
                  </a:moveTo>
                  <a:cubicBezTo>
                    <a:pt x="541" y="1"/>
                    <a:pt x="434" y="70"/>
                    <a:pt x="390" y="203"/>
                  </a:cubicBezTo>
                  <a:cubicBezTo>
                    <a:pt x="1" y="1721"/>
                    <a:pt x="195" y="3433"/>
                    <a:pt x="390" y="4989"/>
                  </a:cubicBezTo>
                  <a:cubicBezTo>
                    <a:pt x="506" y="6429"/>
                    <a:pt x="973" y="7791"/>
                    <a:pt x="1752" y="8959"/>
                  </a:cubicBezTo>
                  <a:cubicBezTo>
                    <a:pt x="1804" y="9021"/>
                    <a:pt x="1870" y="9050"/>
                    <a:pt x="1936" y="9055"/>
                  </a:cubicBezTo>
                  <a:lnTo>
                    <a:pt x="1936" y="9055"/>
                  </a:lnTo>
                  <a:cubicBezTo>
                    <a:pt x="1971" y="9242"/>
                    <a:pt x="2058" y="9421"/>
                    <a:pt x="2219" y="9581"/>
                  </a:cubicBezTo>
                  <a:cubicBezTo>
                    <a:pt x="2264" y="9635"/>
                    <a:pt x="2317" y="9658"/>
                    <a:pt x="2371" y="9658"/>
                  </a:cubicBezTo>
                  <a:cubicBezTo>
                    <a:pt x="2547" y="9658"/>
                    <a:pt x="2718" y="9410"/>
                    <a:pt x="2569" y="9231"/>
                  </a:cubicBezTo>
                  <a:cubicBezTo>
                    <a:pt x="2258" y="8881"/>
                    <a:pt x="2491" y="8375"/>
                    <a:pt x="2647" y="8025"/>
                  </a:cubicBezTo>
                  <a:cubicBezTo>
                    <a:pt x="2802" y="7674"/>
                    <a:pt x="2958" y="7285"/>
                    <a:pt x="3075" y="6935"/>
                  </a:cubicBezTo>
                  <a:cubicBezTo>
                    <a:pt x="3308" y="6196"/>
                    <a:pt x="3386" y="5417"/>
                    <a:pt x="3230" y="4678"/>
                  </a:cubicBezTo>
                  <a:cubicBezTo>
                    <a:pt x="3036" y="3900"/>
                    <a:pt x="2725" y="3199"/>
                    <a:pt x="2296" y="2538"/>
                  </a:cubicBezTo>
                  <a:cubicBezTo>
                    <a:pt x="1830" y="1721"/>
                    <a:pt x="1363" y="903"/>
                    <a:pt x="857" y="125"/>
                  </a:cubicBezTo>
                  <a:cubicBezTo>
                    <a:pt x="806" y="41"/>
                    <a:pt x="727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Kotak Teks 49">
            <a:extLst>
              <a:ext uri="{FF2B5EF4-FFF2-40B4-BE49-F238E27FC236}">
                <a16:creationId xmlns:a16="http://schemas.microsoft.com/office/drawing/2014/main" id="{FB0CFE9F-D07E-430C-BEE5-4995621C74FE}"/>
              </a:ext>
            </a:extLst>
          </p:cNvPr>
          <p:cNvSpPr txBox="1"/>
          <p:nvPr/>
        </p:nvSpPr>
        <p:spPr>
          <a:xfrm>
            <a:off x="886600" y="1373181"/>
            <a:ext cx="2968248" cy="2489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Isu-isu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kunci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off-site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d-ID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Dapatkan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kesepakatan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atribut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endParaRPr lang="id-ID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Buat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kartu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skor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tim.</a:t>
            </a:r>
            <a:endParaRPr lang="id-ID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Tetapkan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ritme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operasi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Membentuk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gugus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inisiatif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endParaRPr lang="id-ID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1" name="Google Shape;7585;p62">
            <a:extLst>
              <a:ext uri="{FF2B5EF4-FFF2-40B4-BE49-F238E27FC236}">
                <a16:creationId xmlns:a16="http://schemas.microsoft.com/office/drawing/2014/main" id="{35A87286-1DC4-4959-A5B6-892C9D60BCC4}"/>
              </a:ext>
            </a:extLst>
          </p:cNvPr>
          <p:cNvGrpSpPr/>
          <p:nvPr/>
        </p:nvGrpSpPr>
        <p:grpSpPr>
          <a:xfrm>
            <a:off x="3372657" y="586806"/>
            <a:ext cx="824321" cy="786375"/>
            <a:chOff x="5425890" y="1816871"/>
            <a:chExt cx="592923" cy="583611"/>
          </a:xfrm>
        </p:grpSpPr>
        <p:sp>
          <p:nvSpPr>
            <p:cNvPr id="52" name="Google Shape;7586;p62">
              <a:extLst>
                <a:ext uri="{FF2B5EF4-FFF2-40B4-BE49-F238E27FC236}">
                  <a16:creationId xmlns:a16="http://schemas.microsoft.com/office/drawing/2014/main" id="{2792BA1E-700F-49C3-B7FA-14BC194A571F}"/>
                </a:ext>
              </a:extLst>
            </p:cNvPr>
            <p:cNvSpPr/>
            <p:nvPr/>
          </p:nvSpPr>
          <p:spPr>
            <a:xfrm>
              <a:off x="5526197" y="1833711"/>
              <a:ext cx="454635" cy="566771"/>
            </a:xfrm>
            <a:custGeom>
              <a:avLst/>
              <a:gdLst/>
              <a:ahLst/>
              <a:cxnLst/>
              <a:rect l="l" t="t" r="r" b="b"/>
              <a:pathLst>
                <a:path w="42331" h="52772" extrusionOk="0">
                  <a:moveTo>
                    <a:pt x="667" y="1"/>
                  </a:moveTo>
                  <a:cubicBezTo>
                    <a:pt x="667" y="1"/>
                    <a:pt x="200" y="23651"/>
                    <a:pt x="267" y="26019"/>
                  </a:cubicBezTo>
                  <a:cubicBezTo>
                    <a:pt x="334" y="28388"/>
                    <a:pt x="0" y="52772"/>
                    <a:pt x="0" y="52772"/>
                  </a:cubicBezTo>
                  <a:lnTo>
                    <a:pt x="0" y="52772"/>
                  </a:lnTo>
                  <a:lnTo>
                    <a:pt x="20448" y="36127"/>
                  </a:lnTo>
                  <a:lnTo>
                    <a:pt x="41997" y="52405"/>
                  </a:lnTo>
                  <a:cubicBezTo>
                    <a:pt x="41997" y="52405"/>
                    <a:pt x="42330" y="8006"/>
                    <a:pt x="42330" y="6238"/>
                  </a:cubicBezTo>
                  <a:lnTo>
                    <a:pt x="423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587;p62">
              <a:extLst>
                <a:ext uri="{FF2B5EF4-FFF2-40B4-BE49-F238E27FC236}">
                  <a16:creationId xmlns:a16="http://schemas.microsoft.com/office/drawing/2014/main" id="{DEBC6FFE-5285-42CF-BE43-4A7B3F598875}"/>
                </a:ext>
              </a:extLst>
            </p:cNvPr>
            <p:cNvSpPr/>
            <p:nvPr/>
          </p:nvSpPr>
          <p:spPr>
            <a:xfrm>
              <a:off x="5509712" y="1821178"/>
              <a:ext cx="454635" cy="566771"/>
            </a:xfrm>
            <a:custGeom>
              <a:avLst/>
              <a:gdLst/>
              <a:ahLst/>
              <a:cxnLst/>
              <a:rect l="l" t="t" r="r" b="b"/>
              <a:pathLst>
                <a:path w="42331" h="52772" extrusionOk="0">
                  <a:moveTo>
                    <a:pt x="668" y="0"/>
                  </a:moveTo>
                  <a:cubicBezTo>
                    <a:pt x="668" y="0"/>
                    <a:pt x="201" y="23650"/>
                    <a:pt x="301" y="26019"/>
                  </a:cubicBezTo>
                  <a:cubicBezTo>
                    <a:pt x="368" y="28387"/>
                    <a:pt x="1" y="52771"/>
                    <a:pt x="1" y="52771"/>
                  </a:cubicBezTo>
                  <a:lnTo>
                    <a:pt x="20449" y="36126"/>
                  </a:lnTo>
                  <a:lnTo>
                    <a:pt x="41997" y="52404"/>
                  </a:lnTo>
                  <a:cubicBezTo>
                    <a:pt x="41997" y="52404"/>
                    <a:pt x="42331" y="8006"/>
                    <a:pt x="42331" y="6238"/>
                  </a:cubicBezTo>
                  <a:lnTo>
                    <a:pt x="42331" y="0"/>
                  </a:lnTo>
                  <a:close/>
                </a:path>
              </a:pathLst>
            </a:custGeom>
            <a:solidFill>
              <a:schemeClr val="dk1"/>
            </a:solidFill>
            <a:ln w="2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588;p62">
              <a:extLst>
                <a:ext uri="{FF2B5EF4-FFF2-40B4-BE49-F238E27FC236}">
                  <a16:creationId xmlns:a16="http://schemas.microsoft.com/office/drawing/2014/main" id="{87EA35FD-408F-4021-AFC3-CB72CEB658F3}"/>
                </a:ext>
              </a:extLst>
            </p:cNvPr>
            <p:cNvSpPr/>
            <p:nvPr/>
          </p:nvSpPr>
          <p:spPr>
            <a:xfrm>
              <a:off x="5425890" y="1816871"/>
              <a:ext cx="592923" cy="11"/>
            </a:xfrm>
            <a:custGeom>
              <a:avLst/>
              <a:gdLst/>
              <a:ahLst/>
              <a:cxnLst/>
              <a:rect l="l" t="t" r="r" b="b"/>
              <a:pathLst>
                <a:path w="55207" h="1" extrusionOk="0">
                  <a:moveTo>
                    <a:pt x="0" y="1"/>
                  </a:moveTo>
                  <a:lnTo>
                    <a:pt x="55206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589;p62">
              <a:extLst>
                <a:ext uri="{FF2B5EF4-FFF2-40B4-BE49-F238E27FC236}">
                  <a16:creationId xmlns:a16="http://schemas.microsoft.com/office/drawing/2014/main" id="{2DB2D520-267F-4834-8637-421D1F76BC63}"/>
                </a:ext>
              </a:extLst>
            </p:cNvPr>
            <p:cNvSpPr/>
            <p:nvPr/>
          </p:nvSpPr>
          <p:spPr>
            <a:xfrm>
              <a:off x="5425890" y="1816871"/>
              <a:ext cx="592923" cy="11"/>
            </a:xfrm>
            <a:custGeom>
              <a:avLst/>
              <a:gdLst/>
              <a:ahLst/>
              <a:cxnLst/>
              <a:rect l="l" t="t" r="r" b="b"/>
              <a:pathLst>
                <a:path w="55207" h="1" fill="none" extrusionOk="0">
                  <a:moveTo>
                    <a:pt x="0" y="1"/>
                  </a:moveTo>
                  <a:lnTo>
                    <a:pt x="55206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590;p62">
              <a:extLst>
                <a:ext uri="{FF2B5EF4-FFF2-40B4-BE49-F238E27FC236}">
                  <a16:creationId xmlns:a16="http://schemas.microsoft.com/office/drawing/2014/main" id="{2C054C45-E230-4D92-9715-81EB93482444}"/>
                </a:ext>
              </a:extLst>
            </p:cNvPr>
            <p:cNvSpPr/>
            <p:nvPr/>
          </p:nvSpPr>
          <p:spPr>
            <a:xfrm>
              <a:off x="5488931" y="1817236"/>
              <a:ext cx="454646" cy="556375"/>
            </a:xfrm>
            <a:custGeom>
              <a:avLst/>
              <a:gdLst/>
              <a:ahLst/>
              <a:cxnLst/>
              <a:rect l="l" t="t" r="r" b="b"/>
              <a:pathLst>
                <a:path w="42332" h="51804" extrusionOk="0">
                  <a:moveTo>
                    <a:pt x="668" y="0"/>
                  </a:moveTo>
                  <a:cubicBezTo>
                    <a:pt x="668" y="0"/>
                    <a:pt x="201" y="23217"/>
                    <a:pt x="268" y="25552"/>
                  </a:cubicBezTo>
                  <a:cubicBezTo>
                    <a:pt x="334" y="27854"/>
                    <a:pt x="1" y="51804"/>
                    <a:pt x="1" y="51804"/>
                  </a:cubicBezTo>
                  <a:lnTo>
                    <a:pt x="20449" y="35492"/>
                  </a:lnTo>
                  <a:lnTo>
                    <a:pt x="41998" y="51404"/>
                  </a:lnTo>
                  <a:cubicBezTo>
                    <a:pt x="41998" y="51404"/>
                    <a:pt x="42331" y="7873"/>
                    <a:pt x="42331" y="6138"/>
                  </a:cubicBezTo>
                  <a:lnTo>
                    <a:pt x="42331" y="0"/>
                  </a:lnTo>
                  <a:close/>
                </a:path>
              </a:pathLst>
            </a:custGeom>
            <a:solidFill>
              <a:schemeClr val="lt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591;p62">
              <a:extLst>
                <a:ext uri="{FF2B5EF4-FFF2-40B4-BE49-F238E27FC236}">
                  <a16:creationId xmlns:a16="http://schemas.microsoft.com/office/drawing/2014/main" id="{3BCAA5C7-DCD4-4A04-AD61-83D8F36D0E8F}"/>
                </a:ext>
              </a:extLst>
            </p:cNvPr>
            <p:cNvSpPr/>
            <p:nvPr/>
          </p:nvSpPr>
          <p:spPr>
            <a:xfrm>
              <a:off x="5518314" y="1837652"/>
              <a:ext cx="11116" cy="11116"/>
            </a:xfrm>
            <a:custGeom>
              <a:avLst/>
              <a:gdLst/>
              <a:ahLst/>
              <a:cxnLst/>
              <a:rect l="l" t="t" r="r" b="b"/>
              <a:pathLst>
                <a:path w="1035" h="1035" fill="none" extrusionOk="0">
                  <a:moveTo>
                    <a:pt x="1034" y="1"/>
                  </a:moveTo>
                  <a:lnTo>
                    <a:pt x="0" y="1"/>
                  </a:lnTo>
                  <a:lnTo>
                    <a:pt x="0" y="1035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592;p62">
              <a:extLst>
                <a:ext uri="{FF2B5EF4-FFF2-40B4-BE49-F238E27FC236}">
                  <a16:creationId xmlns:a16="http://schemas.microsoft.com/office/drawing/2014/main" id="{625710B8-4949-455E-A72A-74158A9270DE}"/>
                </a:ext>
              </a:extLst>
            </p:cNvPr>
            <p:cNvSpPr/>
            <p:nvPr/>
          </p:nvSpPr>
          <p:spPr>
            <a:xfrm>
              <a:off x="5518314" y="1866315"/>
              <a:ext cx="11" cy="417013"/>
            </a:xfrm>
            <a:custGeom>
              <a:avLst/>
              <a:gdLst/>
              <a:ahLst/>
              <a:cxnLst/>
              <a:rect l="l" t="t" r="r" b="b"/>
              <a:pathLst>
                <a:path w="1" h="38828" fill="none" extrusionOk="0">
                  <a:moveTo>
                    <a:pt x="0" y="0"/>
                  </a:moveTo>
                  <a:lnTo>
                    <a:pt x="0" y="38828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593;p62">
              <a:extLst>
                <a:ext uri="{FF2B5EF4-FFF2-40B4-BE49-F238E27FC236}">
                  <a16:creationId xmlns:a16="http://schemas.microsoft.com/office/drawing/2014/main" id="{DC931F77-EE56-44FD-BA75-D2CAC15AEF18}"/>
                </a:ext>
              </a:extLst>
            </p:cNvPr>
            <p:cNvSpPr/>
            <p:nvPr/>
          </p:nvSpPr>
          <p:spPr>
            <a:xfrm>
              <a:off x="5518314" y="2292250"/>
              <a:ext cx="8603" cy="11116"/>
            </a:xfrm>
            <a:custGeom>
              <a:avLst/>
              <a:gdLst/>
              <a:ahLst/>
              <a:cxnLst/>
              <a:rect l="l" t="t" r="r" b="b"/>
              <a:pathLst>
                <a:path w="801" h="1035" fill="none" extrusionOk="0">
                  <a:moveTo>
                    <a:pt x="0" y="1"/>
                  </a:moveTo>
                  <a:lnTo>
                    <a:pt x="0" y="1035"/>
                  </a:lnTo>
                  <a:lnTo>
                    <a:pt x="801" y="368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594;p62">
              <a:extLst>
                <a:ext uri="{FF2B5EF4-FFF2-40B4-BE49-F238E27FC236}">
                  <a16:creationId xmlns:a16="http://schemas.microsoft.com/office/drawing/2014/main" id="{63E28E76-5013-4E44-B90E-A1703D34C63F}"/>
                </a:ext>
              </a:extLst>
            </p:cNvPr>
            <p:cNvSpPr/>
            <p:nvPr/>
          </p:nvSpPr>
          <p:spPr>
            <a:xfrm>
              <a:off x="5541597" y="2162572"/>
              <a:ext cx="156213" cy="122533"/>
            </a:xfrm>
            <a:custGeom>
              <a:avLst/>
              <a:gdLst/>
              <a:ahLst/>
              <a:cxnLst/>
              <a:rect l="l" t="t" r="r" b="b"/>
              <a:pathLst>
                <a:path w="14545" h="11409" fill="none" extrusionOk="0">
                  <a:moveTo>
                    <a:pt x="0" y="11409"/>
                  </a:moveTo>
                  <a:lnTo>
                    <a:pt x="14544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595;p62">
              <a:extLst>
                <a:ext uri="{FF2B5EF4-FFF2-40B4-BE49-F238E27FC236}">
                  <a16:creationId xmlns:a16="http://schemas.microsoft.com/office/drawing/2014/main" id="{40564C57-D4AA-4F1D-8A4E-07CCE57D080F}"/>
                </a:ext>
              </a:extLst>
            </p:cNvPr>
            <p:cNvSpPr/>
            <p:nvPr/>
          </p:nvSpPr>
          <p:spPr>
            <a:xfrm>
              <a:off x="5704954" y="2149674"/>
              <a:ext cx="17925" cy="7174"/>
            </a:xfrm>
            <a:custGeom>
              <a:avLst/>
              <a:gdLst/>
              <a:ahLst/>
              <a:cxnLst/>
              <a:rect l="l" t="t" r="r" b="b"/>
              <a:pathLst>
                <a:path w="1669" h="668" fill="none" extrusionOk="0">
                  <a:moveTo>
                    <a:pt x="0" y="668"/>
                  </a:moveTo>
                  <a:lnTo>
                    <a:pt x="834" y="1"/>
                  </a:lnTo>
                  <a:lnTo>
                    <a:pt x="1668" y="635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596;p62">
              <a:extLst>
                <a:ext uri="{FF2B5EF4-FFF2-40B4-BE49-F238E27FC236}">
                  <a16:creationId xmlns:a16="http://schemas.microsoft.com/office/drawing/2014/main" id="{E0E87B46-55A4-402F-9575-AC6A46793A22}"/>
                </a:ext>
              </a:extLst>
            </p:cNvPr>
            <p:cNvSpPr/>
            <p:nvPr/>
          </p:nvSpPr>
          <p:spPr>
            <a:xfrm>
              <a:off x="5737549" y="2167942"/>
              <a:ext cx="157642" cy="122898"/>
            </a:xfrm>
            <a:custGeom>
              <a:avLst/>
              <a:gdLst/>
              <a:ahLst/>
              <a:cxnLst/>
              <a:rect l="l" t="t" r="r" b="b"/>
              <a:pathLst>
                <a:path w="14678" h="11443" fill="none" extrusionOk="0">
                  <a:moveTo>
                    <a:pt x="1" y="1"/>
                  </a:moveTo>
                  <a:lnTo>
                    <a:pt x="14678" y="11442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597;p62">
              <a:extLst>
                <a:ext uri="{FF2B5EF4-FFF2-40B4-BE49-F238E27FC236}">
                  <a16:creationId xmlns:a16="http://schemas.microsoft.com/office/drawing/2014/main" id="{D21F5A4C-6529-4DDE-9494-39622DCFE851}"/>
                </a:ext>
              </a:extLst>
            </p:cNvPr>
            <p:cNvSpPr/>
            <p:nvPr/>
          </p:nvSpPr>
          <p:spPr>
            <a:xfrm>
              <a:off x="5902700" y="2292250"/>
              <a:ext cx="8603" cy="11116"/>
            </a:xfrm>
            <a:custGeom>
              <a:avLst/>
              <a:gdLst/>
              <a:ahLst/>
              <a:cxnLst/>
              <a:rect l="l" t="t" r="r" b="b"/>
              <a:pathLst>
                <a:path w="801" h="1035" fill="none" extrusionOk="0">
                  <a:moveTo>
                    <a:pt x="0" y="401"/>
                  </a:moveTo>
                  <a:lnTo>
                    <a:pt x="801" y="1035"/>
                  </a:lnTo>
                  <a:lnTo>
                    <a:pt x="801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598;p62">
              <a:extLst>
                <a:ext uri="{FF2B5EF4-FFF2-40B4-BE49-F238E27FC236}">
                  <a16:creationId xmlns:a16="http://schemas.microsoft.com/office/drawing/2014/main" id="{BB03CA2F-CADF-428B-8CDE-E2AA634AFC18}"/>
                </a:ext>
              </a:extLst>
            </p:cNvPr>
            <p:cNvSpPr/>
            <p:nvPr/>
          </p:nvSpPr>
          <p:spPr>
            <a:xfrm>
              <a:off x="5911291" y="1857359"/>
              <a:ext cx="11" cy="417378"/>
            </a:xfrm>
            <a:custGeom>
              <a:avLst/>
              <a:gdLst/>
              <a:ahLst/>
              <a:cxnLst/>
              <a:rect l="l" t="t" r="r" b="b"/>
              <a:pathLst>
                <a:path w="1" h="38862" fill="none" extrusionOk="0">
                  <a:moveTo>
                    <a:pt x="1" y="38861"/>
                  </a:moveTo>
                  <a:lnTo>
                    <a:pt x="1" y="0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599;p62">
              <a:extLst>
                <a:ext uri="{FF2B5EF4-FFF2-40B4-BE49-F238E27FC236}">
                  <a16:creationId xmlns:a16="http://schemas.microsoft.com/office/drawing/2014/main" id="{2B7E7CAA-9ACB-45CD-9B3C-9710A97367EE}"/>
                </a:ext>
              </a:extLst>
            </p:cNvPr>
            <p:cNvSpPr/>
            <p:nvPr/>
          </p:nvSpPr>
          <p:spPr>
            <a:xfrm>
              <a:off x="5900187" y="1837652"/>
              <a:ext cx="11116" cy="11116"/>
            </a:xfrm>
            <a:custGeom>
              <a:avLst/>
              <a:gdLst/>
              <a:ahLst/>
              <a:cxnLst/>
              <a:rect l="l" t="t" r="r" b="b"/>
              <a:pathLst>
                <a:path w="1035" h="1035" fill="none" extrusionOk="0">
                  <a:moveTo>
                    <a:pt x="1035" y="1035"/>
                  </a:moveTo>
                  <a:lnTo>
                    <a:pt x="1035" y="1"/>
                  </a:lnTo>
                  <a:lnTo>
                    <a:pt x="1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600;p62">
              <a:extLst>
                <a:ext uri="{FF2B5EF4-FFF2-40B4-BE49-F238E27FC236}">
                  <a16:creationId xmlns:a16="http://schemas.microsoft.com/office/drawing/2014/main" id="{48799E40-D01F-4302-BF5D-1C07A29E5244}"/>
                </a:ext>
              </a:extLst>
            </p:cNvPr>
            <p:cNvSpPr/>
            <p:nvPr/>
          </p:nvSpPr>
          <p:spPr>
            <a:xfrm>
              <a:off x="5538010" y="1837652"/>
              <a:ext cx="344657" cy="11"/>
            </a:xfrm>
            <a:custGeom>
              <a:avLst/>
              <a:gdLst/>
              <a:ahLst/>
              <a:cxnLst/>
              <a:rect l="l" t="t" r="r" b="b"/>
              <a:pathLst>
                <a:path w="32091" h="1" fill="none" extrusionOk="0">
                  <a:moveTo>
                    <a:pt x="32090" y="1"/>
                  </a:moveTo>
                  <a:lnTo>
                    <a:pt x="1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601;p62">
              <a:extLst>
                <a:ext uri="{FF2B5EF4-FFF2-40B4-BE49-F238E27FC236}">
                  <a16:creationId xmlns:a16="http://schemas.microsoft.com/office/drawing/2014/main" id="{6CBC8DBC-B118-4A9F-AC50-8DA0150936AF}"/>
                </a:ext>
              </a:extLst>
            </p:cNvPr>
            <p:cNvSpPr/>
            <p:nvPr/>
          </p:nvSpPr>
          <p:spPr>
            <a:xfrm>
              <a:off x="5560939" y="1930075"/>
              <a:ext cx="310622" cy="3598"/>
            </a:xfrm>
            <a:custGeom>
              <a:avLst/>
              <a:gdLst/>
              <a:ahLst/>
              <a:cxnLst/>
              <a:rect l="l" t="t" r="r" b="b"/>
              <a:pathLst>
                <a:path w="28922" h="335" fill="none" extrusionOk="0">
                  <a:moveTo>
                    <a:pt x="1" y="168"/>
                  </a:moveTo>
                  <a:cubicBezTo>
                    <a:pt x="1" y="168"/>
                    <a:pt x="10008" y="1"/>
                    <a:pt x="14278" y="168"/>
                  </a:cubicBezTo>
                  <a:cubicBezTo>
                    <a:pt x="18547" y="334"/>
                    <a:pt x="28921" y="168"/>
                    <a:pt x="28921" y="168"/>
                  </a:cubicBezTo>
                </a:path>
              </a:pathLst>
            </a:custGeom>
            <a:noFill/>
            <a:ln w="1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602;p62">
              <a:extLst>
                <a:ext uri="{FF2B5EF4-FFF2-40B4-BE49-F238E27FC236}">
                  <a16:creationId xmlns:a16="http://schemas.microsoft.com/office/drawing/2014/main" id="{23604346-C004-41EE-9B3D-3C7BCFDBE9D0}"/>
                </a:ext>
              </a:extLst>
            </p:cNvPr>
            <p:cNvSpPr/>
            <p:nvPr/>
          </p:nvSpPr>
          <p:spPr>
            <a:xfrm>
              <a:off x="5560939" y="2011039"/>
              <a:ext cx="310622" cy="3598"/>
            </a:xfrm>
            <a:custGeom>
              <a:avLst/>
              <a:gdLst/>
              <a:ahLst/>
              <a:cxnLst/>
              <a:rect l="l" t="t" r="r" b="b"/>
              <a:pathLst>
                <a:path w="28922" h="335" fill="none" extrusionOk="0">
                  <a:moveTo>
                    <a:pt x="1" y="167"/>
                  </a:moveTo>
                  <a:cubicBezTo>
                    <a:pt x="1" y="167"/>
                    <a:pt x="10008" y="1"/>
                    <a:pt x="14278" y="167"/>
                  </a:cubicBezTo>
                  <a:cubicBezTo>
                    <a:pt x="18547" y="334"/>
                    <a:pt x="28921" y="167"/>
                    <a:pt x="28921" y="167"/>
                  </a:cubicBezTo>
                </a:path>
              </a:pathLst>
            </a:custGeom>
            <a:noFill/>
            <a:ln w="1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603;p62">
              <a:extLst>
                <a:ext uri="{FF2B5EF4-FFF2-40B4-BE49-F238E27FC236}">
                  <a16:creationId xmlns:a16="http://schemas.microsoft.com/office/drawing/2014/main" id="{342A6359-3F18-442C-8433-E78F50267162}"/>
                </a:ext>
              </a:extLst>
            </p:cNvPr>
            <p:cNvSpPr/>
            <p:nvPr/>
          </p:nvSpPr>
          <p:spPr>
            <a:xfrm>
              <a:off x="5560939" y="2091639"/>
              <a:ext cx="310622" cy="3952"/>
            </a:xfrm>
            <a:custGeom>
              <a:avLst/>
              <a:gdLst/>
              <a:ahLst/>
              <a:cxnLst/>
              <a:rect l="l" t="t" r="r" b="b"/>
              <a:pathLst>
                <a:path w="28922" h="368" fill="none" extrusionOk="0">
                  <a:moveTo>
                    <a:pt x="1" y="168"/>
                  </a:moveTo>
                  <a:cubicBezTo>
                    <a:pt x="1" y="168"/>
                    <a:pt x="10008" y="1"/>
                    <a:pt x="14278" y="168"/>
                  </a:cubicBezTo>
                  <a:cubicBezTo>
                    <a:pt x="18547" y="368"/>
                    <a:pt x="28921" y="168"/>
                    <a:pt x="28921" y="168"/>
                  </a:cubicBezTo>
                </a:path>
              </a:pathLst>
            </a:custGeom>
            <a:noFill/>
            <a:ln w="14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8" name="Google Shape;3068;p32"/>
          <p:cNvSpPr txBox="1">
            <a:spLocks noGrp="1"/>
          </p:cNvSpPr>
          <p:nvPr>
            <p:ph type="title"/>
          </p:nvPr>
        </p:nvSpPr>
        <p:spPr>
          <a:xfrm>
            <a:off x="898650" y="2640787"/>
            <a:ext cx="3079500" cy="10848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dirty="0"/>
              <a:t>BELAJAR DARI PENGALAMAN</a:t>
            </a:r>
            <a:endParaRPr sz="2800" dirty="0"/>
          </a:p>
        </p:txBody>
      </p:sp>
      <p:sp>
        <p:nvSpPr>
          <p:cNvPr id="3070" name="Google Shape;3070;p32"/>
          <p:cNvSpPr txBox="1">
            <a:spLocks noGrp="1"/>
          </p:cNvSpPr>
          <p:nvPr>
            <p:ph type="title" idx="2"/>
          </p:nvPr>
        </p:nvSpPr>
        <p:spPr>
          <a:xfrm>
            <a:off x="1542750" y="1441938"/>
            <a:ext cx="1791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id-ID" dirty="0"/>
              <a:t>2</a:t>
            </a:r>
            <a:endParaRPr dirty="0"/>
          </a:p>
        </p:txBody>
      </p:sp>
      <p:grpSp>
        <p:nvGrpSpPr>
          <p:cNvPr id="3437" name="Google Shape;3437;p32"/>
          <p:cNvGrpSpPr/>
          <p:nvPr/>
        </p:nvGrpSpPr>
        <p:grpSpPr>
          <a:xfrm>
            <a:off x="712571" y="4202721"/>
            <a:ext cx="3541269" cy="441532"/>
            <a:chOff x="2832893" y="5037034"/>
            <a:chExt cx="1478548" cy="184341"/>
          </a:xfrm>
        </p:grpSpPr>
        <p:sp>
          <p:nvSpPr>
            <p:cNvPr id="3438" name="Google Shape;3438;p32"/>
            <p:cNvSpPr/>
            <p:nvPr/>
          </p:nvSpPr>
          <p:spPr>
            <a:xfrm>
              <a:off x="2960385" y="5074230"/>
              <a:ext cx="30438" cy="33233"/>
            </a:xfrm>
            <a:custGeom>
              <a:avLst/>
              <a:gdLst/>
              <a:ahLst/>
              <a:cxnLst/>
              <a:rect l="l" t="t" r="r" b="b"/>
              <a:pathLst>
                <a:path w="2842" h="3103" extrusionOk="0">
                  <a:moveTo>
                    <a:pt x="1013" y="1275"/>
                  </a:moveTo>
                  <a:cubicBezTo>
                    <a:pt x="1013" y="1294"/>
                    <a:pt x="1010" y="1313"/>
                    <a:pt x="1006" y="1332"/>
                  </a:cubicBezTo>
                  <a:lnTo>
                    <a:pt x="1006" y="1332"/>
                  </a:lnTo>
                  <a:cubicBezTo>
                    <a:pt x="1005" y="1328"/>
                    <a:pt x="1004" y="1324"/>
                    <a:pt x="1003" y="1320"/>
                  </a:cubicBezTo>
                  <a:lnTo>
                    <a:pt x="1003" y="1320"/>
                  </a:lnTo>
                  <a:cubicBezTo>
                    <a:pt x="1003" y="1315"/>
                    <a:pt x="1003" y="1310"/>
                    <a:pt x="1003" y="1305"/>
                  </a:cubicBezTo>
                  <a:lnTo>
                    <a:pt x="1003" y="1305"/>
                  </a:lnTo>
                  <a:lnTo>
                    <a:pt x="1000" y="1313"/>
                  </a:lnTo>
                  <a:lnTo>
                    <a:pt x="1000" y="1313"/>
                  </a:lnTo>
                  <a:cubicBezTo>
                    <a:pt x="1000" y="1313"/>
                    <a:pt x="1000" y="1312"/>
                    <a:pt x="1000" y="1312"/>
                  </a:cubicBezTo>
                  <a:lnTo>
                    <a:pt x="1000" y="1312"/>
                  </a:lnTo>
                  <a:cubicBezTo>
                    <a:pt x="1001" y="1307"/>
                    <a:pt x="1002" y="1303"/>
                    <a:pt x="1002" y="1298"/>
                  </a:cubicBezTo>
                  <a:lnTo>
                    <a:pt x="1002" y="1298"/>
                  </a:lnTo>
                  <a:cubicBezTo>
                    <a:pt x="1003" y="1300"/>
                    <a:pt x="1003" y="1303"/>
                    <a:pt x="1003" y="1305"/>
                  </a:cubicBezTo>
                  <a:lnTo>
                    <a:pt x="1003" y="1305"/>
                  </a:lnTo>
                  <a:lnTo>
                    <a:pt x="1013" y="1275"/>
                  </a:lnTo>
                  <a:close/>
                  <a:moveTo>
                    <a:pt x="995" y="1329"/>
                  </a:moveTo>
                  <a:lnTo>
                    <a:pt x="996" y="1331"/>
                  </a:lnTo>
                  <a:lnTo>
                    <a:pt x="996" y="1331"/>
                  </a:lnTo>
                  <a:lnTo>
                    <a:pt x="998" y="1343"/>
                  </a:lnTo>
                  <a:lnTo>
                    <a:pt x="998" y="1343"/>
                  </a:lnTo>
                  <a:cubicBezTo>
                    <a:pt x="996" y="1341"/>
                    <a:pt x="995" y="1339"/>
                    <a:pt x="993" y="1337"/>
                  </a:cubicBezTo>
                  <a:lnTo>
                    <a:pt x="993" y="1337"/>
                  </a:lnTo>
                  <a:cubicBezTo>
                    <a:pt x="994" y="1334"/>
                    <a:pt x="995" y="1331"/>
                    <a:pt x="995" y="1329"/>
                  </a:cubicBezTo>
                  <a:close/>
                  <a:moveTo>
                    <a:pt x="1006" y="1332"/>
                  </a:moveTo>
                  <a:cubicBezTo>
                    <a:pt x="1009" y="1341"/>
                    <a:pt x="1010" y="1350"/>
                    <a:pt x="1011" y="1361"/>
                  </a:cubicBezTo>
                  <a:lnTo>
                    <a:pt x="1011" y="1361"/>
                  </a:lnTo>
                  <a:lnTo>
                    <a:pt x="1005" y="1353"/>
                  </a:lnTo>
                  <a:lnTo>
                    <a:pt x="1005" y="1353"/>
                  </a:lnTo>
                  <a:lnTo>
                    <a:pt x="1003" y="1347"/>
                  </a:lnTo>
                  <a:lnTo>
                    <a:pt x="1003" y="1347"/>
                  </a:lnTo>
                  <a:cubicBezTo>
                    <a:pt x="1002" y="1348"/>
                    <a:pt x="1002" y="1348"/>
                    <a:pt x="1002" y="1349"/>
                  </a:cubicBezTo>
                  <a:lnTo>
                    <a:pt x="1002" y="1349"/>
                  </a:lnTo>
                  <a:cubicBezTo>
                    <a:pt x="1002" y="1348"/>
                    <a:pt x="1001" y="1348"/>
                    <a:pt x="1001" y="1347"/>
                  </a:cubicBezTo>
                  <a:lnTo>
                    <a:pt x="1001" y="1347"/>
                  </a:lnTo>
                  <a:cubicBezTo>
                    <a:pt x="1001" y="1346"/>
                    <a:pt x="1001" y="1345"/>
                    <a:pt x="1001" y="1344"/>
                  </a:cubicBezTo>
                  <a:lnTo>
                    <a:pt x="1001" y="1344"/>
                  </a:lnTo>
                  <a:lnTo>
                    <a:pt x="1003" y="1347"/>
                  </a:lnTo>
                  <a:lnTo>
                    <a:pt x="1003" y="1347"/>
                  </a:lnTo>
                  <a:cubicBezTo>
                    <a:pt x="1004" y="1342"/>
                    <a:pt x="1005" y="1337"/>
                    <a:pt x="1006" y="1332"/>
                  </a:cubicBezTo>
                  <a:close/>
                  <a:moveTo>
                    <a:pt x="1005" y="1353"/>
                  </a:moveTo>
                  <a:lnTo>
                    <a:pt x="1005" y="1353"/>
                  </a:lnTo>
                  <a:cubicBezTo>
                    <a:pt x="1007" y="1357"/>
                    <a:pt x="1009" y="1360"/>
                    <a:pt x="1011" y="1363"/>
                  </a:cubicBezTo>
                  <a:lnTo>
                    <a:pt x="1011" y="1363"/>
                  </a:lnTo>
                  <a:cubicBezTo>
                    <a:pt x="1011" y="1365"/>
                    <a:pt x="1012" y="1367"/>
                    <a:pt x="1012" y="1370"/>
                  </a:cubicBezTo>
                  <a:lnTo>
                    <a:pt x="1012" y="1370"/>
                  </a:lnTo>
                  <a:lnTo>
                    <a:pt x="1005" y="1353"/>
                  </a:lnTo>
                  <a:close/>
                  <a:moveTo>
                    <a:pt x="974" y="1197"/>
                  </a:moveTo>
                  <a:cubicBezTo>
                    <a:pt x="987" y="1223"/>
                    <a:pt x="995" y="1249"/>
                    <a:pt x="1000" y="1275"/>
                  </a:cubicBezTo>
                  <a:lnTo>
                    <a:pt x="1000" y="1275"/>
                  </a:lnTo>
                  <a:lnTo>
                    <a:pt x="1013" y="1197"/>
                  </a:lnTo>
                  <a:lnTo>
                    <a:pt x="1013" y="1197"/>
                  </a:lnTo>
                  <a:cubicBezTo>
                    <a:pt x="1013" y="1234"/>
                    <a:pt x="1009" y="1267"/>
                    <a:pt x="1002" y="1298"/>
                  </a:cubicBezTo>
                  <a:lnTo>
                    <a:pt x="1002" y="1298"/>
                  </a:lnTo>
                  <a:cubicBezTo>
                    <a:pt x="1002" y="1290"/>
                    <a:pt x="1001" y="1283"/>
                    <a:pt x="1000" y="1275"/>
                  </a:cubicBezTo>
                  <a:lnTo>
                    <a:pt x="1000" y="1275"/>
                  </a:lnTo>
                  <a:lnTo>
                    <a:pt x="995" y="1303"/>
                  </a:lnTo>
                  <a:lnTo>
                    <a:pt x="995" y="1303"/>
                  </a:lnTo>
                  <a:cubicBezTo>
                    <a:pt x="994" y="1300"/>
                    <a:pt x="992" y="1297"/>
                    <a:pt x="990" y="1295"/>
                  </a:cubicBezTo>
                  <a:lnTo>
                    <a:pt x="990" y="1295"/>
                  </a:lnTo>
                  <a:lnTo>
                    <a:pt x="993" y="1314"/>
                  </a:lnTo>
                  <a:lnTo>
                    <a:pt x="992" y="1321"/>
                  </a:lnTo>
                  <a:lnTo>
                    <a:pt x="995" y="1328"/>
                  </a:lnTo>
                  <a:lnTo>
                    <a:pt x="995" y="1328"/>
                  </a:lnTo>
                  <a:lnTo>
                    <a:pt x="993" y="1336"/>
                  </a:lnTo>
                  <a:lnTo>
                    <a:pt x="993" y="1336"/>
                  </a:lnTo>
                  <a:cubicBezTo>
                    <a:pt x="992" y="1335"/>
                    <a:pt x="991" y="1334"/>
                    <a:pt x="990" y="1333"/>
                  </a:cubicBezTo>
                  <a:lnTo>
                    <a:pt x="990" y="1333"/>
                  </a:lnTo>
                  <a:lnTo>
                    <a:pt x="990" y="1334"/>
                  </a:lnTo>
                  <a:lnTo>
                    <a:pt x="990" y="1334"/>
                  </a:lnTo>
                  <a:lnTo>
                    <a:pt x="992" y="1337"/>
                  </a:lnTo>
                  <a:lnTo>
                    <a:pt x="992" y="1337"/>
                  </a:lnTo>
                  <a:lnTo>
                    <a:pt x="987" y="1353"/>
                  </a:lnTo>
                  <a:lnTo>
                    <a:pt x="985" y="1365"/>
                  </a:lnTo>
                  <a:lnTo>
                    <a:pt x="985" y="1365"/>
                  </a:lnTo>
                  <a:cubicBezTo>
                    <a:pt x="988" y="1356"/>
                    <a:pt x="990" y="1347"/>
                    <a:pt x="993" y="1338"/>
                  </a:cubicBezTo>
                  <a:lnTo>
                    <a:pt x="993" y="1338"/>
                  </a:lnTo>
                  <a:lnTo>
                    <a:pt x="998" y="1345"/>
                  </a:lnTo>
                  <a:lnTo>
                    <a:pt x="998" y="1345"/>
                  </a:lnTo>
                  <a:lnTo>
                    <a:pt x="1000" y="1353"/>
                  </a:lnTo>
                  <a:lnTo>
                    <a:pt x="1000" y="1353"/>
                  </a:lnTo>
                  <a:cubicBezTo>
                    <a:pt x="1000" y="1351"/>
                    <a:pt x="1000" y="1349"/>
                    <a:pt x="1001" y="1348"/>
                  </a:cubicBezTo>
                  <a:lnTo>
                    <a:pt x="1001" y="1348"/>
                  </a:lnTo>
                  <a:lnTo>
                    <a:pt x="1002" y="1349"/>
                  </a:lnTo>
                  <a:lnTo>
                    <a:pt x="1002" y="1349"/>
                  </a:lnTo>
                  <a:cubicBezTo>
                    <a:pt x="1002" y="1349"/>
                    <a:pt x="1002" y="1349"/>
                    <a:pt x="1002" y="1349"/>
                  </a:cubicBezTo>
                  <a:lnTo>
                    <a:pt x="1002" y="1349"/>
                  </a:lnTo>
                  <a:cubicBezTo>
                    <a:pt x="1003" y="1350"/>
                    <a:pt x="1004" y="1351"/>
                    <a:pt x="1004" y="1352"/>
                  </a:cubicBezTo>
                  <a:lnTo>
                    <a:pt x="1004" y="1352"/>
                  </a:lnTo>
                  <a:lnTo>
                    <a:pt x="1002" y="1349"/>
                  </a:lnTo>
                  <a:lnTo>
                    <a:pt x="1002" y="1349"/>
                  </a:lnTo>
                  <a:cubicBezTo>
                    <a:pt x="1001" y="1351"/>
                    <a:pt x="1001" y="1353"/>
                    <a:pt x="1000" y="1355"/>
                  </a:cubicBezTo>
                  <a:lnTo>
                    <a:pt x="1000" y="1355"/>
                  </a:lnTo>
                  <a:lnTo>
                    <a:pt x="1000" y="1353"/>
                  </a:lnTo>
                  <a:lnTo>
                    <a:pt x="1000" y="1353"/>
                  </a:lnTo>
                  <a:cubicBezTo>
                    <a:pt x="999" y="1356"/>
                    <a:pt x="999" y="1358"/>
                    <a:pt x="998" y="1361"/>
                  </a:cubicBezTo>
                  <a:lnTo>
                    <a:pt x="998" y="1361"/>
                  </a:lnTo>
                  <a:cubicBezTo>
                    <a:pt x="993" y="1378"/>
                    <a:pt x="985" y="1395"/>
                    <a:pt x="977" y="1411"/>
                  </a:cubicBezTo>
                  <a:lnTo>
                    <a:pt x="977" y="1411"/>
                  </a:lnTo>
                  <a:lnTo>
                    <a:pt x="985" y="1365"/>
                  </a:lnTo>
                  <a:lnTo>
                    <a:pt x="985" y="1365"/>
                  </a:lnTo>
                  <a:cubicBezTo>
                    <a:pt x="977" y="1390"/>
                    <a:pt x="968" y="1415"/>
                    <a:pt x="958" y="1441"/>
                  </a:cubicBezTo>
                  <a:lnTo>
                    <a:pt x="958" y="1441"/>
                  </a:lnTo>
                  <a:cubicBezTo>
                    <a:pt x="958" y="1442"/>
                    <a:pt x="957" y="1443"/>
                    <a:pt x="956" y="1444"/>
                  </a:cubicBezTo>
                  <a:lnTo>
                    <a:pt x="956" y="1444"/>
                  </a:lnTo>
                  <a:lnTo>
                    <a:pt x="987" y="1353"/>
                  </a:lnTo>
                  <a:lnTo>
                    <a:pt x="990" y="1334"/>
                  </a:lnTo>
                  <a:lnTo>
                    <a:pt x="990" y="1334"/>
                  </a:lnTo>
                  <a:lnTo>
                    <a:pt x="974" y="1314"/>
                  </a:lnTo>
                  <a:lnTo>
                    <a:pt x="974" y="1314"/>
                  </a:lnTo>
                  <a:cubicBezTo>
                    <a:pt x="979" y="1320"/>
                    <a:pt x="985" y="1326"/>
                    <a:pt x="990" y="1333"/>
                  </a:cubicBezTo>
                  <a:lnTo>
                    <a:pt x="990" y="1333"/>
                  </a:lnTo>
                  <a:lnTo>
                    <a:pt x="992" y="1321"/>
                  </a:lnTo>
                  <a:lnTo>
                    <a:pt x="974" y="1275"/>
                  </a:lnTo>
                  <a:lnTo>
                    <a:pt x="974" y="1275"/>
                  </a:lnTo>
                  <a:cubicBezTo>
                    <a:pt x="980" y="1282"/>
                    <a:pt x="986" y="1288"/>
                    <a:pt x="990" y="1295"/>
                  </a:cubicBezTo>
                  <a:lnTo>
                    <a:pt x="990" y="1295"/>
                  </a:lnTo>
                  <a:lnTo>
                    <a:pt x="974" y="1197"/>
                  </a:lnTo>
                  <a:close/>
                  <a:moveTo>
                    <a:pt x="1174" y="1522"/>
                  </a:moveTo>
                  <a:lnTo>
                    <a:pt x="1174" y="1522"/>
                  </a:lnTo>
                  <a:cubicBezTo>
                    <a:pt x="1180" y="1526"/>
                    <a:pt x="1185" y="1529"/>
                    <a:pt x="1189" y="1533"/>
                  </a:cubicBezTo>
                  <a:lnTo>
                    <a:pt x="1189" y="1533"/>
                  </a:lnTo>
                  <a:lnTo>
                    <a:pt x="1185" y="1531"/>
                  </a:lnTo>
                  <a:lnTo>
                    <a:pt x="1185" y="1531"/>
                  </a:lnTo>
                  <a:lnTo>
                    <a:pt x="1174" y="1522"/>
                  </a:lnTo>
                  <a:close/>
                  <a:moveTo>
                    <a:pt x="1456" y="1585"/>
                  </a:moveTo>
                  <a:lnTo>
                    <a:pt x="1456" y="1585"/>
                  </a:lnTo>
                  <a:lnTo>
                    <a:pt x="1456" y="1585"/>
                  </a:lnTo>
                  <a:lnTo>
                    <a:pt x="1454" y="1587"/>
                  </a:lnTo>
                  <a:lnTo>
                    <a:pt x="1453" y="1587"/>
                  </a:lnTo>
                  <a:cubicBezTo>
                    <a:pt x="1454" y="1586"/>
                    <a:pt x="1455" y="1586"/>
                    <a:pt x="1456" y="1585"/>
                  </a:cubicBezTo>
                  <a:close/>
                  <a:moveTo>
                    <a:pt x="1449" y="1590"/>
                  </a:moveTo>
                  <a:lnTo>
                    <a:pt x="1446" y="1592"/>
                  </a:lnTo>
                  <a:lnTo>
                    <a:pt x="1446" y="1592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2" y="1595"/>
                  </a:lnTo>
                  <a:lnTo>
                    <a:pt x="1442" y="1595"/>
                  </a:lnTo>
                  <a:cubicBezTo>
                    <a:pt x="1442" y="1595"/>
                    <a:pt x="1442" y="1594"/>
                    <a:pt x="1442" y="1594"/>
                  </a:cubicBezTo>
                  <a:lnTo>
                    <a:pt x="1442" y="1594"/>
                  </a:lnTo>
                  <a:lnTo>
                    <a:pt x="1441" y="1594"/>
                  </a:lnTo>
                  <a:lnTo>
                    <a:pt x="1441" y="1594"/>
                  </a:lnTo>
                  <a:cubicBezTo>
                    <a:pt x="1441" y="1594"/>
                    <a:pt x="1441" y="1594"/>
                    <a:pt x="1442" y="1594"/>
                  </a:cubicBezTo>
                  <a:lnTo>
                    <a:pt x="1442" y="1594"/>
                  </a:lnTo>
                  <a:cubicBezTo>
                    <a:pt x="1442" y="1594"/>
                    <a:pt x="1442" y="1594"/>
                    <a:pt x="1442" y="1594"/>
                  </a:cubicBezTo>
                  <a:lnTo>
                    <a:pt x="1442" y="1594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4" y="1592"/>
                  </a:lnTo>
                  <a:lnTo>
                    <a:pt x="1444" y="1592"/>
                  </a:lnTo>
                  <a:cubicBezTo>
                    <a:pt x="1444" y="1593"/>
                    <a:pt x="1443" y="1593"/>
                    <a:pt x="1442" y="1594"/>
                  </a:cubicBezTo>
                  <a:lnTo>
                    <a:pt x="1442" y="1594"/>
                  </a:lnTo>
                  <a:cubicBezTo>
                    <a:pt x="1441" y="1593"/>
                    <a:pt x="1441" y="1592"/>
                    <a:pt x="1441" y="1591"/>
                  </a:cubicBezTo>
                  <a:lnTo>
                    <a:pt x="1441" y="1591"/>
                  </a:lnTo>
                  <a:cubicBezTo>
                    <a:pt x="1442" y="1591"/>
                    <a:pt x="1443" y="1591"/>
                    <a:pt x="1444" y="1591"/>
                  </a:cubicBezTo>
                  <a:lnTo>
                    <a:pt x="1444" y="1591"/>
                  </a:lnTo>
                  <a:lnTo>
                    <a:pt x="1444" y="1592"/>
                  </a:lnTo>
                  <a:lnTo>
                    <a:pt x="1444" y="1592"/>
                  </a:lnTo>
                  <a:cubicBezTo>
                    <a:pt x="1445" y="1591"/>
                    <a:pt x="1446" y="1591"/>
                    <a:pt x="1447" y="1590"/>
                  </a:cubicBezTo>
                  <a:lnTo>
                    <a:pt x="1447" y="1590"/>
                  </a:lnTo>
                  <a:cubicBezTo>
                    <a:pt x="1448" y="1590"/>
                    <a:pt x="1448" y="1590"/>
                    <a:pt x="1449" y="1590"/>
                  </a:cubicBezTo>
                  <a:close/>
                  <a:moveTo>
                    <a:pt x="1416" y="1597"/>
                  </a:moveTo>
                  <a:lnTo>
                    <a:pt x="1422" y="1602"/>
                  </a:lnTo>
                  <a:lnTo>
                    <a:pt x="1422" y="1602"/>
                  </a:lnTo>
                  <a:lnTo>
                    <a:pt x="1420" y="1603"/>
                  </a:lnTo>
                  <a:lnTo>
                    <a:pt x="1420" y="1603"/>
                  </a:lnTo>
                  <a:cubicBezTo>
                    <a:pt x="1418" y="1601"/>
                    <a:pt x="1416" y="1599"/>
                    <a:pt x="1414" y="1597"/>
                  </a:cubicBezTo>
                  <a:lnTo>
                    <a:pt x="1414" y="1597"/>
                  </a:lnTo>
                  <a:cubicBezTo>
                    <a:pt x="1414" y="1597"/>
                    <a:pt x="1415" y="1597"/>
                    <a:pt x="1416" y="1597"/>
                  </a:cubicBezTo>
                  <a:close/>
                  <a:moveTo>
                    <a:pt x="1426" y="1605"/>
                  </a:moveTo>
                  <a:lnTo>
                    <a:pt x="1428" y="1606"/>
                  </a:lnTo>
                  <a:lnTo>
                    <a:pt x="1428" y="1606"/>
                  </a:lnTo>
                  <a:lnTo>
                    <a:pt x="1426" y="1607"/>
                  </a:lnTo>
                  <a:lnTo>
                    <a:pt x="1426" y="1607"/>
                  </a:lnTo>
                  <a:cubicBezTo>
                    <a:pt x="1426" y="1607"/>
                    <a:pt x="1425" y="1606"/>
                    <a:pt x="1424" y="1606"/>
                  </a:cubicBezTo>
                  <a:lnTo>
                    <a:pt x="1424" y="1606"/>
                  </a:lnTo>
                  <a:cubicBezTo>
                    <a:pt x="1425" y="1606"/>
                    <a:pt x="1426" y="1605"/>
                    <a:pt x="1426" y="1605"/>
                  </a:cubicBezTo>
                  <a:close/>
                  <a:moveTo>
                    <a:pt x="1577" y="1655"/>
                  </a:moveTo>
                  <a:lnTo>
                    <a:pt x="1577" y="1655"/>
                  </a:lnTo>
                  <a:cubicBezTo>
                    <a:pt x="1576" y="1655"/>
                    <a:pt x="1576" y="1655"/>
                    <a:pt x="1576" y="1656"/>
                  </a:cubicBezTo>
                  <a:lnTo>
                    <a:pt x="1576" y="1656"/>
                  </a:lnTo>
                  <a:cubicBezTo>
                    <a:pt x="1575" y="1656"/>
                    <a:pt x="1574" y="1656"/>
                    <a:pt x="1574" y="1656"/>
                  </a:cubicBezTo>
                  <a:lnTo>
                    <a:pt x="1574" y="1656"/>
                  </a:lnTo>
                  <a:lnTo>
                    <a:pt x="1577" y="1655"/>
                  </a:lnTo>
                  <a:close/>
                  <a:moveTo>
                    <a:pt x="1499" y="1694"/>
                  </a:moveTo>
                  <a:lnTo>
                    <a:pt x="1502" y="1701"/>
                  </a:lnTo>
                  <a:lnTo>
                    <a:pt x="1502" y="1701"/>
                  </a:lnTo>
                  <a:cubicBezTo>
                    <a:pt x="1502" y="1701"/>
                    <a:pt x="1501" y="1701"/>
                    <a:pt x="1500" y="1701"/>
                  </a:cubicBezTo>
                  <a:lnTo>
                    <a:pt x="1500" y="1701"/>
                  </a:lnTo>
                  <a:cubicBezTo>
                    <a:pt x="1499" y="1699"/>
                    <a:pt x="1499" y="1697"/>
                    <a:pt x="1498" y="1694"/>
                  </a:cubicBezTo>
                  <a:lnTo>
                    <a:pt x="1498" y="1694"/>
                  </a:lnTo>
                  <a:lnTo>
                    <a:pt x="1499" y="1694"/>
                  </a:lnTo>
                  <a:close/>
                  <a:moveTo>
                    <a:pt x="1421" y="1"/>
                  </a:moveTo>
                  <a:cubicBezTo>
                    <a:pt x="1324" y="1"/>
                    <a:pt x="1227" y="11"/>
                    <a:pt x="1129" y="30"/>
                  </a:cubicBezTo>
                  <a:cubicBezTo>
                    <a:pt x="1052" y="69"/>
                    <a:pt x="974" y="69"/>
                    <a:pt x="896" y="108"/>
                  </a:cubicBezTo>
                  <a:cubicBezTo>
                    <a:pt x="818" y="147"/>
                    <a:pt x="701" y="225"/>
                    <a:pt x="585" y="302"/>
                  </a:cubicBezTo>
                  <a:cubicBezTo>
                    <a:pt x="468" y="419"/>
                    <a:pt x="312" y="536"/>
                    <a:pt x="234" y="691"/>
                  </a:cubicBezTo>
                  <a:cubicBezTo>
                    <a:pt x="157" y="808"/>
                    <a:pt x="118" y="886"/>
                    <a:pt x="79" y="1003"/>
                  </a:cubicBezTo>
                  <a:cubicBezTo>
                    <a:pt x="79" y="1042"/>
                    <a:pt x="40" y="1081"/>
                    <a:pt x="40" y="1120"/>
                  </a:cubicBezTo>
                  <a:cubicBezTo>
                    <a:pt x="1" y="1314"/>
                    <a:pt x="1" y="1470"/>
                    <a:pt x="1" y="1625"/>
                  </a:cubicBezTo>
                  <a:cubicBezTo>
                    <a:pt x="1" y="1781"/>
                    <a:pt x="40" y="1937"/>
                    <a:pt x="79" y="2092"/>
                  </a:cubicBezTo>
                  <a:cubicBezTo>
                    <a:pt x="157" y="2287"/>
                    <a:pt x="234" y="2482"/>
                    <a:pt x="390" y="2637"/>
                  </a:cubicBezTo>
                  <a:cubicBezTo>
                    <a:pt x="429" y="2676"/>
                    <a:pt x="429" y="2676"/>
                    <a:pt x="468" y="2715"/>
                  </a:cubicBezTo>
                  <a:cubicBezTo>
                    <a:pt x="546" y="2793"/>
                    <a:pt x="663" y="2871"/>
                    <a:pt x="740" y="2910"/>
                  </a:cubicBezTo>
                  <a:cubicBezTo>
                    <a:pt x="857" y="2987"/>
                    <a:pt x="1013" y="3026"/>
                    <a:pt x="1129" y="3065"/>
                  </a:cubicBezTo>
                  <a:cubicBezTo>
                    <a:pt x="1253" y="3090"/>
                    <a:pt x="1372" y="3103"/>
                    <a:pt x="1487" y="3103"/>
                  </a:cubicBezTo>
                  <a:cubicBezTo>
                    <a:pt x="1736" y="3103"/>
                    <a:pt x="1967" y="3043"/>
                    <a:pt x="2180" y="2910"/>
                  </a:cubicBezTo>
                  <a:cubicBezTo>
                    <a:pt x="2491" y="2754"/>
                    <a:pt x="2725" y="2443"/>
                    <a:pt x="2803" y="2053"/>
                  </a:cubicBezTo>
                  <a:cubicBezTo>
                    <a:pt x="2842" y="1859"/>
                    <a:pt x="2842" y="1664"/>
                    <a:pt x="2803" y="1431"/>
                  </a:cubicBezTo>
                  <a:cubicBezTo>
                    <a:pt x="2775" y="1319"/>
                    <a:pt x="2727" y="1187"/>
                    <a:pt x="2644" y="1078"/>
                  </a:cubicBezTo>
                  <a:lnTo>
                    <a:pt x="2644" y="1078"/>
                  </a:lnTo>
                  <a:cubicBezTo>
                    <a:pt x="2617" y="908"/>
                    <a:pt x="2566" y="738"/>
                    <a:pt x="2491" y="575"/>
                  </a:cubicBezTo>
                  <a:cubicBezTo>
                    <a:pt x="2414" y="497"/>
                    <a:pt x="2375" y="458"/>
                    <a:pt x="2297" y="380"/>
                  </a:cubicBezTo>
                  <a:cubicBezTo>
                    <a:pt x="2219" y="302"/>
                    <a:pt x="2141" y="225"/>
                    <a:pt x="2024" y="147"/>
                  </a:cubicBezTo>
                  <a:cubicBezTo>
                    <a:pt x="1947" y="108"/>
                    <a:pt x="1830" y="69"/>
                    <a:pt x="1713" y="30"/>
                  </a:cubicBezTo>
                  <a:cubicBezTo>
                    <a:pt x="1616" y="11"/>
                    <a:pt x="1519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2"/>
            <p:cNvSpPr/>
            <p:nvPr/>
          </p:nvSpPr>
          <p:spPr>
            <a:xfrm>
              <a:off x="2947887" y="5151438"/>
              <a:ext cx="29602" cy="28146"/>
            </a:xfrm>
            <a:custGeom>
              <a:avLst/>
              <a:gdLst/>
              <a:ahLst/>
              <a:cxnLst/>
              <a:rect l="l" t="t" r="r" b="b"/>
              <a:pathLst>
                <a:path w="2764" h="2628" extrusionOk="0">
                  <a:moveTo>
                    <a:pt x="1254" y="1152"/>
                  </a:moveTo>
                  <a:lnTo>
                    <a:pt x="1266" y="1157"/>
                  </a:lnTo>
                  <a:lnTo>
                    <a:pt x="1266" y="1157"/>
                  </a:lnTo>
                  <a:cubicBezTo>
                    <a:pt x="1265" y="1158"/>
                    <a:pt x="1264" y="1160"/>
                    <a:pt x="1262" y="1161"/>
                  </a:cubicBezTo>
                  <a:lnTo>
                    <a:pt x="1262" y="1161"/>
                  </a:lnTo>
                  <a:cubicBezTo>
                    <a:pt x="1258" y="1159"/>
                    <a:pt x="1255" y="1157"/>
                    <a:pt x="1252" y="1154"/>
                  </a:cubicBezTo>
                  <a:lnTo>
                    <a:pt x="1252" y="1154"/>
                  </a:lnTo>
                  <a:lnTo>
                    <a:pt x="1254" y="1152"/>
                  </a:lnTo>
                  <a:close/>
                  <a:moveTo>
                    <a:pt x="1244" y="1164"/>
                  </a:moveTo>
                  <a:cubicBezTo>
                    <a:pt x="1243" y="1169"/>
                    <a:pt x="1241" y="1174"/>
                    <a:pt x="1238" y="1179"/>
                  </a:cubicBezTo>
                  <a:lnTo>
                    <a:pt x="1238" y="1179"/>
                  </a:lnTo>
                  <a:cubicBezTo>
                    <a:pt x="1236" y="1181"/>
                    <a:pt x="1233" y="1182"/>
                    <a:pt x="1230" y="1183"/>
                  </a:cubicBezTo>
                  <a:lnTo>
                    <a:pt x="1230" y="1183"/>
                  </a:lnTo>
                  <a:cubicBezTo>
                    <a:pt x="1230" y="1183"/>
                    <a:pt x="1230" y="1183"/>
                    <a:pt x="1230" y="1182"/>
                  </a:cubicBezTo>
                  <a:lnTo>
                    <a:pt x="1230" y="1182"/>
                  </a:lnTo>
                  <a:lnTo>
                    <a:pt x="1244" y="1164"/>
                  </a:lnTo>
                  <a:close/>
                  <a:moveTo>
                    <a:pt x="1312" y="1175"/>
                  </a:moveTo>
                  <a:lnTo>
                    <a:pt x="1329" y="1182"/>
                  </a:lnTo>
                  <a:lnTo>
                    <a:pt x="1329" y="1182"/>
                  </a:lnTo>
                  <a:lnTo>
                    <a:pt x="1332" y="1184"/>
                  </a:lnTo>
                  <a:lnTo>
                    <a:pt x="1332" y="1184"/>
                  </a:lnTo>
                  <a:cubicBezTo>
                    <a:pt x="1328" y="1183"/>
                    <a:pt x="1324" y="1183"/>
                    <a:pt x="1320" y="1182"/>
                  </a:cubicBezTo>
                  <a:lnTo>
                    <a:pt x="1320" y="1182"/>
                  </a:lnTo>
                  <a:cubicBezTo>
                    <a:pt x="1317" y="1180"/>
                    <a:pt x="1315" y="1177"/>
                    <a:pt x="1312" y="1175"/>
                  </a:cubicBezTo>
                  <a:close/>
                  <a:moveTo>
                    <a:pt x="1337" y="1187"/>
                  </a:moveTo>
                  <a:lnTo>
                    <a:pt x="1372" y="1214"/>
                  </a:lnTo>
                  <a:lnTo>
                    <a:pt x="1372" y="1214"/>
                  </a:lnTo>
                  <a:cubicBezTo>
                    <a:pt x="1355" y="1207"/>
                    <a:pt x="1340" y="1198"/>
                    <a:pt x="1327" y="1187"/>
                  </a:cubicBezTo>
                  <a:close/>
                  <a:moveTo>
                    <a:pt x="1402" y="1237"/>
                  </a:moveTo>
                  <a:lnTo>
                    <a:pt x="1407" y="1240"/>
                  </a:lnTo>
                  <a:lnTo>
                    <a:pt x="1407" y="1240"/>
                  </a:lnTo>
                  <a:lnTo>
                    <a:pt x="1415" y="1260"/>
                  </a:lnTo>
                  <a:lnTo>
                    <a:pt x="1415" y="1260"/>
                  </a:lnTo>
                  <a:cubicBezTo>
                    <a:pt x="1413" y="1259"/>
                    <a:pt x="1410" y="1258"/>
                    <a:pt x="1408" y="1257"/>
                  </a:cubicBezTo>
                  <a:lnTo>
                    <a:pt x="1408" y="1257"/>
                  </a:lnTo>
                  <a:cubicBezTo>
                    <a:pt x="1406" y="1250"/>
                    <a:pt x="1403" y="1244"/>
                    <a:pt x="1402" y="1237"/>
                  </a:cubicBezTo>
                  <a:close/>
                  <a:moveTo>
                    <a:pt x="1492" y="1448"/>
                  </a:moveTo>
                  <a:lnTo>
                    <a:pt x="1485" y="1465"/>
                  </a:lnTo>
                  <a:lnTo>
                    <a:pt x="1485" y="1465"/>
                  </a:lnTo>
                  <a:lnTo>
                    <a:pt x="1483" y="1468"/>
                  </a:lnTo>
                  <a:lnTo>
                    <a:pt x="1483" y="1468"/>
                  </a:lnTo>
                  <a:cubicBezTo>
                    <a:pt x="1483" y="1464"/>
                    <a:pt x="1484" y="1460"/>
                    <a:pt x="1485" y="1456"/>
                  </a:cubicBezTo>
                  <a:lnTo>
                    <a:pt x="1485" y="1456"/>
                  </a:lnTo>
                  <a:cubicBezTo>
                    <a:pt x="1487" y="1454"/>
                    <a:pt x="1489" y="1451"/>
                    <a:pt x="1492" y="1448"/>
                  </a:cubicBezTo>
                  <a:close/>
                  <a:moveTo>
                    <a:pt x="1477" y="1484"/>
                  </a:moveTo>
                  <a:lnTo>
                    <a:pt x="1477" y="1485"/>
                  </a:lnTo>
                  <a:lnTo>
                    <a:pt x="1474" y="1493"/>
                  </a:lnTo>
                  <a:lnTo>
                    <a:pt x="1460" y="1504"/>
                  </a:lnTo>
                  <a:lnTo>
                    <a:pt x="1460" y="1504"/>
                  </a:lnTo>
                  <a:cubicBezTo>
                    <a:pt x="1465" y="1496"/>
                    <a:pt x="1471" y="1490"/>
                    <a:pt x="1477" y="1484"/>
                  </a:cubicBezTo>
                  <a:close/>
                  <a:moveTo>
                    <a:pt x="1474" y="1469"/>
                  </a:moveTo>
                  <a:lnTo>
                    <a:pt x="1476" y="1477"/>
                  </a:lnTo>
                  <a:lnTo>
                    <a:pt x="1476" y="1477"/>
                  </a:lnTo>
                  <a:lnTo>
                    <a:pt x="1453" y="1508"/>
                  </a:lnTo>
                  <a:lnTo>
                    <a:pt x="1453" y="1508"/>
                  </a:lnTo>
                  <a:cubicBezTo>
                    <a:pt x="1458" y="1494"/>
                    <a:pt x="1466" y="1481"/>
                    <a:pt x="1474" y="1469"/>
                  </a:cubicBezTo>
                  <a:close/>
                  <a:moveTo>
                    <a:pt x="1464" y="1518"/>
                  </a:moveTo>
                  <a:lnTo>
                    <a:pt x="1463" y="1521"/>
                  </a:lnTo>
                  <a:lnTo>
                    <a:pt x="1463" y="1521"/>
                  </a:lnTo>
                  <a:lnTo>
                    <a:pt x="1450" y="1526"/>
                  </a:lnTo>
                  <a:lnTo>
                    <a:pt x="1450" y="1526"/>
                  </a:lnTo>
                  <a:cubicBezTo>
                    <a:pt x="1455" y="1523"/>
                    <a:pt x="1459" y="1520"/>
                    <a:pt x="1464" y="1518"/>
                  </a:cubicBezTo>
                  <a:close/>
                  <a:moveTo>
                    <a:pt x="1440" y="1"/>
                  </a:moveTo>
                  <a:cubicBezTo>
                    <a:pt x="1333" y="1"/>
                    <a:pt x="1226" y="20"/>
                    <a:pt x="1129" y="59"/>
                  </a:cubicBezTo>
                  <a:cubicBezTo>
                    <a:pt x="1012" y="59"/>
                    <a:pt x="934" y="98"/>
                    <a:pt x="857" y="137"/>
                  </a:cubicBezTo>
                  <a:cubicBezTo>
                    <a:pt x="779" y="176"/>
                    <a:pt x="740" y="176"/>
                    <a:pt x="701" y="215"/>
                  </a:cubicBezTo>
                  <a:cubicBezTo>
                    <a:pt x="429" y="409"/>
                    <a:pt x="195" y="682"/>
                    <a:pt x="78" y="1032"/>
                  </a:cubicBezTo>
                  <a:cubicBezTo>
                    <a:pt x="78" y="1148"/>
                    <a:pt x="39" y="1226"/>
                    <a:pt x="39" y="1343"/>
                  </a:cubicBezTo>
                  <a:cubicBezTo>
                    <a:pt x="1" y="1771"/>
                    <a:pt x="195" y="2160"/>
                    <a:pt x="584" y="2433"/>
                  </a:cubicBezTo>
                  <a:cubicBezTo>
                    <a:pt x="584" y="2433"/>
                    <a:pt x="623" y="2472"/>
                    <a:pt x="662" y="2472"/>
                  </a:cubicBezTo>
                  <a:cubicBezTo>
                    <a:pt x="740" y="2510"/>
                    <a:pt x="857" y="2549"/>
                    <a:pt x="934" y="2588"/>
                  </a:cubicBezTo>
                  <a:cubicBezTo>
                    <a:pt x="1051" y="2627"/>
                    <a:pt x="1207" y="2627"/>
                    <a:pt x="1363" y="2627"/>
                  </a:cubicBezTo>
                  <a:cubicBezTo>
                    <a:pt x="1392" y="2627"/>
                    <a:pt x="1427" y="2622"/>
                    <a:pt x="1463" y="2615"/>
                  </a:cubicBezTo>
                  <a:lnTo>
                    <a:pt x="1463" y="2615"/>
                  </a:lnTo>
                  <a:cubicBezTo>
                    <a:pt x="1498" y="2622"/>
                    <a:pt x="1530" y="2627"/>
                    <a:pt x="1557" y="2627"/>
                  </a:cubicBezTo>
                  <a:cubicBezTo>
                    <a:pt x="1791" y="2627"/>
                    <a:pt x="1985" y="2549"/>
                    <a:pt x="2180" y="2433"/>
                  </a:cubicBezTo>
                  <a:cubicBezTo>
                    <a:pt x="2374" y="2316"/>
                    <a:pt x="2491" y="2160"/>
                    <a:pt x="2608" y="1966"/>
                  </a:cubicBezTo>
                  <a:cubicBezTo>
                    <a:pt x="2725" y="1771"/>
                    <a:pt x="2763" y="1577"/>
                    <a:pt x="2763" y="1343"/>
                  </a:cubicBezTo>
                  <a:cubicBezTo>
                    <a:pt x="2763" y="1226"/>
                    <a:pt x="2763" y="1110"/>
                    <a:pt x="2725" y="1032"/>
                  </a:cubicBezTo>
                  <a:cubicBezTo>
                    <a:pt x="2725" y="915"/>
                    <a:pt x="2686" y="798"/>
                    <a:pt x="2608" y="720"/>
                  </a:cubicBezTo>
                  <a:cubicBezTo>
                    <a:pt x="2569" y="604"/>
                    <a:pt x="2491" y="526"/>
                    <a:pt x="2413" y="448"/>
                  </a:cubicBezTo>
                  <a:cubicBezTo>
                    <a:pt x="2413" y="409"/>
                    <a:pt x="2374" y="370"/>
                    <a:pt x="2335" y="331"/>
                  </a:cubicBezTo>
                  <a:cubicBezTo>
                    <a:pt x="2180" y="176"/>
                    <a:pt x="1985" y="98"/>
                    <a:pt x="1752" y="59"/>
                  </a:cubicBezTo>
                  <a:cubicBezTo>
                    <a:pt x="1654" y="20"/>
                    <a:pt x="1547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2"/>
            <p:cNvSpPr/>
            <p:nvPr/>
          </p:nvSpPr>
          <p:spPr>
            <a:xfrm>
              <a:off x="2913293" y="5121643"/>
              <a:ext cx="78365" cy="12509"/>
            </a:xfrm>
            <a:custGeom>
              <a:avLst/>
              <a:gdLst/>
              <a:ahLst/>
              <a:cxnLst/>
              <a:rect l="l" t="t" r="r" b="b"/>
              <a:pathLst>
                <a:path w="7317" h="1168" extrusionOk="0">
                  <a:moveTo>
                    <a:pt x="6888" y="0"/>
                  </a:moveTo>
                  <a:cubicBezTo>
                    <a:pt x="4709" y="312"/>
                    <a:pt x="2491" y="545"/>
                    <a:pt x="312" y="662"/>
                  </a:cubicBezTo>
                  <a:cubicBezTo>
                    <a:pt x="1" y="662"/>
                    <a:pt x="1" y="1168"/>
                    <a:pt x="312" y="1168"/>
                  </a:cubicBezTo>
                  <a:cubicBezTo>
                    <a:pt x="2530" y="1012"/>
                    <a:pt x="4787" y="778"/>
                    <a:pt x="7005" y="467"/>
                  </a:cubicBezTo>
                  <a:cubicBezTo>
                    <a:pt x="7316" y="428"/>
                    <a:pt x="7200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2"/>
            <p:cNvSpPr/>
            <p:nvPr/>
          </p:nvSpPr>
          <p:spPr>
            <a:xfrm>
              <a:off x="2912565" y="5088185"/>
              <a:ext cx="62311" cy="45742"/>
            </a:xfrm>
            <a:custGeom>
              <a:avLst/>
              <a:gdLst/>
              <a:ahLst/>
              <a:cxnLst/>
              <a:rect l="l" t="t" r="r" b="b"/>
              <a:pathLst>
                <a:path w="5818" h="4271" extrusionOk="0">
                  <a:moveTo>
                    <a:pt x="5487" y="0"/>
                  </a:moveTo>
                  <a:cubicBezTo>
                    <a:pt x="5446" y="0"/>
                    <a:pt x="5403" y="15"/>
                    <a:pt x="5361" y="50"/>
                  </a:cubicBezTo>
                  <a:cubicBezTo>
                    <a:pt x="3571" y="1217"/>
                    <a:pt x="1859" y="2502"/>
                    <a:pt x="185" y="3864"/>
                  </a:cubicBezTo>
                  <a:cubicBezTo>
                    <a:pt x="0" y="4018"/>
                    <a:pt x="183" y="4271"/>
                    <a:pt x="383" y="4271"/>
                  </a:cubicBezTo>
                  <a:cubicBezTo>
                    <a:pt x="435" y="4271"/>
                    <a:pt x="488" y="4254"/>
                    <a:pt x="536" y="4214"/>
                  </a:cubicBezTo>
                  <a:cubicBezTo>
                    <a:pt x="2170" y="2891"/>
                    <a:pt x="3843" y="1645"/>
                    <a:pt x="5594" y="439"/>
                  </a:cubicBezTo>
                  <a:cubicBezTo>
                    <a:pt x="5818" y="311"/>
                    <a:pt x="5675" y="0"/>
                    <a:pt x="5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2"/>
            <p:cNvSpPr/>
            <p:nvPr/>
          </p:nvSpPr>
          <p:spPr>
            <a:xfrm>
              <a:off x="2936534" y="5048119"/>
              <a:ext cx="23380" cy="65342"/>
            </a:xfrm>
            <a:custGeom>
              <a:avLst/>
              <a:gdLst/>
              <a:ahLst/>
              <a:cxnLst/>
              <a:rect l="l" t="t" r="r" b="b"/>
              <a:pathLst>
                <a:path w="2183" h="6101" extrusionOk="0">
                  <a:moveTo>
                    <a:pt x="1886" y="0"/>
                  </a:moveTo>
                  <a:cubicBezTo>
                    <a:pt x="1789" y="0"/>
                    <a:pt x="1690" y="50"/>
                    <a:pt x="1644" y="172"/>
                  </a:cubicBezTo>
                  <a:cubicBezTo>
                    <a:pt x="983" y="2001"/>
                    <a:pt x="438" y="3869"/>
                    <a:pt x="49" y="5776"/>
                  </a:cubicBezTo>
                  <a:cubicBezTo>
                    <a:pt x="1" y="5968"/>
                    <a:pt x="161" y="6101"/>
                    <a:pt x="308" y="6101"/>
                  </a:cubicBezTo>
                  <a:cubicBezTo>
                    <a:pt x="400" y="6101"/>
                    <a:pt x="486" y="6050"/>
                    <a:pt x="516" y="5931"/>
                  </a:cubicBezTo>
                  <a:cubicBezTo>
                    <a:pt x="944" y="4025"/>
                    <a:pt x="1450" y="2118"/>
                    <a:pt x="2111" y="289"/>
                  </a:cubicBezTo>
                  <a:cubicBezTo>
                    <a:pt x="2182" y="123"/>
                    <a:pt x="2037" y="0"/>
                    <a:pt x="1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2"/>
            <p:cNvSpPr/>
            <p:nvPr/>
          </p:nvSpPr>
          <p:spPr>
            <a:xfrm>
              <a:off x="2912876" y="5082294"/>
              <a:ext cx="20777" cy="50605"/>
            </a:xfrm>
            <a:custGeom>
              <a:avLst/>
              <a:gdLst/>
              <a:ahLst/>
              <a:cxnLst/>
              <a:rect l="l" t="t" r="r" b="b"/>
              <a:pathLst>
                <a:path w="1940" h="4725" extrusionOk="0">
                  <a:moveTo>
                    <a:pt x="1617" y="0"/>
                  </a:moveTo>
                  <a:cubicBezTo>
                    <a:pt x="1513" y="0"/>
                    <a:pt x="1408" y="50"/>
                    <a:pt x="1363" y="172"/>
                  </a:cubicBezTo>
                  <a:lnTo>
                    <a:pt x="1402" y="172"/>
                  </a:lnTo>
                  <a:lnTo>
                    <a:pt x="662" y="2390"/>
                  </a:lnTo>
                  <a:cubicBezTo>
                    <a:pt x="546" y="2740"/>
                    <a:pt x="390" y="3129"/>
                    <a:pt x="273" y="3480"/>
                  </a:cubicBezTo>
                  <a:cubicBezTo>
                    <a:pt x="118" y="3791"/>
                    <a:pt x="40" y="4141"/>
                    <a:pt x="1" y="4491"/>
                  </a:cubicBezTo>
                  <a:cubicBezTo>
                    <a:pt x="1" y="4647"/>
                    <a:pt x="127" y="4725"/>
                    <a:pt x="254" y="4725"/>
                  </a:cubicBezTo>
                  <a:cubicBezTo>
                    <a:pt x="380" y="4725"/>
                    <a:pt x="507" y="4647"/>
                    <a:pt x="507" y="4491"/>
                  </a:cubicBezTo>
                  <a:cubicBezTo>
                    <a:pt x="507" y="4336"/>
                    <a:pt x="546" y="4180"/>
                    <a:pt x="623" y="4024"/>
                  </a:cubicBezTo>
                  <a:lnTo>
                    <a:pt x="779" y="3519"/>
                  </a:lnTo>
                  <a:cubicBezTo>
                    <a:pt x="896" y="3168"/>
                    <a:pt x="1013" y="2818"/>
                    <a:pt x="1129" y="2429"/>
                  </a:cubicBezTo>
                  <a:cubicBezTo>
                    <a:pt x="1402" y="1729"/>
                    <a:pt x="1635" y="1028"/>
                    <a:pt x="1869" y="289"/>
                  </a:cubicBezTo>
                  <a:cubicBezTo>
                    <a:pt x="1940" y="123"/>
                    <a:pt x="1780" y="0"/>
                    <a:pt x="1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2"/>
            <p:cNvSpPr/>
            <p:nvPr/>
          </p:nvSpPr>
          <p:spPr>
            <a:xfrm>
              <a:off x="2904993" y="5134441"/>
              <a:ext cx="57052" cy="33415"/>
            </a:xfrm>
            <a:custGeom>
              <a:avLst/>
              <a:gdLst/>
              <a:ahLst/>
              <a:cxnLst/>
              <a:rect l="l" t="t" r="r" b="b"/>
              <a:pathLst>
                <a:path w="5327" h="3120" extrusionOk="0">
                  <a:moveTo>
                    <a:pt x="303" y="1"/>
                  </a:moveTo>
                  <a:cubicBezTo>
                    <a:pt x="124" y="1"/>
                    <a:pt x="0" y="319"/>
                    <a:pt x="192" y="478"/>
                  </a:cubicBezTo>
                  <a:cubicBezTo>
                    <a:pt x="1632" y="1568"/>
                    <a:pt x="3266" y="2269"/>
                    <a:pt x="4862" y="3086"/>
                  </a:cubicBezTo>
                  <a:cubicBezTo>
                    <a:pt x="4902" y="3109"/>
                    <a:pt x="4942" y="3119"/>
                    <a:pt x="4980" y="3119"/>
                  </a:cubicBezTo>
                  <a:cubicBezTo>
                    <a:pt x="5193" y="3119"/>
                    <a:pt x="5327" y="2790"/>
                    <a:pt x="5095" y="2658"/>
                  </a:cubicBezTo>
                  <a:cubicBezTo>
                    <a:pt x="3539" y="1840"/>
                    <a:pt x="1865" y="1140"/>
                    <a:pt x="426" y="50"/>
                  </a:cubicBezTo>
                  <a:cubicBezTo>
                    <a:pt x="384" y="16"/>
                    <a:pt x="34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2"/>
            <p:cNvSpPr/>
            <p:nvPr/>
          </p:nvSpPr>
          <p:spPr>
            <a:xfrm>
              <a:off x="2832893" y="5125274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8217" y="1"/>
                  </a:moveTo>
                  <a:cubicBezTo>
                    <a:pt x="8176" y="1"/>
                    <a:pt x="8133" y="16"/>
                    <a:pt x="8091" y="50"/>
                  </a:cubicBezTo>
                  <a:lnTo>
                    <a:pt x="192" y="6121"/>
                  </a:lnTo>
                  <a:cubicBezTo>
                    <a:pt x="0" y="6281"/>
                    <a:pt x="124" y="6598"/>
                    <a:pt x="325" y="6598"/>
                  </a:cubicBezTo>
                  <a:cubicBezTo>
                    <a:pt x="369" y="6598"/>
                    <a:pt x="416" y="6584"/>
                    <a:pt x="464" y="6549"/>
                  </a:cubicBezTo>
                  <a:lnTo>
                    <a:pt x="8325" y="478"/>
                  </a:lnTo>
                  <a:cubicBezTo>
                    <a:pt x="8549" y="318"/>
                    <a:pt x="8405" y="1"/>
                    <a:pt x="8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2"/>
            <p:cNvSpPr/>
            <p:nvPr/>
          </p:nvSpPr>
          <p:spPr>
            <a:xfrm>
              <a:off x="2852429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52" y="1"/>
                  </a:moveTo>
                  <a:cubicBezTo>
                    <a:pt x="2481" y="1"/>
                    <a:pt x="2413" y="41"/>
                    <a:pt x="2376" y="139"/>
                  </a:cubicBezTo>
                  <a:cubicBezTo>
                    <a:pt x="1403" y="2085"/>
                    <a:pt x="1053" y="4303"/>
                    <a:pt x="80" y="6249"/>
                  </a:cubicBezTo>
                  <a:cubicBezTo>
                    <a:pt x="0" y="6435"/>
                    <a:pt x="175" y="6621"/>
                    <a:pt x="331" y="6621"/>
                  </a:cubicBezTo>
                  <a:cubicBezTo>
                    <a:pt x="403" y="6621"/>
                    <a:pt x="471" y="6581"/>
                    <a:pt x="508" y="6482"/>
                  </a:cubicBezTo>
                  <a:cubicBezTo>
                    <a:pt x="1481" y="4537"/>
                    <a:pt x="1831" y="2358"/>
                    <a:pt x="2765" y="373"/>
                  </a:cubicBezTo>
                  <a:cubicBezTo>
                    <a:pt x="2872" y="187"/>
                    <a:pt x="2706" y="1"/>
                    <a:pt x="2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2"/>
            <p:cNvSpPr/>
            <p:nvPr/>
          </p:nvSpPr>
          <p:spPr>
            <a:xfrm>
              <a:off x="2982062" y="5112893"/>
              <a:ext cx="22095" cy="21677"/>
            </a:xfrm>
            <a:custGeom>
              <a:avLst/>
              <a:gdLst/>
              <a:ahLst/>
              <a:cxnLst/>
              <a:rect l="l" t="t" r="r" b="b"/>
              <a:pathLst>
                <a:path w="2063" h="2024" extrusionOk="0">
                  <a:moveTo>
                    <a:pt x="387" y="1113"/>
                  </a:moveTo>
                  <a:cubicBezTo>
                    <a:pt x="388" y="1116"/>
                    <a:pt x="389" y="1119"/>
                    <a:pt x="390" y="1121"/>
                  </a:cubicBezTo>
                  <a:lnTo>
                    <a:pt x="390" y="1121"/>
                  </a:lnTo>
                  <a:cubicBezTo>
                    <a:pt x="390" y="1124"/>
                    <a:pt x="390" y="1126"/>
                    <a:pt x="390" y="1129"/>
                  </a:cubicBezTo>
                  <a:lnTo>
                    <a:pt x="387" y="1113"/>
                  </a:lnTo>
                  <a:close/>
                  <a:moveTo>
                    <a:pt x="1051" y="0"/>
                  </a:moveTo>
                  <a:lnTo>
                    <a:pt x="857" y="39"/>
                  </a:lnTo>
                  <a:cubicBezTo>
                    <a:pt x="779" y="39"/>
                    <a:pt x="740" y="78"/>
                    <a:pt x="701" y="117"/>
                  </a:cubicBezTo>
                  <a:cubicBezTo>
                    <a:pt x="662" y="117"/>
                    <a:pt x="584" y="156"/>
                    <a:pt x="545" y="156"/>
                  </a:cubicBezTo>
                  <a:lnTo>
                    <a:pt x="351" y="311"/>
                  </a:lnTo>
                  <a:lnTo>
                    <a:pt x="312" y="350"/>
                  </a:lnTo>
                  <a:cubicBezTo>
                    <a:pt x="234" y="428"/>
                    <a:pt x="195" y="467"/>
                    <a:pt x="156" y="545"/>
                  </a:cubicBezTo>
                  <a:cubicBezTo>
                    <a:pt x="117" y="662"/>
                    <a:pt x="39" y="739"/>
                    <a:pt x="39" y="856"/>
                  </a:cubicBezTo>
                  <a:lnTo>
                    <a:pt x="39" y="934"/>
                  </a:lnTo>
                  <a:cubicBezTo>
                    <a:pt x="0" y="973"/>
                    <a:pt x="0" y="1012"/>
                    <a:pt x="39" y="1051"/>
                  </a:cubicBezTo>
                  <a:lnTo>
                    <a:pt x="39" y="1167"/>
                  </a:lnTo>
                  <a:cubicBezTo>
                    <a:pt x="0" y="1245"/>
                    <a:pt x="39" y="1362"/>
                    <a:pt x="78" y="1440"/>
                  </a:cubicBezTo>
                  <a:cubicBezTo>
                    <a:pt x="78" y="1479"/>
                    <a:pt x="117" y="1518"/>
                    <a:pt x="117" y="1557"/>
                  </a:cubicBezTo>
                  <a:cubicBezTo>
                    <a:pt x="156" y="1634"/>
                    <a:pt x="234" y="1673"/>
                    <a:pt x="273" y="1751"/>
                  </a:cubicBezTo>
                  <a:lnTo>
                    <a:pt x="312" y="1790"/>
                  </a:lnTo>
                  <a:cubicBezTo>
                    <a:pt x="390" y="1829"/>
                    <a:pt x="429" y="1907"/>
                    <a:pt x="506" y="1946"/>
                  </a:cubicBezTo>
                  <a:cubicBezTo>
                    <a:pt x="584" y="1946"/>
                    <a:pt x="662" y="1985"/>
                    <a:pt x="740" y="2024"/>
                  </a:cubicBezTo>
                  <a:lnTo>
                    <a:pt x="1051" y="2024"/>
                  </a:lnTo>
                  <a:lnTo>
                    <a:pt x="1246" y="1985"/>
                  </a:lnTo>
                  <a:cubicBezTo>
                    <a:pt x="1440" y="1946"/>
                    <a:pt x="1596" y="1868"/>
                    <a:pt x="1713" y="1751"/>
                  </a:cubicBezTo>
                  <a:cubicBezTo>
                    <a:pt x="1713" y="1710"/>
                    <a:pt x="1724" y="1668"/>
                    <a:pt x="1734" y="1626"/>
                  </a:cubicBezTo>
                  <a:lnTo>
                    <a:pt x="1734" y="1626"/>
                  </a:lnTo>
                  <a:cubicBezTo>
                    <a:pt x="1823" y="1559"/>
                    <a:pt x="1893" y="1480"/>
                    <a:pt x="1946" y="1401"/>
                  </a:cubicBezTo>
                  <a:cubicBezTo>
                    <a:pt x="1946" y="1362"/>
                    <a:pt x="2024" y="1245"/>
                    <a:pt x="2024" y="1206"/>
                  </a:cubicBezTo>
                  <a:lnTo>
                    <a:pt x="2063" y="973"/>
                  </a:lnTo>
                  <a:cubicBezTo>
                    <a:pt x="2063" y="817"/>
                    <a:pt x="2024" y="623"/>
                    <a:pt x="1946" y="506"/>
                  </a:cubicBezTo>
                  <a:cubicBezTo>
                    <a:pt x="1946" y="467"/>
                    <a:pt x="1907" y="467"/>
                    <a:pt x="1907" y="467"/>
                  </a:cubicBezTo>
                  <a:cubicBezTo>
                    <a:pt x="1868" y="389"/>
                    <a:pt x="1829" y="311"/>
                    <a:pt x="1790" y="272"/>
                  </a:cubicBezTo>
                  <a:cubicBezTo>
                    <a:pt x="1713" y="234"/>
                    <a:pt x="1674" y="195"/>
                    <a:pt x="1596" y="156"/>
                  </a:cubicBezTo>
                  <a:lnTo>
                    <a:pt x="1401" y="39"/>
                  </a:lnTo>
                  <a:lnTo>
                    <a:pt x="1324" y="39"/>
                  </a:lnTo>
                  <a:cubicBezTo>
                    <a:pt x="1246" y="39"/>
                    <a:pt x="1168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2"/>
            <p:cNvSpPr/>
            <p:nvPr/>
          </p:nvSpPr>
          <p:spPr>
            <a:xfrm>
              <a:off x="2902873" y="5129975"/>
              <a:ext cx="37110" cy="37688"/>
            </a:xfrm>
            <a:custGeom>
              <a:avLst/>
              <a:gdLst/>
              <a:ahLst/>
              <a:cxnLst/>
              <a:rect l="l" t="t" r="r" b="b"/>
              <a:pathLst>
                <a:path w="3465" h="3519" extrusionOk="0">
                  <a:moveTo>
                    <a:pt x="1518" y="1638"/>
                  </a:moveTo>
                  <a:cubicBezTo>
                    <a:pt x="1518" y="1643"/>
                    <a:pt x="1517" y="1649"/>
                    <a:pt x="1516" y="1655"/>
                  </a:cubicBezTo>
                  <a:lnTo>
                    <a:pt x="1516" y="1655"/>
                  </a:lnTo>
                  <a:cubicBezTo>
                    <a:pt x="1516" y="1655"/>
                    <a:pt x="1516" y="1655"/>
                    <a:pt x="1516" y="1655"/>
                  </a:cubicBezTo>
                  <a:lnTo>
                    <a:pt x="1516" y="1655"/>
                  </a:lnTo>
                  <a:lnTo>
                    <a:pt x="1518" y="1640"/>
                  </a:lnTo>
                  <a:lnTo>
                    <a:pt x="1518" y="1640"/>
                  </a:lnTo>
                  <a:cubicBezTo>
                    <a:pt x="1518" y="1639"/>
                    <a:pt x="1518" y="1639"/>
                    <a:pt x="1518" y="1638"/>
                  </a:cubicBezTo>
                  <a:close/>
                  <a:moveTo>
                    <a:pt x="1718" y="1699"/>
                  </a:moveTo>
                  <a:lnTo>
                    <a:pt x="1718" y="1699"/>
                  </a:lnTo>
                  <a:cubicBezTo>
                    <a:pt x="1711" y="1702"/>
                    <a:pt x="1704" y="1705"/>
                    <a:pt x="1697" y="1707"/>
                  </a:cubicBezTo>
                  <a:lnTo>
                    <a:pt x="1697" y="1707"/>
                  </a:lnTo>
                  <a:lnTo>
                    <a:pt x="1707" y="1701"/>
                  </a:lnTo>
                  <a:lnTo>
                    <a:pt x="1707" y="1701"/>
                  </a:lnTo>
                  <a:lnTo>
                    <a:pt x="1718" y="1699"/>
                  </a:lnTo>
                  <a:close/>
                  <a:moveTo>
                    <a:pt x="1557" y="1791"/>
                  </a:moveTo>
                  <a:lnTo>
                    <a:pt x="1514" y="1834"/>
                  </a:lnTo>
                  <a:lnTo>
                    <a:pt x="1514" y="1834"/>
                  </a:lnTo>
                  <a:lnTo>
                    <a:pt x="1519" y="1829"/>
                  </a:lnTo>
                  <a:lnTo>
                    <a:pt x="1519" y="1829"/>
                  </a:lnTo>
                  <a:lnTo>
                    <a:pt x="1557" y="1791"/>
                  </a:lnTo>
                  <a:close/>
                  <a:moveTo>
                    <a:pt x="1491" y="1857"/>
                  </a:moveTo>
                  <a:lnTo>
                    <a:pt x="1487" y="1861"/>
                  </a:lnTo>
                  <a:lnTo>
                    <a:pt x="1487" y="1861"/>
                  </a:lnTo>
                  <a:lnTo>
                    <a:pt x="1491" y="1857"/>
                  </a:lnTo>
                  <a:close/>
                  <a:moveTo>
                    <a:pt x="1466" y="1882"/>
                  </a:moveTo>
                  <a:lnTo>
                    <a:pt x="1462" y="1886"/>
                  </a:lnTo>
                  <a:lnTo>
                    <a:pt x="1462" y="1886"/>
                  </a:lnTo>
                  <a:lnTo>
                    <a:pt x="1466" y="1882"/>
                  </a:lnTo>
                  <a:close/>
                  <a:moveTo>
                    <a:pt x="1509" y="1910"/>
                  </a:moveTo>
                  <a:cubicBezTo>
                    <a:pt x="1510" y="1911"/>
                    <a:pt x="1511" y="1912"/>
                    <a:pt x="1513" y="1913"/>
                  </a:cubicBezTo>
                  <a:lnTo>
                    <a:pt x="1513" y="1913"/>
                  </a:lnTo>
                  <a:cubicBezTo>
                    <a:pt x="1514" y="1916"/>
                    <a:pt x="1514" y="1920"/>
                    <a:pt x="1515" y="1923"/>
                  </a:cubicBezTo>
                  <a:lnTo>
                    <a:pt x="1515" y="1923"/>
                  </a:lnTo>
                  <a:lnTo>
                    <a:pt x="1513" y="1919"/>
                  </a:lnTo>
                  <a:lnTo>
                    <a:pt x="1513" y="1919"/>
                  </a:lnTo>
                  <a:lnTo>
                    <a:pt x="1509" y="1910"/>
                  </a:lnTo>
                  <a:close/>
                  <a:moveTo>
                    <a:pt x="1851" y="1947"/>
                  </a:moveTo>
                  <a:lnTo>
                    <a:pt x="1851" y="1947"/>
                  </a:lnTo>
                  <a:cubicBezTo>
                    <a:pt x="1850" y="1948"/>
                    <a:pt x="1850" y="1948"/>
                    <a:pt x="1849" y="1949"/>
                  </a:cubicBezTo>
                  <a:lnTo>
                    <a:pt x="1849" y="1949"/>
                  </a:lnTo>
                  <a:lnTo>
                    <a:pt x="1846" y="1949"/>
                  </a:lnTo>
                  <a:lnTo>
                    <a:pt x="1846" y="1949"/>
                  </a:lnTo>
                  <a:cubicBezTo>
                    <a:pt x="1847" y="1949"/>
                    <a:pt x="1848" y="1948"/>
                    <a:pt x="1849" y="1947"/>
                  </a:cubicBezTo>
                  <a:lnTo>
                    <a:pt x="1849" y="1947"/>
                  </a:lnTo>
                  <a:cubicBezTo>
                    <a:pt x="1849" y="1947"/>
                    <a:pt x="1850" y="1947"/>
                    <a:pt x="1851" y="1947"/>
                  </a:cubicBezTo>
                  <a:close/>
                  <a:moveTo>
                    <a:pt x="1550" y="1956"/>
                  </a:moveTo>
                  <a:lnTo>
                    <a:pt x="1551" y="1956"/>
                  </a:lnTo>
                  <a:lnTo>
                    <a:pt x="1551" y="1956"/>
                  </a:lnTo>
                  <a:lnTo>
                    <a:pt x="1552" y="1956"/>
                  </a:lnTo>
                  <a:lnTo>
                    <a:pt x="1552" y="1956"/>
                  </a:lnTo>
                  <a:cubicBezTo>
                    <a:pt x="1551" y="1956"/>
                    <a:pt x="1551" y="1956"/>
                    <a:pt x="1550" y="1956"/>
                  </a:cubicBezTo>
                  <a:close/>
                  <a:moveTo>
                    <a:pt x="1518" y="1918"/>
                  </a:moveTo>
                  <a:cubicBezTo>
                    <a:pt x="1532" y="1930"/>
                    <a:pt x="1544" y="1942"/>
                    <a:pt x="1555" y="1957"/>
                  </a:cubicBezTo>
                  <a:lnTo>
                    <a:pt x="1555" y="1957"/>
                  </a:lnTo>
                  <a:lnTo>
                    <a:pt x="1552" y="1956"/>
                  </a:lnTo>
                  <a:lnTo>
                    <a:pt x="1552" y="1956"/>
                  </a:lnTo>
                  <a:cubicBezTo>
                    <a:pt x="1553" y="1957"/>
                    <a:pt x="1555" y="1957"/>
                    <a:pt x="1556" y="1958"/>
                  </a:cubicBezTo>
                  <a:lnTo>
                    <a:pt x="1556" y="1958"/>
                  </a:lnTo>
                  <a:cubicBezTo>
                    <a:pt x="1558" y="1960"/>
                    <a:pt x="1560" y="1962"/>
                    <a:pt x="1561" y="1965"/>
                  </a:cubicBezTo>
                  <a:lnTo>
                    <a:pt x="1561" y="1965"/>
                  </a:lnTo>
                  <a:lnTo>
                    <a:pt x="1551" y="1956"/>
                  </a:lnTo>
                  <a:lnTo>
                    <a:pt x="1551" y="1956"/>
                  </a:lnTo>
                  <a:lnTo>
                    <a:pt x="1541" y="1955"/>
                  </a:lnTo>
                  <a:lnTo>
                    <a:pt x="1541" y="1955"/>
                  </a:lnTo>
                  <a:lnTo>
                    <a:pt x="1540" y="1953"/>
                  </a:lnTo>
                  <a:lnTo>
                    <a:pt x="1540" y="1953"/>
                  </a:lnTo>
                  <a:cubicBezTo>
                    <a:pt x="1543" y="1954"/>
                    <a:pt x="1547" y="1955"/>
                    <a:pt x="1550" y="1956"/>
                  </a:cubicBezTo>
                  <a:lnTo>
                    <a:pt x="1550" y="1956"/>
                  </a:lnTo>
                  <a:lnTo>
                    <a:pt x="1527" y="1938"/>
                  </a:lnTo>
                  <a:lnTo>
                    <a:pt x="1527" y="1938"/>
                  </a:lnTo>
                  <a:lnTo>
                    <a:pt x="1519" y="1927"/>
                  </a:lnTo>
                  <a:lnTo>
                    <a:pt x="1519" y="1927"/>
                  </a:lnTo>
                  <a:cubicBezTo>
                    <a:pt x="1519" y="1924"/>
                    <a:pt x="1518" y="1921"/>
                    <a:pt x="1518" y="1918"/>
                  </a:cubicBezTo>
                  <a:close/>
                  <a:moveTo>
                    <a:pt x="1674" y="0"/>
                  </a:moveTo>
                  <a:cubicBezTo>
                    <a:pt x="1402" y="39"/>
                    <a:pt x="1129" y="78"/>
                    <a:pt x="896" y="234"/>
                  </a:cubicBezTo>
                  <a:cubicBezTo>
                    <a:pt x="779" y="312"/>
                    <a:pt x="662" y="390"/>
                    <a:pt x="585" y="467"/>
                  </a:cubicBezTo>
                  <a:cubicBezTo>
                    <a:pt x="546" y="506"/>
                    <a:pt x="507" y="545"/>
                    <a:pt x="468" y="584"/>
                  </a:cubicBezTo>
                  <a:cubicBezTo>
                    <a:pt x="390" y="701"/>
                    <a:pt x="312" y="779"/>
                    <a:pt x="234" y="895"/>
                  </a:cubicBezTo>
                  <a:cubicBezTo>
                    <a:pt x="157" y="1012"/>
                    <a:pt x="118" y="1129"/>
                    <a:pt x="79" y="1285"/>
                  </a:cubicBezTo>
                  <a:cubicBezTo>
                    <a:pt x="40" y="1324"/>
                    <a:pt x="40" y="1362"/>
                    <a:pt x="40" y="1440"/>
                  </a:cubicBezTo>
                  <a:cubicBezTo>
                    <a:pt x="1" y="1557"/>
                    <a:pt x="1" y="1713"/>
                    <a:pt x="1" y="1829"/>
                  </a:cubicBezTo>
                  <a:cubicBezTo>
                    <a:pt x="1" y="2102"/>
                    <a:pt x="79" y="2374"/>
                    <a:pt x="195" y="2608"/>
                  </a:cubicBezTo>
                  <a:cubicBezTo>
                    <a:pt x="234" y="2647"/>
                    <a:pt x="273" y="2686"/>
                    <a:pt x="273" y="2763"/>
                  </a:cubicBezTo>
                  <a:cubicBezTo>
                    <a:pt x="351" y="2841"/>
                    <a:pt x="429" y="2958"/>
                    <a:pt x="546" y="3036"/>
                  </a:cubicBezTo>
                  <a:cubicBezTo>
                    <a:pt x="624" y="3114"/>
                    <a:pt x="701" y="3191"/>
                    <a:pt x="818" y="3269"/>
                  </a:cubicBezTo>
                  <a:cubicBezTo>
                    <a:pt x="935" y="3347"/>
                    <a:pt x="1052" y="3386"/>
                    <a:pt x="1168" y="3425"/>
                  </a:cubicBezTo>
                  <a:cubicBezTo>
                    <a:pt x="1333" y="3488"/>
                    <a:pt x="1506" y="3519"/>
                    <a:pt x="1679" y="3519"/>
                  </a:cubicBezTo>
                  <a:cubicBezTo>
                    <a:pt x="2038" y="3519"/>
                    <a:pt x="2397" y="3389"/>
                    <a:pt x="2686" y="3152"/>
                  </a:cubicBezTo>
                  <a:cubicBezTo>
                    <a:pt x="2725" y="3152"/>
                    <a:pt x="2764" y="3152"/>
                    <a:pt x="2764" y="3114"/>
                  </a:cubicBezTo>
                  <a:cubicBezTo>
                    <a:pt x="2958" y="2997"/>
                    <a:pt x="3114" y="2841"/>
                    <a:pt x="3231" y="2686"/>
                  </a:cubicBezTo>
                  <a:cubicBezTo>
                    <a:pt x="3309" y="2569"/>
                    <a:pt x="3347" y="2452"/>
                    <a:pt x="3386" y="2335"/>
                  </a:cubicBezTo>
                  <a:cubicBezTo>
                    <a:pt x="3425" y="2257"/>
                    <a:pt x="3425" y="2219"/>
                    <a:pt x="3425" y="2180"/>
                  </a:cubicBezTo>
                  <a:cubicBezTo>
                    <a:pt x="3464" y="2024"/>
                    <a:pt x="3464" y="1868"/>
                    <a:pt x="3464" y="1752"/>
                  </a:cubicBezTo>
                  <a:cubicBezTo>
                    <a:pt x="3464" y="1479"/>
                    <a:pt x="3386" y="1207"/>
                    <a:pt x="3270" y="934"/>
                  </a:cubicBezTo>
                  <a:cubicBezTo>
                    <a:pt x="3192" y="779"/>
                    <a:pt x="3075" y="623"/>
                    <a:pt x="2919" y="506"/>
                  </a:cubicBezTo>
                  <a:cubicBezTo>
                    <a:pt x="2725" y="312"/>
                    <a:pt x="2491" y="156"/>
                    <a:pt x="2219" y="78"/>
                  </a:cubicBezTo>
                  <a:cubicBezTo>
                    <a:pt x="2063" y="0"/>
                    <a:pt x="1869" y="0"/>
                    <a:pt x="1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2"/>
            <p:cNvSpPr/>
            <p:nvPr/>
          </p:nvSpPr>
          <p:spPr>
            <a:xfrm>
              <a:off x="2919130" y="5072880"/>
              <a:ext cx="24601" cy="25436"/>
            </a:xfrm>
            <a:custGeom>
              <a:avLst/>
              <a:gdLst/>
              <a:ahLst/>
              <a:cxnLst/>
              <a:rect l="l" t="t" r="r" b="b"/>
              <a:pathLst>
                <a:path w="2297" h="2375" extrusionOk="0">
                  <a:moveTo>
                    <a:pt x="1700" y="1674"/>
                  </a:moveTo>
                  <a:lnTo>
                    <a:pt x="1689" y="1689"/>
                  </a:lnTo>
                  <a:lnTo>
                    <a:pt x="1689" y="1689"/>
                  </a:lnTo>
                  <a:lnTo>
                    <a:pt x="1674" y="1699"/>
                  </a:lnTo>
                  <a:lnTo>
                    <a:pt x="1674" y="1699"/>
                  </a:lnTo>
                  <a:cubicBezTo>
                    <a:pt x="1674" y="1677"/>
                    <a:pt x="1678" y="1674"/>
                    <a:pt x="1700" y="1674"/>
                  </a:cubicBezTo>
                  <a:close/>
                  <a:moveTo>
                    <a:pt x="1129" y="0"/>
                  </a:moveTo>
                  <a:cubicBezTo>
                    <a:pt x="1012" y="0"/>
                    <a:pt x="934" y="0"/>
                    <a:pt x="818" y="39"/>
                  </a:cubicBezTo>
                  <a:lnTo>
                    <a:pt x="545" y="117"/>
                  </a:lnTo>
                  <a:lnTo>
                    <a:pt x="506" y="117"/>
                  </a:lnTo>
                  <a:lnTo>
                    <a:pt x="429" y="234"/>
                  </a:lnTo>
                  <a:lnTo>
                    <a:pt x="312" y="312"/>
                  </a:lnTo>
                  <a:lnTo>
                    <a:pt x="156" y="506"/>
                  </a:lnTo>
                  <a:cubicBezTo>
                    <a:pt x="156" y="506"/>
                    <a:pt x="156" y="545"/>
                    <a:pt x="156" y="545"/>
                  </a:cubicBezTo>
                  <a:cubicBezTo>
                    <a:pt x="78" y="662"/>
                    <a:pt x="39" y="779"/>
                    <a:pt x="1" y="934"/>
                  </a:cubicBezTo>
                  <a:cubicBezTo>
                    <a:pt x="1" y="1051"/>
                    <a:pt x="1" y="1207"/>
                    <a:pt x="1" y="1323"/>
                  </a:cubicBezTo>
                  <a:cubicBezTo>
                    <a:pt x="46" y="1414"/>
                    <a:pt x="97" y="1504"/>
                    <a:pt x="156" y="1588"/>
                  </a:cubicBezTo>
                  <a:lnTo>
                    <a:pt x="156" y="1588"/>
                  </a:lnTo>
                  <a:cubicBezTo>
                    <a:pt x="156" y="1591"/>
                    <a:pt x="156" y="1593"/>
                    <a:pt x="156" y="1596"/>
                  </a:cubicBezTo>
                  <a:lnTo>
                    <a:pt x="156" y="1635"/>
                  </a:lnTo>
                  <a:cubicBezTo>
                    <a:pt x="195" y="1713"/>
                    <a:pt x="234" y="1790"/>
                    <a:pt x="273" y="1868"/>
                  </a:cubicBezTo>
                  <a:lnTo>
                    <a:pt x="351" y="1946"/>
                  </a:lnTo>
                  <a:cubicBezTo>
                    <a:pt x="390" y="2024"/>
                    <a:pt x="468" y="2102"/>
                    <a:pt x="545" y="2141"/>
                  </a:cubicBezTo>
                  <a:lnTo>
                    <a:pt x="623" y="2218"/>
                  </a:lnTo>
                  <a:lnTo>
                    <a:pt x="857" y="2335"/>
                  </a:lnTo>
                  <a:cubicBezTo>
                    <a:pt x="973" y="2335"/>
                    <a:pt x="1051" y="2335"/>
                    <a:pt x="1168" y="2374"/>
                  </a:cubicBezTo>
                  <a:lnTo>
                    <a:pt x="1479" y="2374"/>
                  </a:lnTo>
                  <a:cubicBezTo>
                    <a:pt x="1557" y="2335"/>
                    <a:pt x="1635" y="2296"/>
                    <a:pt x="1752" y="2257"/>
                  </a:cubicBezTo>
                  <a:lnTo>
                    <a:pt x="1868" y="2179"/>
                  </a:lnTo>
                  <a:lnTo>
                    <a:pt x="1985" y="2063"/>
                  </a:lnTo>
                  <a:lnTo>
                    <a:pt x="2024" y="2063"/>
                  </a:lnTo>
                  <a:cubicBezTo>
                    <a:pt x="2063" y="1985"/>
                    <a:pt x="2141" y="1907"/>
                    <a:pt x="2180" y="1829"/>
                  </a:cubicBezTo>
                  <a:cubicBezTo>
                    <a:pt x="2180" y="1829"/>
                    <a:pt x="2180" y="1829"/>
                    <a:pt x="2180" y="1790"/>
                  </a:cubicBezTo>
                  <a:cubicBezTo>
                    <a:pt x="2219" y="1751"/>
                    <a:pt x="2219" y="1713"/>
                    <a:pt x="2258" y="1674"/>
                  </a:cubicBezTo>
                  <a:cubicBezTo>
                    <a:pt x="2258" y="1596"/>
                    <a:pt x="2296" y="1557"/>
                    <a:pt x="2296" y="1518"/>
                  </a:cubicBezTo>
                  <a:lnTo>
                    <a:pt x="2296" y="1479"/>
                  </a:lnTo>
                  <a:lnTo>
                    <a:pt x="2296" y="1323"/>
                  </a:lnTo>
                  <a:lnTo>
                    <a:pt x="2296" y="1207"/>
                  </a:lnTo>
                  <a:lnTo>
                    <a:pt x="2296" y="1129"/>
                  </a:lnTo>
                  <a:cubicBezTo>
                    <a:pt x="2296" y="1090"/>
                    <a:pt x="2296" y="934"/>
                    <a:pt x="2258" y="856"/>
                  </a:cubicBezTo>
                  <a:lnTo>
                    <a:pt x="2258" y="817"/>
                  </a:lnTo>
                  <a:cubicBezTo>
                    <a:pt x="2258" y="740"/>
                    <a:pt x="2180" y="623"/>
                    <a:pt x="2180" y="584"/>
                  </a:cubicBezTo>
                  <a:lnTo>
                    <a:pt x="2180" y="545"/>
                  </a:lnTo>
                  <a:cubicBezTo>
                    <a:pt x="2141" y="506"/>
                    <a:pt x="2102" y="467"/>
                    <a:pt x="2102" y="428"/>
                  </a:cubicBezTo>
                  <a:cubicBezTo>
                    <a:pt x="2063" y="389"/>
                    <a:pt x="2024" y="351"/>
                    <a:pt x="2024" y="312"/>
                  </a:cubicBezTo>
                  <a:lnTo>
                    <a:pt x="1907" y="195"/>
                  </a:lnTo>
                  <a:cubicBezTo>
                    <a:pt x="1868" y="195"/>
                    <a:pt x="1829" y="156"/>
                    <a:pt x="1791" y="117"/>
                  </a:cubicBezTo>
                  <a:lnTo>
                    <a:pt x="1752" y="117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2"/>
            <p:cNvSpPr/>
            <p:nvPr/>
          </p:nvSpPr>
          <p:spPr>
            <a:xfrm>
              <a:off x="2945391" y="5037034"/>
              <a:ext cx="21259" cy="22309"/>
            </a:xfrm>
            <a:custGeom>
              <a:avLst/>
              <a:gdLst/>
              <a:ahLst/>
              <a:cxnLst/>
              <a:rect l="l" t="t" r="r" b="b"/>
              <a:pathLst>
                <a:path w="1985" h="2083" extrusionOk="0">
                  <a:moveTo>
                    <a:pt x="1844" y="1114"/>
                  </a:moveTo>
                  <a:lnTo>
                    <a:pt x="1867" y="1165"/>
                  </a:lnTo>
                  <a:lnTo>
                    <a:pt x="1867" y="1165"/>
                  </a:lnTo>
                  <a:cubicBezTo>
                    <a:pt x="1864" y="1218"/>
                    <a:pt x="1855" y="1271"/>
                    <a:pt x="1829" y="1324"/>
                  </a:cubicBezTo>
                  <a:cubicBezTo>
                    <a:pt x="1829" y="1324"/>
                    <a:pt x="1829" y="1285"/>
                    <a:pt x="1829" y="1246"/>
                  </a:cubicBezTo>
                  <a:lnTo>
                    <a:pt x="1824" y="1256"/>
                  </a:lnTo>
                  <a:lnTo>
                    <a:pt x="1824" y="1256"/>
                  </a:lnTo>
                  <a:cubicBezTo>
                    <a:pt x="1827" y="1240"/>
                    <a:pt x="1829" y="1224"/>
                    <a:pt x="1829" y="1207"/>
                  </a:cubicBezTo>
                  <a:lnTo>
                    <a:pt x="1844" y="1114"/>
                  </a:lnTo>
                  <a:close/>
                  <a:moveTo>
                    <a:pt x="1756" y="1391"/>
                  </a:moveTo>
                  <a:lnTo>
                    <a:pt x="1712" y="1479"/>
                  </a:lnTo>
                  <a:lnTo>
                    <a:pt x="1712" y="1441"/>
                  </a:lnTo>
                  <a:cubicBezTo>
                    <a:pt x="1729" y="1424"/>
                    <a:pt x="1743" y="1408"/>
                    <a:pt x="1756" y="1391"/>
                  </a:cubicBezTo>
                  <a:close/>
                  <a:moveTo>
                    <a:pt x="1012" y="1"/>
                  </a:moveTo>
                  <a:cubicBezTo>
                    <a:pt x="895" y="1"/>
                    <a:pt x="817" y="1"/>
                    <a:pt x="739" y="40"/>
                  </a:cubicBezTo>
                  <a:cubicBezTo>
                    <a:pt x="662" y="79"/>
                    <a:pt x="584" y="79"/>
                    <a:pt x="545" y="117"/>
                  </a:cubicBezTo>
                  <a:cubicBezTo>
                    <a:pt x="350" y="195"/>
                    <a:pt x="234" y="312"/>
                    <a:pt x="156" y="468"/>
                  </a:cubicBezTo>
                  <a:cubicBezTo>
                    <a:pt x="78" y="662"/>
                    <a:pt x="0" y="857"/>
                    <a:pt x="0" y="1051"/>
                  </a:cubicBezTo>
                  <a:lnTo>
                    <a:pt x="0" y="1090"/>
                  </a:lnTo>
                  <a:cubicBezTo>
                    <a:pt x="0" y="1207"/>
                    <a:pt x="39" y="1285"/>
                    <a:pt x="39" y="1402"/>
                  </a:cubicBezTo>
                  <a:cubicBezTo>
                    <a:pt x="117" y="1635"/>
                    <a:pt x="272" y="1830"/>
                    <a:pt x="467" y="1946"/>
                  </a:cubicBezTo>
                  <a:cubicBezTo>
                    <a:pt x="545" y="1985"/>
                    <a:pt x="623" y="2024"/>
                    <a:pt x="701" y="2024"/>
                  </a:cubicBezTo>
                  <a:cubicBezTo>
                    <a:pt x="798" y="2063"/>
                    <a:pt x="895" y="2083"/>
                    <a:pt x="992" y="2083"/>
                  </a:cubicBezTo>
                  <a:cubicBezTo>
                    <a:pt x="1090" y="2083"/>
                    <a:pt x="1187" y="2063"/>
                    <a:pt x="1284" y="2024"/>
                  </a:cubicBezTo>
                  <a:lnTo>
                    <a:pt x="1479" y="1946"/>
                  </a:lnTo>
                  <a:cubicBezTo>
                    <a:pt x="1518" y="1908"/>
                    <a:pt x="1557" y="1869"/>
                    <a:pt x="1596" y="1869"/>
                  </a:cubicBezTo>
                  <a:cubicBezTo>
                    <a:pt x="1596" y="1869"/>
                    <a:pt x="1673" y="1791"/>
                    <a:pt x="1712" y="1752"/>
                  </a:cubicBezTo>
                  <a:lnTo>
                    <a:pt x="1829" y="1596"/>
                  </a:lnTo>
                  <a:cubicBezTo>
                    <a:pt x="1868" y="1557"/>
                    <a:pt x="1868" y="1557"/>
                    <a:pt x="1829" y="1557"/>
                  </a:cubicBezTo>
                  <a:cubicBezTo>
                    <a:pt x="1907" y="1479"/>
                    <a:pt x="1946" y="1402"/>
                    <a:pt x="1946" y="1285"/>
                  </a:cubicBezTo>
                  <a:cubicBezTo>
                    <a:pt x="1946" y="1246"/>
                    <a:pt x="1985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46" y="857"/>
                    <a:pt x="1946" y="779"/>
                  </a:cubicBezTo>
                  <a:lnTo>
                    <a:pt x="1946" y="740"/>
                  </a:lnTo>
                  <a:cubicBezTo>
                    <a:pt x="1946" y="701"/>
                    <a:pt x="1907" y="662"/>
                    <a:pt x="1907" y="662"/>
                  </a:cubicBezTo>
                  <a:cubicBezTo>
                    <a:pt x="1868" y="584"/>
                    <a:pt x="1868" y="546"/>
                    <a:pt x="1829" y="546"/>
                  </a:cubicBezTo>
                  <a:lnTo>
                    <a:pt x="1829" y="507"/>
                  </a:lnTo>
                  <a:cubicBezTo>
                    <a:pt x="1790" y="429"/>
                    <a:pt x="1751" y="390"/>
                    <a:pt x="1712" y="312"/>
                  </a:cubicBezTo>
                  <a:cubicBezTo>
                    <a:pt x="1650" y="250"/>
                    <a:pt x="1576" y="201"/>
                    <a:pt x="1497" y="163"/>
                  </a:cubicBezTo>
                  <a:lnTo>
                    <a:pt x="1497" y="163"/>
                  </a:lnTo>
                  <a:lnTo>
                    <a:pt x="1440" y="117"/>
                  </a:lnTo>
                  <a:cubicBezTo>
                    <a:pt x="1323" y="40"/>
                    <a:pt x="1167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2"/>
            <p:cNvSpPr/>
            <p:nvPr/>
          </p:nvSpPr>
          <p:spPr>
            <a:xfrm>
              <a:off x="2869950" y="5100801"/>
              <a:ext cx="21688" cy="20745"/>
            </a:xfrm>
            <a:custGeom>
              <a:avLst/>
              <a:gdLst/>
              <a:ahLst/>
              <a:cxnLst/>
              <a:rect l="l" t="t" r="r" b="b"/>
              <a:pathLst>
                <a:path w="2025" h="1937" extrusionOk="0">
                  <a:moveTo>
                    <a:pt x="1674" y="818"/>
                  </a:moveTo>
                  <a:lnTo>
                    <a:pt x="1674" y="857"/>
                  </a:lnTo>
                  <a:cubicBezTo>
                    <a:pt x="1635" y="818"/>
                    <a:pt x="1635" y="818"/>
                    <a:pt x="1674" y="818"/>
                  </a:cubicBezTo>
                  <a:close/>
                  <a:moveTo>
                    <a:pt x="1674" y="1168"/>
                  </a:moveTo>
                  <a:lnTo>
                    <a:pt x="1654" y="1202"/>
                  </a:lnTo>
                  <a:lnTo>
                    <a:pt x="1654" y="1202"/>
                  </a:lnTo>
                  <a:cubicBezTo>
                    <a:pt x="1637" y="1191"/>
                    <a:pt x="1644" y="1168"/>
                    <a:pt x="1674" y="1168"/>
                  </a:cubicBezTo>
                  <a:close/>
                  <a:moveTo>
                    <a:pt x="291" y="1444"/>
                  </a:moveTo>
                  <a:cubicBezTo>
                    <a:pt x="296" y="1446"/>
                    <a:pt x="300" y="1450"/>
                    <a:pt x="303" y="1454"/>
                  </a:cubicBezTo>
                  <a:lnTo>
                    <a:pt x="303" y="1454"/>
                  </a:lnTo>
                  <a:lnTo>
                    <a:pt x="294" y="1450"/>
                  </a:lnTo>
                  <a:lnTo>
                    <a:pt x="294" y="1450"/>
                  </a:lnTo>
                  <a:lnTo>
                    <a:pt x="291" y="1444"/>
                  </a:lnTo>
                  <a:close/>
                  <a:moveTo>
                    <a:pt x="935" y="1"/>
                  </a:moveTo>
                  <a:cubicBezTo>
                    <a:pt x="857" y="1"/>
                    <a:pt x="779" y="1"/>
                    <a:pt x="662" y="39"/>
                  </a:cubicBezTo>
                  <a:cubicBezTo>
                    <a:pt x="623" y="39"/>
                    <a:pt x="584" y="39"/>
                    <a:pt x="584" y="78"/>
                  </a:cubicBezTo>
                  <a:cubicBezTo>
                    <a:pt x="507" y="78"/>
                    <a:pt x="429" y="117"/>
                    <a:pt x="390" y="195"/>
                  </a:cubicBezTo>
                  <a:cubicBezTo>
                    <a:pt x="312" y="234"/>
                    <a:pt x="312" y="234"/>
                    <a:pt x="273" y="273"/>
                  </a:cubicBezTo>
                  <a:lnTo>
                    <a:pt x="273" y="273"/>
                  </a:lnTo>
                  <a:lnTo>
                    <a:pt x="273" y="273"/>
                  </a:lnTo>
                  <a:lnTo>
                    <a:pt x="156" y="429"/>
                  </a:lnTo>
                  <a:lnTo>
                    <a:pt x="156" y="467"/>
                  </a:lnTo>
                  <a:lnTo>
                    <a:pt x="156" y="506"/>
                  </a:lnTo>
                  <a:cubicBezTo>
                    <a:pt x="117" y="584"/>
                    <a:pt x="79" y="623"/>
                    <a:pt x="40" y="740"/>
                  </a:cubicBezTo>
                  <a:lnTo>
                    <a:pt x="40" y="779"/>
                  </a:lnTo>
                  <a:cubicBezTo>
                    <a:pt x="40" y="857"/>
                    <a:pt x="1" y="934"/>
                    <a:pt x="1" y="1012"/>
                  </a:cubicBezTo>
                  <a:cubicBezTo>
                    <a:pt x="1" y="1041"/>
                    <a:pt x="1" y="1049"/>
                    <a:pt x="1" y="1049"/>
                  </a:cubicBezTo>
                  <a:cubicBezTo>
                    <a:pt x="1" y="1049"/>
                    <a:pt x="1" y="1050"/>
                    <a:pt x="1" y="1051"/>
                  </a:cubicBezTo>
                  <a:cubicBezTo>
                    <a:pt x="1" y="1129"/>
                    <a:pt x="1" y="1207"/>
                    <a:pt x="40" y="1285"/>
                  </a:cubicBezTo>
                  <a:cubicBezTo>
                    <a:pt x="40" y="1285"/>
                    <a:pt x="40" y="1285"/>
                    <a:pt x="40" y="1324"/>
                  </a:cubicBezTo>
                  <a:cubicBezTo>
                    <a:pt x="79" y="1401"/>
                    <a:pt x="117" y="1518"/>
                    <a:pt x="195" y="1596"/>
                  </a:cubicBezTo>
                  <a:cubicBezTo>
                    <a:pt x="312" y="1791"/>
                    <a:pt x="507" y="1907"/>
                    <a:pt x="740" y="1907"/>
                  </a:cubicBezTo>
                  <a:cubicBezTo>
                    <a:pt x="798" y="1927"/>
                    <a:pt x="857" y="1936"/>
                    <a:pt x="915" y="1936"/>
                  </a:cubicBezTo>
                  <a:cubicBezTo>
                    <a:pt x="967" y="1936"/>
                    <a:pt x="1019" y="1929"/>
                    <a:pt x="1070" y="1914"/>
                  </a:cubicBezTo>
                  <a:lnTo>
                    <a:pt x="1070" y="1914"/>
                  </a:lnTo>
                  <a:cubicBezTo>
                    <a:pt x="1573" y="1897"/>
                    <a:pt x="2024" y="1513"/>
                    <a:pt x="2024" y="934"/>
                  </a:cubicBezTo>
                  <a:cubicBezTo>
                    <a:pt x="2024" y="779"/>
                    <a:pt x="1946" y="623"/>
                    <a:pt x="1869" y="467"/>
                  </a:cubicBezTo>
                  <a:cubicBezTo>
                    <a:pt x="1791" y="312"/>
                    <a:pt x="1674" y="195"/>
                    <a:pt x="1518" y="117"/>
                  </a:cubicBezTo>
                  <a:cubicBezTo>
                    <a:pt x="1402" y="78"/>
                    <a:pt x="1324" y="39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2"/>
            <p:cNvSpPr/>
            <p:nvPr/>
          </p:nvSpPr>
          <p:spPr>
            <a:xfrm>
              <a:off x="3032496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234" y="1090"/>
                  </a:moveTo>
                  <a:cubicBezTo>
                    <a:pt x="234" y="1090"/>
                    <a:pt x="234" y="1090"/>
                    <a:pt x="234" y="1090"/>
                  </a:cubicBezTo>
                  <a:lnTo>
                    <a:pt x="234" y="1090"/>
                  </a:lnTo>
                  <a:cubicBezTo>
                    <a:pt x="234" y="1090"/>
                    <a:pt x="234" y="1090"/>
                    <a:pt x="233" y="1091"/>
                  </a:cubicBezTo>
                  <a:lnTo>
                    <a:pt x="234" y="1090"/>
                  </a:lnTo>
                  <a:close/>
                  <a:moveTo>
                    <a:pt x="1868" y="1324"/>
                  </a:moveTo>
                  <a:lnTo>
                    <a:pt x="1878" y="1354"/>
                  </a:lnTo>
                  <a:lnTo>
                    <a:pt x="1878" y="1354"/>
                  </a:lnTo>
                  <a:cubicBezTo>
                    <a:pt x="1878" y="1351"/>
                    <a:pt x="1878" y="1349"/>
                    <a:pt x="1878" y="1347"/>
                  </a:cubicBezTo>
                  <a:lnTo>
                    <a:pt x="1878" y="1347"/>
                  </a:lnTo>
                  <a:cubicBezTo>
                    <a:pt x="1879" y="1351"/>
                    <a:pt x="1880" y="1356"/>
                    <a:pt x="1881" y="1360"/>
                  </a:cubicBezTo>
                  <a:lnTo>
                    <a:pt x="1881" y="1360"/>
                  </a:lnTo>
                  <a:cubicBezTo>
                    <a:pt x="1881" y="1361"/>
                    <a:pt x="1881" y="1361"/>
                    <a:pt x="1880" y="1362"/>
                  </a:cubicBezTo>
                  <a:lnTo>
                    <a:pt x="1880" y="1362"/>
                  </a:lnTo>
                  <a:lnTo>
                    <a:pt x="1878" y="1354"/>
                  </a:lnTo>
                  <a:lnTo>
                    <a:pt x="1878" y="1354"/>
                  </a:lnTo>
                  <a:cubicBezTo>
                    <a:pt x="1878" y="1359"/>
                    <a:pt x="1878" y="1364"/>
                    <a:pt x="1878" y="1369"/>
                  </a:cubicBezTo>
                  <a:lnTo>
                    <a:pt x="1878" y="1369"/>
                  </a:lnTo>
                  <a:cubicBezTo>
                    <a:pt x="1876" y="1373"/>
                    <a:pt x="1875" y="1377"/>
                    <a:pt x="1874" y="1380"/>
                  </a:cubicBezTo>
                  <a:lnTo>
                    <a:pt x="1874" y="1380"/>
                  </a:lnTo>
                  <a:cubicBezTo>
                    <a:pt x="1870" y="1362"/>
                    <a:pt x="1868" y="1343"/>
                    <a:pt x="1868" y="1324"/>
                  </a:cubicBezTo>
                  <a:close/>
                  <a:moveTo>
                    <a:pt x="1885" y="1378"/>
                  </a:moveTo>
                  <a:cubicBezTo>
                    <a:pt x="1886" y="1380"/>
                    <a:pt x="1887" y="1383"/>
                    <a:pt x="1887" y="1385"/>
                  </a:cubicBezTo>
                  <a:lnTo>
                    <a:pt x="1887" y="1385"/>
                  </a:lnTo>
                  <a:cubicBezTo>
                    <a:pt x="1886" y="1388"/>
                    <a:pt x="1884" y="1390"/>
                    <a:pt x="1882" y="1392"/>
                  </a:cubicBezTo>
                  <a:lnTo>
                    <a:pt x="1882" y="1392"/>
                  </a:lnTo>
                  <a:lnTo>
                    <a:pt x="1885" y="1380"/>
                  </a:lnTo>
                  <a:lnTo>
                    <a:pt x="1885" y="1378"/>
                  </a:lnTo>
                  <a:close/>
                  <a:moveTo>
                    <a:pt x="1874" y="1380"/>
                  </a:moveTo>
                  <a:cubicBezTo>
                    <a:pt x="1875" y="1386"/>
                    <a:pt x="1877" y="1391"/>
                    <a:pt x="1878" y="1396"/>
                  </a:cubicBezTo>
                  <a:lnTo>
                    <a:pt x="1878" y="1396"/>
                  </a:lnTo>
                  <a:lnTo>
                    <a:pt x="1879" y="1392"/>
                  </a:lnTo>
                  <a:lnTo>
                    <a:pt x="1879" y="1392"/>
                  </a:lnTo>
                  <a:cubicBezTo>
                    <a:pt x="1880" y="1393"/>
                    <a:pt x="1880" y="1395"/>
                    <a:pt x="1880" y="1396"/>
                  </a:cubicBezTo>
                  <a:lnTo>
                    <a:pt x="1880" y="1396"/>
                  </a:lnTo>
                  <a:cubicBezTo>
                    <a:pt x="1879" y="1396"/>
                    <a:pt x="1879" y="1397"/>
                    <a:pt x="1879" y="1398"/>
                  </a:cubicBezTo>
                  <a:lnTo>
                    <a:pt x="1879" y="1398"/>
                  </a:lnTo>
                  <a:cubicBezTo>
                    <a:pt x="1878" y="1397"/>
                    <a:pt x="1878" y="1396"/>
                    <a:pt x="1878" y="1396"/>
                  </a:cubicBezTo>
                  <a:lnTo>
                    <a:pt x="1878" y="1396"/>
                  </a:lnTo>
                  <a:lnTo>
                    <a:pt x="1876" y="1402"/>
                  </a:lnTo>
                  <a:lnTo>
                    <a:pt x="1870" y="1409"/>
                  </a:lnTo>
                  <a:lnTo>
                    <a:pt x="1870" y="1409"/>
                  </a:lnTo>
                  <a:cubicBezTo>
                    <a:pt x="1871" y="1399"/>
                    <a:pt x="1872" y="1389"/>
                    <a:pt x="1874" y="1380"/>
                  </a:cubicBezTo>
                  <a:close/>
                  <a:moveTo>
                    <a:pt x="1875" y="1402"/>
                  </a:moveTo>
                  <a:lnTo>
                    <a:pt x="1869" y="1419"/>
                  </a:lnTo>
                  <a:lnTo>
                    <a:pt x="1869" y="1419"/>
                  </a:lnTo>
                  <a:cubicBezTo>
                    <a:pt x="1869" y="1416"/>
                    <a:pt x="1869" y="1414"/>
                    <a:pt x="1869" y="1412"/>
                  </a:cubicBezTo>
                  <a:lnTo>
                    <a:pt x="1869" y="1412"/>
                  </a:lnTo>
                  <a:cubicBezTo>
                    <a:pt x="1871" y="1409"/>
                    <a:pt x="1873" y="1405"/>
                    <a:pt x="1875" y="1402"/>
                  </a:cubicBezTo>
                  <a:close/>
                  <a:moveTo>
                    <a:pt x="1907" y="1246"/>
                  </a:moveTo>
                  <a:lnTo>
                    <a:pt x="1891" y="1343"/>
                  </a:lnTo>
                  <a:lnTo>
                    <a:pt x="1891" y="1343"/>
                  </a:lnTo>
                  <a:cubicBezTo>
                    <a:pt x="1895" y="1337"/>
                    <a:pt x="1900" y="1330"/>
                    <a:pt x="1907" y="1324"/>
                  </a:cubicBezTo>
                  <a:lnTo>
                    <a:pt x="1907" y="1324"/>
                  </a:lnTo>
                  <a:lnTo>
                    <a:pt x="1888" y="1370"/>
                  </a:lnTo>
                  <a:lnTo>
                    <a:pt x="1888" y="1370"/>
                  </a:lnTo>
                  <a:lnTo>
                    <a:pt x="1890" y="1382"/>
                  </a:lnTo>
                  <a:lnTo>
                    <a:pt x="1890" y="1382"/>
                  </a:lnTo>
                  <a:cubicBezTo>
                    <a:pt x="1896" y="1375"/>
                    <a:pt x="1901" y="1368"/>
                    <a:pt x="1907" y="1363"/>
                  </a:cubicBezTo>
                  <a:lnTo>
                    <a:pt x="1907" y="1363"/>
                  </a:lnTo>
                  <a:lnTo>
                    <a:pt x="1891" y="1383"/>
                  </a:lnTo>
                  <a:lnTo>
                    <a:pt x="1894" y="1402"/>
                  </a:lnTo>
                  <a:lnTo>
                    <a:pt x="1924" y="1493"/>
                  </a:lnTo>
                  <a:lnTo>
                    <a:pt x="1924" y="1493"/>
                  </a:lnTo>
                  <a:cubicBezTo>
                    <a:pt x="1924" y="1492"/>
                    <a:pt x="1923" y="1491"/>
                    <a:pt x="1922" y="1490"/>
                  </a:cubicBezTo>
                  <a:lnTo>
                    <a:pt x="1922" y="1490"/>
                  </a:lnTo>
                  <a:cubicBezTo>
                    <a:pt x="1913" y="1464"/>
                    <a:pt x="1904" y="1438"/>
                    <a:pt x="1896" y="1413"/>
                  </a:cubicBezTo>
                  <a:lnTo>
                    <a:pt x="1896" y="1413"/>
                  </a:lnTo>
                  <a:lnTo>
                    <a:pt x="1903" y="1459"/>
                  </a:lnTo>
                  <a:lnTo>
                    <a:pt x="1903" y="1459"/>
                  </a:lnTo>
                  <a:cubicBezTo>
                    <a:pt x="1895" y="1444"/>
                    <a:pt x="1888" y="1427"/>
                    <a:pt x="1882" y="1410"/>
                  </a:cubicBezTo>
                  <a:lnTo>
                    <a:pt x="1882" y="1410"/>
                  </a:lnTo>
                  <a:cubicBezTo>
                    <a:pt x="1882" y="1407"/>
                    <a:pt x="1881" y="1404"/>
                    <a:pt x="1881" y="1402"/>
                  </a:cubicBezTo>
                  <a:lnTo>
                    <a:pt x="1881" y="1402"/>
                  </a:lnTo>
                  <a:lnTo>
                    <a:pt x="1880" y="1404"/>
                  </a:lnTo>
                  <a:lnTo>
                    <a:pt x="1880" y="1404"/>
                  </a:lnTo>
                  <a:cubicBezTo>
                    <a:pt x="1880" y="1402"/>
                    <a:pt x="1879" y="1400"/>
                    <a:pt x="1879" y="1398"/>
                  </a:cubicBezTo>
                  <a:lnTo>
                    <a:pt x="1879" y="1398"/>
                  </a:lnTo>
                  <a:lnTo>
                    <a:pt x="1876" y="1401"/>
                  </a:lnTo>
                  <a:lnTo>
                    <a:pt x="1876" y="1401"/>
                  </a:lnTo>
                  <a:cubicBezTo>
                    <a:pt x="1877" y="1400"/>
                    <a:pt x="1878" y="1399"/>
                    <a:pt x="1879" y="1398"/>
                  </a:cubicBezTo>
                  <a:lnTo>
                    <a:pt x="1879" y="1398"/>
                  </a:lnTo>
                  <a:cubicBezTo>
                    <a:pt x="1879" y="1398"/>
                    <a:pt x="1879" y="1398"/>
                    <a:pt x="1879" y="1398"/>
                  </a:cubicBezTo>
                  <a:lnTo>
                    <a:pt x="1879" y="1398"/>
                  </a:lnTo>
                  <a:lnTo>
                    <a:pt x="1880" y="1396"/>
                  </a:lnTo>
                  <a:lnTo>
                    <a:pt x="1880" y="1396"/>
                  </a:lnTo>
                  <a:cubicBezTo>
                    <a:pt x="1880" y="1398"/>
                    <a:pt x="1881" y="1400"/>
                    <a:pt x="1881" y="1402"/>
                  </a:cubicBezTo>
                  <a:lnTo>
                    <a:pt x="1882" y="1394"/>
                  </a:lnTo>
                  <a:lnTo>
                    <a:pt x="1882" y="1394"/>
                  </a:lnTo>
                  <a:lnTo>
                    <a:pt x="1888" y="1387"/>
                  </a:lnTo>
                  <a:lnTo>
                    <a:pt x="1888" y="1387"/>
                  </a:lnTo>
                  <a:cubicBezTo>
                    <a:pt x="1890" y="1396"/>
                    <a:pt x="1893" y="1404"/>
                    <a:pt x="1896" y="1413"/>
                  </a:cubicBezTo>
                  <a:lnTo>
                    <a:pt x="1896" y="1413"/>
                  </a:lnTo>
                  <a:lnTo>
                    <a:pt x="1894" y="1402"/>
                  </a:lnTo>
                  <a:lnTo>
                    <a:pt x="1888" y="1386"/>
                  </a:lnTo>
                  <a:lnTo>
                    <a:pt x="1888" y="1386"/>
                  </a:lnTo>
                  <a:lnTo>
                    <a:pt x="1891" y="1383"/>
                  </a:lnTo>
                  <a:lnTo>
                    <a:pt x="1890" y="1382"/>
                  </a:lnTo>
                  <a:lnTo>
                    <a:pt x="1890" y="1382"/>
                  </a:lnTo>
                  <a:cubicBezTo>
                    <a:pt x="1890" y="1383"/>
                    <a:pt x="1889" y="1384"/>
                    <a:pt x="1888" y="1385"/>
                  </a:cubicBezTo>
                  <a:lnTo>
                    <a:pt x="1888" y="1385"/>
                  </a:lnTo>
                  <a:lnTo>
                    <a:pt x="1886" y="1377"/>
                  </a:lnTo>
                  <a:lnTo>
                    <a:pt x="1888" y="1370"/>
                  </a:lnTo>
                  <a:lnTo>
                    <a:pt x="1888" y="1370"/>
                  </a:lnTo>
                  <a:lnTo>
                    <a:pt x="1887" y="1363"/>
                  </a:lnTo>
                  <a:lnTo>
                    <a:pt x="1887" y="1363"/>
                  </a:lnTo>
                  <a:lnTo>
                    <a:pt x="1891" y="1343"/>
                  </a:lnTo>
                  <a:lnTo>
                    <a:pt x="1891" y="1343"/>
                  </a:lnTo>
                  <a:cubicBezTo>
                    <a:pt x="1889" y="1346"/>
                    <a:pt x="1887" y="1349"/>
                    <a:pt x="1885" y="1352"/>
                  </a:cubicBezTo>
                  <a:lnTo>
                    <a:pt x="1885" y="1352"/>
                  </a:lnTo>
                  <a:lnTo>
                    <a:pt x="1881" y="1324"/>
                  </a:lnTo>
                  <a:lnTo>
                    <a:pt x="1881" y="1324"/>
                  </a:lnTo>
                  <a:cubicBezTo>
                    <a:pt x="1880" y="1332"/>
                    <a:pt x="1879" y="1339"/>
                    <a:pt x="1878" y="1347"/>
                  </a:cubicBezTo>
                  <a:lnTo>
                    <a:pt x="1878" y="1347"/>
                  </a:lnTo>
                  <a:cubicBezTo>
                    <a:pt x="1872" y="1316"/>
                    <a:pt x="1868" y="1283"/>
                    <a:pt x="1868" y="1246"/>
                  </a:cubicBezTo>
                  <a:lnTo>
                    <a:pt x="1868" y="1246"/>
                  </a:lnTo>
                  <a:lnTo>
                    <a:pt x="1881" y="1324"/>
                  </a:lnTo>
                  <a:cubicBezTo>
                    <a:pt x="1885" y="1298"/>
                    <a:pt x="1894" y="1272"/>
                    <a:pt x="1907" y="1246"/>
                  </a:cubicBezTo>
                  <a:close/>
                  <a:moveTo>
                    <a:pt x="1234" y="1599"/>
                  </a:moveTo>
                  <a:lnTo>
                    <a:pt x="1237" y="1604"/>
                  </a:lnTo>
                  <a:lnTo>
                    <a:pt x="1234" y="1599"/>
                  </a:lnTo>
                  <a:close/>
                  <a:moveTo>
                    <a:pt x="1432" y="1639"/>
                  </a:moveTo>
                  <a:cubicBezTo>
                    <a:pt x="1432" y="1639"/>
                    <a:pt x="1433" y="1639"/>
                    <a:pt x="1434" y="1639"/>
                  </a:cubicBezTo>
                  <a:lnTo>
                    <a:pt x="1434" y="1639"/>
                  </a:lnTo>
                  <a:cubicBezTo>
                    <a:pt x="1436" y="1640"/>
                    <a:pt x="1438" y="1642"/>
                    <a:pt x="1439" y="1643"/>
                  </a:cubicBezTo>
                  <a:lnTo>
                    <a:pt x="1439" y="1643"/>
                  </a:lnTo>
                  <a:lnTo>
                    <a:pt x="1434" y="1641"/>
                  </a:lnTo>
                  <a:lnTo>
                    <a:pt x="1434" y="1641"/>
                  </a:lnTo>
                  <a:lnTo>
                    <a:pt x="1432" y="1639"/>
                  </a:lnTo>
                  <a:close/>
                  <a:moveTo>
                    <a:pt x="1465" y="1646"/>
                  </a:moveTo>
                  <a:cubicBezTo>
                    <a:pt x="1465" y="1646"/>
                    <a:pt x="1466" y="1646"/>
                    <a:pt x="1467" y="1646"/>
                  </a:cubicBezTo>
                  <a:lnTo>
                    <a:pt x="1467" y="1646"/>
                  </a:lnTo>
                  <a:cubicBezTo>
                    <a:pt x="1465" y="1648"/>
                    <a:pt x="1463" y="1650"/>
                    <a:pt x="1461" y="1651"/>
                  </a:cubicBezTo>
                  <a:lnTo>
                    <a:pt x="1461" y="1651"/>
                  </a:lnTo>
                  <a:lnTo>
                    <a:pt x="1458" y="1651"/>
                  </a:lnTo>
                  <a:lnTo>
                    <a:pt x="1458" y="1651"/>
                  </a:lnTo>
                  <a:lnTo>
                    <a:pt x="1465" y="1646"/>
                  </a:lnTo>
                  <a:close/>
                  <a:moveTo>
                    <a:pt x="1454" y="1654"/>
                  </a:moveTo>
                  <a:lnTo>
                    <a:pt x="1454" y="1654"/>
                  </a:lnTo>
                  <a:cubicBezTo>
                    <a:pt x="1455" y="1654"/>
                    <a:pt x="1456" y="1654"/>
                    <a:pt x="1456" y="1655"/>
                  </a:cubicBezTo>
                  <a:lnTo>
                    <a:pt x="1456" y="1655"/>
                  </a:lnTo>
                  <a:cubicBezTo>
                    <a:pt x="1456" y="1655"/>
                    <a:pt x="1455" y="1656"/>
                    <a:pt x="1455" y="1656"/>
                  </a:cubicBezTo>
                  <a:lnTo>
                    <a:pt x="1455" y="1656"/>
                  </a:lnTo>
                  <a:lnTo>
                    <a:pt x="1453" y="1655"/>
                  </a:lnTo>
                  <a:lnTo>
                    <a:pt x="1453" y="1655"/>
                  </a:lnTo>
                  <a:lnTo>
                    <a:pt x="1454" y="1654"/>
                  </a:lnTo>
                  <a:close/>
                  <a:moveTo>
                    <a:pt x="1304" y="1704"/>
                  </a:moveTo>
                  <a:lnTo>
                    <a:pt x="1322" y="1712"/>
                  </a:lnTo>
                  <a:lnTo>
                    <a:pt x="1322" y="1712"/>
                  </a:lnTo>
                  <a:cubicBezTo>
                    <a:pt x="1322" y="1712"/>
                    <a:pt x="1321" y="1712"/>
                    <a:pt x="1321" y="1713"/>
                  </a:cubicBezTo>
                  <a:lnTo>
                    <a:pt x="1321" y="1713"/>
                  </a:lnTo>
                  <a:cubicBezTo>
                    <a:pt x="1317" y="1711"/>
                    <a:pt x="1313" y="1710"/>
                    <a:pt x="1308" y="1708"/>
                  </a:cubicBezTo>
                  <a:lnTo>
                    <a:pt x="1308" y="1708"/>
                  </a:lnTo>
                  <a:cubicBezTo>
                    <a:pt x="1307" y="1707"/>
                    <a:pt x="1305" y="1705"/>
                    <a:pt x="1304" y="1704"/>
                  </a:cubicBezTo>
                  <a:close/>
                  <a:moveTo>
                    <a:pt x="1356" y="1741"/>
                  </a:moveTo>
                  <a:lnTo>
                    <a:pt x="1369" y="1744"/>
                  </a:lnTo>
                  <a:lnTo>
                    <a:pt x="1369" y="1744"/>
                  </a:lnTo>
                  <a:cubicBezTo>
                    <a:pt x="1369" y="1745"/>
                    <a:pt x="1368" y="1745"/>
                    <a:pt x="1368" y="1746"/>
                  </a:cubicBezTo>
                  <a:lnTo>
                    <a:pt x="1368" y="1746"/>
                  </a:lnTo>
                  <a:cubicBezTo>
                    <a:pt x="1364" y="1745"/>
                    <a:pt x="1360" y="1743"/>
                    <a:pt x="1356" y="1742"/>
                  </a:cubicBezTo>
                  <a:lnTo>
                    <a:pt x="1356" y="1742"/>
                  </a:lnTo>
                  <a:cubicBezTo>
                    <a:pt x="1356" y="1742"/>
                    <a:pt x="1356" y="1741"/>
                    <a:pt x="1356" y="1741"/>
                  </a:cubicBezTo>
                  <a:close/>
                  <a:moveTo>
                    <a:pt x="1381" y="1742"/>
                  </a:moveTo>
                  <a:lnTo>
                    <a:pt x="1383" y="1743"/>
                  </a:lnTo>
                  <a:lnTo>
                    <a:pt x="1383" y="1743"/>
                  </a:lnTo>
                  <a:cubicBezTo>
                    <a:pt x="1383" y="1745"/>
                    <a:pt x="1382" y="1746"/>
                    <a:pt x="1382" y="1747"/>
                  </a:cubicBezTo>
                  <a:lnTo>
                    <a:pt x="1382" y="1747"/>
                  </a:lnTo>
                  <a:lnTo>
                    <a:pt x="1380" y="1747"/>
                  </a:lnTo>
                  <a:lnTo>
                    <a:pt x="1380" y="1747"/>
                  </a:lnTo>
                  <a:lnTo>
                    <a:pt x="1379" y="1749"/>
                  </a:lnTo>
                  <a:lnTo>
                    <a:pt x="1379" y="1749"/>
                  </a:lnTo>
                  <a:cubicBezTo>
                    <a:pt x="1375" y="1748"/>
                    <a:pt x="1372" y="1747"/>
                    <a:pt x="1368" y="1746"/>
                  </a:cubicBezTo>
                  <a:lnTo>
                    <a:pt x="1368" y="1746"/>
                  </a:lnTo>
                  <a:lnTo>
                    <a:pt x="1370" y="1744"/>
                  </a:lnTo>
                  <a:lnTo>
                    <a:pt x="1380" y="1747"/>
                  </a:lnTo>
                  <a:lnTo>
                    <a:pt x="1380" y="1747"/>
                  </a:lnTo>
                  <a:lnTo>
                    <a:pt x="1381" y="1742"/>
                  </a:lnTo>
                  <a:close/>
                  <a:moveTo>
                    <a:pt x="1382" y="1747"/>
                  </a:moveTo>
                  <a:lnTo>
                    <a:pt x="1401" y="1752"/>
                  </a:lnTo>
                  <a:cubicBezTo>
                    <a:pt x="1395" y="1752"/>
                    <a:pt x="1388" y="1751"/>
                    <a:pt x="1381" y="1750"/>
                  </a:cubicBezTo>
                  <a:lnTo>
                    <a:pt x="1381" y="1750"/>
                  </a:lnTo>
                  <a:cubicBezTo>
                    <a:pt x="1381" y="1750"/>
                    <a:pt x="1381" y="1750"/>
                    <a:pt x="1381" y="1750"/>
                  </a:cubicBezTo>
                  <a:lnTo>
                    <a:pt x="1381" y="1750"/>
                  </a:lnTo>
                  <a:cubicBezTo>
                    <a:pt x="1380" y="1750"/>
                    <a:pt x="1379" y="1750"/>
                    <a:pt x="1378" y="1750"/>
                  </a:cubicBezTo>
                  <a:lnTo>
                    <a:pt x="1378" y="1750"/>
                  </a:lnTo>
                  <a:lnTo>
                    <a:pt x="1379" y="1749"/>
                  </a:lnTo>
                  <a:lnTo>
                    <a:pt x="1379" y="1749"/>
                  </a:lnTo>
                  <a:cubicBezTo>
                    <a:pt x="1379" y="1749"/>
                    <a:pt x="1380" y="1749"/>
                    <a:pt x="1381" y="1750"/>
                  </a:cubicBezTo>
                  <a:lnTo>
                    <a:pt x="1381" y="1750"/>
                  </a:lnTo>
                  <a:cubicBezTo>
                    <a:pt x="1381" y="1749"/>
                    <a:pt x="1381" y="1748"/>
                    <a:pt x="1382" y="1747"/>
                  </a:cubicBezTo>
                  <a:close/>
                  <a:moveTo>
                    <a:pt x="1479" y="1"/>
                  </a:moveTo>
                  <a:cubicBezTo>
                    <a:pt x="1362" y="1"/>
                    <a:pt x="1245" y="1"/>
                    <a:pt x="1167" y="40"/>
                  </a:cubicBezTo>
                  <a:cubicBezTo>
                    <a:pt x="1051" y="79"/>
                    <a:pt x="934" y="118"/>
                    <a:pt x="856" y="157"/>
                  </a:cubicBezTo>
                  <a:cubicBezTo>
                    <a:pt x="778" y="196"/>
                    <a:pt x="739" y="234"/>
                    <a:pt x="700" y="273"/>
                  </a:cubicBezTo>
                  <a:cubicBezTo>
                    <a:pt x="662" y="312"/>
                    <a:pt x="584" y="351"/>
                    <a:pt x="545" y="390"/>
                  </a:cubicBezTo>
                  <a:cubicBezTo>
                    <a:pt x="428" y="507"/>
                    <a:pt x="350" y="662"/>
                    <a:pt x="272" y="857"/>
                  </a:cubicBezTo>
                  <a:cubicBezTo>
                    <a:pt x="243" y="915"/>
                    <a:pt x="236" y="994"/>
                    <a:pt x="234" y="1063"/>
                  </a:cubicBezTo>
                  <a:lnTo>
                    <a:pt x="234" y="1063"/>
                  </a:lnTo>
                  <a:cubicBezTo>
                    <a:pt x="158" y="1165"/>
                    <a:pt x="98" y="1283"/>
                    <a:pt x="39" y="1402"/>
                  </a:cubicBezTo>
                  <a:cubicBezTo>
                    <a:pt x="39" y="1558"/>
                    <a:pt x="0" y="1713"/>
                    <a:pt x="0" y="1830"/>
                  </a:cubicBezTo>
                  <a:cubicBezTo>
                    <a:pt x="39" y="2063"/>
                    <a:pt x="78" y="2219"/>
                    <a:pt x="156" y="2414"/>
                  </a:cubicBezTo>
                  <a:cubicBezTo>
                    <a:pt x="233" y="2491"/>
                    <a:pt x="272" y="2569"/>
                    <a:pt x="350" y="2647"/>
                  </a:cubicBezTo>
                  <a:cubicBezTo>
                    <a:pt x="350" y="2686"/>
                    <a:pt x="389" y="2725"/>
                    <a:pt x="428" y="2764"/>
                  </a:cubicBezTo>
                  <a:cubicBezTo>
                    <a:pt x="700" y="2997"/>
                    <a:pt x="1051" y="3114"/>
                    <a:pt x="1401" y="3114"/>
                  </a:cubicBezTo>
                  <a:cubicBezTo>
                    <a:pt x="1557" y="3114"/>
                    <a:pt x="1712" y="3075"/>
                    <a:pt x="1868" y="3036"/>
                  </a:cubicBezTo>
                  <a:cubicBezTo>
                    <a:pt x="2062" y="2958"/>
                    <a:pt x="2218" y="2881"/>
                    <a:pt x="2374" y="2725"/>
                  </a:cubicBezTo>
                  <a:cubicBezTo>
                    <a:pt x="2490" y="2647"/>
                    <a:pt x="2607" y="2530"/>
                    <a:pt x="2685" y="2375"/>
                  </a:cubicBezTo>
                  <a:cubicBezTo>
                    <a:pt x="2763" y="2258"/>
                    <a:pt x="2802" y="2102"/>
                    <a:pt x="2841" y="1947"/>
                  </a:cubicBezTo>
                  <a:cubicBezTo>
                    <a:pt x="2880" y="1791"/>
                    <a:pt x="2880" y="1635"/>
                    <a:pt x="2880" y="1480"/>
                  </a:cubicBezTo>
                  <a:cubicBezTo>
                    <a:pt x="2880" y="1324"/>
                    <a:pt x="2841" y="1168"/>
                    <a:pt x="2802" y="1013"/>
                  </a:cubicBezTo>
                  <a:cubicBezTo>
                    <a:pt x="2724" y="818"/>
                    <a:pt x="2607" y="624"/>
                    <a:pt x="2452" y="468"/>
                  </a:cubicBezTo>
                  <a:cubicBezTo>
                    <a:pt x="2413" y="429"/>
                    <a:pt x="2374" y="390"/>
                    <a:pt x="2335" y="351"/>
                  </a:cubicBezTo>
                  <a:cubicBezTo>
                    <a:pt x="2257" y="273"/>
                    <a:pt x="2179" y="196"/>
                    <a:pt x="2062" y="157"/>
                  </a:cubicBezTo>
                  <a:cubicBezTo>
                    <a:pt x="1946" y="118"/>
                    <a:pt x="1829" y="79"/>
                    <a:pt x="1712" y="40"/>
                  </a:cubicBezTo>
                  <a:cubicBezTo>
                    <a:pt x="1634" y="40"/>
                    <a:pt x="1557" y="1"/>
                    <a:pt x="1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2"/>
            <p:cNvSpPr/>
            <p:nvPr/>
          </p:nvSpPr>
          <p:spPr>
            <a:xfrm>
              <a:off x="3045412" y="5176649"/>
              <a:ext cx="30845" cy="28253"/>
            </a:xfrm>
            <a:custGeom>
              <a:avLst/>
              <a:gdLst/>
              <a:ahLst/>
              <a:cxnLst/>
              <a:rect l="l" t="t" r="r" b="b"/>
              <a:pathLst>
                <a:path w="2880" h="2638" extrusionOk="0">
                  <a:moveTo>
                    <a:pt x="1536" y="1066"/>
                  </a:moveTo>
                  <a:lnTo>
                    <a:pt x="1540" y="1068"/>
                  </a:lnTo>
                  <a:lnTo>
                    <a:pt x="1540" y="1068"/>
                  </a:lnTo>
                  <a:lnTo>
                    <a:pt x="1552" y="1077"/>
                  </a:lnTo>
                  <a:lnTo>
                    <a:pt x="1552" y="1077"/>
                  </a:lnTo>
                  <a:cubicBezTo>
                    <a:pt x="1546" y="1073"/>
                    <a:pt x="1540" y="1070"/>
                    <a:pt x="1536" y="1066"/>
                  </a:cubicBezTo>
                  <a:close/>
                  <a:moveTo>
                    <a:pt x="1640" y="1156"/>
                  </a:moveTo>
                  <a:lnTo>
                    <a:pt x="1661" y="1181"/>
                  </a:lnTo>
                  <a:lnTo>
                    <a:pt x="1661" y="1181"/>
                  </a:lnTo>
                  <a:lnTo>
                    <a:pt x="1672" y="1203"/>
                  </a:lnTo>
                  <a:lnTo>
                    <a:pt x="1672" y="1203"/>
                  </a:lnTo>
                  <a:cubicBezTo>
                    <a:pt x="1658" y="1187"/>
                    <a:pt x="1647" y="1172"/>
                    <a:pt x="1640" y="1156"/>
                  </a:cubicBezTo>
                  <a:close/>
                  <a:moveTo>
                    <a:pt x="1674" y="1198"/>
                  </a:moveTo>
                  <a:lnTo>
                    <a:pt x="1681" y="1207"/>
                  </a:lnTo>
                  <a:lnTo>
                    <a:pt x="1681" y="1207"/>
                  </a:lnTo>
                  <a:lnTo>
                    <a:pt x="1683" y="1216"/>
                  </a:lnTo>
                  <a:lnTo>
                    <a:pt x="1683" y="1216"/>
                  </a:lnTo>
                  <a:cubicBezTo>
                    <a:pt x="1680" y="1213"/>
                    <a:pt x="1678" y="1210"/>
                    <a:pt x="1675" y="1207"/>
                  </a:cubicBezTo>
                  <a:lnTo>
                    <a:pt x="1675" y="1207"/>
                  </a:lnTo>
                  <a:cubicBezTo>
                    <a:pt x="1675" y="1204"/>
                    <a:pt x="1674" y="1201"/>
                    <a:pt x="1674" y="1198"/>
                  </a:cubicBezTo>
                  <a:close/>
                  <a:moveTo>
                    <a:pt x="1676" y="1211"/>
                  </a:moveTo>
                  <a:lnTo>
                    <a:pt x="1687" y="1233"/>
                  </a:lnTo>
                  <a:lnTo>
                    <a:pt x="1687" y="1233"/>
                  </a:lnTo>
                  <a:lnTo>
                    <a:pt x="1687" y="1235"/>
                  </a:lnTo>
                  <a:lnTo>
                    <a:pt x="1687" y="1235"/>
                  </a:lnTo>
                  <a:cubicBezTo>
                    <a:pt x="1684" y="1232"/>
                    <a:pt x="1681" y="1230"/>
                    <a:pt x="1679" y="1227"/>
                  </a:cubicBezTo>
                  <a:lnTo>
                    <a:pt x="1679" y="1227"/>
                  </a:lnTo>
                  <a:cubicBezTo>
                    <a:pt x="1677" y="1222"/>
                    <a:pt x="1676" y="1216"/>
                    <a:pt x="1676" y="1211"/>
                  </a:cubicBezTo>
                  <a:close/>
                  <a:moveTo>
                    <a:pt x="1475" y="1230"/>
                  </a:moveTo>
                  <a:cubicBezTo>
                    <a:pt x="1470" y="1243"/>
                    <a:pt x="1461" y="1255"/>
                    <a:pt x="1450" y="1265"/>
                  </a:cubicBezTo>
                  <a:lnTo>
                    <a:pt x="1450" y="1265"/>
                  </a:lnTo>
                  <a:lnTo>
                    <a:pt x="1463" y="1238"/>
                  </a:lnTo>
                  <a:lnTo>
                    <a:pt x="1463" y="1238"/>
                  </a:lnTo>
                  <a:lnTo>
                    <a:pt x="1475" y="1230"/>
                  </a:lnTo>
                  <a:close/>
                  <a:moveTo>
                    <a:pt x="1698" y="1263"/>
                  </a:moveTo>
                  <a:lnTo>
                    <a:pt x="1703" y="1266"/>
                  </a:lnTo>
                  <a:lnTo>
                    <a:pt x="1703" y="1266"/>
                  </a:lnTo>
                  <a:lnTo>
                    <a:pt x="1706" y="1272"/>
                  </a:lnTo>
                  <a:lnTo>
                    <a:pt x="1706" y="1272"/>
                  </a:lnTo>
                  <a:cubicBezTo>
                    <a:pt x="1703" y="1271"/>
                    <a:pt x="1701" y="1269"/>
                    <a:pt x="1698" y="1268"/>
                  </a:cubicBezTo>
                  <a:lnTo>
                    <a:pt x="1698" y="1268"/>
                  </a:lnTo>
                  <a:cubicBezTo>
                    <a:pt x="1697" y="1267"/>
                    <a:pt x="1697" y="1266"/>
                    <a:pt x="1696" y="1266"/>
                  </a:cubicBezTo>
                  <a:lnTo>
                    <a:pt x="1696" y="1266"/>
                  </a:lnTo>
                  <a:cubicBezTo>
                    <a:pt x="1697" y="1265"/>
                    <a:pt x="1697" y="1264"/>
                    <a:pt x="1698" y="1263"/>
                  </a:cubicBezTo>
                  <a:close/>
                  <a:moveTo>
                    <a:pt x="1439" y="1256"/>
                  </a:moveTo>
                  <a:cubicBezTo>
                    <a:pt x="1438" y="1263"/>
                    <a:pt x="1436" y="1270"/>
                    <a:pt x="1434" y="1276"/>
                  </a:cubicBezTo>
                  <a:lnTo>
                    <a:pt x="1434" y="1276"/>
                  </a:lnTo>
                  <a:cubicBezTo>
                    <a:pt x="1431" y="1278"/>
                    <a:pt x="1429" y="1279"/>
                    <a:pt x="1427" y="1280"/>
                  </a:cubicBezTo>
                  <a:lnTo>
                    <a:pt x="1427" y="1280"/>
                  </a:lnTo>
                  <a:lnTo>
                    <a:pt x="1435" y="1260"/>
                  </a:lnTo>
                  <a:lnTo>
                    <a:pt x="1439" y="1256"/>
                  </a:lnTo>
                  <a:close/>
                  <a:moveTo>
                    <a:pt x="1687" y="1285"/>
                  </a:moveTo>
                  <a:lnTo>
                    <a:pt x="1699" y="1294"/>
                  </a:lnTo>
                  <a:lnTo>
                    <a:pt x="1699" y="1294"/>
                  </a:lnTo>
                  <a:lnTo>
                    <a:pt x="1701" y="1304"/>
                  </a:lnTo>
                  <a:lnTo>
                    <a:pt x="1694" y="1339"/>
                  </a:lnTo>
                  <a:lnTo>
                    <a:pt x="1694" y="1339"/>
                  </a:lnTo>
                  <a:cubicBezTo>
                    <a:pt x="1683" y="1321"/>
                    <a:pt x="1681" y="1303"/>
                    <a:pt x="1687" y="1285"/>
                  </a:cubicBezTo>
                  <a:close/>
                  <a:moveTo>
                    <a:pt x="1350" y="1468"/>
                  </a:moveTo>
                  <a:cubicBezTo>
                    <a:pt x="1352" y="1471"/>
                    <a:pt x="1355" y="1473"/>
                    <a:pt x="1357" y="1476"/>
                  </a:cubicBezTo>
                  <a:lnTo>
                    <a:pt x="1357" y="1476"/>
                  </a:lnTo>
                  <a:cubicBezTo>
                    <a:pt x="1358" y="1480"/>
                    <a:pt x="1358" y="1484"/>
                    <a:pt x="1359" y="1488"/>
                  </a:cubicBezTo>
                  <a:lnTo>
                    <a:pt x="1359" y="1488"/>
                  </a:lnTo>
                  <a:lnTo>
                    <a:pt x="1357" y="1485"/>
                  </a:lnTo>
                  <a:lnTo>
                    <a:pt x="1357" y="1485"/>
                  </a:lnTo>
                  <a:lnTo>
                    <a:pt x="1350" y="1468"/>
                  </a:lnTo>
                  <a:close/>
                  <a:moveTo>
                    <a:pt x="1368" y="1490"/>
                  </a:moveTo>
                  <a:cubicBezTo>
                    <a:pt x="1376" y="1502"/>
                    <a:pt x="1383" y="1514"/>
                    <a:pt x="1389" y="1528"/>
                  </a:cubicBezTo>
                  <a:lnTo>
                    <a:pt x="1389" y="1528"/>
                  </a:lnTo>
                  <a:lnTo>
                    <a:pt x="1366" y="1498"/>
                  </a:lnTo>
                  <a:lnTo>
                    <a:pt x="1368" y="1490"/>
                  </a:lnTo>
                  <a:close/>
                  <a:moveTo>
                    <a:pt x="1440" y="1"/>
                  </a:moveTo>
                  <a:cubicBezTo>
                    <a:pt x="1207" y="1"/>
                    <a:pt x="1012" y="40"/>
                    <a:pt x="818" y="156"/>
                  </a:cubicBezTo>
                  <a:cubicBezTo>
                    <a:pt x="701" y="195"/>
                    <a:pt x="623" y="234"/>
                    <a:pt x="545" y="312"/>
                  </a:cubicBezTo>
                  <a:cubicBezTo>
                    <a:pt x="506" y="351"/>
                    <a:pt x="467" y="390"/>
                    <a:pt x="467" y="429"/>
                  </a:cubicBezTo>
                  <a:cubicBezTo>
                    <a:pt x="312" y="585"/>
                    <a:pt x="195" y="779"/>
                    <a:pt x="156" y="1013"/>
                  </a:cubicBezTo>
                  <a:cubicBezTo>
                    <a:pt x="0" y="1441"/>
                    <a:pt x="117" y="1908"/>
                    <a:pt x="467" y="2219"/>
                  </a:cubicBezTo>
                  <a:cubicBezTo>
                    <a:pt x="506" y="2297"/>
                    <a:pt x="623" y="2375"/>
                    <a:pt x="701" y="2413"/>
                  </a:cubicBezTo>
                  <a:lnTo>
                    <a:pt x="779" y="2452"/>
                  </a:lnTo>
                  <a:cubicBezTo>
                    <a:pt x="856" y="2491"/>
                    <a:pt x="934" y="2530"/>
                    <a:pt x="1012" y="2569"/>
                  </a:cubicBezTo>
                  <a:cubicBezTo>
                    <a:pt x="1071" y="2584"/>
                    <a:pt x="1135" y="2593"/>
                    <a:pt x="1203" y="2597"/>
                  </a:cubicBezTo>
                  <a:lnTo>
                    <a:pt x="1203" y="2597"/>
                  </a:lnTo>
                  <a:cubicBezTo>
                    <a:pt x="1217" y="2601"/>
                    <a:pt x="1231" y="2604"/>
                    <a:pt x="1246" y="2608"/>
                  </a:cubicBezTo>
                  <a:cubicBezTo>
                    <a:pt x="1323" y="2627"/>
                    <a:pt x="1401" y="2637"/>
                    <a:pt x="1479" y="2637"/>
                  </a:cubicBezTo>
                  <a:cubicBezTo>
                    <a:pt x="1557" y="2637"/>
                    <a:pt x="1635" y="2627"/>
                    <a:pt x="1713" y="2608"/>
                  </a:cubicBezTo>
                  <a:cubicBezTo>
                    <a:pt x="1868" y="2569"/>
                    <a:pt x="2024" y="2530"/>
                    <a:pt x="2179" y="2452"/>
                  </a:cubicBezTo>
                  <a:cubicBezTo>
                    <a:pt x="2296" y="2413"/>
                    <a:pt x="2413" y="2336"/>
                    <a:pt x="2491" y="2258"/>
                  </a:cubicBezTo>
                  <a:cubicBezTo>
                    <a:pt x="2608" y="2102"/>
                    <a:pt x="2724" y="1946"/>
                    <a:pt x="2763" y="1752"/>
                  </a:cubicBezTo>
                  <a:cubicBezTo>
                    <a:pt x="2880" y="1402"/>
                    <a:pt x="2841" y="1051"/>
                    <a:pt x="2685" y="740"/>
                  </a:cubicBezTo>
                  <a:cubicBezTo>
                    <a:pt x="2646" y="662"/>
                    <a:pt x="2608" y="623"/>
                    <a:pt x="2530" y="585"/>
                  </a:cubicBezTo>
                  <a:cubicBezTo>
                    <a:pt x="2491" y="507"/>
                    <a:pt x="2452" y="429"/>
                    <a:pt x="2413" y="390"/>
                  </a:cubicBezTo>
                  <a:cubicBezTo>
                    <a:pt x="2296" y="273"/>
                    <a:pt x="2179" y="195"/>
                    <a:pt x="2024" y="156"/>
                  </a:cubicBezTo>
                  <a:cubicBezTo>
                    <a:pt x="1868" y="40"/>
                    <a:pt x="1635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2"/>
            <p:cNvSpPr/>
            <p:nvPr/>
          </p:nvSpPr>
          <p:spPr>
            <a:xfrm>
              <a:off x="3031789" y="5147036"/>
              <a:ext cx="78644" cy="12541"/>
            </a:xfrm>
            <a:custGeom>
              <a:avLst/>
              <a:gdLst/>
              <a:ahLst/>
              <a:cxnLst/>
              <a:rect l="l" t="t" r="r" b="b"/>
              <a:pathLst>
                <a:path w="7343" h="1171" extrusionOk="0">
                  <a:moveTo>
                    <a:pt x="419" y="1"/>
                  </a:moveTo>
                  <a:cubicBezTo>
                    <a:pt x="132" y="1"/>
                    <a:pt x="1" y="434"/>
                    <a:pt x="299" y="509"/>
                  </a:cubicBezTo>
                  <a:cubicBezTo>
                    <a:pt x="2518" y="781"/>
                    <a:pt x="4775" y="1015"/>
                    <a:pt x="7032" y="1170"/>
                  </a:cubicBezTo>
                  <a:cubicBezTo>
                    <a:pt x="7343" y="1170"/>
                    <a:pt x="7343" y="664"/>
                    <a:pt x="7032" y="664"/>
                  </a:cubicBezTo>
                  <a:cubicBezTo>
                    <a:pt x="4813" y="509"/>
                    <a:pt x="2634" y="314"/>
                    <a:pt x="455" y="3"/>
                  </a:cubicBezTo>
                  <a:cubicBezTo>
                    <a:pt x="443" y="1"/>
                    <a:pt x="431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2"/>
            <p:cNvSpPr/>
            <p:nvPr/>
          </p:nvSpPr>
          <p:spPr>
            <a:xfrm>
              <a:off x="3048700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53" y="0"/>
                  </a:moveTo>
                  <a:cubicBezTo>
                    <a:pt x="140" y="0"/>
                    <a:pt x="1" y="330"/>
                    <a:pt x="199" y="462"/>
                  </a:cubicBezTo>
                  <a:cubicBezTo>
                    <a:pt x="1950" y="1629"/>
                    <a:pt x="3624" y="2913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4" y="4041"/>
                    <a:pt x="5608" y="3886"/>
                  </a:cubicBezTo>
                  <a:cubicBezTo>
                    <a:pt x="3974" y="2524"/>
                    <a:pt x="2223" y="1240"/>
                    <a:pt x="472" y="34"/>
                  </a:cubicBezTo>
                  <a:cubicBezTo>
                    <a:pt x="431" y="11"/>
                    <a:pt x="39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2"/>
            <p:cNvSpPr/>
            <p:nvPr/>
          </p:nvSpPr>
          <p:spPr>
            <a:xfrm>
              <a:off x="3064090" y="5073416"/>
              <a:ext cx="23080" cy="65202"/>
            </a:xfrm>
            <a:custGeom>
              <a:avLst/>
              <a:gdLst/>
              <a:ahLst/>
              <a:cxnLst/>
              <a:rect l="l" t="t" r="r" b="b"/>
              <a:pathLst>
                <a:path w="2155" h="6088" extrusionOk="0">
                  <a:moveTo>
                    <a:pt x="286" y="1"/>
                  </a:moveTo>
                  <a:cubicBezTo>
                    <a:pt x="144" y="1"/>
                    <a:pt x="0" y="117"/>
                    <a:pt x="46" y="301"/>
                  </a:cubicBezTo>
                  <a:cubicBezTo>
                    <a:pt x="669" y="2129"/>
                    <a:pt x="1214" y="3997"/>
                    <a:pt x="1642" y="5904"/>
                  </a:cubicBezTo>
                  <a:cubicBezTo>
                    <a:pt x="1658" y="6032"/>
                    <a:pt x="1752" y="6087"/>
                    <a:pt x="1852" y="6087"/>
                  </a:cubicBezTo>
                  <a:cubicBezTo>
                    <a:pt x="1997" y="6087"/>
                    <a:pt x="2155" y="5971"/>
                    <a:pt x="2109" y="5787"/>
                  </a:cubicBezTo>
                  <a:cubicBezTo>
                    <a:pt x="1720" y="3881"/>
                    <a:pt x="1175" y="201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2"/>
            <p:cNvSpPr/>
            <p:nvPr/>
          </p:nvSpPr>
          <p:spPr>
            <a:xfrm>
              <a:off x="3090094" y="5107591"/>
              <a:ext cx="20756" cy="50733"/>
            </a:xfrm>
            <a:custGeom>
              <a:avLst/>
              <a:gdLst/>
              <a:ahLst/>
              <a:cxnLst/>
              <a:rect l="l" t="t" r="r" b="b"/>
              <a:pathLst>
                <a:path w="1938" h="4737" extrusionOk="0">
                  <a:moveTo>
                    <a:pt x="282" y="1"/>
                  </a:moveTo>
                  <a:cubicBezTo>
                    <a:pt x="136" y="1"/>
                    <a:pt x="1" y="117"/>
                    <a:pt x="70" y="300"/>
                  </a:cubicBezTo>
                  <a:cubicBezTo>
                    <a:pt x="303" y="1001"/>
                    <a:pt x="537" y="1740"/>
                    <a:pt x="770" y="2441"/>
                  </a:cubicBezTo>
                  <a:cubicBezTo>
                    <a:pt x="887" y="2791"/>
                    <a:pt x="1004" y="3141"/>
                    <a:pt x="1121" y="3491"/>
                  </a:cubicBezTo>
                  <a:lnTo>
                    <a:pt x="1315" y="3997"/>
                  </a:lnTo>
                  <a:cubicBezTo>
                    <a:pt x="1393" y="4153"/>
                    <a:pt x="1432" y="4309"/>
                    <a:pt x="1432" y="4503"/>
                  </a:cubicBezTo>
                  <a:cubicBezTo>
                    <a:pt x="1432" y="4659"/>
                    <a:pt x="1549" y="4737"/>
                    <a:pt x="1665" y="4737"/>
                  </a:cubicBezTo>
                  <a:cubicBezTo>
                    <a:pt x="1782" y="4737"/>
                    <a:pt x="1899" y="4659"/>
                    <a:pt x="1899" y="4503"/>
                  </a:cubicBezTo>
                  <a:lnTo>
                    <a:pt x="1938" y="4503"/>
                  </a:lnTo>
                  <a:cubicBezTo>
                    <a:pt x="1899" y="4153"/>
                    <a:pt x="1821" y="3803"/>
                    <a:pt x="1665" y="3491"/>
                  </a:cubicBezTo>
                  <a:cubicBezTo>
                    <a:pt x="1549" y="3102"/>
                    <a:pt x="1393" y="2752"/>
                    <a:pt x="1276" y="2402"/>
                  </a:cubicBezTo>
                  <a:cubicBezTo>
                    <a:pt x="1043" y="1662"/>
                    <a:pt x="809" y="923"/>
                    <a:pt x="537" y="184"/>
                  </a:cubicBezTo>
                  <a:cubicBezTo>
                    <a:pt x="489" y="56"/>
                    <a:pt x="383" y="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2"/>
            <p:cNvSpPr/>
            <p:nvPr/>
          </p:nvSpPr>
          <p:spPr>
            <a:xfrm>
              <a:off x="3061327" y="5159599"/>
              <a:ext cx="57459" cy="33672"/>
            </a:xfrm>
            <a:custGeom>
              <a:avLst/>
              <a:gdLst/>
              <a:ahLst/>
              <a:cxnLst/>
              <a:rect l="l" t="t" r="r" b="b"/>
              <a:pathLst>
                <a:path w="5365" h="3144" extrusionOk="0">
                  <a:moveTo>
                    <a:pt x="5045" y="0"/>
                  </a:moveTo>
                  <a:cubicBezTo>
                    <a:pt x="5010" y="0"/>
                    <a:pt x="4972" y="11"/>
                    <a:pt x="4935" y="36"/>
                  </a:cubicBezTo>
                  <a:cubicBezTo>
                    <a:pt x="3495" y="1126"/>
                    <a:pt x="1822" y="1865"/>
                    <a:pt x="265" y="2682"/>
                  </a:cubicBezTo>
                  <a:cubicBezTo>
                    <a:pt x="1" y="2815"/>
                    <a:pt x="158" y="3144"/>
                    <a:pt x="378" y="3144"/>
                  </a:cubicBezTo>
                  <a:cubicBezTo>
                    <a:pt x="417" y="3144"/>
                    <a:pt x="458" y="3134"/>
                    <a:pt x="499" y="3110"/>
                  </a:cubicBezTo>
                  <a:cubicBezTo>
                    <a:pt x="2094" y="2293"/>
                    <a:pt x="3729" y="1554"/>
                    <a:pt x="5169" y="464"/>
                  </a:cubicBezTo>
                  <a:cubicBezTo>
                    <a:pt x="5365" y="301"/>
                    <a:pt x="5231" y="0"/>
                    <a:pt x="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2"/>
            <p:cNvSpPr/>
            <p:nvPr/>
          </p:nvSpPr>
          <p:spPr>
            <a:xfrm>
              <a:off x="3099198" y="5150699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304" y="1"/>
                  </a:moveTo>
                  <a:cubicBezTo>
                    <a:pt x="124" y="1"/>
                    <a:pt x="1" y="318"/>
                    <a:pt x="193" y="478"/>
                  </a:cubicBezTo>
                  <a:lnTo>
                    <a:pt x="8092" y="6549"/>
                  </a:lnTo>
                  <a:cubicBezTo>
                    <a:pt x="8134" y="6583"/>
                    <a:pt x="8175" y="6598"/>
                    <a:pt x="8214" y="6598"/>
                  </a:cubicBezTo>
                  <a:cubicBezTo>
                    <a:pt x="8394" y="6598"/>
                    <a:pt x="8518" y="6281"/>
                    <a:pt x="8326" y="6121"/>
                  </a:cubicBezTo>
                  <a:lnTo>
                    <a:pt x="426" y="50"/>
                  </a:lnTo>
                  <a:cubicBezTo>
                    <a:pt x="385" y="15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2"/>
            <p:cNvSpPr/>
            <p:nvPr/>
          </p:nvSpPr>
          <p:spPr>
            <a:xfrm>
              <a:off x="3140506" y="5134602"/>
              <a:ext cx="30802" cy="70868"/>
            </a:xfrm>
            <a:custGeom>
              <a:avLst/>
              <a:gdLst/>
              <a:ahLst/>
              <a:cxnLst/>
              <a:rect l="l" t="t" r="r" b="b"/>
              <a:pathLst>
                <a:path w="2876" h="6617" extrusionOk="0">
                  <a:moveTo>
                    <a:pt x="339" y="0"/>
                  </a:moveTo>
                  <a:cubicBezTo>
                    <a:pt x="182" y="0"/>
                    <a:pt x="0" y="193"/>
                    <a:pt x="110" y="386"/>
                  </a:cubicBezTo>
                  <a:cubicBezTo>
                    <a:pt x="1005" y="2370"/>
                    <a:pt x="1394" y="4549"/>
                    <a:pt x="2367" y="6495"/>
                  </a:cubicBezTo>
                  <a:cubicBezTo>
                    <a:pt x="2404" y="6581"/>
                    <a:pt x="2472" y="6617"/>
                    <a:pt x="2544" y="6617"/>
                  </a:cubicBezTo>
                  <a:cubicBezTo>
                    <a:pt x="2700" y="6617"/>
                    <a:pt x="2875" y="6448"/>
                    <a:pt x="2795" y="6262"/>
                  </a:cubicBezTo>
                  <a:cubicBezTo>
                    <a:pt x="1823" y="4316"/>
                    <a:pt x="1433" y="2098"/>
                    <a:pt x="499" y="113"/>
                  </a:cubicBezTo>
                  <a:cubicBezTo>
                    <a:pt x="465" y="33"/>
                    <a:pt x="40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2"/>
            <p:cNvSpPr/>
            <p:nvPr/>
          </p:nvSpPr>
          <p:spPr>
            <a:xfrm>
              <a:off x="3019151" y="5137890"/>
              <a:ext cx="22523" cy="21270"/>
            </a:xfrm>
            <a:custGeom>
              <a:avLst/>
              <a:gdLst/>
              <a:ahLst/>
              <a:cxnLst/>
              <a:rect l="l" t="t" r="r" b="b"/>
              <a:pathLst>
                <a:path w="2103" h="1986" extrusionOk="0">
                  <a:moveTo>
                    <a:pt x="1421" y="487"/>
                  </a:moveTo>
                  <a:lnTo>
                    <a:pt x="1421" y="487"/>
                  </a:lnTo>
                  <a:lnTo>
                    <a:pt x="1421" y="487"/>
                  </a:lnTo>
                  <a:lnTo>
                    <a:pt x="1421" y="487"/>
                  </a:lnTo>
                  <a:close/>
                  <a:moveTo>
                    <a:pt x="1324" y="429"/>
                  </a:moveTo>
                  <a:lnTo>
                    <a:pt x="1389" y="468"/>
                  </a:lnTo>
                  <a:lnTo>
                    <a:pt x="1389" y="468"/>
                  </a:lnTo>
                  <a:lnTo>
                    <a:pt x="1418" y="490"/>
                  </a:lnTo>
                  <a:lnTo>
                    <a:pt x="1418" y="490"/>
                  </a:lnTo>
                  <a:lnTo>
                    <a:pt x="1421" y="494"/>
                  </a:lnTo>
                  <a:lnTo>
                    <a:pt x="1421" y="494"/>
                  </a:lnTo>
                  <a:lnTo>
                    <a:pt x="1324" y="429"/>
                  </a:lnTo>
                  <a:lnTo>
                    <a:pt x="1324" y="429"/>
                  </a:lnTo>
                  <a:cubicBezTo>
                    <a:pt x="1324" y="429"/>
                    <a:pt x="1324" y="429"/>
                    <a:pt x="1324" y="429"/>
                  </a:cubicBezTo>
                  <a:close/>
                  <a:moveTo>
                    <a:pt x="1700" y="910"/>
                  </a:moveTo>
                  <a:lnTo>
                    <a:pt x="1700" y="910"/>
                  </a:lnTo>
                  <a:cubicBezTo>
                    <a:pt x="1699" y="912"/>
                    <a:pt x="1698" y="913"/>
                    <a:pt x="1697" y="914"/>
                  </a:cubicBezTo>
                  <a:lnTo>
                    <a:pt x="1697" y="914"/>
                  </a:lnTo>
                  <a:cubicBezTo>
                    <a:pt x="1700" y="926"/>
                    <a:pt x="1702" y="938"/>
                    <a:pt x="1704" y="950"/>
                  </a:cubicBezTo>
                  <a:lnTo>
                    <a:pt x="1704" y="950"/>
                  </a:lnTo>
                  <a:lnTo>
                    <a:pt x="1706" y="938"/>
                  </a:lnTo>
                  <a:lnTo>
                    <a:pt x="1706" y="938"/>
                  </a:lnTo>
                  <a:lnTo>
                    <a:pt x="1700" y="910"/>
                  </a:lnTo>
                  <a:close/>
                  <a:moveTo>
                    <a:pt x="1696" y="888"/>
                  </a:moveTo>
                  <a:lnTo>
                    <a:pt x="1700" y="910"/>
                  </a:lnTo>
                  <a:lnTo>
                    <a:pt x="1700" y="910"/>
                  </a:lnTo>
                  <a:cubicBezTo>
                    <a:pt x="1704" y="906"/>
                    <a:pt x="1708" y="901"/>
                    <a:pt x="1713" y="896"/>
                  </a:cubicBezTo>
                  <a:lnTo>
                    <a:pt x="1713" y="896"/>
                  </a:lnTo>
                  <a:lnTo>
                    <a:pt x="1706" y="938"/>
                  </a:lnTo>
                  <a:lnTo>
                    <a:pt x="1706" y="938"/>
                  </a:lnTo>
                  <a:lnTo>
                    <a:pt x="1713" y="974"/>
                  </a:lnTo>
                  <a:cubicBezTo>
                    <a:pt x="1711" y="974"/>
                    <a:pt x="1709" y="974"/>
                    <a:pt x="1708" y="973"/>
                  </a:cubicBezTo>
                  <a:lnTo>
                    <a:pt x="1708" y="973"/>
                  </a:lnTo>
                  <a:cubicBezTo>
                    <a:pt x="1707" y="965"/>
                    <a:pt x="1705" y="957"/>
                    <a:pt x="1704" y="950"/>
                  </a:cubicBezTo>
                  <a:lnTo>
                    <a:pt x="1704" y="950"/>
                  </a:lnTo>
                  <a:lnTo>
                    <a:pt x="1700" y="972"/>
                  </a:lnTo>
                  <a:lnTo>
                    <a:pt x="1700" y="972"/>
                  </a:lnTo>
                  <a:cubicBezTo>
                    <a:pt x="1679" y="965"/>
                    <a:pt x="1678" y="941"/>
                    <a:pt x="1697" y="914"/>
                  </a:cubicBezTo>
                  <a:lnTo>
                    <a:pt x="1697" y="914"/>
                  </a:lnTo>
                  <a:cubicBezTo>
                    <a:pt x="1696" y="909"/>
                    <a:pt x="1695" y="904"/>
                    <a:pt x="1694" y="898"/>
                  </a:cubicBezTo>
                  <a:lnTo>
                    <a:pt x="1694" y="898"/>
                  </a:lnTo>
                  <a:cubicBezTo>
                    <a:pt x="1695" y="895"/>
                    <a:pt x="1695" y="891"/>
                    <a:pt x="1696" y="888"/>
                  </a:cubicBezTo>
                  <a:close/>
                  <a:moveTo>
                    <a:pt x="1363" y="1441"/>
                  </a:moveTo>
                  <a:lnTo>
                    <a:pt x="1334" y="1452"/>
                  </a:lnTo>
                  <a:lnTo>
                    <a:pt x="1334" y="1452"/>
                  </a:lnTo>
                  <a:cubicBezTo>
                    <a:pt x="1345" y="1441"/>
                    <a:pt x="1363" y="1441"/>
                    <a:pt x="1363" y="1441"/>
                  </a:cubicBezTo>
                  <a:close/>
                  <a:moveTo>
                    <a:pt x="740" y="1"/>
                  </a:moveTo>
                  <a:lnTo>
                    <a:pt x="546" y="79"/>
                  </a:lnTo>
                  <a:lnTo>
                    <a:pt x="507" y="79"/>
                  </a:lnTo>
                  <a:cubicBezTo>
                    <a:pt x="351" y="156"/>
                    <a:pt x="234" y="273"/>
                    <a:pt x="156" y="429"/>
                  </a:cubicBezTo>
                  <a:lnTo>
                    <a:pt x="118" y="468"/>
                  </a:lnTo>
                  <a:cubicBezTo>
                    <a:pt x="118" y="507"/>
                    <a:pt x="79" y="623"/>
                    <a:pt x="40" y="662"/>
                  </a:cubicBezTo>
                  <a:lnTo>
                    <a:pt x="40" y="701"/>
                  </a:lnTo>
                  <a:cubicBezTo>
                    <a:pt x="40" y="701"/>
                    <a:pt x="40" y="857"/>
                    <a:pt x="1" y="896"/>
                  </a:cubicBezTo>
                  <a:lnTo>
                    <a:pt x="1" y="935"/>
                  </a:lnTo>
                  <a:cubicBezTo>
                    <a:pt x="1" y="974"/>
                    <a:pt x="1" y="1129"/>
                    <a:pt x="40" y="1168"/>
                  </a:cubicBezTo>
                  <a:cubicBezTo>
                    <a:pt x="79" y="1246"/>
                    <a:pt x="118" y="1285"/>
                    <a:pt x="118" y="1363"/>
                  </a:cubicBezTo>
                  <a:cubicBezTo>
                    <a:pt x="156" y="1441"/>
                    <a:pt x="195" y="1518"/>
                    <a:pt x="234" y="1596"/>
                  </a:cubicBezTo>
                  <a:cubicBezTo>
                    <a:pt x="273" y="1635"/>
                    <a:pt x="312" y="1674"/>
                    <a:pt x="351" y="1713"/>
                  </a:cubicBezTo>
                  <a:cubicBezTo>
                    <a:pt x="390" y="1713"/>
                    <a:pt x="429" y="1752"/>
                    <a:pt x="468" y="1791"/>
                  </a:cubicBezTo>
                  <a:cubicBezTo>
                    <a:pt x="503" y="1809"/>
                    <a:pt x="547" y="1826"/>
                    <a:pt x="595" y="1841"/>
                  </a:cubicBezTo>
                  <a:lnTo>
                    <a:pt x="595" y="1841"/>
                  </a:lnTo>
                  <a:cubicBezTo>
                    <a:pt x="602" y="1848"/>
                    <a:pt x="611" y="1856"/>
                    <a:pt x="623" y="1869"/>
                  </a:cubicBezTo>
                  <a:cubicBezTo>
                    <a:pt x="662" y="1869"/>
                    <a:pt x="701" y="1908"/>
                    <a:pt x="740" y="1908"/>
                  </a:cubicBezTo>
                  <a:cubicBezTo>
                    <a:pt x="779" y="1947"/>
                    <a:pt x="857" y="1947"/>
                    <a:pt x="896" y="1985"/>
                  </a:cubicBezTo>
                  <a:lnTo>
                    <a:pt x="1441" y="1985"/>
                  </a:lnTo>
                  <a:cubicBezTo>
                    <a:pt x="1518" y="1985"/>
                    <a:pt x="1557" y="1908"/>
                    <a:pt x="1635" y="1869"/>
                  </a:cubicBezTo>
                  <a:lnTo>
                    <a:pt x="1674" y="1869"/>
                  </a:lnTo>
                  <a:cubicBezTo>
                    <a:pt x="1713" y="1830"/>
                    <a:pt x="1791" y="1791"/>
                    <a:pt x="1830" y="1752"/>
                  </a:cubicBezTo>
                  <a:lnTo>
                    <a:pt x="1869" y="1713"/>
                  </a:lnTo>
                  <a:cubicBezTo>
                    <a:pt x="1908" y="1635"/>
                    <a:pt x="1985" y="1596"/>
                    <a:pt x="2024" y="1518"/>
                  </a:cubicBezTo>
                  <a:cubicBezTo>
                    <a:pt x="2063" y="1402"/>
                    <a:pt x="2102" y="1324"/>
                    <a:pt x="2102" y="1207"/>
                  </a:cubicBezTo>
                  <a:lnTo>
                    <a:pt x="2102" y="1090"/>
                  </a:lnTo>
                  <a:lnTo>
                    <a:pt x="2063" y="896"/>
                  </a:lnTo>
                  <a:lnTo>
                    <a:pt x="2063" y="818"/>
                  </a:lnTo>
                  <a:cubicBezTo>
                    <a:pt x="2063" y="740"/>
                    <a:pt x="2024" y="662"/>
                    <a:pt x="1985" y="585"/>
                  </a:cubicBezTo>
                  <a:cubicBezTo>
                    <a:pt x="1908" y="507"/>
                    <a:pt x="1869" y="390"/>
                    <a:pt x="1791" y="351"/>
                  </a:cubicBezTo>
                  <a:cubicBezTo>
                    <a:pt x="1791" y="312"/>
                    <a:pt x="1752" y="312"/>
                    <a:pt x="1752" y="273"/>
                  </a:cubicBezTo>
                  <a:cubicBezTo>
                    <a:pt x="1674" y="234"/>
                    <a:pt x="1635" y="195"/>
                    <a:pt x="1557" y="156"/>
                  </a:cubicBezTo>
                  <a:lnTo>
                    <a:pt x="1518" y="118"/>
                  </a:lnTo>
                  <a:cubicBezTo>
                    <a:pt x="1441" y="79"/>
                    <a:pt x="1363" y="40"/>
                    <a:pt x="1285" y="40"/>
                  </a:cubicBezTo>
                  <a:cubicBezTo>
                    <a:pt x="1207" y="1"/>
                    <a:pt x="1090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2"/>
            <p:cNvSpPr/>
            <p:nvPr/>
          </p:nvSpPr>
          <p:spPr>
            <a:xfrm>
              <a:off x="3083336" y="5155229"/>
              <a:ext cx="37099" cy="37581"/>
            </a:xfrm>
            <a:custGeom>
              <a:avLst/>
              <a:gdLst/>
              <a:ahLst/>
              <a:cxnLst/>
              <a:rect l="l" t="t" r="r" b="b"/>
              <a:pathLst>
                <a:path w="3464" h="3509" extrusionOk="0">
                  <a:moveTo>
                    <a:pt x="1687" y="1711"/>
                  </a:moveTo>
                  <a:lnTo>
                    <a:pt x="1687" y="1711"/>
                  </a:lnTo>
                  <a:cubicBezTo>
                    <a:pt x="1684" y="1713"/>
                    <a:pt x="1681" y="1715"/>
                    <a:pt x="1678" y="1717"/>
                  </a:cubicBezTo>
                  <a:lnTo>
                    <a:pt x="1678" y="1717"/>
                  </a:lnTo>
                  <a:cubicBezTo>
                    <a:pt x="1671" y="1719"/>
                    <a:pt x="1664" y="1721"/>
                    <a:pt x="1657" y="1723"/>
                  </a:cubicBezTo>
                  <a:lnTo>
                    <a:pt x="1657" y="1723"/>
                  </a:lnTo>
                  <a:lnTo>
                    <a:pt x="1664" y="1719"/>
                  </a:lnTo>
                  <a:lnTo>
                    <a:pt x="1664" y="1719"/>
                  </a:lnTo>
                  <a:lnTo>
                    <a:pt x="1687" y="1711"/>
                  </a:lnTo>
                  <a:close/>
                  <a:moveTo>
                    <a:pt x="1592" y="1755"/>
                  </a:moveTo>
                  <a:cubicBezTo>
                    <a:pt x="1592" y="1756"/>
                    <a:pt x="1592" y="1756"/>
                    <a:pt x="1592" y="1757"/>
                  </a:cubicBezTo>
                  <a:lnTo>
                    <a:pt x="1592" y="1757"/>
                  </a:lnTo>
                  <a:cubicBezTo>
                    <a:pt x="1589" y="1757"/>
                    <a:pt x="1586" y="1758"/>
                    <a:pt x="1583" y="1759"/>
                  </a:cubicBezTo>
                  <a:lnTo>
                    <a:pt x="1583" y="1759"/>
                  </a:lnTo>
                  <a:cubicBezTo>
                    <a:pt x="1583" y="1758"/>
                    <a:pt x="1583" y="1757"/>
                    <a:pt x="1584" y="1756"/>
                  </a:cubicBezTo>
                  <a:lnTo>
                    <a:pt x="1584" y="1756"/>
                  </a:lnTo>
                  <a:lnTo>
                    <a:pt x="1592" y="1755"/>
                  </a:lnTo>
                  <a:close/>
                  <a:moveTo>
                    <a:pt x="1581" y="1769"/>
                  </a:moveTo>
                  <a:cubicBezTo>
                    <a:pt x="1580" y="1769"/>
                    <a:pt x="1579" y="1770"/>
                    <a:pt x="1578" y="1770"/>
                  </a:cubicBezTo>
                  <a:lnTo>
                    <a:pt x="1578" y="1770"/>
                  </a:lnTo>
                  <a:cubicBezTo>
                    <a:pt x="1579" y="1770"/>
                    <a:pt x="1579" y="1770"/>
                    <a:pt x="1579" y="1770"/>
                  </a:cubicBezTo>
                  <a:lnTo>
                    <a:pt x="1579" y="1770"/>
                  </a:lnTo>
                  <a:lnTo>
                    <a:pt x="1581" y="1769"/>
                  </a:lnTo>
                  <a:close/>
                  <a:moveTo>
                    <a:pt x="1576" y="1814"/>
                  </a:moveTo>
                  <a:lnTo>
                    <a:pt x="1576" y="1814"/>
                  </a:lnTo>
                  <a:cubicBezTo>
                    <a:pt x="1575" y="1817"/>
                    <a:pt x="1574" y="1821"/>
                    <a:pt x="1573" y="1824"/>
                  </a:cubicBezTo>
                  <a:lnTo>
                    <a:pt x="1573" y="1824"/>
                  </a:lnTo>
                  <a:cubicBezTo>
                    <a:pt x="1571" y="1827"/>
                    <a:pt x="1570" y="1830"/>
                    <a:pt x="1568" y="1832"/>
                  </a:cubicBezTo>
                  <a:lnTo>
                    <a:pt x="1568" y="1832"/>
                  </a:lnTo>
                  <a:lnTo>
                    <a:pt x="1567" y="1828"/>
                  </a:lnTo>
                  <a:lnTo>
                    <a:pt x="1567" y="1828"/>
                  </a:lnTo>
                  <a:lnTo>
                    <a:pt x="1576" y="1814"/>
                  </a:lnTo>
                  <a:close/>
                  <a:moveTo>
                    <a:pt x="1927" y="1826"/>
                  </a:moveTo>
                  <a:lnTo>
                    <a:pt x="1927" y="1826"/>
                  </a:lnTo>
                  <a:lnTo>
                    <a:pt x="1927" y="1826"/>
                  </a:lnTo>
                  <a:lnTo>
                    <a:pt x="1946" y="1845"/>
                  </a:lnTo>
                  <a:lnTo>
                    <a:pt x="1946" y="1845"/>
                  </a:lnTo>
                  <a:lnTo>
                    <a:pt x="2000" y="1899"/>
                  </a:lnTo>
                  <a:lnTo>
                    <a:pt x="1927" y="1826"/>
                  </a:lnTo>
                  <a:close/>
                  <a:moveTo>
                    <a:pt x="2004" y="1903"/>
                  </a:moveTo>
                  <a:lnTo>
                    <a:pt x="2011" y="1910"/>
                  </a:lnTo>
                  <a:lnTo>
                    <a:pt x="2004" y="1903"/>
                  </a:lnTo>
                  <a:close/>
                  <a:moveTo>
                    <a:pt x="2016" y="1915"/>
                  </a:moveTo>
                  <a:lnTo>
                    <a:pt x="2020" y="1919"/>
                  </a:lnTo>
                  <a:lnTo>
                    <a:pt x="2016" y="1915"/>
                  </a:lnTo>
                  <a:close/>
                  <a:moveTo>
                    <a:pt x="1582" y="1916"/>
                  </a:moveTo>
                  <a:cubicBezTo>
                    <a:pt x="1583" y="1921"/>
                    <a:pt x="1585" y="1925"/>
                    <a:pt x="1586" y="1930"/>
                  </a:cubicBezTo>
                  <a:lnTo>
                    <a:pt x="1586" y="1930"/>
                  </a:lnTo>
                  <a:lnTo>
                    <a:pt x="1584" y="1927"/>
                  </a:lnTo>
                  <a:lnTo>
                    <a:pt x="1582" y="1916"/>
                  </a:lnTo>
                  <a:close/>
                  <a:moveTo>
                    <a:pt x="1995" y="1929"/>
                  </a:moveTo>
                  <a:lnTo>
                    <a:pt x="1995" y="1930"/>
                  </a:lnTo>
                  <a:lnTo>
                    <a:pt x="1995" y="1930"/>
                  </a:lnTo>
                  <a:lnTo>
                    <a:pt x="1995" y="1930"/>
                  </a:lnTo>
                  <a:cubicBezTo>
                    <a:pt x="1995" y="1930"/>
                    <a:pt x="1995" y="1929"/>
                    <a:pt x="1995" y="1929"/>
                  </a:cubicBezTo>
                  <a:close/>
                  <a:moveTo>
                    <a:pt x="1994" y="1935"/>
                  </a:moveTo>
                  <a:lnTo>
                    <a:pt x="1994" y="1938"/>
                  </a:lnTo>
                  <a:lnTo>
                    <a:pt x="1994" y="1938"/>
                  </a:lnTo>
                  <a:lnTo>
                    <a:pt x="1993" y="1939"/>
                  </a:lnTo>
                  <a:lnTo>
                    <a:pt x="1993" y="1939"/>
                  </a:lnTo>
                  <a:cubicBezTo>
                    <a:pt x="1993" y="1938"/>
                    <a:pt x="1993" y="1937"/>
                    <a:pt x="1993" y="1936"/>
                  </a:cubicBezTo>
                  <a:lnTo>
                    <a:pt x="1993" y="1936"/>
                  </a:lnTo>
                  <a:cubicBezTo>
                    <a:pt x="1994" y="1936"/>
                    <a:pt x="1994" y="1936"/>
                    <a:pt x="1994" y="1935"/>
                  </a:cubicBezTo>
                  <a:close/>
                  <a:moveTo>
                    <a:pt x="1994" y="1939"/>
                  </a:moveTo>
                  <a:lnTo>
                    <a:pt x="1994" y="1939"/>
                  </a:lnTo>
                  <a:lnTo>
                    <a:pt x="1994" y="1939"/>
                  </a:lnTo>
                  <a:lnTo>
                    <a:pt x="1992" y="1941"/>
                  </a:lnTo>
                  <a:lnTo>
                    <a:pt x="1992" y="1941"/>
                  </a:lnTo>
                  <a:cubicBezTo>
                    <a:pt x="1992" y="1940"/>
                    <a:pt x="1992" y="1940"/>
                    <a:pt x="1992" y="1940"/>
                  </a:cubicBezTo>
                  <a:lnTo>
                    <a:pt x="1992" y="1940"/>
                  </a:lnTo>
                  <a:cubicBezTo>
                    <a:pt x="1993" y="1940"/>
                    <a:pt x="1993" y="1939"/>
                    <a:pt x="1994" y="1939"/>
                  </a:cubicBezTo>
                  <a:close/>
                  <a:moveTo>
                    <a:pt x="1705" y="0"/>
                  </a:moveTo>
                  <a:cubicBezTo>
                    <a:pt x="1639" y="0"/>
                    <a:pt x="1575" y="5"/>
                    <a:pt x="1518" y="16"/>
                  </a:cubicBezTo>
                  <a:cubicBezTo>
                    <a:pt x="1285" y="55"/>
                    <a:pt x="1051" y="133"/>
                    <a:pt x="857" y="250"/>
                  </a:cubicBezTo>
                  <a:cubicBezTo>
                    <a:pt x="662" y="366"/>
                    <a:pt x="506" y="522"/>
                    <a:pt x="351" y="717"/>
                  </a:cubicBezTo>
                  <a:cubicBezTo>
                    <a:pt x="234" y="911"/>
                    <a:pt x="117" y="1106"/>
                    <a:pt x="39" y="1339"/>
                  </a:cubicBezTo>
                  <a:cubicBezTo>
                    <a:pt x="0" y="1612"/>
                    <a:pt x="0" y="1884"/>
                    <a:pt x="39" y="2156"/>
                  </a:cubicBezTo>
                  <a:cubicBezTo>
                    <a:pt x="78" y="2312"/>
                    <a:pt x="117" y="2429"/>
                    <a:pt x="195" y="2585"/>
                  </a:cubicBezTo>
                  <a:cubicBezTo>
                    <a:pt x="273" y="2701"/>
                    <a:pt x="351" y="2818"/>
                    <a:pt x="429" y="2896"/>
                  </a:cubicBezTo>
                  <a:cubicBezTo>
                    <a:pt x="467" y="2935"/>
                    <a:pt x="467" y="2935"/>
                    <a:pt x="506" y="2974"/>
                  </a:cubicBezTo>
                  <a:cubicBezTo>
                    <a:pt x="584" y="3051"/>
                    <a:pt x="662" y="3090"/>
                    <a:pt x="740" y="3168"/>
                  </a:cubicBezTo>
                  <a:cubicBezTo>
                    <a:pt x="794" y="3201"/>
                    <a:pt x="851" y="3227"/>
                    <a:pt x="910" y="3249"/>
                  </a:cubicBezTo>
                  <a:lnTo>
                    <a:pt x="910" y="3249"/>
                  </a:lnTo>
                  <a:cubicBezTo>
                    <a:pt x="941" y="3274"/>
                    <a:pt x="975" y="3299"/>
                    <a:pt x="1012" y="3324"/>
                  </a:cubicBezTo>
                  <a:cubicBezTo>
                    <a:pt x="1129" y="3402"/>
                    <a:pt x="1246" y="3441"/>
                    <a:pt x="1362" y="3480"/>
                  </a:cubicBezTo>
                  <a:cubicBezTo>
                    <a:pt x="1499" y="3499"/>
                    <a:pt x="1625" y="3509"/>
                    <a:pt x="1752" y="3509"/>
                  </a:cubicBezTo>
                  <a:cubicBezTo>
                    <a:pt x="1878" y="3509"/>
                    <a:pt x="2004" y="3499"/>
                    <a:pt x="2141" y="3480"/>
                  </a:cubicBezTo>
                  <a:lnTo>
                    <a:pt x="2296" y="3441"/>
                  </a:lnTo>
                  <a:cubicBezTo>
                    <a:pt x="2413" y="3363"/>
                    <a:pt x="2530" y="3324"/>
                    <a:pt x="2647" y="3246"/>
                  </a:cubicBezTo>
                  <a:cubicBezTo>
                    <a:pt x="2841" y="3129"/>
                    <a:pt x="3036" y="2935"/>
                    <a:pt x="3191" y="2740"/>
                  </a:cubicBezTo>
                  <a:cubicBezTo>
                    <a:pt x="3269" y="2585"/>
                    <a:pt x="3347" y="2429"/>
                    <a:pt x="3425" y="2234"/>
                  </a:cubicBezTo>
                  <a:cubicBezTo>
                    <a:pt x="3464" y="1962"/>
                    <a:pt x="3464" y="1690"/>
                    <a:pt x="3425" y="1417"/>
                  </a:cubicBezTo>
                  <a:cubicBezTo>
                    <a:pt x="3386" y="1261"/>
                    <a:pt x="3308" y="1067"/>
                    <a:pt x="3230" y="911"/>
                  </a:cubicBezTo>
                  <a:cubicBezTo>
                    <a:pt x="3152" y="833"/>
                    <a:pt x="3114" y="756"/>
                    <a:pt x="3075" y="678"/>
                  </a:cubicBezTo>
                  <a:cubicBezTo>
                    <a:pt x="2997" y="600"/>
                    <a:pt x="2958" y="522"/>
                    <a:pt x="2880" y="483"/>
                  </a:cubicBezTo>
                  <a:cubicBezTo>
                    <a:pt x="2685" y="289"/>
                    <a:pt x="2452" y="133"/>
                    <a:pt x="2180" y="55"/>
                  </a:cubicBezTo>
                  <a:cubicBezTo>
                    <a:pt x="2042" y="28"/>
                    <a:pt x="1866" y="0"/>
                    <a:pt x="1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2"/>
            <p:cNvSpPr/>
            <p:nvPr/>
          </p:nvSpPr>
          <p:spPr>
            <a:xfrm>
              <a:off x="3080830" y="5098306"/>
              <a:ext cx="24183" cy="25008"/>
            </a:xfrm>
            <a:custGeom>
              <a:avLst/>
              <a:gdLst/>
              <a:ahLst/>
              <a:cxnLst/>
              <a:rect l="l" t="t" r="r" b="b"/>
              <a:pathLst>
                <a:path w="2258" h="2335" extrusionOk="0">
                  <a:moveTo>
                    <a:pt x="1936" y="1091"/>
                  </a:moveTo>
                  <a:lnTo>
                    <a:pt x="1941" y="1129"/>
                  </a:lnTo>
                  <a:lnTo>
                    <a:pt x="1941" y="1129"/>
                  </a:lnTo>
                  <a:lnTo>
                    <a:pt x="1937" y="1157"/>
                  </a:lnTo>
                  <a:lnTo>
                    <a:pt x="1937" y="1157"/>
                  </a:lnTo>
                  <a:cubicBezTo>
                    <a:pt x="1911" y="1126"/>
                    <a:pt x="1911" y="1097"/>
                    <a:pt x="1936" y="1091"/>
                  </a:cubicBezTo>
                  <a:close/>
                  <a:moveTo>
                    <a:pt x="507" y="1479"/>
                  </a:moveTo>
                  <a:lnTo>
                    <a:pt x="546" y="1518"/>
                  </a:lnTo>
                  <a:cubicBezTo>
                    <a:pt x="551" y="1527"/>
                    <a:pt x="556" y="1537"/>
                    <a:pt x="561" y="1546"/>
                  </a:cubicBezTo>
                  <a:lnTo>
                    <a:pt x="561" y="1546"/>
                  </a:lnTo>
                  <a:lnTo>
                    <a:pt x="507" y="1479"/>
                  </a:lnTo>
                  <a:close/>
                  <a:moveTo>
                    <a:pt x="1091" y="0"/>
                  </a:moveTo>
                  <a:lnTo>
                    <a:pt x="818" y="39"/>
                  </a:lnTo>
                  <a:lnTo>
                    <a:pt x="779" y="39"/>
                  </a:lnTo>
                  <a:lnTo>
                    <a:pt x="663" y="78"/>
                  </a:lnTo>
                  <a:lnTo>
                    <a:pt x="507" y="156"/>
                  </a:lnTo>
                  <a:lnTo>
                    <a:pt x="468" y="156"/>
                  </a:lnTo>
                  <a:cubicBezTo>
                    <a:pt x="429" y="156"/>
                    <a:pt x="312" y="272"/>
                    <a:pt x="273" y="311"/>
                  </a:cubicBezTo>
                  <a:lnTo>
                    <a:pt x="118" y="506"/>
                  </a:lnTo>
                  <a:lnTo>
                    <a:pt x="118" y="545"/>
                  </a:lnTo>
                  <a:cubicBezTo>
                    <a:pt x="118" y="623"/>
                    <a:pt x="40" y="739"/>
                    <a:pt x="40" y="778"/>
                  </a:cubicBezTo>
                  <a:lnTo>
                    <a:pt x="40" y="817"/>
                  </a:lnTo>
                  <a:cubicBezTo>
                    <a:pt x="40" y="895"/>
                    <a:pt x="1" y="1012"/>
                    <a:pt x="1" y="1090"/>
                  </a:cubicBezTo>
                  <a:lnTo>
                    <a:pt x="1" y="1167"/>
                  </a:lnTo>
                  <a:cubicBezTo>
                    <a:pt x="1" y="1245"/>
                    <a:pt x="1" y="1362"/>
                    <a:pt x="40" y="1440"/>
                  </a:cubicBezTo>
                  <a:cubicBezTo>
                    <a:pt x="1" y="1440"/>
                    <a:pt x="1" y="1479"/>
                    <a:pt x="40" y="1518"/>
                  </a:cubicBezTo>
                  <a:lnTo>
                    <a:pt x="118" y="1751"/>
                  </a:lnTo>
                  <a:cubicBezTo>
                    <a:pt x="118" y="1751"/>
                    <a:pt x="118" y="1751"/>
                    <a:pt x="118" y="1790"/>
                  </a:cubicBezTo>
                  <a:lnTo>
                    <a:pt x="273" y="1985"/>
                  </a:lnTo>
                  <a:lnTo>
                    <a:pt x="312" y="2024"/>
                  </a:lnTo>
                  <a:lnTo>
                    <a:pt x="546" y="2179"/>
                  </a:lnTo>
                  <a:lnTo>
                    <a:pt x="585" y="2179"/>
                  </a:lnTo>
                  <a:cubicBezTo>
                    <a:pt x="585" y="2218"/>
                    <a:pt x="663" y="2218"/>
                    <a:pt x="701" y="2218"/>
                  </a:cubicBezTo>
                  <a:lnTo>
                    <a:pt x="818" y="2296"/>
                  </a:lnTo>
                  <a:lnTo>
                    <a:pt x="857" y="2296"/>
                  </a:lnTo>
                  <a:lnTo>
                    <a:pt x="1129" y="2335"/>
                  </a:lnTo>
                  <a:lnTo>
                    <a:pt x="1441" y="2335"/>
                  </a:lnTo>
                  <a:lnTo>
                    <a:pt x="1674" y="2218"/>
                  </a:lnTo>
                  <a:lnTo>
                    <a:pt x="1869" y="2062"/>
                  </a:lnTo>
                  <a:lnTo>
                    <a:pt x="2024" y="1868"/>
                  </a:lnTo>
                  <a:cubicBezTo>
                    <a:pt x="2063" y="1790"/>
                    <a:pt x="2102" y="1712"/>
                    <a:pt x="2141" y="1634"/>
                  </a:cubicBezTo>
                  <a:cubicBezTo>
                    <a:pt x="2141" y="1596"/>
                    <a:pt x="2141" y="1596"/>
                    <a:pt x="2141" y="1596"/>
                  </a:cubicBezTo>
                  <a:cubicBezTo>
                    <a:pt x="2141" y="1557"/>
                    <a:pt x="2141" y="1523"/>
                    <a:pt x="2143" y="1491"/>
                  </a:cubicBezTo>
                  <a:lnTo>
                    <a:pt x="2143" y="1491"/>
                  </a:lnTo>
                  <a:cubicBezTo>
                    <a:pt x="2176" y="1425"/>
                    <a:pt x="2201" y="1354"/>
                    <a:pt x="2219" y="1284"/>
                  </a:cubicBezTo>
                  <a:lnTo>
                    <a:pt x="2258" y="1012"/>
                  </a:lnTo>
                  <a:cubicBezTo>
                    <a:pt x="2258" y="856"/>
                    <a:pt x="2219" y="662"/>
                    <a:pt x="2141" y="506"/>
                  </a:cubicBezTo>
                  <a:cubicBezTo>
                    <a:pt x="2102" y="428"/>
                    <a:pt x="2063" y="428"/>
                    <a:pt x="2063" y="389"/>
                  </a:cubicBezTo>
                  <a:cubicBezTo>
                    <a:pt x="2024" y="350"/>
                    <a:pt x="1986" y="311"/>
                    <a:pt x="1947" y="272"/>
                  </a:cubicBezTo>
                  <a:lnTo>
                    <a:pt x="1713" y="78"/>
                  </a:lnTo>
                  <a:cubicBezTo>
                    <a:pt x="1635" y="39"/>
                    <a:pt x="1558" y="0"/>
                    <a:pt x="1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2"/>
            <p:cNvSpPr/>
            <p:nvPr/>
          </p:nvSpPr>
          <p:spPr>
            <a:xfrm>
              <a:off x="3055415" y="5062042"/>
              <a:ext cx="22512" cy="22095"/>
            </a:xfrm>
            <a:custGeom>
              <a:avLst/>
              <a:gdLst/>
              <a:ahLst/>
              <a:cxnLst/>
              <a:rect l="l" t="t" r="r" b="b"/>
              <a:pathLst>
                <a:path w="2102" h="2063" extrusionOk="0">
                  <a:moveTo>
                    <a:pt x="779" y="78"/>
                  </a:moveTo>
                  <a:cubicBezTo>
                    <a:pt x="753" y="78"/>
                    <a:pt x="731" y="83"/>
                    <a:pt x="711" y="90"/>
                  </a:cubicBezTo>
                  <a:lnTo>
                    <a:pt x="711" y="90"/>
                  </a:lnTo>
                  <a:lnTo>
                    <a:pt x="740" y="78"/>
                  </a:lnTo>
                  <a:close/>
                  <a:moveTo>
                    <a:pt x="695" y="96"/>
                  </a:moveTo>
                  <a:cubicBezTo>
                    <a:pt x="661" y="111"/>
                    <a:pt x="629" y="134"/>
                    <a:pt x="584" y="156"/>
                  </a:cubicBezTo>
                  <a:lnTo>
                    <a:pt x="545" y="156"/>
                  </a:lnTo>
                  <a:lnTo>
                    <a:pt x="695" y="96"/>
                  </a:lnTo>
                  <a:close/>
                  <a:moveTo>
                    <a:pt x="345" y="1290"/>
                  </a:moveTo>
                  <a:lnTo>
                    <a:pt x="389" y="1401"/>
                  </a:lnTo>
                  <a:lnTo>
                    <a:pt x="389" y="1440"/>
                  </a:lnTo>
                  <a:lnTo>
                    <a:pt x="336" y="1307"/>
                  </a:lnTo>
                  <a:lnTo>
                    <a:pt x="336" y="1307"/>
                  </a:lnTo>
                  <a:cubicBezTo>
                    <a:pt x="340" y="1313"/>
                    <a:pt x="345" y="1318"/>
                    <a:pt x="350" y="1324"/>
                  </a:cubicBezTo>
                  <a:lnTo>
                    <a:pt x="345" y="1290"/>
                  </a:lnTo>
                  <a:close/>
                  <a:moveTo>
                    <a:pt x="1129" y="1"/>
                  </a:moveTo>
                  <a:cubicBezTo>
                    <a:pt x="1053" y="1"/>
                    <a:pt x="976" y="17"/>
                    <a:pt x="911" y="40"/>
                  </a:cubicBezTo>
                  <a:lnTo>
                    <a:pt x="911" y="40"/>
                  </a:lnTo>
                  <a:cubicBezTo>
                    <a:pt x="841" y="40"/>
                    <a:pt x="771" y="43"/>
                    <a:pt x="701" y="78"/>
                  </a:cubicBezTo>
                  <a:lnTo>
                    <a:pt x="623" y="117"/>
                  </a:lnTo>
                  <a:cubicBezTo>
                    <a:pt x="584" y="117"/>
                    <a:pt x="545" y="156"/>
                    <a:pt x="506" y="156"/>
                  </a:cubicBezTo>
                  <a:cubicBezTo>
                    <a:pt x="389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cubicBezTo>
                    <a:pt x="156" y="623"/>
                    <a:pt x="117" y="662"/>
                    <a:pt x="78" y="740"/>
                  </a:cubicBezTo>
                  <a:cubicBezTo>
                    <a:pt x="78" y="779"/>
                    <a:pt x="78" y="779"/>
                    <a:pt x="78" y="779"/>
                  </a:cubicBezTo>
                  <a:cubicBezTo>
                    <a:pt x="0" y="1129"/>
                    <a:pt x="78" y="1518"/>
                    <a:pt x="350" y="1791"/>
                  </a:cubicBezTo>
                  <a:cubicBezTo>
                    <a:pt x="506" y="1907"/>
                    <a:pt x="662" y="1985"/>
                    <a:pt x="817" y="2063"/>
                  </a:cubicBezTo>
                  <a:lnTo>
                    <a:pt x="1401" y="2063"/>
                  </a:lnTo>
                  <a:cubicBezTo>
                    <a:pt x="1479" y="2024"/>
                    <a:pt x="1557" y="1985"/>
                    <a:pt x="1674" y="1946"/>
                  </a:cubicBezTo>
                  <a:lnTo>
                    <a:pt x="1829" y="1791"/>
                  </a:lnTo>
                  <a:cubicBezTo>
                    <a:pt x="1907" y="1713"/>
                    <a:pt x="1985" y="1635"/>
                    <a:pt x="2024" y="1518"/>
                  </a:cubicBezTo>
                  <a:cubicBezTo>
                    <a:pt x="2024" y="1479"/>
                    <a:pt x="2063" y="1440"/>
                    <a:pt x="2063" y="1401"/>
                  </a:cubicBezTo>
                  <a:cubicBezTo>
                    <a:pt x="2063" y="1363"/>
                    <a:pt x="2063" y="1363"/>
                    <a:pt x="2063" y="1363"/>
                  </a:cubicBezTo>
                  <a:cubicBezTo>
                    <a:pt x="2063" y="1285"/>
                    <a:pt x="2102" y="1207"/>
                    <a:pt x="2102" y="1129"/>
                  </a:cubicBezTo>
                  <a:lnTo>
                    <a:pt x="2102" y="1051"/>
                  </a:lnTo>
                  <a:cubicBezTo>
                    <a:pt x="2102" y="973"/>
                    <a:pt x="2102" y="857"/>
                    <a:pt x="2063" y="779"/>
                  </a:cubicBezTo>
                  <a:cubicBezTo>
                    <a:pt x="2063" y="740"/>
                    <a:pt x="2063" y="740"/>
                    <a:pt x="2063" y="701"/>
                  </a:cubicBezTo>
                  <a:cubicBezTo>
                    <a:pt x="2024" y="623"/>
                    <a:pt x="1985" y="545"/>
                    <a:pt x="1985" y="468"/>
                  </a:cubicBezTo>
                  <a:cubicBezTo>
                    <a:pt x="1868" y="351"/>
                    <a:pt x="1751" y="234"/>
                    <a:pt x="1635" y="156"/>
                  </a:cubicBezTo>
                  <a:cubicBezTo>
                    <a:pt x="1479" y="39"/>
                    <a:pt x="1323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2"/>
            <p:cNvSpPr/>
            <p:nvPr/>
          </p:nvSpPr>
          <p:spPr>
            <a:xfrm>
              <a:off x="3132099" y="5126644"/>
              <a:ext cx="21677" cy="20842"/>
            </a:xfrm>
            <a:custGeom>
              <a:avLst/>
              <a:gdLst/>
              <a:ahLst/>
              <a:cxnLst/>
              <a:rect l="l" t="t" r="r" b="b"/>
              <a:pathLst>
                <a:path w="2024" h="1946" extrusionOk="0">
                  <a:moveTo>
                    <a:pt x="1751" y="273"/>
                  </a:moveTo>
                  <a:lnTo>
                    <a:pt x="1751" y="273"/>
                  </a:lnTo>
                  <a:cubicBezTo>
                    <a:pt x="1752" y="273"/>
                    <a:pt x="1752" y="273"/>
                    <a:pt x="1752" y="273"/>
                  </a:cubicBezTo>
                  <a:lnTo>
                    <a:pt x="1752" y="273"/>
                  </a:lnTo>
                  <a:cubicBezTo>
                    <a:pt x="1752" y="273"/>
                    <a:pt x="1752" y="273"/>
                    <a:pt x="1752" y="273"/>
                  </a:cubicBezTo>
                  <a:lnTo>
                    <a:pt x="1752" y="273"/>
                  </a:lnTo>
                  <a:lnTo>
                    <a:pt x="1751" y="273"/>
                  </a:lnTo>
                  <a:close/>
                  <a:moveTo>
                    <a:pt x="351" y="817"/>
                  </a:moveTo>
                  <a:cubicBezTo>
                    <a:pt x="389" y="817"/>
                    <a:pt x="389" y="856"/>
                    <a:pt x="351" y="856"/>
                  </a:cubicBezTo>
                  <a:lnTo>
                    <a:pt x="351" y="817"/>
                  </a:lnTo>
                  <a:close/>
                  <a:moveTo>
                    <a:pt x="351" y="1168"/>
                  </a:moveTo>
                  <a:cubicBezTo>
                    <a:pt x="381" y="1168"/>
                    <a:pt x="388" y="1191"/>
                    <a:pt x="371" y="1201"/>
                  </a:cubicBezTo>
                  <a:lnTo>
                    <a:pt x="371" y="1201"/>
                  </a:lnTo>
                  <a:lnTo>
                    <a:pt x="351" y="1168"/>
                  </a:lnTo>
                  <a:close/>
                  <a:moveTo>
                    <a:pt x="1090" y="0"/>
                  </a:moveTo>
                  <a:cubicBezTo>
                    <a:pt x="1012" y="0"/>
                    <a:pt x="895" y="0"/>
                    <a:pt x="818" y="39"/>
                  </a:cubicBezTo>
                  <a:lnTo>
                    <a:pt x="740" y="39"/>
                  </a:lnTo>
                  <a:lnTo>
                    <a:pt x="545" y="117"/>
                  </a:lnTo>
                  <a:lnTo>
                    <a:pt x="506" y="117"/>
                  </a:lnTo>
                  <a:cubicBezTo>
                    <a:pt x="351" y="195"/>
                    <a:pt x="234" y="311"/>
                    <a:pt x="156" y="467"/>
                  </a:cubicBezTo>
                  <a:cubicBezTo>
                    <a:pt x="78" y="623"/>
                    <a:pt x="0" y="778"/>
                    <a:pt x="0" y="934"/>
                  </a:cubicBezTo>
                  <a:cubicBezTo>
                    <a:pt x="0" y="1525"/>
                    <a:pt x="471" y="1914"/>
                    <a:pt x="987" y="1914"/>
                  </a:cubicBezTo>
                  <a:cubicBezTo>
                    <a:pt x="996" y="1914"/>
                    <a:pt x="1004" y="1914"/>
                    <a:pt x="1012" y="1913"/>
                  </a:cubicBezTo>
                  <a:lnTo>
                    <a:pt x="1012" y="1913"/>
                  </a:lnTo>
                  <a:lnTo>
                    <a:pt x="1207" y="1946"/>
                  </a:lnTo>
                  <a:cubicBezTo>
                    <a:pt x="1362" y="1946"/>
                    <a:pt x="1518" y="1907"/>
                    <a:pt x="1635" y="1829"/>
                  </a:cubicBezTo>
                  <a:lnTo>
                    <a:pt x="1829" y="1673"/>
                  </a:lnTo>
                  <a:cubicBezTo>
                    <a:pt x="1907" y="1596"/>
                    <a:pt x="1985" y="1440"/>
                    <a:pt x="2024" y="1323"/>
                  </a:cubicBezTo>
                  <a:lnTo>
                    <a:pt x="1985" y="1245"/>
                  </a:lnTo>
                  <a:cubicBezTo>
                    <a:pt x="1985" y="1245"/>
                    <a:pt x="1985" y="1206"/>
                    <a:pt x="1985" y="1206"/>
                  </a:cubicBezTo>
                  <a:lnTo>
                    <a:pt x="1985" y="1090"/>
                  </a:lnTo>
                  <a:lnTo>
                    <a:pt x="1985" y="973"/>
                  </a:lnTo>
                  <a:cubicBezTo>
                    <a:pt x="1985" y="973"/>
                    <a:pt x="1985" y="934"/>
                    <a:pt x="1985" y="934"/>
                  </a:cubicBezTo>
                  <a:cubicBezTo>
                    <a:pt x="1985" y="856"/>
                    <a:pt x="1985" y="778"/>
                    <a:pt x="1946" y="701"/>
                  </a:cubicBezTo>
                  <a:lnTo>
                    <a:pt x="1907" y="584"/>
                  </a:lnTo>
                  <a:cubicBezTo>
                    <a:pt x="1907" y="545"/>
                    <a:pt x="1868" y="506"/>
                    <a:pt x="1868" y="467"/>
                  </a:cubicBezTo>
                  <a:lnTo>
                    <a:pt x="1868" y="428"/>
                  </a:lnTo>
                  <a:cubicBezTo>
                    <a:pt x="1836" y="365"/>
                    <a:pt x="1805" y="327"/>
                    <a:pt x="1752" y="273"/>
                  </a:cubicBezTo>
                  <a:lnTo>
                    <a:pt x="1752" y="273"/>
                  </a:lnTo>
                  <a:lnTo>
                    <a:pt x="1810" y="370"/>
                  </a:lnTo>
                  <a:lnTo>
                    <a:pt x="1810" y="370"/>
                  </a:lnTo>
                  <a:cubicBezTo>
                    <a:pt x="1790" y="341"/>
                    <a:pt x="1771" y="312"/>
                    <a:pt x="1752" y="273"/>
                  </a:cubicBezTo>
                  <a:lnTo>
                    <a:pt x="1752" y="273"/>
                  </a:lnTo>
                  <a:cubicBezTo>
                    <a:pt x="1740" y="261"/>
                    <a:pt x="1727" y="248"/>
                    <a:pt x="1713" y="234"/>
                  </a:cubicBezTo>
                  <a:lnTo>
                    <a:pt x="1557" y="117"/>
                  </a:lnTo>
                  <a:cubicBezTo>
                    <a:pt x="1479" y="78"/>
                    <a:pt x="1401" y="39"/>
                    <a:pt x="1323" y="39"/>
                  </a:cubicBezTo>
                  <a:lnTo>
                    <a:pt x="10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2"/>
            <p:cNvSpPr/>
            <p:nvPr/>
          </p:nvSpPr>
          <p:spPr>
            <a:xfrm>
              <a:off x="3333393" y="5074230"/>
              <a:ext cx="30856" cy="32987"/>
            </a:xfrm>
            <a:custGeom>
              <a:avLst/>
              <a:gdLst/>
              <a:ahLst/>
              <a:cxnLst/>
              <a:rect l="l" t="t" r="r" b="b"/>
              <a:pathLst>
                <a:path w="2881" h="3080" extrusionOk="0">
                  <a:moveTo>
                    <a:pt x="1554" y="1478"/>
                  </a:moveTo>
                  <a:lnTo>
                    <a:pt x="1546" y="1498"/>
                  </a:lnTo>
                  <a:lnTo>
                    <a:pt x="1538" y="1508"/>
                  </a:lnTo>
                  <a:lnTo>
                    <a:pt x="1538" y="1508"/>
                  </a:lnTo>
                  <a:cubicBezTo>
                    <a:pt x="1543" y="1499"/>
                    <a:pt x="1547" y="1489"/>
                    <a:pt x="1552" y="1480"/>
                  </a:cubicBezTo>
                  <a:lnTo>
                    <a:pt x="1552" y="1480"/>
                  </a:lnTo>
                  <a:cubicBezTo>
                    <a:pt x="1553" y="1479"/>
                    <a:pt x="1553" y="1478"/>
                    <a:pt x="1554" y="1478"/>
                  </a:cubicBezTo>
                  <a:close/>
                  <a:moveTo>
                    <a:pt x="1525" y="1550"/>
                  </a:moveTo>
                  <a:lnTo>
                    <a:pt x="1524" y="1553"/>
                  </a:lnTo>
                  <a:lnTo>
                    <a:pt x="1524" y="1553"/>
                  </a:lnTo>
                  <a:lnTo>
                    <a:pt x="1517" y="1554"/>
                  </a:lnTo>
                  <a:lnTo>
                    <a:pt x="1517" y="1554"/>
                  </a:lnTo>
                  <a:cubicBezTo>
                    <a:pt x="1517" y="1553"/>
                    <a:pt x="1518" y="1552"/>
                    <a:pt x="1518" y="1551"/>
                  </a:cubicBezTo>
                  <a:lnTo>
                    <a:pt x="1518" y="1551"/>
                  </a:lnTo>
                  <a:cubicBezTo>
                    <a:pt x="1520" y="1551"/>
                    <a:pt x="1523" y="1550"/>
                    <a:pt x="1525" y="1550"/>
                  </a:cubicBezTo>
                  <a:close/>
                  <a:moveTo>
                    <a:pt x="1504" y="1585"/>
                  </a:moveTo>
                  <a:lnTo>
                    <a:pt x="1504" y="1585"/>
                  </a:lnTo>
                  <a:cubicBezTo>
                    <a:pt x="1505" y="1588"/>
                    <a:pt x="1506" y="1591"/>
                    <a:pt x="1507" y="1595"/>
                  </a:cubicBezTo>
                  <a:lnTo>
                    <a:pt x="1507" y="1595"/>
                  </a:lnTo>
                  <a:lnTo>
                    <a:pt x="1501" y="1609"/>
                  </a:lnTo>
                  <a:lnTo>
                    <a:pt x="1501" y="1609"/>
                  </a:lnTo>
                  <a:cubicBezTo>
                    <a:pt x="1500" y="1607"/>
                    <a:pt x="1499" y="1606"/>
                    <a:pt x="1497" y="1604"/>
                  </a:cubicBezTo>
                  <a:lnTo>
                    <a:pt x="1497" y="1604"/>
                  </a:lnTo>
                  <a:cubicBezTo>
                    <a:pt x="1499" y="1598"/>
                    <a:pt x="1502" y="1591"/>
                    <a:pt x="1504" y="1585"/>
                  </a:cubicBezTo>
                  <a:close/>
                  <a:moveTo>
                    <a:pt x="1440" y="1587"/>
                  </a:moveTo>
                  <a:lnTo>
                    <a:pt x="1470" y="1606"/>
                  </a:lnTo>
                  <a:lnTo>
                    <a:pt x="1470" y="1606"/>
                  </a:lnTo>
                  <a:lnTo>
                    <a:pt x="1473" y="1613"/>
                  </a:lnTo>
                  <a:lnTo>
                    <a:pt x="1473" y="1613"/>
                  </a:lnTo>
                  <a:cubicBezTo>
                    <a:pt x="1460" y="1604"/>
                    <a:pt x="1449" y="1595"/>
                    <a:pt x="1440" y="1587"/>
                  </a:cubicBezTo>
                  <a:close/>
                  <a:moveTo>
                    <a:pt x="1495" y="1614"/>
                  </a:moveTo>
                  <a:lnTo>
                    <a:pt x="1499" y="1616"/>
                  </a:lnTo>
                  <a:lnTo>
                    <a:pt x="1499" y="1616"/>
                  </a:lnTo>
                  <a:lnTo>
                    <a:pt x="1497" y="1620"/>
                  </a:lnTo>
                  <a:lnTo>
                    <a:pt x="1497" y="1620"/>
                  </a:lnTo>
                  <a:cubicBezTo>
                    <a:pt x="1496" y="1618"/>
                    <a:pt x="1496" y="1616"/>
                    <a:pt x="1495" y="1614"/>
                  </a:cubicBezTo>
                  <a:close/>
                  <a:moveTo>
                    <a:pt x="1492" y="1621"/>
                  </a:moveTo>
                  <a:lnTo>
                    <a:pt x="1496" y="1623"/>
                  </a:lnTo>
                  <a:lnTo>
                    <a:pt x="1496" y="1623"/>
                  </a:lnTo>
                  <a:lnTo>
                    <a:pt x="1495" y="1626"/>
                  </a:lnTo>
                  <a:lnTo>
                    <a:pt x="1495" y="1626"/>
                  </a:lnTo>
                  <a:cubicBezTo>
                    <a:pt x="1493" y="1625"/>
                    <a:pt x="1492" y="1625"/>
                    <a:pt x="1491" y="1624"/>
                  </a:cubicBezTo>
                  <a:lnTo>
                    <a:pt x="1491" y="1624"/>
                  </a:lnTo>
                  <a:cubicBezTo>
                    <a:pt x="1491" y="1623"/>
                    <a:pt x="1492" y="1622"/>
                    <a:pt x="1492" y="1621"/>
                  </a:cubicBezTo>
                  <a:close/>
                  <a:moveTo>
                    <a:pt x="1487" y="1641"/>
                  </a:moveTo>
                  <a:lnTo>
                    <a:pt x="1488" y="1643"/>
                  </a:lnTo>
                  <a:lnTo>
                    <a:pt x="1488" y="1643"/>
                  </a:lnTo>
                  <a:lnTo>
                    <a:pt x="1487" y="1644"/>
                  </a:lnTo>
                  <a:lnTo>
                    <a:pt x="1487" y="1644"/>
                  </a:lnTo>
                  <a:cubicBezTo>
                    <a:pt x="1487" y="1644"/>
                    <a:pt x="1487" y="1644"/>
                    <a:pt x="1486" y="1644"/>
                  </a:cubicBezTo>
                  <a:lnTo>
                    <a:pt x="1486" y="1644"/>
                  </a:lnTo>
                  <a:cubicBezTo>
                    <a:pt x="1486" y="1643"/>
                    <a:pt x="1487" y="1642"/>
                    <a:pt x="1487" y="1641"/>
                  </a:cubicBezTo>
                  <a:close/>
                  <a:moveTo>
                    <a:pt x="1538" y="1645"/>
                  </a:moveTo>
                  <a:lnTo>
                    <a:pt x="1557" y="1649"/>
                  </a:lnTo>
                  <a:lnTo>
                    <a:pt x="1557" y="1649"/>
                  </a:lnTo>
                  <a:lnTo>
                    <a:pt x="1563" y="1648"/>
                  </a:lnTo>
                  <a:lnTo>
                    <a:pt x="1563" y="1648"/>
                  </a:lnTo>
                  <a:lnTo>
                    <a:pt x="1565" y="1649"/>
                  </a:lnTo>
                  <a:lnTo>
                    <a:pt x="1565" y="1649"/>
                  </a:lnTo>
                  <a:cubicBezTo>
                    <a:pt x="1564" y="1649"/>
                    <a:pt x="1563" y="1649"/>
                    <a:pt x="1562" y="1650"/>
                  </a:cubicBezTo>
                  <a:lnTo>
                    <a:pt x="1562" y="1650"/>
                  </a:lnTo>
                  <a:lnTo>
                    <a:pt x="1557" y="1649"/>
                  </a:lnTo>
                  <a:lnTo>
                    <a:pt x="1557" y="1649"/>
                  </a:lnTo>
                  <a:lnTo>
                    <a:pt x="1550" y="1650"/>
                  </a:lnTo>
                  <a:lnTo>
                    <a:pt x="1550" y="1650"/>
                  </a:lnTo>
                  <a:cubicBezTo>
                    <a:pt x="1546" y="1649"/>
                    <a:pt x="1543" y="1648"/>
                    <a:pt x="1539" y="1646"/>
                  </a:cubicBezTo>
                  <a:lnTo>
                    <a:pt x="1539" y="1646"/>
                  </a:lnTo>
                  <a:cubicBezTo>
                    <a:pt x="1539" y="1646"/>
                    <a:pt x="1538" y="1645"/>
                    <a:pt x="1538" y="1645"/>
                  </a:cubicBezTo>
                  <a:close/>
                  <a:moveTo>
                    <a:pt x="1499" y="1625"/>
                  </a:moveTo>
                  <a:lnTo>
                    <a:pt x="1516" y="1637"/>
                  </a:lnTo>
                  <a:lnTo>
                    <a:pt x="1516" y="1637"/>
                  </a:lnTo>
                  <a:cubicBezTo>
                    <a:pt x="1511" y="1635"/>
                    <a:pt x="1507" y="1633"/>
                    <a:pt x="1502" y="1630"/>
                  </a:cubicBezTo>
                  <a:lnTo>
                    <a:pt x="1502" y="1630"/>
                  </a:lnTo>
                  <a:lnTo>
                    <a:pt x="1509" y="1639"/>
                  </a:lnTo>
                  <a:lnTo>
                    <a:pt x="1509" y="1639"/>
                  </a:lnTo>
                  <a:lnTo>
                    <a:pt x="1524" y="1642"/>
                  </a:lnTo>
                  <a:lnTo>
                    <a:pt x="1524" y="1642"/>
                  </a:lnTo>
                  <a:lnTo>
                    <a:pt x="1524" y="1642"/>
                  </a:lnTo>
                  <a:lnTo>
                    <a:pt x="1524" y="1642"/>
                  </a:lnTo>
                  <a:cubicBezTo>
                    <a:pt x="1525" y="1646"/>
                    <a:pt x="1527" y="1649"/>
                    <a:pt x="1528" y="1652"/>
                  </a:cubicBezTo>
                  <a:lnTo>
                    <a:pt x="1528" y="1652"/>
                  </a:lnTo>
                  <a:cubicBezTo>
                    <a:pt x="1523" y="1650"/>
                    <a:pt x="1518" y="1648"/>
                    <a:pt x="1514" y="1646"/>
                  </a:cubicBezTo>
                  <a:lnTo>
                    <a:pt x="1514" y="1646"/>
                  </a:lnTo>
                  <a:lnTo>
                    <a:pt x="1518" y="1651"/>
                  </a:lnTo>
                  <a:lnTo>
                    <a:pt x="1518" y="1651"/>
                  </a:lnTo>
                  <a:cubicBezTo>
                    <a:pt x="1517" y="1651"/>
                    <a:pt x="1517" y="1651"/>
                    <a:pt x="1516" y="1651"/>
                  </a:cubicBezTo>
                  <a:lnTo>
                    <a:pt x="1516" y="1651"/>
                  </a:lnTo>
                  <a:cubicBezTo>
                    <a:pt x="1514" y="1649"/>
                    <a:pt x="1513" y="1647"/>
                    <a:pt x="1511" y="1644"/>
                  </a:cubicBezTo>
                  <a:lnTo>
                    <a:pt x="1511" y="1644"/>
                  </a:lnTo>
                  <a:cubicBezTo>
                    <a:pt x="1512" y="1645"/>
                    <a:pt x="1513" y="1645"/>
                    <a:pt x="1514" y="1646"/>
                  </a:cubicBezTo>
                  <a:lnTo>
                    <a:pt x="1514" y="1646"/>
                  </a:lnTo>
                  <a:lnTo>
                    <a:pt x="1509" y="1639"/>
                  </a:lnTo>
                  <a:lnTo>
                    <a:pt x="1509" y="1639"/>
                  </a:lnTo>
                  <a:lnTo>
                    <a:pt x="1508" y="1639"/>
                  </a:lnTo>
                  <a:lnTo>
                    <a:pt x="1508" y="1639"/>
                  </a:lnTo>
                  <a:cubicBezTo>
                    <a:pt x="1509" y="1641"/>
                    <a:pt x="1510" y="1643"/>
                    <a:pt x="1511" y="1644"/>
                  </a:cubicBezTo>
                  <a:lnTo>
                    <a:pt x="1511" y="1644"/>
                  </a:lnTo>
                  <a:cubicBezTo>
                    <a:pt x="1509" y="1643"/>
                    <a:pt x="1506" y="1642"/>
                    <a:pt x="1504" y="1640"/>
                  </a:cubicBezTo>
                  <a:lnTo>
                    <a:pt x="1504" y="1640"/>
                  </a:lnTo>
                  <a:cubicBezTo>
                    <a:pt x="1503" y="1639"/>
                    <a:pt x="1503" y="1639"/>
                    <a:pt x="1503" y="1638"/>
                  </a:cubicBezTo>
                  <a:lnTo>
                    <a:pt x="1503" y="1638"/>
                  </a:lnTo>
                  <a:lnTo>
                    <a:pt x="1508" y="1639"/>
                  </a:lnTo>
                  <a:lnTo>
                    <a:pt x="1508" y="1639"/>
                  </a:lnTo>
                  <a:cubicBezTo>
                    <a:pt x="1506" y="1636"/>
                    <a:pt x="1504" y="1633"/>
                    <a:pt x="1502" y="1630"/>
                  </a:cubicBezTo>
                  <a:lnTo>
                    <a:pt x="1502" y="1630"/>
                  </a:lnTo>
                  <a:cubicBezTo>
                    <a:pt x="1502" y="1630"/>
                    <a:pt x="1502" y="1630"/>
                    <a:pt x="1502" y="1630"/>
                  </a:cubicBezTo>
                  <a:lnTo>
                    <a:pt x="1502" y="1630"/>
                  </a:lnTo>
                  <a:lnTo>
                    <a:pt x="1499" y="1625"/>
                  </a:lnTo>
                  <a:lnTo>
                    <a:pt x="1499" y="1625"/>
                  </a:lnTo>
                  <a:cubicBezTo>
                    <a:pt x="1500" y="1627"/>
                    <a:pt x="1501" y="1628"/>
                    <a:pt x="1502" y="1630"/>
                  </a:cubicBezTo>
                  <a:lnTo>
                    <a:pt x="1502" y="1630"/>
                  </a:lnTo>
                  <a:cubicBezTo>
                    <a:pt x="1501" y="1630"/>
                    <a:pt x="1501" y="1629"/>
                    <a:pt x="1500" y="1629"/>
                  </a:cubicBezTo>
                  <a:lnTo>
                    <a:pt x="1500" y="1629"/>
                  </a:lnTo>
                  <a:cubicBezTo>
                    <a:pt x="1500" y="1628"/>
                    <a:pt x="1499" y="1627"/>
                    <a:pt x="1499" y="1625"/>
                  </a:cubicBezTo>
                  <a:lnTo>
                    <a:pt x="1499" y="1625"/>
                  </a:lnTo>
                  <a:lnTo>
                    <a:pt x="1499" y="1625"/>
                  </a:lnTo>
                  <a:close/>
                  <a:moveTo>
                    <a:pt x="1539" y="1652"/>
                  </a:moveTo>
                  <a:lnTo>
                    <a:pt x="1542" y="1654"/>
                  </a:lnTo>
                  <a:lnTo>
                    <a:pt x="1542" y="1654"/>
                  </a:lnTo>
                  <a:cubicBezTo>
                    <a:pt x="1539" y="1654"/>
                    <a:pt x="1536" y="1654"/>
                    <a:pt x="1534" y="1653"/>
                  </a:cubicBezTo>
                  <a:lnTo>
                    <a:pt x="1534" y="1653"/>
                  </a:lnTo>
                  <a:lnTo>
                    <a:pt x="1539" y="1652"/>
                  </a:lnTo>
                  <a:close/>
                  <a:moveTo>
                    <a:pt x="1562" y="1650"/>
                  </a:moveTo>
                  <a:lnTo>
                    <a:pt x="1565" y="1650"/>
                  </a:lnTo>
                  <a:lnTo>
                    <a:pt x="1565" y="1650"/>
                  </a:lnTo>
                  <a:cubicBezTo>
                    <a:pt x="1563" y="1651"/>
                    <a:pt x="1562" y="1652"/>
                    <a:pt x="1561" y="1653"/>
                  </a:cubicBezTo>
                  <a:lnTo>
                    <a:pt x="1561" y="1653"/>
                  </a:lnTo>
                  <a:cubicBezTo>
                    <a:pt x="1559" y="1653"/>
                    <a:pt x="1557" y="1652"/>
                    <a:pt x="1555" y="1652"/>
                  </a:cubicBezTo>
                  <a:lnTo>
                    <a:pt x="1555" y="1652"/>
                  </a:lnTo>
                  <a:cubicBezTo>
                    <a:pt x="1552" y="1653"/>
                    <a:pt x="1550" y="1653"/>
                    <a:pt x="1547" y="1654"/>
                  </a:cubicBezTo>
                  <a:lnTo>
                    <a:pt x="1547" y="1654"/>
                  </a:lnTo>
                  <a:cubicBezTo>
                    <a:pt x="1546" y="1653"/>
                    <a:pt x="1545" y="1652"/>
                    <a:pt x="1544" y="1651"/>
                  </a:cubicBezTo>
                  <a:lnTo>
                    <a:pt x="1544" y="1651"/>
                  </a:lnTo>
                  <a:lnTo>
                    <a:pt x="1550" y="1650"/>
                  </a:lnTo>
                  <a:lnTo>
                    <a:pt x="1550" y="1650"/>
                  </a:lnTo>
                  <a:cubicBezTo>
                    <a:pt x="1552" y="1651"/>
                    <a:pt x="1553" y="1651"/>
                    <a:pt x="1555" y="1652"/>
                  </a:cubicBezTo>
                  <a:lnTo>
                    <a:pt x="1555" y="1652"/>
                  </a:lnTo>
                  <a:cubicBezTo>
                    <a:pt x="1557" y="1651"/>
                    <a:pt x="1560" y="1650"/>
                    <a:pt x="1562" y="1650"/>
                  </a:cubicBezTo>
                  <a:close/>
                  <a:moveTo>
                    <a:pt x="1522" y="1656"/>
                  </a:moveTo>
                  <a:lnTo>
                    <a:pt x="1524" y="1660"/>
                  </a:lnTo>
                  <a:lnTo>
                    <a:pt x="1524" y="1660"/>
                  </a:lnTo>
                  <a:cubicBezTo>
                    <a:pt x="1524" y="1660"/>
                    <a:pt x="1523" y="1660"/>
                    <a:pt x="1522" y="1660"/>
                  </a:cubicBezTo>
                  <a:lnTo>
                    <a:pt x="1522" y="1660"/>
                  </a:lnTo>
                  <a:cubicBezTo>
                    <a:pt x="1521" y="1659"/>
                    <a:pt x="1520" y="1658"/>
                    <a:pt x="1520" y="1656"/>
                  </a:cubicBezTo>
                  <a:lnTo>
                    <a:pt x="1520" y="1656"/>
                  </a:lnTo>
                  <a:lnTo>
                    <a:pt x="1522" y="1656"/>
                  </a:lnTo>
                  <a:close/>
                  <a:moveTo>
                    <a:pt x="1460" y="1"/>
                  </a:moveTo>
                  <a:cubicBezTo>
                    <a:pt x="1363" y="1"/>
                    <a:pt x="1265" y="11"/>
                    <a:pt x="1168" y="30"/>
                  </a:cubicBezTo>
                  <a:cubicBezTo>
                    <a:pt x="1090" y="30"/>
                    <a:pt x="1012" y="69"/>
                    <a:pt x="934" y="108"/>
                  </a:cubicBezTo>
                  <a:cubicBezTo>
                    <a:pt x="818" y="147"/>
                    <a:pt x="701" y="186"/>
                    <a:pt x="623" y="263"/>
                  </a:cubicBezTo>
                  <a:cubicBezTo>
                    <a:pt x="468" y="380"/>
                    <a:pt x="351" y="536"/>
                    <a:pt x="234" y="691"/>
                  </a:cubicBezTo>
                  <a:cubicBezTo>
                    <a:pt x="195" y="769"/>
                    <a:pt x="156" y="886"/>
                    <a:pt x="117" y="964"/>
                  </a:cubicBezTo>
                  <a:cubicBezTo>
                    <a:pt x="117" y="1042"/>
                    <a:pt x="78" y="1081"/>
                    <a:pt x="78" y="1120"/>
                  </a:cubicBezTo>
                  <a:cubicBezTo>
                    <a:pt x="39" y="1275"/>
                    <a:pt x="1" y="1431"/>
                    <a:pt x="1" y="1587"/>
                  </a:cubicBezTo>
                  <a:cubicBezTo>
                    <a:pt x="39" y="1742"/>
                    <a:pt x="39" y="1898"/>
                    <a:pt x="117" y="2053"/>
                  </a:cubicBezTo>
                  <a:cubicBezTo>
                    <a:pt x="156" y="2248"/>
                    <a:pt x="273" y="2443"/>
                    <a:pt x="390" y="2598"/>
                  </a:cubicBezTo>
                  <a:lnTo>
                    <a:pt x="506" y="2715"/>
                  </a:lnTo>
                  <a:cubicBezTo>
                    <a:pt x="584" y="2754"/>
                    <a:pt x="662" y="2832"/>
                    <a:pt x="779" y="2871"/>
                  </a:cubicBezTo>
                  <a:cubicBezTo>
                    <a:pt x="896" y="2948"/>
                    <a:pt x="1012" y="3026"/>
                    <a:pt x="1168" y="3065"/>
                  </a:cubicBezTo>
                  <a:cubicBezTo>
                    <a:pt x="1251" y="3074"/>
                    <a:pt x="1335" y="3079"/>
                    <a:pt x="1421" y="3079"/>
                  </a:cubicBezTo>
                  <a:cubicBezTo>
                    <a:pt x="1698" y="3079"/>
                    <a:pt x="1981" y="3028"/>
                    <a:pt x="2219" y="2910"/>
                  </a:cubicBezTo>
                  <a:cubicBezTo>
                    <a:pt x="2530" y="2715"/>
                    <a:pt x="2763" y="2404"/>
                    <a:pt x="2841" y="2053"/>
                  </a:cubicBezTo>
                  <a:cubicBezTo>
                    <a:pt x="2880" y="1820"/>
                    <a:pt x="2880" y="1625"/>
                    <a:pt x="2841" y="1431"/>
                  </a:cubicBezTo>
                  <a:cubicBezTo>
                    <a:pt x="2815" y="1299"/>
                    <a:pt x="2752" y="1184"/>
                    <a:pt x="2679" y="1076"/>
                  </a:cubicBezTo>
                  <a:lnTo>
                    <a:pt x="2679" y="1076"/>
                  </a:lnTo>
                  <a:cubicBezTo>
                    <a:pt x="2648" y="901"/>
                    <a:pt x="2585" y="732"/>
                    <a:pt x="2491" y="575"/>
                  </a:cubicBezTo>
                  <a:cubicBezTo>
                    <a:pt x="2452" y="497"/>
                    <a:pt x="2413" y="419"/>
                    <a:pt x="2335" y="341"/>
                  </a:cubicBezTo>
                  <a:cubicBezTo>
                    <a:pt x="2258" y="263"/>
                    <a:pt x="2180" y="186"/>
                    <a:pt x="2063" y="147"/>
                  </a:cubicBezTo>
                  <a:cubicBezTo>
                    <a:pt x="1946" y="69"/>
                    <a:pt x="1868" y="30"/>
                    <a:pt x="1752" y="30"/>
                  </a:cubicBezTo>
                  <a:cubicBezTo>
                    <a:pt x="1654" y="11"/>
                    <a:pt x="1557" y="1"/>
                    <a:pt x="1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2"/>
            <p:cNvSpPr/>
            <p:nvPr/>
          </p:nvSpPr>
          <p:spPr>
            <a:xfrm>
              <a:off x="3321312" y="5151438"/>
              <a:ext cx="29174" cy="28146"/>
            </a:xfrm>
            <a:custGeom>
              <a:avLst/>
              <a:gdLst/>
              <a:ahLst/>
              <a:cxnLst/>
              <a:rect l="l" t="t" r="r" b="b"/>
              <a:pathLst>
                <a:path w="2724" h="2628" extrusionOk="0">
                  <a:moveTo>
                    <a:pt x="1312" y="1175"/>
                  </a:moveTo>
                  <a:lnTo>
                    <a:pt x="1329" y="1182"/>
                  </a:lnTo>
                  <a:lnTo>
                    <a:pt x="1329" y="1182"/>
                  </a:lnTo>
                  <a:lnTo>
                    <a:pt x="1331" y="1184"/>
                  </a:lnTo>
                  <a:lnTo>
                    <a:pt x="1331" y="1184"/>
                  </a:lnTo>
                  <a:cubicBezTo>
                    <a:pt x="1327" y="1183"/>
                    <a:pt x="1324" y="1183"/>
                    <a:pt x="1320" y="1182"/>
                  </a:cubicBezTo>
                  <a:lnTo>
                    <a:pt x="1320" y="1182"/>
                  </a:lnTo>
                  <a:cubicBezTo>
                    <a:pt x="1317" y="1180"/>
                    <a:pt x="1314" y="1177"/>
                    <a:pt x="1312" y="1175"/>
                  </a:cubicBezTo>
                  <a:close/>
                  <a:moveTo>
                    <a:pt x="1336" y="1187"/>
                  </a:moveTo>
                  <a:lnTo>
                    <a:pt x="1366" y="1210"/>
                  </a:lnTo>
                  <a:lnTo>
                    <a:pt x="1366" y="1210"/>
                  </a:lnTo>
                  <a:cubicBezTo>
                    <a:pt x="1364" y="1205"/>
                    <a:pt x="1363" y="1200"/>
                    <a:pt x="1363" y="1195"/>
                  </a:cubicBezTo>
                  <a:lnTo>
                    <a:pt x="1363" y="1195"/>
                  </a:lnTo>
                  <a:lnTo>
                    <a:pt x="1370" y="1199"/>
                  </a:lnTo>
                  <a:lnTo>
                    <a:pt x="1370" y="1199"/>
                  </a:lnTo>
                  <a:lnTo>
                    <a:pt x="1386" y="1219"/>
                  </a:lnTo>
                  <a:lnTo>
                    <a:pt x="1386" y="1219"/>
                  </a:lnTo>
                  <a:cubicBezTo>
                    <a:pt x="1381" y="1217"/>
                    <a:pt x="1376" y="1216"/>
                    <a:pt x="1372" y="1214"/>
                  </a:cubicBezTo>
                  <a:lnTo>
                    <a:pt x="1372" y="1214"/>
                  </a:lnTo>
                  <a:lnTo>
                    <a:pt x="1395" y="1232"/>
                  </a:lnTo>
                  <a:lnTo>
                    <a:pt x="1395" y="1232"/>
                  </a:lnTo>
                  <a:lnTo>
                    <a:pt x="1417" y="1260"/>
                  </a:lnTo>
                  <a:lnTo>
                    <a:pt x="1417" y="1260"/>
                  </a:lnTo>
                  <a:cubicBezTo>
                    <a:pt x="1417" y="1260"/>
                    <a:pt x="1417" y="1261"/>
                    <a:pt x="1417" y="1261"/>
                  </a:cubicBezTo>
                  <a:lnTo>
                    <a:pt x="1417" y="1261"/>
                  </a:lnTo>
                  <a:cubicBezTo>
                    <a:pt x="1395" y="1253"/>
                    <a:pt x="1376" y="1234"/>
                    <a:pt x="1367" y="1212"/>
                  </a:cubicBezTo>
                  <a:lnTo>
                    <a:pt x="1367" y="1212"/>
                  </a:lnTo>
                  <a:cubicBezTo>
                    <a:pt x="1369" y="1213"/>
                    <a:pt x="1370" y="1213"/>
                    <a:pt x="1372" y="1214"/>
                  </a:cubicBezTo>
                  <a:lnTo>
                    <a:pt x="1372" y="1214"/>
                  </a:lnTo>
                  <a:lnTo>
                    <a:pt x="1366" y="1210"/>
                  </a:lnTo>
                  <a:lnTo>
                    <a:pt x="1366" y="1210"/>
                  </a:lnTo>
                  <a:cubicBezTo>
                    <a:pt x="1366" y="1211"/>
                    <a:pt x="1367" y="1211"/>
                    <a:pt x="1367" y="1212"/>
                  </a:cubicBezTo>
                  <a:lnTo>
                    <a:pt x="1367" y="1212"/>
                  </a:lnTo>
                  <a:cubicBezTo>
                    <a:pt x="1352" y="1206"/>
                    <a:pt x="1339" y="1197"/>
                    <a:pt x="1326" y="1187"/>
                  </a:cubicBezTo>
                  <a:close/>
                  <a:moveTo>
                    <a:pt x="1463" y="1501"/>
                  </a:moveTo>
                  <a:lnTo>
                    <a:pt x="1459" y="1504"/>
                  </a:lnTo>
                  <a:lnTo>
                    <a:pt x="1459" y="1504"/>
                  </a:lnTo>
                  <a:cubicBezTo>
                    <a:pt x="1460" y="1503"/>
                    <a:pt x="1461" y="1502"/>
                    <a:pt x="1461" y="1501"/>
                  </a:cubicBezTo>
                  <a:lnTo>
                    <a:pt x="1461" y="1501"/>
                  </a:lnTo>
                  <a:cubicBezTo>
                    <a:pt x="1462" y="1501"/>
                    <a:pt x="1462" y="1501"/>
                    <a:pt x="1463" y="1501"/>
                  </a:cubicBezTo>
                  <a:close/>
                  <a:moveTo>
                    <a:pt x="1447" y="1500"/>
                  </a:moveTo>
                  <a:lnTo>
                    <a:pt x="1446" y="1507"/>
                  </a:lnTo>
                  <a:lnTo>
                    <a:pt x="1446" y="1507"/>
                  </a:lnTo>
                  <a:cubicBezTo>
                    <a:pt x="1449" y="1505"/>
                    <a:pt x="1453" y="1504"/>
                    <a:pt x="1456" y="1503"/>
                  </a:cubicBezTo>
                  <a:lnTo>
                    <a:pt x="1456" y="1503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45" y="1512"/>
                  </a:lnTo>
                  <a:lnTo>
                    <a:pt x="1445" y="1512"/>
                  </a:lnTo>
                  <a:lnTo>
                    <a:pt x="1444" y="1515"/>
                  </a:lnTo>
                  <a:lnTo>
                    <a:pt x="1444" y="1515"/>
                  </a:lnTo>
                  <a:lnTo>
                    <a:pt x="1443" y="1516"/>
                  </a:lnTo>
                  <a:lnTo>
                    <a:pt x="1443" y="1516"/>
                  </a:lnTo>
                  <a:cubicBezTo>
                    <a:pt x="1443" y="1515"/>
                    <a:pt x="1443" y="1514"/>
                    <a:pt x="1443" y="1513"/>
                  </a:cubicBezTo>
                  <a:lnTo>
                    <a:pt x="1443" y="1513"/>
                  </a:lnTo>
                  <a:lnTo>
                    <a:pt x="1436" y="1516"/>
                  </a:lnTo>
                  <a:lnTo>
                    <a:pt x="1436" y="1516"/>
                  </a:lnTo>
                  <a:cubicBezTo>
                    <a:pt x="1437" y="1514"/>
                    <a:pt x="1439" y="1512"/>
                    <a:pt x="1440" y="1510"/>
                  </a:cubicBezTo>
                  <a:lnTo>
                    <a:pt x="1440" y="1510"/>
                  </a:lnTo>
                  <a:cubicBezTo>
                    <a:pt x="1441" y="1509"/>
                    <a:pt x="1443" y="1509"/>
                    <a:pt x="1445" y="1508"/>
                  </a:cubicBezTo>
                  <a:lnTo>
                    <a:pt x="1445" y="1508"/>
                  </a:lnTo>
                  <a:cubicBezTo>
                    <a:pt x="1444" y="1510"/>
                    <a:pt x="1444" y="1511"/>
                    <a:pt x="1443" y="1513"/>
                  </a:cubicBezTo>
                  <a:lnTo>
                    <a:pt x="1443" y="1513"/>
                  </a:lnTo>
                  <a:lnTo>
                    <a:pt x="1445" y="1512"/>
                  </a:lnTo>
                  <a:lnTo>
                    <a:pt x="1445" y="1512"/>
                  </a:lnTo>
                  <a:lnTo>
                    <a:pt x="1446" y="1507"/>
                  </a:lnTo>
                  <a:lnTo>
                    <a:pt x="1446" y="1507"/>
                  </a:lnTo>
                  <a:cubicBezTo>
                    <a:pt x="1445" y="1507"/>
                    <a:pt x="1445" y="1508"/>
                    <a:pt x="1445" y="1508"/>
                  </a:cubicBezTo>
                  <a:lnTo>
                    <a:pt x="1445" y="1508"/>
                  </a:lnTo>
                  <a:cubicBezTo>
                    <a:pt x="1445" y="1506"/>
                    <a:pt x="1446" y="1503"/>
                    <a:pt x="1446" y="1501"/>
                  </a:cubicBezTo>
                  <a:lnTo>
                    <a:pt x="1446" y="1501"/>
                  </a:lnTo>
                  <a:cubicBezTo>
                    <a:pt x="1447" y="1501"/>
                    <a:pt x="1447" y="1500"/>
                    <a:pt x="1447" y="1500"/>
                  </a:cubicBezTo>
                  <a:close/>
                  <a:moveTo>
                    <a:pt x="1386" y="1"/>
                  </a:moveTo>
                  <a:cubicBezTo>
                    <a:pt x="1284" y="1"/>
                    <a:pt x="1187" y="20"/>
                    <a:pt x="1090" y="59"/>
                  </a:cubicBezTo>
                  <a:cubicBezTo>
                    <a:pt x="973" y="59"/>
                    <a:pt x="895" y="98"/>
                    <a:pt x="778" y="137"/>
                  </a:cubicBezTo>
                  <a:cubicBezTo>
                    <a:pt x="739" y="176"/>
                    <a:pt x="700" y="176"/>
                    <a:pt x="662" y="215"/>
                  </a:cubicBezTo>
                  <a:cubicBezTo>
                    <a:pt x="545" y="292"/>
                    <a:pt x="428" y="409"/>
                    <a:pt x="350" y="487"/>
                  </a:cubicBezTo>
                  <a:cubicBezTo>
                    <a:pt x="195" y="643"/>
                    <a:pt x="117" y="837"/>
                    <a:pt x="39" y="1032"/>
                  </a:cubicBezTo>
                  <a:cubicBezTo>
                    <a:pt x="0" y="1148"/>
                    <a:pt x="0" y="1226"/>
                    <a:pt x="0" y="1343"/>
                  </a:cubicBezTo>
                  <a:cubicBezTo>
                    <a:pt x="0" y="1460"/>
                    <a:pt x="0" y="1538"/>
                    <a:pt x="39" y="1654"/>
                  </a:cubicBezTo>
                  <a:cubicBezTo>
                    <a:pt x="78" y="1966"/>
                    <a:pt x="272" y="2238"/>
                    <a:pt x="545" y="2433"/>
                  </a:cubicBezTo>
                  <a:cubicBezTo>
                    <a:pt x="584" y="2433"/>
                    <a:pt x="623" y="2472"/>
                    <a:pt x="662" y="2472"/>
                  </a:cubicBezTo>
                  <a:cubicBezTo>
                    <a:pt x="739" y="2510"/>
                    <a:pt x="817" y="2549"/>
                    <a:pt x="934" y="2588"/>
                  </a:cubicBezTo>
                  <a:cubicBezTo>
                    <a:pt x="1051" y="2627"/>
                    <a:pt x="1206" y="2627"/>
                    <a:pt x="1323" y="2627"/>
                  </a:cubicBezTo>
                  <a:cubicBezTo>
                    <a:pt x="1358" y="2627"/>
                    <a:pt x="1390" y="2624"/>
                    <a:pt x="1420" y="2619"/>
                  </a:cubicBezTo>
                  <a:lnTo>
                    <a:pt x="1420" y="2619"/>
                  </a:lnTo>
                  <a:cubicBezTo>
                    <a:pt x="1452" y="2624"/>
                    <a:pt x="1485" y="2627"/>
                    <a:pt x="1518" y="2627"/>
                  </a:cubicBezTo>
                  <a:cubicBezTo>
                    <a:pt x="1751" y="2627"/>
                    <a:pt x="1946" y="2549"/>
                    <a:pt x="2140" y="2433"/>
                  </a:cubicBezTo>
                  <a:cubicBezTo>
                    <a:pt x="2296" y="2316"/>
                    <a:pt x="2452" y="2160"/>
                    <a:pt x="2568" y="1966"/>
                  </a:cubicBezTo>
                  <a:cubicBezTo>
                    <a:pt x="2685" y="1771"/>
                    <a:pt x="2724" y="1577"/>
                    <a:pt x="2724" y="1343"/>
                  </a:cubicBezTo>
                  <a:cubicBezTo>
                    <a:pt x="2724" y="1226"/>
                    <a:pt x="2724" y="1110"/>
                    <a:pt x="2685" y="1032"/>
                  </a:cubicBezTo>
                  <a:cubicBezTo>
                    <a:pt x="2646" y="915"/>
                    <a:pt x="2607" y="798"/>
                    <a:pt x="2568" y="720"/>
                  </a:cubicBezTo>
                  <a:cubicBezTo>
                    <a:pt x="2529" y="604"/>
                    <a:pt x="2452" y="526"/>
                    <a:pt x="2374" y="448"/>
                  </a:cubicBezTo>
                  <a:cubicBezTo>
                    <a:pt x="2335" y="409"/>
                    <a:pt x="2335" y="370"/>
                    <a:pt x="2296" y="331"/>
                  </a:cubicBezTo>
                  <a:cubicBezTo>
                    <a:pt x="2101" y="176"/>
                    <a:pt x="1907" y="98"/>
                    <a:pt x="1712" y="59"/>
                  </a:cubicBezTo>
                  <a:cubicBezTo>
                    <a:pt x="1596" y="20"/>
                    <a:pt x="1488" y="1"/>
                    <a:pt x="1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2"/>
            <p:cNvSpPr/>
            <p:nvPr/>
          </p:nvSpPr>
          <p:spPr>
            <a:xfrm>
              <a:off x="3286719" y="5121643"/>
              <a:ext cx="78772" cy="12509"/>
            </a:xfrm>
            <a:custGeom>
              <a:avLst/>
              <a:gdLst/>
              <a:ahLst/>
              <a:cxnLst/>
              <a:rect l="l" t="t" r="r" b="b"/>
              <a:pathLst>
                <a:path w="7355" h="1168" extrusionOk="0">
                  <a:moveTo>
                    <a:pt x="6888" y="0"/>
                  </a:moveTo>
                  <a:cubicBezTo>
                    <a:pt x="4709" y="312"/>
                    <a:pt x="2530" y="545"/>
                    <a:pt x="312" y="662"/>
                  </a:cubicBezTo>
                  <a:cubicBezTo>
                    <a:pt x="0" y="662"/>
                    <a:pt x="0" y="1168"/>
                    <a:pt x="312" y="1168"/>
                  </a:cubicBezTo>
                  <a:cubicBezTo>
                    <a:pt x="2569" y="1012"/>
                    <a:pt x="4787" y="778"/>
                    <a:pt x="7044" y="467"/>
                  </a:cubicBezTo>
                  <a:cubicBezTo>
                    <a:pt x="7355" y="428"/>
                    <a:pt x="7199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2"/>
            <p:cNvSpPr/>
            <p:nvPr/>
          </p:nvSpPr>
          <p:spPr>
            <a:xfrm>
              <a:off x="3286066" y="5088185"/>
              <a:ext cx="62236" cy="45742"/>
            </a:xfrm>
            <a:custGeom>
              <a:avLst/>
              <a:gdLst/>
              <a:ahLst/>
              <a:cxnLst/>
              <a:rect l="l" t="t" r="r" b="b"/>
              <a:pathLst>
                <a:path w="5811" h="4271" extrusionOk="0">
                  <a:moveTo>
                    <a:pt x="5480" y="0"/>
                  </a:moveTo>
                  <a:cubicBezTo>
                    <a:pt x="5438" y="0"/>
                    <a:pt x="5395" y="15"/>
                    <a:pt x="5353" y="50"/>
                  </a:cubicBezTo>
                  <a:cubicBezTo>
                    <a:pt x="3563" y="1217"/>
                    <a:pt x="1851" y="2502"/>
                    <a:pt x="217" y="3864"/>
                  </a:cubicBezTo>
                  <a:cubicBezTo>
                    <a:pt x="1" y="4018"/>
                    <a:pt x="177" y="4271"/>
                    <a:pt x="395" y="4271"/>
                  </a:cubicBezTo>
                  <a:cubicBezTo>
                    <a:pt x="452" y="4271"/>
                    <a:pt x="511" y="4254"/>
                    <a:pt x="567" y="4214"/>
                  </a:cubicBezTo>
                  <a:cubicBezTo>
                    <a:pt x="2163" y="2891"/>
                    <a:pt x="3836" y="1645"/>
                    <a:pt x="5587" y="439"/>
                  </a:cubicBezTo>
                  <a:cubicBezTo>
                    <a:pt x="5810" y="311"/>
                    <a:pt x="5667" y="0"/>
                    <a:pt x="5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2"/>
            <p:cNvSpPr/>
            <p:nvPr/>
          </p:nvSpPr>
          <p:spPr>
            <a:xfrm>
              <a:off x="3309960" y="5048119"/>
              <a:ext cx="23369" cy="65342"/>
            </a:xfrm>
            <a:custGeom>
              <a:avLst/>
              <a:gdLst/>
              <a:ahLst/>
              <a:cxnLst/>
              <a:rect l="l" t="t" r="r" b="b"/>
              <a:pathLst>
                <a:path w="2182" h="6101" extrusionOk="0">
                  <a:moveTo>
                    <a:pt x="1885" y="0"/>
                  </a:moveTo>
                  <a:cubicBezTo>
                    <a:pt x="1788" y="0"/>
                    <a:pt x="1689" y="50"/>
                    <a:pt x="1644" y="172"/>
                  </a:cubicBezTo>
                  <a:cubicBezTo>
                    <a:pt x="982" y="2001"/>
                    <a:pt x="437" y="3869"/>
                    <a:pt x="48" y="5776"/>
                  </a:cubicBezTo>
                  <a:cubicBezTo>
                    <a:pt x="0" y="5968"/>
                    <a:pt x="160" y="6101"/>
                    <a:pt x="308" y="6101"/>
                  </a:cubicBezTo>
                  <a:cubicBezTo>
                    <a:pt x="399" y="6101"/>
                    <a:pt x="486" y="6050"/>
                    <a:pt x="515" y="5931"/>
                  </a:cubicBezTo>
                  <a:cubicBezTo>
                    <a:pt x="943" y="4025"/>
                    <a:pt x="1449" y="2118"/>
                    <a:pt x="2111" y="289"/>
                  </a:cubicBezTo>
                  <a:cubicBezTo>
                    <a:pt x="2182" y="123"/>
                    <a:pt x="2036" y="0"/>
                    <a:pt x="1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2"/>
            <p:cNvSpPr/>
            <p:nvPr/>
          </p:nvSpPr>
          <p:spPr>
            <a:xfrm>
              <a:off x="3286301" y="5082294"/>
              <a:ext cx="20520" cy="50605"/>
            </a:xfrm>
            <a:custGeom>
              <a:avLst/>
              <a:gdLst/>
              <a:ahLst/>
              <a:cxnLst/>
              <a:rect l="l" t="t" r="r" b="b"/>
              <a:pathLst>
                <a:path w="1916" h="4725" extrusionOk="0">
                  <a:moveTo>
                    <a:pt x="1606" y="0"/>
                  </a:moveTo>
                  <a:cubicBezTo>
                    <a:pt x="1507" y="0"/>
                    <a:pt x="1408" y="50"/>
                    <a:pt x="1362" y="172"/>
                  </a:cubicBezTo>
                  <a:lnTo>
                    <a:pt x="1401" y="172"/>
                  </a:lnTo>
                  <a:lnTo>
                    <a:pt x="623" y="2390"/>
                  </a:lnTo>
                  <a:cubicBezTo>
                    <a:pt x="506" y="2740"/>
                    <a:pt x="389" y="3129"/>
                    <a:pt x="273" y="3480"/>
                  </a:cubicBezTo>
                  <a:cubicBezTo>
                    <a:pt x="117" y="3791"/>
                    <a:pt x="39" y="4141"/>
                    <a:pt x="0" y="4491"/>
                  </a:cubicBezTo>
                  <a:cubicBezTo>
                    <a:pt x="20" y="4647"/>
                    <a:pt x="146" y="4725"/>
                    <a:pt x="268" y="4725"/>
                  </a:cubicBezTo>
                  <a:cubicBezTo>
                    <a:pt x="389" y="4725"/>
                    <a:pt x="506" y="4647"/>
                    <a:pt x="506" y="4491"/>
                  </a:cubicBezTo>
                  <a:cubicBezTo>
                    <a:pt x="506" y="4336"/>
                    <a:pt x="545" y="4180"/>
                    <a:pt x="623" y="4024"/>
                  </a:cubicBezTo>
                  <a:cubicBezTo>
                    <a:pt x="662" y="3869"/>
                    <a:pt x="701" y="3713"/>
                    <a:pt x="779" y="3519"/>
                  </a:cubicBezTo>
                  <a:cubicBezTo>
                    <a:pt x="895" y="3168"/>
                    <a:pt x="1012" y="2818"/>
                    <a:pt x="1129" y="2429"/>
                  </a:cubicBezTo>
                  <a:cubicBezTo>
                    <a:pt x="1401" y="1729"/>
                    <a:pt x="1635" y="1028"/>
                    <a:pt x="1868" y="289"/>
                  </a:cubicBezTo>
                  <a:cubicBezTo>
                    <a:pt x="1916" y="123"/>
                    <a:pt x="1761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2"/>
            <p:cNvSpPr/>
            <p:nvPr/>
          </p:nvSpPr>
          <p:spPr>
            <a:xfrm>
              <a:off x="3278408" y="5134441"/>
              <a:ext cx="57063" cy="33415"/>
            </a:xfrm>
            <a:custGeom>
              <a:avLst/>
              <a:gdLst/>
              <a:ahLst/>
              <a:cxnLst/>
              <a:rect l="l" t="t" r="r" b="b"/>
              <a:pathLst>
                <a:path w="5328" h="3120" extrusionOk="0">
                  <a:moveTo>
                    <a:pt x="304" y="1"/>
                  </a:moveTo>
                  <a:cubicBezTo>
                    <a:pt x="124" y="1"/>
                    <a:pt x="1" y="319"/>
                    <a:pt x="193" y="478"/>
                  </a:cubicBezTo>
                  <a:cubicBezTo>
                    <a:pt x="1632" y="1568"/>
                    <a:pt x="3267" y="2269"/>
                    <a:pt x="4862" y="3086"/>
                  </a:cubicBezTo>
                  <a:cubicBezTo>
                    <a:pt x="4903" y="3109"/>
                    <a:pt x="4943" y="3119"/>
                    <a:pt x="4980" y="3119"/>
                  </a:cubicBezTo>
                  <a:cubicBezTo>
                    <a:pt x="5193" y="3119"/>
                    <a:pt x="5327" y="2790"/>
                    <a:pt x="5096" y="2658"/>
                  </a:cubicBezTo>
                  <a:cubicBezTo>
                    <a:pt x="3539" y="1840"/>
                    <a:pt x="1866" y="1140"/>
                    <a:pt x="426" y="50"/>
                  </a:cubicBezTo>
                  <a:cubicBezTo>
                    <a:pt x="384" y="16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2"/>
            <p:cNvSpPr/>
            <p:nvPr/>
          </p:nvSpPr>
          <p:spPr>
            <a:xfrm>
              <a:off x="3206383" y="5125274"/>
              <a:ext cx="91571" cy="70675"/>
            </a:xfrm>
            <a:custGeom>
              <a:avLst/>
              <a:gdLst/>
              <a:ahLst/>
              <a:cxnLst/>
              <a:rect l="l" t="t" r="r" b="b"/>
              <a:pathLst>
                <a:path w="8550" h="6599" extrusionOk="0">
                  <a:moveTo>
                    <a:pt x="8246" y="1"/>
                  </a:moveTo>
                  <a:cubicBezTo>
                    <a:pt x="8207" y="1"/>
                    <a:pt x="8165" y="16"/>
                    <a:pt x="8124" y="50"/>
                  </a:cubicBezTo>
                  <a:lnTo>
                    <a:pt x="224" y="6121"/>
                  </a:lnTo>
                  <a:cubicBezTo>
                    <a:pt x="1" y="6281"/>
                    <a:pt x="145" y="6598"/>
                    <a:pt x="333" y="6598"/>
                  </a:cubicBezTo>
                  <a:cubicBezTo>
                    <a:pt x="374" y="6598"/>
                    <a:pt x="416" y="6584"/>
                    <a:pt x="458" y="6549"/>
                  </a:cubicBezTo>
                  <a:lnTo>
                    <a:pt x="8357" y="478"/>
                  </a:lnTo>
                  <a:cubicBezTo>
                    <a:pt x="8549" y="318"/>
                    <a:pt x="8426" y="1"/>
                    <a:pt x="8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2"/>
            <p:cNvSpPr/>
            <p:nvPr/>
          </p:nvSpPr>
          <p:spPr>
            <a:xfrm>
              <a:off x="3225983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1" y="1"/>
                  </a:moveTo>
                  <a:cubicBezTo>
                    <a:pt x="2469" y="1"/>
                    <a:pt x="2401" y="41"/>
                    <a:pt x="2364" y="139"/>
                  </a:cubicBezTo>
                  <a:cubicBezTo>
                    <a:pt x="1430" y="2085"/>
                    <a:pt x="1079" y="4303"/>
                    <a:pt x="107" y="6249"/>
                  </a:cubicBezTo>
                  <a:cubicBezTo>
                    <a:pt x="0" y="6435"/>
                    <a:pt x="166" y="6621"/>
                    <a:pt x="332" y="6621"/>
                  </a:cubicBezTo>
                  <a:cubicBezTo>
                    <a:pt x="409" y="6621"/>
                    <a:pt x="485" y="6581"/>
                    <a:pt x="535" y="6482"/>
                  </a:cubicBezTo>
                  <a:cubicBezTo>
                    <a:pt x="1507" y="4537"/>
                    <a:pt x="1858" y="2358"/>
                    <a:pt x="2792" y="373"/>
                  </a:cubicBezTo>
                  <a:cubicBezTo>
                    <a:pt x="2871" y="187"/>
                    <a:pt x="2697" y="1"/>
                    <a:pt x="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2"/>
            <p:cNvSpPr/>
            <p:nvPr/>
          </p:nvSpPr>
          <p:spPr>
            <a:xfrm>
              <a:off x="3356730" y="5112893"/>
              <a:ext cx="21270" cy="21677"/>
            </a:xfrm>
            <a:custGeom>
              <a:avLst/>
              <a:gdLst/>
              <a:ahLst/>
              <a:cxnLst/>
              <a:rect l="l" t="t" r="r" b="b"/>
              <a:pathLst>
                <a:path w="1986" h="2024" extrusionOk="0">
                  <a:moveTo>
                    <a:pt x="507" y="545"/>
                  </a:moveTo>
                  <a:cubicBezTo>
                    <a:pt x="507" y="558"/>
                    <a:pt x="507" y="567"/>
                    <a:pt x="507" y="573"/>
                  </a:cubicBezTo>
                  <a:lnTo>
                    <a:pt x="507" y="573"/>
                  </a:lnTo>
                  <a:cubicBezTo>
                    <a:pt x="489" y="603"/>
                    <a:pt x="473" y="633"/>
                    <a:pt x="459" y="664"/>
                  </a:cubicBezTo>
                  <a:lnTo>
                    <a:pt x="459" y="664"/>
                  </a:lnTo>
                  <a:lnTo>
                    <a:pt x="507" y="545"/>
                  </a:lnTo>
                  <a:close/>
                  <a:moveTo>
                    <a:pt x="429" y="700"/>
                  </a:moveTo>
                  <a:cubicBezTo>
                    <a:pt x="429" y="739"/>
                    <a:pt x="429" y="739"/>
                    <a:pt x="429" y="739"/>
                  </a:cubicBezTo>
                  <a:lnTo>
                    <a:pt x="394" y="914"/>
                  </a:lnTo>
                  <a:lnTo>
                    <a:pt x="394" y="914"/>
                  </a:lnTo>
                  <a:lnTo>
                    <a:pt x="393" y="913"/>
                  </a:lnTo>
                  <a:lnTo>
                    <a:pt x="429" y="700"/>
                  </a:lnTo>
                  <a:close/>
                  <a:moveTo>
                    <a:pt x="312" y="778"/>
                  </a:moveTo>
                  <a:cubicBezTo>
                    <a:pt x="312" y="778"/>
                    <a:pt x="312" y="817"/>
                    <a:pt x="312" y="856"/>
                  </a:cubicBezTo>
                  <a:lnTo>
                    <a:pt x="320" y="837"/>
                  </a:lnTo>
                  <a:lnTo>
                    <a:pt x="320" y="837"/>
                  </a:lnTo>
                  <a:cubicBezTo>
                    <a:pt x="312" y="896"/>
                    <a:pt x="312" y="958"/>
                    <a:pt x="312" y="1012"/>
                  </a:cubicBezTo>
                  <a:cubicBezTo>
                    <a:pt x="312" y="1051"/>
                    <a:pt x="312" y="1090"/>
                    <a:pt x="312" y="1129"/>
                  </a:cubicBezTo>
                  <a:lnTo>
                    <a:pt x="280" y="937"/>
                  </a:lnTo>
                  <a:lnTo>
                    <a:pt x="312" y="778"/>
                  </a:lnTo>
                  <a:close/>
                  <a:moveTo>
                    <a:pt x="481" y="1181"/>
                  </a:moveTo>
                  <a:cubicBezTo>
                    <a:pt x="503" y="1203"/>
                    <a:pt x="506" y="1210"/>
                    <a:pt x="507" y="1232"/>
                  </a:cubicBezTo>
                  <a:lnTo>
                    <a:pt x="507" y="1232"/>
                  </a:lnTo>
                  <a:lnTo>
                    <a:pt x="491" y="1206"/>
                  </a:lnTo>
                  <a:lnTo>
                    <a:pt x="481" y="1181"/>
                  </a:lnTo>
                  <a:close/>
                  <a:moveTo>
                    <a:pt x="1324" y="1335"/>
                  </a:moveTo>
                  <a:lnTo>
                    <a:pt x="1306" y="1366"/>
                  </a:lnTo>
                  <a:lnTo>
                    <a:pt x="1306" y="1366"/>
                  </a:lnTo>
                  <a:lnTo>
                    <a:pt x="1289" y="1378"/>
                  </a:lnTo>
                  <a:lnTo>
                    <a:pt x="1289" y="1378"/>
                  </a:lnTo>
                  <a:cubicBezTo>
                    <a:pt x="1295" y="1361"/>
                    <a:pt x="1308" y="1345"/>
                    <a:pt x="1324" y="1335"/>
                  </a:cubicBezTo>
                  <a:close/>
                  <a:moveTo>
                    <a:pt x="1246" y="1401"/>
                  </a:moveTo>
                  <a:lnTo>
                    <a:pt x="1213" y="1417"/>
                  </a:lnTo>
                  <a:lnTo>
                    <a:pt x="1213" y="1417"/>
                  </a:lnTo>
                  <a:cubicBezTo>
                    <a:pt x="1224" y="1401"/>
                    <a:pt x="1246" y="1401"/>
                    <a:pt x="1246" y="1401"/>
                  </a:cubicBezTo>
                  <a:close/>
                  <a:moveTo>
                    <a:pt x="1012" y="0"/>
                  </a:moveTo>
                  <a:lnTo>
                    <a:pt x="818" y="39"/>
                  </a:lnTo>
                  <a:cubicBezTo>
                    <a:pt x="740" y="39"/>
                    <a:pt x="701" y="78"/>
                    <a:pt x="662" y="117"/>
                  </a:cubicBezTo>
                  <a:cubicBezTo>
                    <a:pt x="623" y="117"/>
                    <a:pt x="545" y="156"/>
                    <a:pt x="507" y="156"/>
                  </a:cubicBezTo>
                  <a:lnTo>
                    <a:pt x="351" y="311"/>
                  </a:lnTo>
                  <a:lnTo>
                    <a:pt x="312" y="350"/>
                  </a:lnTo>
                  <a:cubicBezTo>
                    <a:pt x="234" y="428"/>
                    <a:pt x="195" y="467"/>
                    <a:pt x="156" y="545"/>
                  </a:cubicBezTo>
                  <a:cubicBezTo>
                    <a:pt x="79" y="662"/>
                    <a:pt x="40" y="739"/>
                    <a:pt x="1" y="856"/>
                  </a:cubicBezTo>
                  <a:lnTo>
                    <a:pt x="1" y="934"/>
                  </a:lnTo>
                  <a:lnTo>
                    <a:pt x="1" y="1051"/>
                  </a:lnTo>
                  <a:lnTo>
                    <a:pt x="1" y="1167"/>
                  </a:lnTo>
                  <a:cubicBezTo>
                    <a:pt x="1" y="1245"/>
                    <a:pt x="40" y="1362"/>
                    <a:pt x="79" y="1440"/>
                  </a:cubicBezTo>
                  <a:cubicBezTo>
                    <a:pt x="79" y="1479"/>
                    <a:pt x="117" y="1518"/>
                    <a:pt x="117" y="1557"/>
                  </a:cubicBezTo>
                  <a:cubicBezTo>
                    <a:pt x="156" y="1634"/>
                    <a:pt x="195" y="1712"/>
                    <a:pt x="273" y="1751"/>
                  </a:cubicBezTo>
                  <a:lnTo>
                    <a:pt x="312" y="1790"/>
                  </a:lnTo>
                  <a:lnTo>
                    <a:pt x="468" y="1946"/>
                  </a:lnTo>
                  <a:cubicBezTo>
                    <a:pt x="545" y="1946"/>
                    <a:pt x="623" y="1985"/>
                    <a:pt x="701" y="2024"/>
                  </a:cubicBezTo>
                  <a:lnTo>
                    <a:pt x="1012" y="2024"/>
                  </a:lnTo>
                  <a:lnTo>
                    <a:pt x="1246" y="1985"/>
                  </a:lnTo>
                  <a:cubicBezTo>
                    <a:pt x="1402" y="1946"/>
                    <a:pt x="1557" y="1868"/>
                    <a:pt x="1674" y="1751"/>
                  </a:cubicBezTo>
                  <a:cubicBezTo>
                    <a:pt x="1674" y="1751"/>
                    <a:pt x="1752" y="1634"/>
                    <a:pt x="1830" y="1557"/>
                  </a:cubicBezTo>
                  <a:cubicBezTo>
                    <a:pt x="1830" y="1557"/>
                    <a:pt x="1830" y="1518"/>
                    <a:pt x="1830" y="1518"/>
                  </a:cubicBezTo>
                  <a:cubicBezTo>
                    <a:pt x="1907" y="1362"/>
                    <a:pt x="1985" y="1206"/>
                    <a:pt x="1985" y="1012"/>
                  </a:cubicBezTo>
                  <a:cubicBezTo>
                    <a:pt x="1985" y="1001"/>
                    <a:pt x="1985" y="990"/>
                    <a:pt x="1984" y="979"/>
                  </a:cubicBezTo>
                  <a:lnTo>
                    <a:pt x="1984" y="979"/>
                  </a:lnTo>
                  <a:lnTo>
                    <a:pt x="1985" y="973"/>
                  </a:lnTo>
                  <a:cubicBezTo>
                    <a:pt x="1985" y="817"/>
                    <a:pt x="1907" y="623"/>
                    <a:pt x="1830" y="506"/>
                  </a:cubicBezTo>
                  <a:cubicBezTo>
                    <a:pt x="1830" y="467"/>
                    <a:pt x="1830" y="467"/>
                    <a:pt x="1830" y="467"/>
                  </a:cubicBezTo>
                  <a:lnTo>
                    <a:pt x="1713" y="272"/>
                  </a:lnTo>
                  <a:cubicBezTo>
                    <a:pt x="1674" y="234"/>
                    <a:pt x="1596" y="195"/>
                    <a:pt x="1557" y="156"/>
                  </a:cubicBezTo>
                  <a:lnTo>
                    <a:pt x="1324" y="39"/>
                  </a:lnTo>
                  <a:lnTo>
                    <a:pt x="1285" y="39"/>
                  </a:lnTo>
                  <a:cubicBezTo>
                    <a:pt x="1207" y="39"/>
                    <a:pt x="1090" y="0"/>
                    <a:pt x="1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2"/>
            <p:cNvSpPr/>
            <p:nvPr/>
          </p:nvSpPr>
          <p:spPr>
            <a:xfrm>
              <a:off x="3276298" y="5129815"/>
              <a:ext cx="37517" cy="37849"/>
            </a:xfrm>
            <a:custGeom>
              <a:avLst/>
              <a:gdLst/>
              <a:ahLst/>
              <a:cxnLst/>
              <a:rect l="l" t="t" r="r" b="b"/>
              <a:pathLst>
                <a:path w="3503" h="3534" extrusionOk="0">
                  <a:moveTo>
                    <a:pt x="2082" y="1347"/>
                  </a:moveTo>
                  <a:lnTo>
                    <a:pt x="2187" y="1362"/>
                  </a:lnTo>
                  <a:lnTo>
                    <a:pt x="2187" y="1362"/>
                  </a:lnTo>
                  <a:lnTo>
                    <a:pt x="2193" y="1364"/>
                  </a:lnTo>
                  <a:lnTo>
                    <a:pt x="2193" y="1364"/>
                  </a:lnTo>
                  <a:lnTo>
                    <a:pt x="2068" y="1349"/>
                  </a:lnTo>
                  <a:lnTo>
                    <a:pt x="2068" y="1349"/>
                  </a:lnTo>
                  <a:lnTo>
                    <a:pt x="2082" y="1347"/>
                  </a:lnTo>
                  <a:close/>
                  <a:moveTo>
                    <a:pt x="1717" y="1714"/>
                  </a:moveTo>
                  <a:cubicBezTo>
                    <a:pt x="1710" y="1717"/>
                    <a:pt x="1703" y="1720"/>
                    <a:pt x="1696" y="1722"/>
                  </a:cubicBezTo>
                  <a:lnTo>
                    <a:pt x="1696" y="1722"/>
                  </a:lnTo>
                  <a:lnTo>
                    <a:pt x="1707" y="1716"/>
                  </a:lnTo>
                  <a:lnTo>
                    <a:pt x="1707" y="1716"/>
                  </a:lnTo>
                  <a:lnTo>
                    <a:pt x="1717" y="1714"/>
                  </a:lnTo>
                  <a:close/>
                  <a:moveTo>
                    <a:pt x="1922" y="1843"/>
                  </a:moveTo>
                  <a:lnTo>
                    <a:pt x="1923" y="1844"/>
                  </a:lnTo>
                  <a:lnTo>
                    <a:pt x="1923" y="1844"/>
                  </a:lnTo>
                  <a:lnTo>
                    <a:pt x="1922" y="1846"/>
                  </a:lnTo>
                  <a:lnTo>
                    <a:pt x="1922" y="1846"/>
                  </a:lnTo>
                  <a:cubicBezTo>
                    <a:pt x="1922" y="1845"/>
                    <a:pt x="1922" y="1845"/>
                    <a:pt x="1922" y="1845"/>
                  </a:cubicBezTo>
                  <a:lnTo>
                    <a:pt x="1922" y="1845"/>
                  </a:lnTo>
                  <a:cubicBezTo>
                    <a:pt x="1922" y="1844"/>
                    <a:pt x="1922" y="1844"/>
                    <a:pt x="1922" y="1843"/>
                  </a:cubicBezTo>
                  <a:close/>
                  <a:moveTo>
                    <a:pt x="1557" y="1806"/>
                  </a:moveTo>
                  <a:lnTo>
                    <a:pt x="1514" y="1849"/>
                  </a:lnTo>
                  <a:lnTo>
                    <a:pt x="1557" y="1806"/>
                  </a:lnTo>
                  <a:close/>
                  <a:moveTo>
                    <a:pt x="1932" y="1860"/>
                  </a:moveTo>
                  <a:lnTo>
                    <a:pt x="1933" y="1861"/>
                  </a:lnTo>
                  <a:lnTo>
                    <a:pt x="1933" y="1861"/>
                  </a:lnTo>
                  <a:lnTo>
                    <a:pt x="1931" y="1863"/>
                  </a:lnTo>
                  <a:lnTo>
                    <a:pt x="1931" y="1863"/>
                  </a:lnTo>
                  <a:cubicBezTo>
                    <a:pt x="1931" y="1863"/>
                    <a:pt x="1930" y="1863"/>
                    <a:pt x="1930" y="1862"/>
                  </a:cubicBezTo>
                  <a:lnTo>
                    <a:pt x="1930" y="1862"/>
                  </a:lnTo>
                  <a:cubicBezTo>
                    <a:pt x="1931" y="1861"/>
                    <a:pt x="1931" y="1861"/>
                    <a:pt x="1932" y="1860"/>
                  </a:cubicBezTo>
                  <a:close/>
                  <a:moveTo>
                    <a:pt x="1479" y="1883"/>
                  </a:moveTo>
                  <a:lnTo>
                    <a:pt x="1475" y="1888"/>
                  </a:lnTo>
                  <a:lnTo>
                    <a:pt x="1475" y="1888"/>
                  </a:lnTo>
                  <a:lnTo>
                    <a:pt x="1479" y="1883"/>
                  </a:lnTo>
                  <a:close/>
                  <a:moveTo>
                    <a:pt x="1466" y="1897"/>
                  </a:moveTo>
                  <a:lnTo>
                    <a:pt x="1464" y="1899"/>
                  </a:lnTo>
                  <a:lnTo>
                    <a:pt x="1464" y="1899"/>
                  </a:lnTo>
                  <a:lnTo>
                    <a:pt x="1466" y="1897"/>
                  </a:lnTo>
                  <a:close/>
                  <a:moveTo>
                    <a:pt x="1499" y="1918"/>
                  </a:moveTo>
                  <a:cubicBezTo>
                    <a:pt x="1504" y="1922"/>
                    <a:pt x="1508" y="1925"/>
                    <a:pt x="1513" y="1929"/>
                  </a:cubicBezTo>
                  <a:lnTo>
                    <a:pt x="1513" y="1929"/>
                  </a:lnTo>
                  <a:cubicBezTo>
                    <a:pt x="1513" y="1930"/>
                    <a:pt x="1513" y="1931"/>
                    <a:pt x="1514" y="1932"/>
                  </a:cubicBezTo>
                  <a:lnTo>
                    <a:pt x="1514" y="1932"/>
                  </a:lnTo>
                  <a:lnTo>
                    <a:pt x="1507" y="1928"/>
                  </a:lnTo>
                  <a:lnTo>
                    <a:pt x="1507" y="1928"/>
                  </a:lnTo>
                  <a:lnTo>
                    <a:pt x="1499" y="1918"/>
                  </a:lnTo>
                  <a:close/>
                  <a:moveTo>
                    <a:pt x="1865" y="1940"/>
                  </a:moveTo>
                  <a:lnTo>
                    <a:pt x="1865" y="1940"/>
                  </a:lnTo>
                  <a:lnTo>
                    <a:pt x="1865" y="1940"/>
                  </a:lnTo>
                  <a:lnTo>
                    <a:pt x="1846" y="1956"/>
                  </a:lnTo>
                  <a:lnTo>
                    <a:pt x="1846" y="1956"/>
                  </a:lnTo>
                  <a:lnTo>
                    <a:pt x="1835" y="1959"/>
                  </a:lnTo>
                  <a:lnTo>
                    <a:pt x="1835" y="1959"/>
                  </a:lnTo>
                  <a:cubicBezTo>
                    <a:pt x="1844" y="1952"/>
                    <a:pt x="1854" y="1946"/>
                    <a:pt x="1865" y="1940"/>
                  </a:cubicBezTo>
                  <a:close/>
                  <a:moveTo>
                    <a:pt x="1852" y="1962"/>
                  </a:moveTo>
                  <a:lnTo>
                    <a:pt x="1851" y="1964"/>
                  </a:lnTo>
                  <a:lnTo>
                    <a:pt x="1851" y="1964"/>
                  </a:lnTo>
                  <a:lnTo>
                    <a:pt x="1848" y="1964"/>
                  </a:lnTo>
                  <a:lnTo>
                    <a:pt x="1848" y="1964"/>
                  </a:lnTo>
                  <a:cubicBezTo>
                    <a:pt x="1849" y="1963"/>
                    <a:pt x="1850" y="1963"/>
                    <a:pt x="1851" y="1962"/>
                  </a:cubicBezTo>
                  <a:lnTo>
                    <a:pt x="1851" y="1962"/>
                  </a:lnTo>
                  <a:cubicBezTo>
                    <a:pt x="1851" y="1962"/>
                    <a:pt x="1852" y="1962"/>
                    <a:pt x="1852" y="1962"/>
                  </a:cubicBezTo>
                  <a:close/>
                  <a:moveTo>
                    <a:pt x="1535" y="1963"/>
                  </a:moveTo>
                  <a:lnTo>
                    <a:pt x="1535" y="1963"/>
                  </a:lnTo>
                  <a:cubicBezTo>
                    <a:pt x="1539" y="1964"/>
                    <a:pt x="1543" y="1965"/>
                    <a:pt x="1547" y="1966"/>
                  </a:cubicBezTo>
                  <a:lnTo>
                    <a:pt x="1547" y="1966"/>
                  </a:lnTo>
                  <a:lnTo>
                    <a:pt x="1536" y="1964"/>
                  </a:lnTo>
                  <a:lnTo>
                    <a:pt x="1536" y="1964"/>
                  </a:lnTo>
                  <a:lnTo>
                    <a:pt x="1535" y="1963"/>
                  </a:lnTo>
                  <a:lnTo>
                    <a:pt x="1535" y="1963"/>
                  </a:lnTo>
                  <a:lnTo>
                    <a:pt x="1535" y="1963"/>
                  </a:lnTo>
                  <a:close/>
                  <a:moveTo>
                    <a:pt x="1836" y="1963"/>
                  </a:moveTo>
                  <a:lnTo>
                    <a:pt x="1833" y="1966"/>
                  </a:lnTo>
                  <a:lnTo>
                    <a:pt x="1833" y="1966"/>
                  </a:lnTo>
                  <a:lnTo>
                    <a:pt x="1825" y="1967"/>
                  </a:lnTo>
                  <a:lnTo>
                    <a:pt x="1825" y="1967"/>
                  </a:lnTo>
                  <a:cubicBezTo>
                    <a:pt x="1826" y="1966"/>
                    <a:pt x="1827" y="1966"/>
                    <a:pt x="1828" y="1965"/>
                  </a:cubicBezTo>
                  <a:lnTo>
                    <a:pt x="1828" y="1965"/>
                  </a:lnTo>
                  <a:cubicBezTo>
                    <a:pt x="1831" y="1964"/>
                    <a:pt x="1833" y="1964"/>
                    <a:pt x="1836" y="1963"/>
                  </a:cubicBezTo>
                  <a:close/>
                  <a:moveTo>
                    <a:pt x="1830" y="0"/>
                  </a:moveTo>
                  <a:cubicBezTo>
                    <a:pt x="1778" y="0"/>
                    <a:pt x="1726" y="5"/>
                    <a:pt x="1674" y="15"/>
                  </a:cubicBezTo>
                  <a:cubicBezTo>
                    <a:pt x="1401" y="15"/>
                    <a:pt x="1168" y="93"/>
                    <a:pt x="934" y="249"/>
                  </a:cubicBezTo>
                  <a:cubicBezTo>
                    <a:pt x="818" y="288"/>
                    <a:pt x="701" y="366"/>
                    <a:pt x="623" y="482"/>
                  </a:cubicBezTo>
                  <a:cubicBezTo>
                    <a:pt x="545" y="521"/>
                    <a:pt x="506" y="560"/>
                    <a:pt x="467" y="599"/>
                  </a:cubicBezTo>
                  <a:cubicBezTo>
                    <a:pt x="390" y="677"/>
                    <a:pt x="312" y="794"/>
                    <a:pt x="273" y="910"/>
                  </a:cubicBezTo>
                  <a:cubicBezTo>
                    <a:pt x="195" y="1027"/>
                    <a:pt x="156" y="1144"/>
                    <a:pt x="78" y="1261"/>
                  </a:cubicBezTo>
                  <a:cubicBezTo>
                    <a:pt x="78" y="1339"/>
                    <a:pt x="78" y="1377"/>
                    <a:pt x="39" y="1455"/>
                  </a:cubicBezTo>
                  <a:cubicBezTo>
                    <a:pt x="39" y="1572"/>
                    <a:pt x="0" y="1689"/>
                    <a:pt x="0" y="1844"/>
                  </a:cubicBezTo>
                  <a:cubicBezTo>
                    <a:pt x="39" y="2117"/>
                    <a:pt x="117" y="2389"/>
                    <a:pt x="234" y="2623"/>
                  </a:cubicBezTo>
                  <a:cubicBezTo>
                    <a:pt x="234" y="2662"/>
                    <a:pt x="273" y="2701"/>
                    <a:pt x="312" y="2739"/>
                  </a:cubicBezTo>
                  <a:cubicBezTo>
                    <a:pt x="428" y="2973"/>
                    <a:pt x="623" y="3129"/>
                    <a:pt x="856" y="3284"/>
                  </a:cubicBezTo>
                  <a:cubicBezTo>
                    <a:pt x="934" y="3323"/>
                    <a:pt x="1051" y="3401"/>
                    <a:pt x="1207" y="3440"/>
                  </a:cubicBezTo>
                  <a:cubicBezTo>
                    <a:pt x="1372" y="3503"/>
                    <a:pt x="1540" y="3534"/>
                    <a:pt x="1708" y="3534"/>
                  </a:cubicBezTo>
                  <a:cubicBezTo>
                    <a:pt x="2035" y="3534"/>
                    <a:pt x="2358" y="3418"/>
                    <a:pt x="2636" y="3207"/>
                  </a:cubicBezTo>
                  <a:lnTo>
                    <a:pt x="2636" y="3207"/>
                  </a:lnTo>
                  <a:cubicBezTo>
                    <a:pt x="2668" y="3194"/>
                    <a:pt x="2698" y="3181"/>
                    <a:pt x="2724" y="3167"/>
                  </a:cubicBezTo>
                  <a:cubicBezTo>
                    <a:pt x="2763" y="3167"/>
                    <a:pt x="2763" y="3129"/>
                    <a:pt x="2802" y="3129"/>
                  </a:cubicBezTo>
                  <a:cubicBezTo>
                    <a:pt x="2958" y="3012"/>
                    <a:pt x="3113" y="2856"/>
                    <a:pt x="3230" y="2701"/>
                  </a:cubicBezTo>
                  <a:cubicBezTo>
                    <a:pt x="3308" y="2584"/>
                    <a:pt x="3386" y="2428"/>
                    <a:pt x="3425" y="2311"/>
                  </a:cubicBezTo>
                  <a:cubicBezTo>
                    <a:pt x="3425" y="2272"/>
                    <a:pt x="3464" y="2195"/>
                    <a:pt x="3464" y="2156"/>
                  </a:cubicBezTo>
                  <a:cubicBezTo>
                    <a:pt x="3503" y="2039"/>
                    <a:pt x="3503" y="1883"/>
                    <a:pt x="3503" y="1728"/>
                  </a:cubicBezTo>
                  <a:cubicBezTo>
                    <a:pt x="3464" y="1455"/>
                    <a:pt x="3425" y="1183"/>
                    <a:pt x="3269" y="949"/>
                  </a:cubicBezTo>
                  <a:cubicBezTo>
                    <a:pt x="3191" y="794"/>
                    <a:pt x="3075" y="638"/>
                    <a:pt x="2958" y="521"/>
                  </a:cubicBezTo>
                  <a:cubicBezTo>
                    <a:pt x="2724" y="327"/>
                    <a:pt x="2491" y="171"/>
                    <a:pt x="2257" y="93"/>
                  </a:cubicBezTo>
                  <a:cubicBezTo>
                    <a:pt x="2115" y="36"/>
                    <a:pt x="1973" y="0"/>
                    <a:pt x="1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2"/>
            <p:cNvSpPr/>
            <p:nvPr/>
          </p:nvSpPr>
          <p:spPr>
            <a:xfrm>
              <a:off x="3292138" y="5072045"/>
              <a:ext cx="25426" cy="25436"/>
            </a:xfrm>
            <a:custGeom>
              <a:avLst/>
              <a:gdLst/>
              <a:ahLst/>
              <a:cxnLst/>
              <a:rect l="l" t="t" r="r" b="b"/>
              <a:pathLst>
                <a:path w="2374" h="2375" extrusionOk="0">
                  <a:moveTo>
                    <a:pt x="1823" y="1683"/>
                  </a:moveTo>
                  <a:lnTo>
                    <a:pt x="1789" y="1734"/>
                  </a:lnTo>
                  <a:lnTo>
                    <a:pt x="1789" y="1734"/>
                  </a:lnTo>
                  <a:lnTo>
                    <a:pt x="1774" y="1738"/>
                  </a:lnTo>
                  <a:lnTo>
                    <a:pt x="1774" y="1738"/>
                  </a:lnTo>
                  <a:cubicBezTo>
                    <a:pt x="1791" y="1720"/>
                    <a:pt x="1807" y="1702"/>
                    <a:pt x="1823" y="1683"/>
                  </a:cubicBezTo>
                  <a:close/>
                  <a:moveTo>
                    <a:pt x="1777" y="1752"/>
                  </a:moveTo>
                  <a:lnTo>
                    <a:pt x="1767" y="1767"/>
                  </a:lnTo>
                  <a:lnTo>
                    <a:pt x="1767" y="1767"/>
                  </a:lnTo>
                  <a:lnTo>
                    <a:pt x="1751" y="1777"/>
                  </a:lnTo>
                  <a:lnTo>
                    <a:pt x="1751" y="1777"/>
                  </a:lnTo>
                  <a:cubicBezTo>
                    <a:pt x="1752" y="1755"/>
                    <a:pt x="1755" y="1752"/>
                    <a:pt x="1777" y="1752"/>
                  </a:cubicBezTo>
                  <a:close/>
                  <a:moveTo>
                    <a:pt x="1168" y="0"/>
                  </a:moveTo>
                  <a:cubicBezTo>
                    <a:pt x="1051" y="0"/>
                    <a:pt x="973" y="39"/>
                    <a:pt x="856" y="39"/>
                  </a:cubicBezTo>
                  <a:lnTo>
                    <a:pt x="584" y="156"/>
                  </a:lnTo>
                  <a:lnTo>
                    <a:pt x="545" y="156"/>
                  </a:lnTo>
                  <a:lnTo>
                    <a:pt x="428" y="234"/>
                  </a:lnTo>
                  <a:lnTo>
                    <a:pt x="350" y="312"/>
                  </a:lnTo>
                  <a:lnTo>
                    <a:pt x="195" y="506"/>
                  </a:lnTo>
                  <a:lnTo>
                    <a:pt x="195" y="545"/>
                  </a:lnTo>
                  <a:cubicBezTo>
                    <a:pt x="117" y="662"/>
                    <a:pt x="78" y="779"/>
                    <a:pt x="39" y="934"/>
                  </a:cubicBezTo>
                  <a:cubicBezTo>
                    <a:pt x="0" y="1051"/>
                    <a:pt x="0" y="1207"/>
                    <a:pt x="39" y="1324"/>
                  </a:cubicBezTo>
                  <a:cubicBezTo>
                    <a:pt x="78" y="1479"/>
                    <a:pt x="156" y="1596"/>
                    <a:pt x="234" y="1674"/>
                  </a:cubicBezTo>
                  <a:cubicBezTo>
                    <a:pt x="254" y="1704"/>
                    <a:pt x="274" y="1732"/>
                    <a:pt x="295" y="1758"/>
                  </a:cubicBezTo>
                  <a:lnTo>
                    <a:pt x="295" y="1758"/>
                  </a:lnTo>
                  <a:cubicBezTo>
                    <a:pt x="313" y="1795"/>
                    <a:pt x="332" y="1831"/>
                    <a:pt x="350" y="1868"/>
                  </a:cubicBezTo>
                  <a:lnTo>
                    <a:pt x="428" y="1985"/>
                  </a:lnTo>
                  <a:cubicBezTo>
                    <a:pt x="467" y="2063"/>
                    <a:pt x="506" y="2102"/>
                    <a:pt x="584" y="2141"/>
                  </a:cubicBezTo>
                  <a:lnTo>
                    <a:pt x="701" y="2219"/>
                  </a:lnTo>
                  <a:lnTo>
                    <a:pt x="934" y="2335"/>
                  </a:lnTo>
                  <a:cubicBezTo>
                    <a:pt x="1012" y="2335"/>
                    <a:pt x="1129" y="2374"/>
                    <a:pt x="1206" y="2374"/>
                  </a:cubicBezTo>
                  <a:lnTo>
                    <a:pt x="1518" y="2374"/>
                  </a:lnTo>
                  <a:cubicBezTo>
                    <a:pt x="1634" y="2335"/>
                    <a:pt x="1712" y="2296"/>
                    <a:pt x="1790" y="2257"/>
                  </a:cubicBezTo>
                  <a:lnTo>
                    <a:pt x="1829" y="2257"/>
                  </a:lnTo>
                  <a:lnTo>
                    <a:pt x="1946" y="2180"/>
                  </a:lnTo>
                  <a:lnTo>
                    <a:pt x="2024" y="2063"/>
                  </a:lnTo>
                  <a:lnTo>
                    <a:pt x="2063" y="2063"/>
                  </a:lnTo>
                  <a:cubicBezTo>
                    <a:pt x="2140" y="1985"/>
                    <a:pt x="2179" y="1907"/>
                    <a:pt x="2218" y="1829"/>
                  </a:cubicBezTo>
                  <a:cubicBezTo>
                    <a:pt x="2218" y="1829"/>
                    <a:pt x="2218" y="1829"/>
                    <a:pt x="2218" y="1791"/>
                  </a:cubicBezTo>
                  <a:cubicBezTo>
                    <a:pt x="2257" y="1752"/>
                    <a:pt x="2296" y="1713"/>
                    <a:pt x="2296" y="1674"/>
                  </a:cubicBezTo>
                  <a:cubicBezTo>
                    <a:pt x="2335" y="1596"/>
                    <a:pt x="2335" y="1557"/>
                    <a:pt x="2374" y="1518"/>
                  </a:cubicBezTo>
                  <a:cubicBezTo>
                    <a:pt x="2374" y="1479"/>
                    <a:pt x="2374" y="1479"/>
                    <a:pt x="2374" y="1479"/>
                  </a:cubicBezTo>
                  <a:lnTo>
                    <a:pt x="2374" y="1324"/>
                  </a:lnTo>
                  <a:lnTo>
                    <a:pt x="2374" y="1207"/>
                  </a:lnTo>
                  <a:lnTo>
                    <a:pt x="2374" y="1129"/>
                  </a:lnTo>
                  <a:cubicBezTo>
                    <a:pt x="2374" y="1090"/>
                    <a:pt x="2335" y="934"/>
                    <a:pt x="2335" y="857"/>
                  </a:cubicBezTo>
                  <a:lnTo>
                    <a:pt x="2335" y="818"/>
                  </a:lnTo>
                  <a:cubicBezTo>
                    <a:pt x="2335" y="779"/>
                    <a:pt x="2257" y="623"/>
                    <a:pt x="2218" y="584"/>
                  </a:cubicBezTo>
                  <a:lnTo>
                    <a:pt x="2218" y="545"/>
                  </a:lnTo>
                  <a:cubicBezTo>
                    <a:pt x="2179" y="506"/>
                    <a:pt x="2179" y="467"/>
                    <a:pt x="2140" y="429"/>
                  </a:cubicBezTo>
                  <a:lnTo>
                    <a:pt x="2063" y="312"/>
                  </a:lnTo>
                  <a:lnTo>
                    <a:pt x="1946" y="234"/>
                  </a:lnTo>
                  <a:cubicBezTo>
                    <a:pt x="1907" y="195"/>
                    <a:pt x="1868" y="156"/>
                    <a:pt x="1829" y="117"/>
                  </a:cubicBezTo>
                  <a:lnTo>
                    <a:pt x="1790" y="117"/>
                  </a:lnTo>
                  <a:lnTo>
                    <a:pt x="1557" y="39"/>
                  </a:lnTo>
                  <a:lnTo>
                    <a:pt x="1362" y="3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2"/>
            <p:cNvSpPr/>
            <p:nvPr/>
          </p:nvSpPr>
          <p:spPr>
            <a:xfrm>
              <a:off x="3319642" y="5037869"/>
              <a:ext cx="21259" cy="21998"/>
            </a:xfrm>
            <a:custGeom>
              <a:avLst/>
              <a:gdLst/>
              <a:ahLst/>
              <a:cxnLst/>
              <a:rect l="l" t="t" r="r" b="b"/>
              <a:pathLst>
                <a:path w="1985" h="2054" extrusionOk="0">
                  <a:moveTo>
                    <a:pt x="730" y="339"/>
                  </a:moveTo>
                  <a:cubicBezTo>
                    <a:pt x="718" y="351"/>
                    <a:pt x="701" y="351"/>
                    <a:pt x="701" y="351"/>
                  </a:cubicBezTo>
                  <a:lnTo>
                    <a:pt x="730" y="339"/>
                  </a:lnTo>
                  <a:close/>
                  <a:moveTo>
                    <a:pt x="1829" y="1207"/>
                  </a:moveTo>
                  <a:cubicBezTo>
                    <a:pt x="1810" y="1226"/>
                    <a:pt x="1800" y="1246"/>
                    <a:pt x="1800" y="1265"/>
                  </a:cubicBezTo>
                  <a:lnTo>
                    <a:pt x="1829" y="1207"/>
                  </a:lnTo>
                  <a:close/>
                  <a:moveTo>
                    <a:pt x="1829" y="1168"/>
                  </a:moveTo>
                  <a:lnTo>
                    <a:pt x="1829" y="1324"/>
                  </a:lnTo>
                  <a:cubicBezTo>
                    <a:pt x="1810" y="1304"/>
                    <a:pt x="1800" y="1285"/>
                    <a:pt x="1800" y="1265"/>
                  </a:cubicBezTo>
                  <a:lnTo>
                    <a:pt x="1800" y="1265"/>
                  </a:lnTo>
                  <a:lnTo>
                    <a:pt x="1713" y="1440"/>
                  </a:lnTo>
                  <a:lnTo>
                    <a:pt x="1713" y="1401"/>
                  </a:lnTo>
                  <a:cubicBezTo>
                    <a:pt x="1752" y="1324"/>
                    <a:pt x="1790" y="1246"/>
                    <a:pt x="1829" y="1168"/>
                  </a:cubicBezTo>
                  <a:close/>
                  <a:moveTo>
                    <a:pt x="973" y="1"/>
                  </a:moveTo>
                  <a:cubicBezTo>
                    <a:pt x="895" y="1"/>
                    <a:pt x="818" y="1"/>
                    <a:pt x="740" y="39"/>
                  </a:cubicBezTo>
                  <a:cubicBezTo>
                    <a:pt x="662" y="39"/>
                    <a:pt x="584" y="78"/>
                    <a:pt x="506" y="117"/>
                  </a:cubicBezTo>
                  <a:cubicBezTo>
                    <a:pt x="351" y="195"/>
                    <a:pt x="234" y="312"/>
                    <a:pt x="156" y="468"/>
                  </a:cubicBezTo>
                  <a:cubicBezTo>
                    <a:pt x="39" y="662"/>
                    <a:pt x="0" y="818"/>
                    <a:pt x="0" y="1051"/>
                  </a:cubicBezTo>
                  <a:lnTo>
                    <a:pt x="0" y="1090"/>
                  </a:lnTo>
                  <a:cubicBezTo>
                    <a:pt x="0" y="1168"/>
                    <a:pt x="0" y="1285"/>
                    <a:pt x="39" y="1401"/>
                  </a:cubicBezTo>
                  <a:cubicBezTo>
                    <a:pt x="78" y="1596"/>
                    <a:pt x="234" y="1830"/>
                    <a:pt x="467" y="1946"/>
                  </a:cubicBezTo>
                  <a:cubicBezTo>
                    <a:pt x="506" y="1985"/>
                    <a:pt x="584" y="1985"/>
                    <a:pt x="662" y="2024"/>
                  </a:cubicBezTo>
                  <a:lnTo>
                    <a:pt x="701" y="2024"/>
                  </a:lnTo>
                  <a:cubicBezTo>
                    <a:pt x="798" y="2044"/>
                    <a:pt x="895" y="2053"/>
                    <a:pt x="988" y="2053"/>
                  </a:cubicBezTo>
                  <a:cubicBezTo>
                    <a:pt x="1080" y="2053"/>
                    <a:pt x="1168" y="2044"/>
                    <a:pt x="1246" y="2024"/>
                  </a:cubicBezTo>
                  <a:lnTo>
                    <a:pt x="1479" y="1946"/>
                  </a:lnTo>
                  <a:cubicBezTo>
                    <a:pt x="1518" y="1907"/>
                    <a:pt x="1557" y="1868"/>
                    <a:pt x="1596" y="1830"/>
                  </a:cubicBezTo>
                  <a:cubicBezTo>
                    <a:pt x="1596" y="1830"/>
                    <a:pt x="1674" y="1791"/>
                    <a:pt x="1713" y="1752"/>
                  </a:cubicBezTo>
                  <a:cubicBezTo>
                    <a:pt x="1752" y="1713"/>
                    <a:pt x="1829" y="1635"/>
                    <a:pt x="1868" y="1596"/>
                  </a:cubicBezTo>
                  <a:cubicBezTo>
                    <a:pt x="1868" y="1557"/>
                    <a:pt x="1868" y="1557"/>
                    <a:pt x="1868" y="1518"/>
                  </a:cubicBezTo>
                  <a:cubicBezTo>
                    <a:pt x="1907" y="1440"/>
                    <a:pt x="1907" y="1363"/>
                    <a:pt x="1946" y="1285"/>
                  </a:cubicBezTo>
                  <a:cubicBezTo>
                    <a:pt x="1946" y="1246"/>
                    <a:pt x="1946" y="1129"/>
                    <a:pt x="1985" y="1051"/>
                  </a:cubicBezTo>
                  <a:lnTo>
                    <a:pt x="1985" y="1012"/>
                  </a:lnTo>
                  <a:cubicBezTo>
                    <a:pt x="1985" y="934"/>
                    <a:pt x="1946" y="857"/>
                    <a:pt x="1946" y="779"/>
                  </a:cubicBezTo>
                  <a:lnTo>
                    <a:pt x="1946" y="740"/>
                  </a:lnTo>
                  <a:cubicBezTo>
                    <a:pt x="1946" y="701"/>
                    <a:pt x="1907" y="662"/>
                    <a:pt x="1907" y="623"/>
                  </a:cubicBezTo>
                  <a:cubicBezTo>
                    <a:pt x="1907" y="584"/>
                    <a:pt x="1868" y="545"/>
                    <a:pt x="1868" y="506"/>
                  </a:cubicBezTo>
                  <a:lnTo>
                    <a:pt x="1713" y="312"/>
                  </a:lnTo>
                  <a:cubicBezTo>
                    <a:pt x="1645" y="244"/>
                    <a:pt x="1570" y="192"/>
                    <a:pt x="1488" y="153"/>
                  </a:cubicBezTo>
                  <a:lnTo>
                    <a:pt x="1488" y="153"/>
                  </a:lnTo>
                  <a:lnTo>
                    <a:pt x="1440" y="117"/>
                  </a:lnTo>
                  <a:cubicBezTo>
                    <a:pt x="1285" y="39"/>
                    <a:pt x="1129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2"/>
            <p:cNvSpPr/>
            <p:nvPr/>
          </p:nvSpPr>
          <p:spPr>
            <a:xfrm>
              <a:off x="3244211" y="5100801"/>
              <a:ext cx="21259" cy="20745"/>
            </a:xfrm>
            <a:custGeom>
              <a:avLst/>
              <a:gdLst/>
              <a:ahLst/>
              <a:cxnLst/>
              <a:rect l="l" t="t" r="r" b="b"/>
              <a:pathLst>
                <a:path w="1985" h="1937" extrusionOk="0">
                  <a:moveTo>
                    <a:pt x="1596" y="818"/>
                  </a:moveTo>
                  <a:lnTo>
                    <a:pt x="1602" y="857"/>
                  </a:lnTo>
                  <a:lnTo>
                    <a:pt x="1596" y="857"/>
                  </a:lnTo>
                  <a:lnTo>
                    <a:pt x="1596" y="818"/>
                  </a:lnTo>
                  <a:close/>
                  <a:moveTo>
                    <a:pt x="934" y="1"/>
                  </a:moveTo>
                  <a:cubicBezTo>
                    <a:pt x="856" y="1"/>
                    <a:pt x="778" y="1"/>
                    <a:pt x="701" y="39"/>
                  </a:cubicBezTo>
                  <a:cubicBezTo>
                    <a:pt x="662" y="39"/>
                    <a:pt x="623" y="39"/>
                    <a:pt x="584" y="78"/>
                  </a:cubicBezTo>
                  <a:cubicBezTo>
                    <a:pt x="506" y="78"/>
                    <a:pt x="428" y="117"/>
                    <a:pt x="389" y="195"/>
                  </a:cubicBezTo>
                  <a:cubicBezTo>
                    <a:pt x="350" y="195"/>
                    <a:pt x="311" y="234"/>
                    <a:pt x="272" y="273"/>
                  </a:cubicBezTo>
                  <a:lnTo>
                    <a:pt x="156" y="429"/>
                  </a:lnTo>
                  <a:lnTo>
                    <a:pt x="156" y="467"/>
                  </a:lnTo>
                  <a:lnTo>
                    <a:pt x="156" y="506"/>
                  </a:lnTo>
                  <a:cubicBezTo>
                    <a:pt x="117" y="584"/>
                    <a:pt x="78" y="623"/>
                    <a:pt x="39" y="740"/>
                  </a:cubicBezTo>
                  <a:lnTo>
                    <a:pt x="39" y="779"/>
                  </a:lnTo>
                  <a:cubicBezTo>
                    <a:pt x="39" y="857"/>
                    <a:pt x="39" y="934"/>
                    <a:pt x="0" y="1012"/>
                  </a:cubicBezTo>
                  <a:cubicBezTo>
                    <a:pt x="0" y="1012"/>
                    <a:pt x="0" y="1012"/>
                    <a:pt x="0" y="1051"/>
                  </a:cubicBezTo>
                  <a:cubicBezTo>
                    <a:pt x="0" y="1129"/>
                    <a:pt x="0" y="1207"/>
                    <a:pt x="39" y="1285"/>
                  </a:cubicBezTo>
                  <a:cubicBezTo>
                    <a:pt x="39" y="1285"/>
                    <a:pt x="39" y="1285"/>
                    <a:pt x="39" y="1324"/>
                  </a:cubicBezTo>
                  <a:cubicBezTo>
                    <a:pt x="78" y="1401"/>
                    <a:pt x="117" y="1518"/>
                    <a:pt x="195" y="1596"/>
                  </a:cubicBezTo>
                  <a:cubicBezTo>
                    <a:pt x="311" y="1791"/>
                    <a:pt x="545" y="1907"/>
                    <a:pt x="739" y="1907"/>
                  </a:cubicBezTo>
                  <a:cubicBezTo>
                    <a:pt x="798" y="1927"/>
                    <a:pt x="856" y="1936"/>
                    <a:pt x="915" y="1936"/>
                  </a:cubicBezTo>
                  <a:cubicBezTo>
                    <a:pt x="968" y="1936"/>
                    <a:pt x="1021" y="1928"/>
                    <a:pt x="1074" y="1912"/>
                  </a:cubicBezTo>
                  <a:lnTo>
                    <a:pt x="1074" y="1912"/>
                  </a:lnTo>
                  <a:cubicBezTo>
                    <a:pt x="1550" y="1883"/>
                    <a:pt x="1985" y="1502"/>
                    <a:pt x="1985" y="934"/>
                  </a:cubicBezTo>
                  <a:cubicBezTo>
                    <a:pt x="1985" y="779"/>
                    <a:pt x="1946" y="623"/>
                    <a:pt x="1868" y="467"/>
                  </a:cubicBezTo>
                  <a:cubicBezTo>
                    <a:pt x="1790" y="312"/>
                    <a:pt x="1634" y="195"/>
                    <a:pt x="1518" y="117"/>
                  </a:cubicBezTo>
                  <a:lnTo>
                    <a:pt x="1479" y="117"/>
                  </a:lnTo>
                  <a:cubicBezTo>
                    <a:pt x="1401" y="78"/>
                    <a:pt x="1323" y="39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2"/>
            <p:cNvSpPr/>
            <p:nvPr/>
          </p:nvSpPr>
          <p:spPr>
            <a:xfrm>
              <a:off x="3406328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1785" y="1513"/>
                  </a:moveTo>
                  <a:lnTo>
                    <a:pt x="1781" y="1519"/>
                  </a:lnTo>
                  <a:lnTo>
                    <a:pt x="1781" y="1519"/>
                  </a:lnTo>
                  <a:lnTo>
                    <a:pt x="1756" y="1539"/>
                  </a:lnTo>
                  <a:lnTo>
                    <a:pt x="1756" y="1539"/>
                  </a:lnTo>
                  <a:cubicBezTo>
                    <a:pt x="1761" y="1528"/>
                    <a:pt x="1772" y="1521"/>
                    <a:pt x="1785" y="1513"/>
                  </a:cubicBezTo>
                  <a:close/>
                  <a:moveTo>
                    <a:pt x="1356" y="1638"/>
                  </a:moveTo>
                  <a:cubicBezTo>
                    <a:pt x="1357" y="1638"/>
                    <a:pt x="1358" y="1638"/>
                    <a:pt x="1359" y="1638"/>
                  </a:cubicBezTo>
                  <a:lnTo>
                    <a:pt x="1359" y="1638"/>
                  </a:lnTo>
                  <a:cubicBezTo>
                    <a:pt x="1360" y="1639"/>
                    <a:pt x="1361" y="1641"/>
                    <a:pt x="1361" y="1642"/>
                  </a:cubicBezTo>
                  <a:lnTo>
                    <a:pt x="1361" y="1642"/>
                  </a:lnTo>
                  <a:lnTo>
                    <a:pt x="1357" y="1641"/>
                  </a:lnTo>
                  <a:lnTo>
                    <a:pt x="1357" y="1641"/>
                  </a:lnTo>
                  <a:lnTo>
                    <a:pt x="1356" y="1638"/>
                  </a:lnTo>
                  <a:close/>
                  <a:moveTo>
                    <a:pt x="1379" y="1680"/>
                  </a:moveTo>
                  <a:cubicBezTo>
                    <a:pt x="1381" y="1685"/>
                    <a:pt x="1383" y="1691"/>
                    <a:pt x="1385" y="1696"/>
                  </a:cubicBezTo>
                  <a:lnTo>
                    <a:pt x="1385" y="1696"/>
                  </a:lnTo>
                  <a:lnTo>
                    <a:pt x="1389" y="1695"/>
                  </a:lnTo>
                  <a:lnTo>
                    <a:pt x="1389" y="1695"/>
                  </a:lnTo>
                  <a:cubicBezTo>
                    <a:pt x="1389" y="1695"/>
                    <a:pt x="1389" y="1696"/>
                    <a:pt x="1390" y="1697"/>
                  </a:cubicBezTo>
                  <a:lnTo>
                    <a:pt x="1390" y="1697"/>
                  </a:lnTo>
                  <a:cubicBezTo>
                    <a:pt x="1388" y="1697"/>
                    <a:pt x="1387" y="1698"/>
                    <a:pt x="1385" y="1698"/>
                  </a:cubicBezTo>
                  <a:lnTo>
                    <a:pt x="1385" y="1698"/>
                  </a:lnTo>
                  <a:cubicBezTo>
                    <a:pt x="1385" y="1698"/>
                    <a:pt x="1385" y="1697"/>
                    <a:pt x="1385" y="1696"/>
                  </a:cubicBezTo>
                  <a:lnTo>
                    <a:pt x="1385" y="1696"/>
                  </a:lnTo>
                  <a:lnTo>
                    <a:pt x="1383" y="1697"/>
                  </a:lnTo>
                  <a:lnTo>
                    <a:pt x="1383" y="1697"/>
                  </a:lnTo>
                  <a:lnTo>
                    <a:pt x="1383" y="1699"/>
                  </a:lnTo>
                  <a:lnTo>
                    <a:pt x="1383" y="1699"/>
                  </a:lnTo>
                  <a:cubicBezTo>
                    <a:pt x="1384" y="1699"/>
                    <a:pt x="1385" y="1699"/>
                    <a:pt x="1385" y="1698"/>
                  </a:cubicBezTo>
                  <a:lnTo>
                    <a:pt x="1385" y="1698"/>
                  </a:lnTo>
                  <a:cubicBezTo>
                    <a:pt x="1386" y="1699"/>
                    <a:pt x="1386" y="1700"/>
                    <a:pt x="1386" y="1701"/>
                  </a:cubicBezTo>
                  <a:lnTo>
                    <a:pt x="1386" y="1701"/>
                  </a:lnTo>
                  <a:cubicBezTo>
                    <a:pt x="1385" y="1701"/>
                    <a:pt x="1384" y="1702"/>
                    <a:pt x="1384" y="1702"/>
                  </a:cubicBezTo>
                  <a:lnTo>
                    <a:pt x="1384" y="1702"/>
                  </a:lnTo>
                  <a:lnTo>
                    <a:pt x="1383" y="1699"/>
                  </a:lnTo>
                  <a:lnTo>
                    <a:pt x="1383" y="1699"/>
                  </a:lnTo>
                  <a:cubicBezTo>
                    <a:pt x="1382" y="1700"/>
                    <a:pt x="1381" y="1700"/>
                    <a:pt x="1381" y="1700"/>
                  </a:cubicBezTo>
                  <a:lnTo>
                    <a:pt x="1381" y="1700"/>
                  </a:lnTo>
                  <a:lnTo>
                    <a:pt x="1380" y="1698"/>
                  </a:lnTo>
                  <a:lnTo>
                    <a:pt x="1380" y="1698"/>
                  </a:lnTo>
                  <a:lnTo>
                    <a:pt x="1383" y="1697"/>
                  </a:lnTo>
                  <a:lnTo>
                    <a:pt x="1383" y="1697"/>
                  </a:lnTo>
                  <a:lnTo>
                    <a:pt x="1379" y="1680"/>
                  </a:lnTo>
                  <a:close/>
                  <a:moveTo>
                    <a:pt x="1354" y="1729"/>
                  </a:moveTo>
                  <a:cubicBezTo>
                    <a:pt x="1354" y="1730"/>
                    <a:pt x="1354" y="1731"/>
                    <a:pt x="1354" y="1732"/>
                  </a:cubicBezTo>
                  <a:lnTo>
                    <a:pt x="1354" y="1732"/>
                  </a:lnTo>
                  <a:cubicBezTo>
                    <a:pt x="1353" y="1732"/>
                    <a:pt x="1353" y="1732"/>
                    <a:pt x="1353" y="1732"/>
                  </a:cubicBezTo>
                  <a:lnTo>
                    <a:pt x="1353" y="1732"/>
                  </a:lnTo>
                  <a:lnTo>
                    <a:pt x="1354" y="1729"/>
                  </a:lnTo>
                  <a:close/>
                  <a:moveTo>
                    <a:pt x="1293" y="1735"/>
                  </a:moveTo>
                  <a:lnTo>
                    <a:pt x="1299" y="1736"/>
                  </a:lnTo>
                  <a:lnTo>
                    <a:pt x="1299" y="1736"/>
                  </a:lnTo>
                  <a:cubicBezTo>
                    <a:pt x="1298" y="1736"/>
                    <a:pt x="1298" y="1737"/>
                    <a:pt x="1297" y="1737"/>
                  </a:cubicBezTo>
                  <a:lnTo>
                    <a:pt x="1297" y="1737"/>
                  </a:lnTo>
                  <a:cubicBezTo>
                    <a:pt x="1295" y="1736"/>
                    <a:pt x="1294" y="1736"/>
                    <a:pt x="1292" y="1735"/>
                  </a:cubicBezTo>
                  <a:lnTo>
                    <a:pt x="1292" y="1735"/>
                  </a:lnTo>
                  <a:lnTo>
                    <a:pt x="1293" y="1735"/>
                  </a:lnTo>
                  <a:close/>
                  <a:moveTo>
                    <a:pt x="1386" y="1701"/>
                  </a:moveTo>
                  <a:cubicBezTo>
                    <a:pt x="1388" y="1706"/>
                    <a:pt x="1389" y="1711"/>
                    <a:pt x="1390" y="1715"/>
                  </a:cubicBezTo>
                  <a:lnTo>
                    <a:pt x="1390" y="1715"/>
                  </a:lnTo>
                  <a:lnTo>
                    <a:pt x="1396" y="1714"/>
                  </a:lnTo>
                  <a:lnTo>
                    <a:pt x="1396" y="1714"/>
                  </a:lnTo>
                  <a:cubicBezTo>
                    <a:pt x="1396" y="1715"/>
                    <a:pt x="1396" y="1715"/>
                    <a:pt x="1396" y="1716"/>
                  </a:cubicBezTo>
                  <a:lnTo>
                    <a:pt x="1396" y="1716"/>
                  </a:lnTo>
                  <a:cubicBezTo>
                    <a:pt x="1394" y="1717"/>
                    <a:pt x="1393" y="1717"/>
                    <a:pt x="1391" y="1718"/>
                  </a:cubicBezTo>
                  <a:lnTo>
                    <a:pt x="1391" y="1718"/>
                  </a:lnTo>
                  <a:cubicBezTo>
                    <a:pt x="1391" y="1717"/>
                    <a:pt x="1391" y="1716"/>
                    <a:pt x="1390" y="1715"/>
                  </a:cubicBezTo>
                  <a:lnTo>
                    <a:pt x="1390" y="1715"/>
                  </a:lnTo>
                  <a:lnTo>
                    <a:pt x="1387" y="1716"/>
                  </a:lnTo>
                  <a:lnTo>
                    <a:pt x="1387" y="1716"/>
                  </a:lnTo>
                  <a:lnTo>
                    <a:pt x="1388" y="1719"/>
                  </a:lnTo>
                  <a:lnTo>
                    <a:pt x="1388" y="1719"/>
                  </a:lnTo>
                  <a:cubicBezTo>
                    <a:pt x="1389" y="1719"/>
                    <a:pt x="1390" y="1718"/>
                    <a:pt x="1391" y="1718"/>
                  </a:cubicBezTo>
                  <a:lnTo>
                    <a:pt x="1391" y="1718"/>
                  </a:lnTo>
                  <a:cubicBezTo>
                    <a:pt x="1393" y="1725"/>
                    <a:pt x="1394" y="1732"/>
                    <a:pt x="1396" y="1738"/>
                  </a:cubicBezTo>
                  <a:lnTo>
                    <a:pt x="1396" y="1738"/>
                  </a:lnTo>
                  <a:lnTo>
                    <a:pt x="1388" y="1719"/>
                  </a:lnTo>
                  <a:lnTo>
                    <a:pt x="1388" y="1719"/>
                  </a:lnTo>
                  <a:cubicBezTo>
                    <a:pt x="1388" y="1720"/>
                    <a:pt x="1387" y="1720"/>
                    <a:pt x="1387" y="1720"/>
                  </a:cubicBezTo>
                  <a:lnTo>
                    <a:pt x="1387" y="1720"/>
                  </a:lnTo>
                  <a:lnTo>
                    <a:pt x="1386" y="1716"/>
                  </a:lnTo>
                  <a:lnTo>
                    <a:pt x="1386" y="1716"/>
                  </a:lnTo>
                  <a:lnTo>
                    <a:pt x="1387" y="1716"/>
                  </a:lnTo>
                  <a:lnTo>
                    <a:pt x="1387" y="1716"/>
                  </a:lnTo>
                  <a:lnTo>
                    <a:pt x="1386" y="1713"/>
                  </a:lnTo>
                  <a:lnTo>
                    <a:pt x="1384" y="1703"/>
                  </a:lnTo>
                  <a:lnTo>
                    <a:pt x="1384" y="1703"/>
                  </a:lnTo>
                  <a:lnTo>
                    <a:pt x="1386" y="1701"/>
                  </a:lnTo>
                  <a:close/>
                  <a:moveTo>
                    <a:pt x="1288" y="1737"/>
                  </a:moveTo>
                  <a:lnTo>
                    <a:pt x="1293" y="1738"/>
                  </a:lnTo>
                  <a:lnTo>
                    <a:pt x="1293" y="1738"/>
                  </a:lnTo>
                  <a:cubicBezTo>
                    <a:pt x="1292" y="1738"/>
                    <a:pt x="1292" y="1738"/>
                    <a:pt x="1291" y="1739"/>
                  </a:cubicBezTo>
                  <a:lnTo>
                    <a:pt x="1291" y="1739"/>
                  </a:lnTo>
                  <a:cubicBezTo>
                    <a:pt x="1290" y="1738"/>
                    <a:pt x="1289" y="1738"/>
                    <a:pt x="1288" y="1737"/>
                  </a:cubicBezTo>
                  <a:close/>
                  <a:moveTo>
                    <a:pt x="1310" y="1739"/>
                  </a:moveTo>
                  <a:lnTo>
                    <a:pt x="1313" y="1740"/>
                  </a:lnTo>
                  <a:lnTo>
                    <a:pt x="1313" y="1740"/>
                  </a:lnTo>
                  <a:cubicBezTo>
                    <a:pt x="1313" y="1740"/>
                    <a:pt x="1312" y="1740"/>
                    <a:pt x="1312" y="1741"/>
                  </a:cubicBezTo>
                  <a:lnTo>
                    <a:pt x="1312" y="1741"/>
                  </a:lnTo>
                  <a:cubicBezTo>
                    <a:pt x="1311" y="1741"/>
                    <a:pt x="1311" y="1741"/>
                    <a:pt x="1310" y="1741"/>
                  </a:cubicBezTo>
                  <a:lnTo>
                    <a:pt x="1310" y="1741"/>
                  </a:lnTo>
                  <a:cubicBezTo>
                    <a:pt x="1309" y="1741"/>
                    <a:pt x="1309" y="1741"/>
                    <a:pt x="1308" y="1740"/>
                  </a:cubicBezTo>
                  <a:lnTo>
                    <a:pt x="1308" y="1740"/>
                  </a:lnTo>
                  <a:lnTo>
                    <a:pt x="1310" y="1739"/>
                  </a:lnTo>
                  <a:close/>
                  <a:moveTo>
                    <a:pt x="1283" y="1737"/>
                  </a:moveTo>
                  <a:lnTo>
                    <a:pt x="1285" y="1740"/>
                  </a:lnTo>
                  <a:lnTo>
                    <a:pt x="1285" y="1740"/>
                  </a:lnTo>
                  <a:cubicBezTo>
                    <a:pt x="1284" y="1741"/>
                    <a:pt x="1283" y="1741"/>
                    <a:pt x="1282" y="1741"/>
                  </a:cubicBezTo>
                  <a:lnTo>
                    <a:pt x="1282" y="1741"/>
                  </a:lnTo>
                  <a:lnTo>
                    <a:pt x="1280" y="1738"/>
                  </a:lnTo>
                  <a:lnTo>
                    <a:pt x="1280" y="1738"/>
                  </a:lnTo>
                  <a:lnTo>
                    <a:pt x="1283" y="1737"/>
                  </a:lnTo>
                  <a:close/>
                  <a:moveTo>
                    <a:pt x="1307" y="1741"/>
                  </a:moveTo>
                  <a:lnTo>
                    <a:pt x="1308" y="1741"/>
                  </a:lnTo>
                  <a:lnTo>
                    <a:pt x="1308" y="1741"/>
                  </a:lnTo>
                  <a:cubicBezTo>
                    <a:pt x="1307" y="1741"/>
                    <a:pt x="1307" y="1741"/>
                    <a:pt x="1306" y="1741"/>
                  </a:cubicBezTo>
                  <a:lnTo>
                    <a:pt x="1306" y="1741"/>
                  </a:lnTo>
                  <a:lnTo>
                    <a:pt x="1307" y="1741"/>
                  </a:lnTo>
                  <a:close/>
                  <a:moveTo>
                    <a:pt x="1320" y="1744"/>
                  </a:moveTo>
                  <a:lnTo>
                    <a:pt x="1322" y="1744"/>
                  </a:lnTo>
                  <a:lnTo>
                    <a:pt x="1322" y="1744"/>
                  </a:lnTo>
                  <a:cubicBezTo>
                    <a:pt x="1322" y="1744"/>
                    <a:pt x="1322" y="1744"/>
                    <a:pt x="1322" y="1744"/>
                  </a:cubicBezTo>
                  <a:lnTo>
                    <a:pt x="1322" y="1744"/>
                  </a:lnTo>
                  <a:cubicBezTo>
                    <a:pt x="1321" y="1744"/>
                    <a:pt x="1320" y="1744"/>
                    <a:pt x="1320" y="1744"/>
                  </a:cubicBezTo>
                  <a:lnTo>
                    <a:pt x="1320" y="1744"/>
                  </a:lnTo>
                  <a:lnTo>
                    <a:pt x="1320" y="1744"/>
                  </a:lnTo>
                  <a:close/>
                  <a:moveTo>
                    <a:pt x="1328" y="1745"/>
                  </a:moveTo>
                  <a:lnTo>
                    <a:pt x="1345" y="1749"/>
                  </a:lnTo>
                  <a:lnTo>
                    <a:pt x="1345" y="1748"/>
                  </a:lnTo>
                  <a:lnTo>
                    <a:pt x="1345" y="1748"/>
                  </a:lnTo>
                  <a:lnTo>
                    <a:pt x="1349" y="1749"/>
                  </a:lnTo>
                  <a:lnTo>
                    <a:pt x="1349" y="1749"/>
                  </a:lnTo>
                  <a:cubicBezTo>
                    <a:pt x="1349" y="1749"/>
                    <a:pt x="1349" y="1749"/>
                    <a:pt x="1348" y="1749"/>
                  </a:cubicBezTo>
                  <a:lnTo>
                    <a:pt x="1348" y="1749"/>
                  </a:lnTo>
                  <a:lnTo>
                    <a:pt x="1345" y="1749"/>
                  </a:lnTo>
                  <a:lnTo>
                    <a:pt x="1344" y="1750"/>
                  </a:lnTo>
                  <a:lnTo>
                    <a:pt x="1344" y="1750"/>
                  </a:lnTo>
                  <a:cubicBezTo>
                    <a:pt x="1339" y="1749"/>
                    <a:pt x="1333" y="1748"/>
                    <a:pt x="1327" y="1746"/>
                  </a:cubicBezTo>
                  <a:lnTo>
                    <a:pt x="1327" y="1746"/>
                  </a:lnTo>
                  <a:cubicBezTo>
                    <a:pt x="1327" y="1746"/>
                    <a:pt x="1327" y="1745"/>
                    <a:pt x="1328" y="1745"/>
                  </a:cubicBezTo>
                  <a:close/>
                  <a:moveTo>
                    <a:pt x="1348" y="1749"/>
                  </a:moveTo>
                  <a:lnTo>
                    <a:pt x="1362" y="1752"/>
                  </a:lnTo>
                  <a:cubicBezTo>
                    <a:pt x="1358" y="1752"/>
                    <a:pt x="1353" y="1752"/>
                    <a:pt x="1348" y="1751"/>
                  </a:cubicBezTo>
                  <a:lnTo>
                    <a:pt x="1348" y="1751"/>
                  </a:lnTo>
                  <a:cubicBezTo>
                    <a:pt x="1348" y="1751"/>
                    <a:pt x="1348" y="1751"/>
                    <a:pt x="1348" y="1752"/>
                  </a:cubicBezTo>
                  <a:lnTo>
                    <a:pt x="1348" y="1752"/>
                  </a:lnTo>
                  <a:cubicBezTo>
                    <a:pt x="1346" y="1751"/>
                    <a:pt x="1345" y="1751"/>
                    <a:pt x="1343" y="1751"/>
                  </a:cubicBezTo>
                  <a:lnTo>
                    <a:pt x="1343" y="1751"/>
                  </a:lnTo>
                  <a:lnTo>
                    <a:pt x="1344" y="1750"/>
                  </a:lnTo>
                  <a:lnTo>
                    <a:pt x="1344" y="1750"/>
                  </a:lnTo>
                  <a:cubicBezTo>
                    <a:pt x="1345" y="1750"/>
                    <a:pt x="1347" y="1750"/>
                    <a:pt x="1348" y="1751"/>
                  </a:cubicBezTo>
                  <a:lnTo>
                    <a:pt x="1348" y="1751"/>
                  </a:lnTo>
                  <a:cubicBezTo>
                    <a:pt x="1348" y="1750"/>
                    <a:pt x="1348" y="1750"/>
                    <a:pt x="1348" y="1749"/>
                  </a:cubicBezTo>
                  <a:close/>
                  <a:moveTo>
                    <a:pt x="1440" y="1"/>
                  </a:moveTo>
                  <a:cubicBezTo>
                    <a:pt x="1323" y="1"/>
                    <a:pt x="1246" y="40"/>
                    <a:pt x="1168" y="40"/>
                  </a:cubicBezTo>
                  <a:cubicBezTo>
                    <a:pt x="1051" y="79"/>
                    <a:pt x="934" y="118"/>
                    <a:pt x="818" y="157"/>
                  </a:cubicBezTo>
                  <a:cubicBezTo>
                    <a:pt x="779" y="196"/>
                    <a:pt x="740" y="234"/>
                    <a:pt x="701" y="273"/>
                  </a:cubicBezTo>
                  <a:cubicBezTo>
                    <a:pt x="623" y="312"/>
                    <a:pt x="584" y="351"/>
                    <a:pt x="545" y="390"/>
                  </a:cubicBezTo>
                  <a:cubicBezTo>
                    <a:pt x="428" y="546"/>
                    <a:pt x="312" y="701"/>
                    <a:pt x="273" y="857"/>
                  </a:cubicBezTo>
                  <a:cubicBezTo>
                    <a:pt x="242" y="949"/>
                    <a:pt x="211" y="1017"/>
                    <a:pt x="200" y="1100"/>
                  </a:cubicBezTo>
                  <a:lnTo>
                    <a:pt x="200" y="1100"/>
                  </a:lnTo>
                  <a:cubicBezTo>
                    <a:pt x="127" y="1193"/>
                    <a:pt x="65" y="1297"/>
                    <a:pt x="39" y="1402"/>
                  </a:cubicBezTo>
                  <a:cubicBezTo>
                    <a:pt x="0" y="1558"/>
                    <a:pt x="0" y="1713"/>
                    <a:pt x="0" y="1830"/>
                  </a:cubicBezTo>
                  <a:cubicBezTo>
                    <a:pt x="0" y="2063"/>
                    <a:pt x="78" y="2219"/>
                    <a:pt x="156" y="2414"/>
                  </a:cubicBezTo>
                  <a:cubicBezTo>
                    <a:pt x="195" y="2491"/>
                    <a:pt x="273" y="2569"/>
                    <a:pt x="312" y="2647"/>
                  </a:cubicBezTo>
                  <a:cubicBezTo>
                    <a:pt x="351" y="2686"/>
                    <a:pt x="390" y="2725"/>
                    <a:pt x="428" y="2764"/>
                  </a:cubicBezTo>
                  <a:cubicBezTo>
                    <a:pt x="701" y="2997"/>
                    <a:pt x="1051" y="3114"/>
                    <a:pt x="1401" y="3114"/>
                  </a:cubicBezTo>
                  <a:cubicBezTo>
                    <a:pt x="1557" y="3114"/>
                    <a:pt x="1674" y="3075"/>
                    <a:pt x="1829" y="3036"/>
                  </a:cubicBezTo>
                  <a:cubicBezTo>
                    <a:pt x="2024" y="2958"/>
                    <a:pt x="2218" y="2881"/>
                    <a:pt x="2374" y="2725"/>
                  </a:cubicBezTo>
                  <a:cubicBezTo>
                    <a:pt x="2491" y="2647"/>
                    <a:pt x="2569" y="2530"/>
                    <a:pt x="2647" y="2375"/>
                  </a:cubicBezTo>
                  <a:cubicBezTo>
                    <a:pt x="2802" y="2102"/>
                    <a:pt x="2880" y="1791"/>
                    <a:pt x="2841" y="1480"/>
                  </a:cubicBezTo>
                  <a:cubicBezTo>
                    <a:pt x="2841" y="1324"/>
                    <a:pt x="2802" y="1168"/>
                    <a:pt x="2763" y="1013"/>
                  </a:cubicBezTo>
                  <a:cubicBezTo>
                    <a:pt x="2685" y="818"/>
                    <a:pt x="2569" y="624"/>
                    <a:pt x="2452" y="468"/>
                  </a:cubicBezTo>
                  <a:cubicBezTo>
                    <a:pt x="2413" y="429"/>
                    <a:pt x="2374" y="390"/>
                    <a:pt x="2335" y="390"/>
                  </a:cubicBezTo>
                  <a:cubicBezTo>
                    <a:pt x="2257" y="273"/>
                    <a:pt x="2141" y="234"/>
                    <a:pt x="2024" y="157"/>
                  </a:cubicBezTo>
                  <a:cubicBezTo>
                    <a:pt x="1946" y="118"/>
                    <a:pt x="1829" y="79"/>
                    <a:pt x="1713" y="40"/>
                  </a:cubicBezTo>
                  <a:cubicBezTo>
                    <a:pt x="1635" y="40"/>
                    <a:pt x="1518" y="40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2"/>
            <p:cNvSpPr/>
            <p:nvPr/>
          </p:nvSpPr>
          <p:spPr>
            <a:xfrm>
              <a:off x="3419245" y="5176649"/>
              <a:ext cx="30856" cy="28253"/>
            </a:xfrm>
            <a:custGeom>
              <a:avLst/>
              <a:gdLst/>
              <a:ahLst/>
              <a:cxnLst/>
              <a:rect l="l" t="t" r="r" b="b"/>
              <a:pathLst>
                <a:path w="2881" h="2638" extrusionOk="0">
                  <a:moveTo>
                    <a:pt x="1641" y="1228"/>
                  </a:moveTo>
                  <a:lnTo>
                    <a:pt x="1646" y="1229"/>
                  </a:lnTo>
                  <a:lnTo>
                    <a:pt x="1646" y="1229"/>
                  </a:lnTo>
                  <a:lnTo>
                    <a:pt x="1648" y="1233"/>
                  </a:lnTo>
                  <a:lnTo>
                    <a:pt x="1648" y="1233"/>
                  </a:lnTo>
                  <a:lnTo>
                    <a:pt x="1649" y="1236"/>
                  </a:lnTo>
                  <a:lnTo>
                    <a:pt x="1649" y="1236"/>
                  </a:lnTo>
                  <a:cubicBezTo>
                    <a:pt x="1645" y="1234"/>
                    <a:pt x="1643" y="1231"/>
                    <a:pt x="1641" y="1228"/>
                  </a:cubicBezTo>
                  <a:close/>
                  <a:moveTo>
                    <a:pt x="1645" y="1453"/>
                  </a:moveTo>
                  <a:lnTo>
                    <a:pt x="1616" y="1474"/>
                  </a:lnTo>
                  <a:lnTo>
                    <a:pt x="1616" y="1474"/>
                  </a:lnTo>
                  <a:cubicBezTo>
                    <a:pt x="1618" y="1471"/>
                    <a:pt x="1619" y="1468"/>
                    <a:pt x="1620" y="1465"/>
                  </a:cubicBezTo>
                  <a:lnTo>
                    <a:pt x="1620" y="1465"/>
                  </a:lnTo>
                  <a:cubicBezTo>
                    <a:pt x="1628" y="1461"/>
                    <a:pt x="1636" y="1456"/>
                    <a:pt x="1645" y="1453"/>
                  </a:cubicBezTo>
                  <a:close/>
                  <a:moveTo>
                    <a:pt x="1615" y="1480"/>
                  </a:moveTo>
                  <a:lnTo>
                    <a:pt x="1614" y="1480"/>
                  </a:lnTo>
                  <a:lnTo>
                    <a:pt x="1614" y="1480"/>
                  </a:lnTo>
                  <a:cubicBezTo>
                    <a:pt x="1614" y="1480"/>
                    <a:pt x="1614" y="1480"/>
                    <a:pt x="1614" y="1480"/>
                  </a:cubicBezTo>
                  <a:lnTo>
                    <a:pt x="1614" y="1480"/>
                  </a:lnTo>
                  <a:cubicBezTo>
                    <a:pt x="1614" y="1480"/>
                    <a:pt x="1615" y="1480"/>
                    <a:pt x="1615" y="1480"/>
                  </a:cubicBezTo>
                  <a:close/>
                  <a:moveTo>
                    <a:pt x="1617" y="1467"/>
                  </a:moveTo>
                  <a:lnTo>
                    <a:pt x="1613" y="1477"/>
                  </a:lnTo>
                  <a:lnTo>
                    <a:pt x="1613" y="1477"/>
                  </a:lnTo>
                  <a:lnTo>
                    <a:pt x="1609" y="1480"/>
                  </a:lnTo>
                  <a:lnTo>
                    <a:pt x="1609" y="1480"/>
                  </a:lnTo>
                  <a:cubicBezTo>
                    <a:pt x="1610" y="1480"/>
                    <a:pt x="1611" y="1480"/>
                    <a:pt x="1612" y="1480"/>
                  </a:cubicBezTo>
                  <a:lnTo>
                    <a:pt x="1612" y="1480"/>
                  </a:lnTo>
                  <a:lnTo>
                    <a:pt x="1611" y="1481"/>
                  </a:lnTo>
                  <a:lnTo>
                    <a:pt x="1602" y="1485"/>
                  </a:lnTo>
                  <a:lnTo>
                    <a:pt x="1602" y="1485"/>
                  </a:lnTo>
                  <a:lnTo>
                    <a:pt x="1600" y="1487"/>
                  </a:lnTo>
                  <a:lnTo>
                    <a:pt x="1600" y="1487"/>
                  </a:lnTo>
                  <a:lnTo>
                    <a:pt x="1596" y="1487"/>
                  </a:lnTo>
                  <a:lnTo>
                    <a:pt x="1596" y="1487"/>
                  </a:lnTo>
                  <a:lnTo>
                    <a:pt x="1585" y="1492"/>
                  </a:lnTo>
                  <a:lnTo>
                    <a:pt x="1585" y="1492"/>
                  </a:lnTo>
                  <a:cubicBezTo>
                    <a:pt x="1586" y="1491"/>
                    <a:pt x="1587" y="1490"/>
                    <a:pt x="1588" y="1489"/>
                  </a:cubicBezTo>
                  <a:lnTo>
                    <a:pt x="1588" y="1489"/>
                  </a:lnTo>
                  <a:lnTo>
                    <a:pt x="1587" y="1489"/>
                  </a:lnTo>
                  <a:lnTo>
                    <a:pt x="1587" y="1489"/>
                  </a:lnTo>
                  <a:cubicBezTo>
                    <a:pt x="1590" y="1486"/>
                    <a:pt x="1593" y="1484"/>
                    <a:pt x="1596" y="1481"/>
                  </a:cubicBezTo>
                  <a:lnTo>
                    <a:pt x="1596" y="1481"/>
                  </a:lnTo>
                  <a:cubicBezTo>
                    <a:pt x="1597" y="1481"/>
                    <a:pt x="1597" y="1481"/>
                    <a:pt x="1598" y="1481"/>
                  </a:cubicBezTo>
                  <a:lnTo>
                    <a:pt x="1598" y="1481"/>
                  </a:lnTo>
                  <a:cubicBezTo>
                    <a:pt x="1595" y="1483"/>
                    <a:pt x="1591" y="1486"/>
                    <a:pt x="1588" y="1489"/>
                  </a:cubicBezTo>
                  <a:lnTo>
                    <a:pt x="1588" y="1489"/>
                  </a:lnTo>
                  <a:lnTo>
                    <a:pt x="1596" y="1487"/>
                  </a:lnTo>
                  <a:lnTo>
                    <a:pt x="1596" y="1487"/>
                  </a:lnTo>
                  <a:lnTo>
                    <a:pt x="1602" y="1485"/>
                  </a:lnTo>
                  <a:lnTo>
                    <a:pt x="1602" y="1485"/>
                  </a:lnTo>
                  <a:lnTo>
                    <a:pt x="1609" y="1480"/>
                  </a:lnTo>
                  <a:lnTo>
                    <a:pt x="1609" y="1480"/>
                  </a:lnTo>
                  <a:cubicBezTo>
                    <a:pt x="1605" y="1480"/>
                    <a:pt x="1601" y="1480"/>
                    <a:pt x="1598" y="1481"/>
                  </a:cubicBezTo>
                  <a:lnTo>
                    <a:pt x="1598" y="1481"/>
                  </a:lnTo>
                  <a:cubicBezTo>
                    <a:pt x="1604" y="1476"/>
                    <a:pt x="1610" y="1471"/>
                    <a:pt x="1617" y="1467"/>
                  </a:cubicBezTo>
                  <a:close/>
                  <a:moveTo>
                    <a:pt x="1584" y="1483"/>
                  </a:moveTo>
                  <a:lnTo>
                    <a:pt x="1578" y="1491"/>
                  </a:lnTo>
                  <a:lnTo>
                    <a:pt x="1578" y="1491"/>
                  </a:lnTo>
                  <a:lnTo>
                    <a:pt x="1545" y="1498"/>
                  </a:lnTo>
                  <a:lnTo>
                    <a:pt x="1545" y="1498"/>
                  </a:lnTo>
                  <a:cubicBezTo>
                    <a:pt x="1558" y="1490"/>
                    <a:pt x="1571" y="1485"/>
                    <a:pt x="1584" y="1483"/>
                  </a:cubicBezTo>
                  <a:close/>
                  <a:moveTo>
                    <a:pt x="1499" y="1489"/>
                  </a:moveTo>
                  <a:cubicBezTo>
                    <a:pt x="1511" y="1489"/>
                    <a:pt x="1522" y="1493"/>
                    <a:pt x="1534" y="1500"/>
                  </a:cubicBezTo>
                  <a:lnTo>
                    <a:pt x="1534" y="1500"/>
                  </a:lnTo>
                  <a:lnTo>
                    <a:pt x="1499" y="1507"/>
                  </a:lnTo>
                  <a:lnTo>
                    <a:pt x="1499" y="1507"/>
                  </a:lnTo>
                  <a:lnTo>
                    <a:pt x="1492" y="1505"/>
                  </a:lnTo>
                  <a:lnTo>
                    <a:pt x="1492" y="1505"/>
                  </a:lnTo>
                  <a:lnTo>
                    <a:pt x="1472" y="1495"/>
                  </a:lnTo>
                  <a:lnTo>
                    <a:pt x="1472" y="1495"/>
                  </a:lnTo>
                  <a:cubicBezTo>
                    <a:pt x="1481" y="1491"/>
                    <a:pt x="1490" y="1489"/>
                    <a:pt x="1499" y="1489"/>
                  </a:cubicBezTo>
                  <a:close/>
                  <a:moveTo>
                    <a:pt x="1464" y="1507"/>
                  </a:moveTo>
                  <a:cubicBezTo>
                    <a:pt x="1465" y="1507"/>
                    <a:pt x="1466" y="1507"/>
                    <a:pt x="1468" y="1508"/>
                  </a:cubicBezTo>
                  <a:lnTo>
                    <a:pt x="1468" y="1508"/>
                  </a:lnTo>
                  <a:cubicBezTo>
                    <a:pt x="1469" y="1509"/>
                    <a:pt x="1471" y="1511"/>
                    <a:pt x="1473" y="1512"/>
                  </a:cubicBezTo>
                  <a:lnTo>
                    <a:pt x="1473" y="1512"/>
                  </a:lnTo>
                  <a:lnTo>
                    <a:pt x="1471" y="1512"/>
                  </a:lnTo>
                  <a:lnTo>
                    <a:pt x="1471" y="1512"/>
                  </a:lnTo>
                  <a:lnTo>
                    <a:pt x="1464" y="1507"/>
                  </a:lnTo>
                  <a:close/>
                  <a:moveTo>
                    <a:pt x="1538" y="1502"/>
                  </a:moveTo>
                  <a:cubicBezTo>
                    <a:pt x="1540" y="1504"/>
                    <a:pt x="1543" y="1506"/>
                    <a:pt x="1545" y="1508"/>
                  </a:cubicBezTo>
                  <a:lnTo>
                    <a:pt x="1545" y="1508"/>
                  </a:lnTo>
                  <a:lnTo>
                    <a:pt x="1531" y="1513"/>
                  </a:lnTo>
                  <a:lnTo>
                    <a:pt x="1531" y="1513"/>
                  </a:lnTo>
                  <a:lnTo>
                    <a:pt x="1525" y="1512"/>
                  </a:lnTo>
                  <a:lnTo>
                    <a:pt x="1525" y="1512"/>
                  </a:lnTo>
                  <a:cubicBezTo>
                    <a:pt x="1529" y="1508"/>
                    <a:pt x="1534" y="1505"/>
                    <a:pt x="1538" y="1502"/>
                  </a:cubicBezTo>
                  <a:close/>
                  <a:moveTo>
                    <a:pt x="1402" y="1"/>
                  </a:moveTo>
                  <a:cubicBezTo>
                    <a:pt x="1207" y="1"/>
                    <a:pt x="974" y="40"/>
                    <a:pt x="779" y="156"/>
                  </a:cubicBezTo>
                  <a:cubicBezTo>
                    <a:pt x="701" y="195"/>
                    <a:pt x="623" y="234"/>
                    <a:pt x="546" y="312"/>
                  </a:cubicBezTo>
                  <a:cubicBezTo>
                    <a:pt x="507" y="351"/>
                    <a:pt x="468" y="390"/>
                    <a:pt x="429" y="429"/>
                  </a:cubicBezTo>
                  <a:cubicBezTo>
                    <a:pt x="273" y="585"/>
                    <a:pt x="156" y="779"/>
                    <a:pt x="117" y="1013"/>
                  </a:cubicBezTo>
                  <a:cubicBezTo>
                    <a:pt x="1" y="1441"/>
                    <a:pt x="117" y="1908"/>
                    <a:pt x="429" y="2219"/>
                  </a:cubicBezTo>
                  <a:cubicBezTo>
                    <a:pt x="507" y="2297"/>
                    <a:pt x="584" y="2375"/>
                    <a:pt x="701" y="2413"/>
                  </a:cubicBezTo>
                  <a:lnTo>
                    <a:pt x="740" y="2452"/>
                  </a:lnTo>
                  <a:cubicBezTo>
                    <a:pt x="818" y="2491"/>
                    <a:pt x="896" y="2530"/>
                    <a:pt x="974" y="2569"/>
                  </a:cubicBezTo>
                  <a:cubicBezTo>
                    <a:pt x="1042" y="2583"/>
                    <a:pt x="1105" y="2592"/>
                    <a:pt x="1167" y="2596"/>
                  </a:cubicBezTo>
                  <a:lnTo>
                    <a:pt x="1167" y="2596"/>
                  </a:lnTo>
                  <a:cubicBezTo>
                    <a:pt x="1180" y="2600"/>
                    <a:pt x="1194" y="2604"/>
                    <a:pt x="1207" y="2608"/>
                  </a:cubicBezTo>
                  <a:cubicBezTo>
                    <a:pt x="1304" y="2627"/>
                    <a:pt x="1392" y="2637"/>
                    <a:pt x="1475" y="2637"/>
                  </a:cubicBezTo>
                  <a:cubicBezTo>
                    <a:pt x="1557" y="2637"/>
                    <a:pt x="1635" y="2627"/>
                    <a:pt x="1713" y="2608"/>
                  </a:cubicBezTo>
                  <a:cubicBezTo>
                    <a:pt x="1869" y="2569"/>
                    <a:pt x="2024" y="2530"/>
                    <a:pt x="2180" y="2452"/>
                  </a:cubicBezTo>
                  <a:cubicBezTo>
                    <a:pt x="2258" y="2413"/>
                    <a:pt x="2374" y="2336"/>
                    <a:pt x="2452" y="2258"/>
                  </a:cubicBezTo>
                  <a:cubicBezTo>
                    <a:pt x="2608" y="2102"/>
                    <a:pt x="2686" y="1946"/>
                    <a:pt x="2764" y="1752"/>
                  </a:cubicBezTo>
                  <a:cubicBezTo>
                    <a:pt x="2880" y="1402"/>
                    <a:pt x="2841" y="1051"/>
                    <a:pt x="2647" y="740"/>
                  </a:cubicBezTo>
                  <a:cubicBezTo>
                    <a:pt x="2608" y="662"/>
                    <a:pt x="2569" y="623"/>
                    <a:pt x="2530" y="585"/>
                  </a:cubicBezTo>
                  <a:cubicBezTo>
                    <a:pt x="2491" y="507"/>
                    <a:pt x="2413" y="429"/>
                    <a:pt x="2374" y="390"/>
                  </a:cubicBezTo>
                  <a:cubicBezTo>
                    <a:pt x="2258" y="273"/>
                    <a:pt x="2141" y="195"/>
                    <a:pt x="2024" y="156"/>
                  </a:cubicBezTo>
                  <a:cubicBezTo>
                    <a:pt x="1830" y="40"/>
                    <a:pt x="1635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2"/>
            <p:cNvSpPr/>
            <p:nvPr/>
          </p:nvSpPr>
          <p:spPr>
            <a:xfrm>
              <a:off x="3405621" y="5147036"/>
              <a:ext cx="78237" cy="12541"/>
            </a:xfrm>
            <a:custGeom>
              <a:avLst/>
              <a:gdLst/>
              <a:ahLst/>
              <a:cxnLst/>
              <a:rect l="l" t="t" r="r" b="b"/>
              <a:pathLst>
                <a:path w="7305" h="1171" extrusionOk="0">
                  <a:moveTo>
                    <a:pt x="380" y="1"/>
                  </a:moveTo>
                  <a:cubicBezTo>
                    <a:pt x="97" y="1"/>
                    <a:pt x="1" y="434"/>
                    <a:pt x="300" y="509"/>
                  </a:cubicBezTo>
                  <a:cubicBezTo>
                    <a:pt x="2518" y="781"/>
                    <a:pt x="4736" y="1015"/>
                    <a:pt x="6993" y="1170"/>
                  </a:cubicBezTo>
                  <a:cubicBezTo>
                    <a:pt x="7304" y="1170"/>
                    <a:pt x="7304" y="664"/>
                    <a:pt x="6993" y="664"/>
                  </a:cubicBezTo>
                  <a:cubicBezTo>
                    <a:pt x="4775" y="509"/>
                    <a:pt x="2596" y="314"/>
                    <a:pt x="417" y="3"/>
                  </a:cubicBezTo>
                  <a:cubicBezTo>
                    <a:pt x="404" y="1"/>
                    <a:pt x="392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2"/>
            <p:cNvSpPr/>
            <p:nvPr/>
          </p:nvSpPr>
          <p:spPr>
            <a:xfrm>
              <a:off x="3422543" y="5113364"/>
              <a:ext cx="62043" cy="45989"/>
            </a:xfrm>
            <a:custGeom>
              <a:avLst/>
              <a:gdLst/>
              <a:ahLst/>
              <a:cxnLst/>
              <a:rect l="l" t="t" r="r" b="b"/>
              <a:pathLst>
                <a:path w="5793" h="4294" extrusionOk="0">
                  <a:moveTo>
                    <a:pt x="316" y="0"/>
                  </a:moveTo>
                  <a:cubicBezTo>
                    <a:pt x="111" y="0"/>
                    <a:pt x="0" y="330"/>
                    <a:pt x="199" y="462"/>
                  </a:cubicBezTo>
                  <a:cubicBezTo>
                    <a:pt x="1950" y="1629"/>
                    <a:pt x="3623" y="2875"/>
                    <a:pt x="5257" y="4237"/>
                  </a:cubicBezTo>
                  <a:cubicBezTo>
                    <a:pt x="5305" y="4277"/>
                    <a:pt x="5358" y="4294"/>
                    <a:pt x="5410" y="4294"/>
                  </a:cubicBezTo>
                  <a:cubicBezTo>
                    <a:pt x="5610" y="4294"/>
                    <a:pt x="5793" y="4041"/>
                    <a:pt x="5608" y="3886"/>
                  </a:cubicBezTo>
                  <a:cubicBezTo>
                    <a:pt x="3934" y="2524"/>
                    <a:pt x="2222" y="1240"/>
                    <a:pt x="432" y="34"/>
                  </a:cubicBezTo>
                  <a:cubicBezTo>
                    <a:pt x="391" y="11"/>
                    <a:pt x="352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2"/>
            <p:cNvSpPr/>
            <p:nvPr/>
          </p:nvSpPr>
          <p:spPr>
            <a:xfrm>
              <a:off x="3437505" y="5073416"/>
              <a:ext cx="23262" cy="65202"/>
            </a:xfrm>
            <a:custGeom>
              <a:avLst/>
              <a:gdLst/>
              <a:ahLst/>
              <a:cxnLst/>
              <a:rect l="l" t="t" r="r" b="b"/>
              <a:pathLst>
                <a:path w="2172" h="6088" extrusionOk="0">
                  <a:moveTo>
                    <a:pt x="295" y="1"/>
                  </a:moveTo>
                  <a:cubicBezTo>
                    <a:pt x="145" y="1"/>
                    <a:pt x="1" y="117"/>
                    <a:pt x="47" y="301"/>
                  </a:cubicBezTo>
                  <a:cubicBezTo>
                    <a:pt x="708" y="2129"/>
                    <a:pt x="1253" y="3997"/>
                    <a:pt x="1642" y="5904"/>
                  </a:cubicBezTo>
                  <a:cubicBezTo>
                    <a:pt x="1674" y="6032"/>
                    <a:pt x="1771" y="6087"/>
                    <a:pt x="1872" y="6087"/>
                  </a:cubicBezTo>
                  <a:cubicBezTo>
                    <a:pt x="2018" y="6087"/>
                    <a:pt x="2171" y="5971"/>
                    <a:pt x="2148" y="5787"/>
                  </a:cubicBezTo>
                  <a:cubicBezTo>
                    <a:pt x="1720" y="3881"/>
                    <a:pt x="1175" y="201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2"/>
            <p:cNvSpPr/>
            <p:nvPr/>
          </p:nvSpPr>
          <p:spPr>
            <a:xfrm>
              <a:off x="3463766" y="5107591"/>
              <a:ext cx="20510" cy="50733"/>
            </a:xfrm>
            <a:custGeom>
              <a:avLst/>
              <a:gdLst/>
              <a:ahLst/>
              <a:cxnLst/>
              <a:rect l="l" t="t" r="r" b="b"/>
              <a:pathLst>
                <a:path w="1915" h="4737" extrusionOk="0">
                  <a:moveTo>
                    <a:pt x="286" y="1"/>
                  </a:moveTo>
                  <a:cubicBezTo>
                    <a:pt x="145" y="1"/>
                    <a:pt x="0" y="117"/>
                    <a:pt x="46" y="300"/>
                  </a:cubicBezTo>
                  <a:cubicBezTo>
                    <a:pt x="280" y="1001"/>
                    <a:pt x="513" y="1740"/>
                    <a:pt x="786" y="2441"/>
                  </a:cubicBezTo>
                  <a:lnTo>
                    <a:pt x="1136" y="3491"/>
                  </a:lnTo>
                  <a:lnTo>
                    <a:pt x="1292" y="3997"/>
                  </a:lnTo>
                  <a:cubicBezTo>
                    <a:pt x="1369" y="4153"/>
                    <a:pt x="1408" y="4309"/>
                    <a:pt x="1408" y="4503"/>
                  </a:cubicBezTo>
                  <a:cubicBezTo>
                    <a:pt x="1389" y="4659"/>
                    <a:pt x="1506" y="4737"/>
                    <a:pt x="1632" y="4737"/>
                  </a:cubicBezTo>
                  <a:cubicBezTo>
                    <a:pt x="1759" y="4737"/>
                    <a:pt x="1895" y="4659"/>
                    <a:pt x="1914" y="4503"/>
                  </a:cubicBezTo>
                  <a:cubicBezTo>
                    <a:pt x="1875" y="4153"/>
                    <a:pt x="1797" y="3803"/>
                    <a:pt x="1642" y="3491"/>
                  </a:cubicBezTo>
                  <a:cubicBezTo>
                    <a:pt x="1525" y="3102"/>
                    <a:pt x="1408" y="2752"/>
                    <a:pt x="1292" y="2402"/>
                  </a:cubicBezTo>
                  <a:cubicBezTo>
                    <a:pt x="1019" y="1662"/>
                    <a:pt x="786" y="92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2"/>
            <p:cNvSpPr/>
            <p:nvPr/>
          </p:nvSpPr>
          <p:spPr>
            <a:xfrm>
              <a:off x="3435106" y="5159599"/>
              <a:ext cx="57448" cy="33672"/>
            </a:xfrm>
            <a:custGeom>
              <a:avLst/>
              <a:gdLst/>
              <a:ahLst/>
              <a:cxnLst/>
              <a:rect l="l" t="t" r="r" b="b"/>
              <a:pathLst>
                <a:path w="5364" h="3144" extrusionOk="0">
                  <a:moveTo>
                    <a:pt x="5014" y="0"/>
                  </a:moveTo>
                  <a:cubicBezTo>
                    <a:pt x="4977" y="0"/>
                    <a:pt x="4939" y="11"/>
                    <a:pt x="4902" y="36"/>
                  </a:cubicBezTo>
                  <a:cubicBezTo>
                    <a:pt x="3462" y="1126"/>
                    <a:pt x="1827" y="1865"/>
                    <a:pt x="232" y="2682"/>
                  </a:cubicBezTo>
                  <a:cubicBezTo>
                    <a:pt x="0" y="2815"/>
                    <a:pt x="134" y="3144"/>
                    <a:pt x="347" y="3144"/>
                  </a:cubicBezTo>
                  <a:cubicBezTo>
                    <a:pt x="385" y="3144"/>
                    <a:pt x="425" y="3134"/>
                    <a:pt x="465" y="3110"/>
                  </a:cubicBezTo>
                  <a:cubicBezTo>
                    <a:pt x="2061" y="2293"/>
                    <a:pt x="3734" y="1554"/>
                    <a:pt x="5135" y="464"/>
                  </a:cubicBezTo>
                  <a:cubicBezTo>
                    <a:pt x="5364" y="301"/>
                    <a:pt x="5208" y="0"/>
                    <a:pt x="5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2"/>
            <p:cNvSpPr/>
            <p:nvPr/>
          </p:nvSpPr>
          <p:spPr>
            <a:xfrm>
              <a:off x="3472698" y="5150699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333" y="1"/>
                  </a:moveTo>
                  <a:cubicBezTo>
                    <a:pt x="144" y="1"/>
                    <a:pt x="0" y="318"/>
                    <a:pt x="224" y="478"/>
                  </a:cubicBezTo>
                  <a:lnTo>
                    <a:pt x="8085" y="6549"/>
                  </a:lnTo>
                  <a:cubicBezTo>
                    <a:pt x="8133" y="6583"/>
                    <a:pt x="8180" y="6598"/>
                    <a:pt x="8224" y="6598"/>
                  </a:cubicBezTo>
                  <a:cubicBezTo>
                    <a:pt x="8425" y="6598"/>
                    <a:pt x="8549" y="6281"/>
                    <a:pt x="8357" y="6121"/>
                  </a:cubicBezTo>
                  <a:lnTo>
                    <a:pt x="458" y="50"/>
                  </a:lnTo>
                  <a:cubicBezTo>
                    <a:pt x="416" y="15"/>
                    <a:pt x="373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2"/>
            <p:cNvSpPr/>
            <p:nvPr/>
          </p:nvSpPr>
          <p:spPr>
            <a:xfrm>
              <a:off x="3513803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50" y="0"/>
                  </a:moveTo>
                  <a:cubicBezTo>
                    <a:pt x="190" y="0"/>
                    <a:pt x="0" y="193"/>
                    <a:pt x="83" y="386"/>
                  </a:cubicBezTo>
                  <a:cubicBezTo>
                    <a:pt x="1017" y="2370"/>
                    <a:pt x="1406" y="4549"/>
                    <a:pt x="2379" y="6495"/>
                  </a:cubicBezTo>
                  <a:cubicBezTo>
                    <a:pt x="2416" y="6581"/>
                    <a:pt x="2483" y="6617"/>
                    <a:pt x="2554" y="6617"/>
                  </a:cubicBezTo>
                  <a:cubicBezTo>
                    <a:pt x="2707" y="6617"/>
                    <a:pt x="2875" y="6448"/>
                    <a:pt x="2768" y="6262"/>
                  </a:cubicBezTo>
                  <a:cubicBezTo>
                    <a:pt x="1795" y="4316"/>
                    <a:pt x="1445" y="2098"/>
                    <a:pt x="511" y="113"/>
                  </a:cubicBezTo>
                  <a:cubicBezTo>
                    <a:pt x="477" y="33"/>
                    <a:pt x="416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2"/>
            <p:cNvSpPr/>
            <p:nvPr/>
          </p:nvSpPr>
          <p:spPr>
            <a:xfrm>
              <a:off x="3392577" y="5137890"/>
              <a:ext cx="22095" cy="21270"/>
            </a:xfrm>
            <a:custGeom>
              <a:avLst/>
              <a:gdLst/>
              <a:ahLst/>
              <a:cxnLst/>
              <a:rect l="l" t="t" r="r" b="b"/>
              <a:pathLst>
                <a:path w="2063" h="1986" extrusionOk="0">
                  <a:moveTo>
                    <a:pt x="1635" y="516"/>
                  </a:moveTo>
                  <a:lnTo>
                    <a:pt x="1651" y="529"/>
                  </a:lnTo>
                  <a:lnTo>
                    <a:pt x="1664" y="546"/>
                  </a:lnTo>
                  <a:lnTo>
                    <a:pt x="1664" y="546"/>
                  </a:lnTo>
                  <a:cubicBezTo>
                    <a:pt x="1638" y="545"/>
                    <a:pt x="1635" y="543"/>
                    <a:pt x="1635" y="516"/>
                  </a:cubicBezTo>
                  <a:close/>
                  <a:moveTo>
                    <a:pt x="1596" y="546"/>
                  </a:moveTo>
                  <a:lnTo>
                    <a:pt x="1605" y="568"/>
                  </a:lnTo>
                  <a:lnTo>
                    <a:pt x="1605" y="568"/>
                  </a:lnTo>
                  <a:cubicBezTo>
                    <a:pt x="1602" y="565"/>
                    <a:pt x="1599" y="561"/>
                    <a:pt x="1596" y="557"/>
                  </a:cubicBezTo>
                  <a:lnTo>
                    <a:pt x="1596" y="557"/>
                  </a:lnTo>
                  <a:lnTo>
                    <a:pt x="1596" y="546"/>
                  </a:lnTo>
                  <a:close/>
                  <a:moveTo>
                    <a:pt x="1810" y="840"/>
                  </a:moveTo>
                  <a:lnTo>
                    <a:pt x="1822" y="899"/>
                  </a:lnTo>
                  <a:lnTo>
                    <a:pt x="1790" y="1090"/>
                  </a:lnTo>
                  <a:lnTo>
                    <a:pt x="1790" y="1013"/>
                  </a:lnTo>
                  <a:lnTo>
                    <a:pt x="1758" y="1093"/>
                  </a:lnTo>
                  <a:lnTo>
                    <a:pt x="1758" y="1093"/>
                  </a:lnTo>
                  <a:cubicBezTo>
                    <a:pt x="1777" y="1033"/>
                    <a:pt x="1790" y="964"/>
                    <a:pt x="1790" y="896"/>
                  </a:cubicBezTo>
                  <a:cubicBezTo>
                    <a:pt x="1799" y="879"/>
                    <a:pt x="1805" y="860"/>
                    <a:pt x="1810" y="840"/>
                  </a:cubicBezTo>
                  <a:close/>
                  <a:moveTo>
                    <a:pt x="1519" y="1595"/>
                  </a:moveTo>
                  <a:lnTo>
                    <a:pt x="1518" y="1596"/>
                  </a:lnTo>
                  <a:cubicBezTo>
                    <a:pt x="1518" y="1596"/>
                    <a:pt x="1518" y="1596"/>
                    <a:pt x="1518" y="1596"/>
                  </a:cubicBezTo>
                  <a:lnTo>
                    <a:pt x="1518" y="1596"/>
                  </a:lnTo>
                  <a:cubicBezTo>
                    <a:pt x="1518" y="1596"/>
                    <a:pt x="1518" y="1596"/>
                    <a:pt x="1519" y="1595"/>
                  </a:cubicBezTo>
                  <a:close/>
                  <a:moveTo>
                    <a:pt x="701" y="1"/>
                  </a:moveTo>
                  <a:lnTo>
                    <a:pt x="467" y="79"/>
                  </a:lnTo>
                  <a:cubicBezTo>
                    <a:pt x="312" y="156"/>
                    <a:pt x="195" y="273"/>
                    <a:pt x="117" y="429"/>
                  </a:cubicBezTo>
                  <a:lnTo>
                    <a:pt x="117" y="468"/>
                  </a:lnTo>
                  <a:lnTo>
                    <a:pt x="39" y="662"/>
                  </a:lnTo>
                  <a:lnTo>
                    <a:pt x="39" y="701"/>
                  </a:lnTo>
                  <a:cubicBezTo>
                    <a:pt x="39" y="740"/>
                    <a:pt x="0" y="818"/>
                    <a:pt x="0" y="896"/>
                  </a:cubicBezTo>
                  <a:lnTo>
                    <a:pt x="0" y="935"/>
                  </a:lnTo>
                  <a:cubicBezTo>
                    <a:pt x="0" y="974"/>
                    <a:pt x="0" y="1129"/>
                    <a:pt x="39" y="1168"/>
                  </a:cubicBezTo>
                  <a:cubicBezTo>
                    <a:pt x="39" y="1238"/>
                    <a:pt x="101" y="1369"/>
                    <a:pt x="114" y="1369"/>
                  </a:cubicBezTo>
                  <a:cubicBezTo>
                    <a:pt x="116" y="1369"/>
                    <a:pt x="117" y="1367"/>
                    <a:pt x="117" y="1363"/>
                  </a:cubicBezTo>
                  <a:cubicBezTo>
                    <a:pt x="156" y="1441"/>
                    <a:pt x="195" y="1480"/>
                    <a:pt x="273" y="1557"/>
                  </a:cubicBezTo>
                  <a:cubicBezTo>
                    <a:pt x="273" y="1557"/>
                    <a:pt x="312" y="1596"/>
                    <a:pt x="350" y="1635"/>
                  </a:cubicBezTo>
                  <a:cubicBezTo>
                    <a:pt x="370" y="1655"/>
                    <a:pt x="390" y="1675"/>
                    <a:pt x="416" y="1690"/>
                  </a:cubicBezTo>
                  <a:lnTo>
                    <a:pt x="416" y="1690"/>
                  </a:lnTo>
                  <a:cubicBezTo>
                    <a:pt x="420" y="1698"/>
                    <a:pt x="424" y="1705"/>
                    <a:pt x="428" y="1713"/>
                  </a:cubicBezTo>
                  <a:cubicBezTo>
                    <a:pt x="467" y="1713"/>
                    <a:pt x="506" y="1752"/>
                    <a:pt x="545" y="1791"/>
                  </a:cubicBezTo>
                  <a:cubicBezTo>
                    <a:pt x="584" y="1830"/>
                    <a:pt x="623" y="1830"/>
                    <a:pt x="662" y="1869"/>
                  </a:cubicBezTo>
                  <a:cubicBezTo>
                    <a:pt x="701" y="1869"/>
                    <a:pt x="740" y="1908"/>
                    <a:pt x="779" y="1908"/>
                  </a:cubicBezTo>
                  <a:cubicBezTo>
                    <a:pt x="817" y="1947"/>
                    <a:pt x="856" y="1947"/>
                    <a:pt x="895" y="1985"/>
                  </a:cubicBezTo>
                  <a:lnTo>
                    <a:pt x="1401" y="1985"/>
                  </a:lnTo>
                  <a:cubicBezTo>
                    <a:pt x="1479" y="1947"/>
                    <a:pt x="1518" y="1908"/>
                    <a:pt x="1596" y="1869"/>
                  </a:cubicBezTo>
                  <a:lnTo>
                    <a:pt x="1790" y="1752"/>
                  </a:lnTo>
                  <a:lnTo>
                    <a:pt x="1829" y="1713"/>
                  </a:lnTo>
                  <a:cubicBezTo>
                    <a:pt x="1868" y="1635"/>
                    <a:pt x="1907" y="1596"/>
                    <a:pt x="1946" y="1518"/>
                  </a:cubicBezTo>
                  <a:cubicBezTo>
                    <a:pt x="1985" y="1402"/>
                    <a:pt x="2024" y="1324"/>
                    <a:pt x="2063" y="1207"/>
                  </a:cubicBezTo>
                  <a:lnTo>
                    <a:pt x="2063" y="1090"/>
                  </a:lnTo>
                  <a:lnTo>
                    <a:pt x="2024" y="896"/>
                  </a:lnTo>
                  <a:cubicBezTo>
                    <a:pt x="2024" y="857"/>
                    <a:pt x="2024" y="857"/>
                    <a:pt x="2024" y="818"/>
                  </a:cubicBezTo>
                  <a:cubicBezTo>
                    <a:pt x="1985" y="740"/>
                    <a:pt x="1946" y="662"/>
                    <a:pt x="1907" y="585"/>
                  </a:cubicBezTo>
                  <a:cubicBezTo>
                    <a:pt x="1868" y="507"/>
                    <a:pt x="1790" y="390"/>
                    <a:pt x="1751" y="351"/>
                  </a:cubicBezTo>
                  <a:lnTo>
                    <a:pt x="1674" y="273"/>
                  </a:lnTo>
                  <a:cubicBezTo>
                    <a:pt x="1635" y="234"/>
                    <a:pt x="1557" y="195"/>
                    <a:pt x="1518" y="156"/>
                  </a:cubicBezTo>
                  <a:lnTo>
                    <a:pt x="1440" y="118"/>
                  </a:lnTo>
                  <a:cubicBezTo>
                    <a:pt x="1362" y="79"/>
                    <a:pt x="1284" y="40"/>
                    <a:pt x="1207" y="40"/>
                  </a:cubicBezTo>
                  <a:cubicBezTo>
                    <a:pt x="1129" y="1"/>
                    <a:pt x="1051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2"/>
            <p:cNvSpPr/>
            <p:nvPr/>
          </p:nvSpPr>
          <p:spPr>
            <a:xfrm>
              <a:off x="3456751" y="5155229"/>
              <a:ext cx="37946" cy="37581"/>
            </a:xfrm>
            <a:custGeom>
              <a:avLst/>
              <a:gdLst/>
              <a:ahLst/>
              <a:cxnLst/>
              <a:rect l="l" t="t" r="r" b="b"/>
              <a:pathLst>
                <a:path w="3543" h="3509" extrusionOk="0">
                  <a:moveTo>
                    <a:pt x="1634" y="1755"/>
                  </a:moveTo>
                  <a:lnTo>
                    <a:pt x="1634" y="1755"/>
                  </a:lnTo>
                  <a:cubicBezTo>
                    <a:pt x="1634" y="1755"/>
                    <a:pt x="1634" y="1756"/>
                    <a:pt x="1634" y="1756"/>
                  </a:cubicBezTo>
                  <a:lnTo>
                    <a:pt x="1634" y="1756"/>
                  </a:lnTo>
                  <a:cubicBezTo>
                    <a:pt x="1633" y="1756"/>
                    <a:pt x="1632" y="1757"/>
                    <a:pt x="1631" y="1757"/>
                  </a:cubicBezTo>
                  <a:lnTo>
                    <a:pt x="1631" y="1757"/>
                  </a:lnTo>
                  <a:lnTo>
                    <a:pt x="1632" y="1755"/>
                  </a:lnTo>
                  <a:lnTo>
                    <a:pt x="1632" y="1755"/>
                  </a:lnTo>
                  <a:lnTo>
                    <a:pt x="1634" y="1755"/>
                  </a:lnTo>
                  <a:close/>
                  <a:moveTo>
                    <a:pt x="1627" y="1790"/>
                  </a:moveTo>
                  <a:cubicBezTo>
                    <a:pt x="1627" y="1791"/>
                    <a:pt x="1626" y="1792"/>
                    <a:pt x="1626" y="1793"/>
                  </a:cubicBezTo>
                  <a:lnTo>
                    <a:pt x="1626" y="1793"/>
                  </a:lnTo>
                  <a:lnTo>
                    <a:pt x="1627" y="1790"/>
                  </a:lnTo>
                  <a:lnTo>
                    <a:pt x="1627" y="1790"/>
                  </a:lnTo>
                  <a:close/>
                  <a:moveTo>
                    <a:pt x="1966" y="1991"/>
                  </a:moveTo>
                  <a:lnTo>
                    <a:pt x="1963" y="1995"/>
                  </a:lnTo>
                  <a:lnTo>
                    <a:pt x="1963" y="1995"/>
                  </a:lnTo>
                  <a:lnTo>
                    <a:pt x="1957" y="1997"/>
                  </a:lnTo>
                  <a:lnTo>
                    <a:pt x="1957" y="1997"/>
                  </a:lnTo>
                  <a:cubicBezTo>
                    <a:pt x="1960" y="1995"/>
                    <a:pt x="1963" y="1993"/>
                    <a:pt x="1966" y="1991"/>
                  </a:cubicBezTo>
                  <a:close/>
                  <a:moveTo>
                    <a:pt x="1706" y="2003"/>
                  </a:moveTo>
                  <a:cubicBezTo>
                    <a:pt x="1708" y="2004"/>
                    <a:pt x="1710" y="2006"/>
                    <a:pt x="1712" y="2007"/>
                  </a:cubicBezTo>
                  <a:lnTo>
                    <a:pt x="1712" y="2007"/>
                  </a:lnTo>
                  <a:lnTo>
                    <a:pt x="1711" y="2007"/>
                  </a:lnTo>
                  <a:lnTo>
                    <a:pt x="1711" y="2007"/>
                  </a:lnTo>
                  <a:lnTo>
                    <a:pt x="1706" y="2003"/>
                  </a:lnTo>
                  <a:close/>
                  <a:moveTo>
                    <a:pt x="1724" y="0"/>
                  </a:moveTo>
                  <a:cubicBezTo>
                    <a:pt x="1655" y="0"/>
                    <a:pt x="1587" y="5"/>
                    <a:pt x="1519" y="16"/>
                  </a:cubicBezTo>
                  <a:cubicBezTo>
                    <a:pt x="1285" y="55"/>
                    <a:pt x="1091" y="133"/>
                    <a:pt x="896" y="250"/>
                  </a:cubicBezTo>
                  <a:cubicBezTo>
                    <a:pt x="701" y="366"/>
                    <a:pt x="546" y="522"/>
                    <a:pt x="390" y="717"/>
                  </a:cubicBezTo>
                  <a:cubicBezTo>
                    <a:pt x="234" y="911"/>
                    <a:pt x="157" y="1106"/>
                    <a:pt x="79" y="1339"/>
                  </a:cubicBezTo>
                  <a:cubicBezTo>
                    <a:pt x="1" y="1612"/>
                    <a:pt x="1" y="1884"/>
                    <a:pt x="79" y="2156"/>
                  </a:cubicBezTo>
                  <a:cubicBezTo>
                    <a:pt x="118" y="2312"/>
                    <a:pt x="157" y="2429"/>
                    <a:pt x="234" y="2585"/>
                  </a:cubicBezTo>
                  <a:cubicBezTo>
                    <a:pt x="273" y="2701"/>
                    <a:pt x="351" y="2818"/>
                    <a:pt x="468" y="2896"/>
                  </a:cubicBezTo>
                  <a:cubicBezTo>
                    <a:pt x="468" y="2935"/>
                    <a:pt x="507" y="2935"/>
                    <a:pt x="546" y="2974"/>
                  </a:cubicBezTo>
                  <a:cubicBezTo>
                    <a:pt x="624" y="3051"/>
                    <a:pt x="701" y="3090"/>
                    <a:pt x="779" y="3168"/>
                  </a:cubicBezTo>
                  <a:cubicBezTo>
                    <a:pt x="827" y="3197"/>
                    <a:pt x="877" y="3221"/>
                    <a:pt x="929" y="3241"/>
                  </a:cubicBezTo>
                  <a:lnTo>
                    <a:pt x="929" y="3241"/>
                  </a:lnTo>
                  <a:cubicBezTo>
                    <a:pt x="969" y="3269"/>
                    <a:pt x="1010" y="3296"/>
                    <a:pt x="1052" y="3324"/>
                  </a:cubicBezTo>
                  <a:cubicBezTo>
                    <a:pt x="1129" y="3402"/>
                    <a:pt x="1246" y="3441"/>
                    <a:pt x="1402" y="3480"/>
                  </a:cubicBezTo>
                  <a:cubicBezTo>
                    <a:pt x="1519" y="3499"/>
                    <a:pt x="1645" y="3509"/>
                    <a:pt x="1772" y="3509"/>
                  </a:cubicBezTo>
                  <a:cubicBezTo>
                    <a:pt x="1898" y="3509"/>
                    <a:pt x="2024" y="3499"/>
                    <a:pt x="2141" y="3480"/>
                  </a:cubicBezTo>
                  <a:lnTo>
                    <a:pt x="2297" y="3441"/>
                  </a:lnTo>
                  <a:cubicBezTo>
                    <a:pt x="2414" y="3363"/>
                    <a:pt x="2530" y="3324"/>
                    <a:pt x="2647" y="3246"/>
                  </a:cubicBezTo>
                  <a:cubicBezTo>
                    <a:pt x="2881" y="3129"/>
                    <a:pt x="3036" y="2935"/>
                    <a:pt x="3192" y="2740"/>
                  </a:cubicBezTo>
                  <a:cubicBezTo>
                    <a:pt x="3309" y="2585"/>
                    <a:pt x="3386" y="2429"/>
                    <a:pt x="3425" y="2234"/>
                  </a:cubicBezTo>
                  <a:cubicBezTo>
                    <a:pt x="3542" y="1806"/>
                    <a:pt x="3464" y="1300"/>
                    <a:pt x="3270" y="911"/>
                  </a:cubicBezTo>
                  <a:cubicBezTo>
                    <a:pt x="3192" y="833"/>
                    <a:pt x="3153" y="756"/>
                    <a:pt x="3075" y="678"/>
                  </a:cubicBezTo>
                  <a:cubicBezTo>
                    <a:pt x="3036" y="600"/>
                    <a:pt x="2958" y="522"/>
                    <a:pt x="2919" y="483"/>
                  </a:cubicBezTo>
                  <a:cubicBezTo>
                    <a:pt x="2725" y="289"/>
                    <a:pt x="2491" y="133"/>
                    <a:pt x="2219" y="55"/>
                  </a:cubicBezTo>
                  <a:cubicBezTo>
                    <a:pt x="2054" y="28"/>
                    <a:pt x="1889" y="0"/>
                    <a:pt x="1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2"/>
            <p:cNvSpPr/>
            <p:nvPr/>
          </p:nvSpPr>
          <p:spPr>
            <a:xfrm>
              <a:off x="3453838" y="5097888"/>
              <a:ext cx="25019" cy="25008"/>
            </a:xfrm>
            <a:custGeom>
              <a:avLst/>
              <a:gdLst/>
              <a:ahLst/>
              <a:cxnLst/>
              <a:rect l="l" t="t" r="r" b="b"/>
              <a:pathLst>
                <a:path w="2336" h="2335" extrusionOk="0">
                  <a:moveTo>
                    <a:pt x="1493" y="575"/>
                  </a:moveTo>
                  <a:lnTo>
                    <a:pt x="1518" y="584"/>
                  </a:lnTo>
                  <a:cubicBezTo>
                    <a:pt x="1518" y="584"/>
                    <a:pt x="1504" y="584"/>
                    <a:pt x="1493" y="575"/>
                  </a:cubicBezTo>
                  <a:close/>
                  <a:moveTo>
                    <a:pt x="429" y="1518"/>
                  </a:moveTo>
                  <a:lnTo>
                    <a:pt x="468" y="1557"/>
                  </a:lnTo>
                  <a:cubicBezTo>
                    <a:pt x="481" y="1577"/>
                    <a:pt x="495" y="1597"/>
                    <a:pt x="508" y="1618"/>
                  </a:cubicBezTo>
                  <a:lnTo>
                    <a:pt x="508" y="1618"/>
                  </a:lnTo>
                  <a:lnTo>
                    <a:pt x="429" y="1518"/>
                  </a:lnTo>
                  <a:close/>
                  <a:moveTo>
                    <a:pt x="1090" y="0"/>
                  </a:moveTo>
                  <a:lnTo>
                    <a:pt x="818" y="39"/>
                  </a:lnTo>
                  <a:lnTo>
                    <a:pt x="779" y="39"/>
                  </a:lnTo>
                  <a:lnTo>
                    <a:pt x="662" y="78"/>
                  </a:lnTo>
                  <a:lnTo>
                    <a:pt x="545" y="117"/>
                  </a:lnTo>
                  <a:lnTo>
                    <a:pt x="506" y="117"/>
                  </a:lnTo>
                  <a:cubicBezTo>
                    <a:pt x="468" y="156"/>
                    <a:pt x="351" y="234"/>
                    <a:pt x="312" y="273"/>
                  </a:cubicBezTo>
                  <a:lnTo>
                    <a:pt x="312" y="311"/>
                  </a:lnTo>
                  <a:lnTo>
                    <a:pt x="156" y="506"/>
                  </a:lnTo>
                  <a:lnTo>
                    <a:pt x="156" y="545"/>
                  </a:lnTo>
                  <a:cubicBezTo>
                    <a:pt x="156" y="623"/>
                    <a:pt x="78" y="739"/>
                    <a:pt x="39" y="778"/>
                  </a:cubicBezTo>
                  <a:lnTo>
                    <a:pt x="39" y="817"/>
                  </a:lnTo>
                  <a:lnTo>
                    <a:pt x="1" y="1090"/>
                  </a:lnTo>
                  <a:lnTo>
                    <a:pt x="1" y="1129"/>
                  </a:lnTo>
                  <a:lnTo>
                    <a:pt x="1" y="1168"/>
                  </a:lnTo>
                  <a:cubicBezTo>
                    <a:pt x="1" y="1245"/>
                    <a:pt x="39" y="1362"/>
                    <a:pt x="39" y="1440"/>
                  </a:cubicBezTo>
                  <a:cubicBezTo>
                    <a:pt x="39" y="1440"/>
                    <a:pt x="39" y="1479"/>
                    <a:pt x="39" y="1518"/>
                  </a:cubicBezTo>
                  <a:lnTo>
                    <a:pt x="156" y="1751"/>
                  </a:lnTo>
                  <a:cubicBezTo>
                    <a:pt x="156" y="1751"/>
                    <a:pt x="156" y="1751"/>
                    <a:pt x="156" y="1790"/>
                  </a:cubicBezTo>
                  <a:cubicBezTo>
                    <a:pt x="195" y="1829"/>
                    <a:pt x="234" y="1907"/>
                    <a:pt x="312" y="1985"/>
                  </a:cubicBezTo>
                  <a:lnTo>
                    <a:pt x="351" y="2024"/>
                  </a:lnTo>
                  <a:cubicBezTo>
                    <a:pt x="390" y="2063"/>
                    <a:pt x="468" y="2140"/>
                    <a:pt x="545" y="2179"/>
                  </a:cubicBezTo>
                  <a:lnTo>
                    <a:pt x="584" y="2179"/>
                  </a:lnTo>
                  <a:cubicBezTo>
                    <a:pt x="623" y="2179"/>
                    <a:pt x="662" y="2218"/>
                    <a:pt x="701" y="2218"/>
                  </a:cubicBezTo>
                  <a:lnTo>
                    <a:pt x="857" y="2296"/>
                  </a:lnTo>
                  <a:lnTo>
                    <a:pt x="896" y="2296"/>
                  </a:lnTo>
                  <a:lnTo>
                    <a:pt x="1129" y="2335"/>
                  </a:lnTo>
                  <a:lnTo>
                    <a:pt x="1479" y="2335"/>
                  </a:lnTo>
                  <a:lnTo>
                    <a:pt x="1713" y="2218"/>
                  </a:lnTo>
                  <a:lnTo>
                    <a:pt x="1907" y="2063"/>
                  </a:lnTo>
                  <a:lnTo>
                    <a:pt x="1985" y="1946"/>
                  </a:lnTo>
                  <a:cubicBezTo>
                    <a:pt x="1985" y="1901"/>
                    <a:pt x="1998" y="1844"/>
                    <a:pt x="2016" y="1789"/>
                  </a:cubicBezTo>
                  <a:lnTo>
                    <a:pt x="2016" y="1789"/>
                  </a:lnTo>
                  <a:lnTo>
                    <a:pt x="2063" y="1751"/>
                  </a:lnTo>
                  <a:cubicBezTo>
                    <a:pt x="2180" y="1635"/>
                    <a:pt x="2258" y="1479"/>
                    <a:pt x="2296" y="1323"/>
                  </a:cubicBezTo>
                  <a:lnTo>
                    <a:pt x="2335" y="1051"/>
                  </a:lnTo>
                  <a:cubicBezTo>
                    <a:pt x="2335" y="856"/>
                    <a:pt x="2296" y="701"/>
                    <a:pt x="2219" y="545"/>
                  </a:cubicBezTo>
                  <a:lnTo>
                    <a:pt x="2180" y="545"/>
                  </a:lnTo>
                  <a:cubicBezTo>
                    <a:pt x="2180" y="467"/>
                    <a:pt x="2141" y="467"/>
                    <a:pt x="2102" y="428"/>
                  </a:cubicBezTo>
                  <a:cubicBezTo>
                    <a:pt x="2063" y="389"/>
                    <a:pt x="2063" y="350"/>
                    <a:pt x="2024" y="311"/>
                  </a:cubicBezTo>
                  <a:lnTo>
                    <a:pt x="1985" y="311"/>
                  </a:lnTo>
                  <a:lnTo>
                    <a:pt x="1791" y="117"/>
                  </a:lnTo>
                  <a:lnTo>
                    <a:pt x="1752" y="117"/>
                  </a:lnTo>
                  <a:cubicBezTo>
                    <a:pt x="1674" y="78"/>
                    <a:pt x="1557" y="39"/>
                    <a:pt x="1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2"/>
            <p:cNvSpPr/>
            <p:nvPr/>
          </p:nvSpPr>
          <p:spPr>
            <a:xfrm>
              <a:off x="3428830" y="5062042"/>
              <a:ext cx="22523" cy="22095"/>
            </a:xfrm>
            <a:custGeom>
              <a:avLst/>
              <a:gdLst/>
              <a:ahLst/>
              <a:cxnLst/>
              <a:rect l="l" t="t" r="r" b="b"/>
              <a:pathLst>
                <a:path w="2103" h="2063" extrusionOk="0">
                  <a:moveTo>
                    <a:pt x="1596" y="584"/>
                  </a:moveTo>
                  <a:lnTo>
                    <a:pt x="1608" y="613"/>
                  </a:lnTo>
                  <a:lnTo>
                    <a:pt x="1608" y="613"/>
                  </a:lnTo>
                  <a:cubicBezTo>
                    <a:pt x="1596" y="602"/>
                    <a:pt x="1596" y="584"/>
                    <a:pt x="1596" y="584"/>
                  </a:cubicBezTo>
                  <a:close/>
                  <a:moveTo>
                    <a:pt x="273" y="1246"/>
                  </a:moveTo>
                  <a:lnTo>
                    <a:pt x="298" y="1288"/>
                  </a:lnTo>
                  <a:lnTo>
                    <a:pt x="298" y="1288"/>
                  </a:lnTo>
                  <a:cubicBezTo>
                    <a:pt x="308" y="1264"/>
                    <a:pt x="300" y="1246"/>
                    <a:pt x="273" y="1246"/>
                  </a:cubicBezTo>
                  <a:close/>
                  <a:moveTo>
                    <a:pt x="273" y="1207"/>
                  </a:moveTo>
                  <a:lnTo>
                    <a:pt x="390" y="1401"/>
                  </a:lnTo>
                  <a:lnTo>
                    <a:pt x="390" y="1440"/>
                  </a:lnTo>
                  <a:lnTo>
                    <a:pt x="298" y="1288"/>
                  </a:lnTo>
                  <a:lnTo>
                    <a:pt x="298" y="1288"/>
                  </a:lnTo>
                  <a:cubicBezTo>
                    <a:pt x="294" y="1299"/>
                    <a:pt x="285" y="1311"/>
                    <a:pt x="273" y="1324"/>
                  </a:cubicBezTo>
                  <a:lnTo>
                    <a:pt x="273" y="1207"/>
                  </a:lnTo>
                  <a:close/>
                  <a:moveTo>
                    <a:pt x="1129" y="1"/>
                  </a:moveTo>
                  <a:cubicBezTo>
                    <a:pt x="1053" y="1"/>
                    <a:pt x="977" y="17"/>
                    <a:pt x="900" y="40"/>
                  </a:cubicBezTo>
                  <a:lnTo>
                    <a:pt x="900" y="40"/>
                  </a:lnTo>
                  <a:cubicBezTo>
                    <a:pt x="835" y="40"/>
                    <a:pt x="773" y="45"/>
                    <a:pt x="740" y="78"/>
                  </a:cubicBezTo>
                  <a:lnTo>
                    <a:pt x="779" y="78"/>
                  </a:lnTo>
                  <a:cubicBezTo>
                    <a:pt x="776" y="80"/>
                    <a:pt x="773" y="81"/>
                    <a:pt x="769" y="83"/>
                  </a:cubicBezTo>
                  <a:lnTo>
                    <a:pt x="769" y="83"/>
                  </a:lnTo>
                  <a:cubicBezTo>
                    <a:pt x="708" y="95"/>
                    <a:pt x="646" y="125"/>
                    <a:pt x="584" y="156"/>
                  </a:cubicBezTo>
                  <a:lnTo>
                    <a:pt x="740" y="78"/>
                  </a:lnTo>
                  <a:lnTo>
                    <a:pt x="623" y="117"/>
                  </a:lnTo>
                  <a:cubicBezTo>
                    <a:pt x="584" y="117"/>
                    <a:pt x="546" y="156"/>
                    <a:pt x="546" y="156"/>
                  </a:cubicBezTo>
                  <a:cubicBezTo>
                    <a:pt x="390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cubicBezTo>
                    <a:pt x="156" y="623"/>
                    <a:pt x="117" y="662"/>
                    <a:pt x="79" y="740"/>
                  </a:cubicBezTo>
                  <a:cubicBezTo>
                    <a:pt x="79" y="779"/>
                    <a:pt x="79" y="779"/>
                    <a:pt x="79" y="779"/>
                  </a:cubicBezTo>
                  <a:cubicBezTo>
                    <a:pt x="1" y="1129"/>
                    <a:pt x="79" y="1518"/>
                    <a:pt x="351" y="1791"/>
                  </a:cubicBezTo>
                  <a:cubicBezTo>
                    <a:pt x="468" y="1907"/>
                    <a:pt x="623" y="1985"/>
                    <a:pt x="818" y="2063"/>
                  </a:cubicBezTo>
                  <a:lnTo>
                    <a:pt x="1402" y="2063"/>
                  </a:lnTo>
                  <a:cubicBezTo>
                    <a:pt x="1479" y="2024"/>
                    <a:pt x="1557" y="1985"/>
                    <a:pt x="1635" y="1946"/>
                  </a:cubicBezTo>
                  <a:lnTo>
                    <a:pt x="1830" y="1791"/>
                  </a:lnTo>
                  <a:cubicBezTo>
                    <a:pt x="1907" y="1713"/>
                    <a:pt x="1985" y="1635"/>
                    <a:pt x="2024" y="1518"/>
                  </a:cubicBezTo>
                  <a:cubicBezTo>
                    <a:pt x="2024" y="1479"/>
                    <a:pt x="2024" y="1440"/>
                    <a:pt x="2063" y="1401"/>
                  </a:cubicBezTo>
                  <a:cubicBezTo>
                    <a:pt x="2063" y="1363"/>
                    <a:pt x="2063" y="1363"/>
                    <a:pt x="2063" y="1363"/>
                  </a:cubicBezTo>
                  <a:cubicBezTo>
                    <a:pt x="2063" y="1285"/>
                    <a:pt x="2063" y="1207"/>
                    <a:pt x="2102" y="1129"/>
                  </a:cubicBezTo>
                  <a:lnTo>
                    <a:pt x="2102" y="1051"/>
                  </a:lnTo>
                  <a:cubicBezTo>
                    <a:pt x="2102" y="973"/>
                    <a:pt x="2063" y="857"/>
                    <a:pt x="2063" y="779"/>
                  </a:cubicBezTo>
                  <a:lnTo>
                    <a:pt x="2063" y="701"/>
                  </a:lnTo>
                  <a:cubicBezTo>
                    <a:pt x="2024" y="623"/>
                    <a:pt x="1985" y="545"/>
                    <a:pt x="1946" y="468"/>
                  </a:cubicBezTo>
                  <a:cubicBezTo>
                    <a:pt x="1869" y="351"/>
                    <a:pt x="1752" y="234"/>
                    <a:pt x="1596" y="156"/>
                  </a:cubicBezTo>
                  <a:cubicBezTo>
                    <a:pt x="1479" y="39"/>
                    <a:pt x="1285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2"/>
            <p:cNvSpPr/>
            <p:nvPr/>
          </p:nvSpPr>
          <p:spPr>
            <a:xfrm>
              <a:off x="3505931" y="5126227"/>
              <a:ext cx="21688" cy="20842"/>
            </a:xfrm>
            <a:custGeom>
              <a:avLst/>
              <a:gdLst/>
              <a:ahLst/>
              <a:cxnLst/>
              <a:rect l="l" t="t" r="r" b="b"/>
              <a:pathLst>
                <a:path w="2025" h="1946" extrusionOk="0">
                  <a:moveTo>
                    <a:pt x="1946" y="973"/>
                  </a:moveTo>
                  <a:cubicBezTo>
                    <a:pt x="1946" y="1026"/>
                    <a:pt x="1946" y="1078"/>
                    <a:pt x="1934" y="1131"/>
                  </a:cubicBezTo>
                  <a:lnTo>
                    <a:pt x="1934" y="1131"/>
                  </a:lnTo>
                  <a:cubicBezTo>
                    <a:pt x="1942" y="1077"/>
                    <a:pt x="1946" y="1023"/>
                    <a:pt x="1946" y="973"/>
                  </a:cubicBezTo>
                  <a:close/>
                  <a:moveTo>
                    <a:pt x="1051" y="0"/>
                  </a:moveTo>
                  <a:cubicBezTo>
                    <a:pt x="974" y="0"/>
                    <a:pt x="896" y="39"/>
                    <a:pt x="779" y="39"/>
                  </a:cubicBezTo>
                  <a:lnTo>
                    <a:pt x="740" y="39"/>
                  </a:lnTo>
                  <a:lnTo>
                    <a:pt x="507" y="156"/>
                  </a:lnTo>
                  <a:lnTo>
                    <a:pt x="468" y="156"/>
                  </a:lnTo>
                  <a:cubicBezTo>
                    <a:pt x="351" y="234"/>
                    <a:pt x="234" y="350"/>
                    <a:pt x="117" y="467"/>
                  </a:cubicBezTo>
                  <a:cubicBezTo>
                    <a:pt x="40" y="623"/>
                    <a:pt x="1" y="817"/>
                    <a:pt x="1" y="973"/>
                  </a:cubicBezTo>
                  <a:cubicBezTo>
                    <a:pt x="1" y="1512"/>
                    <a:pt x="435" y="1907"/>
                    <a:pt x="927" y="1930"/>
                  </a:cubicBezTo>
                  <a:lnTo>
                    <a:pt x="927" y="1930"/>
                  </a:lnTo>
                  <a:cubicBezTo>
                    <a:pt x="942" y="1935"/>
                    <a:pt x="957" y="1941"/>
                    <a:pt x="974" y="1946"/>
                  </a:cubicBezTo>
                  <a:lnTo>
                    <a:pt x="1207" y="1946"/>
                  </a:lnTo>
                  <a:cubicBezTo>
                    <a:pt x="1363" y="1946"/>
                    <a:pt x="1518" y="1907"/>
                    <a:pt x="1635" y="1829"/>
                  </a:cubicBezTo>
                  <a:lnTo>
                    <a:pt x="1791" y="1712"/>
                  </a:lnTo>
                  <a:cubicBezTo>
                    <a:pt x="1907" y="1596"/>
                    <a:pt x="1985" y="1479"/>
                    <a:pt x="2024" y="1323"/>
                  </a:cubicBezTo>
                  <a:lnTo>
                    <a:pt x="1985" y="1284"/>
                  </a:lnTo>
                  <a:cubicBezTo>
                    <a:pt x="1985" y="1284"/>
                    <a:pt x="1985" y="1245"/>
                    <a:pt x="1985" y="1245"/>
                  </a:cubicBezTo>
                  <a:lnTo>
                    <a:pt x="1985" y="1129"/>
                  </a:lnTo>
                  <a:lnTo>
                    <a:pt x="1985" y="1012"/>
                  </a:lnTo>
                  <a:lnTo>
                    <a:pt x="1985" y="973"/>
                  </a:lnTo>
                  <a:cubicBezTo>
                    <a:pt x="1985" y="895"/>
                    <a:pt x="1985" y="817"/>
                    <a:pt x="1946" y="740"/>
                  </a:cubicBezTo>
                  <a:lnTo>
                    <a:pt x="1946" y="701"/>
                  </a:lnTo>
                  <a:cubicBezTo>
                    <a:pt x="1946" y="662"/>
                    <a:pt x="1907" y="623"/>
                    <a:pt x="1907" y="584"/>
                  </a:cubicBezTo>
                  <a:cubicBezTo>
                    <a:pt x="1869" y="545"/>
                    <a:pt x="1869" y="506"/>
                    <a:pt x="1830" y="467"/>
                  </a:cubicBezTo>
                  <a:cubicBezTo>
                    <a:pt x="1810" y="448"/>
                    <a:pt x="1791" y="419"/>
                    <a:pt x="1771" y="389"/>
                  </a:cubicBezTo>
                  <a:lnTo>
                    <a:pt x="1771" y="389"/>
                  </a:lnTo>
                  <a:lnTo>
                    <a:pt x="1830" y="467"/>
                  </a:lnTo>
                  <a:cubicBezTo>
                    <a:pt x="1791" y="389"/>
                    <a:pt x="1752" y="312"/>
                    <a:pt x="1713" y="273"/>
                  </a:cubicBezTo>
                  <a:lnTo>
                    <a:pt x="1518" y="117"/>
                  </a:lnTo>
                  <a:cubicBezTo>
                    <a:pt x="1441" y="78"/>
                    <a:pt x="1402" y="39"/>
                    <a:pt x="1324" y="3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2"/>
            <p:cNvSpPr/>
            <p:nvPr/>
          </p:nvSpPr>
          <p:spPr>
            <a:xfrm>
              <a:off x="3707226" y="5074230"/>
              <a:ext cx="30856" cy="33233"/>
            </a:xfrm>
            <a:custGeom>
              <a:avLst/>
              <a:gdLst/>
              <a:ahLst/>
              <a:cxnLst/>
              <a:rect l="l" t="t" r="r" b="b"/>
              <a:pathLst>
                <a:path w="2881" h="3103" extrusionOk="0">
                  <a:moveTo>
                    <a:pt x="1529" y="1602"/>
                  </a:moveTo>
                  <a:lnTo>
                    <a:pt x="1532" y="1612"/>
                  </a:lnTo>
                  <a:lnTo>
                    <a:pt x="1528" y="1625"/>
                  </a:lnTo>
                  <a:lnTo>
                    <a:pt x="1528" y="1625"/>
                  </a:lnTo>
                  <a:cubicBezTo>
                    <a:pt x="1528" y="1618"/>
                    <a:pt x="1529" y="1610"/>
                    <a:pt x="1529" y="1602"/>
                  </a:cubicBezTo>
                  <a:close/>
                  <a:moveTo>
                    <a:pt x="1536" y="1634"/>
                  </a:moveTo>
                  <a:lnTo>
                    <a:pt x="1536" y="1636"/>
                  </a:lnTo>
                  <a:lnTo>
                    <a:pt x="1536" y="1636"/>
                  </a:lnTo>
                  <a:lnTo>
                    <a:pt x="1536" y="1637"/>
                  </a:lnTo>
                  <a:lnTo>
                    <a:pt x="1536" y="1637"/>
                  </a:lnTo>
                  <a:cubicBezTo>
                    <a:pt x="1536" y="1637"/>
                    <a:pt x="1536" y="1637"/>
                    <a:pt x="1535" y="1637"/>
                  </a:cubicBezTo>
                  <a:lnTo>
                    <a:pt x="1535" y="1637"/>
                  </a:lnTo>
                  <a:cubicBezTo>
                    <a:pt x="1535" y="1636"/>
                    <a:pt x="1536" y="1635"/>
                    <a:pt x="1536" y="1634"/>
                  </a:cubicBezTo>
                  <a:close/>
                  <a:moveTo>
                    <a:pt x="1519" y="1647"/>
                  </a:moveTo>
                  <a:lnTo>
                    <a:pt x="1521" y="1650"/>
                  </a:lnTo>
                  <a:lnTo>
                    <a:pt x="1521" y="1650"/>
                  </a:lnTo>
                  <a:cubicBezTo>
                    <a:pt x="1520" y="1650"/>
                    <a:pt x="1520" y="1649"/>
                    <a:pt x="1519" y="1649"/>
                  </a:cubicBezTo>
                  <a:lnTo>
                    <a:pt x="1519" y="1649"/>
                  </a:lnTo>
                  <a:cubicBezTo>
                    <a:pt x="1519" y="1648"/>
                    <a:pt x="1519" y="1648"/>
                    <a:pt x="1519" y="1647"/>
                  </a:cubicBezTo>
                  <a:close/>
                  <a:moveTo>
                    <a:pt x="1622" y="1651"/>
                  </a:moveTo>
                  <a:lnTo>
                    <a:pt x="1622" y="1651"/>
                  </a:lnTo>
                  <a:cubicBezTo>
                    <a:pt x="1621" y="1652"/>
                    <a:pt x="1621" y="1653"/>
                    <a:pt x="1620" y="1654"/>
                  </a:cubicBezTo>
                  <a:lnTo>
                    <a:pt x="1620" y="1654"/>
                  </a:lnTo>
                  <a:cubicBezTo>
                    <a:pt x="1617" y="1655"/>
                    <a:pt x="1615" y="1656"/>
                    <a:pt x="1613" y="1656"/>
                  </a:cubicBezTo>
                  <a:lnTo>
                    <a:pt x="1613" y="1656"/>
                  </a:lnTo>
                  <a:lnTo>
                    <a:pt x="1622" y="1651"/>
                  </a:lnTo>
                  <a:close/>
                  <a:moveTo>
                    <a:pt x="1529" y="1672"/>
                  </a:moveTo>
                  <a:lnTo>
                    <a:pt x="1530" y="1673"/>
                  </a:lnTo>
                  <a:lnTo>
                    <a:pt x="1530" y="1674"/>
                  </a:lnTo>
                  <a:lnTo>
                    <a:pt x="1530" y="1674"/>
                  </a:lnTo>
                  <a:cubicBezTo>
                    <a:pt x="1530" y="1673"/>
                    <a:pt x="1530" y="1673"/>
                    <a:pt x="1529" y="1672"/>
                  </a:cubicBezTo>
                  <a:close/>
                  <a:moveTo>
                    <a:pt x="1539" y="1693"/>
                  </a:moveTo>
                  <a:cubicBezTo>
                    <a:pt x="1539" y="1693"/>
                    <a:pt x="1539" y="1693"/>
                    <a:pt x="1539" y="1693"/>
                  </a:cubicBezTo>
                  <a:lnTo>
                    <a:pt x="1539" y="1693"/>
                  </a:lnTo>
                  <a:cubicBezTo>
                    <a:pt x="1539" y="1693"/>
                    <a:pt x="1539" y="1694"/>
                    <a:pt x="1538" y="1694"/>
                  </a:cubicBezTo>
                  <a:lnTo>
                    <a:pt x="1538" y="1694"/>
                  </a:lnTo>
                  <a:cubicBezTo>
                    <a:pt x="1538" y="1694"/>
                    <a:pt x="1538" y="1694"/>
                    <a:pt x="1538" y="1693"/>
                  </a:cubicBezTo>
                  <a:lnTo>
                    <a:pt x="1538" y="1693"/>
                  </a:lnTo>
                  <a:lnTo>
                    <a:pt x="1539" y="1693"/>
                  </a:lnTo>
                  <a:close/>
                  <a:moveTo>
                    <a:pt x="1538" y="1694"/>
                  </a:moveTo>
                  <a:lnTo>
                    <a:pt x="1538" y="1694"/>
                  </a:lnTo>
                  <a:lnTo>
                    <a:pt x="1538" y="1694"/>
                  </a:lnTo>
                  <a:cubicBezTo>
                    <a:pt x="1538" y="1694"/>
                    <a:pt x="1537" y="1694"/>
                    <a:pt x="1537" y="1695"/>
                  </a:cubicBezTo>
                  <a:lnTo>
                    <a:pt x="1537" y="1695"/>
                  </a:lnTo>
                  <a:cubicBezTo>
                    <a:pt x="1537" y="1694"/>
                    <a:pt x="1537" y="1694"/>
                    <a:pt x="1537" y="1694"/>
                  </a:cubicBezTo>
                  <a:lnTo>
                    <a:pt x="1537" y="1694"/>
                  </a:lnTo>
                  <a:lnTo>
                    <a:pt x="1538" y="1694"/>
                  </a:lnTo>
                  <a:close/>
                  <a:moveTo>
                    <a:pt x="1526" y="1700"/>
                  </a:moveTo>
                  <a:lnTo>
                    <a:pt x="1526" y="1700"/>
                  </a:lnTo>
                  <a:lnTo>
                    <a:pt x="1526" y="1700"/>
                  </a:lnTo>
                  <a:cubicBezTo>
                    <a:pt x="1524" y="1700"/>
                    <a:pt x="1523" y="1701"/>
                    <a:pt x="1522" y="1702"/>
                  </a:cubicBezTo>
                  <a:lnTo>
                    <a:pt x="1522" y="1702"/>
                  </a:lnTo>
                  <a:cubicBezTo>
                    <a:pt x="1522" y="1702"/>
                    <a:pt x="1522" y="1702"/>
                    <a:pt x="1522" y="1702"/>
                  </a:cubicBezTo>
                  <a:lnTo>
                    <a:pt x="1522" y="1702"/>
                  </a:lnTo>
                  <a:lnTo>
                    <a:pt x="1526" y="1700"/>
                  </a:lnTo>
                  <a:close/>
                  <a:moveTo>
                    <a:pt x="1539" y="1695"/>
                  </a:moveTo>
                  <a:lnTo>
                    <a:pt x="1557" y="1742"/>
                  </a:lnTo>
                  <a:cubicBezTo>
                    <a:pt x="1550" y="1727"/>
                    <a:pt x="1543" y="1711"/>
                    <a:pt x="1539" y="1695"/>
                  </a:cubicBezTo>
                  <a:close/>
                  <a:moveTo>
                    <a:pt x="1460" y="1"/>
                  </a:moveTo>
                  <a:cubicBezTo>
                    <a:pt x="1363" y="1"/>
                    <a:pt x="1266" y="11"/>
                    <a:pt x="1168" y="30"/>
                  </a:cubicBezTo>
                  <a:cubicBezTo>
                    <a:pt x="1091" y="69"/>
                    <a:pt x="1013" y="69"/>
                    <a:pt x="935" y="108"/>
                  </a:cubicBezTo>
                  <a:cubicBezTo>
                    <a:pt x="818" y="147"/>
                    <a:pt x="740" y="225"/>
                    <a:pt x="624" y="302"/>
                  </a:cubicBezTo>
                  <a:cubicBezTo>
                    <a:pt x="468" y="419"/>
                    <a:pt x="351" y="536"/>
                    <a:pt x="273" y="691"/>
                  </a:cubicBezTo>
                  <a:cubicBezTo>
                    <a:pt x="196" y="808"/>
                    <a:pt x="157" y="886"/>
                    <a:pt x="118" y="1003"/>
                  </a:cubicBezTo>
                  <a:cubicBezTo>
                    <a:pt x="118" y="1042"/>
                    <a:pt x="79" y="1081"/>
                    <a:pt x="79" y="1120"/>
                  </a:cubicBezTo>
                  <a:cubicBezTo>
                    <a:pt x="40" y="1314"/>
                    <a:pt x="1" y="1470"/>
                    <a:pt x="40" y="1625"/>
                  </a:cubicBezTo>
                  <a:cubicBezTo>
                    <a:pt x="40" y="1781"/>
                    <a:pt x="40" y="1937"/>
                    <a:pt x="118" y="2092"/>
                  </a:cubicBezTo>
                  <a:cubicBezTo>
                    <a:pt x="157" y="2287"/>
                    <a:pt x="273" y="2482"/>
                    <a:pt x="429" y="2637"/>
                  </a:cubicBezTo>
                  <a:lnTo>
                    <a:pt x="507" y="2715"/>
                  </a:lnTo>
                  <a:cubicBezTo>
                    <a:pt x="585" y="2793"/>
                    <a:pt x="662" y="2871"/>
                    <a:pt x="779" y="2910"/>
                  </a:cubicBezTo>
                  <a:cubicBezTo>
                    <a:pt x="896" y="2987"/>
                    <a:pt x="1052" y="3026"/>
                    <a:pt x="1168" y="3065"/>
                  </a:cubicBezTo>
                  <a:cubicBezTo>
                    <a:pt x="1279" y="3090"/>
                    <a:pt x="1394" y="3103"/>
                    <a:pt x="1509" y="3103"/>
                  </a:cubicBezTo>
                  <a:cubicBezTo>
                    <a:pt x="1757" y="3103"/>
                    <a:pt x="2006" y="3043"/>
                    <a:pt x="2219" y="2910"/>
                  </a:cubicBezTo>
                  <a:cubicBezTo>
                    <a:pt x="2530" y="2754"/>
                    <a:pt x="2764" y="2443"/>
                    <a:pt x="2842" y="2053"/>
                  </a:cubicBezTo>
                  <a:cubicBezTo>
                    <a:pt x="2881" y="1859"/>
                    <a:pt x="2881" y="1664"/>
                    <a:pt x="2842" y="1431"/>
                  </a:cubicBezTo>
                  <a:cubicBezTo>
                    <a:pt x="2816" y="1329"/>
                    <a:pt x="2758" y="1211"/>
                    <a:pt x="2688" y="1109"/>
                  </a:cubicBezTo>
                  <a:lnTo>
                    <a:pt x="2688" y="1109"/>
                  </a:lnTo>
                  <a:cubicBezTo>
                    <a:pt x="2662" y="928"/>
                    <a:pt x="2609" y="748"/>
                    <a:pt x="2530" y="575"/>
                  </a:cubicBezTo>
                  <a:cubicBezTo>
                    <a:pt x="2452" y="497"/>
                    <a:pt x="2414" y="458"/>
                    <a:pt x="2336" y="380"/>
                  </a:cubicBezTo>
                  <a:cubicBezTo>
                    <a:pt x="2258" y="302"/>
                    <a:pt x="2180" y="225"/>
                    <a:pt x="2063" y="147"/>
                  </a:cubicBezTo>
                  <a:cubicBezTo>
                    <a:pt x="1986" y="108"/>
                    <a:pt x="1869" y="69"/>
                    <a:pt x="1752" y="30"/>
                  </a:cubicBezTo>
                  <a:cubicBezTo>
                    <a:pt x="1655" y="11"/>
                    <a:pt x="1557" y="1"/>
                    <a:pt x="1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2"/>
            <p:cNvSpPr/>
            <p:nvPr/>
          </p:nvSpPr>
          <p:spPr>
            <a:xfrm>
              <a:off x="3695145" y="5151331"/>
              <a:ext cx="29602" cy="28253"/>
            </a:xfrm>
            <a:custGeom>
              <a:avLst/>
              <a:gdLst/>
              <a:ahLst/>
              <a:cxnLst/>
              <a:rect l="l" t="t" r="r" b="b"/>
              <a:pathLst>
                <a:path w="2764" h="2638" extrusionOk="0">
                  <a:moveTo>
                    <a:pt x="1312" y="1185"/>
                  </a:moveTo>
                  <a:lnTo>
                    <a:pt x="1329" y="1192"/>
                  </a:lnTo>
                  <a:lnTo>
                    <a:pt x="1329" y="1192"/>
                  </a:lnTo>
                  <a:lnTo>
                    <a:pt x="1332" y="1194"/>
                  </a:lnTo>
                  <a:lnTo>
                    <a:pt x="1332" y="1194"/>
                  </a:lnTo>
                  <a:cubicBezTo>
                    <a:pt x="1328" y="1193"/>
                    <a:pt x="1324" y="1193"/>
                    <a:pt x="1320" y="1192"/>
                  </a:cubicBezTo>
                  <a:lnTo>
                    <a:pt x="1320" y="1192"/>
                  </a:lnTo>
                  <a:cubicBezTo>
                    <a:pt x="1317" y="1190"/>
                    <a:pt x="1315" y="1187"/>
                    <a:pt x="1312" y="1185"/>
                  </a:cubicBezTo>
                  <a:close/>
                  <a:moveTo>
                    <a:pt x="1336" y="1197"/>
                  </a:moveTo>
                  <a:lnTo>
                    <a:pt x="1372" y="1224"/>
                  </a:lnTo>
                  <a:lnTo>
                    <a:pt x="1372" y="1224"/>
                  </a:lnTo>
                  <a:cubicBezTo>
                    <a:pt x="1355" y="1217"/>
                    <a:pt x="1340" y="1208"/>
                    <a:pt x="1327" y="1197"/>
                  </a:cubicBezTo>
                  <a:close/>
                  <a:moveTo>
                    <a:pt x="1402" y="1247"/>
                  </a:moveTo>
                  <a:lnTo>
                    <a:pt x="1407" y="1250"/>
                  </a:lnTo>
                  <a:lnTo>
                    <a:pt x="1407" y="1250"/>
                  </a:lnTo>
                  <a:lnTo>
                    <a:pt x="1415" y="1270"/>
                  </a:lnTo>
                  <a:lnTo>
                    <a:pt x="1415" y="1270"/>
                  </a:lnTo>
                  <a:cubicBezTo>
                    <a:pt x="1413" y="1269"/>
                    <a:pt x="1410" y="1268"/>
                    <a:pt x="1408" y="1267"/>
                  </a:cubicBezTo>
                  <a:lnTo>
                    <a:pt x="1408" y="1267"/>
                  </a:lnTo>
                  <a:cubicBezTo>
                    <a:pt x="1405" y="1260"/>
                    <a:pt x="1403" y="1254"/>
                    <a:pt x="1402" y="1247"/>
                  </a:cubicBezTo>
                  <a:close/>
                  <a:moveTo>
                    <a:pt x="1449" y="1504"/>
                  </a:moveTo>
                  <a:lnTo>
                    <a:pt x="1446" y="1517"/>
                  </a:lnTo>
                  <a:lnTo>
                    <a:pt x="1446" y="1517"/>
                  </a:lnTo>
                  <a:cubicBezTo>
                    <a:pt x="1452" y="1514"/>
                    <a:pt x="1458" y="1512"/>
                    <a:pt x="1464" y="1511"/>
                  </a:cubicBezTo>
                  <a:lnTo>
                    <a:pt x="1464" y="1511"/>
                  </a:lnTo>
                  <a:lnTo>
                    <a:pt x="1451" y="1520"/>
                  </a:lnTo>
                  <a:lnTo>
                    <a:pt x="1451" y="1520"/>
                  </a:lnTo>
                  <a:lnTo>
                    <a:pt x="1445" y="1522"/>
                  </a:lnTo>
                  <a:lnTo>
                    <a:pt x="1445" y="1522"/>
                  </a:lnTo>
                  <a:lnTo>
                    <a:pt x="1445" y="1525"/>
                  </a:lnTo>
                  <a:lnTo>
                    <a:pt x="1443" y="1526"/>
                  </a:lnTo>
                  <a:lnTo>
                    <a:pt x="1443" y="1526"/>
                  </a:lnTo>
                  <a:cubicBezTo>
                    <a:pt x="1443" y="1525"/>
                    <a:pt x="1443" y="1524"/>
                    <a:pt x="1444" y="1523"/>
                  </a:cubicBezTo>
                  <a:lnTo>
                    <a:pt x="1444" y="1523"/>
                  </a:lnTo>
                  <a:lnTo>
                    <a:pt x="1435" y="1526"/>
                  </a:lnTo>
                  <a:lnTo>
                    <a:pt x="1435" y="1526"/>
                  </a:lnTo>
                  <a:cubicBezTo>
                    <a:pt x="1436" y="1525"/>
                    <a:pt x="1437" y="1523"/>
                    <a:pt x="1438" y="1521"/>
                  </a:cubicBezTo>
                  <a:lnTo>
                    <a:pt x="1438" y="1521"/>
                  </a:lnTo>
                  <a:cubicBezTo>
                    <a:pt x="1440" y="1520"/>
                    <a:pt x="1443" y="1519"/>
                    <a:pt x="1445" y="1518"/>
                  </a:cubicBezTo>
                  <a:lnTo>
                    <a:pt x="1445" y="1518"/>
                  </a:lnTo>
                  <a:cubicBezTo>
                    <a:pt x="1444" y="1520"/>
                    <a:pt x="1444" y="1521"/>
                    <a:pt x="1444" y="1523"/>
                  </a:cubicBezTo>
                  <a:lnTo>
                    <a:pt x="1444" y="1523"/>
                  </a:lnTo>
                  <a:lnTo>
                    <a:pt x="1445" y="1522"/>
                  </a:lnTo>
                  <a:lnTo>
                    <a:pt x="1445" y="1522"/>
                  </a:lnTo>
                  <a:lnTo>
                    <a:pt x="1446" y="1517"/>
                  </a:lnTo>
                  <a:lnTo>
                    <a:pt x="1446" y="1517"/>
                  </a:lnTo>
                  <a:cubicBezTo>
                    <a:pt x="1446" y="1517"/>
                    <a:pt x="1445" y="1518"/>
                    <a:pt x="1445" y="1518"/>
                  </a:cubicBezTo>
                  <a:lnTo>
                    <a:pt x="1445" y="1518"/>
                  </a:lnTo>
                  <a:cubicBezTo>
                    <a:pt x="1446" y="1513"/>
                    <a:pt x="1447" y="1509"/>
                    <a:pt x="1449" y="1504"/>
                  </a:cubicBezTo>
                  <a:lnTo>
                    <a:pt x="1449" y="1504"/>
                  </a:lnTo>
                  <a:cubicBezTo>
                    <a:pt x="1449" y="1504"/>
                    <a:pt x="1449" y="1504"/>
                    <a:pt x="1449" y="1504"/>
                  </a:cubicBezTo>
                  <a:close/>
                  <a:moveTo>
                    <a:pt x="1401" y="1"/>
                  </a:moveTo>
                  <a:cubicBezTo>
                    <a:pt x="1294" y="1"/>
                    <a:pt x="1187" y="11"/>
                    <a:pt x="1090" y="30"/>
                  </a:cubicBezTo>
                  <a:cubicBezTo>
                    <a:pt x="1012" y="69"/>
                    <a:pt x="895" y="108"/>
                    <a:pt x="818" y="147"/>
                  </a:cubicBezTo>
                  <a:cubicBezTo>
                    <a:pt x="779" y="186"/>
                    <a:pt x="740" y="186"/>
                    <a:pt x="701" y="225"/>
                  </a:cubicBezTo>
                  <a:cubicBezTo>
                    <a:pt x="545" y="302"/>
                    <a:pt x="467" y="380"/>
                    <a:pt x="351" y="497"/>
                  </a:cubicBezTo>
                  <a:cubicBezTo>
                    <a:pt x="234" y="653"/>
                    <a:pt x="117" y="847"/>
                    <a:pt x="39" y="1042"/>
                  </a:cubicBezTo>
                  <a:cubicBezTo>
                    <a:pt x="39" y="1120"/>
                    <a:pt x="0" y="1236"/>
                    <a:pt x="0" y="1353"/>
                  </a:cubicBezTo>
                  <a:cubicBezTo>
                    <a:pt x="0" y="1431"/>
                    <a:pt x="0" y="1548"/>
                    <a:pt x="0" y="1664"/>
                  </a:cubicBezTo>
                  <a:cubicBezTo>
                    <a:pt x="78" y="1976"/>
                    <a:pt x="273" y="2248"/>
                    <a:pt x="545" y="2443"/>
                  </a:cubicBezTo>
                  <a:lnTo>
                    <a:pt x="662" y="2482"/>
                  </a:lnTo>
                  <a:cubicBezTo>
                    <a:pt x="740" y="2520"/>
                    <a:pt x="818" y="2559"/>
                    <a:pt x="934" y="2598"/>
                  </a:cubicBezTo>
                  <a:cubicBezTo>
                    <a:pt x="1051" y="2637"/>
                    <a:pt x="1207" y="2637"/>
                    <a:pt x="1324" y="2637"/>
                  </a:cubicBezTo>
                  <a:cubicBezTo>
                    <a:pt x="1366" y="2637"/>
                    <a:pt x="1403" y="2632"/>
                    <a:pt x="1439" y="2625"/>
                  </a:cubicBezTo>
                  <a:lnTo>
                    <a:pt x="1439" y="2625"/>
                  </a:lnTo>
                  <a:cubicBezTo>
                    <a:pt x="1479" y="2633"/>
                    <a:pt x="1518" y="2637"/>
                    <a:pt x="1557" y="2637"/>
                  </a:cubicBezTo>
                  <a:cubicBezTo>
                    <a:pt x="1752" y="2637"/>
                    <a:pt x="1985" y="2559"/>
                    <a:pt x="2141" y="2443"/>
                  </a:cubicBezTo>
                  <a:cubicBezTo>
                    <a:pt x="2335" y="2326"/>
                    <a:pt x="2491" y="2170"/>
                    <a:pt x="2608" y="1976"/>
                  </a:cubicBezTo>
                  <a:cubicBezTo>
                    <a:pt x="2685" y="1781"/>
                    <a:pt x="2763" y="1587"/>
                    <a:pt x="2763" y="1353"/>
                  </a:cubicBezTo>
                  <a:cubicBezTo>
                    <a:pt x="2763" y="1236"/>
                    <a:pt x="2724" y="1120"/>
                    <a:pt x="2724" y="1042"/>
                  </a:cubicBezTo>
                  <a:cubicBezTo>
                    <a:pt x="2647" y="808"/>
                    <a:pt x="2530" y="614"/>
                    <a:pt x="2413" y="458"/>
                  </a:cubicBezTo>
                  <a:cubicBezTo>
                    <a:pt x="2374" y="419"/>
                    <a:pt x="2335" y="380"/>
                    <a:pt x="2296" y="341"/>
                  </a:cubicBezTo>
                  <a:cubicBezTo>
                    <a:pt x="2141" y="186"/>
                    <a:pt x="1946" y="108"/>
                    <a:pt x="1713" y="30"/>
                  </a:cubicBezTo>
                  <a:cubicBezTo>
                    <a:pt x="1615" y="11"/>
                    <a:pt x="1508" y="1"/>
                    <a:pt x="14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2"/>
            <p:cNvSpPr/>
            <p:nvPr/>
          </p:nvSpPr>
          <p:spPr>
            <a:xfrm>
              <a:off x="3660552" y="5121643"/>
              <a:ext cx="78365" cy="12509"/>
            </a:xfrm>
            <a:custGeom>
              <a:avLst/>
              <a:gdLst/>
              <a:ahLst/>
              <a:cxnLst/>
              <a:rect l="l" t="t" r="r" b="b"/>
              <a:pathLst>
                <a:path w="7317" h="1168" extrusionOk="0">
                  <a:moveTo>
                    <a:pt x="6888" y="0"/>
                  </a:moveTo>
                  <a:cubicBezTo>
                    <a:pt x="4709" y="312"/>
                    <a:pt x="2491" y="545"/>
                    <a:pt x="312" y="662"/>
                  </a:cubicBezTo>
                  <a:cubicBezTo>
                    <a:pt x="1" y="662"/>
                    <a:pt x="1" y="1168"/>
                    <a:pt x="312" y="1168"/>
                  </a:cubicBezTo>
                  <a:cubicBezTo>
                    <a:pt x="2530" y="1012"/>
                    <a:pt x="4787" y="778"/>
                    <a:pt x="7005" y="467"/>
                  </a:cubicBezTo>
                  <a:cubicBezTo>
                    <a:pt x="7316" y="428"/>
                    <a:pt x="7200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2"/>
            <p:cNvSpPr/>
            <p:nvPr/>
          </p:nvSpPr>
          <p:spPr>
            <a:xfrm>
              <a:off x="3659813" y="5088185"/>
              <a:ext cx="62321" cy="45742"/>
            </a:xfrm>
            <a:custGeom>
              <a:avLst/>
              <a:gdLst/>
              <a:ahLst/>
              <a:cxnLst/>
              <a:rect l="l" t="t" r="r" b="b"/>
              <a:pathLst>
                <a:path w="5819" h="4271" extrusionOk="0">
                  <a:moveTo>
                    <a:pt x="5488" y="0"/>
                  </a:moveTo>
                  <a:cubicBezTo>
                    <a:pt x="5447" y="0"/>
                    <a:pt x="5404" y="15"/>
                    <a:pt x="5362" y="50"/>
                  </a:cubicBezTo>
                  <a:cubicBezTo>
                    <a:pt x="3572" y="1217"/>
                    <a:pt x="1860" y="2502"/>
                    <a:pt x="186" y="3864"/>
                  </a:cubicBezTo>
                  <a:cubicBezTo>
                    <a:pt x="1" y="4018"/>
                    <a:pt x="184" y="4271"/>
                    <a:pt x="384" y="4271"/>
                  </a:cubicBezTo>
                  <a:cubicBezTo>
                    <a:pt x="436" y="4271"/>
                    <a:pt x="489" y="4254"/>
                    <a:pt x="537" y="4214"/>
                  </a:cubicBezTo>
                  <a:cubicBezTo>
                    <a:pt x="2171" y="2891"/>
                    <a:pt x="3844" y="1645"/>
                    <a:pt x="5595" y="439"/>
                  </a:cubicBezTo>
                  <a:cubicBezTo>
                    <a:pt x="5819" y="311"/>
                    <a:pt x="5676" y="0"/>
                    <a:pt x="5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2"/>
            <p:cNvSpPr/>
            <p:nvPr/>
          </p:nvSpPr>
          <p:spPr>
            <a:xfrm>
              <a:off x="3683375" y="5048119"/>
              <a:ext cx="23541" cy="65342"/>
            </a:xfrm>
            <a:custGeom>
              <a:avLst/>
              <a:gdLst/>
              <a:ahLst/>
              <a:cxnLst/>
              <a:rect l="l" t="t" r="r" b="b"/>
              <a:pathLst>
                <a:path w="2198" h="6101" extrusionOk="0">
                  <a:moveTo>
                    <a:pt x="1888" y="0"/>
                  </a:moveTo>
                  <a:cubicBezTo>
                    <a:pt x="1789" y="0"/>
                    <a:pt x="1690" y="50"/>
                    <a:pt x="1644" y="172"/>
                  </a:cubicBezTo>
                  <a:cubicBezTo>
                    <a:pt x="983" y="2001"/>
                    <a:pt x="477" y="3869"/>
                    <a:pt x="49" y="5776"/>
                  </a:cubicBezTo>
                  <a:cubicBezTo>
                    <a:pt x="1" y="5968"/>
                    <a:pt x="161" y="6101"/>
                    <a:pt x="317" y="6101"/>
                  </a:cubicBezTo>
                  <a:cubicBezTo>
                    <a:pt x="414" y="6101"/>
                    <a:pt x="510" y="6050"/>
                    <a:pt x="555" y="5931"/>
                  </a:cubicBezTo>
                  <a:cubicBezTo>
                    <a:pt x="944" y="4025"/>
                    <a:pt x="1489" y="2118"/>
                    <a:pt x="2150" y="289"/>
                  </a:cubicBezTo>
                  <a:cubicBezTo>
                    <a:pt x="2198" y="123"/>
                    <a:pt x="2043" y="0"/>
                    <a:pt x="1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2"/>
            <p:cNvSpPr/>
            <p:nvPr/>
          </p:nvSpPr>
          <p:spPr>
            <a:xfrm>
              <a:off x="3660134" y="5082294"/>
              <a:ext cx="20360" cy="50605"/>
            </a:xfrm>
            <a:custGeom>
              <a:avLst/>
              <a:gdLst/>
              <a:ahLst/>
              <a:cxnLst/>
              <a:rect l="l" t="t" r="r" b="b"/>
              <a:pathLst>
                <a:path w="1901" h="4725" extrusionOk="0">
                  <a:moveTo>
                    <a:pt x="1604" y="0"/>
                  </a:moveTo>
                  <a:cubicBezTo>
                    <a:pt x="1507" y="0"/>
                    <a:pt x="1408" y="50"/>
                    <a:pt x="1363" y="172"/>
                  </a:cubicBezTo>
                  <a:lnTo>
                    <a:pt x="623" y="2390"/>
                  </a:lnTo>
                  <a:cubicBezTo>
                    <a:pt x="507" y="2740"/>
                    <a:pt x="390" y="3129"/>
                    <a:pt x="273" y="3480"/>
                  </a:cubicBezTo>
                  <a:cubicBezTo>
                    <a:pt x="79" y="3791"/>
                    <a:pt x="1" y="4141"/>
                    <a:pt x="1" y="4491"/>
                  </a:cubicBezTo>
                  <a:cubicBezTo>
                    <a:pt x="1" y="4647"/>
                    <a:pt x="127" y="4725"/>
                    <a:pt x="249" y="4725"/>
                  </a:cubicBezTo>
                  <a:cubicBezTo>
                    <a:pt x="370" y="4725"/>
                    <a:pt x="487" y="4647"/>
                    <a:pt x="468" y="4491"/>
                  </a:cubicBezTo>
                  <a:cubicBezTo>
                    <a:pt x="468" y="4336"/>
                    <a:pt x="507" y="4180"/>
                    <a:pt x="584" y="4024"/>
                  </a:cubicBezTo>
                  <a:cubicBezTo>
                    <a:pt x="623" y="3869"/>
                    <a:pt x="701" y="3713"/>
                    <a:pt x="740" y="3519"/>
                  </a:cubicBezTo>
                  <a:cubicBezTo>
                    <a:pt x="857" y="3168"/>
                    <a:pt x="1012" y="2818"/>
                    <a:pt x="1129" y="2429"/>
                  </a:cubicBezTo>
                  <a:cubicBezTo>
                    <a:pt x="1363" y="1729"/>
                    <a:pt x="1596" y="1028"/>
                    <a:pt x="1830" y="289"/>
                  </a:cubicBezTo>
                  <a:cubicBezTo>
                    <a:pt x="1901" y="123"/>
                    <a:pt x="1755" y="0"/>
                    <a:pt x="1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2"/>
            <p:cNvSpPr/>
            <p:nvPr/>
          </p:nvSpPr>
          <p:spPr>
            <a:xfrm>
              <a:off x="3651834" y="5134441"/>
              <a:ext cx="57470" cy="33415"/>
            </a:xfrm>
            <a:custGeom>
              <a:avLst/>
              <a:gdLst/>
              <a:ahLst/>
              <a:cxnLst/>
              <a:rect l="l" t="t" r="r" b="b"/>
              <a:pathLst>
                <a:path w="5366" h="3120" extrusionOk="0">
                  <a:moveTo>
                    <a:pt x="325" y="1"/>
                  </a:moveTo>
                  <a:cubicBezTo>
                    <a:pt x="124" y="1"/>
                    <a:pt x="0" y="319"/>
                    <a:pt x="192" y="478"/>
                  </a:cubicBezTo>
                  <a:cubicBezTo>
                    <a:pt x="1671" y="1568"/>
                    <a:pt x="3305" y="2269"/>
                    <a:pt x="4862" y="3086"/>
                  </a:cubicBezTo>
                  <a:cubicBezTo>
                    <a:pt x="4902" y="3109"/>
                    <a:pt x="4943" y="3119"/>
                    <a:pt x="4982" y="3119"/>
                  </a:cubicBezTo>
                  <a:cubicBezTo>
                    <a:pt x="5203" y="3119"/>
                    <a:pt x="5366" y="2790"/>
                    <a:pt x="5134" y="2658"/>
                  </a:cubicBezTo>
                  <a:cubicBezTo>
                    <a:pt x="3539" y="1840"/>
                    <a:pt x="1865" y="1140"/>
                    <a:pt x="464" y="50"/>
                  </a:cubicBezTo>
                  <a:cubicBezTo>
                    <a:pt x="416" y="16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2"/>
            <p:cNvSpPr/>
            <p:nvPr/>
          </p:nvSpPr>
          <p:spPr>
            <a:xfrm>
              <a:off x="3580141" y="5125274"/>
              <a:ext cx="91571" cy="70675"/>
            </a:xfrm>
            <a:custGeom>
              <a:avLst/>
              <a:gdLst/>
              <a:ahLst/>
              <a:cxnLst/>
              <a:rect l="l" t="t" r="r" b="b"/>
              <a:pathLst>
                <a:path w="8550" h="6599" extrusionOk="0">
                  <a:moveTo>
                    <a:pt x="8217" y="1"/>
                  </a:moveTo>
                  <a:cubicBezTo>
                    <a:pt x="8177" y="1"/>
                    <a:pt x="8134" y="16"/>
                    <a:pt x="8092" y="50"/>
                  </a:cubicBezTo>
                  <a:lnTo>
                    <a:pt x="193" y="6121"/>
                  </a:lnTo>
                  <a:cubicBezTo>
                    <a:pt x="1" y="6281"/>
                    <a:pt x="125" y="6598"/>
                    <a:pt x="326" y="6598"/>
                  </a:cubicBezTo>
                  <a:cubicBezTo>
                    <a:pt x="370" y="6598"/>
                    <a:pt x="417" y="6584"/>
                    <a:pt x="465" y="6549"/>
                  </a:cubicBezTo>
                  <a:lnTo>
                    <a:pt x="8326" y="478"/>
                  </a:lnTo>
                  <a:cubicBezTo>
                    <a:pt x="8550" y="318"/>
                    <a:pt x="8406" y="1"/>
                    <a:pt x="8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2"/>
            <p:cNvSpPr/>
            <p:nvPr/>
          </p:nvSpPr>
          <p:spPr>
            <a:xfrm>
              <a:off x="3599687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0" y="1"/>
                  </a:moveTo>
                  <a:cubicBezTo>
                    <a:pt x="2463" y="1"/>
                    <a:pt x="2386" y="41"/>
                    <a:pt x="2337" y="139"/>
                  </a:cubicBezTo>
                  <a:cubicBezTo>
                    <a:pt x="1442" y="2085"/>
                    <a:pt x="1053" y="4303"/>
                    <a:pt x="80" y="6249"/>
                  </a:cubicBezTo>
                  <a:cubicBezTo>
                    <a:pt x="0" y="6435"/>
                    <a:pt x="175" y="6621"/>
                    <a:pt x="331" y="6621"/>
                  </a:cubicBezTo>
                  <a:cubicBezTo>
                    <a:pt x="403" y="6621"/>
                    <a:pt x="471" y="6581"/>
                    <a:pt x="508" y="6482"/>
                  </a:cubicBezTo>
                  <a:cubicBezTo>
                    <a:pt x="1481" y="4537"/>
                    <a:pt x="1831" y="2358"/>
                    <a:pt x="2765" y="373"/>
                  </a:cubicBezTo>
                  <a:cubicBezTo>
                    <a:pt x="2871" y="187"/>
                    <a:pt x="2705" y="1"/>
                    <a:pt x="2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2"/>
            <p:cNvSpPr/>
            <p:nvPr/>
          </p:nvSpPr>
          <p:spPr>
            <a:xfrm>
              <a:off x="3729738" y="5113300"/>
              <a:ext cx="21677" cy="21688"/>
            </a:xfrm>
            <a:custGeom>
              <a:avLst/>
              <a:gdLst/>
              <a:ahLst/>
              <a:cxnLst/>
              <a:rect l="l" t="t" r="r" b="b"/>
              <a:pathLst>
                <a:path w="2024" h="2025" extrusionOk="0">
                  <a:moveTo>
                    <a:pt x="525" y="565"/>
                  </a:moveTo>
                  <a:cubicBezTo>
                    <a:pt x="543" y="585"/>
                    <a:pt x="537" y="585"/>
                    <a:pt x="506" y="585"/>
                  </a:cubicBezTo>
                  <a:lnTo>
                    <a:pt x="525" y="565"/>
                  </a:lnTo>
                  <a:close/>
                  <a:moveTo>
                    <a:pt x="428" y="857"/>
                  </a:moveTo>
                  <a:lnTo>
                    <a:pt x="428" y="857"/>
                  </a:lnTo>
                  <a:cubicBezTo>
                    <a:pt x="463" y="892"/>
                    <a:pt x="467" y="896"/>
                    <a:pt x="439" y="924"/>
                  </a:cubicBezTo>
                  <a:lnTo>
                    <a:pt x="439" y="924"/>
                  </a:lnTo>
                  <a:lnTo>
                    <a:pt x="428" y="857"/>
                  </a:lnTo>
                  <a:close/>
                  <a:moveTo>
                    <a:pt x="428" y="896"/>
                  </a:moveTo>
                  <a:cubicBezTo>
                    <a:pt x="428" y="909"/>
                    <a:pt x="429" y="922"/>
                    <a:pt x="429" y="934"/>
                  </a:cubicBezTo>
                  <a:lnTo>
                    <a:pt x="429" y="934"/>
                  </a:lnTo>
                  <a:cubicBezTo>
                    <a:pt x="429" y="934"/>
                    <a:pt x="429" y="935"/>
                    <a:pt x="428" y="935"/>
                  </a:cubicBezTo>
                  <a:lnTo>
                    <a:pt x="428" y="896"/>
                  </a:lnTo>
                  <a:close/>
                  <a:moveTo>
                    <a:pt x="1012" y="1"/>
                  </a:moveTo>
                  <a:lnTo>
                    <a:pt x="779" y="40"/>
                  </a:lnTo>
                  <a:cubicBezTo>
                    <a:pt x="740" y="40"/>
                    <a:pt x="701" y="79"/>
                    <a:pt x="662" y="118"/>
                  </a:cubicBezTo>
                  <a:cubicBezTo>
                    <a:pt x="584" y="118"/>
                    <a:pt x="545" y="118"/>
                    <a:pt x="506" y="157"/>
                  </a:cubicBezTo>
                  <a:cubicBezTo>
                    <a:pt x="467" y="196"/>
                    <a:pt x="389" y="234"/>
                    <a:pt x="350" y="312"/>
                  </a:cubicBezTo>
                  <a:lnTo>
                    <a:pt x="273" y="351"/>
                  </a:lnTo>
                  <a:cubicBezTo>
                    <a:pt x="234" y="429"/>
                    <a:pt x="195" y="468"/>
                    <a:pt x="117" y="546"/>
                  </a:cubicBezTo>
                  <a:cubicBezTo>
                    <a:pt x="78" y="662"/>
                    <a:pt x="39" y="740"/>
                    <a:pt x="0" y="857"/>
                  </a:cubicBezTo>
                  <a:cubicBezTo>
                    <a:pt x="0" y="857"/>
                    <a:pt x="0" y="896"/>
                    <a:pt x="0" y="896"/>
                  </a:cubicBezTo>
                  <a:cubicBezTo>
                    <a:pt x="0" y="935"/>
                    <a:pt x="0" y="1013"/>
                    <a:pt x="0" y="1052"/>
                  </a:cubicBezTo>
                  <a:lnTo>
                    <a:pt x="0" y="1129"/>
                  </a:lnTo>
                  <a:cubicBezTo>
                    <a:pt x="0" y="1246"/>
                    <a:pt x="0" y="1363"/>
                    <a:pt x="78" y="1441"/>
                  </a:cubicBezTo>
                  <a:cubicBezTo>
                    <a:pt x="78" y="1480"/>
                    <a:pt x="117" y="1519"/>
                    <a:pt x="117" y="1557"/>
                  </a:cubicBezTo>
                  <a:cubicBezTo>
                    <a:pt x="156" y="1635"/>
                    <a:pt x="195" y="1674"/>
                    <a:pt x="273" y="1752"/>
                  </a:cubicBezTo>
                  <a:lnTo>
                    <a:pt x="312" y="1791"/>
                  </a:lnTo>
                  <a:lnTo>
                    <a:pt x="467" y="1908"/>
                  </a:lnTo>
                  <a:lnTo>
                    <a:pt x="506" y="1908"/>
                  </a:lnTo>
                  <a:cubicBezTo>
                    <a:pt x="584" y="1947"/>
                    <a:pt x="623" y="1986"/>
                    <a:pt x="701" y="2024"/>
                  </a:cubicBezTo>
                  <a:lnTo>
                    <a:pt x="1012" y="2024"/>
                  </a:lnTo>
                  <a:lnTo>
                    <a:pt x="1246" y="1986"/>
                  </a:lnTo>
                  <a:cubicBezTo>
                    <a:pt x="1401" y="1947"/>
                    <a:pt x="1557" y="1869"/>
                    <a:pt x="1674" y="1752"/>
                  </a:cubicBezTo>
                  <a:cubicBezTo>
                    <a:pt x="1751" y="1674"/>
                    <a:pt x="1790" y="1635"/>
                    <a:pt x="1829" y="1557"/>
                  </a:cubicBezTo>
                  <a:cubicBezTo>
                    <a:pt x="1829" y="1557"/>
                    <a:pt x="1868" y="1519"/>
                    <a:pt x="1868" y="1519"/>
                  </a:cubicBezTo>
                  <a:cubicBezTo>
                    <a:pt x="2024" y="1207"/>
                    <a:pt x="2024" y="818"/>
                    <a:pt x="1868" y="507"/>
                  </a:cubicBezTo>
                  <a:cubicBezTo>
                    <a:pt x="1851" y="472"/>
                    <a:pt x="1825" y="437"/>
                    <a:pt x="1796" y="402"/>
                  </a:cubicBezTo>
                  <a:lnTo>
                    <a:pt x="1796" y="402"/>
                  </a:lnTo>
                  <a:cubicBezTo>
                    <a:pt x="1768" y="349"/>
                    <a:pt x="1740" y="301"/>
                    <a:pt x="1712" y="273"/>
                  </a:cubicBezTo>
                  <a:cubicBezTo>
                    <a:pt x="1635" y="234"/>
                    <a:pt x="1596" y="196"/>
                    <a:pt x="1518" y="118"/>
                  </a:cubicBezTo>
                  <a:lnTo>
                    <a:pt x="1323" y="40"/>
                  </a:lnTo>
                  <a:lnTo>
                    <a:pt x="1284" y="40"/>
                  </a:lnTo>
                  <a:cubicBezTo>
                    <a:pt x="1168" y="40"/>
                    <a:pt x="1090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2"/>
            <p:cNvSpPr/>
            <p:nvPr/>
          </p:nvSpPr>
          <p:spPr>
            <a:xfrm>
              <a:off x="3650131" y="5129558"/>
              <a:ext cx="37517" cy="37688"/>
            </a:xfrm>
            <a:custGeom>
              <a:avLst/>
              <a:gdLst/>
              <a:ahLst/>
              <a:cxnLst/>
              <a:rect l="l" t="t" r="r" b="b"/>
              <a:pathLst>
                <a:path w="3503" h="3519" extrusionOk="0">
                  <a:moveTo>
                    <a:pt x="1578" y="1767"/>
                  </a:moveTo>
                  <a:cubicBezTo>
                    <a:pt x="1574" y="1770"/>
                    <a:pt x="1568" y="1774"/>
                    <a:pt x="1563" y="1777"/>
                  </a:cubicBezTo>
                  <a:lnTo>
                    <a:pt x="1563" y="1777"/>
                  </a:lnTo>
                  <a:lnTo>
                    <a:pt x="1574" y="1768"/>
                  </a:lnTo>
                  <a:lnTo>
                    <a:pt x="1574" y="1768"/>
                  </a:lnTo>
                  <a:lnTo>
                    <a:pt x="1578" y="1767"/>
                  </a:lnTo>
                  <a:close/>
                  <a:moveTo>
                    <a:pt x="1895" y="1814"/>
                  </a:moveTo>
                  <a:lnTo>
                    <a:pt x="1896" y="1815"/>
                  </a:lnTo>
                  <a:lnTo>
                    <a:pt x="1896" y="1815"/>
                  </a:lnTo>
                  <a:cubicBezTo>
                    <a:pt x="1895" y="1815"/>
                    <a:pt x="1895" y="1815"/>
                    <a:pt x="1895" y="1816"/>
                  </a:cubicBezTo>
                  <a:lnTo>
                    <a:pt x="1895" y="1816"/>
                  </a:lnTo>
                  <a:cubicBezTo>
                    <a:pt x="1895" y="1816"/>
                    <a:pt x="1895" y="1815"/>
                    <a:pt x="1895" y="1815"/>
                  </a:cubicBezTo>
                  <a:lnTo>
                    <a:pt x="1895" y="1815"/>
                  </a:lnTo>
                  <a:cubicBezTo>
                    <a:pt x="1895" y="1815"/>
                    <a:pt x="1895" y="1814"/>
                    <a:pt x="1895" y="1814"/>
                  </a:cubicBezTo>
                  <a:close/>
                  <a:moveTo>
                    <a:pt x="1464" y="1851"/>
                  </a:moveTo>
                  <a:lnTo>
                    <a:pt x="1464" y="1851"/>
                  </a:lnTo>
                  <a:cubicBezTo>
                    <a:pt x="1464" y="1851"/>
                    <a:pt x="1464" y="1851"/>
                    <a:pt x="1464" y="1851"/>
                  </a:cubicBezTo>
                  <a:lnTo>
                    <a:pt x="1464" y="1851"/>
                  </a:lnTo>
                  <a:cubicBezTo>
                    <a:pt x="1464" y="1851"/>
                    <a:pt x="1464" y="1851"/>
                    <a:pt x="1464" y="1851"/>
                  </a:cubicBezTo>
                  <a:lnTo>
                    <a:pt x="1464" y="1851"/>
                  </a:lnTo>
                  <a:lnTo>
                    <a:pt x="1464" y="1851"/>
                  </a:lnTo>
                  <a:close/>
                  <a:moveTo>
                    <a:pt x="1439" y="1870"/>
                  </a:moveTo>
                  <a:cubicBezTo>
                    <a:pt x="1439" y="1871"/>
                    <a:pt x="1440" y="1872"/>
                    <a:pt x="1441" y="1873"/>
                  </a:cubicBezTo>
                  <a:lnTo>
                    <a:pt x="1441" y="1873"/>
                  </a:lnTo>
                  <a:cubicBezTo>
                    <a:pt x="1441" y="1875"/>
                    <a:pt x="1441" y="1876"/>
                    <a:pt x="1441" y="1878"/>
                  </a:cubicBezTo>
                  <a:lnTo>
                    <a:pt x="1441" y="1878"/>
                  </a:lnTo>
                  <a:lnTo>
                    <a:pt x="1436" y="1873"/>
                  </a:lnTo>
                  <a:lnTo>
                    <a:pt x="1439" y="1870"/>
                  </a:lnTo>
                  <a:close/>
                  <a:moveTo>
                    <a:pt x="1426" y="1883"/>
                  </a:moveTo>
                  <a:lnTo>
                    <a:pt x="1426" y="1883"/>
                  </a:lnTo>
                  <a:cubicBezTo>
                    <a:pt x="1429" y="1884"/>
                    <a:pt x="1431" y="1886"/>
                    <a:pt x="1434" y="1888"/>
                  </a:cubicBezTo>
                  <a:lnTo>
                    <a:pt x="1434" y="1888"/>
                  </a:lnTo>
                  <a:cubicBezTo>
                    <a:pt x="1432" y="1889"/>
                    <a:pt x="1431" y="1890"/>
                    <a:pt x="1430" y="1891"/>
                  </a:cubicBezTo>
                  <a:lnTo>
                    <a:pt x="1430" y="1891"/>
                  </a:lnTo>
                  <a:lnTo>
                    <a:pt x="1423" y="1886"/>
                  </a:lnTo>
                  <a:lnTo>
                    <a:pt x="1423" y="1886"/>
                  </a:lnTo>
                  <a:lnTo>
                    <a:pt x="1426" y="1883"/>
                  </a:lnTo>
                  <a:close/>
                  <a:moveTo>
                    <a:pt x="1674" y="1"/>
                  </a:moveTo>
                  <a:cubicBezTo>
                    <a:pt x="1402" y="39"/>
                    <a:pt x="1129" y="117"/>
                    <a:pt x="896" y="234"/>
                  </a:cubicBezTo>
                  <a:cubicBezTo>
                    <a:pt x="779" y="312"/>
                    <a:pt x="701" y="390"/>
                    <a:pt x="585" y="468"/>
                  </a:cubicBezTo>
                  <a:cubicBezTo>
                    <a:pt x="546" y="506"/>
                    <a:pt x="507" y="545"/>
                    <a:pt x="468" y="584"/>
                  </a:cubicBezTo>
                  <a:cubicBezTo>
                    <a:pt x="390" y="701"/>
                    <a:pt x="312" y="779"/>
                    <a:pt x="234" y="896"/>
                  </a:cubicBezTo>
                  <a:cubicBezTo>
                    <a:pt x="195" y="1012"/>
                    <a:pt x="118" y="1129"/>
                    <a:pt x="79" y="1285"/>
                  </a:cubicBezTo>
                  <a:cubicBezTo>
                    <a:pt x="79" y="1324"/>
                    <a:pt x="40" y="1363"/>
                    <a:pt x="40" y="1440"/>
                  </a:cubicBezTo>
                  <a:cubicBezTo>
                    <a:pt x="1" y="1557"/>
                    <a:pt x="1" y="1713"/>
                    <a:pt x="1" y="1830"/>
                  </a:cubicBezTo>
                  <a:cubicBezTo>
                    <a:pt x="1" y="2102"/>
                    <a:pt x="79" y="2374"/>
                    <a:pt x="195" y="2608"/>
                  </a:cubicBezTo>
                  <a:cubicBezTo>
                    <a:pt x="234" y="2647"/>
                    <a:pt x="273" y="2686"/>
                    <a:pt x="273" y="2763"/>
                  </a:cubicBezTo>
                  <a:cubicBezTo>
                    <a:pt x="429" y="2958"/>
                    <a:pt x="623" y="3114"/>
                    <a:pt x="818" y="3269"/>
                  </a:cubicBezTo>
                  <a:cubicBezTo>
                    <a:pt x="935" y="3347"/>
                    <a:pt x="1051" y="3386"/>
                    <a:pt x="1168" y="3425"/>
                  </a:cubicBezTo>
                  <a:cubicBezTo>
                    <a:pt x="1333" y="3488"/>
                    <a:pt x="1506" y="3519"/>
                    <a:pt x="1679" y="3519"/>
                  </a:cubicBezTo>
                  <a:cubicBezTo>
                    <a:pt x="2025" y="3519"/>
                    <a:pt x="2372" y="3398"/>
                    <a:pt x="2655" y="3177"/>
                  </a:cubicBezTo>
                  <a:lnTo>
                    <a:pt x="2655" y="3177"/>
                  </a:lnTo>
                  <a:cubicBezTo>
                    <a:pt x="2677" y="3169"/>
                    <a:pt x="2700" y="3161"/>
                    <a:pt x="2725" y="3153"/>
                  </a:cubicBezTo>
                  <a:cubicBezTo>
                    <a:pt x="2725" y="3153"/>
                    <a:pt x="2764" y="3153"/>
                    <a:pt x="2803" y="3114"/>
                  </a:cubicBezTo>
                  <a:cubicBezTo>
                    <a:pt x="2958" y="2997"/>
                    <a:pt x="3114" y="2841"/>
                    <a:pt x="3231" y="2686"/>
                  </a:cubicBezTo>
                  <a:cubicBezTo>
                    <a:pt x="3308" y="2569"/>
                    <a:pt x="3347" y="2452"/>
                    <a:pt x="3386" y="2335"/>
                  </a:cubicBezTo>
                  <a:cubicBezTo>
                    <a:pt x="3425" y="2258"/>
                    <a:pt x="3425" y="2219"/>
                    <a:pt x="3464" y="2180"/>
                  </a:cubicBezTo>
                  <a:cubicBezTo>
                    <a:pt x="3464" y="2024"/>
                    <a:pt x="3503" y="1868"/>
                    <a:pt x="3503" y="1752"/>
                  </a:cubicBezTo>
                  <a:cubicBezTo>
                    <a:pt x="3464" y="1479"/>
                    <a:pt x="3386" y="1207"/>
                    <a:pt x="3270" y="934"/>
                  </a:cubicBezTo>
                  <a:cubicBezTo>
                    <a:pt x="3192" y="779"/>
                    <a:pt x="3075" y="623"/>
                    <a:pt x="2919" y="506"/>
                  </a:cubicBezTo>
                  <a:cubicBezTo>
                    <a:pt x="2725" y="312"/>
                    <a:pt x="2491" y="156"/>
                    <a:pt x="2219" y="78"/>
                  </a:cubicBezTo>
                  <a:cubicBezTo>
                    <a:pt x="2063" y="1"/>
                    <a:pt x="1869" y="1"/>
                    <a:pt x="1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2"/>
            <p:cNvSpPr/>
            <p:nvPr/>
          </p:nvSpPr>
          <p:spPr>
            <a:xfrm>
              <a:off x="3665971" y="5072463"/>
              <a:ext cx="25019" cy="25019"/>
            </a:xfrm>
            <a:custGeom>
              <a:avLst/>
              <a:gdLst/>
              <a:ahLst/>
              <a:cxnLst/>
              <a:rect l="l" t="t" r="r" b="b"/>
              <a:pathLst>
                <a:path w="2336" h="2336" extrusionOk="0">
                  <a:moveTo>
                    <a:pt x="671" y="663"/>
                  </a:moveTo>
                  <a:cubicBezTo>
                    <a:pt x="660" y="680"/>
                    <a:pt x="652" y="694"/>
                    <a:pt x="636" y="699"/>
                  </a:cubicBezTo>
                  <a:lnTo>
                    <a:pt x="636" y="699"/>
                  </a:lnTo>
                  <a:cubicBezTo>
                    <a:pt x="641" y="692"/>
                    <a:pt x="647" y="685"/>
                    <a:pt x="652" y="677"/>
                  </a:cubicBezTo>
                  <a:lnTo>
                    <a:pt x="652" y="677"/>
                  </a:lnTo>
                  <a:lnTo>
                    <a:pt x="671" y="663"/>
                  </a:lnTo>
                  <a:close/>
                  <a:moveTo>
                    <a:pt x="818" y="0"/>
                  </a:moveTo>
                  <a:lnTo>
                    <a:pt x="545" y="117"/>
                  </a:lnTo>
                  <a:lnTo>
                    <a:pt x="429" y="195"/>
                  </a:lnTo>
                  <a:lnTo>
                    <a:pt x="312" y="273"/>
                  </a:lnTo>
                  <a:lnTo>
                    <a:pt x="156" y="506"/>
                  </a:lnTo>
                  <a:lnTo>
                    <a:pt x="156" y="545"/>
                  </a:lnTo>
                  <a:cubicBezTo>
                    <a:pt x="78" y="662"/>
                    <a:pt x="39" y="779"/>
                    <a:pt x="39" y="895"/>
                  </a:cubicBezTo>
                  <a:cubicBezTo>
                    <a:pt x="1" y="1051"/>
                    <a:pt x="1" y="1168"/>
                    <a:pt x="39" y="1323"/>
                  </a:cubicBezTo>
                  <a:cubicBezTo>
                    <a:pt x="74" y="1428"/>
                    <a:pt x="109" y="1532"/>
                    <a:pt x="199" y="1609"/>
                  </a:cubicBezTo>
                  <a:lnTo>
                    <a:pt x="199" y="1609"/>
                  </a:lnTo>
                  <a:cubicBezTo>
                    <a:pt x="237" y="1718"/>
                    <a:pt x="274" y="1793"/>
                    <a:pt x="312" y="1868"/>
                  </a:cubicBezTo>
                  <a:lnTo>
                    <a:pt x="390" y="1946"/>
                  </a:lnTo>
                  <a:cubicBezTo>
                    <a:pt x="429" y="2024"/>
                    <a:pt x="506" y="2102"/>
                    <a:pt x="545" y="2141"/>
                  </a:cubicBezTo>
                  <a:lnTo>
                    <a:pt x="662" y="2218"/>
                  </a:lnTo>
                  <a:lnTo>
                    <a:pt x="896" y="2296"/>
                  </a:lnTo>
                  <a:cubicBezTo>
                    <a:pt x="973" y="2335"/>
                    <a:pt x="1090" y="2335"/>
                    <a:pt x="1168" y="2335"/>
                  </a:cubicBezTo>
                  <a:lnTo>
                    <a:pt x="1479" y="2335"/>
                  </a:lnTo>
                  <a:cubicBezTo>
                    <a:pt x="1596" y="2296"/>
                    <a:pt x="1674" y="2296"/>
                    <a:pt x="1752" y="2218"/>
                  </a:cubicBezTo>
                  <a:lnTo>
                    <a:pt x="1791" y="2218"/>
                  </a:lnTo>
                  <a:lnTo>
                    <a:pt x="1907" y="2141"/>
                  </a:lnTo>
                  <a:lnTo>
                    <a:pt x="2024" y="2063"/>
                  </a:lnTo>
                  <a:lnTo>
                    <a:pt x="2024" y="2024"/>
                  </a:lnTo>
                  <a:cubicBezTo>
                    <a:pt x="2102" y="1985"/>
                    <a:pt x="2141" y="1907"/>
                    <a:pt x="2219" y="1829"/>
                  </a:cubicBezTo>
                  <a:cubicBezTo>
                    <a:pt x="2219" y="1829"/>
                    <a:pt x="2219" y="1790"/>
                    <a:pt x="2219" y="1790"/>
                  </a:cubicBezTo>
                  <a:cubicBezTo>
                    <a:pt x="2219" y="1752"/>
                    <a:pt x="2257" y="1713"/>
                    <a:pt x="2257" y="1635"/>
                  </a:cubicBezTo>
                  <a:cubicBezTo>
                    <a:pt x="2296" y="1596"/>
                    <a:pt x="2335" y="1557"/>
                    <a:pt x="2335" y="1479"/>
                  </a:cubicBezTo>
                  <a:cubicBezTo>
                    <a:pt x="2335" y="1479"/>
                    <a:pt x="2335" y="1479"/>
                    <a:pt x="2335" y="1440"/>
                  </a:cubicBezTo>
                  <a:lnTo>
                    <a:pt x="2335" y="1323"/>
                  </a:lnTo>
                  <a:lnTo>
                    <a:pt x="2335" y="1168"/>
                  </a:lnTo>
                  <a:lnTo>
                    <a:pt x="2335" y="1129"/>
                  </a:lnTo>
                  <a:cubicBezTo>
                    <a:pt x="2335" y="1051"/>
                    <a:pt x="2296" y="895"/>
                    <a:pt x="2296" y="856"/>
                  </a:cubicBezTo>
                  <a:cubicBezTo>
                    <a:pt x="2296" y="856"/>
                    <a:pt x="2296" y="818"/>
                    <a:pt x="2296" y="818"/>
                  </a:cubicBezTo>
                  <a:lnTo>
                    <a:pt x="2296" y="779"/>
                  </a:lnTo>
                  <a:cubicBezTo>
                    <a:pt x="2296" y="740"/>
                    <a:pt x="2219" y="623"/>
                    <a:pt x="2180" y="545"/>
                  </a:cubicBezTo>
                  <a:lnTo>
                    <a:pt x="2180" y="506"/>
                  </a:lnTo>
                  <a:cubicBezTo>
                    <a:pt x="2180" y="467"/>
                    <a:pt x="2141" y="428"/>
                    <a:pt x="2102" y="428"/>
                  </a:cubicBezTo>
                  <a:lnTo>
                    <a:pt x="2024" y="312"/>
                  </a:lnTo>
                  <a:lnTo>
                    <a:pt x="2024" y="273"/>
                  </a:lnTo>
                  <a:lnTo>
                    <a:pt x="1907" y="195"/>
                  </a:lnTo>
                  <a:cubicBezTo>
                    <a:pt x="1868" y="156"/>
                    <a:pt x="1829" y="156"/>
                    <a:pt x="1791" y="117"/>
                  </a:cubicBez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2"/>
            <p:cNvSpPr/>
            <p:nvPr/>
          </p:nvSpPr>
          <p:spPr>
            <a:xfrm>
              <a:off x="3693474" y="5037034"/>
              <a:ext cx="21270" cy="22309"/>
            </a:xfrm>
            <a:custGeom>
              <a:avLst/>
              <a:gdLst/>
              <a:ahLst/>
              <a:cxnLst/>
              <a:rect l="l" t="t" r="r" b="b"/>
              <a:pathLst>
                <a:path w="1986" h="2083" extrusionOk="0">
                  <a:moveTo>
                    <a:pt x="1480" y="180"/>
                  </a:moveTo>
                  <a:lnTo>
                    <a:pt x="1518" y="195"/>
                  </a:lnTo>
                  <a:lnTo>
                    <a:pt x="1499" y="195"/>
                  </a:lnTo>
                  <a:lnTo>
                    <a:pt x="1480" y="180"/>
                  </a:lnTo>
                  <a:close/>
                  <a:moveTo>
                    <a:pt x="691" y="378"/>
                  </a:moveTo>
                  <a:lnTo>
                    <a:pt x="691" y="378"/>
                  </a:lnTo>
                  <a:cubicBezTo>
                    <a:pt x="680" y="390"/>
                    <a:pt x="662" y="390"/>
                    <a:pt x="662" y="390"/>
                  </a:cubicBezTo>
                  <a:lnTo>
                    <a:pt x="691" y="378"/>
                  </a:lnTo>
                  <a:close/>
                  <a:moveTo>
                    <a:pt x="1752" y="1363"/>
                  </a:moveTo>
                  <a:lnTo>
                    <a:pt x="1713" y="1479"/>
                  </a:lnTo>
                  <a:cubicBezTo>
                    <a:pt x="1713" y="1479"/>
                    <a:pt x="1713" y="1441"/>
                    <a:pt x="1713" y="1441"/>
                  </a:cubicBezTo>
                  <a:cubicBezTo>
                    <a:pt x="1726" y="1415"/>
                    <a:pt x="1739" y="1389"/>
                    <a:pt x="1752" y="1363"/>
                  </a:cubicBezTo>
                  <a:close/>
                  <a:moveTo>
                    <a:pt x="974" y="1"/>
                  </a:moveTo>
                  <a:cubicBezTo>
                    <a:pt x="896" y="1"/>
                    <a:pt x="818" y="1"/>
                    <a:pt x="740" y="40"/>
                  </a:cubicBezTo>
                  <a:cubicBezTo>
                    <a:pt x="662" y="79"/>
                    <a:pt x="585" y="79"/>
                    <a:pt x="507" y="117"/>
                  </a:cubicBezTo>
                  <a:cubicBezTo>
                    <a:pt x="351" y="195"/>
                    <a:pt x="234" y="351"/>
                    <a:pt x="156" y="468"/>
                  </a:cubicBezTo>
                  <a:cubicBezTo>
                    <a:pt x="40" y="662"/>
                    <a:pt x="1" y="857"/>
                    <a:pt x="1" y="1051"/>
                  </a:cubicBezTo>
                  <a:cubicBezTo>
                    <a:pt x="1" y="1051"/>
                    <a:pt x="1" y="1090"/>
                    <a:pt x="1" y="1090"/>
                  </a:cubicBezTo>
                  <a:cubicBezTo>
                    <a:pt x="1" y="1207"/>
                    <a:pt x="1" y="1285"/>
                    <a:pt x="40" y="1402"/>
                  </a:cubicBezTo>
                  <a:cubicBezTo>
                    <a:pt x="79" y="1635"/>
                    <a:pt x="234" y="1830"/>
                    <a:pt x="468" y="1946"/>
                  </a:cubicBezTo>
                  <a:cubicBezTo>
                    <a:pt x="507" y="1985"/>
                    <a:pt x="585" y="2024"/>
                    <a:pt x="662" y="2024"/>
                  </a:cubicBezTo>
                  <a:lnTo>
                    <a:pt x="701" y="2024"/>
                  </a:lnTo>
                  <a:cubicBezTo>
                    <a:pt x="799" y="2063"/>
                    <a:pt x="896" y="2083"/>
                    <a:pt x="988" y="2083"/>
                  </a:cubicBezTo>
                  <a:cubicBezTo>
                    <a:pt x="1081" y="2083"/>
                    <a:pt x="1168" y="2063"/>
                    <a:pt x="1246" y="2024"/>
                  </a:cubicBezTo>
                  <a:lnTo>
                    <a:pt x="1480" y="1946"/>
                  </a:lnTo>
                  <a:cubicBezTo>
                    <a:pt x="1518" y="1908"/>
                    <a:pt x="1557" y="1869"/>
                    <a:pt x="1596" y="1869"/>
                  </a:cubicBezTo>
                  <a:cubicBezTo>
                    <a:pt x="1635" y="1830"/>
                    <a:pt x="1674" y="1791"/>
                    <a:pt x="1713" y="1752"/>
                  </a:cubicBezTo>
                  <a:cubicBezTo>
                    <a:pt x="1752" y="1713"/>
                    <a:pt x="1830" y="1635"/>
                    <a:pt x="1869" y="1596"/>
                  </a:cubicBezTo>
                  <a:cubicBezTo>
                    <a:pt x="1869" y="1557"/>
                    <a:pt x="1869" y="1557"/>
                    <a:pt x="1869" y="1557"/>
                  </a:cubicBezTo>
                  <a:cubicBezTo>
                    <a:pt x="1908" y="1479"/>
                    <a:pt x="1908" y="1402"/>
                    <a:pt x="1946" y="1285"/>
                  </a:cubicBezTo>
                  <a:cubicBezTo>
                    <a:pt x="1946" y="1246"/>
                    <a:pt x="1946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46" y="857"/>
                    <a:pt x="1946" y="779"/>
                  </a:cubicBezTo>
                  <a:cubicBezTo>
                    <a:pt x="1946" y="779"/>
                    <a:pt x="1946" y="740"/>
                    <a:pt x="1946" y="740"/>
                  </a:cubicBezTo>
                  <a:cubicBezTo>
                    <a:pt x="1946" y="701"/>
                    <a:pt x="1908" y="662"/>
                    <a:pt x="1908" y="662"/>
                  </a:cubicBezTo>
                  <a:cubicBezTo>
                    <a:pt x="1908" y="623"/>
                    <a:pt x="1869" y="584"/>
                    <a:pt x="1869" y="546"/>
                  </a:cubicBezTo>
                  <a:lnTo>
                    <a:pt x="1869" y="507"/>
                  </a:lnTo>
                  <a:lnTo>
                    <a:pt x="1713" y="312"/>
                  </a:lnTo>
                  <a:cubicBezTo>
                    <a:pt x="1623" y="222"/>
                    <a:pt x="1521" y="159"/>
                    <a:pt x="1406" y="121"/>
                  </a:cubicBezTo>
                  <a:lnTo>
                    <a:pt x="1406" y="121"/>
                  </a:lnTo>
                  <a:lnTo>
                    <a:pt x="1402" y="117"/>
                  </a:lnTo>
                  <a:cubicBezTo>
                    <a:pt x="1285" y="40"/>
                    <a:pt x="1129" y="1"/>
                    <a:pt x="9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2"/>
            <p:cNvSpPr/>
            <p:nvPr/>
          </p:nvSpPr>
          <p:spPr>
            <a:xfrm>
              <a:off x="3617626" y="5100801"/>
              <a:ext cx="20852" cy="20852"/>
            </a:xfrm>
            <a:custGeom>
              <a:avLst/>
              <a:gdLst/>
              <a:ahLst/>
              <a:cxnLst/>
              <a:rect l="l" t="t" r="r" b="b"/>
              <a:pathLst>
                <a:path w="1947" h="1947" extrusionOk="0">
                  <a:moveTo>
                    <a:pt x="234" y="273"/>
                  </a:moveTo>
                  <a:cubicBezTo>
                    <a:pt x="234" y="273"/>
                    <a:pt x="156" y="390"/>
                    <a:pt x="117" y="429"/>
                  </a:cubicBezTo>
                  <a:cubicBezTo>
                    <a:pt x="117" y="429"/>
                    <a:pt x="117" y="467"/>
                    <a:pt x="117" y="467"/>
                  </a:cubicBezTo>
                  <a:lnTo>
                    <a:pt x="234" y="273"/>
                  </a:lnTo>
                  <a:close/>
                  <a:moveTo>
                    <a:pt x="1635" y="1168"/>
                  </a:moveTo>
                  <a:lnTo>
                    <a:pt x="1615" y="1202"/>
                  </a:lnTo>
                  <a:lnTo>
                    <a:pt x="1615" y="1202"/>
                  </a:lnTo>
                  <a:cubicBezTo>
                    <a:pt x="1598" y="1191"/>
                    <a:pt x="1605" y="1168"/>
                    <a:pt x="1635" y="1168"/>
                  </a:cubicBezTo>
                  <a:close/>
                  <a:moveTo>
                    <a:pt x="1539" y="1328"/>
                  </a:moveTo>
                  <a:lnTo>
                    <a:pt x="1518" y="1363"/>
                  </a:lnTo>
                  <a:cubicBezTo>
                    <a:pt x="1518" y="1342"/>
                    <a:pt x="1529" y="1332"/>
                    <a:pt x="1539" y="1328"/>
                  </a:cubicBezTo>
                  <a:close/>
                  <a:moveTo>
                    <a:pt x="896" y="1"/>
                  </a:moveTo>
                  <a:cubicBezTo>
                    <a:pt x="818" y="1"/>
                    <a:pt x="740" y="1"/>
                    <a:pt x="662" y="39"/>
                  </a:cubicBezTo>
                  <a:cubicBezTo>
                    <a:pt x="623" y="39"/>
                    <a:pt x="584" y="39"/>
                    <a:pt x="545" y="78"/>
                  </a:cubicBezTo>
                  <a:cubicBezTo>
                    <a:pt x="468" y="78"/>
                    <a:pt x="390" y="117"/>
                    <a:pt x="351" y="195"/>
                  </a:cubicBezTo>
                  <a:cubicBezTo>
                    <a:pt x="273" y="234"/>
                    <a:pt x="273" y="234"/>
                    <a:pt x="234" y="273"/>
                  </a:cubicBezTo>
                  <a:lnTo>
                    <a:pt x="234" y="273"/>
                  </a:lnTo>
                  <a:lnTo>
                    <a:pt x="234" y="273"/>
                  </a:lnTo>
                  <a:cubicBezTo>
                    <a:pt x="195" y="351"/>
                    <a:pt x="156" y="429"/>
                    <a:pt x="117" y="467"/>
                  </a:cubicBezTo>
                  <a:lnTo>
                    <a:pt x="117" y="506"/>
                  </a:lnTo>
                  <a:cubicBezTo>
                    <a:pt x="78" y="584"/>
                    <a:pt x="39" y="623"/>
                    <a:pt x="1" y="740"/>
                  </a:cubicBezTo>
                  <a:lnTo>
                    <a:pt x="1" y="779"/>
                  </a:lnTo>
                  <a:cubicBezTo>
                    <a:pt x="1" y="857"/>
                    <a:pt x="1" y="934"/>
                    <a:pt x="1" y="1012"/>
                  </a:cubicBezTo>
                  <a:lnTo>
                    <a:pt x="1" y="1051"/>
                  </a:lnTo>
                  <a:cubicBezTo>
                    <a:pt x="1" y="1129"/>
                    <a:pt x="1" y="1207"/>
                    <a:pt x="1" y="1285"/>
                  </a:cubicBezTo>
                  <a:cubicBezTo>
                    <a:pt x="1" y="1285"/>
                    <a:pt x="1" y="1324"/>
                    <a:pt x="1" y="1324"/>
                  </a:cubicBezTo>
                  <a:cubicBezTo>
                    <a:pt x="39" y="1440"/>
                    <a:pt x="78" y="1518"/>
                    <a:pt x="156" y="1596"/>
                  </a:cubicBezTo>
                  <a:cubicBezTo>
                    <a:pt x="234" y="1713"/>
                    <a:pt x="312" y="1791"/>
                    <a:pt x="390" y="1829"/>
                  </a:cubicBezTo>
                  <a:cubicBezTo>
                    <a:pt x="506" y="1907"/>
                    <a:pt x="623" y="1907"/>
                    <a:pt x="740" y="1946"/>
                  </a:cubicBezTo>
                  <a:lnTo>
                    <a:pt x="1051" y="1946"/>
                  </a:lnTo>
                  <a:lnTo>
                    <a:pt x="1285" y="1868"/>
                  </a:lnTo>
                  <a:cubicBezTo>
                    <a:pt x="1289" y="1865"/>
                    <a:pt x="1294" y="1862"/>
                    <a:pt x="1298" y="1859"/>
                  </a:cubicBezTo>
                  <a:lnTo>
                    <a:pt x="1298" y="1859"/>
                  </a:lnTo>
                  <a:cubicBezTo>
                    <a:pt x="1660" y="1732"/>
                    <a:pt x="1946" y="1395"/>
                    <a:pt x="1946" y="934"/>
                  </a:cubicBezTo>
                  <a:cubicBezTo>
                    <a:pt x="1946" y="779"/>
                    <a:pt x="1907" y="623"/>
                    <a:pt x="1829" y="467"/>
                  </a:cubicBezTo>
                  <a:cubicBezTo>
                    <a:pt x="1752" y="312"/>
                    <a:pt x="1635" y="195"/>
                    <a:pt x="1479" y="117"/>
                  </a:cubicBezTo>
                  <a:lnTo>
                    <a:pt x="1440" y="117"/>
                  </a:lnTo>
                  <a:cubicBezTo>
                    <a:pt x="1363" y="78"/>
                    <a:pt x="1285" y="39"/>
                    <a:pt x="1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2"/>
            <p:cNvSpPr/>
            <p:nvPr/>
          </p:nvSpPr>
          <p:spPr>
            <a:xfrm>
              <a:off x="3779743" y="5098713"/>
              <a:ext cx="30856" cy="33362"/>
            </a:xfrm>
            <a:custGeom>
              <a:avLst/>
              <a:gdLst/>
              <a:ahLst/>
              <a:cxnLst/>
              <a:rect l="l" t="t" r="r" b="b"/>
              <a:pathLst>
                <a:path w="2881" h="3115" extrusionOk="0">
                  <a:moveTo>
                    <a:pt x="235" y="1090"/>
                  </a:moveTo>
                  <a:cubicBezTo>
                    <a:pt x="235" y="1090"/>
                    <a:pt x="235" y="1090"/>
                    <a:pt x="235" y="1090"/>
                  </a:cubicBezTo>
                  <a:lnTo>
                    <a:pt x="235" y="1090"/>
                  </a:lnTo>
                  <a:cubicBezTo>
                    <a:pt x="234" y="1090"/>
                    <a:pt x="234" y="1090"/>
                    <a:pt x="234" y="1091"/>
                  </a:cubicBezTo>
                  <a:lnTo>
                    <a:pt x="235" y="1090"/>
                  </a:lnTo>
                  <a:close/>
                  <a:moveTo>
                    <a:pt x="1879" y="1347"/>
                  </a:moveTo>
                  <a:lnTo>
                    <a:pt x="1879" y="1347"/>
                  </a:lnTo>
                  <a:cubicBezTo>
                    <a:pt x="1880" y="1351"/>
                    <a:pt x="1881" y="1356"/>
                    <a:pt x="1882" y="1360"/>
                  </a:cubicBezTo>
                  <a:lnTo>
                    <a:pt x="1882" y="1360"/>
                  </a:lnTo>
                  <a:cubicBezTo>
                    <a:pt x="1881" y="1363"/>
                    <a:pt x="1880" y="1366"/>
                    <a:pt x="1879" y="1369"/>
                  </a:cubicBezTo>
                  <a:lnTo>
                    <a:pt x="1879" y="1369"/>
                  </a:lnTo>
                  <a:cubicBezTo>
                    <a:pt x="1878" y="1362"/>
                    <a:pt x="1879" y="1354"/>
                    <a:pt x="1879" y="1347"/>
                  </a:cubicBezTo>
                  <a:close/>
                  <a:moveTo>
                    <a:pt x="1886" y="1378"/>
                  </a:moveTo>
                  <a:lnTo>
                    <a:pt x="1885" y="1380"/>
                  </a:lnTo>
                  <a:lnTo>
                    <a:pt x="1883" y="1392"/>
                  </a:lnTo>
                  <a:lnTo>
                    <a:pt x="1883" y="1392"/>
                  </a:lnTo>
                  <a:cubicBezTo>
                    <a:pt x="1885" y="1390"/>
                    <a:pt x="1887" y="1388"/>
                    <a:pt x="1888" y="1385"/>
                  </a:cubicBezTo>
                  <a:lnTo>
                    <a:pt x="1888" y="1385"/>
                  </a:lnTo>
                  <a:cubicBezTo>
                    <a:pt x="1888" y="1386"/>
                    <a:pt x="1889" y="1386"/>
                    <a:pt x="1889" y="1387"/>
                  </a:cubicBezTo>
                  <a:lnTo>
                    <a:pt x="1889" y="1387"/>
                  </a:lnTo>
                  <a:lnTo>
                    <a:pt x="1892" y="1383"/>
                  </a:lnTo>
                  <a:lnTo>
                    <a:pt x="1892" y="1383"/>
                  </a:lnTo>
                  <a:lnTo>
                    <a:pt x="1891" y="1382"/>
                  </a:lnTo>
                  <a:lnTo>
                    <a:pt x="1891" y="1382"/>
                  </a:lnTo>
                  <a:cubicBezTo>
                    <a:pt x="1890" y="1383"/>
                    <a:pt x="1889" y="1384"/>
                    <a:pt x="1888" y="1385"/>
                  </a:cubicBezTo>
                  <a:lnTo>
                    <a:pt x="1888" y="1385"/>
                  </a:lnTo>
                  <a:cubicBezTo>
                    <a:pt x="1888" y="1383"/>
                    <a:pt x="1887" y="1380"/>
                    <a:pt x="1886" y="1378"/>
                  </a:cubicBezTo>
                  <a:close/>
                  <a:moveTo>
                    <a:pt x="1873" y="1390"/>
                  </a:moveTo>
                  <a:cubicBezTo>
                    <a:pt x="1874" y="1394"/>
                    <a:pt x="1875" y="1398"/>
                    <a:pt x="1876" y="1402"/>
                  </a:cubicBezTo>
                  <a:lnTo>
                    <a:pt x="1876" y="1402"/>
                  </a:lnTo>
                  <a:lnTo>
                    <a:pt x="1871" y="1409"/>
                  </a:lnTo>
                  <a:lnTo>
                    <a:pt x="1871" y="1409"/>
                  </a:lnTo>
                  <a:cubicBezTo>
                    <a:pt x="1871" y="1403"/>
                    <a:pt x="1872" y="1396"/>
                    <a:pt x="1873" y="1390"/>
                  </a:cubicBezTo>
                  <a:close/>
                  <a:moveTo>
                    <a:pt x="1908" y="1246"/>
                  </a:moveTo>
                  <a:lnTo>
                    <a:pt x="1891" y="1343"/>
                  </a:lnTo>
                  <a:lnTo>
                    <a:pt x="1891" y="1343"/>
                  </a:lnTo>
                  <a:cubicBezTo>
                    <a:pt x="1896" y="1337"/>
                    <a:pt x="1901" y="1330"/>
                    <a:pt x="1908" y="1324"/>
                  </a:cubicBezTo>
                  <a:lnTo>
                    <a:pt x="1908" y="1324"/>
                  </a:lnTo>
                  <a:lnTo>
                    <a:pt x="1889" y="1370"/>
                  </a:lnTo>
                  <a:lnTo>
                    <a:pt x="1889" y="1370"/>
                  </a:lnTo>
                  <a:lnTo>
                    <a:pt x="1891" y="1382"/>
                  </a:lnTo>
                  <a:lnTo>
                    <a:pt x="1891" y="1382"/>
                  </a:lnTo>
                  <a:cubicBezTo>
                    <a:pt x="1897" y="1375"/>
                    <a:pt x="1902" y="1368"/>
                    <a:pt x="1908" y="1363"/>
                  </a:cubicBezTo>
                  <a:lnTo>
                    <a:pt x="1908" y="1363"/>
                  </a:lnTo>
                  <a:lnTo>
                    <a:pt x="1892" y="1383"/>
                  </a:lnTo>
                  <a:lnTo>
                    <a:pt x="1892" y="1383"/>
                  </a:lnTo>
                  <a:lnTo>
                    <a:pt x="1897" y="1413"/>
                  </a:lnTo>
                  <a:lnTo>
                    <a:pt x="1897" y="1413"/>
                  </a:lnTo>
                  <a:cubicBezTo>
                    <a:pt x="1894" y="1404"/>
                    <a:pt x="1891" y="1396"/>
                    <a:pt x="1889" y="1387"/>
                  </a:cubicBezTo>
                  <a:lnTo>
                    <a:pt x="1889" y="1387"/>
                  </a:lnTo>
                  <a:lnTo>
                    <a:pt x="1883" y="1394"/>
                  </a:lnTo>
                  <a:lnTo>
                    <a:pt x="1882" y="1402"/>
                  </a:lnTo>
                  <a:cubicBezTo>
                    <a:pt x="1881" y="1400"/>
                    <a:pt x="1881" y="1398"/>
                    <a:pt x="1881" y="1396"/>
                  </a:cubicBezTo>
                  <a:lnTo>
                    <a:pt x="1881" y="1396"/>
                  </a:lnTo>
                  <a:lnTo>
                    <a:pt x="1877" y="1401"/>
                  </a:lnTo>
                  <a:lnTo>
                    <a:pt x="1877" y="1401"/>
                  </a:lnTo>
                  <a:cubicBezTo>
                    <a:pt x="1878" y="1399"/>
                    <a:pt x="1880" y="1398"/>
                    <a:pt x="1881" y="1396"/>
                  </a:cubicBezTo>
                  <a:lnTo>
                    <a:pt x="1881" y="1396"/>
                  </a:lnTo>
                  <a:cubicBezTo>
                    <a:pt x="1881" y="1396"/>
                    <a:pt x="1881" y="1396"/>
                    <a:pt x="1881" y="1396"/>
                  </a:cubicBezTo>
                  <a:lnTo>
                    <a:pt x="1881" y="1396"/>
                  </a:lnTo>
                  <a:lnTo>
                    <a:pt x="1883" y="1394"/>
                  </a:lnTo>
                  <a:lnTo>
                    <a:pt x="1883" y="1392"/>
                  </a:lnTo>
                  <a:lnTo>
                    <a:pt x="1883" y="1392"/>
                  </a:lnTo>
                  <a:cubicBezTo>
                    <a:pt x="1882" y="1393"/>
                    <a:pt x="1882" y="1395"/>
                    <a:pt x="1881" y="1396"/>
                  </a:cubicBezTo>
                  <a:lnTo>
                    <a:pt x="1881" y="1396"/>
                  </a:lnTo>
                  <a:cubicBezTo>
                    <a:pt x="1881" y="1395"/>
                    <a:pt x="1880" y="1393"/>
                    <a:pt x="1880" y="1392"/>
                  </a:cubicBezTo>
                  <a:lnTo>
                    <a:pt x="1880" y="1392"/>
                  </a:lnTo>
                  <a:lnTo>
                    <a:pt x="1877" y="1402"/>
                  </a:lnTo>
                  <a:lnTo>
                    <a:pt x="1877" y="1402"/>
                  </a:lnTo>
                  <a:cubicBezTo>
                    <a:pt x="1875" y="1398"/>
                    <a:pt x="1874" y="1394"/>
                    <a:pt x="1873" y="1390"/>
                  </a:cubicBezTo>
                  <a:lnTo>
                    <a:pt x="1873" y="1390"/>
                  </a:lnTo>
                  <a:cubicBezTo>
                    <a:pt x="1874" y="1383"/>
                    <a:pt x="1876" y="1376"/>
                    <a:pt x="1879" y="1369"/>
                  </a:cubicBezTo>
                  <a:lnTo>
                    <a:pt x="1879" y="1369"/>
                  </a:lnTo>
                  <a:cubicBezTo>
                    <a:pt x="1879" y="1377"/>
                    <a:pt x="1879" y="1385"/>
                    <a:pt x="1880" y="1392"/>
                  </a:cubicBezTo>
                  <a:lnTo>
                    <a:pt x="1880" y="1392"/>
                  </a:lnTo>
                  <a:lnTo>
                    <a:pt x="1885" y="1380"/>
                  </a:lnTo>
                  <a:lnTo>
                    <a:pt x="1886" y="1377"/>
                  </a:lnTo>
                  <a:lnTo>
                    <a:pt x="1886" y="1377"/>
                  </a:lnTo>
                  <a:cubicBezTo>
                    <a:pt x="1886" y="1377"/>
                    <a:pt x="1886" y="1377"/>
                    <a:pt x="1886" y="1378"/>
                  </a:cubicBezTo>
                  <a:lnTo>
                    <a:pt x="1886" y="1378"/>
                  </a:lnTo>
                  <a:lnTo>
                    <a:pt x="1889" y="1370"/>
                  </a:lnTo>
                  <a:lnTo>
                    <a:pt x="1889" y="1370"/>
                  </a:lnTo>
                  <a:lnTo>
                    <a:pt x="1888" y="1363"/>
                  </a:lnTo>
                  <a:lnTo>
                    <a:pt x="1888" y="1363"/>
                  </a:lnTo>
                  <a:lnTo>
                    <a:pt x="1891" y="1343"/>
                  </a:lnTo>
                  <a:lnTo>
                    <a:pt x="1891" y="1343"/>
                  </a:lnTo>
                  <a:cubicBezTo>
                    <a:pt x="1890" y="1346"/>
                    <a:pt x="1888" y="1349"/>
                    <a:pt x="1886" y="1352"/>
                  </a:cubicBezTo>
                  <a:lnTo>
                    <a:pt x="1886" y="1352"/>
                  </a:lnTo>
                  <a:lnTo>
                    <a:pt x="1882" y="1324"/>
                  </a:lnTo>
                  <a:lnTo>
                    <a:pt x="1882" y="1324"/>
                  </a:lnTo>
                  <a:cubicBezTo>
                    <a:pt x="1880" y="1332"/>
                    <a:pt x="1880" y="1339"/>
                    <a:pt x="1879" y="1347"/>
                  </a:cubicBezTo>
                  <a:lnTo>
                    <a:pt x="1879" y="1347"/>
                  </a:lnTo>
                  <a:cubicBezTo>
                    <a:pt x="1873" y="1316"/>
                    <a:pt x="1869" y="1283"/>
                    <a:pt x="1869" y="1246"/>
                  </a:cubicBezTo>
                  <a:lnTo>
                    <a:pt x="1869" y="1246"/>
                  </a:lnTo>
                  <a:lnTo>
                    <a:pt x="1882" y="1324"/>
                  </a:lnTo>
                  <a:cubicBezTo>
                    <a:pt x="1886" y="1298"/>
                    <a:pt x="1895" y="1272"/>
                    <a:pt x="1908" y="1246"/>
                  </a:cubicBezTo>
                  <a:close/>
                  <a:moveTo>
                    <a:pt x="1876" y="1402"/>
                  </a:moveTo>
                  <a:lnTo>
                    <a:pt x="1870" y="1419"/>
                  </a:lnTo>
                  <a:lnTo>
                    <a:pt x="1870" y="1419"/>
                  </a:lnTo>
                  <a:cubicBezTo>
                    <a:pt x="1870" y="1416"/>
                    <a:pt x="1870" y="1414"/>
                    <a:pt x="1870" y="1412"/>
                  </a:cubicBezTo>
                  <a:lnTo>
                    <a:pt x="1870" y="1412"/>
                  </a:lnTo>
                  <a:cubicBezTo>
                    <a:pt x="1872" y="1409"/>
                    <a:pt x="1874" y="1405"/>
                    <a:pt x="1876" y="1402"/>
                  </a:cubicBezTo>
                  <a:close/>
                  <a:moveTo>
                    <a:pt x="1381" y="1747"/>
                  </a:moveTo>
                  <a:lnTo>
                    <a:pt x="1383" y="1747"/>
                  </a:lnTo>
                  <a:lnTo>
                    <a:pt x="1383" y="1747"/>
                  </a:lnTo>
                  <a:cubicBezTo>
                    <a:pt x="1382" y="1748"/>
                    <a:pt x="1382" y="1749"/>
                    <a:pt x="1382" y="1750"/>
                  </a:cubicBezTo>
                  <a:lnTo>
                    <a:pt x="1382" y="1750"/>
                  </a:lnTo>
                  <a:cubicBezTo>
                    <a:pt x="1381" y="1749"/>
                    <a:pt x="1380" y="1749"/>
                    <a:pt x="1380" y="1749"/>
                  </a:cubicBezTo>
                  <a:lnTo>
                    <a:pt x="1380" y="1749"/>
                  </a:lnTo>
                  <a:lnTo>
                    <a:pt x="1381" y="1747"/>
                  </a:lnTo>
                  <a:close/>
                  <a:moveTo>
                    <a:pt x="1441" y="1"/>
                  </a:moveTo>
                  <a:cubicBezTo>
                    <a:pt x="1363" y="1"/>
                    <a:pt x="1246" y="1"/>
                    <a:pt x="1168" y="40"/>
                  </a:cubicBezTo>
                  <a:cubicBezTo>
                    <a:pt x="1052" y="79"/>
                    <a:pt x="935" y="118"/>
                    <a:pt x="857" y="157"/>
                  </a:cubicBezTo>
                  <a:cubicBezTo>
                    <a:pt x="779" y="196"/>
                    <a:pt x="740" y="234"/>
                    <a:pt x="701" y="273"/>
                  </a:cubicBezTo>
                  <a:cubicBezTo>
                    <a:pt x="662" y="312"/>
                    <a:pt x="585" y="351"/>
                    <a:pt x="546" y="390"/>
                  </a:cubicBezTo>
                  <a:cubicBezTo>
                    <a:pt x="429" y="507"/>
                    <a:pt x="351" y="701"/>
                    <a:pt x="273" y="857"/>
                  </a:cubicBezTo>
                  <a:cubicBezTo>
                    <a:pt x="244" y="915"/>
                    <a:pt x="237" y="994"/>
                    <a:pt x="235" y="1063"/>
                  </a:cubicBezTo>
                  <a:lnTo>
                    <a:pt x="235" y="1063"/>
                  </a:lnTo>
                  <a:cubicBezTo>
                    <a:pt x="158" y="1165"/>
                    <a:pt x="99" y="1283"/>
                    <a:pt x="40" y="1402"/>
                  </a:cubicBezTo>
                  <a:cubicBezTo>
                    <a:pt x="1" y="1558"/>
                    <a:pt x="1" y="1713"/>
                    <a:pt x="40" y="1830"/>
                  </a:cubicBezTo>
                  <a:cubicBezTo>
                    <a:pt x="40" y="2063"/>
                    <a:pt x="79" y="2219"/>
                    <a:pt x="157" y="2414"/>
                  </a:cubicBezTo>
                  <a:cubicBezTo>
                    <a:pt x="234" y="2491"/>
                    <a:pt x="273" y="2569"/>
                    <a:pt x="351" y="2647"/>
                  </a:cubicBezTo>
                  <a:cubicBezTo>
                    <a:pt x="351" y="2686"/>
                    <a:pt x="390" y="2725"/>
                    <a:pt x="429" y="2764"/>
                  </a:cubicBezTo>
                  <a:cubicBezTo>
                    <a:pt x="701" y="2997"/>
                    <a:pt x="1052" y="3114"/>
                    <a:pt x="1402" y="3114"/>
                  </a:cubicBezTo>
                  <a:cubicBezTo>
                    <a:pt x="1557" y="3114"/>
                    <a:pt x="1713" y="3075"/>
                    <a:pt x="1869" y="3036"/>
                  </a:cubicBezTo>
                  <a:cubicBezTo>
                    <a:pt x="2063" y="2958"/>
                    <a:pt x="2219" y="2881"/>
                    <a:pt x="2375" y="2725"/>
                  </a:cubicBezTo>
                  <a:cubicBezTo>
                    <a:pt x="2491" y="2647"/>
                    <a:pt x="2608" y="2530"/>
                    <a:pt x="2686" y="2375"/>
                  </a:cubicBezTo>
                  <a:cubicBezTo>
                    <a:pt x="2764" y="2258"/>
                    <a:pt x="2803" y="2102"/>
                    <a:pt x="2842" y="1947"/>
                  </a:cubicBezTo>
                  <a:cubicBezTo>
                    <a:pt x="2880" y="1791"/>
                    <a:pt x="2880" y="1635"/>
                    <a:pt x="2880" y="1480"/>
                  </a:cubicBezTo>
                  <a:cubicBezTo>
                    <a:pt x="2880" y="1324"/>
                    <a:pt x="2842" y="1168"/>
                    <a:pt x="2803" y="1013"/>
                  </a:cubicBezTo>
                  <a:cubicBezTo>
                    <a:pt x="2725" y="818"/>
                    <a:pt x="2608" y="624"/>
                    <a:pt x="2452" y="468"/>
                  </a:cubicBezTo>
                  <a:cubicBezTo>
                    <a:pt x="2414" y="429"/>
                    <a:pt x="2375" y="390"/>
                    <a:pt x="2336" y="351"/>
                  </a:cubicBezTo>
                  <a:cubicBezTo>
                    <a:pt x="2180" y="196"/>
                    <a:pt x="1947" y="79"/>
                    <a:pt x="1713" y="40"/>
                  </a:cubicBezTo>
                  <a:cubicBezTo>
                    <a:pt x="1635" y="40"/>
                    <a:pt x="1557" y="1"/>
                    <a:pt x="1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2"/>
            <p:cNvSpPr/>
            <p:nvPr/>
          </p:nvSpPr>
          <p:spPr>
            <a:xfrm>
              <a:off x="3792670" y="5176649"/>
              <a:ext cx="30845" cy="28253"/>
            </a:xfrm>
            <a:custGeom>
              <a:avLst/>
              <a:gdLst/>
              <a:ahLst/>
              <a:cxnLst/>
              <a:rect l="l" t="t" r="r" b="b"/>
              <a:pathLst>
                <a:path w="2880" h="2638" extrusionOk="0">
                  <a:moveTo>
                    <a:pt x="1669" y="1368"/>
                  </a:moveTo>
                  <a:lnTo>
                    <a:pt x="1669" y="1368"/>
                  </a:lnTo>
                  <a:cubicBezTo>
                    <a:pt x="1669" y="1368"/>
                    <a:pt x="1669" y="1369"/>
                    <a:pt x="1668" y="1369"/>
                  </a:cubicBezTo>
                  <a:lnTo>
                    <a:pt x="1668" y="1369"/>
                  </a:lnTo>
                  <a:lnTo>
                    <a:pt x="1648" y="1397"/>
                  </a:lnTo>
                  <a:lnTo>
                    <a:pt x="1648" y="1397"/>
                  </a:lnTo>
                  <a:cubicBezTo>
                    <a:pt x="1654" y="1387"/>
                    <a:pt x="1660" y="1377"/>
                    <a:pt x="1669" y="1368"/>
                  </a:cubicBezTo>
                  <a:close/>
                  <a:moveTo>
                    <a:pt x="1640" y="1413"/>
                  </a:moveTo>
                  <a:lnTo>
                    <a:pt x="1637" y="1429"/>
                  </a:lnTo>
                  <a:lnTo>
                    <a:pt x="1637" y="1429"/>
                  </a:lnTo>
                  <a:lnTo>
                    <a:pt x="1635" y="1430"/>
                  </a:lnTo>
                  <a:lnTo>
                    <a:pt x="1635" y="1430"/>
                  </a:lnTo>
                  <a:cubicBezTo>
                    <a:pt x="1636" y="1424"/>
                    <a:pt x="1638" y="1419"/>
                    <a:pt x="1640" y="1413"/>
                  </a:cubicBezTo>
                  <a:close/>
                  <a:moveTo>
                    <a:pt x="1632" y="1453"/>
                  </a:moveTo>
                  <a:cubicBezTo>
                    <a:pt x="1631" y="1455"/>
                    <a:pt x="1630" y="1457"/>
                    <a:pt x="1629" y="1459"/>
                  </a:cubicBezTo>
                  <a:lnTo>
                    <a:pt x="1629" y="1459"/>
                  </a:lnTo>
                  <a:lnTo>
                    <a:pt x="1621" y="1462"/>
                  </a:lnTo>
                  <a:lnTo>
                    <a:pt x="1621" y="1462"/>
                  </a:lnTo>
                  <a:cubicBezTo>
                    <a:pt x="1621" y="1460"/>
                    <a:pt x="1622" y="1459"/>
                    <a:pt x="1622" y="1458"/>
                  </a:cubicBezTo>
                  <a:lnTo>
                    <a:pt x="1622" y="1458"/>
                  </a:lnTo>
                  <a:cubicBezTo>
                    <a:pt x="1626" y="1456"/>
                    <a:pt x="1629" y="1454"/>
                    <a:pt x="1632" y="1453"/>
                  </a:cubicBezTo>
                  <a:close/>
                  <a:moveTo>
                    <a:pt x="1617" y="1480"/>
                  </a:moveTo>
                  <a:cubicBezTo>
                    <a:pt x="1616" y="1481"/>
                    <a:pt x="1615" y="1482"/>
                    <a:pt x="1615" y="1483"/>
                  </a:cubicBezTo>
                  <a:lnTo>
                    <a:pt x="1615" y="1483"/>
                  </a:lnTo>
                  <a:lnTo>
                    <a:pt x="1612" y="1483"/>
                  </a:lnTo>
                  <a:lnTo>
                    <a:pt x="1612" y="1483"/>
                  </a:lnTo>
                  <a:cubicBezTo>
                    <a:pt x="1612" y="1482"/>
                    <a:pt x="1613" y="1481"/>
                    <a:pt x="1613" y="1480"/>
                  </a:cubicBezTo>
                  <a:lnTo>
                    <a:pt x="1613" y="1480"/>
                  </a:lnTo>
                  <a:cubicBezTo>
                    <a:pt x="1614" y="1480"/>
                    <a:pt x="1616" y="1480"/>
                    <a:pt x="1617" y="1480"/>
                  </a:cubicBezTo>
                  <a:close/>
                  <a:moveTo>
                    <a:pt x="1383" y="1482"/>
                  </a:moveTo>
                  <a:lnTo>
                    <a:pt x="1383" y="1482"/>
                  </a:lnTo>
                  <a:cubicBezTo>
                    <a:pt x="1386" y="1483"/>
                    <a:pt x="1389" y="1483"/>
                    <a:pt x="1393" y="1484"/>
                  </a:cubicBezTo>
                  <a:lnTo>
                    <a:pt x="1393" y="1484"/>
                  </a:lnTo>
                  <a:cubicBezTo>
                    <a:pt x="1393" y="1485"/>
                    <a:pt x="1393" y="1485"/>
                    <a:pt x="1393" y="1486"/>
                  </a:cubicBezTo>
                  <a:lnTo>
                    <a:pt x="1393" y="1486"/>
                  </a:lnTo>
                  <a:lnTo>
                    <a:pt x="1384" y="1484"/>
                  </a:lnTo>
                  <a:lnTo>
                    <a:pt x="1384" y="1484"/>
                  </a:lnTo>
                  <a:lnTo>
                    <a:pt x="1383" y="1482"/>
                  </a:lnTo>
                  <a:close/>
                  <a:moveTo>
                    <a:pt x="1446" y="1494"/>
                  </a:moveTo>
                  <a:cubicBezTo>
                    <a:pt x="1448" y="1495"/>
                    <a:pt x="1451" y="1496"/>
                    <a:pt x="1453" y="1498"/>
                  </a:cubicBezTo>
                  <a:lnTo>
                    <a:pt x="1453" y="1498"/>
                  </a:lnTo>
                  <a:lnTo>
                    <a:pt x="1451" y="1497"/>
                  </a:lnTo>
                  <a:lnTo>
                    <a:pt x="1451" y="1497"/>
                  </a:lnTo>
                  <a:lnTo>
                    <a:pt x="1446" y="1494"/>
                  </a:lnTo>
                  <a:lnTo>
                    <a:pt x="1446" y="1494"/>
                  </a:lnTo>
                  <a:cubicBezTo>
                    <a:pt x="1446" y="1494"/>
                    <a:pt x="1446" y="1494"/>
                    <a:pt x="1446" y="1494"/>
                  </a:cubicBezTo>
                  <a:close/>
                  <a:moveTo>
                    <a:pt x="1463" y="1507"/>
                  </a:moveTo>
                  <a:cubicBezTo>
                    <a:pt x="1464" y="1507"/>
                    <a:pt x="1465" y="1507"/>
                    <a:pt x="1466" y="1508"/>
                  </a:cubicBezTo>
                  <a:lnTo>
                    <a:pt x="1466" y="1508"/>
                  </a:lnTo>
                  <a:lnTo>
                    <a:pt x="1465" y="1508"/>
                  </a:lnTo>
                  <a:lnTo>
                    <a:pt x="1465" y="1508"/>
                  </a:lnTo>
                  <a:lnTo>
                    <a:pt x="1463" y="1507"/>
                  </a:lnTo>
                  <a:close/>
                  <a:moveTo>
                    <a:pt x="1565" y="1483"/>
                  </a:moveTo>
                  <a:lnTo>
                    <a:pt x="1562" y="1485"/>
                  </a:lnTo>
                  <a:lnTo>
                    <a:pt x="1562" y="1485"/>
                  </a:lnTo>
                  <a:lnTo>
                    <a:pt x="1535" y="1496"/>
                  </a:lnTo>
                  <a:lnTo>
                    <a:pt x="1535" y="1496"/>
                  </a:lnTo>
                  <a:lnTo>
                    <a:pt x="1525" y="1498"/>
                  </a:lnTo>
                  <a:lnTo>
                    <a:pt x="1525" y="1498"/>
                  </a:lnTo>
                  <a:cubicBezTo>
                    <a:pt x="1522" y="1497"/>
                    <a:pt x="1519" y="1496"/>
                    <a:pt x="1517" y="1495"/>
                  </a:cubicBezTo>
                  <a:lnTo>
                    <a:pt x="1517" y="1495"/>
                  </a:lnTo>
                  <a:cubicBezTo>
                    <a:pt x="1512" y="1497"/>
                    <a:pt x="1507" y="1499"/>
                    <a:pt x="1502" y="1502"/>
                  </a:cubicBezTo>
                  <a:lnTo>
                    <a:pt x="1502" y="1502"/>
                  </a:lnTo>
                  <a:lnTo>
                    <a:pt x="1525" y="1498"/>
                  </a:lnTo>
                  <a:lnTo>
                    <a:pt x="1525" y="1498"/>
                  </a:lnTo>
                  <a:cubicBezTo>
                    <a:pt x="1526" y="1498"/>
                    <a:pt x="1527" y="1499"/>
                    <a:pt x="1528" y="1499"/>
                  </a:cubicBezTo>
                  <a:lnTo>
                    <a:pt x="1528" y="1499"/>
                  </a:lnTo>
                  <a:lnTo>
                    <a:pt x="1505" y="1508"/>
                  </a:lnTo>
                  <a:lnTo>
                    <a:pt x="1505" y="1508"/>
                  </a:lnTo>
                  <a:lnTo>
                    <a:pt x="1495" y="1506"/>
                  </a:lnTo>
                  <a:lnTo>
                    <a:pt x="1495" y="1506"/>
                  </a:lnTo>
                  <a:cubicBezTo>
                    <a:pt x="1497" y="1504"/>
                    <a:pt x="1499" y="1503"/>
                    <a:pt x="1502" y="1502"/>
                  </a:cubicBezTo>
                  <a:lnTo>
                    <a:pt x="1502" y="1502"/>
                  </a:lnTo>
                  <a:lnTo>
                    <a:pt x="1486" y="1504"/>
                  </a:lnTo>
                  <a:lnTo>
                    <a:pt x="1479" y="1503"/>
                  </a:lnTo>
                  <a:lnTo>
                    <a:pt x="1479" y="1503"/>
                  </a:lnTo>
                  <a:lnTo>
                    <a:pt x="1452" y="1492"/>
                  </a:lnTo>
                  <a:lnTo>
                    <a:pt x="1452" y="1492"/>
                  </a:lnTo>
                  <a:cubicBezTo>
                    <a:pt x="1461" y="1490"/>
                    <a:pt x="1470" y="1489"/>
                    <a:pt x="1479" y="1489"/>
                  </a:cubicBezTo>
                  <a:cubicBezTo>
                    <a:pt x="1492" y="1489"/>
                    <a:pt x="1505" y="1491"/>
                    <a:pt x="1517" y="1495"/>
                  </a:cubicBezTo>
                  <a:lnTo>
                    <a:pt x="1517" y="1495"/>
                  </a:lnTo>
                  <a:cubicBezTo>
                    <a:pt x="1532" y="1489"/>
                    <a:pt x="1549" y="1485"/>
                    <a:pt x="1565" y="1483"/>
                  </a:cubicBezTo>
                  <a:close/>
                  <a:moveTo>
                    <a:pt x="1440" y="1"/>
                  </a:moveTo>
                  <a:cubicBezTo>
                    <a:pt x="1207" y="1"/>
                    <a:pt x="1012" y="40"/>
                    <a:pt x="817" y="156"/>
                  </a:cubicBezTo>
                  <a:cubicBezTo>
                    <a:pt x="701" y="195"/>
                    <a:pt x="623" y="234"/>
                    <a:pt x="545" y="312"/>
                  </a:cubicBezTo>
                  <a:cubicBezTo>
                    <a:pt x="506" y="351"/>
                    <a:pt x="467" y="390"/>
                    <a:pt x="428" y="429"/>
                  </a:cubicBezTo>
                  <a:cubicBezTo>
                    <a:pt x="312" y="585"/>
                    <a:pt x="195" y="779"/>
                    <a:pt x="117" y="1013"/>
                  </a:cubicBezTo>
                  <a:cubicBezTo>
                    <a:pt x="0" y="1441"/>
                    <a:pt x="117" y="1908"/>
                    <a:pt x="428" y="2219"/>
                  </a:cubicBezTo>
                  <a:cubicBezTo>
                    <a:pt x="506" y="2297"/>
                    <a:pt x="623" y="2375"/>
                    <a:pt x="701" y="2413"/>
                  </a:cubicBezTo>
                  <a:lnTo>
                    <a:pt x="778" y="2452"/>
                  </a:lnTo>
                  <a:cubicBezTo>
                    <a:pt x="856" y="2491"/>
                    <a:pt x="934" y="2530"/>
                    <a:pt x="1012" y="2569"/>
                  </a:cubicBezTo>
                  <a:cubicBezTo>
                    <a:pt x="1071" y="2584"/>
                    <a:pt x="1137" y="2593"/>
                    <a:pt x="1203" y="2597"/>
                  </a:cubicBezTo>
                  <a:lnTo>
                    <a:pt x="1203" y="2597"/>
                  </a:lnTo>
                  <a:cubicBezTo>
                    <a:pt x="1217" y="2601"/>
                    <a:pt x="1231" y="2604"/>
                    <a:pt x="1245" y="2608"/>
                  </a:cubicBezTo>
                  <a:cubicBezTo>
                    <a:pt x="1323" y="2627"/>
                    <a:pt x="1401" y="2637"/>
                    <a:pt x="1479" y="2637"/>
                  </a:cubicBezTo>
                  <a:cubicBezTo>
                    <a:pt x="1557" y="2637"/>
                    <a:pt x="1635" y="2627"/>
                    <a:pt x="1712" y="2608"/>
                  </a:cubicBezTo>
                  <a:cubicBezTo>
                    <a:pt x="1868" y="2569"/>
                    <a:pt x="2024" y="2530"/>
                    <a:pt x="2179" y="2452"/>
                  </a:cubicBezTo>
                  <a:cubicBezTo>
                    <a:pt x="2296" y="2413"/>
                    <a:pt x="2413" y="2336"/>
                    <a:pt x="2491" y="2258"/>
                  </a:cubicBezTo>
                  <a:cubicBezTo>
                    <a:pt x="2607" y="2102"/>
                    <a:pt x="2724" y="1946"/>
                    <a:pt x="2763" y="1752"/>
                  </a:cubicBezTo>
                  <a:cubicBezTo>
                    <a:pt x="2880" y="1402"/>
                    <a:pt x="2841" y="1051"/>
                    <a:pt x="2646" y="740"/>
                  </a:cubicBezTo>
                  <a:cubicBezTo>
                    <a:pt x="2607" y="662"/>
                    <a:pt x="2569" y="623"/>
                    <a:pt x="2530" y="585"/>
                  </a:cubicBezTo>
                  <a:cubicBezTo>
                    <a:pt x="2491" y="507"/>
                    <a:pt x="2452" y="429"/>
                    <a:pt x="2413" y="390"/>
                  </a:cubicBezTo>
                  <a:cubicBezTo>
                    <a:pt x="2296" y="273"/>
                    <a:pt x="2179" y="195"/>
                    <a:pt x="2024" y="156"/>
                  </a:cubicBezTo>
                  <a:cubicBezTo>
                    <a:pt x="1829" y="40"/>
                    <a:pt x="1635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2"/>
            <p:cNvSpPr/>
            <p:nvPr/>
          </p:nvSpPr>
          <p:spPr>
            <a:xfrm>
              <a:off x="3779047" y="5147036"/>
              <a:ext cx="78644" cy="12541"/>
            </a:xfrm>
            <a:custGeom>
              <a:avLst/>
              <a:gdLst/>
              <a:ahLst/>
              <a:cxnLst/>
              <a:rect l="l" t="t" r="r" b="b"/>
              <a:pathLst>
                <a:path w="7343" h="1171" extrusionOk="0">
                  <a:moveTo>
                    <a:pt x="384" y="1"/>
                  </a:moveTo>
                  <a:cubicBezTo>
                    <a:pt x="132" y="1"/>
                    <a:pt x="0" y="434"/>
                    <a:pt x="299" y="509"/>
                  </a:cubicBezTo>
                  <a:cubicBezTo>
                    <a:pt x="2517" y="781"/>
                    <a:pt x="4774" y="1015"/>
                    <a:pt x="6992" y="1170"/>
                  </a:cubicBezTo>
                  <a:cubicBezTo>
                    <a:pt x="7343" y="1170"/>
                    <a:pt x="7304" y="664"/>
                    <a:pt x="6992" y="664"/>
                  </a:cubicBezTo>
                  <a:cubicBezTo>
                    <a:pt x="4813" y="509"/>
                    <a:pt x="2634" y="314"/>
                    <a:pt x="416" y="3"/>
                  </a:cubicBezTo>
                  <a:cubicBezTo>
                    <a:pt x="405" y="1"/>
                    <a:pt x="395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2"/>
            <p:cNvSpPr/>
            <p:nvPr/>
          </p:nvSpPr>
          <p:spPr>
            <a:xfrm>
              <a:off x="3795958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53" y="0"/>
                  </a:moveTo>
                  <a:cubicBezTo>
                    <a:pt x="140" y="0"/>
                    <a:pt x="1" y="330"/>
                    <a:pt x="199" y="462"/>
                  </a:cubicBezTo>
                  <a:cubicBezTo>
                    <a:pt x="1950" y="1629"/>
                    <a:pt x="3623" y="2875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3" y="4041"/>
                    <a:pt x="5608" y="3886"/>
                  </a:cubicBezTo>
                  <a:cubicBezTo>
                    <a:pt x="3974" y="2524"/>
                    <a:pt x="2223" y="1240"/>
                    <a:pt x="471" y="34"/>
                  </a:cubicBezTo>
                  <a:cubicBezTo>
                    <a:pt x="431" y="11"/>
                    <a:pt x="39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2"/>
            <p:cNvSpPr/>
            <p:nvPr/>
          </p:nvSpPr>
          <p:spPr>
            <a:xfrm>
              <a:off x="3811348" y="5073416"/>
              <a:ext cx="23251" cy="65202"/>
            </a:xfrm>
            <a:custGeom>
              <a:avLst/>
              <a:gdLst/>
              <a:ahLst/>
              <a:cxnLst/>
              <a:rect l="l" t="t" r="r" b="b"/>
              <a:pathLst>
                <a:path w="2171" h="6088" extrusionOk="0">
                  <a:moveTo>
                    <a:pt x="286" y="1"/>
                  </a:moveTo>
                  <a:cubicBezTo>
                    <a:pt x="144" y="1"/>
                    <a:pt x="0" y="117"/>
                    <a:pt x="46" y="301"/>
                  </a:cubicBezTo>
                  <a:cubicBezTo>
                    <a:pt x="708" y="2129"/>
                    <a:pt x="1253" y="3997"/>
                    <a:pt x="1681" y="5904"/>
                  </a:cubicBezTo>
                  <a:cubicBezTo>
                    <a:pt x="1697" y="6032"/>
                    <a:pt x="1784" y="6087"/>
                    <a:pt x="1879" y="6087"/>
                  </a:cubicBezTo>
                  <a:cubicBezTo>
                    <a:pt x="2017" y="6087"/>
                    <a:pt x="2171" y="5971"/>
                    <a:pt x="2148" y="5787"/>
                  </a:cubicBezTo>
                  <a:lnTo>
                    <a:pt x="2109" y="5787"/>
                  </a:lnTo>
                  <a:cubicBezTo>
                    <a:pt x="1720" y="3881"/>
                    <a:pt x="1175" y="201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2"/>
            <p:cNvSpPr/>
            <p:nvPr/>
          </p:nvSpPr>
          <p:spPr>
            <a:xfrm>
              <a:off x="3837181" y="5107591"/>
              <a:ext cx="20927" cy="50733"/>
            </a:xfrm>
            <a:custGeom>
              <a:avLst/>
              <a:gdLst/>
              <a:ahLst/>
              <a:cxnLst/>
              <a:rect l="l" t="t" r="r" b="b"/>
              <a:pathLst>
                <a:path w="1954" h="4737" extrusionOk="0">
                  <a:moveTo>
                    <a:pt x="295" y="1"/>
                  </a:moveTo>
                  <a:cubicBezTo>
                    <a:pt x="145" y="1"/>
                    <a:pt x="1" y="117"/>
                    <a:pt x="47" y="300"/>
                  </a:cubicBezTo>
                  <a:cubicBezTo>
                    <a:pt x="319" y="1001"/>
                    <a:pt x="553" y="1740"/>
                    <a:pt x="786" y="2441"/>
                  </a:cubicBezTo>
                  <a:cubicBezTo>
                    <a:pt x="903" y="2791"/>
                    <a:pt x="1020" y="3141"/>
                    <a:pt x="1136" y="3491"/>
                  </a:cubicBezTo>
                  <a:lnTo>
                    <a:pt x="1331" y="3997"/>
                  </a:lnTo>
                  <a:cubicBezTo>
                    <a:pt x="1370" y="4153"/>
                    <a:pt x="1409" y="4309"/>
                    <a:pt x="1448" y="4503"/>
                  </a:cubicBezTo>
                  <a:cubicBezTo>
                    <a:pt x="1428" y="4659"/>
                    <a:pt x="1535" y="4737"/>
                    <a:pt x="1652" y="4737"/>
                  </a:cubicBezTo>
                  <a:cubicBezTo>
                    <a:pt x="1769" y="4737"/>
                    <a:pt x="1895" y="4659"/>
                    <a:pt x="1915" y="4503"/>
                  </a:cubicBezTo>
                  <a:lnTo>
                    <a:pt x="1954" y="4503"/>
                  </a:lnTo>
                  <a:cubicBezTo>
                    <a:pt x="1915" y="4153"/>
                    <a:pt x="1837" y="3803"/>
                    <a:pt x="1681" y="3491"/>
                  </a:cubicBezTo>
                  <a:lnTo>
                    <a:pt x="1292" y="2402"/>
                  </a:lnTo>
                  <a:cubicBezTo>
                    <a:pt x="1059" y="1662"/>
                    <a:pt x="825" y="92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2"/>
            <p:cNvSpPr/>
            <p:nvPr/>
          </p:nvSpPr>
          <p:spPr>
            <a:xfrm>
              <a:off x="3808585" y="5159599"/>
              <a:ext cx="57459" cy="33672"/>
            </a:xfrm>
            <a:custGeom>
              <a:avLst/>
              <a:gdLst/>
              <a:ahLst/>
              <a:cxnLst/>
              <a:rect l="l" t="t" r="r" b="b"/>
              <a:pathLst>
                <a:path w="5365" h="3144" extrusionOk="0">
                  <a:moveTo>
                    <a:pt x="5045" y="0"/>
                  </a:moveTo>
                  <a:cubicBezTo>
                    <a:pt x="5010" y="0"/>
                    <a:pt x="4972" y="11"/>
                    <a:pt x="4935" y="36"/>
                  </a:cubicBezTo>
                  <a:cubicBezTo>
                    <a:pt x="3495" y="1126"/>
                    <a:pt x="1822" y="1865"/>
                    <a:pt x="265" y="2682"/>
                  </a:cubicBezTo>
                  <a:cubicBezTo>
                    <a:pt x="1" y="2815"/>
                    <a:pt x="158" y="3144"/>
                    <a:pt x="378" y="3144"/>
                  </a:cubicBezTo>
                  <a:cubicBezTo>
                    <a:pt x="417" y="3144"/>
                    <a:pt x="458" y="3134"/>
                    <a:pt x="499" y="3110"/>
                  </a:cubicBezTo>
                  <a:cubicBezTo>
                    <a:pt x="2094" y="2293"/>
                    <a:pt x="3729" y="1554"/>
                    <a:pt x="5168" y="464"/>
                  </a:cubicBezTo>
                  <a:cubicBezTo>
                    <a:pt x="5364" y="301"/>
                    <a:pt x="5231" y="0"/>
                    <a:pt x="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2"/>
            <p:cNvSpPr/>
            <p:nvPr/>
          </p:nvSpPr>
          <p:spPr>
            <a:xfrm>
              <a:off x="3846456" y="5150699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304" y="1"/>
                  </a:moveTo>
                  <a:cubicBezTo>
                    <a:pt x="124" y="1"/>
                    <a:pt x="1" y="318"/>
                    <a:pt x="193" y="478"/>
                  </a:cubicBezTo>
                  <a:lnTo>
                    <a:pt x="8092" y="6549"/>
                  </a:lnTo>
                  <a:cubicBezTo>
                    <a:pt x="8134" y="6583"/>
                    <a:pt x="8175" y="6598"/>
                    <a:pt x="8214" y="6598"/>
                  </a:cubicBezTo>
                  <a:cubicBezTo>
                    <a:pt x="8394" y="6598"/>
                    <a:pt x="8517" y="6281"/>
                    <a:pt x="8326" y="6121"/>
                  </a:cubicBezTo>
                  <a:lnTo>
                    <a:pt x="426" y="50"/>
                  </a:lnTo>
                  <a:cubicBezTo>
                    <a:pt x="385" y="15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2"/>
            <p:cNvSpPr/>
            <p:nvPr/>
          </p:nvSpPr>
          <p:spPr>
            <a:xfrm>
              <a:off x="3887636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33" y="0"/>
                  </a:moveTo>
                  <a:cubicBezTo>
                    <a:pt x="171" y="0"/>
                    <a:pt x="1" y="193"/>
                    <a:pt x="83" y="386"/>
                  </a:cubicBezTo>
                  <a:cubicBezTo>
                    <a:pt x="1017" y="2370"/>
                    <a:pt x="1367" y="4549"/>
                    <a:pt x="2340" y="6495"/>
                  </a:cubicBezTo>
                  <a:cubicBezTo>
                    <a:pt x="2389" y="6581"/>
                    <a:pt x="2465" y="6617"/>
                    <a:pt x="2542" y="6617"/>
                  </a:cubicBezTo>
                  <a:cubicBezTo>
                    <a:pt x="2708" y="6617"/>
                    <a:pt x="2875" y="6448"/>
                    <a:pt x="2768" y="6262"/>
                  </a:cubicBezTo>
                  <a:cubicBezTo>
                    <a:pt x="1796" y="4316"/>
                    <a:pt x="1445" y="2098"/>
                    <a:pt x="511" y="113"/>
                  </a:cubicBezTo>
                  <a:cubicBezTo>
                    <a:pt x="466" y="33"/>
                    <a:pt x="400" y="0"/>
                    <a:pt x="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2"/>
            <p:cNvSpPr/>
            <p:nvPr/>
          </p:nvSpPr>
          <p:spPr>
            <a:xfrm>
              <a:off x="3766409" y="5137890"/>
              <a:ext cx="22105" cy="21270"/>
            </a:xfrm>
            <a:custGeom>
              <a:avLst/>
              <a:gdLst/>
              <a:ahLst/>
              <a:cxnLst/>
              <a:rect l="l" t="t" r="r" b="b"/>
              <a:pathLst>
                <a:path w="2064" h="1986" extrusionOk="0">
                  <a:moveTo>
                    <a:pt x="701" y="637"/>
                  </a:moveTo>
                  <a:cubicBezTo>
                    <a:pt x="701" y="659"/>
                    <a:pt x="697" y="665"/>
                    <a:pt x="676" y="687"/>
                  </a:cubicBezTo>
                  <a:lnTo>
                    <a:pt x="676" y="687"/>
                  </a:lnTo>
                  <a:cubicBezTo>
                    <a:pt x="678" y="681"/>
                    <a:pt x="680" y="674"/>
                    <a:pt x="683" y="667"/>
                  </a:cubicBezTo>
                  <a:lnTo>
                    <a:pt x="683" y="667"/>
                  </a:lnTo>
                  <a:lnTo>
                    <a:pt x="701" y="637"/>
                  </a:lnTo>
                  <a:close/>
                  <a:moveTo>
                    <a:pt x="1690" y="733"/>
                  </a:moveTo>
                  <a:lnTo>
                    <a:pt x="1713" y="779"/>
                  </a:lnTo>
                  <a:cubicBezTo>
                    <a:pt x="1685" y="779"/>
                    <a:pt x="1677" y="759"/>
                    <a:pt x="1690" y="733"/>
                  </a:cubicBezTo>
                  <a:close/>
                  <a:moveTo>
                    <a:pt x="1713" y="896"/>
                  </a:moveTo>
                  <a:lnTo>
                    <a:pt x="1713" y="1013"/>
                  </a:lnTo>
                  <a:lnTo>
                    <a:pt x="1712" y="1014"/>
                  </a:lnTo>
                  <a:lnTo>
                    <a:pt x="1712" y="1014"/>
                  </a:lnTo>
                  <a:cubicBezTo>
                    <a:pt x="1713" y="1001"/>
                    <a:pt x="1713" y="988"/>
                    <a:pt x="1713" y="974"/>
                  </a:cubicBezTo>
                  <a:cubicBezTo>
                    <a:pt x="1713" y="960"/>
                    <a:pt x="1712" y="947"/>
                    <a:pt x="1711" y="934"/>
                  </a:cubicBezTo>
                  <a:lnTo>
                    <a:pt x="1711" y="934"/>
                  </a:lnTo>
                  <a:cubicBezTo>
                    <a:pt x="1712" y="922"/>
                    <a:pt x="1713" y="909"/>
                    <a:pt x="1713" y="896"/>
                  </a:cubicBezTo>
                  <a:close/>
                  <a:moveTo>
                    <a:pt x="640" y="1268"/>
                  </a:moveTo>
                  <a:cubicBezTo>
                    <a:pt x="650" y="1282"/>
                    <a:pt x="657" y="1295"/>
                    <a:pt x="660" y="1308"/>
                  </a:cubicBezTo>
                  <a:lnTo>
                    <a:pt x="660" y="1308"/>
                  </a:lnTo>
                  <a:lnTo>
                    <a:pt x="651" y="1296"/>
                  </a:lnTo>
                  <a:lnTo>
                    <a:pt x="651" y="1296"/>
                  </a:lnTo>
                  <a:lnTo>
                    <a:pt x="640" y="1268"/>
                  </a:lnTo>
                  <a:close/>
                  <a:moveTo>
                    <a:pt x="1431" y="1285"/>
                  </a:moveTo>
                  <a:lnTo>
                    <a:pt x="1418" y="1302"/>
                  </a:lnTo>
                  <a:lnTo>
                    <a:pt x="1418" y="1302"/>
                  </a:lnTo>
                  <a:lnTo>
                    <a:pt x="1402" y="1314"/>
                  </a:lnTo>
                  <a:lnTo>
                    <a:pt x="1402" y="1314"/>
                  </a:lnTo>
                  <a:cubicBezTo>
                    <a:pt x="1402" y="1288"/>
                    <a:pt x="1404" y="1285"/>
                    <a:pt x="1431" y="1285"/>
                  </a:cubicBezTo>
                  <a:close/>
                  <a:moveTo>
                    <a:pt x="701" y="1"/>
                  </a:moveTo>
                  <a:lnTo>
                    <a:pt x="507" y="79"/>
                  </a:lnTo>
                  <a:lnTo>
                    <a:pt x="468" y="79"/>
                  </a:lnTo>
                  <a:cubicBezTo>
                    <a:pt x="351" y="156"/>
                    <a:pt x="195" y="273"/>
                    <a:pt x="117" y="429"/>
                  </a:cubicBezTo>
                  <a:cubicBezTo>
                    <a:pt x="117" y="429"/>
                    <a:pt x="117" y="429"/>
                    <a:pt x="78" y="468"/>
                  </a:cubicBezTo>
                  <a:lnTo>
                    <a:pt x="1" y="662"/>
                  </a:lnTo>
                  <a:lnTo>
                    <a:pt x="1" y="701"/>
                  </a:lnTo>
                  <a:cubicBezTo>
                    <a:pt x="1" y="740"/>
                    <a:pt x="1" y="818"/>
                    <a:pt x="1" y="896"/>
                  </a:cubicBezTo>
                  <a:cubicBezTo>
                    <a:pt x="1" y="896"/>
                    <a:pt x="1" y="935"/>
                    <a:pt x="1" y="935"/>
                  </a:cubicBezTo>
                  <a:cubicBezTo>
                    <a:pt x="1" y="1013"/>
                    <a:pt x="1" y="1090"/>
                    <a:pt x="1" y="1168"/>
                  </a:cubicBezTo>
                  <a:cubicBezTo>
                    <a:pt x="40" y="1207"/>
                    <a:pt x="78" y="1285"/>
                    <a:pt x="117" y="1363"/>
                  </a:cubicBezTo>
                  <a:cubicBezTo>
                    <a:pt x="156" y="1402"/>
                    <a:pt x="195" y="1480"/>
                    <a:pt x="234" y="1518"/>
                  </a:cubicBezTo>
                  <a:cubicBezTo>
                    <a:pt x="273" y="1557"/>
                    <a:pt x="312" y="1596"/>
                    <a:pt x="351" y="1635"/>
                  </a:cubicBezTo>
                  <a:cubicBezTo>
                    <a:pt x="355" y="1635"/>
                    <a:pt x="359" y="1636"/>
                    <a:pt x="363" y="1636"/>
                  </a:cubicBezTo>
                  <a:lnTo>
                    <a:pt x="363" y="1636"/>
                  </a:lnTo>
                  <a:cubicBezTo>
                    <a:pt x="382" y="1662"/>
                    <a:pt x="403" y="1688"/>
                    <a:pt x="429" y="1713"/>
                  </a:cubicBezTo>
                  <a:cubicBezTo>
                    <a:pt x="468" y="1713"/>
                    <a:pt x="468" y="1752"/>
                    <a:pt x="545" y="1791"/>
                  </a:cubicBezTo>
                  <a:cubicBezTo>
                    <a:pt x="545" y="1830"/>
                    <a:pt x="584" y="1830"/>
                    <a:pt x="623" y="1869"/>
                  </a:cubicBezTo>
                  <a:cubicBezTo>
                    <a:pt x="662" y="1869"/>
                    <a:pt x="701" y="1908"/>
                    <a:pt x="740" y="1908"/>
                  </a:cubicBezTo>
                  <a:cubicBezTo>
                    <a:pt x="779" y="1947"/>
                    <a:pt x="857" y="1947"/>
                    <a:pt x="896" y="1985"/>
                  </a:cubicBezTo>
                  <a:lnTo>
                    <a:pt x="1402" y="1985"/>
                  </a:lnTo>
                  <a:lnTo>
                    <a:pt x="1596" y="1869"/>
                  </a:lnTo>
                  <a:cubicBezTo>
                    <a:pt x="1674" y="1830"/>
                    <a:pt x="1713" y="1791"/>
                    <a:pt x="1791" y="1752"/>
                  </a:cubicBezTo>
                  <a:lnTo>
                    <a:pt x="1830" y="1713"/>
                  </a:lnTo>
                  <a:cubicBezTo>
                    <a:pt x="1869" y="1635"/>
                    <a:pt x="1907" y="1596"/>
                    <a:pt x="1946" y="1518"/>
                  </a:cubicBezTo>
                  <a:cubicBezTo>
                    <a:pt x="2024" y="1402"/>
                    <a:pt x="2063" y="1324"/>
                    <a:pt x="2063" y="1207"/>
                  </a:cubicBezTo>
                  <a:lnTo>
                    <a:pt x="2063" y="1090"/>
                  </a:lnTo>
                  <a:lnTo>
                    <a:pt x="2024" y="896"/>
                  </a:lnTo>
                  <a:cubicBezTo>
                    <a:pt x="2024" y="857"/>
                    <a:pt x="2024" y="857"/>
                    <a:pt x="2024" y="818"/>
                  </a:cubicBezTo>
                  <a:cubicBezTo>
                    <a:pt x="1985" y="740"/>
                    <a:pt x="1946" y="662"/>
                    <a:pt x="1946" y="585"/>
                  </a:cubicBezTo>
                  <a:cubicBezTo>
                    <a:pt x="1869" y="507"/>
                    <a:pt x="1830" y="429"/>
                    <a:pt x="1752" y="351"/>
                  </a:cubicBezTo>
                  <a:lnTo>
                    <a:pt x="1713" y="273"/>
                  </a:lnTo>
                  <a:lnTo>
                    <a:pt x="1674" y="273"/>
                  </a:lnTo>
                  <a:cubicBezTo>
                    <a:pt x="1635" y="234"/>
                    <a:pt x="1557" y="195"/>
                    <a:pt x="1479" y="156"/>
                  </a:cubicBezTo>
                  <a:lnTo>
                    <a:pt x="1440" y="118"/>
                  </a:lnTo>
                  <a:cubicBezTo>
                    <a:pt x="1363" y="79"/>
                    <a:pt x="1285" y="40"/>
                    <a:pt x="1207" y="40"/>
                  </a:cubicBezTo>
                  <a:cubicBezTo>
                    <a:pt x="1129" y="1"/>
                    <a:pt x="1051" y="1"/>
                    <a:pt x="9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2"/>
            <p:cNvSpPr/>
            <p:nvPr/>
          </p:nvSpPr>
          <p:spPr>
            <a:xfrm>
              <a:off x="3830594" y="5155229"/>
              <a:ext cx="37935" cy="37581"/>
            </a:xfrm>
            <a:custGeom>
              <a:avLst/>
              <a:gdLst/>
              <a:ahLst/>
              <a:cxnLst/>
              <a:rect l="l" t="t" r="r" b="b"/>
              <a:pathLst>
                <a:path w="3542" h="3509" extrusionOk="0">
                  <a:moveTo>
                    <a:pt x="1886" y="1782"/>
                  </a:moveTo>
                  <a:lnTo>
                    <a:pt x="1890" y="1784"/>
                  </a:lnTo>
                  <a:lnTo>
                    <a:pt x="1890" y="1784"/>
                  </a:lnTo>
                  <a:lnTo>
                    <a:pt x="1902" y="1793"/>
                  </a:lnTo>
                  <a:lnTo>
                    <a:pt x="1902" y="1793"/>
                  </a:lnTo>
                  <a:cubicBezTo>
                    <a:pt x="1896" y="1789"/>
                    <a:pt x="1891" y="1786"/>
                    <a:pt x="1886" y="1782"/>
                  </a:cubicBezTo>
                  <a:close/>
                  <a:moveTo>
                    <a:pt x="1994" y="1936"/>
                  </a:moveTo>
                  <a:lnTo>
                    <a:pt x="1992" y="1951"/>
                  </a:lnTo>
                  <a:lnTo>
                    <a:pt x="1992" y="1951"/>
                  </a:lnTo>
                  <a:lnTo>
                    <a:pt x="1990" y="1955"/>
                  </a:lnTo>
                  <a:lnTo>
                    <a:pt x="1990" y="1955"/>
                  </a:lnTo>
                  <a:cubicBezTo>
                    <a:pt x="1991" y="1948"/>
                    <a:pt x="1992" y="1942"/>
                    <a:pt x="1994" y="1936"/>
                  </a:cubicBezTo>
                  <a:close/>
                  <a:moveTo>
                    <a:pt x="1989" y="1969"/>
                  </a:moveTo>
                  <a:lnTo>
                    <a:pt x="1989" y="1972"/>
                  </a:lnTo>
                  <a:lnTo>
                    <a:pt x="1989" y="1972"/>
                  </a:lnTo>
                  <a:lnTo>
                    <a:pt x="1987" y="1974"/>
                  </a:lnTo>
                  <a:lnTo>
                    <a:pt x="1987" y="1974"/>
                  </a:lnTo>
                  <a:cubicBezTo>
                    <a:pt x="1987" y="1973"/>
                    <a:pt x="1987" y="1972"/>
                    <a:pt x="1987" y="1971"/>
                  </a:cubicBezTo>
                  <a:lnTo>
                    <a:pt x="1987" y="1971"/>
                  </a:lnTo>
                  <a:cubicBezTo>
                    <a:pt x="1988" y="1970"/>
                    <a:pt x="1989" y="1970"/>
                    <a:pt x="1989" y="1969"/>
                  </a:cubicBezTo>
                  <a:close/>
                  <a:moveTo>
                    <a:pt x="1985" y="1975"/>
                  </a:moveTo>
                  <a:lnTo>
                    <a:pt x="1976" y="1981"/>
                  </a:lnTo>
                  <a:lnTo>
                    <a:pt x="1976" y="1981"/>
                  </a:lnTo>
                  <a:cubicBezTo>
                    <a:pt x="1977" y="1979"/>
                    <a:pt x="1979" y="1978"/>
                    <a:pt x="1981" y="1976"/>
                  </a:cubicBezTo>
                  <a:lnTo>
                    <a:pt x="1981" y="1976"/>
                  </a:lnTo>
                  <a:cubicBezTo>
                    <a:pt x="1982" y="1976"/>
                    <a:pt x="1984" y="1975"/>
                    <a:pt x="1985" y="1975"/>
                  </a:cubicBezTo>
                  <a:close/>
                  <a:moveTo>
                    <a:pt x="1983" y="1932"/>
                  </a:moveTo>
                  <a:cubicBezTo>
                    <a:pt x="1979" y="1948"/>
                    <a:pt x="1974" y="1964"/>
                    <a:pt x="1969" y="1981"/>
                  </a:cubicBezTo>
                  <a:lnTo>
                    <a:pt x="1969" y="1981"/>
                  </a:lnTo>
                  <a:cubicBezTo>
                    <a:pt x="1971" y="1980"/>
                    <a:pt x="1972" y="1979"/>
                    <a:pt x="1974" y="1979"/>
                  </a:cubicBezTo>
                  <a:lnTo>
                    <a:pt x="1974" y="1979"/>
                  </a:lnTo>
                  <a:lnTo>
                    <a:pt x="1969" y="1985"/>
                  </a:lnTo>
                  <a:lnTo>
                    <a:pt x="1967" y="1986"/>
                  </a:lnTo>
                  <a:lnTo>
                    <a:pt x="1967" y="1986"/>
                  </a:lnTo>
                  <a:cubicBezTo>
                    <a:pt x="1968" y="1985"/>
                    <a:pt x="1969" y="1983"/>
                    <a:pt x="1969" y="1981"/>
                  </a:cubicBezTo>
                  <a:lnTo>
                    <a:pt x="1969" y="1981"/>
                  </a:lnTo>
                  <a:cubicBezTo>
                    <a:pt x="1964" y="1983"/>
                    <a:pt x="1959" y="1985"/>
                    <a:pt x="1953" y="1988"/>
                  </a:cubicBezTo>
                  <a:lnTo>
                    <a:pt x="1953" y="1988"/>
                  </a:lnTo>
                  <a:cubicBezTo>
                    <a:pt x="1959" y="1968"/>
                    <a:pt x="1969" y="1950"/>
                    <a:pt x="1983" y="1932"/>
                  </a:cubicBezTo>
                  <a:close/>
                  <a:moveTo>
                    <a:pt x="1989" y="1974"/>
                  </a:moveTo>
                  <a:lnTo>
                    <a:pt x="1987" y="1987"/>
                  </a:lnTo>
                  <a:lnTo>
                    <a:pt x="1987" y="1987"/>
                  </a:lnTo>
                  <a:lnTo>
                    <a:pt x="1985" y="1988"/>
                  </a:lnTo>
                  <a:lnTo>
                    <a:pt x="1985" y="1988"/>
                  </a:lnTo>
                  <a:cubicBezTo>
                    <a:pt x="1986" y="1983"/>
                    <a:pt x="1986" y="1979"/>
                    <a:pt x="1986" y="1974"/>
                  </a:cubicBezTo>
                  <a:lnTo>
                    <a:pt x="1986" y="1974"/>
                  </a:lnTo>
                  <a:cubicBezTo>
                    <a:pt x="1987" y="1974"/>
                    <a:pt x="1988" y="1974"/>
                    <a:pt x="1989" y="1974"/>
                  </a:cubicBezTo>
                  <a:close/>
                  <a:moveTo>
                    <a:pt x="1965" y="1992"/>
                  </a:moveTo>
                  <a:lnTo>
                    <a:pt x="1965" y="1992"/>
                  </a:lnTo>
                  <a:cubicBezTo>
                    <a:pt x="1964" y="1993"/>
                    <a:pt x="1963" y="1994"/>
                    <a:pt x="1961" y="1996"/>
                  </a:cubicBezTo>
                  <a:lnTo>
                    <a:pt x="1961" y="1996"/>
                  </a:lnTo>
                  <a:lnTo>
                    <a:pt x="1963" y="1995"/>
                  </a:lnTo>
                  <a:lnTo>
                    <a:pt x="1963" y="1995"/>
                  </a:lnTo>
                  <a:lnTo>
                    <a:pt x="1965" y="1992"/>
                  </a:lnTo>
                  <a:close/>
                  <a:moveTo>
                    <a:pt x="1967" y="1986"/>
                  </a:moveTo>
                  <a:lnTo>
                    <a:pt x="1967" y="1986"/>
                  </a:lnTo>
                  <a:cubicBezTo>
                    <a:pt x="1967" y="1988"/>
                    <a:pt x="1967" y="1989"/>
                    <a:pt x="1966" y="1990"/>
                  </a:cubicBezTo>
                  <a:lnTo>
                    <a:pt x="1966" y="1990"/>
                  </a:lnTo>
                  <a:lnTo>
                    <a:pt x="1965" y="1992"/>
                  </a:lnTo>
                  <a:lnTo>
                    <a:pt x="1965" y="1992"/>
                  </a:lnTo>
                  <a:cubicBezTo>
                    <a:pt x="1966" y="1991"/>
                    <a:pt x="1966" y="1991"/>
                    <a:pt x="1966" y="1990"/>
                  </a:cubicBezTo>
                  <a:lnTo>
                    <a:pt x="1966" y="1990"/>
                  </a:lnTo>
                  <a:cubicBezTo>
                    <a:pt x="1966" y="1992"/>
                    <a:pt x="1965" y="1993"/>
                    <a:pt x="1965" y="1995"/>
                  </a:cubicBezTo>
                  <a:lnTo>
                    <a:pt x="1965" y="1995"/>
                  </a:lnTo>
                  <a:lnTo>
                    <a:pt x="1963" y="1995"/>
                  </a:lnTo>
                  <a:lnTo>
                    <a:pt x="1963" y="1995"/>
                  </a:lnTo>
                  <a:lnTo>
                    <a:pt x="1956" y="2005"/>
                  </a:lnTo>
                  <a:lnTo>
                    <a:pt x="1956" y="2005"/>
                  </a:lnTo>
                  <a:cubicBezTo>
                    <a:pt x="1958" y="2005"/>
                    <a:pt x="1960" y="2004"/>
                    <a:pt x="1961" y="2004"/>
                  </a:cubicBezTo>
                  <a:lnTo>
                    <a:pt x="1961" y="2004"/>
                  </a:lnTo>
                  <a:cubicBezTo>
                    <a:pt x="1961" y="2004"/>
                    <a:pt x="1961" y="2004"/>
                    <a:pt x="1961" y="2005"/>
                  </a:cubicBezTo>
                  <a:lnTo>
                    <a:pt x="1961" y="2005"/>
                  </a:lnTo>
                  <a:lnTo>
                    <a:pt x="1956" y="2006"/>
                  </a:lnTo>
                  <a:lnTo>
                    <a:pt x="1956" y="2006"/>
                  </a:lnTo>
                  <a:lnTo>
                    <a:pt x="1947" y="2019"/>
                  </a:lnTo>
                  <a:lnTo>
                    <a:pt x="1947" y="2019"/>
                  </a:lnTo>
                  <a:cubicBezTo>
                    <a:pt x="1947" y="2016"/>
                    <a:pt x="1948" y="2014"/>
                    <a:pt x="1948" y="2012"/>
                  </a:cubicBezTo>
                  <a:lnTo>
                    <a:pt x="1948" y="2012"/>
                  </a:lnTo>
                  <a:cubicBezTo>
                    <a:pt x="1949" y="2010"/>
                    <a:pt x="1951" y="2008"/>
                    <a:pt x="1952" y="2006"/>
                  </a:cubicBezTo>
                  <a:lnTo>
                    <a:pt x="1952" y="2006"/>
                  </a:lnTo>
                  <a:lnTo>
                    <a:pt x="1952" y="2006"/>
                  </a:lnTo>
                  <a:lnTo>
                    <a:pt x="1952" y="2006"/>
                  </a:lnTo>
                  <a:cubicBezTo>
                    <a:pt x="1952" y="2006"/>
                    <a:pt x="1952" y="2006"/>
                    <a:pt x="1952" y="2006"/>
                  </a:cubicBezTo>
                  <a:lnTo>
                    <a:pt x="1952" y="2006"/>
                  </a:lnTo>
                  <a:cubicBezTo>
                    <a:pt x="1952" y="2006"/>
                    <a:pt x="1952" y="2006"/>
                    <a:pt x="1952" y="2006"/>
                  </a:cubicBezTo>
                  <a:lnTo>
                    <a:pt x="1952" y="2006"/>
                  </a:lnTo>
                  <a:lnTo>
                    <a:pt x="1956" y="2006"/>
                  </a:lnTo>
                  <a:lnTo>
                    <a:pt x="1956" y="2006"/>
                  </a:lnTo>
                  <a:lnTo>
                    <a:pt x="1956" y="2005"/>
                  </a:lnTo>
                  <a:lnTo>
                    <a:pt x="1956" y="2005"/>
                  </a:lnTo>
                  <a:cubicBezTo>
                    <a:pt x="1955" y="2006"/>
                    <a:pt x="1954" y="2006"/>
                    <a:pt x="1952" y="2006"/>
                  </a:cubicBezTo>
                  <a:lnTo>
                    <a:pt x="1952" y="2006"/>
                  </a:lnTo>
                  <a:cubicBezTo>
                    <a:pt x="1955" y="2003"/>
                    <a:pt x="1958" y="1999"/>
                    <a:pt x="1961" y="1996"/>
                  </a:cubicBezTo>
                  <a:lnTo>
                    <a:pt x="1961" y="1996"/>
                  </a:lnTo>
                  <a:lnTo>
                    <a:pt x="1950" y="1999"/>
                  </a:lnTo>
                  <a:lnTo>
                    <a:pt x="1950" y="1999"/>
                  </a:lnTo>
                  <a:cubicBezTo>
                    <a:pt x="1950" y="1999"/>
                    <a:pt x="1950" y="1998"/>
                    <a:pt x="1951" y="1998"/>
                  </a:cubicBezTo>
                  <a:lnTo>
                    <a:pt x="1951" y="1998"/>
                  </a:lnTo>
                  <a:lnTo>
                    <a:pt x="1946" y="2001"/>
                  </a:lnTo>
                  <a:lnTo>
                    <a:pt x="1946" y="2001"/>
                  </a:lnTo>
                  <a:lnTo>
                    <a:pt x="1907" y="2014"/>
                  </a:lnTo>
                  <a:lnTo>
                    <a:pt x="1907" y="2014"/>
                  </a:lnTo>
                  <a:cubicBezTo>
                    <a:pt x="1922" y="2004"/>
                    <a:pt x="1938" y="1995"/>
                    <a:pt x="1953" y="1988"/>
                  </a:cubicBezTo>
                  <a:lnTo>
                    <a:pt x="1953" y="1988"/>
                  </a:lnTo>
                  <a:cubicBezTo>
                    <a:pt x="1952" y="1991"/>
                    <a:pt x="1951" y="1994"/>
                    <a:pt x="1951" y="1998"/>
                  </a:cubicBezTo>
                  <a:lnTo>
                    <a:pt x="1951" y="1998"/>
                  </a:lnTo>
                  <a:lnTo>
                    <a:pt x="1967" y="1986"/>
                  </a:lnTo>
                  <a:close/>
                  <a:moveTo>
                    <a:pt x="1723" y="0"/>
                  </a:moveTo>
                  <a:cubicBezTo>
                    <a:pt x="1655" y="0"/>
                    <a:pt x="1586" y="5"/>
                    <a:pt x="1518" y="16"/>
                  </a:cubicBezTo>
                  <a:cubicBezTo>
                    <a:pt x="1284" y="55"/>
                    <a:pt x="1090" y="133"/>
                    <a:pt x="895" y="250"/>
                  </a:cubicBezTo>
                  <a:cubicBezTo>
                    <a:pt x="701" y="366"/>
                    <a:pt x="545" y="522"/>
                    <a:pt x="389" y="717"/>
                  </a:cubicBezTo>
                  <a:cubicBezTo>
                    <a:pt x="234" y="911"/>
                    <a:pt x="156" y="1106"/>
                    <a:pt x="78" y="1339"/>
                  </a:cubicBezTo>
                  <a:cubicBezTo>
                    <a:pt x="0" y="1612"/>
                    <a:pt x="0" y="1884"/>
                    <a:pt x="78" y="2156"/>
                  </a:cubicBezTo>
                  <a:cubicBezTo>
                    <a:pt x="117" y="2312"/>
                    <a:pt x="156" y="2429"/>
                    <a:pt x="234" y="2585"/>
                  </a:cubicBezTo>
                  <a:cubicBezTo>
                    <a:pt x="273" y="2701"/>
                    <a:pt x="351" y="2818"/>
                    <a:pt x="467" y="2896"/>
                  </a:cubicBezTo>
                  <a:cubicBezTo>
                    <a:pt x="467" y="2935"/>
                    <a:pt x="506" y="2935"/>
                    <a:pt x="545" y="2974"/>
                  </a:cubicBezTo>
                  <a:cubicBezTo>
                    <a:pt x="623" y="3051"/>
                    <a:pt x="701" y="3090"/>
                    <a:pt x="779" y="3168"/>
                  </a:cubicBezTo>
                  <a:cubicBezTo>
                    <a:pt x="831" y="3199"/>
                    <a:pt x="883" y="3225"/>
                    <a:pt x="936" y="3246"/>
                  </a:cubicBezTo>
                  <a:lnTo>
                    <a:pt x="936" y="3246"/>
                  </a:lnTo>
                  <a:cubicBezTo>
                    <a:pt x="973" y="3272"/>
                    <a:pt x="1012" y="3298"/>
                    <a:pt x="1051" y="3324"/>
                  </a:cubicBezTo>
                  <a:cubicBezTo>
                    <a:pt x="1129" y="3402"/>
                    <a:pt x="1246" y="3441"/>
                    <a:pt x="1401" y="3480"/>
                  </a:cubicBezTo>
                  <a:cubicBezTo>
                    <a:pt x="1518" y="3499"/>
                    <a:pt x="1644" y="3509"/>
                    <a:pt x="1771" y="3509"/>
                  </a:cubicBezTo>
                  <a:cubicBezTo>
                    <a:pt x="1897" y="3509"/>
                    <a:pt x="2024" y="3499"/>
                    <a:pt x="2141" y="3480"/>
                  </a:cubicBezTo>
                  <a:lnTo>
                    <a:pt x="2296" y="3441"/>
                  </a:lnTo>
                  <a:cubicBezTo>
                    <a:pt x="2413" y="3363"/>
                    <a:pt x="2530" y="3324"/>
                    <a:pt x="2646" y="3246"/>
                  </a:cubicBezTo>
                  <a:cubicBezTo>
                    <a:pt x="2880" y="3129"/>
                    <a:pt x="3036" y="2935"/>
                    <a:pt x="3191" y="2740"/>
                  </a:cubicBezTo>
                  <a:cubicBezTo>
                    <a:pt x="3308" y="2585"/>
                    <a:pt x="3386" y="2429"/>
                    <a:pt x="3425" y="2234"/>
                  </a:cubicBezTo>
                  <a:cubicBezTo>
                    <a:pt x="3541" y="1806"/>
                    <a:pt x="3464" y="1300"/>
                    <a:pt x="3269" y="911"/>
                  </a:cubicBezTo>
                  <a:cubicBezTo>
                    <a:pt x="3191" y="833"/>
                    <a:pt x="3152" y="756"/>
                    <a:pt x="3075" y="678"/>
                  </a:cubicBezTo>
                  <a:cubicBezTo>
                    <a:pt x="3036" y="600"/>
                    <a:pt x="2958" y="522"/>
                    <a:pt x="2919" y="483"/>
                  </a:cubicBezTo>
                  <a:cubicBezTo>
                    <a:pt x="2685" y="289"/>
                    <a:pt x="2491" y="133"/>
                    <a:pt x="2218" y="55"/>
                  </a:cubicBezTo>
                  <a:cubicBezTo>
                    <a:pt x="2053" y="28"/>
                    <a:pt x="1888" y="0"/>
                    <a:pt x="1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2"/>
            <p:cNvSpPr/>
            <p:nvPr/>
          </p:nvSpPr>
          <p:spPr>
            <a:xfrm>
              <a:off x="3827263" y="5098306"/>
              <a:ext cx="25426" cy="24590"/>
            </a:xfrm>
            <a:custGeom>
              <a:avLst/>
              <a:gdLst/>
              <a:ahLst/>
              <a:cxnLst/>
              <a:rect l="l" t="t" r="r" b="b"/>
              <a:pathLst>
                <a:path w="2374" h="2296" extrusionOk="0">
                  <a:moveTo>
                    <a:pt x="428" y="1479"/>
                  </a:moveTo>
                  <a:cubicBezTo>
                    <a:pt x="467" y="1479"/>
                    <a:pt x="467" y="1518"/>
                    <a:pt x="467" y="1518"/>
                  </a:cubicBezTo>
                  <a:lnTo>
                    <a:pt x="467" y="1518"/>
                  </a:lnTo>
                  <a:lnTo>
                    <a:pt x="428" y="1479"/>
                  </a:lnTo>
                  <a:close/>
                  <a:moveTo>
                    <a:pt x="1129" y="0"/>
                  </a:moveTo>
                  <a:lnTo>
                    <a:pt x="856" y="39"/>
                  </a:lnTo>
                  <a:lnTo>
                    <a:pt x="817" y="39"/>
                  </a:lnTo>
                  <a:lnTo>
                    <a:pt x="700" y="78"/>
                  </a:lnTo>
                  <a:lnTo>
                    <a:pt x="584" y="156"/>
                  </a:lnTo>
                  <a:lnTo>
                    <a:pt x="545" y="156"/>
                  </a:lnTo>
                  <a:cubicBezTo>
                    <a:pt x="506" y="156"/>
                    <a:pt x="389" y="272"/>
                    <a:pt x="350" y="311"/>
                  </a:cubicBezTo>
                  <a:lnTo>
                    <a:pt x="311" y="311"/>
                  </a:lnTo>
                  <a:cubicBezTo>
                    <a:pt x="272" y="350"/>
                    <a:pt x="195" y="467"/>
                    <a:pt x="156" y="506"/>
                  </a:cubicBezTo>
                  <a:cubicBezTo>
                    <a:pt x="156" y="545"/>
                    <a:pt x="156" y="545"/>
                    <a:pt x="156" y="545"/>
                  </a:cubicBezTo>
                  <a:lnTo>
                    <a:pt x="39" y="778"/>
                  </a:lnTo>
                  <a:cubicBezTo>
                    <a:pt x="39" y="895"/>
                    <a:pt x="39" y="973"/>
                    <a:pt x="0" y="1051"/>
                  </a:cubicBezTo>
                  <a:cubicBezTo>
                    <a:pt x="0" y="1090"/>
                    <a:pt x="0" y="1090"/>
                    <a:pt x="0" y="1090"/>
                  </a:cubicBezTo>
                  <a:lnTo>
                    <a:pt x="0" y="1129"/>
                  </a:lnTo>
                  <a:cubicBezTo>
                    <a:pt x="0" y="1206"/>
                    <a:pt x="0" y="1323"/>
                    <a:pt x="39" y="1401"/>
                  </a:cubicBezTo>
                  <a:cubicBezTo>
                    <a:pt x="39" y="1440"/>
                    <a:pt x="39" y="1440"/>
                    <a:pt x="39" y="1479"/>
                  </a:cubicBezTo>
                  <a:cubicBezTo>
                    <a:pt x="78" y="1557"/>
                    <a:pt x="117" y="1634"/>
                    <a:pt x="156" y="1712"/>
                  </a:cubicBezTo>
                  <a:cubicBezTo>
                    <a:pt x="156" y="1712"/>
                    <a:pt x="156" y="1751"/>
                    <a:pt x="156" y="1751"/>
                  </a:cubicBezTo>
                  <a:cubicBezTo>
                    <a:pt x="195" y="1829"/>
                    <a:pt x="272" y="1907"/>
                    <a:pt x="311" y="1946"/>
                  </a:cubicBezTo>
                  <a:lnTo>
                    <a:pt x="350" y="1985"/>
                  </a:lnTo>
                  <a:cubicBezTo>
                    <a:pt x="428" y="2024"/>
                    <a:pt x="467" y="2101"/>
                    <a:pt x="545" y="2140"/>
                  </a:cubicBezTo>
                  <a:lnTo>
                    <a:pt x="584" y="2140"/>
                  </a:lnTo>
                  <a:cubicBezTo>
                    <a:pt x="623" y="2179"/>
                    <a:pt x="662" y="2179"/>
                    <a:pt x="739" y="2218"/>
                  </a:cubicBezTo>
                  <a:lnTo>
                    <a:pt x="856" y="2257"/>
                  </a:lnTo>
                  <a:lnTo>
                    <a:pt x="895" y="2257"/>
                  </a:lnTo>
                  <a:lnTo>
                    <a:pt x="1167" y="2296"/>
                  </a:lnTo>
                  <a:lnTo>
                    <a:pt x="1440" y="2296"/>
                  </a:lnTo>
                  <a:lnTo>
                    <a:pt x="1673" y="2218"/>
                  </a:lnTo>
                  <a:lnTo>
                    <a:pt x="1868" y="2062"/>
                  </a:lnTo>
                  <a:lnTo>
                    <a:pt x="2024" y="1829"/>
                  </a:lnTo>
                  <a:cubicBezTo>
                    <a:pt x="2049" y="1803"/>
                    <a:pt x="2075" y="1744"/>
                    <a:pt x="2089" y="1684"/>
                  </a:cubicBezTo>
                  <a:lnTo>
                    <a:pt x="2089" y="1684"/>
                  </a:lnTo>
                  <a:cubicBezTo>
                    <a:pt x="2191" y="1571"/>
                    <a:pt x="2263" y="1428"/>
                    <a:pt x="2335" y="1284"/>
                  </a:cubicBezTo>
                  <a:lnTo>
                    <a:pt x="2374" y="1012"/>
                  </a:lnTo>
                  <a:cubicBezTo>
                    <a:pt x="2335" y="817"/>
                    <a:pt x="2296" y="623"/>
                    <a:pt x="2218" y="506"/>
                  </a:cubicBezTo>
                  <a:cubicBezTo>
                    <a:pt x="2179" y="428"/>
                    <a:pt x="2140" y="428"/>
                    <a:pt x="2140" y="389"/>
                  </a:cubicBezTo>
                  <a:lnTo>
                    <a:pt x="2024" y="272"/>
                  </a:lnTo>
                  <a:lnTo>
                    <a:pt x="1790" y="78"/>
                  </a:lnTo>
                  <a:lnTo>
                    <a:pt x="1751" y="78"/>
                  </a:lnTo>
                  <a:cubicBezTo>
                    <a:pt x="1673" y="39"/>
                    <a:pt x="1595" y="0"/>
                    <a:pt x="1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2"/>
            <p:cNvSpPr/>
            <p:nvPr/>
          </p:nvSpPr>
          <p:spPr>
            <a:xfrm>
              <a:off x="3803091" y="5062042"/>
              <a:ext cx="22095" cy="22095"/>
            </a:xfrm>
            <a:custGeom>
              <a:avLst/>
              <a:gdLst/>
              <a:ahLst/>
              <a:cxnLst/>
              <a:rect l="l" t="t" r="r" b="b"/>
              <a:pathLst>
                <a:path w="2063" h="2063" extrusionOk="0">
                  <a:moveTo>
                    <a:pt x="739" y="78"/>
                  </a:moveTo>
                  <a:cubicBezTo>
                    <a:pt x="733" y="80"/>
                    <a:pt x="727" y="82"/>
                    <a:pt x="722" y="85"/>
                  </a:cubicBezTo>
                  <a:lnTo>
                    <a:pt x="722" y="85"/>
                  </a:lnTo>
                  <a:cubicBezTo>
                    <a:pt x="663" y="97"/>
                    <a:pt x="604" y="127"/>
                    <a:pt x="545" y="156"/>
                  </a:cubicBezTo>
                  <a:lnTo>
                    <a:pt x="506" y="156"/>
                  </a:lnTo>
                  <a:lnTo>
                    <a:pt x="700" y="78"/>
                  </a:lnTo>
                  <a:close/>
                  <a:moveTo>
                    <a:pt x="1706" y="935"/>
                  </a:moveTo>
                  <a:lnTo>
                    <a:pt x="1709" y="952"/>
                  </a:lnTo>
                  <a:lnTo>
                    <a:pt x="1705" y="973"/>
                  </a:lnTo>
                  <a:lnTo>
                    <a:pt x="1705" y="973"/>
                  </a:lnTo>
                  <a:cubicBezTo>
                    <a:pt x="1675" y="968"/>
                    <a:pt x="1676" y="939"/>
                    <a:pt x="1706" y="935"/>
                  </a:cubicBezTo>
                  <a:close/>
                  <a:moveTo>
                    <a:pt x="265" y="1281"/>
                  </a:moveTo>
                  <a:lnTo>
                    <a:pt x="272" y="1324"/>
                  </a:lnTo>
                  <a:cubicBezTo>
                    <a:pt x="272" y="1301"/>
                    <a:pt x="272" y="1292"/>
                    <a:pt x="265" y="1281"/>
                  </a:cubicBezTo>
                  <a:close/>
                  <a:moveTo>
                    <a:pt x="234" y="1246"/>
                  </a:moveTo>
                  <a:cubicBezTo>
                    <a:pt x="250" y="1263"/>
                    <a:pt x="260" y="1272"/>
                    <a:pt x="265" y="1281"/>
                  </a:cubicBezTo>
                  <a:lnTo>
                    <a:pt x="265" y="1281"/>
                  </a:lnTo>
                  <a:lnTo>
                    <a:pt x="263" y="1265"/>
                  </a:lnTo>
                  <a:lnTo>
                    <a:pt x="350" y="1440"/>
                  </a:lnTo>
                  <a:lnTo>
                    <a:pt x="350" y="1479"/>
                  </a:lnTo>
                  <a:cubicBezTo>
                    <a:pt x="311" y="1401"/>
                    <a:pt x="272" y="1324"/>
                    <a:pt x="234" y="1246"/>
                  </a:cubicBezTo>
                  <a:close/>
                  <a:moveTo>
                    <a:pt x="1090" y="1"/>
                  </a:moveTo>
                  <a:cubicBezTo>
                    <a:pt x="1013" y="1"/>
                    <a:pt x="937" y="17"/>
                    <a:pt x="861" y="40"/>
                  </a:cubicBezTo>
                  <a:lnTo>
                    <a:pt x="861" y="40"/>
                  </a:lnTo>
                  <a:cubicBezTo>
                    <a:pt x="794" y="40"/>
                    <a:pt x="728" y="45"/>
                    <a:pt x="662" y="78"/>
                  </a:cubicBezTo>
                  <a:lnTo>
                    <a:pt x="584" y="117"/>
                  </a:lnTo>
                  <a:cubicBezTo>
                    <a:pt x="545" y="117"/>
                    <a:pt x="506" y="156"/>
                    <a:pt x="467" y="156"/>
                  </a:cubicBezTo>
                  <a:cubicBezTo>
                    <a:pt x="350" y="234"/>
                    <a:pt x="234" y="351"/>
                    <a:pt x="156" y="506"/>
                  </a:cubicBezTo>
                  <a:cubicBezTo>
                    <a:pt x="156" y="506"/>
                    <a:pt x="117" y="506"/>
                    <a:pt x="117" y="545"/>
                  </a:cubicBezTo>
                  <a:cubicBezTo>
                    <a:pt x="117" y="623"/>
                    <a:pt x="78" y="662"/>
                    <a:pt x="39" y="740"/>
                  </a:cubicBezTo>
                  <a:lnTo>
                    <a:pt x="39" y="779"/>
                  </a:lnTo>
                  <a:cubicBezTo>
                    <a:pt x="0" y="973"/>
                    <a:pt x="0" y="1129"/>
                    <a:pt x="39" y="1324"/>
                  </a:cubicBezTo>
                  <a:cubicBezTo>
                    <a:pt x="156" y="1674"/>
                    <a:pt x="428" y="1946"/>
                    <a:pt x="778" y="2063"/>
                  </a:cubicBezTo>
                  <a:lnTo>
                    <a:pt x="1323" y="2063"/>
                  </a:lnTo>
                  <a:cubicBezTo>
                    <a:pt x="1440" y="2024"/>
                    <a:pt x="1518" y="1985"/>
                    <a:pt x="1596" y="1946"/>
                  </a:cubicBezTo>
                  <a:lnTo>
                    <a:pt x="1790" y="1791"/>
                  </a:lnTo>
                  <a:cubicBezTo>
                    <a:pt x="1868" y="1713"/>
                    <a:pt x="1946" y="1635"/>
                    <a:pt x="1946" y="1518"/>
                  </a:cubicBezTo>
                  <a:cubicBezTo>
                    <a:pt x="1985" y="1479"/>
                    <a:pt x="1985" y="1440"/>
                    <a:pt x="2024" y="1401"/>
                  </a:cubicBezTo>
                  <a:cubicBezTo>
                    <a:pt x="2024" y="1363"/>
                    <a:pt x="2024" y="1363"/>
                    <a:pt x="2024" y="1363"/>
                  </a:cubicBezTo>
                  <a:cubicBezTo>
                    <a:pt x="2024" y="1285"/>
                    <a:pt x="2024" y="1207"/>
                    <a:pt x="2062" y="1129"/>
                  </a:cubicBezTo>
                  <a:cubicBezTo>
                    <a:pt x="2062" y="1090"/>
                    <a:pt x="2062" y="1090"/>
                    <a:pt x="2062" y="1090"/>
                  </a:cubicBezTo>
                  <a:cubicBezTo>
                    <a:pt x="2024" y="973"/>
                    <a:pt x="2024" y="896"/>
                    <a:pt x="2024" y="779"/>
                  </a:cubicBezTo>
                  <a:lnTo>
                    <a:pt x="2024" y="701"/>
                  </a:lnTo>
                  <a:cubicBezTo>
                    <a:pt x="1985" y="623"/>
                    <a:pt x="1946" y="584"/>
                    <a:pt x="1907" y="506"/>
                  </a:cubicBezTo>
                  <a:cubicBezTo>
                    <a:pt x="1829" y="351"/>
                    <a:pt x="1712" y="234"/>
                    <a:pt x="1557" y="156"/>
                  </a:cubicBezTo>
                  <a:cubicBezTo>
                    <a:pt x="1440" y="78"/>
                    <a:pt x="1245" y="39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2"/>
            <p:cNvSpPr/>
            <p:nvPr/>
          </p:nvSpPr>
          <p:spPr>
            <a:xfrm>
              <a:off x="3879775" y="5126227"/>
              <a:ext cx="21677" cy="20842"/>
            </a:xfrm>
            <a:custGeom>
              <a:avLst/>
              <a:gdLst/>
              <a:ahLst/>
              <a:cxnLst/>
              <a:rect l="l" t="t" r="r" b="b"/>
              <a:pathLst>
                <a:path w="2024" h="1946" extrusionOk="0">
                  <a:moveTo>
                    <a:pt x="321" y="1031"/>
                  </a:moveTo>
                  <a:lnTo>
                    <a:pt x="321" y="1031"/>
                  </a:lnTo>
                  <a:cubicBezTo>
                    <a:pt x="321" y="1051"/>
                    <a:pt x="322" y="1070"/>
                    <a:pt x="324" y="1090"/>
                  </a:cubicBezTo>
                  <a:lnTo>
                    <a:pt x="318" y="1051"/>
                  </a:lnTo>
                  <a:lnTo>
                    <a:pt x="321" y="1031"/>
                  </a:lnTo>
                  <a:close/>
                  <a:moveTo>
                    <a:pt x="1912" y="1176"/>
                  </a:moveTo>
                  <a:lnTo>
                    <a:pt x="1907" y="1207"/>
                  </a:lnTo>
                  <a:lnTo>
                    <a:pt x="1907" y="1192"/>
                  </a:lnTo>
                  <a:lnTo>
                    <a:pt x="1907" y="1192"/>
                  </a:lnTo>
                  <a:cubicBezTo>
                    <a:pt x="1909" y="1187"/>
                    <a:pt x="1910" y="1181"/>
                    <a:pt x="1912" y="1176"/>
                  </a:cubicBezTo>
                  <a:close/>
                  <a:moveTo>
                    <a:pt x="334" y="1148"/>
                  </a:moveTo>
                  <a:cubicBezTo>
                    <a:pt x="338" y="1168"/>
                    <a:pt x="344" y="1187"/>
                    <a:pt x="350" y="1207"/>
                  </a:cubicBezTo>
                  <a:lnTo>
                    <a:pt x="350" y="1245"/>
                  </a:lnTo>
                  <a:lnTo>
                    <a:pt x="334" y="1148"/>
                  </a:lnTo>
                  <a:close/>
                  <a:moveTo>
                    <a:pt x="1051" y="0"/>
                  </a:moveTo>
                  <a:cubicBezTo>
                    <a:pt x="973" y="0"/>
                    <a:pt x="856" y="39"/>
                    <a:pt x="778" y="39"/>
                  </a:cubicBezTo>
                  <a:lnTo>
                    <a:pt x="739" y="39"/>
                  </a:lnTo>
                  <a:cubicBezTo>
                    <a:pt x="662" y="39"/>
                    <a:pt x="584" y="117"/>
                    <a:pt x="506" y="156"/>
                  </a:cubicBezTo>
                  <a:lnTo>
                    <a:pt x="467" y="156"/>
                  </a:lnTo>
                  <a:cubicBezTo>
                    <a:pt x="311" y="234"/>
                    <a:pt x="195" y="350"/>
                    <a:pt x="117" y="467"/>
                  </a:cubicBezTo>
                  <a:cubicBezTo>
                    <a:pt x="39" y="623"/>
                    <a:pt x="0" y="817"/>
                    <a:pt x="0" y="973"/>
                  </a:cubicBezTo>
                  <a:cubicBezTo>
                    <a:pt x="0" y="1323"/>
                    <a:pt x="195" y="1635"/>
                    <a:pt x="467" y="1790"/>
                  </a:cubicBezTo>
                  <a:cubicBezTo>
                    <a:pt x="616" y="1883"/>
                    <a:pt x="782" y="1932"/>
                    <a:pt x="944" y="1936"/>
                  </a:cubicBezTo>
                  <a:lnTo>
                    <a:pt x="944" y="1936"/>
                  </a:lnTo>
                  <a:cubicBezTo>
                    <a:pt x="954" y="1939"/>
                    <a:pt x="963" y="1943"/>
                    <a:pt x="973" y="1946"/>
                  </a:cubicBezTo>
                  <a:lnTo>
                    <a:pt x="1206" y="1946"/>
                  </a:lnTo>
                  <a:cubicBezTo>
                    <a:pt x="1362" y="1946"/>
                    <a:pt x="1479" y="1907"/>
                    <a:pt x="1634" y="1829"/>
                  </a:cubicBezTo>
                  <a:lnTo>
                    <a:pt x="1790" y="1712"/>
                  </a:lnTo>
                  <a:cubicBezTo>
                    <a:pt x="1907" y="1596"/>
                    <a:pt x="1985" y="1479"/>
                    <a:pt x="2024" y="1323"/>
                  </a:cubicBezTo>
                  <a:lnTo>
                    <a:pt x="1946" y="1284"/>
                  </a:lnTo>
                  <a:lnTo>
                    <a:pt x="1946" y="1245"/>
                  </a:lnTo>
                  <a:cubicBezTo>
                    <a:pt x="1946" y="1207"/>
                    <a:pt x="1946" y="1168"/>
                    <a:pt x="1946" y="1129"/>
                  </a:cubicBezTo>
                  <a:lnTo>
                    <a:pt x="1946" y="1012"/>
                  </a:lnTo>
                  <a:lnTo>
                    <a:pt x="1946" y="973"/>
                  </a:lnTo>
                  <a:cubicBezTo>
                    <a:pt x="1946" y="895"/>
                    <a:pt x="1946" y="817"/>
                    <a:pt x="1907" y="740"/>
                  </a:cubicBezTo>
                  <a:lnTo>
                    <a:pt x="1907" y="701"/>
                  </a:lnTo>
                  <a:cubicBezTo>
                    <a:pt x="1907" y="662"/>
                    <a:pt x="1907" y="623"/>
                    <a:pt x="1868" y="584"/>
                  </a:cubicBezTo>
                  <a:lnTo>
                    <a:pt x="1829" y="467"/>
                  </a:lnTo>
                  <a:cubicBezTo>
                    <a:pt x="1810" y="448"/>
                    <a:pt x="1790" y="419"/>
                    <a:pt x="1771" y="389"/>
                  </a:cubicBezTo>
                  <a:lnTo>
                    <a:pt x="1771" y="389"/>
                  </a:lnTo>
                  <a:lnTo>
                    <a:pt x="1829" y="467"/>
                  </a:lnTo>
                  <a:cubicBezTo>
                    <a:pt x="1790" y="389"/>
                    <a:pt x="1751" y="312"/>
                    <a:pt x="1673" y="273"/>
                  </a:cubicBezTo>
                  <a:lnTo>
                    <a:pt x="1518" y="117"/>
                  </a:lnTo>
                  <a:cubicBezTo>
                    <a:pt x="1440" y="78"/>
                    <a:pt x="1362" y="39"/>
                    <a:pt x="1284" y="3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32"/>
            <p:cNvSpPr/>
            <p:nvPr/>
          </p:nvSpPr>
          <p:spPr>
            <a:xfrm>
              <a:off x="4081487" y="5074230"/>
              <a:ext cx="30427" cy="33233"/>
            </a:xfrm>
            <a:custGeom>
              <a:avLst/>
              <a:gdLst/>
              <a:ahLst/>
              <a:cxnLst/>
              <a:rect l="l" t="t" r="r" b="b"/>
              <a:pathLst>
                <a:path w="2841" h="3103" extrusionOk="0">
                  <a:moveTo>
                    <a:pt x="973" y="1197"/>
                  </a:moveTo>
                  <a:cubicBezTo>
                    <a:pt x="985" y="1221"/>
                    <a:pt x="993" y="1245"/>
                    <a:pt x="998" y="1268"/>
                  </a:cubicBezTo>
                  <a:lnTo>
                    <a:pt x="998" y="1268"/>
                  </a:lnTo>
                  <a:lnTo>
                    <a:pt x="1012" y="1197"/>
                  </a:lnTo>
                  <a:lnTo>
                    <a:pt x="1012" y="1197"/>
                  </a:lnTo>
                  <a:cubicBezTo>
                    <a:pt x="1012" y="1223"/>
                    <a:pt x="1008" y="1253"/>
                    <a:pt x="1001" y="1284"/>
                  </a:cubicBezTo>
                  <a:lnTo>
                    <a:pt x="1001" y="1284"/>
                  </a:lnTo>
                  <a:cubicBezTo>
                    <a:pt x="1000" y="1279"/>
                    <a:pt x="999" y="1273"/>
                    <a:pt x="998" y="1268"/>
                  </a:cubicBezTo>
                  <a:lnTo>
                    <a:pt x="998" y="1268"/>
                  </a:lnTo>
                  <a:lnTo>
                    <a:pt x="995" y="1281"/>
                  </a:lnTo>
                  <a:lnTo>
                    <a:pt x="995" y="1281"/>
                  </a:lnTo>
                  <a:cubicBezTo>
                    <a:pt x="992" y="1275"/>
                    <a:pt x="989" y="1269"/>
                    <a:pt x="986" y="1262"/>
                  </a:cubicBezTo>
                  <a:lnTo>
                    <a:pt x="986" y="1262"/>
                  </a:lnTo>
                  <a:lnTo>
                    <a:pt x="973" y="1197"/>
                  </a:lnTo>
                  <a:close/>
                  <a:moveTo>
                    <a:pt x="989" y="1333"/>
                  </a:moveTo>
                  <a:lnTo>
                    <a:pt x="989" y="1334"/>
                  </a:lnTo>
                  <a:lnTo>
                    <a:pt x="989" y="1334"/>
                  </a:lnTo>
                  <a:lnTo>
                    <a:pt x="989" y="1334"/>
                  </a:lnTo>
                  <a:cubicBezTo>
                    <a:pt x="989" y="1333"/>
                    <a:pt x="989" y="1333"/>
                    <a:pt x="989" y="1333"/>
                  </a:cubicBezTo>
                  <a:close/>
                  <a:moveTo>
                    <a:pt x="1001" y="1303"/>
                  </a:moveTo>
                  <a:lnTo>
                    <a:pt x="1001" y="1303"/>
                  </a:lnTo>
                  <a:cubicBezTo>
                    <a:pt x="1001" y="1305"/>
                    <a:pt x="1002" y="1307"/>
                    <a:pt x="1002" y="1309"/>
                  </a:cubicBezTo>
                  <a:lnTo>
                    <a:pt x="1002" y="1309"/>
                  </a:lnTo>
                  <a:cubicBezTo>
                    <a:pt x="1002" y="1317"/>
                    <a:pt x="1002" y="1326"/>
                    <a:pt x="1000" y="1334"/>
                  </a:cubicBezTo>
                  <a:lnTo>
                    <a:pt x="1000" y="1334"/>
                  </a:lnTo>
                  <a:lnTo>
                    <a:pt x="996" y="1314"/>
                  </a:lnTo>
                  <a:lnTo>
                    <a:pt x="1001" y="1303"/>
                  </a:lnTo>
                  <a:close/>
                  <a:moveTo>
                    <a:pt x="988" y="1333"/>
                  </a:moveTo>
                  <a:cubicBezTo>
                    <a:pt x="987" y="1336"/>
                    <a:pt x="986" y="1340"/>
                    <a:pt x="984" y="1344"/>
                  </a:cubicBezTo>
                  <a:lnTo>
                    <a:pt x="984" y="1344"/>
                  </a:lnTo>
                  <a:lnTo>
                    <a:pt x="989" y="1334"/>
                  </a:lnTo>
                  <a:lnTo>
                    <a:pt x="988" y="1333"/>
                  </a:lnTo>
                  <a:close/>
                  <a:moveTo>
                    <a:pt x="984" y="1344"/>
                  </a:moveTo>
                  <a:lnTo>
                    <a:pt x="981" y="1353"/>
                  </a:lnTo>
                  <a:lnTo>
                    <a:pt x="980" y="1359"/>
                  </a:lnTo>
                  <a:lnTo>
                    <a:pt x="980" y="1359"/>
                  </a:lnTo>
                  <a:cubicBezTo>
                    <a:pt x="981" y="1354"/>
                    <a:pt x="983" y="1349"/>
                    <a:pt x="984" y="1344"/>
                  </a:cubicBezTo>
                  <a:close/>
                  <a:moveTo>
                    <a:pt x="987" y="1266"/>
                  </a:moveTo>
                  <a:cubicBezTo>
                    <a:pt x="990" y="1272"/>
                    <a:pt x="992" y="1279"/>
                    <a:pt x="994" y="1285"/>
                  </a:cubicBezTo>
                  <a:lnTo>
                    <a:pt x="994" y="1285"/>
                  </a:lnTo>
                  <a:lnTo>
                    <a:pt x="995" y="1281"/>
                  </a:lnTo>
                  <a:lnTo>
                    <a:pt x="995" y="1281"/>
                  </a:lnTo>
                  <a:cubicBezTo>
                    <a:pt x="997" y="1284"/>
                    <a:pt x="998" y="1287"/>
                    <a:pt x="999" y="1290"/>
                  </a:cubicBezTo>
                  <a:lnTo>
                    <a:pt x="999" y="1290"/>
                  </a:lnTo>
                  <a:cubicBezTo>
                    <a:pt x="1000" y="1288"/>
                    <a:pt x="1000" y="1286"/>
                    <a:pt x="1001" y="1284"/>
                  </a:cubicBezTo>
                  <a:lnTo>
                    <a:pt x="1001" y="1284"/>
                  </a:lnTo>
                  <a:cubicBezTo>
                    <a:pt x="1001" y="1288"/>
                    <a:pt x="1001" y="1291"/>
                    <a:pt x="1002" y="1295"/>
                  </a:cubicBezTo>
                  <a:lnTo>
                    <a:pt x="1002" y="1295"/>
                  </a:lnTo>
                  <a:cubicBezTo>
                    <a:pt x="1001" y="1293"/>
                    <a:pt x="1000" y="1292"/>
                    <a:pt x="999" y="1290"/>
                  </a:cubicBezTo>
                  <a:lnTo>
                    <a:pt x="999" y="1290"/>
                  </a:lnTo>
                  <a:cubicBezTo>
                    <a:pt x="999" y="1292"/>
                    <a:pt x="999" y="1293"/>
                    <a:pt x="998" y="1295"/>
                  </a:cubicBezTo>
                  <a:lnTo>
                    <a:pt x="998" y="1295"/>
                  </a:lnTo>
                  <a:cubicBezTo>
                    <a:pt x="997" y="1292"/>
                    <a:pt x="996" y="1288"/>
                    <a:pt x="994" y="1285"/>
                  </a:cubicBezTo>
                  <a:lnTo>
                    <a:pt x="994" y="1285"/>
                  </a:lnTo>
                  <a:lnTo>
                    <a:pt x="993" y="1295"/>
                  </a:lnTo>
                  <a:lnTo>
                    <a:pt x="995" y="1307"/>
                  </a:lnTo>
                  <a:lnTo>
                    <a:pt x="995" y="1307"/>
                  </a:lnTo>
                  <a:cubicBezTo>
                    <a:pt x="996" y="1303"/>
                    <a:pt x="997" y="1299"/>
                    <a:pt x="998" y="1295"/>
                  </a:cubicBezTo>
                  <a:lnTo>
                    <a:pt x="998" y="1295"/>
                  </a:lnTo>
                  <a:cubicBezTo>
                    <a:pt x="999" y="1297"/>
                    <a:pt x="1000" y="1300"/>
                    <a:pt x="1000" y="1302"/>
                  </a:cubicBezTo>
                  <a:lnTo>
                    <a:pt x="1000" y="1302"/>
                  </a:lnTo>
                  <a:cubicBezTo>
                    <a:pt x="999" y="1305"/>
                    <a:pt x="997" y="1309"/>
                    <a:pt x="996" y="1312"/>
                  </a:cubicBezTo>
                  <a:lnTo>
                    <a:pt x="996" y="1312"/>
                  </a:lnTo>
                  <a:lnTo>
                    <a:pt x="995" y="1307"/>
                  </a:lnTo>
                  <a:lnTo>
                    <a:pt x="995" y="1307"/>
                  </a:lnTo>
                  <a:cubicBezTo>
                    <a:pt x="993" y="1315"/>
                    <a:pt x="991" y="1323"/>
                    <a:pt x="988" y="1331"/>
                  </a:cubicBezTo>
                  <a:lnTo>
                    <a:pt x="988" y="1331"/>
                  </a:lnTo>
                  <a:cubicBezTo>
                    <a:pt x="988" y="1330"/>
                    <a:pt x="987" y="1329"/>
                    <a:pt x="986" y="1328"/>
                  </a:cubicBezTo>
                  <a:lnTo>
                    <a:pt x="986" y="1328"/>
                  </a:lnTo>
                  <a:lnTo>
                    <a:pt x="986" y="1330"/>
                  </a:lnTo>
                  <a:lnTo>
                    <a:pt x="988" y="1333"/>
                  </a:lnTo>
                  <a:lnTo>
                    <a:pt x="988" y="1333"/>
                  </a:lnTo>
                  <a:cubicBezTo>
                    <a:pt x="988" y="1332"/>
                    <a:pt x="988" y="1332"/>
                    <a:pt x="988" y="1331"/>
                  </a:cubicBezTo>
                  <a:lnTo>
                    <a:pt x="988" y="1331"/>
                  </a:lnTo>
                  <a:cubicBezTo>
                    <a:pt x="989" y="1332"/>
                    <a:pt x="989" y="1332"/>
                    <a:pt x="989" y="1332"/>
                  </a:cubicBezTo>
                  <a:lnTo>
                    <a:pt x="989" y="1332"/>
                  </a:lnTo>
                  <a:cubicBezTo>
                    <a:pt x="989" y="1333"/>
                    <a:pt x="989" y="1333"/>
                    <a:pt x="989" y="1333"/>
                  </a:cubicBezTo>
                  <a:lnTo>
                    <a:pt x="989" y="1333"/>
                  </a:lnTo>
                  <a:lnTo>
                    <a:pt x="989" y="1332"/>
                  </a:lnTo>
                  <a:lnTo>
                    <a:pt x="989" y="1332"/>
                  </a:lnTo>
                  <a:cubicBezTo>
                    <a:pt x="992" y="1336"/>
                    <a:pt x="995" y="1340"/>
                    <a:pt x="998" y="1345"/>
                  </a:cubicBezTo>
                  <a:lnTo>
                    <a:pt x="998" y="1345"/>
                  </a:lnTo>
                  <a:cubicBezTo>
                    <a:pt x="998" y="1345"/>
                    <a:pt x="998" y="1345"/>
                    <a:pt x="998" y="1345"/>
                  </a:cubicBezTo>
                  <a:lnTo>
                    <a:pt x="998" y="1345"/>
                  </a:lnTo>
                  <a:lnTo>
                    <a:pt x="989" y="1334"/>
                  </a:lnTo>
                  <a:lnTo>
                    <a:pt x="989" y="1334"/>
                  </a:lnTo>
                  <a:cubicBezTo>
                    <a:pt x="984" y="1348"/>
                    <a:pt x="980" y="1362"/>
                    <a:pt x="976" y="1375"/>
                  </a:cubicBezTo>
                  <a:lnTo>
                    <a:pt x="976" y="1375"/>
                  </a:lnTo>
                  <a:lnTo>
                    <a:pt x="980" y="1359"/>
                  </a:lnTo>
                  <a:lnTo>
                    <a:pt x="980" y="1359"/>
                  </a:lnTo>
                  <a:cubicBezTo>
                    <a:pt x="966" y="1399"/>
                    <a:pt x="950" y="1438"/>
                    <a:pt x="934" y="1470"/>
                  </a:cubicBezTo>
                  <a:lnTo>
                    <a:pt x="981" y="1353"/>
                  </a:lnTo>
                  <a:lnTo>
                    <a:pt x="986" y="1330"/>
                  </a:lnTo>
                  <a:lnTo>
                    <a:pt x="973" y="1314"/>
                  </a:lnTo>
                  <a:lnTo>
                    <a:pt x="973" y="1314"/>
                  </a:lnTo>
                  <a:cubicBezTo>
                    <a:pt x="977" y="1318"/>
                    <a:pt x="982" y="1323"/>
                    <a:pt x="986" y="1328"/>
                  </a:cubicBezTo>
                  <a:lnTo>
                    <a:pt x="986" y="1328"/>
                  </a:lnTo>
                  <a:lnTo>
                    <a:pt x="993" y="1295"/>
                  </a:lnTo>
                  <a:lnTo>
                    <a:pt x="987" y="1266"/>
                  </a:lnTo>
                  <a:close/>
                  <a:moveTo>
                    <a:pt x="1440" y="1548"/>
                  </a:moveTo>
                  <a:lnTo>
                    <a:pt x="1440" y="1548"/>
                  </a:lnTo>
                  <a:lnTo>
                    <a:pt x="1440" y="1548"/>
                  </a:lnTo>
                  <a:cubicBezTo>
                    <a:pt x="1440" y="1548"/>
                    <a:pt x="1440" y="1548"/>
                    <a:pt x="1440" y="1548"/>
                  </a:cubicBezTo>
                  <a:close/>
                  <a:moveTo>
                    <a:pt x="1440" y="1548"/>
                  </a:moveTo>
                  <a:lnTo>
                    <a:pt x="1446" y="1575"/>
                  </a:lnTo>
                  <a:lnTo>
                    <a:pt x="1446" y="1575"/>
                  </a:lnTo>
                  <a:lnTo>
                    <a:pt x="1442" y="1577"/>
                  </a:lnTo>
                  <a:lnTo>
                    <a:pt x="1442" y="1577"/>
                  </a:lnTo>
                  <a:cubicBezTo>
                    <a:pt x="1441" y="1568"/>
                    <a:pt x="1440" y="1558"/>
                    <a:pt x="1440" y="1548"/>
                  </a:cubicBezTo>
                  <a:close/>
                  <a:moveTo>
                    <a:pt x="1447" y="1582"/>
                  </a:moveTo>
                  <a:lnTo>
                    <a:pt x="1448" y="1587"/>
                  </a:lnTo>
                  <a:lnTo>
                    <a:pt x="1444" y="1587"/>
                  </a:lnTo>
                  <a:cubicBezTo>
                    <a:pt x="1444" y="1586"/>
                    <a:pt x="1443" y="1585"/>
                    <a:pt x="1443" y="1585"/>
                  </a:cubicBezTo>
                  <a:lnTo>
                    <a:pt x="1443" y="1585"/>
                  </a:lnTo>
                  <a:cubicBezTo>
                    <a:pt x="1445" y="1584"/>
                    <a:pt x="1446" y="1583"/>
                    <a:pt x="1447" y="1582"/>
                  </a:cubicBezTo>
                  <a:close/>
                  <a:moveTo>
                    <a:pt x="1459" y="1630"/>
                  </a:moveTo>
                  <a:lnTo>
                    <a:pt x="1459" y="1630"/>
                  </a:lnTo>
                  <a:lnTo>
                    <a:pt x="1459" y="1630"/>
                  </a:lnTo>
                  <a:lnTo>
                    <a:pt x="1459" y="1630"/>
                  </a:lnTo>
                  <a:cubicBezTo>
                    <a:pt x="1459" y="1630"/>
                    <a:pt x="1459" y="1630"/>
                    <a:pt x="1459" y="1630"/>
                  </a:cubicBezTo>
                  <a:lnTo>
                    <a:pt x="1459" y="1630"/>
                  </a:lnTo>
                  <a:cubicBezTo>
                    <a:pt x="1459" y="1630"/>
                    <a:pt x="1459" y="1630"/>
                    <a:pt x="1459" y="1630"/>
                  </a:cubicBezTo>
                  <a:close/>
                  <a:moveTo>
                    <a:pt x="1479" y="1645"/>
                  </a:moveTo>
                  <a:lnTo>
                    <a:pt x="1483" y="1654"/>
                  </a:lnTo>
                  <a:lnTo>
                    <a:pt x="1483" y="1654"/>
                  </a:lnTo>
                  <a:cubicBezTo>
                    <a:pt x="1482" y="1654"/>
                    <a:pt x="1482" y="1654"/>
                    <a:pt x="1482" y="1654"/>
                  </a:cubicBezTo>
                  <a:lnTo>
                    <a:pt x="1482" y="1654"/>
                  </a:lnTo>
                  <a:cubicBezTo>
                    <a:pt x="1481" y="1651"/>
                    <a:pt x="1480" y="1648"/>
                    <a:pt x="1479" y="1645"/>
                  </a:cubicBezTo>
                  <a:close/>
                  <a:moveTo>
                    <a:pt x="1421" y="1"/>
                  </a:moveTo>
                  <a:cubicBezTo>
                    <a:pt x="1323" y="1"/>
                    <a:pt x="1226" y="11"/>
                    <a:pt x="1129" y="30"/>
                  </a:cubicBezTo>
                  <a:cubicBezTo>
                    <a:pt x="1051" y="69"/>
                    <a:pt x="973" y="69"/>
                    <a:pt x="895" y="108"/>
                  </a:cubicBezTo>
                  <a:cubicBezTo>
                    <a:pt x="817" y="147"/>
                    <a:pt x="701" y="225"/>
                    <a:pt x="623" y="302"/>
                  </a:cubicBezTo>
                  <a:cubicBezTo>
                    <a:pt x="467" y="419"/>
                    <a:pt x="312" y="536"/>
                    <a:pt x="234" y="691"/>
                  </a:cubicBezTo>
                  <a:cubicBezTo>
                    <a:pt x="156" y="808"/>
                    <a:pt x="117" y="886"/>
                    <a:pt x="78" y="1003"/>
                  </a:cubicBezTo>
                  <a:cubicBezTo>
                    <a:pt x="78" y="1042"/>
                    <a:pt x="39" y="1081"/>
                    <a:pt x="39" y="1120"/>
                  </a:cubicBezTo>
                  <a:cubicBezTo>
                    <a:pt x="0" y="1275"/>
                    <a:pt x="0" y="1470"/>
                    <a:pt x="0" y="1625"/>
                  </a:cubicBezTo>
                  <a:cubicBezTo>
                    <a:pt x="0" y="1781"/>
                    <a:pt x="39" y="1937"/>
                    <a:pt x="78" y="2092"/>
                  </a:cubicBezTo>
                  <a:cubicBezTo>
                    <a:pt x="156" y="2287"/>
                    <a:pt x="234" y="2443"/>
                    <a:pt x="389" y="2637"/>
                  </a:cubicBezTo>
                  <a:lnTo>
                    <a:pt x="467" y="2715"/>
                  </a:lnTo>
                  <a:cubicBezTo>
                    <a:pt x="545" y="2793"/>
                    <a:pt x="662" y="2832"/>
                    <a:pt x="740" y="2910"/>
                  </a:cubicBezTo>
                  <a:cubicBezTo>
                    <a:pt x="856" y="2987"/>
                    <a:pt x="1012" y="3026"/>
                    <a:pt x="1168" y="3065"/>
                  </a:cubicBezTo>
                  <a:cubicBezTo>
                    <a:pt x="1279" y="3090"/>
                    <a:pt x="1389" y="3103"/>
                    <a:pt x="1499" y="3103"/>
                  </a:cubicBezTo>
                  <a:cubicBezTo>
                    <a:pt x="1736" y="3103"/>
                    <a:pt x="1967" y="3043"/>
                    <a:pt x="2179" y="2910"/>
                  </a:cubicBezTo>
                  <a:cubicBezTo>
                    <a:pt x="2530" y="2754"/>
                    <a:pt x="2724" y="2404"/>
                    <a:pt x="2802" y="2053"/>
                  </a:cubicBezTo>
                  <a:cubicBezTo>
                    <a:pt x="2841" y="1859"/>
                    <a:pt x="2841" y="1664"/>
                    <a:pt x="2802" y="1431"/>
                  </a:cubicBezTo>
                  <a:cubicBezTo>
                    <a:pt x="2778" y="1311"/>
                    <a:pt x="2739" y="1206"/>
                    <a:pt x="2677" y="1116"/>
                  </a:cubicBezTo>
                  <a:lnTo>
                    <a:pt x="2677" y="1116"/>
                  </a:lnTo>
                  <a:cubicBezTo>
                    <a:pt x="2662" y="1023"/>
                    <a:pt x="2639" y="932"/>
                    <a:pt x="2607" y="847"/>
                  </a:cubicBezTo>
                  <a:cubicBezTo>
                    <a:pt x="2569" y="769"/>
                    <a:pt x="2530" y="653"/>
                    <a:pt x="2491" y="575"/>
                  </a:cubicBezTo>
                  <a:cubicBezTo>
                    <a:pt x="2413" y="497"/>
                    <a:pt x="2374" y="419"/>
                    <a:pt x="2296" y="380"/>
                  </a:cubicBezTo>
                  <a:cubicBezTo>
                    <a:pt x="2218" y="263"/>
                    <a:pt x="2141" y="225"/>
                    <a:pt x="2024" y="147"/>
                  </a:cubicBezTo>
                  <a:cubicBezTo>
                    <a:pt x="1946" y="108"/>
                    <a:pt x="1829" y="69"/>
                    <a:pt x="1712" y="30"/>
                  </a:cubicBezTo>
                  <a:cubicBezTo>
                    <a:pt x="1615" y="11"/>
                    <a:pt x="1518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2"/>
            <p:cNvSpPr/>
            <p:nvPr/>
          </p:nvSpPr>
          <p:spPr>
            <a:xfrm>
              <a:off x="4068977" y="5151749"/>
              <a:ext cx="29185" cy="28253"/>
            </a:xfrm>
            <a:custGeom>
              <a:avLst/>
              <a:gdLst/>
              <a:ahLst/>
              <a:cxnLst/>
              <a:rect l="l" t="t" r="r" b="b"/>
              <a:pathLst>
                <a:path w="2725" h="2638" extrusionOk="0">
                  <a:moveTo>
                    <a:pt x="1328" y="1160"/>
                  </a:moveTo>
                  <a:lnTo>
                    <a:pt x="1363" y="1178"/>
                  </a:lnTo>
                  <a:lnTo>
                    <a:pt x="1363" y="1178"/>
                  </a:lnTo>
                  <a:lnTo>
                    <a:pt x="1386" y="1195"/>
                  </a:lnTo>
                  <a:lnTo>
                    <a:pt x="1386" y="1195"/>
                  </a:lnTo>
                  <a:cubicBezTo>
                    <a:pt x="1381" y="1194"/>
                    <a:pt x="1376" y="1192"/>
                    <a:pt x="1372" y="1190"/>
                  </a:cubicBezTo>
                  <a:lnTo>
                    <a:pt x="1372" y="1190"/>
                  </a:lnTo>
                  <a:lnTo>
                    <a:pt x="1331" y="1163"/>
                  </a:lnTo>
                  <a:lnTo>
                    <a:pt x="1331" y="1163"/>
                  </a:lnTo>
                  <a:cubicBezTo>
                    <a:pt x="1330" y="1162"/>
                    <a:pt x="1329" y="1161"/>
                    <a:pt x="1328" y="1160"/>
                  </a:cubicBezTo>
                  <a:close/>
                  <a:moveTo>
                    <a:pt x="1402" y="1207"/>
                  </a:moveTo>
                  <a:lnTo>
                    <a:pt x="1404" y="1209"/>
                  </a:lnTo>
                  <a:lnTo>
                    <a:pt x="1404" y="1209"/>
                  </a:lnTo>
                  <a:lnTo>
                    <a:pt x="1405" y="1212"/>
                  </a:lnTo>
                  <a:lnTo>
                    <a:pt x="1402" y="1210"/>
                  </a:lnTo>
                  <a:lnTo>
                    <a:pt x="1402" y="1210"/>
                  </a:lnTo>
                  <a:cubicBezTo>
                    <a:pt x="1402" y="1209"/>
                    <a:pt x="1402" y="1208"/>
                    <a:pt x="1402" y="1207"/>
                  </a:cubicBezTo>
                  <a:close/>
                  <a:moveTo>
                    <a:pt x="1417" y="1282"/>
                  </a:moveTo>
                  <a:lnTo>
                    <a:pt x="1419" y="1286"/>
                  </a:lnTo>
                  <a:lnTo>
                    <a:pt x="1419" y="1286"/>
                  </a:lnTo>
                  <a:lnTo>
                    <a:pt x="1420" y="1288"/>
                  </a:lnTo>
                  <a:lnTo>
                    <a:pt x="1420" y="1288"/>
                  </a:lnTo>
                  <a:cubicBezTo>
                    <a:pt x="1419" y="1286"/>
                    <a:pt x="1418" y="1284"/>
                    <a:pt x="1417" y="1282"/>
                  </a:cubicBezTo>
                  <a:close/>
                  <a:moveTo>
                    <a:pt x="1869" y="1314"/>
                  </a:moveTo>
                  <a:lnTo>
                    <a:pt x="1869" y="1314"/>
                  </a:lnTo>
                  <a:cubicBezTo>
                    <a:pt x="1869" y="1314"/>
                    <a:pt x="1869" y="1314"/>
                    <a:pt x="1869" y="1314"/>
                  </a:cubicBezTo>
                  <a:lnTo>
                    <a:pt x="1869" y="1314"/>
                  </a:lnTo>
                  <a:cubicBezTo>
                    <a:pt x="1869" y="1314"/>
                    <a:pt x="1869" y="1314"/>
                    <a:pt x="1869" y="1314"/>
                  </a:cubicBezTo>
                  <a:close/>
                  <a:moveTo>
                    <a:pt x="1451" y="1397"/>
                  </a:moveTo>
                  <a:lnTo>
                    <a:pt x="1451" y="1397"/>
                  </a:lnTo>
                  <a:cubicBezTo>
                    <a:pt x="1453" y="1405"/>
                    <a:pt x="1455" y="1413"/>
                    <a:pt x="1458" y="1421"/>
                  </a:cubicBezTo>
                  <a:lnTo>
                    <a:pt x="1458" y="1421"/>
                  </a:lnTo>
                  <a:lnTo>
                    <a:pt x="1455" y="1435"/>
                  </a:lnTo>
                  <a:lnTo>
                    <a:pt x="1455" y="1435"/>
                  </a:lnTo>
                  <a:cubicBezTo>
                    <a:pt x="1451" y="1423"/>
                    <a:pt x="1450" y="1411"/>
                    <a:pt x="1451" y="1397"/>
                  </a:cubicBezTo>
                  <a:close/>
                  <a:moveTo>
                    <a:pt x="1165" y="1264"/>
                  </a:moveTo>
                  <a:cubicBezTo>
                    <a:pt x="1163" y="1280"/>
                    <a:pt x="1160" y="1297"/>
                    <a:pt x="1154" y="1312"/>
                  </a:cubicBezTo>
                  <a:lnTo>
                    <a:pt x="1154" y="1312"/>
                  </a:lnTo>
                  <a:cubicBezTo>
                    <a:pt x="1153" y="1309"/>
                    <a:pt x="1152" y="1306"/>
                    <a:pt x="1151" y="1304"/>
                  </a:cubicBezTo>
                  <a:lnTo>
                    <a:pt x="1151" y="1304"/>
                  </a:lnTo>
                  <a:lnTo>
                    <a:pt x="1146" y="1330"/>
                  </a:lnTo>
                  <a:lnTo>
                    <a:pt x="1146" y="1330"/>
                  </a:lnTo>
                  <a:cubicBezTo>
                    <a:pt x="1149" y="1324"/>
                    <a:pt x="1152" y="1318"/>
                    <a:pt x="1154" y="1312"/>
                  </a:cubicBezTo>
                  <a:lnTo>
                    <a:pt x="1154" y="1312"/>
                  </a:lnTo>
                  <a:cubicBezTo>
                    <a:pt x="1161" y="1331"/>
                    <a:pt x="1160" y="1353"/>
                    <a:pt x="1151" y="1381"/>
                  </a:cubicBezTo>
                  <a:lnTo>
                    <a:pt x="1151" y="1381"/>
                  </a:lnTo>
                  <a:cubicBezTo>
                    <a:pt x="1149" y="1378"/>
                    <a:pt x="1147" y="1375"/>
                    <a:pt x="1146" y="1372"/>
                  </a:cubicBezTo>
                  <a:lnTo>
                    <a:pt x="1146" y="1372"/>
                  </a:lnTo>
                  <a:lnTo>
                    <a:pt x="1148" y="1388"/>
                  </a:lnTo>
                  <a:lnTo>
                    <a:pt x="1148" y="1388"/>
                  </a:lnTo>
                  <a:cubicBezTo>
                    <a:pt x="1149" y="1386"/>
                    <a:pt x="1150" y="1383"/>
                    <a:pt x="1151" y="1381"/>
                  </a:cubicBezTo>
                  <a:lnTo>
                    <a:pt x="1151" y="1381"/>
                  </a:lnTo>
                  <a:cubicBezTo>
                    <a:pt x="1161" y="1400"/>
                    <a:pt x="1166" y="1421"/>
                    <a:pt x="1167" y="1448"/>
                  </a:cubicBezTo>
                  <a:lnTo>
                    <a:pt x="1167" y="1448"/>
                  </a:lnTo>
                  <a:lnTo>
                    <a:pt x="1152" y="1409"/>
                  </a:lnTo>
                  <a:lnTo>
                    <a:pt x="1148" y="1388"/>
                  </a:lnTo>
                  <a:lnTo>
                    <a:pt x="1148" y="1388"/>
                  </a:lnTo>
                  <a:cubicBezTo>
                    <a:pt x="1147" y="1390"/>
                    <a:pt x="1147" y="1392"/>
                    <a:pt x="1146" y="1394"/>
                  </a:cubicBezTo>
                  <a:lnTo>
                    <a:pt x="1146" y="1394"/>
                  </a:lnTo>
                  <a:lnTo>
                    <a:pt x="1139" y="1376"/>
                  </a:lnTo>
                  <a:lnTo>
                    <a:pt x="1139" y="1376"/>
                  </a:lnTo>
                  <a:lnTo>
                    <a:pt x="1140" y="1365"/>
                  </a:lnTo>
                  <a:lnTo>
                    <a:pt x="1140" y="1365"/>
                  </a:lnTo>
                  <a:cubicBezTo>
                    <a:pt x="1142" y="1368"/>
                    <a:pt x="1144" y="1370"/>
                    <a:pt x="1146" y="1372"/>
                  </a:cubicBezTo>
                  <a:lnTo>
                    <a:pt x="1146" y="1372"/>
                  </a:lnTo>
                  <a:lnTo>
                    <a:pt x="1142" y="1353"/>
                  </a:lnTo>
                  <a:lnTo>
                    <a:pt x="1146" y="1330"/>
                  </a:lnTo>
                  <a:lnTo>
                    <a:pt x="1146" y="1330"/>
                  </a:lnTo>
                  <a:cubicBezTo>
                    <a:pt x="1144" y="1333"/>
                    <a:pt x="1142" y="1337"/>
                    <a:pt x="1140" y="1340"/>
                  </a:cubicBezTo>
                  <a:lnTo>
                    <a:pt x="1140" y="1340"/>
                  </a:lnTo>
                  <a:lnTo>
                    <a:pt x="1139" y="1330"/>
                  </a:lnTo>
                  <a:lnTo>
                    <a:pt x="1139" y="1330"/>
                  </a:lnTo>
                  <a:lnTo>
                    <a:pt x="1150" y="1302"/>
                  </a:lnTo>
                  <a:lnTo>
                    <a:pt x="1150" y="1302"/>
                  </a:lnTo>
                  <a:cubicBezTo>
                    <a:pt x="1150" y="1302"/>
                    <a:pt x="1150" y="1303"/>
                    <a:pt x="1151" y="1304"/>
                  </a:cubicBezTo>
                  <a:lnTo>
                    <a:pt x="1151" y="1304"/>
                  </a:lnTo>
                  <a:lnTo>
                    <a:pt x="1152" y="1297"/>
                  </a:lnTo>
                  <a:lnTo>
                    <a:pt x="1152" y="1297"/>
                  </a:lnTo>
                  <a:lnTo>
                    <a:pt x="1165" y="1264"/>
                  </a:lnTo>
                  <a:close/>
                  <a:moveTo>
                    <a:pt x="1474" y="1458"/>
                  </a:moveTo>
                  <a:lnTo>
                    <a:pt x="1474" y="1458"/>
                  </a:lnTo>
                  <a:cubicBezTo>
                    <a:pt x="1475" y="1459"/>
                    <a:pt x="1475" y="1461"/>
                    <a:pt x="1476" y="1463"/>
                  </a:cubicBezTo>
                  <a:lnTo>
                    <a:pt x="1476" y="1463"/>
                  </a:lnTo>
                  <a:lnTo>
                    <a:pt x="1474" y="1464"/>
                  </a:lnTo>
                  <a:lnTo>
                    <a:pt x="1474" y="1464"/>
                  </a:lnTo>
                  <a:cubicBezTo>
                    <a:pt x="1473" y="1463"/>
                    <a:pt x="1473" y="1462"/>
                    <a:pt x="1472" y="1462"/>
                  </a:cubicBezTo>
                  <a:lnTo>
                    <a:pt x="1472" y="1462"/>
                  </a:lnTo>
                  <a:cubicBezTo>
                    <a:pt x="1473" y="1460"/>
                    <a:pt x="1473" y="1459"/>
                    <a:pt x="1474" y="1458"/>
                  </a:cubicBezTo>
                  <a:close/>
                  <a:moveTo>
                    <a:pt x="1207" y="1509"/>
                  </a:moveTo>
                  <a:cubicBezTo>
                    <a:pt x="1214" y="1509"/>
                    <a:pt x="1221" y="1510"/>
                    <a:pt x="1227" y="1512"/>
                  </a:cubicBezTo>
                  <a:lnTo>
                    <a:pt x="1227" y="1512"/>
                  </a:lnTo>
                  <a:cubicBezTo>
                    <a:pt x="1228" y="1512"/>
                    <a:pt x="1228" y="1512"/>
                    <a:pt x="1229" y="1513"/>
                  </a:cubicBezTo>
                  <a:lnTo>
                    <a:pt x="1229" y="1513"/>
                  </a:lnTo>
                  <a:lnTo>
                    <a:pt x="1207" y="1509"/>
                  </a:lnTo>
                  <a:close/>
                  <a:moveTo>
                    <a:pt x="1394" y="1524"/>
                  </a:moveTo>
                  <a:lnTo>
                    <a:pt x="1391" y="1526"/>
                  </a:lnTo>
                  <a:lnTo>
                    <a:pt x="1391" y="1526"/>
                  </a:lnTo>
                  <a:lnTo>
                    <a:pt x="1388" y="1527"/>
                  </a:lnTo>
                  <a:lnTo>
                    <a:pt x="1388" y="1527"/>
                  </a:lnTo>
                  <a:cubicBezTo>
                    <a:pt x="1389" y="1526"/>
                    <a:pt x="1390" y="1526"/>
                    <a:pt x="1391" y="1525"/>
                  </a:cubicBezTo>
                  <a:lnTo>
                    <a:pt x="1391" y="1525"/>
                  </a:lnTo>
                  <a:cubicBezTo>
                    <a:pt x="1392" y="1525"/>
                    <a:pt x="1393" y="1525"/>
                    <a:pt x="1394" y="1524"/>
                  </a:cubicBezTo>
                  <a:close/>
                  <a:moveTo>
                    <a:pt x="1402" y="1"/>
                  </a:moveTo>
                  <a:cubicBezTo>
                    <a:pt x="1295" y="1"/>
                    <a:pt x="1188" y="10"/>
                    <a:pt x="1090" y="30"/>
                  </a:cubicBezTo>
                  <a:cubicBezTo>
                    <a:pt x="974" y="69"/>
                    <a:pt x="896" y="108"/>
                    <a:pt x="818" y="147"/>
                  </a:cubicBezTo>
                  <a:cubicBezTo>
                    <a:pt x="740" y="147"/>
                    <a:pt x="701" y="186"/>
                    <a:pt x="662" y="224"/>
                  </a:cubicBezTo>
                  <a:cubicBezTo>
                    <a:pt x="546" y="302"/>
                    <a:pt x="429" y="380"/>
                    <a:pt x="351" y="497"/>
                  </a:cubicBezTo>
                  <a:cubicBezTo>
                    <a:pt x="234" y="653"/>
                    <a:pt x="118" y="847"/>
                    <a:pt x="40" y="1042"/>
                  </a:cubicBezTo>
                  <a:cubicBezTo>
                    <a:pt x="40" y="1119"/>
                    <a:pt x="1" y="1236"/>
                    <a:pt x="1" y="1314"/>
                  </a:cubicBezTo>
                  <a:cubicBezTo>
                    <a:pt x="1" y="1431"/>
                    <a:pt x="1" y="1548"/>
                    <a:pt x="40" y="1664"/>
                  </a:cubicBezTo>
                  <a:cubicBezTo>
                    <a:pt x="79" y="1976"/>
                    <a:pt x="273" y="2248"/>
                    <a:pt x="546" y="2404"/>
                  </a:cubicBezTo>
                  <a:lnTo>
                    <a:pt x="662" y="2481"/>
                  </a:lnTo>
                  <a:cubicBezTo>
                    <a:pt x="740" y="2520"/>
                    <a:pt x="857" y="2559"/>
                    <a:pt x="935" y="2598"/>
                  </a:cubicBezTo>
                  <a:cubicBezTo>
                    <a:pt x="1052" y="2637"/>
                    <a:pt x="1207" y="2637"/>
                    <a:pt x="1363" y="2637"/>
                  </a:cubicBezTo>
                  <a:cubicBezTo>
                    <a:pt x="1414" y="2637"/>
                    <a:pt x="1481" y="2620"/>
                    <a:pt x="1544" y="2598"/>
                  </a:cubicBezTo>
                  <a:lnTo>
                    <a:pt x="1544" y="2598"/>
                  </a:lnTo>
                  <a:cubicBezTo>
                    <a:pt x="1766" y="2595"/>
                    <a:pt x="1954" y="2555"/>
                    <a:pt x="2141" y="2443"/>
                  </a:cubicBezTo>
                  <a:cubicBezTo>
                    <a:pt x="2336" y="2326"/>
                    <a:pt x="2491" y="2170"/>
                    <a:pt x="2569" y="1976"/>
                  </a:cubicBezTo>
                  <a:cubicBezTo>
                    <a:pt x="2686" y="1781"/>
                    <a:pt x="2725" y="1548"/>
                    <a:pt x="2725" y="1314"/>
                  </a:cubicBezTo>
                  <a:cubicBezTo>
                    <a:pt x="2725" y="1236"/>
                    <a:pt x="2725" y="1119"/>
                    <a:pt x="2686" y="1003"/>
                  </a:cubicBezTo>
                  <a:cubicBezTo>
                    <a:pt x="2686" y="886"/>
                    <a:pt x="2647" y="808"/>
                    <a:pt x="2569" y="691"/>
                  </a:cubicBezTo>
                  <a:cubicBezTo>
                    <a:pt x="2530" y="614"/>
                    <a:pt x="2452" y="536"/>
                    <a:pt x="2375" y="458"/>
                  </a:cubicBezTo>
                  <a:cubicBezTo>
                    <a:pt x="2375" y="419"/>
                    <a:pt x="2336" y="380"/>
                    <a:pt x="2297" y="341"/>
                  </a:cubicBezTo>
                  <a:cubicBezTo>
                    <a:pt x="2141" y="186"/>
                    <a:pt x="1947" y="69"/>
                    <a:pt x="1713" y="30"/>
                  </a:cubicBezTo>
                  <a:cubicBezTo>
                    <a:pt x="1616" y="10"/>
                    <a:pt x="1509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2"/>
            <p:cNvSpPr/>
            <p:nvPr/>
          </p:nvSpPr>
          <p:spPr>
            <a:xfrm>
              <a:off x="4033977" y="5121643"/>
              <a:ext cx="78354" cy="12509"/>
            </a:xfrm>
            <a:custGeom>
              <a:avLst/>
              <a:gdLst/>
              <a:ahLst/>
              <a:cxnLst/>
              <a:rect l="l" t="t" r="r" b="b"/>
              <a:pathLst>
                <a:path w="7316" h="1168" extrusionOk="0">
                  <a:moveTo>
                    <a:pt x="6888" y="0"/>
                  </a:moveTo>
                  <a:cubicBezTo>
                    <a:pt x="4709" y="312"/>
                    <a:pt x="2529" y="545"/>
                    <a:pt x="311" y="662"/>
                  </a:cubicBezTo>
                  <a:cubicBezTo>
                    <a:pt x="0" y="662"/>
                    <a:pt x="0" y="1168"/>
                    <a:pt x="311" y="1168"/>
                  </a:cubicBezTo>
                  <a:cubicBezTo>
                    <a:pt x="2568" y="1012"/>
                    <a:pt x="4786" y="778"/>
                    <a:pt x="7043" y="467"/>
                  </a:cubicBezTo>
                  <a:cubicBezTo>
                    <a:pt x="7316" y="428"/>
                    <a:pt x="7199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2"/>
            <p:cNvSpPr/>
            <p:nvPr/>
          </p:nvSpPr>
          <p:spPr>
            <a:xfrm>
              <a:off x="4033324" y="5088185"/>
              <a:ext cx="62236" cy="45742"/>
            </a:xfrm>
            <a:custGeom>
              <a:avLst/>
              <a:gdLst/>
              <a:ahLst/>
              <a:cxnLst/>
              <a:rect l="l" t="t" r="r" b="b"/>
              <a:pathLst>
                <a:path w="5811" h="4271" extrusionOk="0">
                  <a:moveTo>
                    <a:pt x="5479" y="0"/>
                  </a:moveTo>
                  <a:cubicBezTo>
                    <a:pt x="5438" y="0"/>
                    <a:pt x="5395" y="15"/>
                    <a:pt x="5353" y="50"/>
                  </a:cubicBezTo>
                  <a:cubicBezTo>
                    <a:pt x="3563" y="1217"/>
                    <a:pt x="1851" y="2502"/>
                    <a:pt x="217" y="3864"/>
                  </a:cubicBezTo>
                  <a:cubicBezTo>
                    <a:pt x="0" y="4018"/>
                    <a:pt x="177" y="4271"/>
                    <a:pt x="376" y="4271"/>
                  </a:cubicBezTo>
                  <a:cubicBezTo>
                    <a:pt x="427" y="4271"/>
                    <a:pt x="480" y="4254"/>
                    <a:pt x="528" y="4214"/>
                  </a:cubicBezTo>
                  <a:cubicBezTo>
                    <a:pt x="2162" y="2891"/>
                    <a:pt x="3836" y="1645"/>
                    <a:pt x="5587" y="439"/>
                  </a:cubicBezTo>
                  <a:cubicBezTo>
                    <a:pt x="5810" y="311"/>
                    <a:pt x="5667" y="0"/>
                    <a:pt x="5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2"/>
            <p:cNvSpPr/>
            <p:nvPr/>
          </p:nvSpPr>
          <p:spPr>
            <a:xfrm>
              <a:off x="4057218" y="5048119"/>
              <a:ext cx="23369" cy="65342"/>
            </a:xfrm>
            <a:custGeom>
              <a:avLst/>
              <a:gdLst/>
              <a:ahLst/>
              <a:cxnLst/>
              <a:rect l="l" t="t" r="r" b="b"/>
              <a:pathLst>
                <a:path w="2182" h="6101" extrusionOk="0">
                  <a:moveTo>
                    <a:pt x="1876" y="0"/>
                  </a:moveTo>
                  <a:cubicBezTo>
                    <a:pt x="1774" y="0"/>
                    <a:pt x="1666" y="50"/>
                    <a:pt x="1605" y="172"/>
                  </a:cubicBezTo>
                  <a:lnTo>
                    <a:pt x="1644" y="172"/>
                  </a:lnTo>
                  <a:cubicBezTo>
                    <a:pt x="982" y="2001"/>
                    <a:pt x="437" y="3869"/>
                    <a:pt x="48" y="5776"/>
                  </a:cubicBezTo>
                  <a:cubicBezTo>
                    <a:pt x="0" y="5968"/>
                    <a:pt x="160" y="6101"/>
                    <a:pt x="308" y="6101"/>
                  </a:cubicBezTo>
                  <a:cubicBezTo>
                    <a:pt x="399" y="6101"/>
                    <a:pt x="485" y="6050"/>
                    <a:pt x="515" y="5931"/>
                  </a:cubicBezTo>
                  <a:cubicBezTo>
                    <a:pt x="943" y="4025"/>
                    <a:pt x="1449" y="2118"/>
                    <a:pt x="2111" y="289"/>
                  </a:cubicBezTo>
                  <a:cubicBezTo>
                    <a:pt x="2182" y="123"/>
                    <a:pt x="2036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2"/>
            <p:cNvSpPr/>
            <p:nvPr/>
          </p:nvSpPr>
          <p:spPr>
            <a:xfrm>
              <a:off x="4033559" y="5082294"/>
              <a:ext cx="20520" cy="50605"/>
            </a:xfrm>
            <a:custGeom>
              <a:avLst/>
              <a:gdLst/>
              <a:ahLst/>
              <a:cxnLst/>
              <a:rect l="l" t="t" r="r" b="b"/>
              <a:pathLst>
                <a:path w="1916" h="4725" extrusionOk="0">
                  <a:moveTo>
                    <a:pt x="1606" y="0"/>
                  </a:moveTo>
                  <a:cubicBezTo>
                    <a:pt x="1507" y="0"/>
                    <a:pt x="1408" y="50"/>
                    <a:pt x="1362" y="172"/>
                  </a:cubicBezTo>
                  <a:lnTo>
                    <a:pt x="1401" y="172"/>
                  </a:lnTo>
                  <a:lnTo>
                    <a:pt x="623" y="2390"/>
                  </a:lnTo>
                  <a:lnTo>
                    <a:pt x="273" y="3480"/>
                  </a:lnTo>
                  <a:cubicBezTo>
                    <a:pt x="117" y="3791"/>
                    <a:pt x="39" y="4141"/>
                    <a:pt x="0" y="4491"/>
                  </a:cubicBezTo>
                  <a:cubicBezTo>
                    <a:pt x="20" y="4647"/>
                    <a:pt x="146" y="4725"/>
                    <a:pt x="268" y="4725"/>
                  </a:cubicBezTo>
                  <a:cubicBezTo>
                    <a:pt x="389" y="4725"/>
                    <a:pt x="506" y="4647"/>
                    <a:pt x="506" y="4491"/>
                  </a:cubicBezTo>
                  <a:cubicBezTo>
                    <a:pt x="506" y="4336"/>
                    <a:pt x="545" y="4180"/>
                    <a:pt x="584" y="4024"/>
                  </a:cubicBezTo>
                  <a:cubicBezTo>
                    <a:pt x="662" y="3869"/>
                    <a:pt x="701" y="3713"/>
                    <a:pt x="778" y="3519"/>
                  </a:cubicBezTo>
                  <a:cubicBezTo>
                    <a:pt x="895" y="3168"/>
                    <a:pt x="1012" y="2818"/>
                    <a:pt x="1129" y="2429"/>
                  </a:cubicBezTo>
                  <a:lnTo>
                    <a:pt x="1868" y="289"/>
                  </a:lnTo>
                  <a:cubicBezTo>
                    <a:pt x="1915" y="123"/>
                    <a:pt x="1761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32"/>
            <p:cNvSpPr/>
            <p:nvPr/>
          </p:nvSpPr>
          <p:spPr>
            <a:xfrm>
              <a:off x="4025666" y="5134441"/>
              <a:ext cx="57063" cy="33415"/>
            </a:xfrm>
            <a:custGeom>
              <a:avLst/>
              <a:gdLst/>
              <a:ahLst/>
              <a:cxnLst/>
              <a:rect l="l" t="t" r="r" b="b"/>
              <a:pathLst>
                <a:path w="5328" h="3120" extrusionOk="0">
                  <a:moveTo>
                    <a:pt x="304" y="1"/>
                  </a:moveTo>
                  <a:cubicBezTo>
                    <a:pt x="124" y="1"/>
                    <a:pt x="1" y="319"/>
                    <a:pt x="192" y="478"/>
                  </a:cubicBezTo>
                  <a:cubicBezTo>
                    <a:pt x="1632" y="1568"/>
                    <a:pt x="3267" y="2269"/>
                    <a:pt x="4862" y="3086"/>
                  </a:cubicBezTo>
                  <a:cubicBezTo>
                    <a:pt x="4903" y="3109"/>
                    <a:pt x="4943" y="3119"/>
                    <a:pt x="4980" y="3119"/>
                  </a:cubicBezTo>
                  <a:cubicBezTo>
                    <a:pt x="5193" y="3119"/>
                    <a:pt x="5327" y="2790"/>
                    <a:pt x="5096" y="2658"/>
                  </a:cubicBezTo>
                  <a:cubicBezTo>
                    <a:pt x="3500" y="1840"/>
                    <a:pt x="1866" y="1140"/>
                    <a:pt x="426" y="50"/>
                  </a:cubicBezTo>
                  <a:cubicBezTo>
                    <a:pt x="384" y="16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32"/>
            <p:cNvSpPr/>
            <p:nvPr/>
          </p:nvSpPr>
          <p:spPr>
            <a:xfrm>
              <a:off x="3953984" y="5125274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8214" y="1"/>
                  </a:moveTo>
                  <a:cubicBezTo>
                    <a:pt x="8175" y="1"/>
                    <a:pt x="8133" y="16"/>
                    <a:pt x="8092" y="50"/>
                  </a:cubicBezTo>
                  <a:lnTo>
                    <a:pt x="192" y="6121"/>
                  </a:lnTo>
                  <a:cubicBezTo>
                    <a:pt x="0" y="6281"/>
                    <a:pt x="124" y="6598"/>
                    <a:pt x="304" y="6598"/>
                  </a:cubicBezTo>
                  <a:cubicBezTo>
                    <a:pt x="343" y="6598"/>
                    <a:pt x="384" y="6584"/>
                    <a:pt x="426" y="6549"/>
                  </a:cubicBezTo>
                  <a:lnTo>
                    <a:pt x="8325" y="478"/>
                  </a:lnTo>
                  <a:cubicBezTo>
                    <a:pt x="8517" y="318"/>
                    <a:pt x="8394" y="1"/>
                    <a:pt x="8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2"/>
            <p:cNvSpPr/>
            <p:nvPr/>
          </p:nvSpPr>
          <p:spPr>
            <a:xfrm>
              <a:off x="3973241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1" y="1"/>
                  </a:moveTo>
                  <a:cubicBezTo>
                    <a:pt x="2469" y="1"/>
                    <a:pt x="2400" y="41"/>
                    <a:pt x="2363" y="139"/>
                  </a:cubicBezTo>
                  <a:cubicBezTo>
                    <a:pt x="1430" y="2085"/>
                    <a:pt x="1079" y="4303"/>
                    <a:pt x="106" y="6249"/>
                  </a:cubicBezTo>
                  <a:cubicBezTo>
                    <a:pt x="0" y="6435"/>
                    <a:pt x="166" y="6621"/>
                    <a:pt x="332" y="6621"/>
                  </a:cubicBezTo>
                  <a:cubicBezTo>
                    <a:pt x="409" y="6621"/>
                    <a:pt x="485" y="6581"/>
                    <a:pt x="535" y="6482"/>
                  </a:cubicBezTo>
                  <a:cubicBezTo>
                    <a:pt x="1507" y="4537"/>
                    <a:pt x="1858" y="2358"/>
                    <a:pt x="2792" y="373"/>
                  </a:cubicBezTo>
                  <a:cubicBezTo>
                    <a:pt x="2871" y="187"/>
                    <a:pt x="2697" y="1"/>
                    <a:pt x="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2"/>
            <p:cNvSpPr/>
            <p:nvPr/>
          </p:nvSpPr>
          <p:spPr>
            <a:xfrm>
              <a:off x="4103153" y="5113300"/>
              <a:ext cx="21688" cy="21688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507" y="1052"/>
                  </a:moveTo>
                  <a:cubicBezTo>
                    <a:pt x="541" y="1052"/>
                    <a:pt x="545" y="1052"/>
                    <a:pt x="518" y="1079"/>
                  </a:cubicBezTo>
                  <a:lnTo>
                    <a:pt x="518" y="1079"/>
                  </a:lnTo>
                  <a:lnTo>
                    <a:pt x="507" y="1052"/>
                  </a:lnTo>
                  <a:close/>
                  <a:moveTo>
                    <a:pt x="390" y="1441"/>
                  </a:moveTo>
                  <a:cubicBezTo>
                    <a:pt x="409" y="1460"/>
                    <a:pt x="429" y="1489"/>
                    <a:pt x="448" y="1519"/>
                  </a:cubicBezTo>
                  <a:lnTo>
                    <a:pt x="448" y="1519"/>
                  </a:lnTo>
                  <a:lnTo>
                    <a:pt x="390" y="1441"/>
                  </a:lnTo>
                  <a:close/>
                  <a:moveTo>
                    <a:pt x="1013" y="1"/>
                  </a:moveTo>
                  <a:lnTo>
                    <a:pt x="779" y="40"/>
                  </a:lnTo>
                  <a:cubicBezTo>
                    <a:pt x="740" y="40"/>
                    <a:pt x="701" y="79"/>
                    <a:pt x="623" y="118"/>
                  </a:cubicBezTo>
                  <a:cubicBezTo>
                    <a:pt x="584" y="118"/>
                    <a:pt x="546" y="118"/>
                    <a:pt x="507" y="157"/>
                  </a:cubicBezTo>
                  <a:cubicBezTo>
                    <a:pt x="429" y="196"/>
                    <a:pt x="351" y="234"/>
                    <a:pt x="312" y="312"/>
                  </a:cubicBezTo>
                  <a:lnTo>
                    <a:pt x="273" y="351"/>
                  </a:lnTo>
                  <a:cubicBezTo>
                    <a:pt x="234" y="429"/>
                    <a:pt x="156" y="468"/>
                    <a:pt x="118" y="546"/>
                  </a:cubicBezTo>
                  <a:cubicBezTo>
                    <a:pt x="79" y="662"/>
                    <a:pt x="1" y="740"/>
                    <a:pt x="1" y="857"/>
                  </a:cubicBezTo>
                  <a:cubicBezTo>
                    <a:pt x="1" y="857"/>
                    <a:pt x="1" y="896"/>
                    <a:pt x="1" y="896"/>
                  </a:cubicBezTo>
                  <a:cubicBezTo>
                    <a:pt x="1" y="935"/>
                    <a:pt x="1" y="1013"/>
                    <a:pt x="1" y="1052"/>
                  </a:cubicBezTo>
                  <a:lnTo>
                    <a:pt x="1" y="1129"/>
                  </a:lnTo>
                  <a:cubicBezTo>
                    <a:pt x="1" y="1246"/>
                    <a:pt x="1" y="1363"/>
                    <a:pt x="40" y="1441"/>
                  </a:cubicBezTo>
                  <a:cubicBezTo>
                    <a:pt x="40" y="1480"/>
                    <a:pt x="79" y="1519"/>
                    <a:pt x="79" y="1557"/>
                  </a:cubicBezTo>
                  <a:cubicBezTo>
                    <a:pt x="156" y="1635"/>
                    <a:pt x="195" y="1674"/>
                    <a:pt x="234" y="1752"/>
                  </a:cubicBezTo>
                  <a:lnTo>
                    <a:pt x="273" y="1791"/>
                  </a:lnTo>
                  <a:lnTo>
                    <a:pt x="468" y="1908"/>
                  </a:lnTo>
                  <a:lnTo>
                    <a:pt x="662" y="2024"/>
                  </a:lnTo>
                  <a:lnTo>
                    <a:pt x="935" y="2024"/>
                  </a:lnTo>
                  <a:lnTo>
                    <a:pt x="1168" y="1947"/>
                  </a:lnTo>
                  <a:cubicBezTo>
                    <a:pt x="1324" y="1908"/>
                    <a:pt x="1479" y="1830"/>
                    <a:pt x="1635" y="1713"/>
                  </a:cubicBezTo>
                  <a:cubicBezTo>
                    <a:pt x="1657" y="1669"/>
                    <a:pt x="1691" y="1638"/>
                    <a:pt x="1724" y="1604"/>
                  </a:cubicBezTo>
                  <a:lnTo>
                    <a:pt x="1724" y="1604"/>
                  </a:lnTo>
                  <a:cubicBezTo>
                    <a:pt x="1800" y="1543"/>
                    <a:pt x="1861" y="1472"/>
                    <a:pt x="1908" y="1402"/>
                  </a:cubicBezTo>
                  <a:lnTo>
                    <a:pt x="1985" y="1207"/>
                  </a:lnTo>
                  <a:cubicBezTo>
                    <a:pt x="1985" y="1129"/>
                    <a:pt x="1985" y="1052"/>
                    <a:pt x="2024" y="974"/>
                  </a:cubicBezTo>
                  <a:cubicBezTo>
                    <a:pt x="2024" y="818"/>
                    <a:pt x="1985" y="624"/>
                    <a:pt x="1908" y="507"/>
                  </a:cubicBezTo>
                  <a:cubicBezTo>
                    <a:pt x="1908" y="468"/>
                    <a:pt x="1869" y="468"/>
                    <a:pt x="1869" y="468"/>
                  </a:cubicBezTo>
                  <a:cubicBezTo>
                    <a:pt x="1830" y="390"/>
                    <a:pt x="1791" y="312"/>
                    <a:pt x="1752" y="273"/>
                  </a:cubicBezTo>
                  <a:cubicBezTo>
                    <a:pt x="1674" y="234"/>
                    <a:pt x="1635" y="196"/>
                    <a:pt x="1557" y="118"/>
                  </a:cubicBezTo>
                  <a:cubicBezTo>
                    <a:pt x="1479" y="118"/>
                    <a:pt x="1402" y="79"/>
                    <a:pt x="1324" y="40"/>
                  </a:cubicBezTo>
                  <a:lnTo>
                    <a:pt x="1285" y="40"/>
                  </a:lnTo>
                  <a:cubicBezTo>
                    <a:pt x="1207" y="40"/>
                    <a:pt x="1090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2"/>
            <p:cNvSpPr/>
            <p:nvPr/>
          </p:nvSpPr>
          <p:spPr>
            <a:xfrm>
              <a:off x="4023139" y="5129815"/>
              <a:ext cx="37099" cy="37849"/>
            </a:xfrm>
            <a:custGeom>
              <a:avLst/>
              <a:gdLst/>
              <a:ahLst/>
              <a:cxnLst/>
              <a:rect l="l" t="t" r="r" b="b"/>
              <a:pathLst>
                <a:path w="3464" h="3534" extrusionOk="0">
                  <a:moveTo>
                    <a:pt x="2082" y="1347"/>
                  </a:moveTo>
                  <a:lnTo>
                    <a:pt x="2187" y="1362"/>
                  </a:lnTo>
                  <a:lnTo>
                    <a:pt x="2187" y="1362"/>
                  </a:lnTo>
                  <a:lnTo>
                    <a:pt x="2203" y="1370"/>
                  </a:lnTo>
                  <a:lnTo>
                    <a:pt x="2203" y="1370"/>
                  </a:lnTo>
                  <a:cubicBezTo>
                    <a:pt x="2161" y="1363"/>
                    <a:pt x="2123" y="1354"/>
                    <a:pt x="2082" y="1347"/>
                  </a:cubicBezTo>
                  <a:lnTo>
                    <a:pt x="2082" y="1347"/>
                  </a:lnTo>
                  <a:lnTo>
                    <a:pt x="2082" y="1347"/>
                  </a:lnTo>
                  <a:close/>
                  <a:moveTo>
                    <a:pt x="1717" y="1714"/>
                  </a:moveTo>
                  <a:cubicBezTo>
                    <a:pt x="1710" y="1717"/>
                    <a:pt x="1703" y="1720"/>
                    <a:pt x="1696" y="1722"/>
                  </a:cubicBezTo>
                  <a:lnTo>
                    <a:pt x="1696" y="1722"/>
                  </a:lnTo>
                  <a:lnTo>
                    <a:pt x="1707" y="1716"/>
                  </a:lnTo>
                  <a:lnTo>
                    <a:pt x="1707" y="1716"/>
                  </a:lnTo>
                  <a:lnTo>
                    <a:pt x="1717" y="1714"/>
                  </a:lnTo>
                  <a:close/>
                  <a:moveTo>
                    <a:pt x="1852" y="1962"/>
                  </a:moveTo>
                  <a:lnTo>
                    <a:pt x="1851" y="1964"/>
                  </a:lnTo>
                  <a:lnTo>
                    <a:pt x="1851" y="1964"/>
                  </a:lnTo>
                  <a:lnTo>
                    <a:pt x="1846" y="1964"/>
                  </a:lnTo>
                  <a:lnTo>
                    <a:pt x="1846" y="1964"/>
                  </a:lnTo>
                  <a:cubicBezTo>
                    <a:pt x="1847" y="1964"/>
                    <a:pt x="1847" y="1963"/>
                    <a:pt x="1848" y="1962"/>
                  </a:cubicBezTo>
                  <a:lnTo>
                    <a:pt x="1848" y="1962"/>
                  </a:lnTo>
                  <a:cubicBezTo>
                    <a:pt x="1849" y="1962"/>
                    <a:pt x="1851" y="1962"/>
                    <a:pt x="1852" y="1962"/>
                  </a:cubicBezTo>
                  <a:close/>
                  <a:moveTo>
                    <a:pt x="1550" y="1971"/>
                  </a:moveTo>
                  <a:lnTo>
                    <a:pt x="1550" y="1971"/>
                  </a:lnTo>
                  <a:lnTo>
                    <a:pt x="1550" y="1971"/>
                  </a:lnTo>
                  <a:lnTo>
                    <a:pt x="1551" y="1971"/>
                  </a:lnTo>
                  <a:lnTo>
                    <a:pt x="1551" y="1971"/>
                  </a:lnTo>
                  <a:cubicBezTo>
                    <a:pt x="1551" y="1971"/>
                    <a:pt x="1550" y="1971"/>
                    <a:pt x="1550" y="1971"/>
                  </a:cubicBezTo>
                  <a:close/>
                  <a:moveTo>
                    <a:pt x="1516" y="1932"/>
                  </a:moveTo>
                  <a:cubicBezTo>
                    <a:pt x="1531" y="1944"/>
                    <a:pt x="1543" y="1957"/>
                    <a:pt x="1555" y="1972"/>
                  </a:cubicBezTo>
                  <a:lnTo>
                    <a:pt x="1555" y="1972"/>
                  </a:lnTo>
                  <a:lnTo>
                    <a:pt x="1551" y="1971"/>
                  </a:lnTo>
                  <a:lnTo>
                    <a:pt x="1551" y="1971"/>
                  </a:lnTo>
                  <a:cubicBezTo>
                    <a:pt x="1553" y="1972"/>
                    <a:pt x="1554" y="1972"/>
                    <a:pt x="1555" y="1973"/>
                  </a:cubicBezTo>
                  <a:lnTo>
                    <a:pt x="1555" y="1973"/>
                  </a:lnTo>
                  <a:cubicBezTo>
                    <a:pt x="1557" y="1975"/>
                    <a:pt x="1559" y="1977"/>
                    <a:pt x="1561" y="1980"/>
                  </a:cubicBezTo>
                  <a:lnTo>
                    <a:pt x="1561" y="1980"/>
                  </a:lnTo>
                  <a:lnTo>
                    <a:pt x="1550" y="1971"/>
                  </a:lnTo>
                  <a:lnTo>
                    <a:pt x="1550" y="1971"/>
                  </a:lnTo>
                  <a:lnTo>
                    <a:pt x="1541" y="1970"/>
                  </a:lnTo>
                  <a:lnTo>
                    <a:pt x="1541" y="1970"/>
                  </a:lnTo>
                  <a:lnTo>
                    <a:pt x="1539" y="1968"/>
                  </a:lnTo>
                  <a:lnTo>
                    <a:pt x="1539" y="1968"/>
                  </a:lnTo>
                  <a:cubicBezTo>
                    <a:pt x="1543" y="1969"/>
                    <a:pt x="1546" y="1970"/>
                    <a:pt x="1550" y="1971"/>
                  </a:cubicBezTo>
                  <a:lnTo>
                    <a:pt x="1550" y="1971"/>
                  </a:lnTo>
                  <a:lnTo>
                    <a:pt x="1527" y="1953"/>
                  </a:lnTo>
                  <a:lnTo>
                    <a:pt x="1517" y="1941"/>
                  </a:lnTo>
                  <a:lnTo>
                    <a:pt x="1517" y="1941"/>
                  </a:lnTo>
                  <a:cubicBezTo>
                    <a:pt x="1517" y="1938"/>
                    <a:pt x="1517" y="1935"/>
                    <a:pt x="1516" y="1932"/>
                  </a:cubicBezTo>
                  <a:close/>
                  <a:moveTo>
                    <a:pt x="1829" y="0"/>
                  </a:moveTo>
                  <a:cubicBezTo>
                    <a:pt x="1778" y="0"/>
                    <a:pt x="1726" y="5"/>
                    <a:pt x="1674" y="15"/>
                  </a:cubicBezTo>
                  <a:cubicBezTo>
                    <a:pt x="1401" y="15"/>
                    <a:pt x="1129" y="93"/>
                    <a:pt x="895" y="249"/>
                  </a:cubicBezTo>
                  <a:cubicBezTo>
                    <a:pt x="779" y="288"/>
                    <a:pt x="662" y="366"/>
                    <a:pt x="584" y="482"/>
                  </a:cubicBezTo>
                  <a:cubicBezTo>
                    <a:pt x="545" y="521"/>
                    <a:pt x="506" y="560"/>
                    <a:pt x="467" y="599"/>
                  </a:cubicBezTo>
                  <a:cubicBezTo>
                    <a:pt x="390" y="677"/>
                    <a:pt x="312" y="794"/>
                    <a:pt x="234" y="910"/>
                  </a:cubicBezTo>
                  <a:cubicBezTo>
                    <a:pt x="156" y="1027"/>
                    <a:pt x="117" y="1144"/>
                    <a:pt x="78" y="1261"/>
                  </a:cubicBezTo>
                  <a:cubicBezTo>
                    <a:pt x="78" y="1339"/>
                    <a:pt x="39" y="1377"/>
                    <a:pt x="39" y="1455"/>
                  </a:cubicBezTo>
                  <a:cubicBezTo>
                    <a:pt x="0" y="1572"/>
                    <a:pt x="0" y="1689"/>
                    <a:pt x="0" y="1844"/>
                  </a:cubicBezTo>
                  <a:cubicBezTo>
                    <a:pt x="0" y="2117"/>
                    <a:pt x="78" y="2389"/>
                    <a:pt x="195" y="2623"/>
                  </a:cubicBezTo>
                  <a:cubicBezTo>
                    <a:pt x="234" y="2662"/>
                    <a:pt x="273" y="2701"/>
                    <a:pt x="273" y="2739"/>
                  </a:cubicBezTo>
                  <a:cubicBezTo>
                    <a:pt x="351" y="2856"/>
                    <a:pt x="428" y="2934"/>
                    <a:pt x="545" y="3051"/>
                  </a:cubicBezTo>
                  <a:cubicBezTo>
                    <a:pt x="701" y="3206"/>
                    <a:pt x="934" y="3362"/>
                    <a:pt x="1168" y="3440"/>
                  </a:cubicBezTo>
                  <a:cubicBezTo>
                    <a:pt x="1333" y="3503"/>
                    <a:pt x="1506" y="3534"/>
                    <a:pt x="1679" y="3534"/>
                  </a:cubicBezTo>
                  <a:cubicBezTo>
                    <a:pt x="2037" y="3534"/>
                    <a:pt x="2397" y="3404"/>
                    <a:pt x="2685" y="3167"/>
                  </a:cubicBezTo>
                  <a:cubicBezTo>
                    <a:pt x="2724" y="3167"/>
                    <a:pt x="2763" y="3129"/>
                    <a:pt x="2802" y="3129"/>
                  </a:cubicBezTo>
                  <a:cubicBezTo>
                    <a:pt x="2958" y="3012"/>
                    <a:pt x="3113" y="2856"/>
                    <a:pt x="3230" y="2701"/>
                  </a:cubicBezTo>
                  <a:cubicBezTo>
                    <a:pt x="3308" y="2584"/>
                    <a:pt x="3347" y="2428"/>
                    <a:pt x="3386" y="2311"/>
                  </a:cubicBezTo>
                  <a:cubicBezTo>
                    <a:pt x="3425" y="2272"/>
                    <a:pt x="3425" y="2195"/>
                    <a:pt x="3425" y="2156"/>
                  </a:cubicBezTo>
                  <a:cubicBezTo>
                    <a:pt x="3464" y="2039"/>
                    <a:pt x="3464" y="1883"/>
                    <a:pt x="3464" y="1728"/>
                  </a:cubicBezTo>
                  <a:cubicBezTo>
                    <a:pt x="3464" y="1455"/>
                    <a:pt x="3386" y="1183"/>
                    <a:pt x="3269" y="949"/>
                  </a:cubicBezTo>
                  <a:cubicBezTo>
                    <a:pt x="3191" y="794"/>
                    <a:pt x="3075" y="638"/>
                    <a:pt x="2919" y="521"/>
                  </a:cubicBezTo>
                  <a:cubicBezTo>
                    <a:pt x="2724" y="327"/>
                    <a:pt x="2491" y="171"/>
                    <a:pt x="2218" y="93"/>
                  </a:cubicBezTo>
                  <a:cubicBezTo>
                    <a:pt x="2104" y="36"/>
                    <a:pt x="1970" y="0"/>
                    <a:pt x="1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2"/>
            <p:cNvSpPr/>
            <p:nvPr/>
          </p:nvSpPr>
          <p:spPr>
            <a:xfrm>
              <a:off x="4039803" y="5073298"/>
              <a:ext cx="25019" cy="25019"/>
            </a:xfrm>
            <a:custGeom>
              <a:avLst/>
              <a:gdLst/>
              <a:ahLst/>
              <a:cxnLst/>
              <a:rect l="l" t="t" r="r" b="b"/>
              <a:pathLst>
                <a:path w="2336" h="2336" extrusionOk="0">
                  <a:moveTo>
                    <a:pt x="1869" y="1440"/>
                  </a:moveTo>
                  <a:lnTo>
                    <a:pt x="1833" y="1483"/>
                  </a:lnTo>
                  <a:lnTo>
                    <a:pt x="1833" y="1483"/>
                  </a:lnTo>
                  <a:cubicBezTo>
                    <a:pt x="1837" y="1472"/>
                    <a:pt x="1847" y="1462"/>
                    <a:pt x="1869" y="1440"/>
                  </a:cubicBezTo>
                  <a:close/>
                  <a:moveTo>
                    <a:pt x="1129" y="0"/>
                  </a:moveTo>
                  <a:cubicBezTo>
                    <a:pt x="1013" y="0"/>
                    <a:pt x="935" y="39"/>
                    <a:pt x="857" y="39"/>
                  </a:cubicBezTo>
                  <a:lnTo>
                    <a:pt x="818" y="39"/>
                  </a:lnTo>
                  <a:lnTo>
                    <a:pt x="546" y="156"/>
                  </a:lnTo>
                  <a:cubicBezTo>
                    <a:pt x="468" y="156"/>
                    <a:pt x="429" y="195"/>
                    <a:pt x="429" y="234"/>
                  </a:cubicBezTo>
                  <a:lnTo>
                    <a:pt x="312" y="312"/>
                  </a:lnTo>
                  <a:lnTo>
                    <a:pt x="157" y="506"/>
                  </a:lnTo>
                  <a:lnTo>
                    <a:pt x="157" y="545"/>
                  </a:lnTo>
                  <a:cubicBezTo>
                    <a:pt x="79" y="662"/>
                    <a:pt x="40" y="778"/>
                    <a:pt x="40" y="934"/>
                  </a:cubicBezTo>
                  <a:cubicBezTo>
                    <a:pt x="1" y="1051"/>
                    <a:pt x="1" y="1207"/>
                    <a:pt x="40" y="1323"/>
                  </a:cubicBezTo>
                  <a:cubicBezTo>
                    <a:pt x="40" y="1479"/>
                    <a:pt x="118" y="1596"/>
                    <a:pt x="195" y="1674"/>
                  </a:cubicBezTo>
                  <a:cubicBezTo>
                    <a:pt x="215" y="1702"/>
                    <a:pt x="236" y="1729"/>
                    <a:pt x="259" y="1753"/>
                  </a:cubicBezTo>
                  <a:lnTo>
                    <a:pt x="259" y="1753"/>
                  </a:lnTo>
                  <a:cubicBezTo>
                    <a:pt x="274" y="1791"/>
                    <a:pt x="293" y="1830"/>
                    <a:pt x="312" y="1868"/>
                  </a:cubicBezTo>
                  <a:lnTo>
                    <a:pt x="390" y="1946"/>
                  </a:lnTo>
                  <a:cubicBezTo>
                    <a:pt x="429" y="2024"/>
                    <a:pt x="507" y="2102"/>
                    <a:pt x="585" y="2140"/>
                  </a:cubicBezTo>
                  <a:lnTo>
                    <a:pt x="662" y="2218"/>
                  </a:lnTo>
                  <a:lnTo>
                    <a:pt x="896" y="2296"/>
                  </a:lnTo>
                  <a:cubicBezTo>
                    <a:pt x="1013" y="2335"/>
                    <a:pt x="1090" y="2335"/>
                    <a:pt x="1207" y="2335"/>
                  </a:cubicBezTo>
                  <a:lnTo>
                    <a:pt x="1519" y="2335"/>
                  </a:lnTo>
                  <a:cubicBezTo>
                    <a:pt x="1596" y="2296"/>
                    <a:pt x="1674" y="2296"/>
                    <a:pt x="1752" y="2218"/>
                  </a:cubicBezTo>
                  <a:lnTo>
                    <a:pt x="1791" y="2218"/>
                  </a:lnTo>
                  <a:lnTo>
                    <a:pt x="1908" y="2140"/>
                  </a:lnTo>
                  <a:lnTo>
                    <a:pt x="2024" y="2063"/>
                  </a:lnTo>
                  <a:lnTo>
                    <a:pt x="2063" y="2024"/>
                  </a:lnTo>
                  <a:lnTo>
                    <a:pt x="2219" y="1829"/>
                  </a:lnTo>
                  <a:cubicBezTo>
                    <a:pt x="2219" y="1829"/>
                    <a:pt x="2219" y="1790"/>
                    <a:pt x="2219" y="1790"/>
                  </a:cubicBezTo>
                  <a:cubicBezTo>
                    <a:pt x="2258" y="1751"/>
                    <a:pt x="2258" y="1674"/>
                    <a:pt x="2297" y="1635"/>
                  </a:cubicBezTo>
                  <a:cubicBezTo>
                    <a:pt x="2297" y="1596"/>
                    <a:pt x="2336" y="1557"/>
                    <a:pt x="2336" y="1479"/>
                  </a:cubicBezTo>
                  <a:lnTo>
                    <a:pt x="2336" y="1440"/>
                  </a:lnTo>
                  <a:lnTo>
                    <a:pt x="2336" y="1323"/>
                  </a:lnTo>
                  <a:cubicBezTo>
                    <a:pt x="2336" y="1284"/>
                    <a:pt x="2336" y="1207"/>
                    <a:pt x="2336" y="1168"/>
                  </a:cubicBezTo>
                  <a:cubicBezTo>
                    <a:pt x="2336" y="1168"/>
                    <a:pt x="2336" y="1168"/>
                    <a:pt x="2336" y="1129"/>
                  </a:cubicBezTo>
                  <a:cubicBezTo>
                    <a:pt x="2336" y="1090"/>
                    <a:pt x="2336" y="934"/>
                    <a:pt x="2297" y="856"/>
                  </a:cubicBezTo>
                  <a:lnTo>
                    <a:pt x="2297" y="817"/>
                  </a:lnTo>
                  <a:cubicBezTo>
                    <a:pt x="2297" y="778"/>
                    <a:pt x="2219" y="623"/>
                    <a:pt x="2219" y="584"/>
                  </a:cubicBezTo>
                  <a:cubicBezTo>
                    <a:pt x="2219" y="584"/>
                    <a:pt x="2219" y="545"/>
                    <a:pt x="2219" y="545"/>
                  </a:cubicBezTo>
                  <a:lnTo>
                    <a:pt x="2141" y="428"/>
                  </a:lnTo>
                  <a:lnTo>
                    <a:pt x="2063" y="312"/>
                  </a:lnTo>
                  <a:lnTo>
                    <a:pt x="2024" y="312"/>
                  </a:lnTo>
                  <a:lnTo>
                    <a:pt x="1908" y="234"/>
                  </a:lnTo>
                  <a:cubicBezTo>
                    <a:pt x="1869" y="195"/>
                    <a:pt x="1830" y="156"/>
                    <a:pt x="1791" y="117"/>
                  </a:cubicBezTo>
                  <a:lnTo>
                    <a:pt x="1752" y="117"/>
                  </a:lnTo>
                  <a:lnTo>
                    <a:pt x="1519" y="39"/>
                  </a:lnTo>
                  <a:lnTo>
                    <a:pt x="1324" y="3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2"/>
            <p:cNvSpPr/>
            <p:nvPr/>
          </p:nvSpPr>
          <p:spPr>
            <a:xfrm>
              <a:off x="4066482" y="5037034"/>
              <a:ext cx="21259" cy="22309"/>
            </a:xfrm>
            <a:custGeom>
              <a:avLst/>
              <a:gdLst/>
              <a:ahLst/>
              <a:cxnLst/>
              <a:rect l="l" t="t" r="r" b="b"/>
              <a:pathLst>
                <a:path w="1985" h="2083" extrusionOk="0">
                  <a:moveTo>
                    <a:pt x="762" y="365"/>
                  </a:moveTo>
                  <a:lnTo>
                    <a:pt x="762" y="365"/>
                  </a:lnTo>
                  <a:cubicBezTo>
                    <a:pt x="759" y="368"/>
                    <a:pt x="755" y="370"/>
                    <a:pt x="752" y="372"/>
                  </a:cubicBezTo>
                  <a:lnTo>
                    <a:pt x="752" y="372"/>
                  </a:lnTo>
                  <a:lnTo>
                    <a:pt x="759" y="367"/>
                  </a:lnTo>
                  <a:lnTo>
                    <a:pt x="759" y="367"/>
                  </a:lnTo>
                  <a:lnTo>
                    <a:pt x="762" y="365"/>
                  </a:lnTo>
                  <a:close/>
                  <a:moveTo>
                    <a:pt x="357" y="935"/>
                  </a:moveTo>
                  <a:cubicBezTo>
                    <a:pt x="358" y="935"/>
                    <a:pt x="360" y="935"/>
                    <a:pt x="361" y="936"/>
                  </a:cubicBezTo>
                  <a:lnTo>
                    <a:pt x="361" y="936"/>
                  </a:lnTo>
                  <a:cubicBezTo>
                    <a:pt x="362" y="948"/>
                    <a:pt x="363" y="960"/>
                    <a:pt x="365" y="971"/>
                  </a:cubicBezTo>
                  <a:lnTo>
                    <a:pt x="365" y="971"/>
                  </a:lnTo>
                  <a:cubicBezTo>
                    <a:pt x="363" y="972"/>
                    <a:pt x="361" y="973"/>
                    <a:pt x="358" y="973"/>
                  </a:cubicBezTo>
                  <a:lnTo>
                    <a:pt x="358" y="973"/>
                  </a:lnTo>
                  <a:lnTo>
                    <a:pt x="354" y="952"/>
                  </a:lnTo>
                  <a:lnTo>
                    <a:pt x="357" y="935"/>
                  </a:lnTo>
                  <a:close/>
                  <a:moveTo>
                    <a:pt x="443" y="1185"/>
                  </a:moveTo>
                  <a:lnTo>
                    <a:pt x="443" y="1185"/>
                  </a:lnTo>
                  <a:cubicBezTo>
                    <a:pt x="457" y="1204"/>
                    <a:pt x="463" y="1222"/>
                    <a:pt x="465" y="1241"/>
                  </a:cubicBezTo>
                  <a:lnTo>
                    <a:pt x="465" y="1241"/>
                  </a:lnTo>
                  <a:lnTo>
                    <a:pt x="443" y="1185"/>
                  </a:lnTo>
                  <a:close/>
                  <a:moveTo>
                    <a:pt x="1845" y="1114"/>
                  </a:moveTo>
                  <a:lnTo>
                    <a:pt x="1859" y="1147"/>
                  </a:lnTo>
                  <a:lnTo>
                    <a:pt x="1829" y="1324"/>
                  </a:lnTo>
                  <a:cubicBezTo>
                    <a:pt x="1829" y="1324"/>
                    <a:pt x="1829" y="1285"/>
                    <a:pt x="1829" y="1246"/>
                  </a:cubicBezTo>
                  <a:cubicBezTo>
                    <a:pt x="1828" y="1249"/>
                    <a:pt x="1826" y="1253"/>
                    <a:pt x="1824" y="1256"/>
                  </a:cubicBezTo>
                  <a:lnTo>
                    <a:pt x="1824" y="1256"/>
                  </a:lnTo>
                  <a:cubicBezTo>
                    <a:pt x="1828" y="1240"/>
                    <a:pt x="1829" y="1224"/>
                    <a:pt x="1829" y="1207"/>
                  </a:cubicBezTo>
                  <a:lnTo>
                    <a:pt x="1845" y="1114"/>
                  </a:lnTo>
                  <a:close/>
                  <a:moveTo>
                    <a:pt x="1757" y="1391"/>
                  </a:moveTo>
                  <a:cubicBezTo>
                    <a:pt x="1742" y="1421"/>
                    <a:pt x="1727" y="1450"/>
                    <a:pt x="1713" y="1479"/>
                  </a:cubicBezTo>
                  <a:lnTo>
                    <a:pt x="1713" y="1441"/>
                  </a:lnTo>
                  <a:cubicBezTo>
                    <a:pt x="1729" y="1424"/>
                    <a:pt x="1744" y="1408"/>
                    <a:pt x="1757" y="1391"/>
                  </a:cubicBezTo>
                  <a:close/>
                  <a:moveTo>
                    <a:pt x="1012" y="1"/>
                  </a:moveTo>
                  <a:cubicBezTo>
                    <a:pt x="895" y="1"/>
                    <a:pt x="818" y="1"/>
                    <a:pt x="740" y="40"/>
                  </a:cubicBezTo>
                  <a:cubicBezTo>
                    <a:pt x="662" y="79"/>
                    <a:pt x="584" y="79"/>
                    <a:pt x="545" y="117"/>
                  </a:cubicBezTo>
                  <a:cubicBezTo>
                    <a:pt x="390" y="195"/>
                    <a:pt x="234" y="351"/>
                    <a:pt x="156" y="468"/>
                  </a:cubicBezTo>
                  <a:cubicBezTo>
                    <a:pt x="78" y="662"/>
                    <a:pt x="0" y="857"/>
                    <a:pt x="0" y="1051"/>
                  </a:cubicBezTo>
                  <a:cubicBezTo>
                    <a:pt x="0" y="1051"/>
                    <a:pt x="0" y="1090"/>
                    <a:pt x="0" y="1090"/>
                  </a:cubicBezTo>
                  <a:cubicBezTo>
                    <a:pt x="0" y="1207"/>
                    <a:pt x="39" y="1285"/>
                    <a:pt x="39" y="1402"/>
                  </a:cubicBezTo>
                  <a:cubicBezTo>
                    <a:pt x="117" y="1635"/>
                    <a:pt x="273" y="1830"/>
                    <a:pt x="467" y="1946"/>
                  </a:cubicBezTo>
                  <a:cubicBezTo>
                    <a:pt x="545" y="1985"/>
                    <a:pt x="623" y="2024"/>
                    <a:pt x="701" y="2024"/>
                  </a:cubicBezTo>
                  <a:lnTo>
                    <a:pt x="740" y="2024"/>
                  </a:lnTo>
                  <a:cubicBezTo>
                    <a:pt x="818" y="2063"/>
                    <a:pt x="905" y="2083"/>
                    <a:pt x="998" y="2083"/>
                  </a:cubicBezTo>
                  <a:cubicBezTo>
                    <a:pt x="1090" y="2083"/>
                    <a:pt x="1187" y="2063"/>
                    <a:pt x="1285" y="2024"/>
                  </a:cubicBezTo>
                  <a:lnTo>
                    <a:pt x="1518" y="1946"/>
                  </a:lnTo>
                  <a:cubicBezTo>
                    <a:pt x="1557" y="1908"/>
                    <a:pt x="1596" y="1869"/>
                    <a:pt x="1635" y="1869"/>
                  </a:cubicBezTo>
                  <a:cubicBezTo>
                    <a:pt x="1674" y="1830"/>
                    <a:pt x="1713" y="1791"/>
                    <a:pt x="1751" y="1752"/>
                  </a:cubicBezTo>
                  <a:cubicBezTo>
                    <a:pt x="1790" y="1713"/>
                    <a:pt x="1829" y="1635"/>
                    <a:pt x="1868" y="1596"/>
                  </a:cubicBezTo>
                  <a:lnTo>
                    <a:pt x="1868" y="1557"/>
                  </a:lnTo>
                  <a:cubicBezTo>
                    <a:pt x="1907" y="1479"/>
                    <a:pt x="1946" y="1402"/>
                    <a:pt x="1985" y="1285"/>
                  </a:cubicBezTo>
                  <a:cubicBezTo>
                    <a:pt x="1985" y="1246"/>
                    <a:pt x="1985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85" y="857"/>
                    <a:pt x="1985" y="779"/>
                  </a:cubicBezTo>
                  <a:cubicBezTo>
                    <a:pt x="1971" y="750"/>
                    <a:pt x="1967" y="743"/>
                    <a:pt x="1968" y="743"/>
                  </a:cubicBezTo>
                  <a:lnTo>
                    <a:pt x="1968" y="743"/>
                  </a:lnTo>
                  <a:cubicBezTo>
                    <a:pt x="1969" y="743"/>
                    <a:pt x="1976" y="752"/>
                    <a:pt x="1980" y="752"/>
                  </a:cubicBezTo>
                  <a:cubicBezTo>
                    <a:pt x="1983" y="752"/>
                    <a:pt x="1985" y="749"/>
                    <a:pt x="1985" y="740"/>
                  </a:cubicBezTo>
                  <a:cubicBezTo>
                    <a:pt x="1985" y="740"/>
                    <a:pt x="1946" y="662"/>
                    <a:pt x="1907" y="662"/>
                  </a:cubicBezTo>
                  <a:lnTo>
                    <a:pt x="1868" y="546"/>
                  </a:lnTo>
                  <a:lnTo>
                    <a:pt x="1868" y="507"/>
                  </a:lnTo>
                  <a:lnTo>
                    <a:pt x="1751" y="312"/>
                  </a:lnTo>
                  <a:cubicBezTo>
                    <a:pt x="1669" y="230"/>
                    <a:pt x="1565" y="169"/>
                    <a:pt x="1456" y="130"/>
                  </a:cubicBezTo>
                  <a:lnTo>
                    <a:pt x="1456" y="130"/>
                  </a:lnTo>
                  <a:lnTo>
                    <a:pt x="1440" y="117"/>
                  </a:lnTo>
                  <a:cubicBezTo>
                    <a:pt x="1323" y="40"/>
                    <a:pt x="1168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2"/>
            <p:cNvSpPr/>
            <p:nvPr/>
          </p:nvSpPr>
          <p:spPr>
            <a:xfrm>
              <a:off x="3991051" y="5100801"/>
              <a:ext cx="21259" cy="20852"/>
            </a:xfrm>
            <a:custGeom>
              <a:avLst/>
              <a:gdLst/>
              <a:ahLst/>
              <a:cxnLst/>
              <a:rect l="l" t="t" r="r" b="b"/>
              <a:pathLst>
                <a:path w="1985" h="1947" extrusionOk="0">
                  <a:moveTo>
                    <a:pt x="1518" y="117"/>
                  </a:moveTo>
                  <a:lnTo>
                    <a:pt x="1615" y="195"/>
                  </a:lnTo>
                  <a:cubicBezTo>
                    <a:pt x="1576" y="166"/>
                    <a:pt x="1537" y="137"/>
                    <a:pt x="1518" y="117"/>
                  </a:cubicBezTo>
                  <a:close/>
                  <a:moveTo>
                    <a:pt x="1634" y="818"/>
                  </a:moveTo>
                  <a:lnTo>
                    <a:pt x="1641" y="860"/>
                  </a:lnTo>
                  <a:lnTo>
                    <a:pt x="1641" y="860"/>
                  </a:lnTo>
                  <a:lnTo>
                    <a:pt x="1634" y="857"/>
                  </a:lnTo>
                  <a:lnTo>
                    <a:pt x="1634" y="818"/>
                  </a:lnTo>
                  <a:close/>
                  <a:moveTo>
                    <a:pt x="1572" y="1324"/>
                  </a:moveTo>
                  <a:lnTo>
                    <a:pt x="1557" y="1363"/>
                  </a:lnTo>
                  <a:cubicBezTo>
                    <a:pt x="1557" y="1334"/>
                    <a:pt x="1557" y="1326"/>
                    <a:pt x="1572" y="1324"/>
                  </a:cubicBezTo>
                  <a:close/>
                  <a:moveTo>
                    <a:pt x="934" y="1"/>
                  </a:moveTo>
                  <a:cubicBezTo>
                    <a:pt x="856" y="1"/>
                    <a:pt x="778" y="1"/>
                    <a:pt x="700" y="39"/>
                  </a:cubicBezTo>
                  <a:cubicBezTo>
                    <a:pt x="662" y="39"/>
                    <a:pt x="623" y="39"/>
                    <a:pt x="584" y="78"/>
                  </a:cubicBezTo>
                  <a:cubicBezTo>
                    <a:pt x="506" y="78"/>
                    <a:pt x="428" y="117"/>
                    <a:pt x="389" y="195"/>
                  </a:cubicBezTo>
                  <a:cubicBezTo>
                    <a:pt x="311" y="234"/>
                    <a:pt x="311" y="234"/>
                    <a:pt x="272" y="273"/>
                  </a:cubicBezTo>
                  <a:lnTo>
                    <a:pt x="156" y="429"/>
                  </a:lnTo>
                  <a:lnTo>
                    <a:pt x="156" y="467"/>
                  </a:lnTo>
                  <a:lnTo>
                    <a:pt x="272" y="273"/>
                  </a:lnTo>
                  <a:lnTo>
                    <a:pt x="272" y="273"/>
                  </a:lnTo>
                  <a:cubicBezTo>
                    <a:pt x="234" y="351"/>
                    <a:pt x="195" y="429"/>
                    <a:pt x="156" y="467"/>
                  </a:cubicBezTo>
                  <a:lnTo>
                    <a:pt x="156" y="506"/>
                  </a:lnTo>
                  <a:cubicBezTo>
                    <a:pt x="117" y="584"/>
                    <a:pt x="78" y="623"/>
                    <a:pt x="39" y="740"/>
                  </a:cubicBezTo>
                  <a:lnTo>
                    <a:pt x="39" y="779"/>
                  </a:lnTo>
                  <a:cubicBezTo>
                    <a:pt x="39" y="857"/>
                    <a:pt x="39" y="934"/>
                    <a:pt x="0" y="1012"/>
                  </a:cubicBezTo>
                  <a:lnTo>
                    <a:pt x="0" y="1051"/>
                  </a:lnTo>
                  <a:cubicBezTo>
                    <a:pt x="0" y="1129"/>
                    <a:pt x="0" y="1207"/>
                    <a:pt x="39" y="1285"/>
                  </a:cubicBezTo>
                  <a:cubicBezTo>
                    <a:pt x="53" y="1313"/>
                    <a:pt x="57" y="1321"/>
                    <a:pt x="56" y="1321"/>
                  </a:cubicBezTo>
                  <a:cubicBezTo>
                    <a:pt x="55" y="1321"/>
                    <a:pt x="48" y="1312"/>
                    <a:pt x="44" y="1312"/>
                  </a:cubicBezTo>
                  <a:cubicBezTo>
                    <a:pt x="41" y="1312"/>
                    <a:pt x="39" y="1315"/>
                    <a:pt x="39" y="1324"/>
                  </a:cubicBezTo>
                  <a:cubicBezTo>
                    <a:pt x="117" y="1674"/>
                    <a:pt x="428" y="1907"/>
                    <a:pt x="778" y="1946"/>
                  </a:cubicBezTo>
                  <a:lnTo>
                    <a:pt x="1090" y="1946"/>
                  </a:lnTo>
                  <a:lnTo>
                    <a:pt x="1323" y="1868"/>
                  </a:lnTo>
                  <a:cubicBezTo>
                    <a:pt x="1328" y="1865"/>
                    <a:pt x="1332" y="1862"/>
                    <a:pt x="1337" y="1859"/>
                  </a:cubicBezTo>
                  <a:lnTo>
                    <a:pt x="1337" y="1859"/>
                  </a:lnTo>
                  <a:cubicBezTo>
                    <a:pt x="1699" y="1732"/>
                    <a:pt x="1985" y="1395"/>
                    <a:pt x="1985" y="934"/>
                  </a:cubicBezTo>
                  <a:cubicBezTo>
                    <a:pt x="1985" y="779"/>
                    <a:pt x="1946" y="623"/>
                    <a:pt x="1868" y="467"/>
                  </a:cubicBezTo>
                  <a:cubicBezTo>
                    <a:pt x="1790" y="312"/>
                    <a:pt x="1673" y="195"/>
                    <a:pt x="1518" y="117"/>
                  </a:cubicBezTo>
                  <a:lnTo>
                    <a:pt x="1479" y="117"/>
                  </a:lnTo>
                  <a:cubicBezTo>
                    <a:pt x="1401" y="78"/>
                    <a:pt x="1323" y="39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2"/>
            <p:cNvSpPr/>
            <p:nvPr/>
          </p:nvSpPr>
          <p:spPr>
            <a:xfrm>
              <a:off x="4153586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1841" y="1407"/>
                  </a:moveTo>
                  <a:lnTo>
                    <a:pt x="1841" y="1408"/>
                  </a:lnTo>
                  <a:lnTo>
                    <a:pt x="1841" y="1408"/>
                  </a:lnTo>
                  <a:lnTo>
                    <a:pt x="1841" y="1408"/>
                  </a:lnTo>
                  <a:lnTo>
                    <a:pt x="1841" y="1408"/>
                  </a:lnTo>
                  <a:cubicBezTo>
                    <a:pt x="1841" y="1408"/>
                    <a:pt x="1841" y="1408"/>
                    <a:pt x="1841" y="1407"/>
                  </a:cubicBezTo>
                  <a:close/>
                  <a:moveTo>
                    <a:pt x="1378" y="1595"/>
                  </a:moveTo>
                  <a:cubicBezTo>
                    <a:pt x="1382" y="1606"/>
                    <a:pt x="1385" y="1616"/>
                    <a:pt x="1387" y="1627"/>
                  </a:cubicBezTo>
                  <a:lnTo>
                    <a:pt x="1387" y="1627"/>
                  </a:lnTo>
                  <a:cubicBezTo>
                    <a:pt x="1382" y="1624"/>
                    <a:pt x="1378" y="1621"/>
                    <a:pt x="1373" y="1618"/>
                  </a:cubicBezTo>
                  <a:lnTo>
                    <a:pt x="1373" y="1618"/>
                  </a:lnTo>
                  <a:cubicBezTo>
                    <a:pt x="1373" y="1619"/>
                    <a:pt x="1373" y="1619"/>
                    <a:pt x="1373" y="1619"/>
                  </a:cubicBezTo>
                  <a:lnTo>
                    <a:pt x="1373" y="1619"/>
                  </a:lnTo>
                  <a:lnTo>
                    <a:pt x="1372" y="1618"/>
                  </a:lnTo>
                  <a:lnTo>
                    <a:pt x="1372" y="1618"/>
                  </a:lnTo>
                  <a:cubicBezTo>
                    <a:pt x="1373" y="1618"/>
                    <a:pt x="1373" y="1618"/>
                    <a:pt x="1373" y="1618"/>
                  </a:cubicBezTo>
                  <a:lnTo>
                    <a:pt x="1373" y="1618"/>
                  </a:lnTo>
                  <a:cubicBezTo>
                    <a:pt x="1375" y="1611"/>
                    <a:pt x="1376" y="1603"/>
                    <a:pt x="1378" y="1595"/>
                  </a:cubicBezTo>
                  <a:close/>
                  <a:moveTo>
                    <a:pt x="1401" y="1596"/>
                  </a:moveTo>
                  <a:cubicBezTo>
                    <a:pt x="1401" y="1610"/>
                    <a:pt x="1400" y="1623"/>
                    <a:pt x="1398" y="1635"/>
                  </a:cubicBezTo>
                  <a:lnTo>
                    <a:pt x="1398" y="1635"/>
                  </a:lnTo>
                  <a:cubicBezTo>
                    <a:pt x="1397" y="1634"/>
                    <a:pt x="1395" y="1633"/>
                    <a:pt x="1394" y="1632"/>
                  </a:cubicBezTo>
                  <a:lnTo>
                    <a:pt x="1394" y="1632"/>
                  </a:lnTo>
                  <a:lnTo>
                    <a:pt x="1393" y="1635"/>
                  </a:lnTo>
                  <a:lnTo>
                    <a:pt x="1398" y="1635"/>
                  </a:lnTo>
                  <a:cubicBezTo>
                    <a:pt x="1398" y="1635"/>
                    <a:pt x="1398" y="1635"/>
                    <a:pt x="1398" y="1635"/>
                  </a:cubicBezTo>
                  <a:lnTo>
                    <a:pt x="1398" y="1635"/>
                  </a:lnTo>
                  <a:cubicBezTo>
                    <a:pt x="1398" y="1635"/>
                    <a:pt x="1398" y="1635"/>
                    <a:pt x="1398" y="1635"/>
                  </a:cubicBezTo>
                  <a:lnTo>
                    <a:pt x="1398" y="1635"/>
                  </a:lnTo>
                  <a:cubicBezTo>
                    <a:pt x="1397" y="1637"/>
                    <a:pt x="1397" y="1639"/>
                    <a:pt x="1397" y="1641"/>
                  </a:cubicBezTo>
                  <a:lnTo>
                    <a:pt x="1397" y="1641"/>
                  </a:lnTo>
                  <a:lnTo>
                    <a:pt x="1396" y="1641"/>
                  </a:lnTo>
                  <a:lnTo>
                    <a:pt x="1396" y="1641"/>
                  </a:lnTo>
                  <a:lnTo>
                    <a:pt x="1393" y="1639"/>
                  </a:lnTo>
                  <a:lnTo>
                    <a:pt x="1393" y="1639"/>
                  </a:lnTo>
                  <a:lnTo>
                    <a:pt x="1393" y="1635"/>
                  </a:lnTo>
                  <a:lnTo>
                    <a:pt x="1382" y="1635"/>
                  </a:lnTo>
                  <a:lnTo>
                    <a:pt x="1375" y="1633"/>
                  </a:lnTo>
                  <a:lnTo>
                    <a:pt x="1375" y="1633"/>
                  </a:lnTo>
                  <a:lnTo>
                    <a:pt x="1373" y="1624"/>
                  </a:lnTo>
                  <a:lnTo>
                    <a:pt x="1373" y="1624"/>
                  </a:lnTo>
                  <a:lnTo>
                    <a:pt x="1372" y="1623"/>
                  </a:lnTo>
                  <a:lnTo>
                    <a:pt x="1372" y="1623"/>
                  </a:lnTo>
                  <a:cubicBezTo>
                    <a:pt x="1372" y="1622"/>
                    <a:pt x="1372" y="1621"/>
                    <a:pt x="1373" y="1619"/>
                  </a:cubicBezTo>
                  <a:lnTo>
                    <a:pt x="1373" y="1619"/>
                  </a:lnTo>
                  <a:lnTo>
                    <a:pt x="1373" y="1624"/>
                  </a:lnTo>
                  <a:lnTo>
                    <a:pt x="1373" y="1624"/>
                  </a:lnTo>
                  <a:lnTo>
                    <a:pt x="1388" y="1635"/>
                  </a:lnTo>
                  <a:cubicBezTo>
                    <a:pt x="1388" y="1633"/>
                    <a:pt x="1387" y="1630"/>
                    <a:pt x="1387" y="1627"/>
                  </a:cubicBezTo>
                  <a:lnTo>
                    <a:pt x="1387" y="1627"/>
                  </a:lnTo>
                  <a:cubicBezTo>
                    <a:pt x="1389" y="1629"/>
                    <a:pt x="1392" y="1631"/>
                    <a:pt x="1394" y="1632"/>
                  </a:cubicBezTo>
                  <a:lnTo>
                    <a:pt x="1394" y="1632"/>
                  </a:lnTo>
                  <a:lnTo>
                    <a:pt x="1401" y="1596"/>
                  </a:lnTo>
                  <a:close/>
                  <a:moveTo>
                    <a:pt x="1390" y="1652"/>
                  </a:moveTo>
                  <a:lnTo>
                    <a:pt x="1390" y="1652"/>
                  </a:lnTo>
                  <a:lnTo>
                    <a:pt x="1390" y="1652"/>
                  </a:lnTo>
                  <a:cubicBezTo>
                    <a:pt x="1391" y="1655"/>
                    <a:pt x="1391" y="1658"/>
                    <a:pt x="1391" y="1661"/>
                  </a:cubicBezTo>
                  <a:lnTo>
                    <a:pt x="1391" y="1661"/>
                  </a:lnTo>
                  <a:lnTo>
                    <a:pt x="1389" y="1658"/>
                  </a:lnTo>
                  <a:lnTo>
                    <a:pt x="1389" y="1658"/>
                  </a:lnTo>
                  <a:lnTo>
                    <a:pt x="1390" y="1652"/>
                  </a:lnTo>
                  <a:close/>
                  <a:moveTo>
                    <a:pt x="1388" y="1661"/>
                  </a:moveTo>
                  <a:lnTo>
                    <a:pt x="1388" y="1661"/>
                  </a:lnTo>
                  <a:cubicBezTo>
                    <a:pt x="1389" y="1662"/>
                    <a:pt x="1390" y="1663"/>
                    <a:pt x="1391" y="1664"/>
                  </a:cubicBezTo>
                  <a:lnTo>
                    <a:pt x="1391" y="1664"/>
                  </a:lnTo>
                  <a:cubicBezTo>
                    <a:pt x="1390" y="1668"/>
                    <a:pt x="1389" y="1673"/>
                    <a:pt x="1387" y="1677"/>
                  </a:cubicBezTo>
                  <a:lnTo>
                    <a:pt x="1387" y="1677"/>
                  </a:lnTo>
                  <a:cubicBezTo>
                    <a:pt x="1386" y="1677"/>
                    <a:pt x="1386" y="1678"/>
                    <a:pt x="1385" y="1679"/>
                  </a:cubicBezTo>
                  <a:lnTo>
                    <a:pt x="1385" y="1679"/>
                  </a:lnTo>
                  <a:lnTo>
                    <a:pt x="1388" y="1661"/>
                  </a:lnTo>
                  <a:close/>
                  <a:moveTo>
                    <a:pt x="1386" y="1702"/>
                  </a:moveTo>
                  <a:lnTo>
                    <a:pt x="1386" y="1702"/>
                  </a:lnTo>
                  <a:cubicBezTo>
                    <a:pt x="1386" y="1702"/>
                    <a:pt x="1386" y="1702"/>
                    <a:pt x="1387" y="1702"/>
                  </a:cubicBezTo>
                  <a:lnTo>
                    <a:pt x="1387" y="1702"/>
                  </a:lnTo>
                  <a:cubicBezTo>
                    <a:pt x="1386" y="1702"/>
                    <a:pt x="1386" y="1703"/>
                    <a:pt x="1386" y="1703"/>
                  </a:cubicBezTo>
                  <a:lnTo>
                    <a:pt x="1386" y="1703"/>
                  </a:lnTo>
                  <a:lnTo>
                    <a:pt x="1386" y="1702"/>
                  </a:lnTo>
                  <a:close/>
                  <a:moveTo>
                    <a:pt x="1294" y="1709"/>
                  </a:moveTo>
                  <a:lnTo>
                    <a:pt x="1302" y="1713"/>
                  </a:lnTo>
                  <a:lnTo>
                    <a:pt x="1302" y="1713"/>
                  </a:lnTo>
                  <a:cubicBezTo>
                    <a:pt x="1302" y="1713"/>
                    <a:pt x="1302" y="1713"/>
                    <a:pt x="1302" y="1713"/>
                  </a:cubicBezTo>
                  <a:lnTo>
                    <a:pt x="1302" y="1713"/>
                  </a:lnTo>
                  <a:cubicBezTo>
                    <a:pt x="1300" y="1712"/>
                    <a:pt x="1297" y="1711"/>
                    <a:pt x="1295" y="1710"/>
                  </a:cubicBezTo>
                  <a:lnTo>
                    <a:pt x="1295" y="1710"/>
                  </a:lnTo>
                  <a:lnTo>
                    <a:pt x="1294" y="1709"/>
                  </a:lnTo>
                  <a:close/>
                  <a:moveTo>
                    <a:pt x="1332" y="1738"/>
                  </a:moveTo>
                  <a:lnTo>
                    <a:pt x="1336" y="1739"/>
                  </a:lnTo>
                  <a:lnTo>
                    <a:pt x="1336" y="1739"/>
                  </a:lnTo>
                  <a:cubicBezTo>
                    <a:pt x="1336" y="1740"/>
                    <a:pt x="1335" y="1740"/>
                    <a:pt x="1335" y="1741"/>
                  </a:cubicBezTo>
                  <a:lnTo>
                    <a:pt x="1335" y="1741"/>
                  </a:lnTo>
                  <a:cubicBezTo>
                    <a:pt x="1335" y="1740"/>
                    <a:pt x="1335" y="1740"/>
                    <a:pt x="1334" y="1740"/>
                  </a:cubicBezTo>
                  <a:lnTo>
                    <a:pt x="1334" y="1740"/>
                  </a:lnTo>
                  <a:cubicBezTo>
                    <a:pt x="1334" y="1740"/>
                    <a:pt x="1333" y="1739"/>
                    <a:pt x="1332" y="1738"/>
                  </a:cubicBezTo>
                  <a:close/>
                  <a:moveTo>
                    <a:pt x="1336" y="1739"/>
                  </a:moveTo>
                  <a:lnTo>
                    <a:pt x="1346" y="1741"/>
                  </a:lnTo>
                  <a:lnTo>
                    <a:pt x="1346" y="1741"/>
                  </a:lnTo>
                  <a:lnTo>
                    <a:pt x="1354" y="1747"/>
                  </a:lnTo>
                  <a:lnTo>
                    <a:pt x="1354" y="1747"/>
                  </a:lnTo>
                  <a:cubicBezTo>
                    <a:pt x="1347" y="1745"/>
                    <a:pt x="1341" y="1743"/>
                    <a:pt x="1335" y="1741"/>
                  </a:cubicBezTo>
                  <a:lnTo>
                    <a:pt x="1335" y="1741"/>
                  </a:lnTo>
                  <a:lnTo>
                    <a:pt x="1336" y="1739"/>
                  </a:lnTo>
                  <a:close/>
                  <a:moveTo>
                    <a:pt x="1380" y="1748"/>
                  </a:moveTo>
                  <a:lnTo>
                    <a:pt x="1380" y="1748"/>
                  </a:lnTo>
                  <a:lnTo>
                    <a:pt x="1380" y="1748"/>
                  </a:lnTo>
                  <a:cubicBezTo>
                    <a:pt x="1380" y="1749"/>
                    <a:pt x="1379" y="1750"/>
                    <a:pt x="1379" y="1751"/>
                  </a:cubicBezTo>
                  <a:lnTo>
                    <a:pt x="1379" y="1751"/>
                  </a:lnTo>
                  <a:cubicBezTo>
                    <a:pt x="1379" y="1751"/>
                    <a:pt x="1378" y="1751"/>
                    <a:pt x="1378" y="1751"/>
                  </a:cubicBezTo>
                  <a:lnTo>
                    <a:pt x="1378" y="1751"/>
                  </a:lnTo>
                  <a:lnTo>
                    <a:pt x="1380" y="1748"/>
                  </a:lnTo>
                  <a:close/>
                  <a:moveTo>
                    <a:pt x="1394" y="1751"/>
                  </a:moveTo>
                  <a:lnTo>
                    <a:pt x="1398" y="1751"/>
                  </a:lnTo>
                  <a:lnTo>
                    <a:pt x="1398" y="1751"/>
                  </a:lnTo>
                  <a:cubicBezTo>
                    <a:pt x="1398" y="1752"/>
                    <a:pt x="1398" y="1752"/>
                    <a:pt x="1398" y="1752"/>
                  </a:cubicBezTo>
                  <a:lnTo>
                    <a:pt x="1398" y="1752"/>
                  </a:lnTo>
                  <a:cubicBezTo>
                    <a:pt x="1397" y="1752"/>
                    <a:pt x="1396" y="1752"/>
                    <a:pt x="1395" y="1752"/>
                  </a:cubicBezTo>
                  <a:lnTo>
                    <a:pt x="1395" y="1752"/>
                  </a:lnTo>
                  <a:lnTo>
                    <a:pt x="1394" y="1751"/>
                  </a:lnTo>
                  <a:close/>
                  <a:moveTo>
                    <a:pt x="1440" y="1"/>
                  </a:moveTo>
                  <a:cubicBezTo>
                    <a:pt x="1323" y="1"/>
                    <a:pt x="1246" y="1"/>
                    <a:pt x="1129" y="40"/>
                  </a:cubicBezTo>
                  <a:cubicBezTo>
                    <a:pt x="1051" y="79"/>
                    <a:pt x="934" y="118"/>
                    <a:pt x="817" y="157"/>
                  </a:cubicBezTo>
                  <a:cubicBezTo>
                    <a:pt x="779" y="196"/>
                    <a:pt x="740" y="234"/>
                    <a:pt x="662" y="273"/>
                  </a:cubicBezTo>
                  <a:cubicBezTo>
                    <a:pt x="623" y="312"/>
                    <a:pt x="584" y="312"/>
                    <a:pt x="545" y="390"/>
                  </a:cubicBezTo>
                  <a:cubicBezTo>
                    <a:pt x="428" y="507"/>
                    <a:pt x="312" y="701"/>
                    <a:pt x="234" y="857"/>
                  </a:cubicBezTo>
                  <a:cubicBezTo>
                    <a:pt x="234" y="927"/>
                    <a:pt x="202" y="1028"/>
                    <a:pt x="196" y="1104"/>
                  </a:cubicBezTo>
                  <a:lnTo>
                    <a:pt x="196" y="1104"/>
                  </a:lnTo>
                  <a:cubicBezTo>
                    <a:pt x="125" y="1196"/>
                    <a:pt x="65" y="1299"/>
                    <a:pt x="39" y="1402"/>
                  </a:cubicBezTo>
                  <a:cubicBezTo>
                    <a:pt x="0" y="1558"/>
                    <a:pt x="0" y="1713"/>
                    <a:pt x="0" y="1830"/>
                  </a:cubicBezTo>
                  <a:cubicBezTo>
                    <a:pt x="0" y="2063"/>
                    <a:pt x="78" y="2219"/>
                    <a:pt x="156" y="2414"/>
                  </a:cubicBezTo>
                  <a:cubicBezTo>
                    <a:pt x="195" y="2491"/>
                    <a:pt x="273" y="2569"/>
                    <a:pt x="312" y="2647"/>
                  </a:cubicBezTo>
                  <a:cubicBezTo>
                    <a:pt x="351" y="2686"/>
                    <a:pt x="389" y="2725"/>
                    <a:pt x="428" y="2764"/>
                  </a:cubicBezTo>
                  <a:cubicBezTo>
                    <a:pt x="701" y="2997"/>
                    <a:pt x="1051" y="3114"/>
                    <a:pt x="1401" y="3114"/>
                  </a:cubicBezTo>
                  <a:cubicBezTo>
                    <a:pt x="1557" y="3114"/>
                    <a:pt x="1674" y="3075"/>
                    <a:pt x="1829" y="3036"/>
                  </a:cubicBezTo>
                  <a:cubicBezTo>
                    <a:pt x="2024" y="2958"/>
                    <a:pt x="2218" y="2881"/>
                    <a:pt x="2374" y="2725"/>
                  </a:cubicBezTo>
                  <a:cubicBezTo>
                    <a:pt x="2491" y="2647"/>
                    <a:pt x="2569" y="2530"/>
                    <a:pt x="2646" y="2375"/>
                  </a:cubicBezTo>
                  <a:cubicBezTo>
                    <a:pt x="2724" y="2258"/>
                    <a:pt x="2763" y="2102"/>
                    <a:pt x="2802" y="1947"/>
                  </a:cubicBezTo>
                  <a:cubicBezTo>
                    <a:pt x="2841" y="1791"/>
                    <a:pt x="2880" y="1635"/>
                    <a:pt x="2841" y="1480"/>
                  </a:cubicBezTo>
                  <a:cubicBezTo>
                    <a:pt x="2841" y="1324"/>
                    <a:pt x="2802" y="1168"/>
                    <a:pt x="2763" y="1013"/>
                  </a:cubicBezTo>
                  <a:cubicBezTo>
                    <a:pt x="2685" y="818"/>
                    <a:pt x="2569" y="624"/>
                    <a:pt x="2413" y="468"/>
                  </a:cubicBezTo>
                  <a:cubicBezTo>
                    <a:pt x="2413" y="429"/>
                    <a:pt x="2374" y="390"/>
                    <a:pt x="2335" y="351"/>
                  </a:cubicBezTo>
                  <a:cubicBezTo>
                    <a:pt x="2257" y="273"/>
                    <a:pt x="2141" y="196"/>
                    <a:pt x="2024" y="157"/>
                  </a:cubicBezTo>
                  <a:cubicBezTo>
                    <a:pt x="1946" y="118"/>
                    <a:pt x="1829" y="79"/>
                    <a:pt x="1712" y="40"/>
                  </a:cubicBezTo>
                  <a:cubicBezTo>
                    <a:pt x="1596" y="40"/>
                    <a:pt x="1518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2"/>
            <p:cNvSpPr/>
            <p:nvPr/>
          </p:nvSpPr>
          <p:spPr>
            <a:xfrm>
              <a:off x="4166920" y="5176649"/>
              <a:ext cx="30020" cy="28253"/>
            </a:xfrm>
            <a:custGeom>
              <a:avLst/>
              <a:gdLst/>
              <a:ahLst/>
              <a:cxnLst/>
              <a:rect l="l" t="t" r="r" b="b"/>
              <a:pathLst>
                <a:path w="2803" h="2638" extrusionOk="0">
                  <a:moveTo>
                    <a:pt x="1679" y="1266"/>
                  </a:moveTo>
                  <a:lnTo>
                    <a:pt x="1686" y="1276"/>
                  </a:lnTo>
                  <a:lnTo>
                    <a:pt x="1686" y="1276"/>
                  </a:lnTo>
                  <a:cubicBezTo>
                    <a:pt x="1686" y="1275"/>
                    <a:pt x="1685" y="1274"/>
                    <a:pt x="1684" y="1274"/>
                  </a:cubicBezTo>
                  <a:lnTo>
                    <a:pt x="1684" y="1274"/>
                  </a:lnTo>
                  <a:cubicBezTo>
                    <a:pt x="1683" y="1271"/>
                    <a:pt x="1681" y="1269"/>
                    <a:pt x="1679" y="1266"/>
                  </a:cubicBezTo>
                  <a:close/>
                  <a:moveTo>
                    <a:pt x="1354" y="1484"/>
                  </a:moveTo>
                  <a:lnTo>
                    <a:pt x="1354" y="1484"/>
                  </a:lnTo>
                  <a:cubicBezTo>
                    <a:pt x="1354" y="1485"/>
                    <a:pt x="1354" y="1485"/>
                    <a:pt x="1355" y="1486"/>
                  </a:cubicBezTo>
                  <a:lnTo>
                    <a:pt x="1355" y="1486"/>
                  </a:lnTo>
                  <a:lnTo>
                    <a:pt x="1354" y="1486"/>
                  </a:lnTo>
                  <a:lnTo>
                    <a:pt x="1354" y="1484"/>
                  </a:lnTo>
                  <a:close/>
                  <a:moveTo>
                    <a:pt x="1413" y="1497"/>
                  </a:moveTo>
                  <a:cubicBezTo>
                    <a:pt x="1414" y="1497"/>
                    <a:pt x="1414" y="1497"/>
                    <a:pt x="1415" y="1498"/>
                  </a:cubicBezTo>
                  <a:lnTo>
                    <a:pt x="1415" y="1498"/>
                  </a:lnTo>
                  <a:lnTo>
                    <a:pt x="1412" y="1497"/>
                  </a:lnTo>
                  <a:lnTo>
                    <a:pt x="1412" y="1497"/>
                  </a:lnTo>
                  <a:cubicBezTo>
                    <a:pt x="1413" y="1497"/>
                    <a:pt x="1413" y="1497"/>
                    <a:pt x="1413" y="1497"/>
                  </a:cubicBezTo>
                  <a:close/>
                  <a:moveTo>
                    <a:pt x="1424" y="1507"/>
                  </a:moveTo>
                  <a:lnTo>
                    <a:pt x="1424" y="1507"/>
                  </a:lnTo>
                  <a:cubicBezTo>
                    <a:pt x="1426" y="1507"/>
                    <a:pt x="1427" y="1507"/>
                    <a:pt x="1428" y="1508"/>
                  </a:cubicBezTo>
                  <a:lnTo>
                    <a:pt x="1428" y="1508"/>
                  </a:lnTo>
                  <a:lnTo>
                    <a:pt x="1426" y="1508"/>
                  </a:lnTo>
                  <a:lnTo>
                    <a:pt x="1426" y="1508"/>
                  </a:lnTo>
                  <a:lnTo>
                    <a:pt x="1424" y="1507"/>
                  </a:lnTo>
                  <a:close/>
                  <a:moveTo>
                    <a:pt x="1515" y="1489"/>
                  </a:moveTo>
                  <a:lnTo>
                    <a:pt x="1496" y="1496"/>
                  </a:lnTo>
                  <a:lnTo>
                    <a:pt x="1490" y="1497"/>
                  </a:lnTo>
                  <a:lnTo>
                    <a:pt x="1490" y="1497"/>
                  </a:lnTo>
                  <a:cubicBezTo>
                    <a:pt x="1490" y="1497"/>
                    <a:pt x="1489" y="1497"/>
                    <a:pt x="1489" y="1497"/>
                  </a:cubicBezTo>
                  <a:lnTo>
                    <a:pt x="1489" y="1497"/>
                  </a:lnTo>
                  <a:cubicBezTo>
                    <a:pt x="1489" y="1497"/>
                    <a:pt x="1488" y="1497"/>
                    <a:pt x="1487" y="1498"/>
                  </a:cubicBezTo>
                  <a:lnTo>
                    <a:pt x="1487" y="1498"/>
                  </a:lnTo>
                  <a:lnTo>
                    <a:pt x="1490" y="1497"/>
                  </a:lnTo>
                  <a:lnTo>
                    <a:pt x="1490" y="1497"/>
                  </a:lnTo>
                  <a:cubicBezTo>
                    <a:pt x="1490" y="1497"/>
                    <a:pt x="1491" y="1498"/>
                    <a:pt x="1491" y="1498"/>
                  </a:cubicBezTo>
                  <a:lnTo>
                    <a:pt x="1491" y="1498"/>
                  </a:lnTo>
                  <a:lnTo>
                    <a:pt x="1466" y="1508"/>
                  </a:lnTo>
                  <a:lnTo>
                    <a:pt x="1466" y="1508"/>
                  </a:lnTo>
                  <a:lnTo>
                    <a:pt x="1463" y="1507"/>
                  </a:lnTo>
                  <a:lnTo>
                    <a:pt x="1463" y="1507"/>
                  </a:lnTo>
                  <a:cubicBezTo>
                    <a:pt x="1472" y="1504"/>
                    <a:pt x="1480" y="1500"/>
                    <a:pt x="1487" y="1498"/>
                  </a:cubicBezTo>
                  <a:lnTo>
                    <a:pt x="1487" y="1498"/>
                  </a:lnTo>
                  <a:lnTo>
                    <a:pt x="1450" y="1504"/>
                  </a:lnTo>
                  <a:lnTo>
                    <a:pt x="1450" y="1504"/>
                  </a:lnTo>
                  <a:lnTo>
                    <a:pt x="1428" y="1493"/>
                  </a:lnTo>
                  <a:lnTo>
                    <a:pt x="1428" y="1493"/>
                  </a:lnTo>
                  <a:cubicBezTo>
                    <a:pt x="1438" y="1490"/>
                    <a:pt x="1447" y="1489"/>
                    <a:pt x="1455" y="1489"/>
                  </a:cubicBezTo>
                  <a:cubicBezTo>
                    <a:pt x="1467" y="1489"/>
                    <a:pt x="1479" y="1492"/>
                    <a:pt x="1489" y="1497"/>
                  </a:cubicBezTo>
                  <a:lnTo>
                    <a:pt x="1489" y="1497"/>
                  </a:lnTo>
                  <a:cubicBezTo>
                    <a:pt x="1498" y="1494"/>
                    <a:pt x="1507" y="1491"/>
                    <a:pt x="1515" y="1489"/>
                  </a:cubicBezTo>
                  <a:close/>
                  <a:moveTo>
                    <a:pt x="1362" y="1"/>
                  </a:moveTo>
                  <a:cubicBezTo>
                    <a:pt x="1168" y="1"/>
                    <a:pt x="934" y="40"/>
                    <a:pt x="740" y="156"/>
                  </a:cubicBezTo>
                  <a:cubicBezTo>
                    <a:pt x="662" y="195"/>
                    <a:pt x="584" y="234"/>
                    <a:pt x="506" y="312"/>
                  </a:cubicBezTo>
                  <a:cubicBezTo>
                    <a:pt x="467" y="351"/>
                    <a:pt x="429" y="390"/>
                    <a:pt x="390" y="429"/>
                  </a:cubicBezTo>
                  <a:cubicBezTo>
                    <a:pt x="234" y="585"/>
                    <a:pt x="117" y="779"/>
                    <a:pt x="78" y="1013"/>
                  </a:cubicBezTo>
                  <a:cubicBezTo>
                    <a:pt x="1" y="1207"/>
                    <a:pt x="1" y="1441"/>
                    <a:pt x="78" y="1674"/>
                  </a:cubicBezTo>
                  <a:cubicBezTo>
                    <a:pt x="117" y="1869"/>
                    <a:pt x="234" y="2063"/>
                    <a:pt x="390" y="2219"/>
                  </a:cubicBezTo>
                  <a:cubicBezTo>
                    <a:pt x="467" y="2297"/>
                    <a:pt x="545" y="2375"/>
                    <a:pt x="623" y="2413"/>
                  </a:cubicBezTo>
                  <a:lnTo>
                    <a:pt x="701" y="2452"/>
                  </a:lnTo>
                  <a:cubicBezTo>
                    <a:pt x="779" y="2491"/>
                    <a:pt x="857" y="2530"/>
                    <a:pt x="934" y="2569"/>
                  </a:cubicBezTo>
                  <a:cubicBezTo>
                    <a:pt x="1002" y="2583"/>
                    <a:pt x="1066" y="2592"/>
                    <a:pt x="1128" y="2596"/>
                  </a:cubicBezTo>
                  <a:lnTo>
                    <a:pt x="1128" y="2596"/>
                  </a:lnTo>
                  <a:cubicBezTo>
                    <a:pt x="1141" y="2600"/>
                    <a:pt x="1154" y="2604"/>
                    <a:pt x="1168" y="2608"/>
                  </a:cubicBezTo>
                  <a:cubicBezTo>
                    <a:pt x="1265" y="2627"/>
                    <a:pt x="1353" y="2637"/>
                    <a:pt x="1435" y="2637"/>
                  </a:cubicBezTo>
                  <a:cubicBezTo>
                    <a:pt x="1518" y="2637"/>
                    <a:pt x="1596" y="2627"/>
                    <a:pt x="1674" y="2608"/>
                  </a:cubicBezTo>
                  <a:cubicBezTo>
                    <a:pt x="1829" y="2569"/>
                    <a:pt x="1985" y="2530"/>
                    <a:pt x="2141" y="2452"/>
                  </a:cubicBezTo>
                  <a:cubicBezTo>
                    <a:pt x="2219" y="2413"/>
                    <a:pt x="2335" y="2336"/>
                    <a:pt x="2413" y="2258"/>
                  </a:cubicBezTo>
                  <a:cubicBezTo>
                    <a:pt x="2569" y="2102"/>
                    <a:pt x="2647" y="1946"/>
                    <a:pt x="2724" y="1752"/>
                  </a:cubicBezTo>
                  <a:cubicBezTo>
                    <a:pt x="2802" y="1402"/>
                    <a:pt x="2763" y="1051"/>
                    <a:pt x="2608" y="740"/>
                  </a:cubicBezTo>
                  <a:cubicBezTo>
                    <a:pt x="2569" y="662"/>
                    <a:pt x="2530" y="623"/>
                    <a:pt x="2491" y="585"/>
                  </a:cubicBezTo>
                  <a:cubicBezTo>
                    <a:pt x="2452" y="507"/>
                    <a:pt x="2374" y="429"/>
                    <a:pt x="2335" y="390"/>
                  </a:cubicBezTo>
                  <a:cubicBezTo>
                    <a:pt x="2219" y="273"/>
                    <a:pt x="2102" y="195"/>
                    <a:pt x="1985" y="156"/>
                  </a:cubicBezTo>
                  <a:cubicBezTo>
                    <a:pt x="1791" y="40"/>
                    <a:pt x="1596" y="1"/>
                    <a:pt x="1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2"/>
            <p:cNvSpPr/>
            <p:nvPr/>
          </p:nvSpPr>
          <p:spPr>
            <a:xfrm>
              <a:off x="4152880" y="5147036"/>
              <a:ext cx="78237" cy="12541"/>
            </a:xfrm>
            <a:custGeom>
              <a:avLst/>
              <a:gdLst/>
              <a:ahLst/>
              <a:cxnLst/>
              <a:rect l="l" t="t" r="r" b="b"/>
              <a:pathLst>
                <a:path w="7305" h="1171" extrusionOk="0">
                  <a:moveTo>
                    <a:pt x="380" y="1"/>
                  </a:moveTo>
                  <a:cubicBezTo>
                    <a:pt x="97" y="1"/>
                    <a:pt x="1" y="434"/>
                    <a:pt x="300" y="509"/>
                  </a:cubicBezTo>
                  <a:cubicBezTo>
                    <a:pt x="2518" y="781"/>
                    <a:pt x="4736" y="1015"/>
                    <a:pt x="6993" y="1170"/>
                  </a:cubicBezTo>
                  <a:cubicBezTo>
                    <a:pt x="7304" y="1170"/>
                    <a:pt x="7304" y="664"/>
                    <a:pt x="6993" y="664"/>
                  </a:cubicBezTo>
                  <a:cubicBezTo>
                    <a:pt x="4775" y="509"/>
                    <a:pt x="2596" y="314"/>
                    <a:pt x="417" y="3"/>
                  </a:cubicBezTo>
                  <a:cubicBezTo>
                    <a:pt x="404" y="1"/>
                    <a:pt x="392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2"/>
            <p:cNvSpPr/>
            <p:nvPr/>
          </p:nvSpPr>
          <p:spPr>
            <a:xfrm>
              <a:off x="4169791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17" y="0"/>
                  </a:moveTo>
                  <a:cubicBezTo>
                    <a:pt x="112" y="0"/>
                    <a:pt x="1" y="330"/>
                    <a:pt x="199" y="462"/>
                  </a:cubicBezTo>
                  <a:cubicBezTo>
                    <a:pt x="1951" y="1629"/>
                    <a:pt x="3624" y="2875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4" y="4041"/>
                    <a:pt x="5608" y="3886"/>
                  </a:cubicBezTo>
                  <a:cubicBezTo>
                    <a:pt x="3935" y="2524"/>
                    <a:pt x="2223" y="1240"/>
                    <a:pt x="433" y="34"/>
                  </a:cubicBezTo>
                  <a:cubicBezTo>
                    <a:pt x="392" y="11"/>
                    <a:pt x="353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2"/>
            <p:cNvSpPr/>
            <p:nvPr/>
          </p:nvSpPr>
          <p:spPr>
            <a:xfrm>
              <a:off x="4184763" y="5073416"/>
              <a:ext cx="23262" cy="65202"/>
            </a:xfrm>
            <a:custGeom>
              <a:avLst/>
              <a:gdLst/>
              <a:ahLst/>
              <a:cxnLst/>
              <a:rect l="l" t="t" r="r" b="b"/>
              <a:pathLst>
                <a:path w="2172" h="6088" extrusionOk="0">
                  <a:moveTo>
                    <a:pt x="295" y="1"/>
                  </a:moveTo>
                  <a:cubicBezTo>
                    <a:pt x="145" y="1"/>
                    <a:pt x="1" y="117"/>
                    <a:pt x="47" y="301"/>
                  </a:cubicBezTo>
                  <a:cubicBezTo>
                    <a:pt x="708" y="2129"/>
                    <a:pt x="1214" y="3997"/>
                    <a:pt x="1642" y="5904"/>
                  </a:cubicBezTo>
                  <a:cubicBezTo>
                    <a:pt x="1674" y="6032"/>
                    <a:pt x="1771" y="6087"/>
                    <a:pt x="1872" y="6087"/>
                  </a:cubicBezTo>
                  <a:cubicBezTo>
                    <a:pt x="2018" y="6087"/>
                    <a:pt x="2171" y="5971"/>
                    <a:pt x="2148" y="5787"/>
                  </a:cubicBezTo>
                  <a:cubicBezTo>
                    <a:pt x="1720" y="3881"/>
                    <a:pt x="1175" y="201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2"/>
            <p:cNvSpPr/>
            <p:nvPr/>
          </p:nvSpPr>
          <p:spPr>
            <a:xfrm>
              <a:off x="4211024" y="5107591"/>
              <a:ext cx="20510" cy="50733"/>
            </a:xfrm>
            <a:custGeom>
              <a:avLst/>
              <a:gdLst/>
              <a:ahLst/>
              <a:cxnLst/>
              <a:rect l="l" t="t" r="r" b="b"/>
              <a:pathLst>
                <a:path w="1915" h="4737" extrusionOk="0">
                  <a:moveTo>
                    <a:pt x="286" y="1"/>
                  </a:moveTo>
                  <a:cubicBezTo>
                    <a:pt x="144" y="1"/>
                    <a:pt x="0" y="117"/>
                    <a:pt x="46" y="300"/>
                  </a:cubicBezTo>
                  <a:cubicBezTo>
                    <a:pt x="280" y="1001"/>
                    <a:pt x="513" y="1740"/>
                    <a:pt x="786" y="2441"/>
                  </a:cubicBezTo>
                  <a:cubicBezTo>
                    <a:pt x="902" y="2791"/>
                    <a:pt x="1019" y="3141"/>
                    <a:pt x="1136" y="3491"/>
                  </a:cubicBezTo>
                  <a:lnTo>
                    <a:pt x="1291" y="3997"/>
                  </a:lnTo>
                  <a:cubicBezTo>
                    <a:pt x="1369" y="4153"/>
                    <a:pt x="1408" y="4309"/>
                    <a:pt x="1408" y="4503"/>
                  </a:cubicBezTo>
                  <a:cubicBezTo>
                    <a:pt x="1389" y="4659"/>
                    <a:pt x="1506" y="4737"/>
                    <a:pt x="1632" y="4737"/>
                  </a:cubicBezTo>
                  <a:cubicBezTo>
                    <a:pt x="1758" y="4737"/>
                    <a:pt x="1895" y="4659"/>
                    <a:pt x="1914" y="4503"/>
                  </a:cubicBezTo>
                  <a:cubicBezTo>
                    <a:pt x="1914" y="4153"/>
                    <a:pt x="1797" y="3803"/>
                    <a:pt x="1642" y="3491"/>
                  </a:cubicBezTo>
                  <a:cubicBezTo>
                    <a:pt x="1525" y="3102"/>
                    <a:pt x="1408" y="2752"/>
                    <a:pt x="1291" y="2402"/>
                  </a:cubicBezTo>
                  <a:lnTo>
                    <a:pt x="513" y="184"/>
                  </a:ln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2"/>
            <p:cNvSpPr/>
            <p:nvPr/>
          </p:nvSpPr>
          <p:spPr>
            <a:xfrm>
              <a:off x="4182364" y="5159599"/>
              <a:ext cx="57448" cy="33672"/>
            </a:xfrm>
            <a:custGeom>
              <a:avLst/>
              <a:gdLst/>
              <a:ahLst/>
              <a:cxnLst/>
              <a:rect l="l" t="t" r="r" b="b"/>
              <a:pathLst>
                <a:path w="5364" h="3144" extrusionOk="0">
                  <a:moveTo>
                    <a:pt x="5014" y="0"/>
                  </a:moveTo>
                  <a:cubicBezTo>
                    <a:pt x="4977" y="0"/>
                    <a:pt x="4939" y="11"/>
                    <a:pt x="4901" y="36"/>
                  </a:cubicBezTo>
                  <a:cubicBezTo>
                    <a:pt x="3462" y="1126"/>
                    <a:pt x="1827" y="1865"/>
                    <a:pt x="232" y="2682"/>
                  </a:cubicBezTo>
                  <a:cubicBezTo>
                    <a:pt x="0" y="2815"/>
                    <a:pt x="134" y="3144"/>
                    <a:pt x="347" y="3144"/>
                  </a:cubicBezTo>
                  <a:cubicBezTo>
                    <a:pt x="385" y="3144"/>
                    <a:pt x="424" y="3134"/>
                    <a:pt x="465" y="3110"/>
                  </a:cubicBezTo>
                  <a:cubicBezTo>
                    <a:pt x="2061" y="2293"/>
                    <a:pt x="3734" y="1554"/>
                    <a:pt x="5135" y="464"/>
                  </a:cubicBezTo>
                  <a:cubicBezTo>
                    <a:pt x="5364" y="301"/>
                    <a:pt x="5208" y="0"/>
                    <a:pt x="5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2"/>
            <p:cNvSpPr/>
            <p:nvPr/>
          </p:nvSpPr>
          <p:spPr>
            <a:xfrm>
              <a:off x="4219881" y="5150699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325" y="1"/>
                  </a:moveTo>
                  <a:cubicBezTo>
                    <a:pt x="124" y="1"/>
                    <a:pt x="0" y="318"/>
                    <a:pt x="192" y="478"/>
                  </a:cubicBezTo>
                  <a:lnTo>
                    <a:pt x="8092" y="6549"/>
                  </a:lnTo>
                  <a:cubicBezTo>
                    <a:pt x="8133" y="6583"/>
                    <a:pt x="8176" y="6598"/>
                    <a:pt x="8217" y="6598"/>
                  </a:cubicBezTo>
                  <a:cubicBezTo>
                    <a:pt x="8405" y="6598"/>
                    <a:pt x="8549" y="6281"/>
                    <a:pt x="8325" y="6121"/>
                  </a:cubicBezTo>
                  <a:lnTo>
                    <a:pt x="464" y="50"/>
                  </a:lnTo>
                  <a:cubicBezTo>
                    <a:pt x="416" y="15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2"/>
            <p:cNvSpPr/>
            <p:nvPr/>
          </p:nvSpPr>
          <p:spPr>
            <a:xfrm>
              <a:off x="4261061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50" y="0"/>
                  </a:moveTo>
                  <a:cubicBezTo>
                    <a:pt x="190" y="0"/>
                    <a:pt x="0" y="193"/>
                    <a:pt x="83" y="386"/>
                  </a:cubicBezTo>
                  <a:cubicBezTo>
                    <a:pt x="1017" y="2370"/>
                    <a:pt x="1406" y="4549"/>
                    <a:pt x="2379" y="6495"/>
                  </a:cubicBezTo>
                  <a:cubicBezTo>
                    <a:pt x="2415" y="6581"/>
                    <a:pt x="2483" y="6617"/>
                    <a:pt x="2554" y="6617"/>
                  </a:cubicBezTo>
                  <a:cubicBezTo>
                    <a:pt x="2707" y="6617"/>
                    <a:pt x="2874" y="6448"/>
                    <a:pt x="2768" y="6262"/>
                  </a:cubicBezTo>
                  <a:cubicBezTo>
                    <a:pt x="1795" y="4316"/>
                    <a:pt x="1445" y="2098"/>
                    <a:pt x="511" y="113"/>
                  </a:cubicBezTo>
                  <a:cubicBezTo>
                    <a:pt x="477" y="33"/>
                    <a:pt x="416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2"/>
            <p:cNvSpPr/>
            <p:nvPr/>
          </p:nvSpPr>
          <p:spPr>
            <a:xfrm>
              <a:off x="4139417" y="5137890"/>
              <a:ext cx="22512" cy="21270"/>
            </a:xfrm>
            <a:custGeom>
              <a:avLst/>
              <a:gdLst/>
              <a:ahLst/>
              <a:cxnLst/>
              <a:rect l="l" t="t" r="r" b="b"/>
              <a:pathLst>
                <a:path w="2102" h="1986" extrusionOk="0">
                  <a:moveTo>
                    <a:pt x="1597" y="517"/>
                  </a:moveTo>
                  <a:lnTo>
                    <a:pt x="1612" y="529"/>
                  </a:lnTo>
                  <a:lnTo>
                    <a:pt x="1624" y="544"/>
                  </a:lnTo>
                  <a:lnTo>
                    <a:pt x="1624" y="544"/>
                  </a:lnTo>
                  <a:cubicBezTo>
                    <a:pt x="1614" y="541"/>
                    <a:pt x="1601" y="535"/>
                    <a:pt x="1597" y="517"/>
                  </a:cubicBezTo>
                  <a:close/>
                  <a:moveTo>
                    <a:pt x="1790" y="1013"/>
                  </a:moveTo>
                  <a:cubicBezTo>
                    <a:pt x="1786" y="1013"/>
                    <a:pt x="1782" y="1013"/>
                    <a:pt x="1778" y="1014"/>
                  </a:cubicBezTo>
                  <a:lnTo>
                    <a:pt x="1778" y="1014"/>
                  </a:lnTo>
                  <a:cubicBezTo>
                    <a:pt x="1776" y="1026"/>
                    <a:pt x="1773" y="1038"/>
                    <a:pt x="1770" y="1050"/>
                  </a:cubicBezTo>
                  <a:lnTo>
                    <a:pt x="1770" y="1050"/>
                  </a:lnTo>
                  <a:cubicBezTo>
                    <a:pt x="1777" y="1039"/>
                    <a:pt x="1783" y="1026"/>
                    <a:pt x="1790" y="1013"/>
                  </a:cubicBezTo>
                  <a:close/>
                  <a:moveTo>
                    <a:pt x="1789" y="930"/>
                  </a:moveTo>
                  <a:lnTo>
                    <a:pt x="1790" y="935"/>
                  </a:lnTo>
                  <a:lnTo>
                    <a:pt x="1790" y="1090"/>
                  </a:lnTo>
                  <a:cubicBezTo>
                    <a:pt x="1780" y="1080"/>
                    <a:pt x="1772" y="1070"/>
                    <a:pt x="1768" y="1060"/>
                  </a:cubicBezTo>
                  <a:lnTo>
                    <a:pt x="1768" y="1060"/>
                  </a:lnTo>
                  <a:cubicBezTo>
                    <a:pt x="1768" y="1057"/>
                    <a:pt x="1769" y="1054"/>
                    <a:pt x="1770" y="1050"/>
                  </a:cubicBezTo>
                  <a:lnTo>
                    <a:pt x="1770" y="1050"/>
                  </a:lnTo>
                  <a:cubicBezTo>
                    <a:pt x="1769" y="1053"/>
                    <a:pt x="1767" y="1055"/>
                    <a:pt x="1766" y="1057"/>
                  </a:cubicBezTo>
                  <a:lnTo>
                    <a:pt x="1766" y="1057"/>
                  </a:lnTo>
                  <a:cubicBezTo>
                    <a:pt x="1757" y="1036"/>
                    <a:pt x="1761" y="1019"/>
                    <a:pt x="1778" y="1014"/>
                  </a:cubicBezTo>
                  <a:lnTo>
                    <a:pt x="1778" y="1014"/>
                  </a:lnTo>
                  <a:cubicBezTo>
                    <a:pt x="1784" y="987"/>
                    <a:pt x="1787" y="958"/>
                    <a:pt x="1789" y="930"/>
                  </a:cubicBezTo>
                  <a:close/>
                  <a:moveTo>
                    <a:pt x="1480" y="1595"/>
                  </a:moveTo>
                  <a:lnTo>
                    <a:pt x="1479" y="1596"/>
                  </a:lnTo>
                  <a:cubicBezTo>
                    <a:pt x="1479" y="1596"/>
                    <a:pt x="1479" y="1596"/>
                    <a:pt x="1479" y="1596"/>
                  </a:cubicBezTo>
                  <a:lnTo>
                    <a:pt x="1479" y="1596"/>
                  </a:lnTo>
                  <a:cubicBezTo>
                    <a:pt x="1479" y="1596"/>
                    <a:pt x="1479" y="1596"/>
                    <a:pt x="1480" y="1595"/>
                  </a:cubicBezTo>
                  <a:close/>
                  <a:moveTo>
                    <a:pt x="701" y="1"/>
                  </a:moveTo>
                  <a:lnTo>
                    <a:pt x="506" y="79"/>
                  </a:lnTo>
                  <a:lnTo>
                    <a:pt x="467" y="79"/>
                  </a:lnTo>
                  <a:cubicBezTo>
                    <a:pt x="350" y="156"/>
                    <a:pt x="195" y="273"/>
                    <a:pt x="117" y="429"/>
                  </a:cubicBezTo>
                  <a:cubicBezTo>
                    <a:pt x="117" y="429"/>
                    <a:pt x="117" y="429"/>
                    <a:pt x="78" y="468"/>
                  </a:cubicBezTo>
                  <a:cubicBezTo>
                    <a:pt x="78" y="507"/>
                    <a:pt x="39" y="623"/>
                    <a:pt x="0" y="662"/>
                  </a:cubicBezTo>
                  <a:cubicBezTo>
                    <a:pt x="0" y="662"/>
                    <a:pt x="0" y="662"/>
                    <a:pt x="0" y="701"/>
                  </a:cubicBezTo>
                  <a:cubicBezTo>
                    <a:pt x="0" y="740"/>
                    <a:pt x="0" y="818"/>
                    <a:pt x="0" y="896"/>
                  </a:cubicBezTo>
                  <a:lnTo>
                    <a:pt x="0" y="935"/>
                  </a:lnTo>
                  <a:lnTo>
                    <a:pt x="0" y="1168"/>
                  </a:lnTo>
                  <a:cubicBezTo>
                    <a:pt x="39" y="1246"/>
                    <a:pt x="78" y="1324"/>
                    <a:pt x="117" y="1363"/>
                  </a:cubicBezTo>
                  <a:cubicBezTo>
                    <a:pt x="156" y="1441"/>
                    <a:pt x="195" y="1480"/>
                    <a:pt x="234" y="1557"/>
                  </a:cubicBezTo>
                  <a:cubicBezTo>
                    <a:pt x="273" y="1557"/>
                    <a:pt x="312" y="1596"/>
                    <a:pt x="350" y="1635"/>
                  </a:cubicBezTo>
                  <a:cubicBezTo>
                    <a:pt x="389" y="1674"/>
                    <a:pt x="428" y="1713"/>
                    <a:pt x="467" y="1713"/>
                  </a:cubicBezTo>
                  <a:cubicBezTo>
                    <a:pt x="500" y="1746"/>
                    <a:pt x="540" y="1772"/>
                    <a:pt x="584" y="1791"/>
                  </a:cubicBezTo>
                  <a:lnTo>
                    <a:pt x="584" y="1791"/>
                  </a:lnTo>
                  <a:cubicBezTo>
                    <a:pt x="623" y="1830"/>
                    <a:pt x="662" y="1830"/>
                    <a:pt x="701" y="1869"/>
                  </a:cubicBezTo>
                  <a:cubicBezTo>
                    <a:pt x="740" y="1869"/>
                    <a:pt x="779" y="1908"/>
                    <a:pt x="817" y="1908"/>
                  </a:cubicBezTo>
                  <a:cubicBezTo>
                    <a:pt x="856" y="1947"/>
                    <a:pt x="895" y="1947"/>
                    <a:pt x="934" y="1985"/>
                  </a:cubicBezTo>
                  <a:lnTo>
                    <a:pt x="1479" y="1985"/>
                  </a:lnTo>
                  <a:lnTo>
                    <a:pt x="1674" y="1869"/>
                  </a:lnTo>
                  <a:cubicBezTo>
                    <a:pt x="1712" y="1830"/>
                    <a:pt x="1790" y="1791"/>
                    <a:pt x="1829" y="1752"/>
                  </a:cubicBezTo>
                  <a:lnTo>
                    <a:pt x="1907" y="1713"/>
                  </a:lnTo>
                  <a:cubicBezTo>
                    <a:pt x="1946" y="1635"/>
                    <a:pt x="1985" y="1596"/>
                    <a:pt x="2024" y="1518"/>
                  </a:cubicBezTo>
                  <a:cubicBezTo>
                    <a:pt x="2063" y="1402"/>
                    <a:pt x="2102" y="1324"/>
                    <a:pt x="2102" y="1207"/>
                  </a:cubicBezTo>
                  <a:lnTo>
                    <a:pt x="2102" y="1090"/>
                  </a:lnTo>
                  <a:lnTo>
                    <a:pt x="2102" y="896"/>
                  </a:lnTo>
                  <a:cubicBezTo>
                    <a:pt x="2102" y="857"/>
                    <a:pt x="2102" y="857"/>
                    <a:pt x="2102" y="818"/>
                  </a:cubicBezTo>
                  <a:cubicBezTo>
                    <a:pt x="2063" y="740"/>
                    <a:pt x="2024" y="662"/>
                    <a:pt x="1985" y="585"/>
                  </a:cubicBezTo>
                  <a:cubicBezTo>
                    <a:pt x="1946" y="507"/>
                    <a:pt x="1868" y="390"/>
                    <a:pt x="1790" y="351"/>
                  </a:cubicBezTo>
                  <a:lnTo>
                    <a:pt x="1751" y="273"/>
                  </a:lnTo>
                  <a:cubicBezTo>
                    <a:pt x="1674" y="234"/>
                    <a:pt x="1635" y="195"/>
                    <a:pt x="1557" y="156"/>
                  </a:cubicBezTo>
                  <a:lnTo>
                    <a:pt x="1518" y="118"/>
                  </a:lnTo>
                  <a:cubicBezTo>
                    <a:pt x="1440" y="79"/>
                    <a:pt x="1362" y="40"/>
                    <a:pt x="1284" y="40"/>
                  </a:cubicBezTo>
                  <a:cubicBezTo>
                    <a:pt x="1168" y="1"/>
                    <a:pt x="1090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2"/>
            <p:cNvSpPr/>
            <p:nvPr/>
          </p:nvSpPr>
          <p:spPr>
            <a:xfrm>
              <a:off x="4204427" y="5155229"/>
              <a:ext cx="37110" cy="37581"/>
            </a:xfrm>
            <a:custGeom>
              <a:avLst/>
              <a:gdLst/>
              <a:ahLst/>
              <a:cxnLst/>
              <a:rect l="l" t="t" r="r" b="b"/>
              <a:pathLst>
                <a:path w="3465" h="3509" extrusionOk="0">
                  <a:moveTo>
                    <a:pt x="1752" y="1456"/>
                  </a:moveTo>
                  <a:lnTo>
                    <a:pt x="1776" y="1475"/>
                  </a:lnTo>
                  <a:lnTo>
                    <a:pt x="1776" y="1475"/>
                  </a:lnTo>
                  <a:cubicBezTo>
                    <a:pt x="1762" y="1466"/>
                    <a:pt x="1752" y="1456"/>
                    <a:pt x="1752" y="1456"/>
                  </a:cubicBezTo>
                  <a:close/>
                  <a:moveTo>
                    <a:pt x="1634" y="1755"/>
                  </a:moveTo>
                  <a:cubicBezTo>
                    <a:pt x="1634" y="1755"/>
                    <a:pt x="1633" y="1756"/>
                    <a:pt x="1633" y="1756"/>
                  </a:cubicBezTo>
                  <a:lnTo>
                    <a:pt x="1633" y="1756"/>
                  </a:lnTo>
                  <a:cubicBezTo>
                    <a:pt x="1633" y="1756"/>
                    <a:pt x="1632" y="1757"/>
                    <a:pt x="1631" y="1757"/>
                  </a:cubicBezTo>
                  <a:lnTo>
                    <a:pt x="1631" y="1757"/>
                  </a:lnTo>
                  <a:lnTo>
                    <a:pt x="1631" y="1755"/>
                  </a:lnTo>
                  <a:lnTo>
                    <a:pt x="1631" y="1755"/>
                  </a:lnTo>
                  <a:lnTo>
                    <a:pt x="1634" y="1755"/>
                  </a:lnTo>
                  <a:close/>
                  <a:moveTo>
                    <a:pt x="1627" y="1790"/>
                  </a:moveTo>
                  <a:cubicBezTo>
                    <a:pt x="1627" y="1791"/>
                    <a:pt x="1626" y="1792"/>
                    <a:pt x="1626" y="1793"/>
                  </a:cubicBezTo>
                  <a:lnTo>
                    <a:pt x="1626" y="1793"/>
                  </a:lnTo>
                  <a:lnTo>
                    <a:pt x="1626" y="1790"/>
                  </a:lnTo>
                  <a:lnTo>
                    <a:pt x="1626" y="1790"/>
                  </a:lnTo>
                  <a:lnTo>
                    <a:pt x="1627" y="1790"/>
                  </a:lnTo>
                  <a:close/>
                  <a:moveTo>
                    <a:pt x="1611" y="1802"/>
                  </a:moveTo>
                  <a:cubicBezTo>
                    <a:pt x="1612" y="1804"/>
                    <a:pt x="1612" y="1806"/>
                    <a:pt x="1613" y="1807"/>
                  </a:cubicBezTo>
                  <a:lnTo>
                    <a:pt x="1613" y="1807"/>
                  </a:lnTo>
                  <a:cubicBezTo>
                    <a:pt x="1610" y="1810"/>
                    <a:pt x="1606" y="1813"/>
                    <a:pt x="1603" y="1815"/>
                  </a:cubicBezTo>
                  <a:lnTo>
                    <a:pt x="1603" y="1815"/>
                  </a:lnTo>
                  <a:lnTo>
                    <a:pt x="1602" y="1809"/>
                  </a:lnTo>
                  <a:lnTo>
                    <a:pt x="1611" y="1802"/>
                  </a:lnTo>
                  <a:close/>
                  <a:moveTo>
                    <a:pt x="1622" y="1845"/>
                  </a:moveTo>
                  <a:lnTo>
                    <a:pt x="1622" y="1845"/>
                  </a:lnTo>
                  <a:cubicBezTo>
                    <a:pt x="1627" y="1872"/>
                    <a:pt x="1626" y="1899"/>
                    <a:pt x="1622" y="1926"/>
                  </a:cubicBezTo>
                  <a:lnTo>
                    <a:pt x="1622" y="1926"/>
                  </a:lnTo>
                  <a:lnTo>
                    <a:pt x="1621" y="1925"/>
                  </a:lnTo>
                  <a:lnTo>
                    <a:pt x="1621" y="1925"/>
                  </a:lnTo>
                  <a:cubicBezTo>
                    <a:pt x="1620" y="1921"/>
                    <a:pt x="1618" y="1917"/>
                    <a:pt x="1617" y="1914"/>
                  </a:cubicBezTo>
                  <a:lnTo>
                    <a:pt x="1617" y="1914"/>
                  </a:lnTo>
                  <a:lnTo>
                    <a:pt x="1613" y="1884"/>
                  </a:lnTo>
                  <a:lnTo>
                    <a:pt x="1616" y="1865"/>
                  </a:lnTo>
                  <a:lnTo>
                    <a:pt x="1622" y="1845"/>
                  </a:lnTo>
                  <a:close/>
                  <a:moveTo>
                    <a:pt x="1966" y="1991"/>
                  </a:moveTo>
                  <a:lnTo>
                    <a:pt x="1963" y="1995"/>
                  </a:lnTo>
                  <a:lnTo>
                    <a:pt x="1957" y="1997"/>
                  </a:lnTo>
                  <a:lnTo>
                    <a:pt x="1957" y="1997"/>
                  </a:lnTo>
                  <a:cubicBezTo>
                    <a:pt x="1960" y="1995"/>
                    <a:pt x="1963" y="1993"/>
                    <a:pt x="1966" y="1991"/>
                  </a:cubicBezTo>
                  <a:close/>
                  <a:moveTo>
                    <a:pt x="1724" y="0"/>
                  </a:moveTo>
                  <a:cubicBezTo>
                    <a:pt x="1655" y="0"/>
                    <a:pt x="1587" y="5"/>
                    <a:pt x="1518" y="16"/>
                  </a:cubicBezTo>
                  <a:cubicBezTo>
                    <a:pt x="1285" y="55"/>
                    <a:pt x="1090" y="133"/>
                    <a:pt x="896" y="250"/>
                  </a:cubicBezTo>
                  <a:cubicBezTo>
                    <a:pt x="701" y="366"/>
                    <a:pt x="546" y="522"/>
                    <a:pt x="390" y="717"/>
                  </a:cubicBezTo>
                  <a:cubicBezTo>
                    <a:pt x="234" y="911"/>
                    <a:pt x="156" y="1106"/>
                    <a:pt x="79" y="1339"/>
                  </a:cubicBezTo>
                  <a:cubicBezTo>
                    <a:pt x="1" y="1612"/>
                    <a:pt x="1" y="1884"/>
                    <a:pt x="79" y="2156"/>
                  </a:cubicBezTo>
                  <a:cubicBezTo>
                    <a:pt x="117" y="2312"/>
                    <a:pt x="156" y="2429"/>
                    <a:pt x="234" y="2546"/>
                  </a:cubicBezTo>
                  <a:cubicBezTo>
                    <a:pt x="273" y="2701"/>
                    <a:pt x="351" y="2818"/>
                    <a:pt x="468" y="2896"/>
                  </a:cubicBezTo>
                  <a:lnTo>
                    <a:pt x="546" y="2974"/>
                  </a:lnTo>
                  <a:cubicBezTo>
                    <a:pt x="584" y="3051"/>
                    <a:pt x="701" y="3090"/>
                    <a:pt x="779" y="3168"/>
                  </a:cubicBezTo>
                  <a:cubicBezTo>
                    <a:pt x="823" y="3195"/>
                    <a:pt x="868" y="3218"/>
                    <a:pt x="913" y="3237"/>
                  </a:cubicBezTo>
                  <a:lnTo>
                    <a:pt x="913" y="3237"/>
                  </a:lnTo>
                  <a:cubicBezTo>
                    <a:pt x="949" y="3266"/>
                    <a:pt x="983" y="3295"/>
                    <a:pt x="1012" y="3324"/>
                  </a:cubicBezTo>
                  <a:cubicBezTo>
                    <a:pt x="1129" y="3402"/>
                    <a:pt x="1246" y="3441"/>
                    <a:pt x="1363" y="3480"/>
                  </a:cubicBezTo>
                  <a:cubicBezTo>
                    <a:pt x="1499" y="3499"/>
                    <a:pt x="1625" y="3509"/>
                    <a:pt x="1752" y="3509"/>
                  </a:cubicBezTo>
                  <a:cubicBezTo>
                    <a:pt x="1878" y="3509"/>
                    <a:pt x="2005" y="3499"/>
                    <a:pt x="2141" y="3480"/>
                  </a:cubicBezTo>
                  <a:lnTo>
                    <a:pt x="2297" y="3441"/>
                  </a:lnTo>
                  <a:cubicBezTo>
                    <a:pt x="2413" y="3363"/>
                    <a:pt x="2530" y="3324"/>
                    <a:pt x="2647" y="3246"/>
                  </a:cubicBezTo>
                  <a:cubicBezTo>
                    <a:pt x="2841" y="3129"/>
                    <a:pt x="3036" y="2935"/>
                    <a:pt x="3192" y="2740"/>
                  </a:cubicBezTo>
                  <a:cubicBezTo>
                    <a:pt x="3269" y="2585"/>
                    <a:pt x="3347" y="2429"/>
                    <a:pt x="3425" y="2234"/>
                  </a:cubicBezTo>
                  <a:cubicBezTo>
                    <a:pt x="3464" y="1962"/>
                    <a:pt x="3464" y="1690"/>
                    <a:pt x="3425" y="1417"/>
                  </a:cubicBezTo>
                  <a:cubicBezTo>
                    <a:pt x="3386" y="1261"/>
                    <a:pt x="3308" y="1067"/>
                    <a:pt x="3231" y="911"/>
                  </a:cubicBezTo>
                  <a:cubicBezTo>
                    <a:pt x="3153" y="833"/>
                    <a:pt x="3114" y="756"/>
                    <a:pt x="3075" y="678"/>
                  </a:cubicBezTo>
                  <a:cubicBezTo>
                    <a:pt x="2997" y="600"/>
                    <a:pt x="2958" y="522"/>
                    <a:pt x="2919" y="483"/>
                  </a:cubicBezTo>
                  <a:cubicBezTo>
                    <a:pt x="2686" y="289"/>
                    <a:pt x="2491" y="133"/>
                    <a:pt x="2219" y="55"/>
                  </a:cubicBezTo>
                  <a:cubicBezTo>
                    <a:pt x="2054" y="28"/>
                    <a:pt x="1889" y="0"/>
                    <a:pt x="1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32"/>
            <p:cNvSpPr/>
            <p:nvPr/>
          </p:nvSpPr>
          <p:spPr>
            <a:xfrm>
              <a:off x="4200261" y="5097888"/>
              <a:ext cx="25854" cy="24601"/>
            </a:xfrm>
            <a:custGeom>
              <a:avLst/>
              <a:gdLst/>
              <a:ahLst/>
              <a:cxnLst/>
              <a:rect l="l" t="t" r="r" b="b"/>
              <a:pathLst>
                <a:path w="2414" h="2297" extrusionOk="0">
                  <a:moveTo>
                    <a:pt x="1833" y="717"/>
                  </a:moveTo>
                  <a:cubicBezTo>
                    <a:pt x="1834" y="718"/>
                    <a:pt x="1835" y="719"/>
                    <a:pt x="1836" y="719"/>
                  </a:cubicBezTo>
                  <a:lnTo>
                    <a:pt x="1836" y="719"/>
                  </a:lnTo>
                  <a:lnTo>
                    <a:pt x="1838" y="726"/>
                  </a:lnTo>
                  <a:lnTo>
                    <a:pt x="1838" y="726"/>
                  </a:lnTo>
                  <a:cubicBezTo>
                    <a:pt x="1836" y="723"/>
                    <a:pt x="1834" y="720"/>
                    <a:pt x="1833" y="717"/>
                  </a:cubicBezTo>
                  <a:close/>
                  <a:moveTo>
                    <a:pt x="468" y="1440"/>
                  </a:moveTo>
                  <a:cubicBezTo>
                    <a:pt x="506" y="1440"/>
                    <a:pt x="506" y="1440"/>
                    <a:pt x="506" y="1479"/>
                  </a:cubicBezTo>
                  <a:lnTo>
                    <a:pt x="468" y="1440"/>
                  </a:lnTo>
                  <a:close/>
                  <a:moveTo>
                    <a:pt x="818" y="0"/>
                  </a:moveTo>
                  <a:lnTo>
                    <a:pt x="701" y="39"/>
                  </a:lnTo>
                  <a:lnTo>
                    <a:pt x="545" y="78"/>
                  </a:lnTo>
                  <a:lnTo>
                    <a:pt x="312" y="234"/>
                  </a:lnTo>
                  <a:lnTo>
                    <a:pt x="312" y="273"/>
                  </a:lnTo>
                  <a:cubicBezTo>
                    <a:pt x="273" y="311"/>
                    <a:pt x="195" y="428"/>
                    <a:pt x="156" y="467"/>
                  </a:cubicBezTo>
                  <a:cubicBezTo>
                    <a:pt x="156" y="506"/>
                    <a:pt x="156" y="506"/>
                    <a:pt x="156" y="506"/>
                  </a:cubicBezTo>
                  <a:lnTo>
                    <a:pt x="40" y="739"/>
                  </a:lnTo>
                  <a:lnTo>
                    <a:pt x="40" y="778"/>
                  </a:lnTo>
                  <a:cubicBezTo>
                    <a:pt x="40" y="856"/>
                    <a:pt x="1" y="973"/>
                    <a:pt x="1" y="1051"/>
                  </a:cubicBezTo>
                  <a:cubicBezTo>
                    <a:pt x="1" y="1051"/>
                    <a:pt x="1" y="1090"/>
                    <a:pt x="1" y="1090"/>
                  </a:cubicBezTo>
                  <a:lnTo>
                    <a:pt x="1" y="1129"/>
                  </a:lnTo>
                  <a:cubicBezTo>
                    <a:pt x="1" y="1206"/>
                    <a:pt x="40" y="1323"/>
                    <a:pt x="40" y="1401"/>
                  </a:cubicBezTo>
                  <a:cubicBezTo>
                    <a:pt x="40" y="1401"/>
                    <a:pt x="40" y="1440"/>
                    <a:pt x="40" y="1479"/>
                  </a:cubicBezTo>
                  <a:cubicBezTo>
                    <a:pt x="78" y="1557"/>
                    <a:pt x="117" y="1635"/>
                    <a:pt x="156" y="1712"/>
                  </a:cubicBezTo>
                  <a:lnTo>
                    <a:pt x="156" y="1751"/>
                  </a:lnTo>
                  <a:lnTo>
                    <a:pt x="312" y="1946"/>
                  </a:lnTo>
                  <a:lnTo>
                    <a:pt x="351" y="1985"/>
                  </a:lnTo>
                  <a:lnTo>
                    <a:pt x="545" y="2140"/>
                  </a:lnTo>
                  <a:lnTo>
                    <a:pt x="584" y="2140"/>
                  </a:lnTo>
                  <a:lnTo>
                    <a:pt x="701" y="2179"/>
                  </a:lnTo>
                  <a:lnTo>
                    <a:pt x="818" y="2257"/>
                  </a:lnTo>
                  <a:lnTo>
                    <a:pt x="857" y="2257"/>
                  </a:lnTo>
                  <a:lnTo>
                    <a:pt x="1129" y="2296"/>
                  </a:lnTo>
                  <a:lnTo>
                    <a:pt x="1440" y="2296"/>
                  </a:lnTo>
                  <a:lnTo>
                    <a:pt x="1713" y="2179"/>
                  </a:lnTo>
                  <a:lnTo>
                    <a:pt x="1907" y="2024"/>
                  </a:lnTo>
                  <a:lnTo>
                    <a:pt x="2063" y="1829"/>
                  </a:lnTo>
                  <a:cubicBezTo>
                    <a:pt x="2063" y="1776"/>
                    <a:pt x="2081" y="1724"/>
                    <a:pt x="2105" y="1671"/>
                  </a:cubicBezTo>
                  <a:lnTo>
                    <a:pt x="2105" y="1671"/>
                  </a:lnTo>
                  <a:cubicBezTo>
                    <a:pt x="2220" y="1554"/>
                    <a:pt x="2297" y="1400"/>
                    <a:pt x="2374" y="1245"/>
                  </a:cubicBezTo>
                  <a:lnTo>
                    <a:pt x="2413" y="973"/>
                  </a:lnTo>
                  <a:cubicBezTo>
                    <a:pt x="2413" y="778"/>
                    <a:pt x="2335" y="623"/>
                    <a:pt x="2258" y="467"/>
                  </a:cubicBezTo>
                  <a:lnTo>
                    <a:pt x="2258" y="545"/>
                  </a:lnTo>
                  <a:lnTo>
                    <a:pt x="2180" y="428"/>
                  </a:lnTo>
                  <a:lnTo>
                    <a:pt x="2102" y="311"/>
                  </a:lnTo>
                  <a:lnTo>
                    <a:pt x="2063" y="311"/>
                  </a:lnTo>
                  <a:lnTo>
                    <a:pt x="1830" y="117"/>
                  </a:lnTo>
                  <a:cubicBezTo>
                    <a:pt x="1752" y="78"/>
                    <a:pt x="1635" y="39"/>
                    <a:pt x="1557" y="39"/>
                  </a:cubicBezTo>
                  <a:lnTo>
                    <a:pt x="1207" y="39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2"/>
            <p:cNvSpPr/>
            <p:nvPr/>
          </p:nvSpPr>
          <p:spPr>
            <a:xfrm>
              <a:off x="4176088" y="5062042"/>
              <a:ext cx="22930" cy="22095"/>
            </a:xfrm>
            <a:custGeom>
              <a:avLst/>
              <a:gdLst/>
              <a:ahLst/>
              <a:cxnLst/>
              <a:rect l="l" t="t" r="r" b="b"/>
              <a:pathLst>
                <a:path w="2141" h="2063" extrusionOk="0">
                  <a:moveTo>
                    <a:pt x="1547" y="1363"/>
                  </a:moveTo>
                  <a:lnTo>
                    <a:pt x="1535" y="1379"/>
                  </a:lnTo>
                  <a:lnTo>
                    <a:pt x="1535" y="1379"/>
                  </a:lnTo>
                  <a:lnTo>
                    <a:pt x="1518" y="1392"/>
                  </a:lnTo>
                  <a:lnTo>
                    <a:pt x="1518" y="1392"/>
                  </a:lnTo>
                  <a:cubicBezTo>
                    <a:pt x="1519" y="1365"/>
                    <a:pt x="1521" y="1363"/>
                    <a:pt x="1547" y="1363"/>
                  </a:cubicBezTo>
                  <a:close/>
                  <a:moveTo>
                    <a:pt x="285" y="1102"/>
                  </a:moveTo>
                  <a:cubicBezTo>
                    <a:pt x="291" y="1135"/>
                    <a:pt x="299" y="1169"/>
                    <a:pt x="312" y="1207"/>
                  </a:cubicBezTo>
                  <a:lnTo>
                    <a:pt x="390" y="1401"/>
                  </a:lnTo>
                  <a:lnTo>
                    <a:pt x="390" y="1440"/>
                  </a:lnTo>
                  <a:lnTo>
                    <a:pt x="312" y="1246"/>
                  </a:lnTo>
                  <a:cubicBezTo>
                    <a:pt x="312" y="1246"/>
                    <a:pt x="312" y="1285"/>
                    <a:pt x="312" y="1324"/>
                  </a:cubicBezTo>
                  <a:lnTo>
                    <a:pt x="278" y="1118"/>
                  </a:lnTo>
                  <a:lnTo>
                    <a:pt x="285" y="1102"/>
                  </a:lnTo>
                  <a:close/>
                  <a:moveTo>
                    <a:pt x="1129" y="1"/>
                  </a:moveTo>
                  <a:cubicBezTo>
                    <a:pt x="1053" y="1"/>
                    <a:pt x="977" y="17"/>
                    <a:pt x="911" y="40"/>
                  </a:cubicBezTo>
                  <a:lnTo>
                    <a:pt x="911" y="40"/>
                  </a:lnTo>
                  <a:cubicBezTo>
                    <a:pt x="842" y="40"/>
                    <a:pt x="775" y="43"/>
                    <a:pt x="740" y="78"/>
                  </a:cubicBezTo>
                  <a:lnTo>
                    <a:pt x="818" y="78"/>
                  </a:lnTo>
                  <a:cubicBezTo>
                    <a:pt x="740" y="78"/>
                    <a:pt x="662" y="117"/>
                    <a:pt x="584" y="156"/>
                  </a:cubicBezTo>
                  <a:lnTo>
                    <a:pt x="740" y="78"/>
                  </a:lnTo>
                  <a:lnTo>
                    <a:pt x="623" y="117"/>
                  </a:lnTo>
                  <a:cubicBezTo>
                    <a:pt x="584" y="117"/>
                    <a:pt x="545" y="156"/>
                    <a:pt x="545" y="156"/>
                  </a:cubicBezTo>
                  <a:cubicBezTo>
                    <a:pt x="390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lnTo>
                    <a:pt x="78" y="740"/>
                  </a:lnTo>
                  <a:lnTo>
                    <a:pt x="78" y="779"/>
                  </a:lnTo>
                  <a:cubicBezTo>
                    <a:pt x="1" y="1129"/>
                    <a:pt x="78" y="1518"/>
                    <a:pt x="351" y="1791"/>
                  </a:cubicBezTo>
                  <a:cubicBezTo>
                    <a:pt x="468" y="1907"/>
                    <a:pt x="662" y="1985"/>
                    <a:pt x="857" y="2063"/>
                  </a:cubicBezTo>
                  <a:lnTo>
                    <a:pt x="1402" y="2063"/>
                  </a:lnTo>
                  <a:cubicBezTo>
                    <a:pt x="1518" y="2024"/>
                    <a:pt x="1596" y="1985"/>
                    <a:pt x="1674" y="1946"/>
                  </a:cubicBezTo>
                  <a:lnTo>
                    <a:pt x="1868" y="1791"/>
                  </a:lnTo>
                  <a:cubicBezTo>
                    <a:pt x="1946" y="1713"/>
                    <a:pt x="1985" y="1635"/>
                    <a:pt x="2024" y="1518"/>
                  </a:cubicBezTo>
                  <a:cubicBezTo>
                    <a:pt x="2063" y="1479"/>
                    <a:pt x="2063" y="1440"/>
                    <a:pt x="2102" y="1401"/>
                  </a:cubicBezTo>
                  <a:cubicBezTo>
                    <a:pt x="2102" y="1363"/>
                    <a:pt x="2102" y="1363"/>
                    <a:pt x="2102" y="1363"/>
                  </a:cubicBezTo>
                  <a:cubicBezTo>
                    <a:pt x="2102" y="1285"/>
                    <a:pt x="2102" y="1207"/>
                    <a:pt x="2141" y="1129"/>
                  </a:cubicBezTo>
                  <a:lnTo>
                    <a:pt x="2141" y="1051"/>
                  </a:lnTo>
                  <a:cubicBezTo>
                    <a:pt x="2102" y="973"/>
                    <a:pt x="2102" y="857"/>
                    <a:pt x="2102" y="779"/>
                  </a:cubicBezTo>
                  <a:cubicBezTo>
                    <a:pt x="2102" y="740"/>
                    <a:pt x="2102" y="740"/>
                    <a:pt x="2102" y="701"/>
                  </a:cubicBezTo>
                  <a:cubicBezTo>
                    <a:pt x="2063" y="623"/>
                    <a:pt x="2024" y="545"/>
                    <a:pt x="1985" y="468"/>
                  </a:cubicBezTo>
                  <a:cubicBezTo>
                    <a:pt x="1907" y="351"/>
                    <a:pt x="1791" y="234"/>
                    <a:pt x="1674" y="156"/>
                  </a:cubicBezTo>
                  <a:lnTo>
                    <a:pt x="1635" y="156"/>
                  </a:lnTo>
                  <a:cubicBezTo>
                    <a:pt x="1479" y="39"/>
                    <a:pt x="1324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2"/>
            <p:cNvSpPr/>
            <p:nvPr/>
          </p:nvSpPr>
          <p:spPr>
            <a:xfrm>
              <a:off x="4253189" y="5126227"/>
              <a:ext cx="21688" cy="20842"/>
            </a:xfrm>
            <a:custGeom>
              <a:avLst/>
              <a:gdLst/>
              <a:ahLst/>
              <a:cxnLst/>
              <a:rect l="l" t="t" r="r" b="b"/>
              <a:pathLst>
                <a:path w="2025" h="1946" extrusionOk="0">
                  <a:moveTo>
                    <a:pt x="351" y="857"/>
                  </a:moveTo>
                  <a:cubicBezTo>
                    <a:pt x="337" y="940"/>
                    <a:pt x="328" y="1024"/>
                    <a:pt x="328" y="1106"/>
                  </a:cubicBezTo>
                  <a:lnTo>
                    <a:pt x="328" y="1106"/>
                  </a:lnTo>
                  <a:lnTo>
                    <a:pt x="318" y="1051"/>
                  </a:lnTo>
                  <a:lnTo>
                    <a:pt x="351" y="857"/>
                  </a:lnTo>
                  <a:close/>
                  <a:moveTo>
                    <a:pt x="1946" y="973"/>
                  </a:moveTo>
                  <a:cubicBezTo>
                    <a:pt x="1946" y="1032"/>
                    <a:pt x="1946" y="1090"/>
                    <a:pt x="1930" y="1148"/>
                  </a:cubicBezTo>
                  <a:lnTo>
                    <a:pt x="1930" y="1148"/>
                  </a:lnTo>
                  <a:cubicBezTo>
                    <a:pt x="1941" y="1089"/>
                    <a:pt x="1946" y="1028"/>
                    <a:pt x="1946" y="973"/>
                  </a:cubicBezTo>
                  <a:close/>
                  <a:moveTo>
                    <a:pt x="1834" y="1389"/>
                  </a:moveTo>
                  <a:lnTo>
                    <a:pt x="1830" y="1401"/>
                  </a:lnTo>
                  <a:cubicBezTo>
                    <a:pt x="1830" y="1399"/>
                    <a:pt x="1830" y="1397"/>
                    <a:pt x="1830" y="1395"/>
                  </a:cubicBezTo>
                  <a:lnTo>
                    <a:pt x="1830" y="1395"/>
                  </a:lnTo>
                  <a:cubicBezTo>
                    <a:pt x="1831" y="1393"/>
                    <a:pt x="1832" y="1391"/>
                    <a:pt x="1834" y="1389"/>
                  </a:cubicBezTo>
                  <a:close/>
                  <a:moveTo>
                    <a:pt x="1090" y="0"/>
                  </a:moveTo>
                  <a:cubicBezTo>
                    <a:pt x="973" y="0"/>
                    <a:pt x="896" y="39"/>
                    <a:pt x="818" y="39"/>
                  </a:cubicBezTo>
                  <a:lnTo>
                    <a:pt x="740" y="39"/>
                  </a:lnTo>
                  <a:cubicBezTo>
                    <a:pt x="662" y="39"/>
                    <a:pt x="584" y="117"/>
                    <a:pt x="506" y="156"/>
                  </a:cubicBezTo>
                  <a:lnTo>
                    <a:pt x="468" y="156"/>
                  </a:lnTo>
                  <a:cubicBezTo>
                    <a:pt x="351" y="234"/>
                    <a:pt x="234" y="350"/>
                    <a:pt x="117" y="467"/>
                  </a:cubicBezTo>
                  <a:cubicBezTo>
                    <a:pt x="40" y="623"/>
                    <a:pt x="1" y="817"/>
                    <a:pt x="1" y="973"/>
                  </a:cubicBezTo>
                  <a:cubicBezTo>
                    <a:pt x="1" y="1507"/>
                    <a:pt x="427" y="1899"/>
                    <a:pt x="899" y="1929"/>
                  </a:cubicBezTo>
                  <a:lnTo>
                    <a:pt x="899" y="1929"/>
                  </a:lnTo>
                  <a:cubicBezTo>
                    <a:pt x="911" y="1935"/>
                    <a:pt x="923" y="1940"/>
                    <a:pt x="935" y="1946"/>
                  </a:cubicBezTo>
                  <a:lnTo>
                    <a:pt x="1168" y="1946"/>
                  </a:lnTo>
                  <a:cubicBezTo>
                    <a:pt x="1324" y="1946"/>
                    <a:pt x="1479" y="1907"/>
                    <a:pt x="1596" y="1829"/>
                  </a:cubicBezTo>
                  <a:lnTo>
                    <a:pt x="1791" y="1712"/>
                  </a:lnTo>
                  <a:cubicBezTo>
                    <a:pt x="1868" y="1596"/>
                    <a:pt x="1946" y="1479"/>
                    <a:pt x="2024" y="1323"/>
                  </a:cubicBezTo>
                  <a:lnTo>
                    <a:pt x="1985" y="1284"/>
                  </a:lnTo>
                  <a:lnTo>
                    <a:pt x="1985" y="1245"/>
                  </a:lnTo>
                  <a:cubicBezTo>
                    <a:pt x="1985" y="1207"/>
                    <a:pt x="1985" y="1168"/>
                    <a:pt x="1985" y="1129"/>
                  </a:cubicBezTo>
                  <a:lnTo>
                    <a:pt x="1985" y="1012"/>
                  </a:lnTo>
                  <a:lnTo>
                    <a:pt x="1985" y="973"/>
                  </a:lnTo>
                  <a:lnTo>
                    <a:pt x="1946" y="740"/>
                  </a:lnTo>
                  <a:cubicBezTo>
                    <a:pt x="1946" y="740"/>
                    <a:pt x="1946" y="701"/>
                    <a:pt x="1946" y="701"/>
                  </a:cubicBezTo>
                  <a:cubicBezTo>
                    <a:pt x="1907" y="662"/>
                    <a:pt x="1907" y="623"/>
                    <a:pt x="1907" y="584"/>
                  </a:cubicBezTo>
                  <a:lnTo>
                    <a:pt x="1868" y="467"/>
                  </a:lnTo>
                  <a:cubicBezTo>
                    <a:pt x="1791" y="389"/>
                    <a:pt x="1713" y="273"/>
                    <a:pt x="1713" y="273"/>
                  </a:cubicBezTo>
                  <a:lnTo>
                    <a:pt x="1518" y="117"/>
                  </a:lnTo>
                  <a:cubicBezTo>
                    <a:pt x="1479" y="78"/>
                    <a:pt x="1402" y="39"/>
                    <a:pt x="1324" y="39"/>
                  </a:cubicBezTo>
                  <a:lnTo>
                    <a:pt x="10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0" name="Google Shape;3550;p32"/>
          <p:cNvSpPr/>
          <p:nvPr/>
        </p:nvSpPr>
        <p:spPr>
          <a:xfrm rot="5400000">
            <a:off x="8332163" y="6860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1" name="Google Shape;3551;p32"/>
          <p:cNvSpPr txBox="1"/>
          <p:nvPr/>
        </p:nvSpPr>
        <p:spPr>
          <a:xfrm rot="-5400000">
            <a:off x="8330363" y="747575"/>
            <a:ext cx="645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chemeClr val="hlink"/>
                </a:solid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M</a:t>
            </a: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O</a:t>
            </a:r>
            <a:r>
              <a:rPr lang="en" sz="1500" b="1" u="sng">
                <a:solidFill>
                  <a:schemeClr val="hlink"/>
                </a:solid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N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52" name="Google Shape;3552;p32"/>
          <p:cNvSpPr/>
          <p:nvPr/>
        </p:nvSpPr>
        <p:spPr>
          <a:xfrm rot="5400000">
            <a:off x="8340925" y="1349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3" name="Google Shape;3553;p32"/>
          <p:cNvSpPr txBox="1"/>
          <p:nvPr/>
        </p:nvSpPr>
        <p:spPr>
          <a:xfrm rot="-5400000">
            <a:off x="8342875" y="1415175"/>
            <a:ext cx="637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TUE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54" name="Google Shape;3554;p32"/>
          <p:cNvSpPr/>
          <p:nvPr/>
        </p:nvSpPr>
        <p:spPr>
          <a:xfrm rot="5400000">
            <a:off x="8340925" y="2021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</p:txBody>
      </p:sp>
      <p:sp>
        <p:nvSpPr>
          <p:cNvPr id="3555" name="Google Shape;3555;p32"/>
          <p:cNvSpPr txBox="1"/>
          <p:nvPr/>
        </p:nvSpPr>
        <p:spPr>
          <a:xfrm rot="-5400000">
            <a:off x="8337175" y="2080825"/>
            <a:ext cx="649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4" action="ppaction://hlinksldjump"/>
              </a:rPr>
              <a:t>WED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56" name="Google Shape;3556;p32"/>
          <p:cNvSpPr/>
          <p:nvPr/>
        </p:nvSpPr>
        <p:spPr>
          <a:xfrm rot="5400000">
            <a:off x="8340925" y="26926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7" name="Google Shape;3557;p32"/>
          <p:cNvSpPr txBox="1"/>
          <p:nvPr/>
        </p:nvSpPr>
        <p:spPr>
          <a:xfrm rot="-5400000">
            <a:off x="8342575" y="2757575"/>
            <a:ext cx="638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TU</a:t>
            </a:r>
            <a:r>
              <a:rPr lang="en" sz="15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E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58" name="Google Shape;3558;p32"/>
          <p:cNvSpPr/>
          <p:nvPr/>
        </p:nvSpPr>
        <p:spPr>
          <a:xfrm rot="5400000">
            <a:off x="8340925" y="33651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9" name="Google Shape;3559;p32"/>
          <p:cNvSpPr txBox="1"/>
          <p:nvPr/>
        </p:nvSpPr>
        <p:spPr>
          <a:xfrm rot="-5400000">
            <a:off x="8340325" y="342787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5" action="ppaction://hlinksldjump"/>
              </a:rPr>
              <a:t>FRI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60" name="Google Shape;3560;p32"/>
          <p:cNvSpPr/>
          <p:nvPr/>
        </p:nvSpPr>
        <p:spPr>
          <a:xfrm rot="5400000">
            <a:off x="8340925" y="4038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p32"/>
          <p:cNvSpPr txBox="1"/>
          <p:nvPr/>
        </p:nvSpPr>
        <p:spPr>
          <a:xfrm rot="-5400000">
            <a:off x="8340325" y="410162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WKND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99" name="Kotak Teks 498">
            <a:extLst>
              <a:ext uri="{FF2B5EF4-FFF2-40B4-BE49-F238E27FC236}">
                <a16:creationId xmlns:a16="http://schemas.microsoft.com/office/drawing/2014/main" id="{6F636F9F-CCCD-4212-A895-4E97D4CB1E77}"/>
              </a:ext>
            </a:extLst>
          </p:cNvPr>
          <p:cNvSpPr txBox="1"/>
          <p:nvPr/>
        </p:nvSpPr>
        <p:spPr>
          <a:xfrm>
            <a:off x="5101960" y="1094388"/>
            <a:ext cx="3347597" cy="2964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Praktisi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kepemimpinan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pengalaman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id-ID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Menciptakan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Peluang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Mendapatkan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Umpan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Balik</a:t>
            </a:r>
            <a:endParaRPr lang="id-ID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Peregangan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  <a:r>
              <a:rPr lang="id-ID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Persen</a:t>
            </a:r>
            <a:endParaRPr lang="id-ID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Lain</a:t>
            </a:r>
            <a:endParaRPr lang="id-ID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endParaRPr lang="id-ID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endParaRPr lang="id-ID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3" name="Google Shape;4490;p41">
            <a:extLst>
              <a:ext uri="{FF2B5EF4-FFF2-40B4-BE49-F238E27FC236}">
                <a16:creationId xmlns:a16="http://schemas.microsoft.com/office/drawing/2014/main" id="{38F6D858-A290-45B9-9604-D61459B27982}"/>
              </a:ext>
            </a:extLst>
          </p:cNvPr>
          <p:cNvGrpSpPr/>
          <p:nvPr/>
        </p:nvGrpSpPr>
        <p:grpSpPr>
          <a:xfrm rot="4816494" flipH="1">
            <a:off x="1211808" y="-15559"/>
            <a:ext cx="747972" cy="1976040"/>
            <a:chOff x="4552573" y="146231"/>
            <a:chExt cx="799371" cy="1186358"/>
          </a:xfrm>
        </p:grpSpPr>
        <p:sp>
          <p:nvSpPr>
            <p:cNvPr id="244" name="Google Shape;4491;p41">
              <a:extLst>
                <a:ext uri="{FF2B5EF4-FFF2-40B4-BE49-F238E27FC236}">
                  <a16:creationId xmlns:a16="http://schemas.microsoft.com/office/drawing/2014/main" id="{68CBFA4A-573C-4246-AD85-64A18CF3E7F5}"/>
                </a:ext>
              </a:extLst>
            </p:cNvPr>
            <p:cNvSpPr/>
            <p:nvPr/>
          </p:nvSpPr>
          <p:spPr>
            <a:xfrm>
              <a:off x="4870813" y="430905"/>
              <a:ext cx="442335" cy="901684"/>
            </a:xfrm>
            <a:custGeom>
              <a:avLst/>
              <a:gdLst/>
              <a:ahLst/>
              <a:cxnLst/>
              <a:rect l="l" t="t" r="r" b="b"/>
              <a:pathLst>
                <a:path w="11484" h="22312" extrusionOk="0">
                  <a:moveTo>
                    <a:pt x="357" y="0"/>
                  </a:moveTo>
                  <a:cubicBezTo>
                    <a:pt x="165" y="0"/>
                    <a:pt x="1" y="248"/>
                    <a:pt x="180" y="427"/>
                  </a:cubicBezTo>
                  <a:cubicBezTo>
                    <a:pt x="2787" y="3502"/>
                    <a:pt x="5044" y="6848"/>
                    <a:pt x="6912" y="10428"/>
                  </a:cubicBezTo>
                  <a:cubicBezTo>
                    <a:pt x="8819" y="14047"/>
                    <a:pt x="10647" y="17938"/>
                    <a:pt x="10998" y="22063"/>
                  </a:cubicBezTo>
                  <a:cubicBezTo>
                    <a:pt x="10998" y="22224"/>
                    <a:pt x="11132" y="22312"/>
                    <a:pt x="11256" y="22312"/>
                  </a:cubicBezTo>
                  <a:cubicBezTo>
                    <a:pt x="11374" y="22312"/>
                    <a:pt x="11484" y="22233"/>
                    <a:pt x="11465" y="22063"/>
                  </a:cubicBezTo>
                  <a:cubicBezTo>
                    <a:pt x="11153" y="17938"/>
                    <a:pt x="9324" y="14008"/>
                    <a:pt x="7418" y="10389"/>
                  </a:cubicBezTo>
                  <a:cubicBezTo>
                    <a:pt x="5511" y="6692"/>
                    <a:pt x="3215" y="3229"/>
                    <a:pt x="530" y="77"/>
                  </a:cubicBezTo>
                  <a:cubicBezTo>
                    <a:pt x="476" y="23"/>
                    <a:pt x="41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492;p41">
              <a:extLst>
                <a:ext uri="{FF2B5EF4-FFF2-40B4-BE49-F238E27FC236}">
                  <a16:creationId xmlns:a16="http://schemas.microsoft.com/office/drawing/2014/main" id="{4AF494C9-57A6-42CD-A039-2F1E6006B4B7}"/>
                </a:ext>
              </a:extLst>
            </p:cNvPr>
            <p:cNvSpPr/>
            <p:nvPr/>
          </p:nvSpPr>
          <p:spPr>
            <a:xfrm>
              <a:off x="5210415" y="730997"/>
              <a:ext cx="141529" cy="336582"/>
            </a:xfrm>
            <a:custGeom>
              <a:avLst/>
              <a:gdLst/>
              <a:ahLst/>
              <a:cxnLst/>
              <a:rect l="l" t="t" r="r" b="b"/>
              <a:pathLst>
                <a:path w="4437" h="10552" extrusionOk="0">
                  <a:moveTo>
                    <a:pt x="3321" y="891"/>
                  </a:moveTo>
                  <a:cubicBezTo>
                    <a:pt x="3963" y="2511"/>
                    <a:pt x="3732" y="4308"/>
                    <a:pt x="2997" y="5884"/>
                  </a:cubicBezTo>
                  <a:cubicBezTo>
                    <a:pt x="2608" y="6702"/>
                    <a:pt x="2063" y="7519"/>
                    <a:pt x="1479" y="8219"/>
                  </a:cubicBezTo>
                  <a:cubicBezTo>
                    <a:pt x="1177" y="8543"/>
                    <a:pt x="911" y="8902"/>
                    <a:pt x="681" y="9284"/>
                  </a:cubicBezTo>
                  <a:lnTo>
                    <a:pt x="681" y="9284"/>
                  </a:lnTo>
                  <a:cubicBezTo>
                    <a:pt x="570" y="7656"/>
                    <a:pt x="578" y="6002"/>
                    <a:pt x="1285" y="4522"/>
                  </a:cubicBezTo>
                  <a:cubicBezTo>
                    <a:pt x="1895" y="3234"/>
                    <a:pt x="2771" y="2152"/>
                    <a:pt x="3321" y="891"/>
                  </a:cubicBezTo>
                  <a:close/>
                  <a:moveTo>
                    <a:pt x="3324" y="1"/>
                  </a:moveTo>
                  <a:cubicBezTo>
                    <a:pt x="3226" y="1"/>
                    <a:pt x="3119" y="70"/>
                    <a:pt x="3075" y="203"/>
                  </a:cubicBezTo>
                  <a:cubicBezTo>
                    <a:pt x="2569" y="1837"/>
                    <a:pt x="1362" y="3121"/>
                    <a:pt x="701" y="4717"/>
                  </a:cubicBezTo>
                  <a:cubicBezTo>
                    <a:pt x="0" y="6390"/>
                    <a:pt x="117" y="8258"/>
                    <a:pt x="273" y="10048"/>
                  </a:cubicBezTo>
                  <a:cubicBezTo>
                    <a:pt x="273" y="10052"/>
                    <a:pt x="274" y="10056"/>
                    <a:pt x="275" y="10060"/>
                  </a:cubicBezTo>
                  <a:lnTo>
                    <a:pt x="275" y="10060"/>
                  </a:lnTo>
                  <a:cubicBezTo>
                    <a:pt x="247" y="10121"/>
                    <a:pt x="221" y="10182"/>
                    <a:pt x="195" y="10243"/>
                  </a:cubicBezTo>
                  <a:cubicBezTo>
                    <a:pt x="124" y="10433"/>
                    <a:pt x="271" y="10551"/>
                    <a:pt x="423" y="10551"/>
                  </a:cubicBezTo>
                  <a:cubicBezTo>
                    <a:pt x="519" y="10551"/>
                    <a:pt x="617" y="10504"/>
                    <a:pt x="662" y="10398"/>
                  </a:cubicBezTo>
                  <a:cubicBezTo>
                    <a:pt x="688" y="10322"/>
                    <a:pt x="716" y="10247"/>
                    <a:pt x="747" y="10173"/>
                  </a:cubicBezTo>
                  <a:lnTo>
                    <a:pt x="747" y="10173"/>
                  </a:lnTo>
                  <a:cubicBezTo>
                    <a:pt x="756" y="10158"/>
                    <a:pt x="763" y="10141"/>
                    <a:pt x="769" y="10123"/>
                  </a:cubicBezTo>
                  <a:lnTo>
                    <a:pt x="769" y="10123"/>
                  </a:lnTo>
                  <a:cubicBezTo>
                    <a:pt x="1121" y="9322"/>
                    <a:pt x="1772" y="8685"/>
                    <a:pt x="2296" y="7986"/>
                  </a:cubicBezTo>
                  <a:cubicBezTo>
                    <a:pt x="2880" y="7207"/>
                    <a:pt x="3386" y="6351"/>
                    <a:pt x="3736" y="5417"/>
                  </a:cubicBezTo>
                  <a:cubicBezTo>
                    <a:pt x="4437" y="3705"/>
                    <a:pt x="4359" y="1798"/>
                    <a:pt x="3503" y="125"/>
                  </a:cubicBezTo>
                  <a:cubicBezTo>
                    <a:pt x="3469" y="41"/>
                    <a:pt x="3399" y="1"/>
                    <a:pt x="3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493;p41">
              <a:extLst>
                <a:ext uri="{FF2B5EF4-FFF2-40B4-BE49-F238E27FC236}">
                  <a16:creationId xmlns:a16="http://schemas.microsoft.com/office/drawing/2014/main" id="{2345F82B-7A00-4682-85A2-8C04BE60A235}"/>
                </a:ext>
              </a:extLst>
            </p:cNvPr>
            <p:cNvSpPr/>
            <p:nvPr/>
          </p:nvSpPr>
          <p:spPr>
            <a:xfrm>
              <a:off x="4950168" y="916158"/>
              <a:ext cx="281432" cy="148929"/>
            </a:xfrm>
            <a:custGeom>
              <a:avLst/>
              <a:gdLst/>
              <a:ahLst/>
              <a:cxnLst/>
              <a:rect l="l" t="t" r="r" b="b"/>
              <a:pathLst>
                <a:path w="8823" h="4669" extrusionOk="0">
                  <a:moveTo>
                    <a:pt x="4138" y="468"/>
                  </a:moveTo>
                  <a:cubicBezTo>
                    <a:pt x="4348" y="468"/>
                    <a:pt x="4560" y="491"/>
                    <a:pt x="4774" y="546"/>
                  </a:cubicBezTo>
                  <a:cubicBezTo>
                    <a:pt x="6328" y="944"/>
                    <a:pt x="7143" y="2449"/>
                    <a:pt x="7782" y="3783"/>
                  </a:cubicBezTo>
                  <a:lnTo>
                    <a:pt x="7782" y="3783"/>
                  </a:lnTo>
                  <a:cubicBezTo>
                    <a:pt x="6752" y="3381"/>
                    <a:pt x="5634" y="3280"/>
                    <a:pt x="4541" y="3037"/>
                  </a:cubicBezTo>
                  <a:cubicBezTo>
                    <a:pt x="3801" y="2920"/>
                    <a:pt x="3062" y="2648"/>
                    <a:pt x="2439" y="2259"/>
                  </a:cubicBezTo>
                  <a:cubicBezTo>
                    <a:pt x="1920" y="1912"/>
                    <a:pt x="1443" y="1545"/>
                    <a:pt x="994" y="1124"/>
                  </a:cubicBezTo>
                  <a:lnTo>
                    <a:pt x="994" y="1124"/>
                  </a:lnTo>
                  <a:cubicBezTo>
                    <a:pt x="2067" y="1050"/>
                    <a:pt x="3083" y="468"/>
                    <a:pt x="4138" y="468"/>
                  </a:cubicBezTo>
                  <a:close/>
                  <a:moveTo>
                    <a:pt x="4063" y="0"/>
                  </a:moveTo>
                  <a:cubicBezTo>
                    <a:pt x="3721" y="0"/>
                    <a:pt x="3383" y="50"/>
                    <a:pt x="3062" y="157"/>
                  </a:cubicBezTo>
                  <a:cubicBezTo>
                    <a:pt x="2342" y="353"/>
                    <a:pt x="1595" y="660"/>
                    <a:pt x="843" y="660"/>
                  </a:cubicBezTo>
                  <a:cubicBezTo>
                    <a:pt x="701" y="660"/>
                    <a:pt x="558" y="649"/>
                    <a:pt x="416" y="624"/>
                  </a:cubicBezTo>
                  <a:cubicBezTo>
                    <a:pt x="400" y="622"/>
                    <a:pt x="385" y="620"/>
                    <a:pt x="370" y="620"/>
                  </a:cubicBezTo>
                  <a:cubicBezTo>
                    <a:pt x="158" y="620"/>
                    <a:pt x="0" y="868"/>
                    <a:pt x="182" y="1013"/>
                  </a:cubicBezTo>
                  <a:cubicBezTo>
                    <a:pt x="1311" y="2103"/>
                    <a:pt x="2439" y="3037"/>
                    <a:pt x="3996" y="3426"/>
                  </a:cubicBezTo>
                  <a:cubicBezTo>
                    <a:pt x="5474" y="3776"/>
                    <a:pt x="7070" y="3815"/>
                    <a:pt x="8354" y="4632"/>
                  </a:cubicBezTo>
                  <a:cubicBezTo>
                    <a:pt x="8398" y="4657"/>
                    <a:pt x="8440" y="4668"/>
                    <a:pt x="8480" y="4668"/>
                  </a:cubicBezTo>
                  <a:cubicBezTo>
                    <a:pt x="8689" y="4668"/>
                    <a:pt x="8822" y="4368"/>
                    <a:pt x="8626" y="4204"/>
                  </a:cubicBezTo>
                  <a:cubicBezTo>
                    <a:pt x="8536" y="4148"/>
                    <a:pt x="8444" y="4095"/>
                    <a:pt x="8352" y="4045"/>
                  </a:cubicBezTo>
                  <a:lnTo>
                    <a:pt x="8352" y="4045"/>
                  </a:lnTo>
                  <a:cubicBezTo>
                    <a:pt x="8378" y="3989"/>
                    <a:pt x="8384" y="3923"/>
                    <a:pt x="8354" y="3854"/>
                  </a:cubicBezTo>
                  <a:cubicBezTo>
                    <a:pt x="7654" y="2375"/>
                    <a:pt x="6875" y="819"/>
                    <a:pt x="5280" y="196"/>
                  </a:cubicBezTo>
                  <a:cubicBezTo>
                    <a:pt x="4880" y="70"/>
                    <a:pt x="4468" y="0"/>
                    <a:pt x="4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494;p41">
              <a:extLst>
                <a:ext uri="{FF2B5EF4-FFF2-40B4-BE49-F238E27FC236}">
                  <a16:creationId xmlns:a16="http://schemas.microsoft.com/office/drawing/2014/main" id="{84FE081E-54F0-4846-8E0A-282500042574}"/>
                </a:ext>
              </a:extLst>
            </p:cNvPr>
            <p:cNvSpPr/>
            <p:nvPr/>
          </p:nvSpPr>
          <p:spPr>
            <a:xfrm>
              <a:off x="5150831" y="617922"/>
              <a:ext cx="109249" cy="330203"/>
            </a:xfrm>
            <a:custGeom>
              <a:avLst/>
              <a:gdLst/>
              <a:ahLst/>
              <a:cxnLst/>
              <a:rect l="l" t="t" r="r" b="b"/>
              <a:pathLst>
                <a:path w="3425" h="10352" extrusionOk="0">
                  <a:moveTo>
                    <a:pt x="1965" y="644"/>
                  </a:moveTo>
                  <a:cubicBezTo>
                    <a:pt x="2889" y="1808"/>
                    <a:pt x="2932" y="3461"/>
                    <a:pt x="2569" y="4876"/>
                  </a:cubicBezTo>
                  <a:cubicBezTo>
                    <a:pt x="2248" y="6220"/>
                    <a:pt x="1642" y="7475"/>
                    <a:pt x="1211" y="8758"/>
                  </a:cubicBezTo>
                  <a:lnTo>
                    <a:pt x="1211" y="8758"/>
                  </a:lnTo>
                  <a:cubicBezTo>
                    <a:pt x="1024" y="7441"/>
                    <a:pt x="572" y="6181"/>
                    <a:pt x="506" y="4838"/>
                  </a:cubicBezTo>
                  <a:cubicBezTo>
                    <a:pt x="434" y="3279"/>
                    <a:pt x="1172" y="1923"/>
                    <a:pt x="1965" y="644"/>
                  </a:cubicBezTo>
                  <a:close/>
                  <a:moveTo>
                    <a:pt x="1931" y="0"/>
                  </a:moveTo>
                  <a:cubicBezTo>
                    <a:pt x="1844" y="0"/>
                    <a:pt x="1758" y="38"/>
                    <a:pt x="1713" y="129"/>
                  </a:cubicBezTo>
                  <a:cubicBezTo>
                    <a:pt x="896" y="1452"/>
                    <a:pt x="78" y="2892"/>
                    <a:pt x="40" y="4487"/>
                  </a:cubicBezTo>
                  <a:cubicBezTo>
                    <a:pt x="1" y="6200"/>
                    <a:pt x="740" y="7795"/>
                    <a:pt x="779" y="9507"/>
                  </a:cubicBezTo>
                  <a:cubicBezTo>
                    <a:pt x="779" y="9620"/>
                    <a:pt x="845" y="9692"/>
                    <a:pt x="929" y="9723"/>
                  </a:cubicBezTo>
                  <a:lnTo>
                    <a:pt x="929" y="9723"/>
                  </a:lnTo>
                  <a:cubicBezTo>
                    <a:pt x="903" y="9832"/>
                    <a:pt x="879" y="9942"/>
                    <a:pt x="857" y="10052"/>
                  </a:cubicBezTo>
                  <a:cubicBezTo>
                    <a:pt x="811" y="10236"/>
                    <a:pt x="955" y="10352"/>
                    <a:pt x="1097" y="10352"/>
                  </a:cubicBezTo>
                  <a:cubicBezTo>
                    <a:pt x="1195" y="10352"/>
                    <a:pt x="1292" y="10296"/>
                    <a:pt x="1324" y="10169"/>
                  </a:cubicBezTo>
                  <a:cubicBezTo>
                    <a:pt x="1752" y="8223"/>
                    <a:pt x="2841" y="6433"/>
                    <a:pt x="3192" y="4448"/>
                  </a:cubicBezTo>
                  <a:cubicBezTo>
                    <a:pt x="3425" y="2892"/>
                    <a:pt x="3230" y="1219"/>
                    <a:pt x="2102" y="51"/>
                  </a:cubicBezTo>
                  <a:cubicBezTo>
                    <a:pt x="2054" y="19"/>
                    <a:pt x="1992" y="0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495;p41">
              <a:extLst>
                <a:ext uri="{FF2B5EF4-FFF2-40B4-BE49-F238E27FC236}">
                  <a16:creationId xmlns:a16="http://schemas.microsoft.com/office/drawing/2014/main" id="{3895B05B-B6BE-4B83-B582-10BA02E8306E}"/>
                </a:ext>
              </a:extLst>
            </p:cNvPr>
            <p:cNvSpPr/>
            <p:nvPr/>
          </p:nvSpPr>
          <p:spPr>
            <a:xfrm>
              <a:off x="4885226" y="806561"/>
              <a:ext cx="286535" cy="96394"/>
            </a:xfrm>
            <a:custGeom>
              <a:avLst/>
              <a:gdLst/>
              <a:ahLst/>
              <a:cxnLst/>
              <a:rect l="l" t="t" r="r" b="b"/>
              <a:pathLst>
                <a:path w="8983" h="3022" extrusionOk="0">
                  <a:moveTo>
                    <a:pt x="4825" y="480"/>
                  </a:moveTo>
                  <a:cubicBezTo>
                    <a:pt x="5604" y="480"/>
                    <a:pt x="6343" y="675"/>
                    <a:pt x="6966" y="1064"/>
                  </a:cubicBezTo>
                  <a:cubicBezTo>
                    <a:pt x="7318" y="1340"/>
                    <a:pt x="7653" y="1649"/>
                    <a:pt x="7952" y="1991"/>
                  </a:cubicBezTo>
                  <a:lnTo>
                    <a:pt x="7952" y="1991"/>
                  </a:lnTo>
                  <a:cubicBezTo>
                    <a:pt x="7814" y="1962"/>
                    <a:pt x="7673" y="1950"/>
                    <a:pt x="7528" y="1950"/>
                  </a:cubicBezTo>
                  <a:cubicBezTo>
                    <a:pt x="6611" y="1950"/>
                    <a:pt x="5576" y="2453"/>
                    <a:pt x="4709" y="2504"/>
                  </a:cubicBezTo>
                  <a:cubicBezTo>
                    <a:pt x="4577" y="2513"/>
                    <a:pt x="4446" y="2518"/>
                    <a:pt x="4315" y="2518"/>
                  </a:cubicBezTo>
                  <a:cubicBezTo>
                    <a:pt x="3053" y="2518"/>
                    <a:pt x="1815" y="2067"/>
                    <a:pt x="830" y="1268"/>
                  </a:cubicBezTo>
                  <a:lnTo>
                    <a:pt x="830" y="1268"/>
                  </a:lnTo>
                  <a:cubicBezTo>
                    <a:pt x="2167" y="947"/>
                    <a:pt x="3434" y="480"/>
                    <a:pt x="4825" y="480"/>
                  </a:cubicBezTo>
                  <a:close/>
                  <a:moveTo>
                    <a:pt x="4758" y="0"/>
                  </a:moveTo>
                  <a:cubicBezTo>
                    <a:pt x="3222" y="0"/>
                    <a:pt x="1744" y="620"/>
                    <a:pt x="234" y="908"/>
                  </a:cubicBezTo>
                  <a:cubicBezTo>
                    <a:pt x="78" y="947"/>
                    <a:pt x="0" y="1181"/>
                    <a:pt x="117" y="1297"/>
                  </a:cubicBezTo>
                  <a:cubicBezTo>
                    <a:pt x="1288" y="2411"/>
                    <a:pt x="2815" y="3022"/>
                    <a:pt x="4376" y="3022"/>
                  </a:cubicBezTo>
                  <a:cubicBezTo>
                    <a:pt x="4941" y="3022"/>
                    <a:pt x="5512" y="2942"/>
                    <a:pt x="6071" y="2776"/>
                  </a:cubicBezTo>
                  <a:cubicBezTo>
                    <a:pt x="6519" y="2642"/>
                    <a:pt x="7044" y="2456"/>
                    <a:pt x="7528" y="2456"/>
                  </a:cubicBezTo>
                  <a:cubicBezTo>
                    <a:pt x="7885" y="2456"/>
                    <a:pt x="8219" y="2557"/>
                    <a:pt x="8483" y="2854"/>
                  </a:cubicBezTo>
                  <a:cubicBezTo>
                    <a:pt x="8538" y="2908"/>
                    <a:pt x="8596" y="2931"/>
                    <a:pt x="8651" y="2931"/>
                  </a:cubicBezTo>
                  <a:cubicBezTo>
                    <a:pt x="8834" y="2931"/>
                    <a:pt x="8983" y="2683"/>
                    <a:pt x="8833" y="2504"/>
                  </a:cubicBezTo>
                  <a:cubicBezTo>
                    <a:pt x="8825" y="2494"/>
                    <a:pt x="8816" y="2484"/>
                    <a:pt x="8807" y="2475"/>
                  </a:cubicBezTo>
                  <a:lnTo>
                    <a:pt x="8807" y="2475"/>
                  </a:lnTo>
                  <a:cubicBezTo>
                    <a:pt x="8822" y="2408"/>
                    <a:pt x="8809" y="2335"/>
                    <a:pt x="8756" y="2270"/>
                  </a:cubicBezTo>
                  <a:cubicBezTo>
                    <a:pt x="8328" y="1647"/>
                    <a:pt x="7822" y="1103"/>
                    <a:pt x="7199" y="675"/>
                  </a:cubicBezTo>
                  <a:cubicBezTo>
                    <a:pt x="6577" y="247"/>
                    <a:pt x="5876" y="13"/>
                    <a:pt x="5137" y="13"/>
                  </a:cubicBezTo>
                  <a:cubicBezTo>
                    <a:pt x="5010" y="4"/>
                    <a:pt x="4884" y="0"/>
                    <a:pt x="4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496;p41">
              <a:extLst>
                <a:ext uri="{FF2B5EF4-FFF2-40B4-BE49-F238E27FC236}">
                  <a16:creationId xmlns:a16="http://schemas.microsoft.com/office/drawing/2014/main" id="{535FFAD1-1DE6-464D-915C-5CBF15B3D77E}"/>
                </a:ext>
              </a:extLst>
            </p:cNvPr>
            <p:cNvSpPr/>
            <p:nvPr/>
          </p:nvSpPr>
          <p:spPr>
            <a:xfrm>
              <a:off x="5075108" y="440990"/>
              <a:ext cx="98117" cy="351128"/>
            </a:xfrm>
            <a:custGeom>
              <a:avLst/>
              <a:gdLst/>
              <a:ahLst/>
              <a:cxnLst/>
              <a:rect l="l" t="t" r="r" b="b"/>
              <a:pathLst>
                <a:path w="3076" h="11008" extrusionOk="0">
                  <a:moveTo>
                    <a:pt x="2046" y="824"/>
                  </a:moveTo>
                  <a:cubicBezTo>
                    <a:pt x="2120" y="1481"/>
                    <a:pt x="2216" y="2139"/>
                    <a:pt x="2336" y="2796"/>
                  </a:cubicBezTo>
                  <a:cubicBezTo>
                    <a:pt x="2491" y="3730"/>
                    <a:pt x="2530" y="4742"/>
                    <a:pt x="2414" y="5715"/>
                  </a:cubicBezTo>
                  <a:cubicBezTo>
                    <a:pt x="2297" y="6649"/>
                    <a:pt x="2063" y="7544"/>
                    <a:pt x="1752" y="8439"/>
                  </a:cubicBezTo>
                  <a:cubicBezTo>
                    <a:pt x="1544" y="8834"/>
                    <a:pt x="1380" y="9241"/>
                    <a:pt x="1255" y="9659"/>
                  </a:cubicBezTo>
                  <a:lnTo>
                    <a:pt x="1255" y="9659"/>
                  </a:lnTo>
                  <a:cubicBezTo>
                    <a:pt x="1126" y="8114"/>
                    <a:pt x="624" y="6613"/>
                    <a:pt x="624" y="5053"/>
                  </a:cubicBezTo>
                  <a:cubicBezTo>
                    <a:pt x="624" y="3531"/>
                    <a:pt x="1116" y="2039"/>
                    <a:pt x="2046" y="824"/>
                  </a:cubicBezTo>
                  <a:close/>
                  <a:moveTo>
                    <a:pt x="2238" y="0"/>
                  </a:moveTo>
                  <a:cubicBezTo>
                    <a:pt x="2176" y="0"/>
                    <a:pt x="2114" y="22"/>
                    <a:pt x="2063" y="72"/>
                  </a:cubicBezTo>
                  <a:cubicBezTo>
                    <a:pt x="935" y="1318"/>
                    <a:pt x="273" y="2913"/>
                    <a:pt x="157" y="4547"/>
                  </a:cubicBezTo>
                  <a:cubicBezTo>
                    <a:pt x="1" y="6493"/>
                    <a:pt x="779" y="8400"/>
                    <a:pt x="818" y="10346"/>
                  </a:cubicBezTo>
                  <a:cubicBezTo>
                    <a:pt x="818" y="10514"/>
                    <a:pt x="926" y="10601"/>
                    <a:pt x="1038" y="10608"/>
                  </a:cubicBezTo>
                  <a:lnTo>
                    <a:pt x="1038" y="10608"/>
                  </a:lnTo>
                  <a:cubicBezTo>
                    <a:pt x="1029" y="10663"/>
                    <a:pt x="1021" y="10718"/>
                    <a:pt x="1013" y="10774"/>
                  </a:cubicBezTo>
                  <a:cubicBezTo>
                    <a:pt x="1013" y="10929"/>
                    <a:pt x="1139" y="11007"/>
                    <a:pt x="1266" y="11007"/>
                  </a:cubicBezTo>
                  <a:cubicBezTo>
                    <a:pt x="1392" y="11007"/>
                    <a:pt x="1519" y="10929"/>
                    <a:pt x="1519" y="10774"/>
                  </a:cubicBezTo>
                  <a:cubicBezTo>
                    <a:pt x="1557" y="9918"/>
                    <a:pt x="2024" y="9100"/>
                    <a:pt x="2297" y="8283"/>
                  </a:cubicBezTo>
                  <a:cubicBezTo>
                    <a:pt x="2880" y="6610"/>
                    <a:pt x="3075" y="4781"/>
                    <a:pt x="2880" y="3030"/>
                  </a:cubicBezTo>
                  <a:cubicBezTo>
                    <a:pt x="2686" y="2096"/>
                    <a:pt x="2569" y="1162"/>
                    <a:pt x="2491" y="228"/>
                  </a:cubicBezTo>
                  <a:cubicBezTo>
                    <a:pt x="2491" y="96"/>
                    <a:pt x="236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497;p41">
              <a:extLst>
                <a:ext uri="{FF2B5EF4-FFF2-40B4-BE49-F238E27FC236}">
                  <a16:creationId xmlns:a16="http://schemas.microsoft.com/office/drawing/2014/main" id="{C0402026-BB56-4FA5-8C89-BF22739FDEAA}"/>
                </a:ext>
              </a:extLst>
            </p:cNvPr>
            <p:cNvSpPr/>
            <p:nvPr/>
          </p:nvSpPr>
          <p:spPr>
            <a:xfrm>
              <a:off x="4798339" y="652913"/>
              <a:ext cx="321718" cy="142422"/>
            </a:xfrm>
            <a:custGeom>
              <a:avLst/>
              <a:gdLst/>
              <a:ahLst/>
              <a:cxnLst/>
              <a:rect l="l" t="t" r="r" b="b"/>
              <a:pathLst>
                <a:path w="10086" h="4465" extrusionOk="0">
                  <a:moveTo>
                    <a:pt x="3550" y="494"/>
                  </a:moveTo>
                  <a:cubicBezTo>
                    <a:pt x="4339" y="494"/>
                    <a:pt x="5092" y="694"/>
                    <a:pt x="5759" y="1094"/>
                  </a:cubicBezTo>
                  <a:cubicBezTo>
                    <a:pt x="6932" y="1728"/>
                    <a:pt x="7976" y="2543"/>
                    <a:pt x="8870" y="3518"/>
                  </a:cubicBezTo>
                  <a:lnTo>
                    <a:pt x="8870" y="3518"/>
                  </a:lnTo>
                  <a:cubicBezTo>
                    <a:pt x="7710" y="2982"/>
                    <a:pt x="6474" y="2654"/>
                    <a:pt x="5215" y="2534"/>
                  </a:cubicBezTo>
                  <a:cubicBezTo>
                    <a:pt x="4320" y="2495"/>
                    <a:pt x="3425" y="2262"/>
                    <a:pt x="2607" y="1912"/>
                  </a:cubicBezTo>
                  <a:cubicBezTo>
                    <a:pt x="2013" y="1614"/>
                    <a:pt x="1464" y="1272"/>
                    <a:pt x="926" y="901"/>
                  </a:cubicBezTo>
                  <a:lnTo>
                    <a:pt x="926" y="901"/>
                  </a:lnTo>
                  <a:cubicBezTo>
                    <a:pt x="1655" y="748"/>
                    <a:pt x="2403" y="604"/>
                    <a:pt x="3152" y="511"/>
                  </a:cubicBezTo>
                  <a:cubicBezTo>
                    <a:pt x="3286" y="500"/>
                    <a:pt x="3418" y="494"/>
                    <a:pt x="3550" y="494"/>
                  </a:cubicBezTo>
                  <a:close/>
                  <a:moveTo>
                    <a:pt x="3533" y="1"/>
                  </a:moveTo>
                  <a:cubicBezTo>
                    <a:pt x="3471" y="1"/>
                    <a:pt x="3409" y="2"/>
                    <a:pt x="3347" y="5"/>
                  </a:cubicBezTo>
                  <a:cubicBezTo>
                    <a:pt x="2296" y="83"/>
                    <a:pt x="1245" y="355"/>
                    <a:pt x="234" y="511"/>
                  </a:cubicBezTo>
                  <a:cubicBezTo>
                    <a:pt x="0" y="550"/>
                    <a:pt x="39" y="861"/>
                    <a:pt x="195" y="978"/>
                  </a:cubicBezTo>
                  <a:cubicBezTo>
                    <a:pt x="1518" y="1912"/>
                    <a:pt x="2880" y="2729"/>
                    <a:pt x="4514" y="2962"/>
                  </a:cubicBezTo>
                  <a:cubicBezTo>
                    <a:pt x="5409" y="3001"/>
                    <a:pt x="6265" y="3157"/>
                    <a:pt x="7121" y="3351"/>
                  </a:cubicBezTo>
                  <a:cubicBezTo>
                    <a:pt x="8016" y="3624"/>
                    <a:pt x="8872" y="3974"/>
                    <a:pt x="9651" y="4441"/>
                  </a:cubicBezTo>
                  <a:cubicBezTo>
                    <a:pt x="9688" y="4457"/>
                    <a:pt x="9724" y="4464"/>
                    <a:pt x="9758" y="4464"/>
                  </a:cubicBezTo>
                  <a:cubicBezTo>
                    <a:pt x="9969" y="4464"/>
                    <a:pt x="10086" y="4181"/>
                    <a:pt x="9884" y="4013"/>
                  </a:cubicBezTo>
                  <a:lnTo>
                    <a:pt x="9884" y="4013"/>
                  </a:lnTo>
                  <a:lnTo>
                    <a:pt x="9884" y="4039"/>
                  </a:lnTo>
                  <a:lnTo>
                    <a:pt x="9884" y="4039"/>
                  </a:lnTo>
                  <a:cubicBezTo>
                    <a:pt x="9876" y="4018"/>
                    <a:pt x="9863" y="3996"/>
                    <a:pt x="9845" y="3974"/>
                  </a:cubicBezTo>
                  <a:cubicBezTo>
                    <a:pt x="8795" y="2573"/>
                    <a:pt x="7433" y="1406"/>
                    <a:pt x="5876" y="627"/>
                  </a:cubicBezTo>
                  <a:cubicBezTo>
                    <a:pt x="5154" y="230"/>
                    <a:pt x="4331" y="1"/>
                    <a:pt x="3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498;p41">
              <a:extLst>
                <a:ext uri="{FF2B5EF4-FFF2-40B4-BE49-F238E27FC236}">
                  <a16:creationId xmlns:a16="http://schemas.microsoft.com/office/drawing/2014/main" id="{EB97BDF5-9E67-4C2D-8FAD-74BB7ECC778B}"/>
                </a:ext>
              </a:extLst>
            </p:cNvPr>
            <p:cNvSpPr/>
            <p:nvPr/>
          </p:nvSpPr>
          <p:spPr>
            <a:xfrm>
              <a:off x="4993197" y="330978"/>
              <a:ext cx="81945" cy="321750"/>
            </a:xfrm>
            <a:custGeom>
              <a:avLst/>
              <a:gdLst/>
              <a:ahLst/>
              <a:cxnLst/>
              <a:rect l="l" t="t" r="r" b="b"/>
              <a:pathLst>
                <a:path w="2569" h="10087" extrusionOk="0">
                  <a:moveTo>
                    <a:pt x="1526" y="921"/>
                  </a:moveTo>
                  <a:cubicBezTo>
                    <a:pt x="1859" y="2277"/>
                    <a:pt x="2063" y="3658"/>
                    <a:pt x="2063" y="5039"/>
                  </a:cubicBezTo>
                  <a:cubicBezTo>
                    <a:pt x="2002" y="6325"/>
                    <a:pt x="1627" y="7563"/>
                    <a:pt x="1243" y="8790"/>
                  </a:cubicBezTo>
                  <a:lnTo>
                    <a:pt x="1243" y="8790"/>
                  </a:lnTo>
                  <a:cubicBezTo>
                    <a:pt x="834" y="7519"/>
                    <a:pt x="572" y="6196"/>
                    <a:pt x="506" y="4844"/>
                  </a:cubicBezTo>
                  <a:cubicBezTo>
                    <a:pt x="473" y="3419"/>
                    <a:pt x="942" y="2172"/>
                    <a:pt x="1526" y="921"/>
                  </a:cubicBezTo>
                  <a:close/>
                  <a:moveTo>
                    <a:pt x="1565" y="1"/>
                  </a:moveTo>
                  <a:cubicBezTo>
                    <a:pt x="1487" y="1"/>
                    <a:pt x="1411" y="32"/>
                    <a:pt x="1363" y="97"/>
                  </a:cubicBezTo>
                  <a:cubicBezTo>
                    <a:pt x="662" y="1576"/>
                    <a:pt x="1" y="3016"/>
                    <a:pt x="1" y="4650"/>
                  </a:cubicBezTo>
                  <a:cubicBezTo>
                    <a:pt x="78" y="6352"/>
                    <a:pt x="424" y="8015"/>
                    <a:pt x="1002" y="9564"/>
                  </a:cubicBezTo>
                  <a:lnTo>
                    <a:pt x="1002" y="9564"/>
                  </a:lnTo>
                  <a:cubicBezTo>
                    <a:pt x="979" y="9638"/>
                    <a:pt x="957" y="9712"/>
                    <a:pt x="935" y="9787"/>
                  </a:cubicBezTo>
                  <a:cubicBezTo>
                    <a:pt x="889" y="9970"/>
                    <a:pt x="1033" y="10086"/>
                    <a:pt x="1174" y="10086"/>
                  </a:cubicBezTo>
                  <a:cubicBezTo>
                    <a:pt x="1273" y="10086"/>
                    <a:pt x="1370" y="10031"/>
                    <a:pt x="1401" y="9903"/>
                  </a:cubicBezTo>
                  <a:cubicBezTo>
                    <a:pt x="1421" y="9836"/>
                    <a:pt x="1441" y="9768"/>
                    <a:pt x="1462" y="9700"/>
                  </a:cubicBezTo>
                  <a:lnTo>
                    <a:pt x="1462" y="9700"/>
                  </a:lnTo>
                  <a:cubicBezTo>
                    <a:pt x="1510" y="9652"/>
                    <a:pt x="1538" y="9583"/>
                    <a:pt x="1523" y="9498"/>
                  </a:cubicBezTo>
                  <a:lnTo>
                    <a:pt x="1523" y="9498"/>
                  </a:lnTo>
                  <a:cubicBezTo>
                    <a:pt x="1970" y="8037"/>
                    <a:pt x="2498" y="6571"/>
                    <a:pt x="2569" y="5039"/>
                  </a:cubicBezTo>
                  <a:cubicBezTo>
                    <a:pt x="2530" y="3366"/>
                    <a:pt x="2296" y="1731"/>
                    <a:pt x="1830" y="175"/>
                  </a:cubicBezTo>
                  <a:cubicBezTo>
                    <a:pt x="1784" y="61"/>
                    <a:pt x="1673" y="1"/>
                    <a:pt x="1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499;p41">
              <a:extLst>
                <a:ext uri="{FF2B5EF4-FFF2-40B4-BE49-F238E27FC236}">
                  <a16:creationId xmlns:a16="http://schemas.microsoft.com/office/drawing/2014/main" id="{B91876BA-E755-4452-BDAB-7E5404B79072}"/>
                </a:ext>
              </a:extLst>
            </p:cNvPr>
            <p:cNvSpPr/>
            <p:nvPr/>
          </p:nvSpPr>
          <p:spPr>
            <a:xfrm>
              <a:off x="4727591" y="508548"/>
              <a:ext cx="314765" cy="138403"/>
            </a:xfrm>
            <a:custGeom>
              <a:avLst/>
              <a:gdLst/>
              <a:ahLst/>
              <a:cxnLst/>
              <a:rect l="l" t="t" r="r" b="b"/>
              <a:pathLst>
                <a:path w="9868" h="4339" extrusionOk="0">
                  <a:moveTo>
                    <a:pt x="3230" y="484"/>
                  </a:moveTo>
                  <a:cubicBezTo>
                    <a:pt x="4086" y="523"/>
                    <a:pt x="4864" y="834"/>
                    <a:pt x="5526" y="1418"/>
                  </a:cubicBezTo>
                  <a:cubicBezTo>
                    <a:pt x="6547" y="2168"/>
                    <a:pt x="7428" y="3058"/>
                    <a:pt x="8510" y="3711"/>
                  </a:cubicBezTo>
                  <a:lnTo>
                    <a:pt x="8510" y="3711"/>
                  </a:lnTo>
                  <a:cubicBezTo>
                    <a:pt x="7193" y="3502"/>
                    <a:pt x="5880" y="3250"/>
                    <a:pt x="4592" y="2974"/>
                  </a:cubicBezTo>
                  <a:cubicBezTo>
                    <a:pt x="3775" y="2858"/>
                    <a:pt x="3035" y="2546"/>
                    <a:pt x="2335" y="2157"/>
                  </a:cubicBezTo>
                  <a:cubicBezTo>
                    <a:pt x="1832" y="1811"/>
                    <a:pt x="1329" y="1491"/>
                    <a:pt x="805" y="1196"/>
                  </a:cubicBezTo>
                  <a:lnTo>
                    <a:pt x="805" y="1196"/>
                  </a:lnTo>
                  <a:cubicBezTo>
                    <a:pt x="1556" y="788"/>
                    <a:pt x="2365" y="550"/>
                    <a:pt x="3230" y="484"/>
                  </a:cubicBezTo>
                  <a:close/>
                  <a:moveTo>
                    <a:pt x="3219" y="0"/>
                  </a:moveTo>
                  <a:cubicBezTo>
                    <a:pt x="3105" y="0"/>
                    <a:pt x="2992" y="6"/>
                    <a:pt x="2880" y="17"/>
                  </a:cubicBezTo>
                  <a:cubicBezTo>
                    <a:pt x="1907" y="134"/>
                    <a:pt x="973" y="484"/>
                    <a:pt x="156" y="990"/>
                  </a:cubicBezTo>
                  <a:cubicBezTo>
                    <a:pt x="0" y="1068"/>
                    <a:pt x="0" y="1301"/>
                    <a:pt x="156" y="1379"/>
                  </a:cubicBezTo>
                  <a:cubicBezTo>
                    <a:pt x="856" y="1768"/>
                    <a:pt x="1518" y="2196"/>
                    <a:pt x="2179" y="2624"/>
                  </a:cubicBezTo>
                  <a:cubicBezTo>
                    <a:pt x="2841" y="3013"/>
                    <a:pt x="3541" y="3247"/>
                    <a:pt x="4281" y="3402"/>
                  </a:cubicBezTo>
                  <a:cubicBezTo>
                    <a:pt x="5993" y="3791"/>
                    <a:pt x="7705" y="4103"/>
                    <a:pt x="9417" y="4336"/>
                  </a:cubicBezTo>
                  <a:cubicBezTo>
                    <a:pt x="9430" y="4338"/>
                    <a:pt x="9442" y="4339"/>
                    <a:pt x="9454" y="4339"/>
                  </a:cubicBezTo>
                  <a:cubicBezTo>
                    <a:pt x="9557" y="4339"/>
                    <a:pt x="9635" y="4282"/>
                    <a:pt x="9678" y="4207"/>
                  </a:cubicBezTo>
                  <a:lnTo>
                    <a:pt x="9678" y="4207"/>
                  </a:lnTo>
                  <a:cubicBezTo>
                    <a:pt x="9838" y="4123"/>
                    <a:pt x="9868" y="3807"/>
                    <a:pt x="9651" y="3714"/>
                  </a:cubicBezTo>
                  <a:cubicBezTo>
                    <a:pt x="7900" y="3052"/>
                    <a:pt x="6771" y="1496"/>
                    <a:pt x="5176" y="562"/>
                  </a:cubicBezTo>
                  <a:cubicBezTo>
                    <a:pt x="4576" y="195"/>
                    <a:pt x="3891" y="0"/>
                    <a:pt x="3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500;p41">
              <a:extLst>
                <a:ext uri="{FF2B5EF4-FFF2-40B4-BE49-F238E27FC236}">
                  <a16:creationId xmlns:a16="http://schemas.microsoft.com/office/drawing/2014/main" id="{E1DE1F85-9152-4A04-B2D3-1AC3AC90C3EC}"/>
                </a:ext>
              </a:extLst>
            </p:cNvPr>
            <p:cNvSpPr/>
            <p:nvPr/>
          </p:nvSpPr>
          <p:spPr>
            <a:xfrm>
              <a:off x="4877762" y="222114"/>
              <a:ext cx="109281" cy="340378"/>
            </a:xfrm>
            <a:custGeom>
              <a:avLst/>
              <a:gdLst/>
              <a:ahLst/>
              <a:cxnLst/>
              <a:rect l="l" t="t" r="r" b="b"/>
              <a:pathLst>
                <a:path w="3426" h="10671" extrusionOk="0">
                  <a:moveTo>
                    <a:pt x="734" y="759"/>
                  </a:moveTo>
                  <a:lnTo>
                    <a:pt x="734" y="759"/>
                  </a:lnTo>
                  <a:cubicBezTo>
                    <a:pt x="1813" y="1847"/>
                    <a:pt x="2470" y="3237"/>
                    <a:pt x="2647" y="4755"/>
                  </a:cubicBezTo>
                  <a:cubicBezTo>
                    <a:pt x="2787" y="6126"/>
                    <a:pt x="2846" y="7476"/>
                    <a:pt x="2840" y="8835"/>
                  </a:cubicBezTo>
                  <a:lnTo>
                    <a:pt x="2840" y="8835"/>
                  </a:lnTo>
                  <a:cubicBezTo>
                    <a:pt x="2756" y="8613"/>
                    <a:pt x="2667" y="8396"/>
                    <a:pt x="2569" y="8180"/>
                  </a:cubicBezTo>
                  <a:cubicBezTo>
                    <a:pt x="2258" y="7362"/>
                    <a:pt x="1868" y="6545"/>
                    <a:pt x="1557" y="5728"/>
                  </a:cubicBezTo>
                  <a:cubicBezTo>
                    <a:pt x="948" y="4151"/>
                    <a:pt x="470" y="2474"/>
                    <a:pt x="734" y="759"/>
                  </a:cubicBezTo>
                  <a:close/>
                  <a:moveTo>
                    <a:pt x="555" y="1"/>
                  </a:moveTo>
                  <a:cubicBezTo>
                    <a:pt x="458" y="1"/>
                    <a:pt x="375" y="67"/>
                    <a:pt x="351" y="163"/>
                  </a:cubicBezTo>
                  <a:cubicBezTo>
                    <a:pt x="1" y="1798"/>
                    <a:pt x="156" y="3510"/>
                    <a:pt x="779" y="5028"/>
                  </a:cubicBezTo>
                  <a:cubicBezTo>
                    <a:pt x="1090" y="5884"/>
                    <a:pt x="1440" y="6662"/>
                    <a:pt x="1752" y="7479"/>
                  </a:cubicBezTo>
                  <a:cubicBezTo>
                    <a:pt x="1946" y="7868"/>
                    <a:pt x="2102" y="8296"/>
                    <a:pt x="2258" y="8686"/>
                  </a:cubicBezTo>
                  <a:cubicBezTo>
                    <a:pt x="2335" y="8919"/>
                    <a:pt x="2413" y="9114"/>
                    <a:pt x="2452" y="9308"/>
                  </a:cubicBezTo>
                  <a:cubicBezTo>
                    <a:pt x="2557" y="9518"/>
                    <a:pt x="2631" y="9728"/>
                    <a:pt x="2673" y="9938"/>
                  </a:cubicBezTo>
                  <a:lnTo>
                    <a:pt x="2673" y="9938"/>
                  </a:lnTo>
                  <a:cubicBezTo>
                    <a:pt x="2664" y="9948"/>
                    <a:pt x="2655" y="9958"/>
                    <a:pt x="2647" y="9970"/>
                  </a:cubicBezTo>
                  <a:lnTo>
                    <a:pt x="2647" y="10009"/>
                  </a:lnTo>
                  <a:cubicBezTo>
                    <a:pt x="2608" y="10086"/>
                    <a:pt x="2608" y="10164"/>
                    <a:pt x="2647" y="10242"/>
                  </a:cubicBezTo>
                  <a:cubicBezTo>
                    <a:pt x="2692" y="10287"/>
                    <a:pt x="2750" y="10332"/>
                    <a:pt x="2805" y="10362"/>
                  </a:cubicBezTo>
                  <a:lnTo>
                    <a:pt x="2805" y="10362"/>
                  </a:lnTo>
                  <a:cubicBezTo>
                    <a:pt x="2804" y="10387"/>
                    <a:pt x="2803" y="10412"/>
                    <a:pt x="2802" y="10437"/>
                  </a:cubicBezTo>
                  <a:cubicBezTo>
                    <a:pt x="2802" y="10592"/>
                    <a:pt x="2929" y="10670"/>
                    <a:pt x="3055" y="10670"/>
                  </a:cubicBezTo>
                  <a:cubicBezTo>
                    <a:pt x="3182" y="10670"/>
                    <a:pt x="3308" y="10592"/>
                    <a:pt x="3308" y="10437"/>
                  </a:cubicBezTo>
                  <a:cubicBezTo>
                    <a:pt x="3425" y="8413"/>
                    <a:pt x="3308" y="6351"/>
                    <a:pt x="3075" y="4327"/>
                  </a:cubicBezTo>
                  <a:cubicBezTo>
                    <a:pt x="2802" y="2693"/>
                    <a:pt x="1985" y="1175"/>
                    <a:pt x="740" y="86"/>
                  </a:cubicBezTo>
                  <a:cubicBezTo>
                    <a:pt x="681" y="26"/>
                    <a:pt x="615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501;p41">
              <a:extLst>
                <a:ext uri="{FF2B5EF4-FFF2-40B4-BE49-F238E27FC236}">
                  <a16:creationId xmlns:a16="http://schemas.microsoft.com/office/drawing/2014/main" id="{6AA1C4E3-6668-4D91-A4FC-44EE71146F06}"/>
                </a:ext>
              </a:extLst>
            </p:cNvPr>
            <p:cNvSpPr/>
            <p:nvPr/>
          </p:nvSpPr>
          <p:spPr>
            <a:xfrm>
              <a:off x="4603895" y="397929"/>
              <a:ext cx="348321" cy="125899"/>
            </a:xfrm>
            <a:custGeom>
              <a:avLst/>
              <a:gdLst/>
              <a:ahLst/>
              <a:cxnLst/>
              <a:rect l="l" t="t" r="r" b="b"/>
              <a:pathLst>
                <a:path w="10920" h="3947" extrusionOk="0">
                  <a:moveTo>
                    <a:pt x="4632" y="511"/>
                  </a:moveTo>
                  <a:cubicBezTo>
                    <a:pt x="4939" y="511"/>
                    <a:pt x="5247" y="542"/>
                    <a:pt x="5551" y="605"/>
                  </a:cubicBezTo>
                  <a:cubicBezTo>
                    <a:pt x="7194" y="913"/>
                    <a:pt x="8506" y="1944"/>
                    <a:pt x="9725" y="3008"/>
                  </a:cubicBezTo>
                  <a:lnTo>
                    <a:pt x="9725" y="3008"/>
                  </a:lnTo>
                  <a:cubicBezTo>
                    <a:pt x="8551" y="2545"/>
                    <a:pt x="7253" y="2400"/>
                    <a:pt x="5979" y="2279"/>
                  </a:cubicBezTo>
                  <a:cubicBezTo>
                    <a:pt x="5084" y="2201"/>
                    <a:pt x="4151" y="2045"/>
                    <a:pt x="3256" y="1773"/>
                  </a:cubicBezTo>
                  <a:cubicBezTo>
                    <a:pt x="2675" y="1579"/>
                    <a:pt x="2110" y="1356"/>
                    <a:pt x="1550" y="1102"/>
                  </a:cubicBezTo>
                  <a:lnTo>
                    <a:pt x="1550" y="1102"/>
                  </a:lnTo>
                  <a:cubicBezTo>
                    <a:pt x="1963" y="1074"/>
                    <a:pt x="2376" y="996"/>
                    <a:pt x="2789" y="878"/>
                  </a:cubicBezTo>
                  <a:cubicBezTo>
                    <a:pt x="3366" y="641"/>
                    <a:pt x="3996" y="511"/>
                    <a:pt x="4632" y="511"/>
                  </a:cubicBezTo>
                  <a:close/>
                  <a:moveTo>
                    <a:pt x="4640" y="1"/>
                  </a:moveTo>
                  <a:cubicBezTo>
                    <a:pt x="4242" y="1"/>
                    <a:pt x="3842" y="49"/>
                    <a:pt x="3450" y="138"/>
                  </a:cubicBezTo>
                  <a:cubicBezTo>
                    <a:pt x="3022" y="255"/>
                    <a:pt x="2594" y="450"/>
                    <a:pt x="2127" y="527"/>
                  </a:cubicBezTo>
                  <a:cubicBezTo>
                    <a:pt x="1810" y="595"/>
                    <a:pt x="1481" y="637"/>
                    <a:pt x="1153" y="637"/>
                  </a:cubicBezTo>
                  <a:cubicBezTo>
                    <a:pt x="917" y="637"/>
                    <a:pt x="682" y="615"/>
                    <a:pt x="454" y="566"/>
                  </a:cubicBezTo>
                  <a:cubicBezTo>
                    <a:pt x="442" y="564"/>
                    <a:pt x="429" y="563"/>
                    <a:pt x="417" y="563"/>
                  </a:cubicBezTo>
                  <a:cubicBezTo>
                    <a:pt x="197" y="563"/>
                    <a:pt x="1" y="886"/>
                    <a:pt x="259" y="1033"/>
                  </a:cubicBezTo>
                  <a:cubicBezTo>
                    <a:pt x="1816" y="1850"/>
                    <a:pt x="3489" y="2395"/>
                    <a:pt x="5240" y="2668"/>
                  </a:cubicBezTo>
                  <a:cubicBezTo>
                    <a:pt x="6991" y="2901"/>
                    <a:pt x="8859" y="2979"/>
                    <a:pt x="10416" y="3913"/>
                  </a:cubicBezTo>
                  <a:cubicBezTo>
                    <a:pt x="10462" y="3936"/>
                    <a:pt x="10507" y="3946"/>
                    <a:pt x="10549" y="3946"/>
                  </a:cubicBezTo>
                  <a:cubicBezTo>
                    <a:pt x="10785" y="3946"/>
                    <a:pt x="10920" y="3617"/>
                    <a:pt x="10688" y="3485"/>
                  </a:cubicBezTo>
                  <a:cubicBezTo>
                    <a:pt x="10656" y="3466"/>
                    <a:pt x="10625" y="3447"/>
                    <a:pt x="10593" y="3428"/>
                  </a:cubicBezTo>
                  <a:lnTo>
                    <a:pt x="10593" y="3428"/>
                  </a:lnTo>
                  <a:cubicBezTo>
                    <a:pt x="10663" y="3345"/>
                    <a:pt x="10678" y="3223"/>
                    <a:pt x="10571" y="3135"/>
                  </a:cubicBezTo>
                  <a:cubicBezTo>
                    <a:pt x="9248" y="1928"/>
                    <a:pt x="7808" y="683"/>
                    <a:pt x="6018" y="216"/>
                  </a:cubicBezTo>
                  <a:cubicBezTo>
                    <a:pt x="5575" y="68"/>
                    <a:pt x="5110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502;p41">
              <a:extLst>
                <a:ext uri="{FF2B5EF4-FFF2-40B4-BE49-F238E27FC236}">
                  <a16:creationId xmlns:a16="http://schemas.microsoft.com/office/drawing/2014/main" id="{DD668EC9-A20B-4752-99D7-FE3ADA6CC407}"/>
                </a:ext>
              </a:extLst>
            </p:cNvPr>
            <p:cNvSpPr/>
            <p:nvPr/>
          </p:nvSpPr>
          <p:spPr>
            <a:xfrm>
              <a:off x="4788387" y="171717"/>
              <a:ext cx="100286" cy="276679"/>
            </a:xfrm>
            <a:custGeom>
              <a:avLst/>
              <a:gdLst/>
              <a:ahLst/>
              <a:cxnLst/>
              <a:rect l="l" t="t" r="r" b="b"/>
              <a:pathLst>
                <a:path w="3144" h="8674" extrusionOk="0">
                  <a:moveTo>
                    <a:pt x="655" y="853"/>
                  </a:moveTo>
                  <a:lnTo>
                    <a:pt x="655" y="853"/>
                  </a:lnTo>
                  <a:cubicBezTo>
                    <a:pt x="1357" y="1912"/>
                    <a:pt x="2018" y="3040"/>
                    <a:pt x="2219" y="4312"/>
                  </a:cubicBezTo>
                  <a:cubicBezTo>
                    <a:pt x="2369" y="5259"/>
                    <a:pt x="2247" y="6175"/>
                    <a:pt x="2303" y="7069"/>
                  </a:cubicBezTo>
                  <a:lnTo>
                    <a:pt x="2303" y="7069"/>
                  </a:lnTo>
                  <a:cubicBezTo>
                    <a:pt x="1890" y="6255"/>
                    <a:pt x="1377" y="5483"/>
                    <a:pt x="1090" y="4623"/>
                  </a:cubicBezTo>
                  <a:cubicBezTo>
                    <a:pt x="649" y="3400"/>
                    <a:pt x="504" y="2117"/>
                    <a:pt x="655" y="853"/>
                  </a:cubicBezTo>
                  <a:close/>
                  <a:moveTo>
                    <a:pt x="507" y="1"/>
                  </a:moveTo>
                  <a:cubicBezTo>
                    <a:pt x="399" y="1"/>
                    <a:pt x="295" y="58"/>
                    <a:pt x="273" y="187"/>
                  </a:cubicBezTo>
                  <a:cubicBezTo>
                    <a:pt x="1" y="1627"/>
                    <a:pt x="79" y="3105"/>
                    <a:pt x="507" y="4467"/>
                  </a:cubicBezTo>
                  <a:cubicBezTo>
                    <a:pt x="974" y="5868"/>
                    <a:pt x="1985" y="7036"/>
                    <a:pt x="2336" y="8475"/>
                  </a:cubicBezTo>
                  <a:cubicBezTo>
                    <a:pt x="2367" y="8600"/>
                    <a:pt x="2460" y="8656"/>
                    <a:pt x="2556" y="8656"/>
                  </a:cubicBezTo>
                  <a:cubicBezTo>
                    <a:pt x="2602" y="8656"/>
                    <a:pt x="2649" y="8643"/>
                    <a:pt x="2689" y="8619"/>
                  </a:cubicBezTo>
                  <a:lnTo>
                    <a:pt x="2689" y="8619"/>
                  </a:lnTo>
                  <a:cubicBezTo>
                    <a:pt x="2725" y="8657"/>
                    <a:pt x="2771" y="8674"/>
                    <a:pt x="2819" y="8674"/>
                  </a:cubicBezTo>
                  <a:cubicBezTo>
                    <a:pt x="2973" y="8674"/>
                    <a:pt x="3144" y="8496"/>
                    <a:pt x="3036" y="8281"/>
                  </a:cubicBezTo>
                  <a:cubicBezTo>
                    <a:pt x="2452" y="6919"/>
                    <a:pt x="2958" y="5362"/>
                    <a:pt x="2647" y="3923"/>
                  </a:cubicBezTo>
                  <a:cubicBezTo>
                    <a:pt x="2258" y="2522"/>
                    <a:pt x="1596" y="1238"/>
                    <a:pt x="740" y="109"/>
                  </a:cubicBezTo>
                  <a:cubicBezTo>
                    <a:pt x="688" y="39"/>
                    <a:pt x="596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503;p41">
              <a:extLst>
                <a:ext uri="{FF2B5EF4-FFF2-40B4-BE49-F238E27FC236}">
                  <a16:creationId xmlns:a16="http://schemas.microsoft.com/office/drawing/2014/main" id="{A224060E-606D-41CD-9DCD-03C40F53055B}"/>
                </a:ext>
              </a:extLst>
            </p:cNvPr>
            <p:cNvSpPr/>
            <p:nvPr/>
          </p:nvSpPr>
          <p:spPr>
            <a:xfrm>
              <a:off x="4580260" y="146231"/>
              <a:ext cx="271001" cy="246025"/>
            </a:xfrm>
            <a:custGeom>
              <a:avLst/>
              <a:gdLst/>
              <a:ahLst/>
              <a:cxnLst/>
              <a:rect l="l" t="t" r="r" b="b"/>
              <a:pathLst>
                <a:path w="8496" h="7713" extrusionOk="0">
                  <a:moveTo>
                    <a:pt x="950" y="738"/>
                  </a:moveTo>
                  <a:cubicBezTo>
                    <a:pt x="2405" y="1317"/>
                    <a:pt x="3700" y="2229"/>
                    <a:pt x="4736" y="3399"/>
                  </a:cubicBezTo>
                  <a:cubicBezTo>
                    <a:pt x="5679" y="4505"/>
                    <a:pt x="6405" y="5774"/>
                    <a:pt x="7368" y="6842"/>
                  </a:cubicBezTo>
                  <a:lnTo>
                    <a:pt x="7368" y="6842"/>
                  </a:lnTo>
                  <a:cubicBezTo>
                    <a:pt x="6057" y="5976"/>
                    <a:pt x="4671" y="5223"/>
                    <a:pt x="3491" y="4177"/>
                  </a:cubicBezTo>
                  <a:cubicBezTo>
                    <a:pt x="2868" y="3593"/>
                    <a:pt x="2323" y="2970"/>
                    <a:pt x="1934" y="2231"/>
                  </a:cubicBezTo>
                  <a:cubicBezTo>
                    <a:pt x="1614" y="1725"/>
                    <a:pt x="1295" y="1219"/>
                    <a:pt x="950" y="738"/>
                  </a:cubicBezTo>
                  <a:close/>
                  <a:moveTo>
                    <a:pt x="268" y="1"/>
                  </a:moveTo>
                  <a:cubicBezTo>
                    <a:pt x="83" y="1"/>
                    <a:pt x="1" y="267"/>
                    <a:pt x="105" y="441"/>
                  </a:cubicBezTo>
                  <a:cubicBezTo>
                    <a:pt x="416" y="752"/>
                    <a:pt x="689" y="1142"/>
                    <a:pt x="922" y="1531"/>
                  </a:cubicBezTo>
                  <a:cubicBezTo>
                    <a:pt x="1195" y="1920"/>
                    <a:pt x="1389" y="2348"/>
                    <a:pt x="1623" y="2737"/>
                  </a:cubicBezTo>
                  <a:cubicBezTo>
                    <a:pt x="2051" y="3437"/>
                    <a:pt x="2596" y="4060"/>
                    <a:pt x="3218" y="4605"/>
                  </a:cubicBezTo>
                  <a:cubicBezTo>
                    <a:pt x="4580" y="5772"/>
                    <a:pt x="6215" y="6628"/>
                    <a:pt x="7693" y="7679"/>
                  </a:cubicBezTo>
                  <a:cubicBezTo>
                    <a:pt x="7734" y="7702"/>
                    <a:pt x="7774" y="7713"/>
                    <a:pt x="7811" y="7713"/>
                  </a:cubicBezTo>
                  <a:cubicBezTo>
                    <a:pt x="7929" y="7713"/>
                    <a:pt x="8022" y="7613"/>
                    <a:pt x="8043" y="7501"/>
                  </a:cubicBezTo>
                  <a:lnTo>
                    <a:pt x="8043" y="7501"/>
                  </a:lnTo>
                  <a:cubicBezTo>
                    <a:pt x="8075" y="7516"/>
                    <a:pt x="8107" y="7523"/>
                    <a:pt x="8139" y="7523"/>
                  </a:cubicBezTo>
                  <a:cubicBezTo>
                    <a:pt x="8330" y="7523"/>
                    <a:pt x="8495" y="7275"/>
                    <a:pt x="8316" y="7095"/>
                  </a:cubicBezTo>
                  <a:cubicBezTo>
                    <a:pt x="6954" y="5889"/>
                    <a:pt x="6137" y="4216"/>
                    <a:pt x="4892" y="2854"/>
                  </a:cubicBezTo>
                  <a:cubicBezTo>
                    <a:pt x="3646" y="1531"/>
                    <a:pt x="2090" y="558"/>
                    <a:pt x="339" y="13"/>
                  </a:cubicBezTo>
                  <a:cubicBezTo>
                    <a:pt x="314" y="5"/>
                    <a:pt x="290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504;p41">
              <a:extLst>
                <a:ext uri="{FF2B5EF4-FFF2-40B4-BE49-F238E27FC236}">
                  <a16:creationId xmlns:a16="http://schemas.microsoft.com/office/drawing/2014/main" id="{2A712D98-7F8B-41F6-9461-A4DF33FE2EA5}"/>
                </a:ext>
              </a:extLst>
            </p:cNvPr>
            <p:cNvSpPr/>
            <p:nvPr/>
          </p:nvSpPr>
          <p:spPr>
            <a:xfrm>
              <a:off x="4552573" y="301282"/>
              <a:ext cx="315275" cy="104879"/>
            </a:xfrm>
            <a:custGeom>
              <a:avLst/>
              <a:gdLst/>
              <a:ahLst/>
              <a:cxnLst/>
              <a:rect l="l" t="t" r="r" b="b"/>
              <a:pathLst>
                <a:path w="9884" h="3288" extrusionOk="0">
                  <a:moveTo>
                    <a:pt x="1193" y="478"/>
                  </a:moveTo>
                  <a:cubicBezTo>
                    <a:pt x="3639" y="537"/>
                    <a:pt x="6004" y="1263"/>
                    <a:pt x="8031" y="2595"/>
                  </a:cubicBezTo>
                  <a:lnTo>
                    <a:pt x="8031" y="2595"/>
                  </a:lnTo>
                  <a:cubicBezTo>
                    <a:pt x="5648" y="2254"/>
                    <a:pt x="3319" y="1637"/>
                    <a:pt x="1193" y="478"/>
                  </a:cubicBezTo>
                  <a:close/>
                  <a:moveTo>
                    <a:pt x="992" y="1"/>
                  </a:moveTo>
                  <a:cubicBezTo>
                    <a:pt x="779" y="1"/>
                    <a:pt x="565" y="6"/>
                    <a:pt x="351" y="16"/>
                  </a:cubicBezTo>
                  <a:cubicBezTo>
                    <a:pt x="117" y="16"/>
                    <a:pt x="0" y="328"/>
                    <a:pt x="234" y="483"/>
                  </a:cubicBezTo>
                  <a:cubicBezTo>
                    <a:pt x="2851" y="2119"/>
                    <a:pt x="5876" y="2872"/>
                    <a:pt x="8928" y="3218"/>
                  </a:cubicBezTo>
                  <a:lnTo>
                    <a:pt x="8928" y="3218"/>
                  </a:lnTo>
                  <a:cubicBezTo>
                    <a:pt x="8948" y="3223"/>
                    <a:pt x="8967" y="3225"/>
                    <a:pt x="8987" y="3225"/>
                  </a:cubicBezTo>
                  <a:cubicBezTo>
                    <a:pt x="8989" y="3225"/>
                    <a:pt x="8991" y="3225"/>
                    <a:pt x="8993" y="3225"/>
                  </a:cubicBezTo>
                  <a:lnTo>
                    <a:pt x="8993" y="3225"/>
                  </a:lnTo>
                  <a:cubicBezTo>
                    <a:pt x="9187" y="3247"/>
                    <a:pt x="9380" y="3267"/>
                    <a:pt x="9573" y="3285"/>
                  </a:cubicBezTo>
                  <a:cubicBezTo>
                    <a:pt x="9585" y="3286"/>
                    <a:pt x="9596" y="3287"/>
                    <a:pt x="9606" y="3287"/>
                  </a:cubicBezTo>
                  <a:cubicBezTo>
                    <a:pt x="9884" y="3287"/>
                    <a:pt x="9873" y="2817"/>
                    <a:pt x="9573" y="2779"/>
                  </a:cubicBezTo>
                  <a:cubicBezTo>
                    <a:pt x="9403" y="2763"/>
                    <a:pt x="9233" y="2745"/>
                    <a:pt x="9063" y="2726"/>
                  </a:cubicBezTo>
                  <a:lnTo>
                    <a:pt x="9063" y="2726"/>
                  </a:lnTo>
                  <a:cubicBezTo>
                    <a:pt x="6726" y="969"/>
                    <a:pt x="3906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3967;p35">
            <a:extLst>
              <a:ext uri="{FF2B5EF4-FFF2-40B4-BE49-F238E27FC236}">
                <a16:creationId xmlns:a16="http://schemas.microsoft.com/office/drawing/2014/main" id="{9D058158-A245-4F07-A8CA-BAEE36321447}"/>
              </a:ext>
            </a:extLst>
          </p:cNvPr>
          <p:cNvGrpSpPr/>
          <p:nvPr/>
        </p:nvGrpSpPr>
        <p:grpSpPr>
          <a:xfrm>
            <a:off x="7806079" y="3996853"/>
            <a:ext cx="659077" cy="684446"/>
            <a:chOff x="3925613" y="3096468"/>
            <a:chExt cx="335169" cy="348000"/>
          </a:xfrm>
        </p:grpSpPr>
        <p:sp>
          <p:nvSpPr>
            <p:cNvPr id="259" name="Google Shape;3968;p35">
              <a:extLst>
                <a:ext uri="{FF2B5EF4-FFF2-40B4-BE49-F238E27FC236}">
                  <a16:creationId xmlns:a16="http://schemas.microsoft.com/office/drawing/2014/main" id="{277E6778-9BA4-4C40-8368-8D854B9F638F}"/>
                </a:ext>
              </a:extLst>
            </p:cNvPr>
            <p:cNvSpPr/>
            <p:nvPr/>
          </p:nvSpPr>
          <p:spPr>
            <a:xfrm>
              <a:off x="3925613" y="3099145"/>
              <a:ext cx="181299" cy="213761"/>
            </a:xfrm>
            <a:custGeom>
              <a:avLst/>
              <a:gdLst/>
              <a:ahLst/>
              <a:cxnLst/>
              <a:rect l="l" t="t" r="r" b="b"/>
              <a:pathLst>
                <a:path w="16928" h="19959" extrusionOk="0">
                  <a:moveTo>
                    <a:pt x="10217" y="1"/>
                  </a:moveTo>
                  <a:cubicBezTo>
                    <a:pt x="9343" y="1"/>
                    <a:pt x="8477" y="743"/>
                    <a:pt x="7900" y="1512"/>
                  </a:cubicBezTo>
                  <a:cubicBezTo>
                    <a:pt x="7239" y="2446"/>
                    <a:pt x="6460" y="3535"/>
                    <a:pt x="5332" y="3613"/>
                  </a:cubicBezTo>
                  <a:cubicBezTo>
                    <a:pt x="5282" y="3617"/>
                    <a:pt x="5233" y="3618"/>
                    <a:pt x="5183" y="3618"/>
                  </a:cubicBezTo>
                  <a:cubicBezTo>
                    <a:pt x="4688" y="3618"/>
                    <a:pt x="4193" y="3458"/>
                    <a:pt x="3697" y="3458"/>
                  </a:cubicBezTo>
                  <a:cubicBezTo>
                    <a:pt x="2297" y="3535"/>
                    <a:pt x="1440" y="5092"/>
                    <a:pt x="1285" y="6493"/>
                  </a:cubicBezTo>
                  <a:cubicBezTo>
                    <a:pt x="1129" y="7894"/>
                    <a:pt x="1440" y="9334"/>
                    <a:pt x="1051" y="10657"/>
                  </a:cubicBezTo>
                  <a:cubicBezTo>
                    <a:pt x="701" y="11746"/>
                    <a:pt x="1" y="12875"/>
                    <a:pt x="545" y="13848"/>
                  </a:cubicBezTo>
                  <a:cubicBezTo>
                    <a:pt x="779" y="14276"/>
                    <a:pt x="1246" y="14548"/>
                    <a:pt x="1479" y="14937"/>
                  </a:cubicBezTo>
                  <a:cubicBezTo>
                    <a:pt x="2180" y="15988"/>
                    <a:pt x="1440" y="17466"/>
                    <a:pt x="1985" y="18673"/>
                  </a:cubicBezTo>
                  <a:cubicBezTo>
                    <a:pt x="2366" y="19580"/>
                    <a:pt x="3384" y="19959"/>
                    <a:pt x="4395" y="19959"/>
                  </a:cubicBezTo>
                  <a:cubicBezTo>
                    <a:pt x="4729" y="19959"/>
                    <a:pt x="5062" y="19917"/>
                    <a:pt x="5371" y="19840"/>
                  </a:cubicBezTo>
                  <a:cubicBezTo>
                    <a:pt x="6655" y="19490"/>
                    <a:pt x="7744" y="18712"/>
                    <a:pt x="9029" y="18362"/>
                  </a:cubicBezTo>
                  <a:cubicBezTo>
                    <a:pt x="9924" y="18089"/>
                    <a:pt x="10896" y="18050"/>
                    <a:pt x="11830" y="17817"/>
                  </a:cubicBezTo>
                  <a:cubicBezTo>
                    <a:pt x="12803" y="17661"/>
                    <a:pt x="13620" y="17077"/>
                    <a:pt x="14126" y="16221"/>
                  </a:cubicBezTo>
                  <a:cubicBezTo>
                    <a:pt x="14365" y="15675"/>
                    <a:pt x="14664" y="14889"/>
                    <a:pt x="15155" y="14889"/>
                  </a:cubicBezTo>
                  <a:cubicBezTo>
                    <a:pt x="15223" y="14889"/>
                    <a:pt x="15295" y="14904"/>
                    <a:pt x="15371" y="14937"/>
                  </a:cubicBezTo>
                  <a:lnTo>
                    <a:pt x="13543" y="17077"/>
                  </a:lnTo>
                  <a:cubicBezTo>
                    <a:pt x="13711" y="17165"/>
                    <a:pt x="13884" y="17205"/>
                    <a:pt x="14054" y="17205"/>
                  </a:cubicBezTo>
                  <a:cubicBezTo>
                    <a:pt x="14866" y="17205"/>
                    <a:pt x="15632" y="16304"/>
                    <a:pt x="15761" y="15404"/>
                  </a:cubicBezTo>
                  <a:cubicBezTo>
                    <a:pt x="15877" y="14314"/>
                    <a:pt x="15410" y="13225"/>
                    <a:pt x="15410" y="12135"/>
                  </a:cubicBezTo>
                  <a:cubicBezTo>
                    <a:pt x="15410" y="11435"/>
                    <a:pt x="15527" y="10734"/>
                    <a:pt x="15722" y="10034"/>
                  </a:cubicBezTo>
                  <a:lnTo>
                    <a:pt x="16617" y="6376"/>
                  </a:lnTo>
                  <a:cubicBezTo>
                    <a:pt x="16850" y="5598"/>
                    <a:pt x="16928" y="4781"/>
                    <a:pt x="16850" y="3963"/>
                  </a:cubicBezTo>
                  <a:cubicBezTo>
                    <a:pt x="16733" y="3107"/>
                    <a:pt x="16072" y="2446"/>
                    <a:pt x="15255" y="2290"/>
                  </a:cubicBezTo>
                  <a:cubicBezTo>
                    <a:pt x="15193" y="2283"/>
                    <a:pt x="15132" y="2280"/>
                    <a:pt x="15072" y="2280"/>
                  </a:cubicBezTo>
                  <a:cubicBezTo>
                    <a:pt x="14589" y="2280"/>
                    <a:pt x="14123" y="2483"/>
                    <a:pt x="13643" y="2483"/>
                  </a:cubicBezTo>
                  <a:cubicBezTo>
                    <a:pt x="13532" y="2483"/>
                    <a:pt x="13421" y="2472"/>
                    <a:pt x="13309" y="2446"/>
                  </a:cubicBezTo>
                  <a:cubicBezTo>
                    <a:pt x="12142" y="2212"/>
                    <a:pt x="11830" y="539"/>
                    <a:pt x="10780" y="111"/>
                  </a:cubicBezTo>
                  <a:cubicBezTo>
                    <a:pt x="10594" y="35"/>
                    <a:pt x="10405" y="1"/>
                    <a:pt x="10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969;p35">
              <a:extLst>
                <a:ext uri="{FF2B5EF4-FFF2-40B4-BE49-F238E27FC236}">
                  <a16:creationId xmlns:a16="http://schemas.microsoft.com/office/drawing/2014/main" id="{D41FE670-DA9B-4EE9-A6E8-E50CE72B4CCD}"/>
                </a:ext>
              </a:extLst>
            </p:cNvPr>
            <p:cNvSpPr/>
            <p:nvPr/>
          </p:nvSpPr>
          <p:spPr>
            <a:xfrm>
              <a:off x="3926449" y="3096468"/>
              <a:ext cx="183805" cy="219084"/>
            </a:xfrm>
            <a:custGeom>
              <a:avLst/>
              <a:gdLst/>
              <a:ahLst/>
              <a:cxnLst/>
              <a:rect l="l" t="t" r="r" b="b"/>
              <a:pathLst>
                <a:path w="17162" h="20456" extrusionOk="0">
                  <a:moveTo>
                    <a:pt x="15157" y="15280"/>
                  </a:moveTo>
                  <a:cubicBezTo>
                    <a:pt x="15200" y="15280"/>
                    <a:pt x="15245" y="15288"/>
                    <a:pt x="15293" y="15304"/>
                  </a:cubicBezTo>
                  <a:cubicBezTo>
                    <a:pt x="15306" y="15306"/>
                    <a:pt x="15319" y="15308"/>
                    <a:pt x="15331" y="15308"/>
                  </a:cubicBezTo>
                  <a:cubicBezTo>
                    <a:pt x="15343" y="15308"/>
                    <a:pt x="15354" y="15306"/>
                    <a:pt x="15365" y="15304"/>
                  </a:cubicBezTo>
                  <a:lnTo>
                    <a:pt x="15365" y="15304"/>
                  </a:lnTo>
                  <a:cubicBezTo>
                    <a:pt x="15353" y="15898"/>
                    <a:pt x="15186" y="16457"/>
                    <a:pt x="14671" y="16860"/>
                  </a:cubicBezTo>
                  <a:cubicBezTo>
                    <a:pt x="14455" y="17050"/>
                    <a:pt x="14182" y="17164"/>
                    <a:pt x="13893" y="17164"/>
                  </a:cubicBezTo>
                  <a:cubicBezTo>
                    <a:pt x="13877" y="17164"/>
                    <a:pt x="13862" y="17163"/>
                    <a:pt x="13847" y="17163"/>
                  </a:cubicBezTo>
                  <a:lnTo>
                    <a:pt x="13847" y="17163"/>
                  </a:lnTo>
                  <a:cubicBezTo>
                    <a:pt x="14107" y="16855"/>
                    <a:pt x="14311" y="16501"/>
                    <a:pt x="14437" y="16121"/>
                  </a:cubicBezTo>
                  <a:cubicBezTo>
                    <a:pt x="14577" y="15842"/>
                    <a:pt x="14779" y="15280"/>
                    <a:pt x="15157" y="15280"/>
                  </a:cubicBezTo>
                  <a:close/>
                  <a:moveTo>
                    <a:pt x="10021" y="554"/>
                  </a:moveTo>
                  <a:cubicBezTo>
                    <a:pt x="10274" y="554"/>
                    <a:pt x="10530" y="624"/>
                    <a:pt x="10741" y="750"/>
                  </a:cubicBezTo>
                  <a:cubicBezTo>
                    <a:pt x="11052" y="984"/>
                    <a:pt x="11324" y="1256"/>
                    <a:pt x="11519" y="1606"/>
                  </a:cubicBezTo>
                  <a:cubicBezTo>
                    <a:pt x="11947" y="2229"/>
                    <a:pt x="12414" y="2929"/>
                    <a:pt x="13270" y="3046"/>
                  </a:cubicBezTo>
                  <a:cubicBezTo>
                    <a:pt x="13338" y="3056"/>
                    <a:pt x="13406" y="3060"/>
                    <a:pt x="13474" y="3060"/>
                  </a:cubicBezTo>
                  <a:cubicBezTo>
                    <a:pt x="13951" y="3060"/>
                    <a:pt x="14428" y="2851"/>
                    <a:pt x="14904" y="2851"/>
                  </a:cubicBezTo>
                  <a:cubicBezTo>
                    <a:pt x="14934" y="2849"/>
                    <a:pt x="14964" y="2848"/>
                    <a:pt x="14994" y="2848"/>
                  </a:cubicBezTo>
                  <a:cubicBezTo>
                    <a:pt x="15430" y="2848"/>
                    <a:pt x="15853" y="3110"/>
                    <a:pt x="16072" y="3474"/>
                  </a:cubicBezTo>
                  <a:cubicBezTo>
                    <a:pt x="16772" y="4447"/>
                    <a:pt x="16422" y="5731"/>
                    <a:pt x="16150" y="6782"/>
                  </a:cubicBezTo>
                  <a:cubicBezTo>
                    <a:pt x="15877" y="8027"/>
                    <a:pt x="15566" y="9272"/>
                    <a:pt x="15255" y="10517"/>
                  </a:cubicBezTo>
                  <a:cubicBezTo>
                    <a:pt x="15099" y="11101"/>
                    <a:pt x="15021" y="11685"/>
                    <a:pt x="15021" y="12269"/>
                  </a:cubicBezTo>
                  <a:cubicBezTo>
                    <a:pt x="15021" y="12852"/>
                    <a:pt x="15099" y="13436"/>
                    <a:pt x="15216" y="13981"/>
                  </a:cubicBezTo>
                  <a:cubicBezTo>
                    <a:pt x="15281" y="14321"/>
                    <a:pt x="15342" y="14679"/>
                    <a:pt x="15360" y="15031"/>
                  </a:cubicBezTo>
                  <a:lnTo>
                    <a:pt x="15332" y="15031"/>
                  </a:lnTo>
                  <a:cubicBezTo>
                    <a:pt x="15235" y="14993"/>
                    <a:pt x="15144" y="14975"/>
                    <a:pt x="15058" y="14975"/>
                  </a:cubicBezTo>
                  <a:cubicBezTo>
                    <a:pt x="14459" y="14975"/>
                    <a:pt x="14131" y="15839"/>
                    <a:pt x="13893" y="16316"/>
                  </a:cubicBezTo>
                  <a:cubicBezTo>
                    <a:pt x="13426" y="17288"/>
                    <a:pt x="12453" y="17716"/>
                    <a:pt x="11402" y="17911"/>
                  </a:cubicBezTo>
                  <a:cubicBezTo>
                    <a:pt x="10235" y="18145"/>
                    <a:pt x="9067" y="18261"/>
                    <a:pt x="7939" y="18728"/>
                  </a:cubicBezTo>
                  <a:cubicBezTo>
                    <a:pt x="6927" y="19156"/>
                    <a:pt x="5954" y="19779"/>
                    <a:pt x="4865" y="19935"/>
                  </a:cubicBezTo>
                  <a:cubicBezTo>
                    <a:pt x="4664" y="19980"/>
                    <a:pt x="4460" y="20002"/>
                    <a:pt x="4259" y="20002"/>
                  </a:cubicBezTo>
                  <a:cubicBezTo>
                    <a:pt x="3601" y="20002"/>
                    <a:pt x="2958" y="19768"/>
                    <a:pt x="2452" y="19351"/>
                  </a:cubicBezTo>
                  <a:cubicBezTo>
                    <a:pt x="1713" y="18612"/>
                    <a:pt x="1946" y="17483"/>
                    <a:pt x="1946" y="16588"/>
                  </a:cubicBezTo>
                  <a:cubicBezTo>
                    <a:pt x="1985" y="16121"/>
                    <a:pt x="1868" y="15654"/>
                    <a:pt x="1674" y="15226"/>
                  </a:cubicBezTo>
                  <a:cubicBezTo>
                    <a:pt x="1440" y="14759"/>
                    <a:pt x="1012" y="14487"/>
                    <a:pt x="701" y="14059"/>
                  </a:cubicBezTo>
                  <a:cubicBezTo>
                    <a:pt x="117" y="13125"/>
                    <a:pt x="895" y="11918"/>
                    <a:pt x="1168" y="11023"/>
                  </a:cubicBezTo>
                  <a:cubicBezTo>
                    <a:pt x="1752" y="9000"/>
                    <a:pt x="740" y="6470"/>
                    <a:pt x="2257" y="4719"/>
                  </a:cubicBezTo>
                  <a:cubicBezTo>
                    <a:pt x="2530" y="4369"/>
                    <a:pt x="2919" y="4136"/>
                    <a:pt x="3308" y="4058"/>
                  </a:cubicBezTo>
                  <a:cubicBezTo>
                    <a:pt x="3425" y="4034"/>
                    <a:pt x="3540" y="4025"/>
                    <a:pt x="3654" y="4025"/>
                  </a:cubicBezTo>
                  <a:cubicBezTo>
                    <a:pt x="4110" y="4025"/>
                    <a:pt x="4546" y="4175"/>
                    <a:pt x="4981" y="4175"/>
                  </a:cubicBezTo>
                  <a:cubicBezTo>
                    <a:pt x="5010" y="4176"/>
                    <a:pt x="5039" y="4176"/>
                    <a:pt x="5068" y="4176"/>
                  </a:cubicBezTo>
                  <a:cubicBezTo>
                    <a:pt x="5998" y="4176"/>
                    <a:pt x="6711" y="3570"/>
                    <a:pt x="7277" y="2890"/>
                  </a:cubicBezTo>
                  <a:cubicBezTo>
                    <a:pt x="7861" y="2190"/>
                    <a:pt x="8445" y="1178"/>
                    <a:pt x="9418" y="711"/>
                  </a:cubicBezTo>
                  <a:cubicBezTo>
                    <a:pt x="9596" y="604"/>
                    <a:pt x="9807" y="554"/>
                    <a:pt x="10021" y="554"/>
                  </a:cubicBezTo>
                  <a:close/>
                  <a:moveTo>
                    <a:pt x="10013" y="1"/>
                  </a:moveTo>
                  <a:cubicBezTo>
                    <a:pt x="9555" y="1"/>
                    <a:pt x="9095" y="157"/>
                    <a:pt x="8717" y="478"/>
                  </a:cubicBezTo>
                  <a:cubicBezTo>
                    <a:pt x="7783" y="1100"/>
                    <a:pt x="7316" y="2073"/>
                    <a:pt x="6577" y="2851"/>
                  </a:cubicBezTo>
                  <a:cubicBezTo>
                    <a:pt x="6266" y="3202"/>
                    <a:pt x="5837" y="3474"/>
                    <a:pt x="5371" y="3591"/>
                  </a:cubicBezTo>
                  <a:cubicBezTo>
                    <a:pt x="5259" y="3612"/>
                    <a:pt x="5148" y="3620"/>
                    <a:pt x="5037" y="3620"/>
                  </a:cubicBezTo>
                  <a:cubicBezTo>
                    <a:pt x="4569" y="3620"/>
                    <a:pt x="4104" y="3470"/>
                    <a:pt x="3661" y="3470"/>
                  </a:cubicBezTo>
                  <a:cubicBezTo>
                    <a:pt x="3621" y="3470"/>
                    <a:pt x="3581" y="3471"/>
                    <a:pt x="3542" y="3474"/>
                  </a:cubicBezTo>
                  <a:cubicBezTo>
                    <a:pt x="2608" y="3552"/>
                    <a:pt x="1829" y="4136"/>
                    <a:pt x="1440" y="4953"/>
                  </a:cubicBezTo>
                  <a:cubicBezTo>
                    <a:pt x="934" y="5887"/>
                    <a:pt x="740" y="6976"/>
                    <a:pt x="818" y="8066"/>
                  </a:cubicBezTo>
                  <a:cubicBezTo>
                    <a:pt x="857" y="8727"/>
                    <a:pt x="857" y="9389"/>
                    <a:pt x="818" y="10051"/>
                  </a:cubicBezTo>
                  <a:cubicBezTo>
                    <a:pt x="740" y="10634"/>
                    <a:pt x="584" y="11257"/>
                    <a:pt x="351" y="11802"/>
                  </a:cubicBezTo>
                  <a:cubicBezTo>
                    <a:pt x="117" y="12307"/>
                    <a:pt x="0" y="12891"/>
                    <a:pt x="0" y="13436"/>
                  </a:cubicBezTo>
                  <a:cubicBezTo>
                    <a:pt x="39" y="13981"/>
                    <a:pt x="312" y="14448"/>
                    <a:pt x="701" y="14798"/>
                  </a:cubicBezTo>
                  <a:cubicBezTo>
                    <a:pt x="1129" y="15148"/>
                    <a:pt x="1401" y="15654"/>
                    <a:pt x="1479" y="16199"/>
                  </a:cubicBezTo>
                  <a:cubicBezTo>
                    <a:pt x="1518" y="16744"/>
                    <a:pt x="1479" y="17250"/>
                    <a:pt x="1479" y="17794"/>
                  </a:cubicBezTo>
                  <a:cubicBezTo>
                    <a:pt x="1401" y="18728"/>
                    <a:pt x="1868" y="19662"/>
                    <a:pt x="2724" y="20090"/>
                  </a:cubicBezTo>
                  <a:cubicBezTo>
                    <a:pt x="3235" y="20333"/>
                    <a:pt x="3791" y="20455"/>
                    <a:pt x="4346" y="20455"/>
                  </a:cubicBezTo>
                  <a:cubicBezTo>
                    <a:pt x="4679" y="20455"/>
                    <a:pt x="5011" y="20411"/>
                    <a:pt x="5332" y="20324"/>
                  </a:cubicBezTo>
                  <a:cubicBezTo>
                    <a:pt x="6538" y="20051"/>
                    <a:pt x="7550" y="19351"/>
                    <a:pt x="8717" y="18923"/>
                  </a:cubicBezTo>
                  <a:cubicBezTo>
                    <a:pt x="9884" y="18534"/>
                    <a:pt x="11246" y="18573"/>
                    <a:pt x="12414" y="18106"/>
                  </a:cubicBezTo>
                  <a:cubicBezTo>
                    <a:pt x="12779" y="17984"/>
                    <a:pt x="13120" y="17791"/>
                    <a:pt x="13418" y="17564"/>
                  </a:cubicBezTo>
                  <a:lnTo>
                    <a:pt x="13418" y="17564"/>
                  </a:lnTo>
                  <a:cubicBezTo>
                    <a:pt x="13621" y="17678"/>
                    <a:pt x="13828" y="17728"/>
                    <a:pt x="14030" y="17728"/>
                  </a:cubicBezTo>
                  <a:cubicBezTo>
                    <a:pt x="14663" y="17728"/>
                    <a:pt x="15261" y="17239"/>
                    <a:pt x="15605" y="16666"/>
                  </a:cubicBezTo>
                  <a:cubicBezTo>
                    <a:pt x="16227" y="15654"/>
                    <a:pt x="15916" y="14487"/>
                    <a:pt x="15721" y="13397"/>
                  </a:cubicBezTo>
                  <a:cubicBezTo>
                    <a:pt x="15605" y="12736"/>
                    <a:pt x="15605" y="12074"/>
                    <a:pt x="15683" y="11412"/>
                  </a:cubicBezTo>
                  <a:cubicBezTo>
                    <a:pt x="15799" y="10751"/>
                    <a:pt x="15994" y="10089"/>
                    <a:pt x="16150" y="9428"/>
                  </a:cubicBezTo>
                  <a:cubicBezTo>
                    <a:pt x="16500" y="8144"/>
                    <a:pt x="16811" y="6860"/>
                    <a:pt x="17006" y="5537"/>
                  </a:cubicBezTo>
                  <a:cubicBezTo>
                    <a:pt x="17161" y="4447"/>
                    <a:pt x="16967" y="3280"/>
                    <a:pt x="16033" y="2618"/>
                  </a:cubicBezTo>
                  <a:cubicBezTo>
                    <a:pt x="15721" y="2369"/>
                    <a:pt x="15335" y="2244"/>
                    <a:pt x="14935" y="2244"/>
                  </a:cubicBezTo>
                  <a:cubicBezTo>
                    <a:pt x="14834" y="2244"/>
                    <a:pt x="14733" y="2252"/>
                    <a:pt x="14632" y="2268"/>
                  </a:cubicBezTo>
                  <a:cubicBezTo>
                    <a:pt x="14261" y="2321"/>
                    <a:pt x="13872" y="2464"/>
                    <a:pt x="13490" y="2464"/>
                  </a:cubicBezTo>
                  <a:cubicBezTo>
                    <a:pt x="13310" y="2464"/>
                    <a:pt x="13132" y="2433"/>
                    <a:pt x="12959" y="2346"/>
                  </a:cubicBezTo>
                  <a:cubicBezTo>
                    <a:pt x="12219" y="1956"/>
                    <a:pt x="11947" y="1061"/>
                    <a:pt x="11363" y="517"/>
                  </a:cubicBezTo>
                  <a:cubicBezTo>
                    <a:pt x="10983" y="176"/>
                    <a:pt x="10499" y="1"/>
                    <a:pt x="10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970;p35">
              <a:extLst>
                <a:ext uri="{FF2B5EF4-FFF2-40B4-BE49-F238E27FC236}">
                  <a16:creationId xmlns:a16="http://schemas.microsoft.com/office/drawing/2014/main" id="{A2F235B5-91D1-4767-AA5C-BB8E17D65AAC}"/>
                </a:ext>
              </a:extLst>
            </p:cNvPr>
            <p:cNvSpPr/>
            <p:nvPr/>
          </p:nvSpPr>
          <p:spPr>
            <a:xfrm>
              <a:off x="3948950" y="3103847"/>
              <a:ext cx="133382" cy="162117"/>
            </a:xfrm>
            <a:custGeom>
              <a:avLst/>
              <a:gdLst/>
              <a:ahLst/>
              <a:cxnLst/>
              <a:rect l="l" t="t" r="r" b="b"/>
              <a:pathLst>
                <a:path w="12454" h="15137" extrusionOk="0">
                  <a:moveTo>
                    <a:pt x="8119" y="474"/>
                  </a:moveTo>
                  <a:cubicBezTo>
                    <a:pt x="8631" y="474"/>
                    <a:pt x="9102" y="681"/>
                    <a:pt x="9457" y="1267"/>
                  </a:cubicBezTo>
                  <a:cubicBezTo>
                    <a:pt x="10196" y="2435"/>
                    <a:pt x="9729" y="3875"/>
                    <a:pt x="9573" y="5159"/>
                  </a:cubicBezTo>
                  <a:cubicBezTo>
                    <a:pt x="9262" y="7727"/>
                    <a:pt x="10624" y="9945"/>
                    <a:pt x="11402" y="12319"/>
                  </a:cubicBezTo>
                  <a:cubicBezTo>
                    <a:pt x="11558" y="12825"/>
                    <a:pt x="12181" y="14381"/>
                    <a:pt x="11480" y="14615"/>
                  </a:cubicBezTo>
                  <a:cubicBezTo>
                    <a:pt x="11390" y="14649"/>
                    <a:pt x="11292" y="14664"/>
                    <a:pt x="11191" y="14664"/>
                  </a:cubicBezTo>
                  <a:cubicBezTo>
                    <a:pt x="10595" y="14664"/>
                    <a:pt x="9856" y="14147"/>
                    <a:pt x="9457" y="13914"/>
                  </a:cubicBezTo>
                  <a:cubicBezTo>
                    <a:pt x="7900" y="13058"/>
                    <a:pt x="6344" y="12241"/>
                    <a:pt x="4826" y="11385"/>
                  </a:cubicBezTo>
                  <a:cubicBezTo>
                    <a:pt x="4779" y="11362"/>
                    <a:pt x="4735" y="11351"/>
                    <a:pt x="4693" y="11351"/>
                  </a:cubicBezTo>
                  <a:cubicBezTo>
                    <a:pt x="4595" y="11351"/>
                    <a:pt x="4515" y="11408"/>
                    <a:pt x="4471" y="11483"/>
                  </a:cubicBezTo>
                  <a:lnTo>
                    <a:pt x="4471" y="11483"/>
                  </a:lnTo>
                  <a:cubicBezTo>
                    <a:pt x="3560" y="11031"/>
                    <a:pt x="2674" y="10508"/>
                    <a:pt x="1830" y="9945"/>
                  </a:cubicBezTo>
                  <a:cubicBezTo>
                    <a:pt x="1246" y="9595"/>
                    <a:pt x="779" y="9050"/>
                    <a:pt x="546" y="8428"/>
                  </a:cubicBezTo>
                  <a:cubicBezTo>
                    <a:pt x="390" y="7727"/>
                    <a:pt x="857" y="7182"/>
                    <a:pt x="1324" y="6715"/>
                  </a:cubicBezTo>
                  <a:cubicBezTo>
                    <a:pt x="1674" y="6404"/>
                    <a:pt x="2024" y="6015"/>
                    <a:pt x="2297" y="5587"/>
                  </a:cubicBezTo>
                  <a:cubicBezTo>
                    <a:pt x="2569" y="5042"/>
                    <a:pt x="2841" y="4458"/>
                    <a:pt x="3036" y="3914"/>
                  </a:cubicBezTo>
                  <a:cubicBezTo>
                    <a:pt x="3542" y="2668"/>
                    <a:pt x="4593" y="1929"/>
                    <a:pt x="5760" y="1306"/>
                  </a:cubicBezTo>
                  <a:cubicBezTo>
                    <a:pt x="6465" y="954"/>
                    <a:pt x="7339" y="474"/>
                    <a:pt x="8119" y="474"/>
                  </a:cubicBezTo>
                  <a:close/>
                  <a:moveTo>
                    <a:pt x="8061" y="0"/>
                  </a:moveTo>
                  <a:cubicBezTo>
                    <a:pt x="7720" y="0"/>
                    <a:pt x="7362" y="74"/>
                    <a:pt x="7005" y="217"/>
                  </a:cubicBezTo>
                  <a:cubicBezTo>
                    <a:pt x="5643" y="645"/>
                    <a:pt x="4437" y="1423"/>
                    <a:pt x="3425" y="2396"/>
                  </a:cubicBezTo>
                  <a:cubicBezTo>
                    <a:pt x="2958" y="2902"/>
                    <a:pt x="2647" y="3486"/>
                    <a:pt x="2452" y="4147"/>
                  </a:cubicBezTo>
                  <a:cubicBezTo>
                    <a:pt x="2180" y="4925"/>
                    <a:pt x="1752" y="5626"/>
                    <a:pt x="1168" y="6209"/>
                  </a:cubicBezTo>
                  <a:cubicBezTo>
                    <a:pt x="662" y="6599"/>
                    <a:pt x="312" y="7143"/>
                    <a:pt x="118" y="7766"/>
                  </a:cubicBezTo>
                  <a:cubicBezTo>
                    <a:pt x="1" y="8428"/>
                    <a:pt x="195" y="9089"/>
                    <a:pt x="662" y="9556"/>
                  </a:cubicBezTo>
                  <a:cubicBezTo>
                    <a:pt x="1246" y="10140"/>
                    <a:pt x="1908" y="10607"/>
                    <a:pt x="2608" y="10996"/>
                  </a:cubicBezTo>
                  <a:cubicBezTo>
                    <a:pt x="3503" y="11541"/>
                    <a:pt x="4398" y="12008"/>
                    <a:pt x="5332" y="12397"/>
                  </a:cubicBezTo>
                  <a:cubicBezTo>
                    <a:pt x="5379" y="12420"/>
                    <a:pt x="5424" y="12430"/>
                    <a:pt x="5466" y="12430"/>
                  </a:cubicBezTo>
                  <a:cubicBezTo>
                    <a:pt x="5522" y="12430"/>
                    <a:pt x="5572" y="12412"/>
                    <a:pt x="5613" y="12383"/>
                  </a:cubicBezTo>
                  <a:lnTo>
                    <a:pt x="5613" y="12383"/>
                  </a:lnTo>
                  <a:lnTo>
                    <a:pt x="9612" y="14537"/>
                  </a:lnTo>
                  <a:cubicBezTo>
                    <a:pt x="10037" y="14773"/>
                    <a:pt x="10746" y="15137"/>
                    <a:pt x="11335" y="15137"/>
                  </a:cubicBezTo>
                  <a:cubicBezTo>
                    <a:pt x="11718" y="15137"/>
                    <a:pt x="12051" y="14982"/>
                    <a:pt x="12220" y="14537"/>
                  </a:cubicBezTo>
                  <a:cubicBezTo>
                    <a:pt x="12453" y="13953"/>
                    <a:pt x="12142" y="13019"/>
                    <a:pt x="11947" y="12436"/>
                  </a:cubicBezTo>
                  <a:cubicBezTo>
                    <a:pt x="11714" y="11696"/>
                    <a:pt x="11402" y="10957"/>
                    <a:pt x="11130" y="10257"/>
                  </a:cubicBezTo>
                  <a:cubicBezTo>
                    <a:pt x="10507" y="8778"/>
                    <a:pt x="9885" y="7221"/>
                    <a:pt x="10002" y="5587"/>
                  </a:cubicBezTo>
                  <a:cubicBezTo>
                    <a:pt x="10118" y="4108"/>
                    <a:pt x="10702" y="2591"/>
                    <a:pt x="9963" y="1190"/>
                  </a:cubicBezTo>
                  <a:cubicBezTo>
                    <a:pt x="9530" y="379"/>
                    <a:pt x="8836" y="0"/>
                    <a:pt x="8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971;p35">
              <a:extLst>
                <a:ext uri="{FF2B5EF4-FFF2-40B4-BE49-F238E27FC236}">
                  <a16:creationId xmlns:a16="http://schemas.microsoft.com/office/drawing/2014/main" id="{B32BB138-96AD-4C10-9B61-892A3EBCC7EF}"/>
                </a:ext>
              </a:extLst>
            </p:cNvPr>
            <p:cNvSpPr/>
            <p:nvPr/>
          </p:nvSpPr>
          <p:spPr>
            <a:xfrm>
              <a:off x="4060570" y="3133663"/>
              <a:ext cx="50519" cy="132119"/>
            </a:xfrm>
            <a:custGeom>
              <a:avLst/>
              <a:gdLst/>
              <a:ahLst/>
              <a:cxnLst/>
              <a:rect l="l" t="t" r="r" b="b"/>
              <a:pathLst>
                <a:path w="4717" h="12336" extrusionOk="0">
                  <a:moveTo>
                    <a:pt x="3063" y="0"/>
                  </a:moveTo>
                  <a:cubicBezTo>
                    <a:pt x="2908" y="0"/>
                    <a:pt x="2754" y="17"/>
                    <a:pt x="2615" y="40"/>
                  </a:cubicBezTo>
                  <a:cubicBezTo>
                    <a:pt x="2134" y="130"/>
                    <a:pt x="1467" y="731"/>
                    <a:pt x="920" y="731"/>
                  </a:cubicBezTo>
                  <a:cubicBezTo>
                    <a:pt x="758" y="731"/>
                    <a:pt x="607" y="679"/>
                    <a:pt x="475" y="546"/>
                  </a:cubicBezTo>
                  <a:cubicBezTo>
                    <a:pt x="427" y="514"/>
                    <a:pt x="377" y="500"/>
                    <a:pt x="330" y="500"/>
                  </a:cubicBezTo>
                  <a:cubicBezTo>
                    <a:pt x="147" y="500"/>
                    <a:pt x="1" y="710"/>
                    <a:pt x="124" y="896"/>
                  </a:cubicBezTo>
                  <a:cubicBezTo>
                    <a:pt x="369" y="1130"/>
                    <a:pt x="611" y="1217"/>
                    <a:pt x="851" y="1217"/>
                  </a:cubicBezTo>
                  <a:cubicBezTo>
                    <a:pt x="1451" y="1217"/>
                    <a:pt x="2043" y="674"/>
                    <a:pt x="2654" y="507"/>
                  </a:cubicBezTo>
                  <a:cubicBezTo>
                    <a:pt x="2770" y="486"/>
                    <a:pt x="2866" y="473"/>
                    <a:pt x="2950" y="473"/>
                  </a:cubicBezTo>
                  <a:cubicBezTo>
                    <a:pt x="3175" y="473"/>
                    <a:pt x="3311" y="563"/>
                    <a:pt x="3510" y="818"/>
                  </a:cubicBezTo>
                  <a:cubicBezTo>
                    <a:pt x="3665" y="1052"/>
                    <a:pt x="3743" y="1363"/>
                    <a:pt x="3665" y="1635"/>
                  </a:cubicBezTo>
                  <a:cubicBezTo>
                    <a:pt x="3588" y="1986"/>
                    <a:pt x="3471" y="2297"/>
                    <a:pt x="3354" y="2608"/>
                  </a:cubicBezTo>
                  <a:cubicBezTo>
                    <a:pt x="3121" y="3231"/>
                    <a:pt x="2887" y="3854"/>
                    <a:pt x="2732" y="4476"/>
                  </a:cubicBezTo>
                  <a:cubicBezTo>
                    <a:pt x="2381" y="5721"/>
                    <a:pt x="2226" y="7006"/>
                    <a:pt x="2226" y="8290"/>
                  </a:cubicBezTo>
                  <a:cubicBezTo>
                    <a:pt x="2265" y="9496"/>
                    <a:pt x="2381" y="10897"/>
                    <a:pt x="1564" y="11909"/>
                  </a:cubicBezTo>
                  <a:cubicBezTo>
                    <a:pt x="1385" y="12088"/>
                    <a:pt x="1550" y="12336"/>
                    <a:pt x="1724" y="12336"/>
                  </a:cubicBezTo>
                  <a:cubicBezTo>
                    <a:pt x="1777" y="12336"/>
                    <a:pt x="1830" y="12313"/>
                    <a:pt x="1875" y="12259"/>
                  </a:cubicBezTo>
                  <a:cubicBezTo>
                    <a:pt x="2693" y="11286"/>
                    <a:pt x="2732" y="10119"/>
                    <a:pt x="2732" y="8912"/>
                  </a:cubicBezTo>
                  <a:cubicBezTo>
                    <a:pt x="2654" y="7317"/>
                    <a:pt x="2848" y="5721"/>
                    <a:pt x="3276" y="4204"/>
                  </a:cubicBezTo>
                  <a:cubicBezTo>
                    <a:pt x="3588" y="3192"/>
                    <a:pt x="4716" y="1480"/>
                    <a:pt x="4016" y="390"/>
                  </a:cubicBezTo>
                  <a:cubicBezTo>
                    <a:pt x="3797" y="90"/>
                    <a:pt x="3426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972;p35">
              <a:extLst>
                <a:ext uri="{FF2B5EF4-FFF2-40B4-BE49-F238E27FC236}">
                  <a16:creationId xmlns:a16="http://schemas.microsoft.com/office/drawing/2014/main" id="{DE87AB97-1736-4199-B223-F5BCF1909DDC}"/>
                </a:ext>
              </a:extLst>
            </p:cNvPr>
            <p:cNvSpPr/>
            <p:nvPr/>
          </p:nvSpPr>
          <p:spPr>
            <a:xfrm>
              <a:off x="4073979" y="3267870"/>
              <a:ext cx="6683" cy="5012"/>
            </a:xfrm>
            <a:custGeom>
              <a:avLst/>
              <a:gdLst/>
              <a:ahLst/>
              <a:cxnLst/>
              <a:rect l="l" t="t" r="r" b="b"/>
              <a:pathLst>
                <a:path w="624" h="468" extrusionOk="0">
                  <a:moveTo>
                    <a:pt x="312" y="0"/>
                  </a:moveTo>
                  <a:cubicBezTo>
                    <a:pt x="1" y="0"/>
                    <a:pt x="1" y="467"/>
                    <a:pt x="312" y="467"/>
                  </a:cubicBezTo>
                  <a:cubicBezTo>
                    <a:pt x="623" y="467"/>
                    <a:pt x="623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973;p35">
              <a:extLst>
                <a:ext uri="{FF2B5EF4-FFF2-40B4-BE49-F238E27FC236}">
                  <a16:creationId xmlns:a16="http://schemas.microsoft.com/office/drawing/2014/main" id="{926F9A14-AF55-4CEA-95A6-A0FA8BCEFBFB}"/>
                </a:ext>
              </a:extLst>
            </p:cNvPr>
            <p:cNvSpPr/>
            <p:nvPr/>
          </p:nvSpPr>
          <p:spPr>
            <a:xfrm>
              <a:off x="3927284" y="3209844"/>
              <a:ext cx="161250" cy="73770"/>
            </a:xfrm>
            <a:custGeom>
              <a:avLst/>
              <a:gdLst/>
              <a:ahLst/>
              <a:cxnLst/>
              <a:rect l="l" t="t" r="r" b="b"/>
              <a:pathLst>
                <a:path w="15056" h="6888" extrusionOk="0">
                  <a:moveTo>
                    <a:pt x="3368" y="1"/>
                  </a:moveTo>
                  <a:cubicBezTo>
                    <a:pt x="3349" y="1"/>
                    <a:pt x="3329" y="3"/>
                    <a:pt x="3308" y="9"/>
                  </a:cubicBezTo>
                  <a:cubicBezTo>
                    <a:pt x="2024" y="437"/>
                    <a:pt x="2063" y="2150"/>
                    <a:pt x="1362" y="3083"/>
                  </a:cubicBezTo>
                  <a:cubicBezTo>
                    <a:pt x="856" y="3745"/>
                    <a:pt x="312" y="4290"/>
                    <a:pt x="117" y="5107"/>
                  </a:cubicBezTo>
                  <a:cubicBezTo>
                    <a:pt x="0" y="5613"/>
                    <a:pt x="78" y="6391"/>
                    <a:pt x="623" y="6625"/>
                  </a:cubicBezTo>
                  <a:cubicBezTo>
                    <a:pt x="1020" y="6765"/>
                    <a:pt x="1445" y="6835"/>
                    <a:pt x="1881" y="6835"/>
                  </a:cubicBezTo>
                  <a:cubicBezTo>
                    <a:pt x="2172" y="6835"/>
                    <a:pt x="2467" y="6804"/>
                    <a:pt x="2763" y="6741"/>
                  </a:cubicBezTo>
                  <a:cubicBezTo>
                    <a:pt x="3250" y="6644"/>
                    <a:pt x="3746" y="6595"/>
                    <a:pt x="4242" y="6595"/>
                  </a:cubicBezTo>
                  <a:cubicBezTo>
                    <a:pt x="4738" y="6595"/>
                    <a:pt x="5234" y="6644"/>
                    <a:pt x="5721" y="6741"/>
                  </a:cubicBezTo>
                  <a:cubicBezTo>
                    <a:pt x="6129" y="6839"/>
                    <a:pt x="6557" y="6887"/>
                    <a:pt x="6985" y="6887"/>
                  </a:cubicBezTo>
                  <a:cubicBezTo>
                    <a:pt x="7413" y="6887"/>
                    <a:pt x="7841" y="6839"/>
                    <a:pt x="8250" y="6741"/>
                  </a:cubicBezTo>
                  <a:cubicBezTo>
                    <a:pt x="8717" y="6625"/>
                    <a:pt x="9184" y="6547"/>
                    <a:pt x="9651" y="6469"/>
                  </a:cubicBezTo>
                  <a:cubicBezTo>
                    <a:pt x="10157" y="6469"/>
                    <a:pt x="10624" y="6625"/>
                    <a:pt x="11130" y="6625"/>
                  </a:cubicBezTo>
                  <a:cubicBezTo>
                    <a:pt x="11180" y="6626"/>
                    <a:pt x="11233" y="6627"/>
                    <a:pt x="11287" y="6627"/>
                  </a:cubicBezTo>
                  <a:cubicBezTo>
                    <a:pt x="12679" y="6627"/>
                    <a:pt x="15055" y="6128"/>
                    <a:pt x="14943" y="4368"/>
                  </a:cubicBezTo>
                  <a:cubicBezTo>
                    <a:pt x="14943" y="4212"/>
                    <a:pt x="14826" y="4134"/>
                    <a:pt x="14710" y="4134"/>
                  </a:cubicBezTo>
                  <a:cubicBezTo>
                    <a:pt x="14593" y="4134"/>
                    <a:pt x="14476" y="4212"/>
                    <a:pt x="14476" y="4368"/>
                  </a:cubicBezTo>
                  <a:cubicBezTo>
                    <a:pt x="14554" y="5613"/>
                    <a:pt x="13114" y="5885"/>
                    <a:pt x="12180" y="6041"/>
                  </a:cubicBezTo>
                  <a:cubicBezTo>
                    <a:pt x="11868" y="6089"/>
                    <a:pt x="11555" y="6122"/>
                    <a:pt x="11242" y="6122"/>
                  </a:cubicBezTo>
                  <a:cubicBezTo>
                    <a:pt x="11049" y="6122"/>
                    <a:pt x="10856" y="6110"/>
                    <a:pt x="10663" y="6080"/>
                  </a:cubicBezTo>
                  <a:cubicBezTo>
                    <a:pt x="10415" y="6052"/>
                    <a:pt x="10148" y="6025"/>
                    <a:pt x="9889" y="6025"/>
                  </a:cubicBezTo>
                  <a:cubicBezTo>
                    <a:pt x="9781" y="6025"/>
                    <a:pt x="9676" y="6030"/>
                    <a:pt x="9573" y="6041"/>
                  </a:cubicBezTo>
                  <a:cubicBezTo>
                    <a:pt x="8717" y="6077"/>
                    <a:pt x="7926" y="6439"/>
                    <a:pt x="7080" y="6439"/>
                  </a:cubicBezTo>
                  <a:cubicBezTo>
                    <a:pt x="7004" y="6439"/>
                    <a:pt x="6927" y="6437"/>
                    <a:pt x="6849" y="6430"/>
                  </a:cubicBezTo>
                  <a:cubicBezTo>
                    <a:pt x="5964" y="6393"/>
                    <a:pt x="5219" y="6077"/>
                    <a:pt x="4382" y="6077"/>
                  </a:cubicBezTo>
                  <a:cubicBezTo>
                    <a:pt x="4335" y="6077"/>
                    <a:pt x="4289" y="6078"/>
                    <a:pt x="4242" y="6080"/>
                  </a:cubicBezTo>
                  <a:cubicBezTo>
                    <a:pt x="3347" y="6119"/>
                    <a:pt x="2569" y="6391"/>
                    <a:pt x="1712" y="6391"/>
                  </a:cubicBezTo>
                  <a:cubicBezTo>
                    <a:pt x="1129" y="6391"/>
                    <a:pt x="545" y="6235"/>
                    <a:pt x="545" y="5535"/>
                  </a:cubicBezTo>
                  <a:cubicBezTo>
                    <a:pt x="584" y="5029"/>
                    <a:pt x="779" y="4523"/>
                    <a:pt x="1129" y="4134"/>
                  </a:cubicBezTo>
                  <a:cubicBezTo>
                    <a:pt x="1596" y="3589"/>
                    <a:pt x="2024" y="3006"/>
                    <a:pt x="2296" y="2344"/>
                  </a:cubicBezTo>
                  <a:cubicBezTo>
                    <a:pt x="2569" y="1721"/>
                    <a:pt x="2685" y="749"/>
                    <a:pt x="3425" y="515"/>
                  </a:cubicBezTo>
                  <a:cubicBezTo>
                    <a:pt x="3712" y="407"/>
                    <a:pt x="3601" y="1"/>
                    <a:pt x="3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974;p35">
              <a:extLst>
                <a:ext uri="{FF2B5EF4-FFF2-40B4-BE49-F238E27FC236}">
                  <a16:creationId xmlns:a16="http://schemas.microsoft.com/office/drawing/2014/main" id="{135D2C2E-AF69-49BF-8DF1-FB14D383CFEA}"/>
                </a:ext>
              </a:extLst>
            </p:cNvPr>
            <p:cNvSpPr/>
            <p:nvPr/>
          </p:nvSpPr>
          <p:spPr>
            <a:xfrm>
              <a:off x="4072319" y="3171181"/>
              <a:ext cx="12509" cy="92567"/>
            </a:xfrm>
            <a:custGeom>
              <a:avLst/>
              <a:gdLst/>
              <a:ahLst/>
              <a:cxnLst/>
              <a:rect l="l" t="t" r="r" b="b"/>
              <a:pathLst>
                <a:path w="1168" h="8643" extrusionOk="0">
                  <a:moveTo>
                    <a:pt x="399" y="0"/>
                  </a:moveTo>
                  <a:cubicBezTo>
                    <a:pt x="273" y="0"/>
                    <a:pt x="136" y="78"/>
                    <a:pt x="117" y="234"/>
                  </a:cubicBezTo>
                  <a:cubicBezTo>
                    <a:pt x="0" y="1518"/>
                    <a:pt x="39" y="2841"/>
                    <a:pt x="273" y="4125"/>
                  </a:cubicBezTo>
                  <a:cubicBezTo>
                    <a:pt x="389" y="4826"/>
                    <a:pt x="467" y="5526"/>
                    <a:pt x="545" y="6188"/>
                  </a:cubicBezTo>
                  <a:cubicBezTo>
                    <a:pt x="584" y="6810"/>
                    <a:pt x="778" y="7705"/>
                    <a:pt x="467" y="8250"/>
                  </a:cubicBezTo>
                  <a:cubicBezTo>
                    <a:pt x="387" y="8465"/>
                    <a:pt x="565" y="8643"/>
                    <a:pt x="722" y="8643"/>
                  </a:cubicBezTo>
                  <a:cubicBezTo>
                    <a:pt x="793" y="8643"/>
                    <a:pt x="859" y="8607"/>
                    <a:pt x="895" y="8522"/>
                  </a:cubicBezTo>
                  <a:lnTo>
                    <a:pt x="895" y="8484"/>
                  </a:lnTo>
                  <a:cubicBezTo>
                    <a:pt x="1129" y="7939"/>
                    <a:pt x="1168" y="7316"/>
                    <a:pt x="1051" y="6732"/>
                  </a:cubicBezTo>
                  <a:cubicBezTo>
                    <a:pt x="1012" y="5993"/>
                    <a:pt x="934" y="5293"/>
                    <a:pt x="817" y="4592"/>
                  </a:cubicBezTo>
                  <a:cubicBezTo>
                    <a:pt x="584" y="3152"/>
                    <a:pt x="506" y="1674"/>
                    <a:pt x="623" y="234"/>
                  </a:cubicBezTo>
                  <a:cubicBezTo>
                    <a:pt x="642" y="78"/>
                    <a:pt x="525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975;p35">
              <a:extLst>
                <a:ext uri="{FF2B5EF4-FFF2-40B4-BE49-F238E27FC236}">
                  <a16:creationId xmlns:a16="http://schemas.microsoft.com/office/drawing/2014/main" id="{F515AB1D-61F0-4093-A945-708BC2026E26}"/>
                </a:ext>
              </a:extLst>
            </p:cNvPr>
            <p:cNvSpPr/>
            <p:nvPr/>
          </p:nvSpPr>
          <p:spPr>
            <a:xfrm>
              <a:off x="3995293" y="3208334"/>
              <a:ext cx="90757" cy="52158"/>
            </a:xfrm>
            <a:custGeom>
              <a:avLst/>
              <a:gdLst/>
              <a:ahLst/>
              <a:cxnLst/>
              <a:rect l="l" t="t" r="r" b="b"/>
              <a:pathLst>
                <a:path w="8474" h="4870" extrusionOk="0">
                  <a:moveTo>
                    <a:pt x="379" y="0"/>
                  </a:moveTo>
                  <a:cubicBezTo>
                    <a:pt x="158" y="0"/>
                    <a:pt x="1" y="329"/>
                    <a:pt x="266" y="462"/>
                  </a:cubicBezTo>
                  <a:cubicBezTo>
                    <a:pt x="2951" y="1707"/>
                    <a:pt x="5558" y="3147"/>
                    <a:pt x="8048" y="4820"/>
                  </a:cubicBezTo>
                  <a:cubicBezTo>
                    <a:pt x="8090" y="4855"/>
                    <a:pt x="8131" y="4869"/>
                    <a:pt x="8170" y="4869"/>
                  </a:cubicBezTo>
                  <a:cubicBezTo>
                    <a:pt x="8350" y="4869"/>
                    <a:pt x="8474" y="4552"/>
                    <a:pt x="8282" y="4392"/>
                  </a:cubicBezTo>
                  <a:cubicBezTo>
                    <a:pt x="5830" y="2719"/>
                    <a:pt x="3223" y="1279"/>
                    <a:pt x="499" y="34"/>
                  </a:cubicBezTo>
                  <a:cubicBezTo>
                    <a:pt x="458" y="10"/>
                    <a:pt x="417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976;p35">
              <a:extLst>
                <a:ext uri="{FF2B5EF4-FFF2-40B4-BE49-F238E27FC236}">
                  <a16:creationId xmlns:a16="http://schemas.microsoft.com/office/drawing/2014/main" id="{2E8C0EF2-9498-4BFF-B7CE-9B7CA82FFE35}"/>
                </a:ext>
              </a:extLst>
            </p:cNvPr>
            <p:cNvSpPr/>
            <p:nvPr/>
          </p:nvSpPr>
          <p:spPr>
            <a:xfrm>
              <a:off x="4019165" y="3157225"/>
              <a:ext cx="64849" cy="104872"/>
            </a:xfrm>
            <a:custGeom>
              <a:avLst/>
              <a:gdLst/>
              <a:ahLst/>
              <a:cxnLst/>
              <a:rect l="l" t="t" r="r" b="b"/>
              <a:pathLst>
                <a:path w="6055" h="9792" extrusionOk="0">
                  <a:moveTo>
                    <a:pt x="356" y="0"/>
                  </a:moveTo>
                  <a:cubicBezTo>
                    <a:pt x="174" y="0"/>
                    <a:pt x="0" y="165"/>
                    <a:pt x="138" y="330"/>
                  </a:cubicBezTo>
                  <a:cubicBezTo>
                    <a:pt x="2278" y="3249"/>
                    <a:pt x="4068" y="6362"/>
                    <a:pt x="5547" y="9670"/>
                  </a:cubicBezTo>
                  <a:cubicBezTo>
                    <a:pt x="5584" y="9756"/>
                    <a:pt x="5651" y="9791"/>
                    <a:pt x="5723" y="9791"/>
                  </a:cubicBezTo>
                  <a:cubicBezTo>
                    <a:pt x="5879" y="9791"/>
                    <a:pt x="6055" y="9623"/>
                    <a:pt x="5975" y="9436"/>
                  </a:cubicBezTo>
                  <a:cubicBezTo>
                    <a:pt x="4496" y="6129"/>
                    <a:pt x="2706" y="3016"/>
                    <a:pt x="566" y="97"/>
                  </a:cubicBezTo>
                  <a:cubicBezTo>
                    <a:pt x="509" y="29"/>
                    <a:pt x="432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977;p35">
              <a:extLst>
                <a:ext uri="{FF2B5EF4-FFF2-40B4-BE49-F238E27FC236}">
                  <a16:creationId xmlns:a16="http://schemas.microsoft.com/office/drawing/2014/main" id="{FF5C7BB0-380D-4FE5-A05B-1EC3DC883AFE}"/>
                </a:ext>
              </a:extLst>
            </p:cNvPr>
            <p:cNvSpPr/>
            <p:nvPr/>
          </p:nvSpPr>
          <p:spPr>
            <a:xfrm>
              <a:off x="3983383" y="3255275"/>
              <a:ext cx="105386" cy="14523"/>
            </a:xfrm>
            <a:custGeom>
              <a:avLst/>
              <a:gdLst/>
              <a:ahLst/>
              <a:cxnLst/>
              <a:rect l="l" t="t" r="r" b="b"/>
              <a:pathLst>
                <a:path w="9840" h="1356" extrusionOk="0">
                  <a:moveTo>
                    <a:pt x="9501" y="0"/>
                  </a:moveTo>
                  <a:cubicBezTo>
                    <a:pt x="9479" y="0"/>
                    <a:pt x="9456" y="3"/>
                    <a:pt x="9433" y="9"/>
                  </a:cubicBezTo>
                  <a:cubicBezTo>
                    <a:pt x="7894" y="570"/>
                    <a:pt x="6267" y="854"/>
                    <a:pt x="4634" y="854"/>
                  </a:cubicBezTo>
                  <a:cubicBezTo>
                    <a:pt x="3210" y="854"/>
                    <a:pt x="1782" y="638"/>
                    <a:pt x="405" y="203"/>
                  </a:cubicBezTo>
                  <a:cubicBezTo>
                    <a:pt x="384" y="198"/>
                    <a:pt x="364" y="195"/>
                    <a:pt x="345" y="195"/>
                  </a:cubicBezTo>
                  <a:cubicBezTo>
                    <a:pt x="111" y="195"/>
                    <a:pt x="0" y="601"/>
                    <a:pt x="288" y="709"/>
                  </a:cubicBezTo>
                  <a:cubicBezTo>
                    <a:pt x="1689" y="1140"/>
                    <a:pt x="3139" y="1356"/>
                    <a:pt x="4590" y="1356"/>
                  </a:cubicBezTo>
                  <a:cubicBezTo>
                    <a:pt x="6283" y="1356"/>
                    <a:pt x="7975" y="1063"/>
                    <a:pt x="9588" y="476"/>
                  </a:cubicBezTo>
                  <a:cubicBezTo>
                    <a:pt x="9840" y="404"/>
                    <a:pt x="9760" y="0"/>
                    <a:pt x="9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978;p35">
              <a:extLst>
                <a:ext uri="{FF2B5EF4-FFF2-40B4-BE49-F238E27FC236}">
                  <a16:creationId xmlns:a16="http://schemas.microsoft.com/office/drawing/2014/main" id="{98F98E27-35C5-4B34-9CC9-A18A9624883D}"/>
                </a:ext>
              </a:extLst>
            </p:cNvPr>
            <p:cNvSpPr/>
            <p:nvPr/>
          </p:nvSpPr>
          <p:spPr>
            <a:xfrm>
              <a:off x="3926449" y="3126488"/>
              <a:ext cx="66434" cy="119952"/>
            </a:xfrm>
            <a:custGeom>
              <a:avLst/>
              <a:gdLst/>
              <a:ahLst/>
              <a:cxnLst/>
              <a:rect l="l" t="t" r="r" b="b"/>
              <a:pathLst>
                <a:path w="6203" h="11200" extrusionOk="0">
                  <a:moveTo>
                    <a:pt x="5866" y="1"/>
                  </a:moveTo>
                  <a:cubicBezTo>
                    <a:pt x="5845" y="1"/>
                    <a:pt x="5822" y="4"/>
                    <a:pt x="5799" y="10"/>
                  </a:cubicBezTo>
                  <a:cubicBezTo>
                    <a:pt x="5254" y="126"/>
                    <a:pt x="4826" y="10"/>
                    <a:pt x="4281" y="243"/>
                  </a:cubicBezTo>
                  <a:cubicBezTo>
                    <a:pt x="3814" y="477"/>
                    <a:pt x="3425" y="788"/>
                    <a:pt x="3036" y="1177"/>
                  </a:cubicBezTo>
                  <a:cubicBezTo>
                    <a:pt x="2608" y="1527"/>
                    <a:pt x="2257" y="1955"/>
                    <a:pt x="1946" y="2383"/>
                  </a:cubicBezTo>
                  <a:cubicBezTo>
                    <a:pt x="1635" y="2928"/>
                    <a:pt x="1362" y="3512"/>
                    <a:pt x="1207" y="4095"/>
                  </a:cubicBezTo>
                  <a:cubicBezTo>
                    <a:pt x="779" y="5341"/>
                    <a:pt x="428" y="6586"/>
                    <a:pt x="156" y="7870"/>
                  </a:cubicBezTo>
                  <a:cubicBezTo>
                    <a:pt x="39" y="8337"/>
                    <a:pt x="0" y="8843"/>
                    <a:pt x="117" y="9349"/>
                  </a:cubicBezTo>
                  <a:cubicBezTo>
                    <a:pt x="156" y="9543"/>
                    <a:pt x="273" y="9738"/>
                    <a:pt x="390" y="9933"/>
                  </a:cubicBezTo>
                  <a:cubicBezTo>
                    <a:pt x="584" y="10166"/>
                    <a:pt x="1090" y="10477"/>
                    <a:pt x="934" y="10828"/>
                  </a:cubicBezTo>
                  <a:cubicBezTo>
                    <a:pt x="833" y="11055"/>
                    <a:pt x="978" y="11200"/>
                    <a:pt x="1134" y="11200"/>
                  </a:cubicBezTo>
                  <a:cubicBezTo>
                    <a:pt x="1219" y="11200"/>
                    <a:pt x="1308" y="11157"/>
                    <a:pt x="1362" y="11061"/>
                  </a:cubicBezTo>
                  <a:lnTo>
                    <a:pt x="1324" y="11061"/>
                  </a:lnTo>
                  <a:cubicBezTo>
                    <a:pt x="1479" y="10750"/>
                    <a:pt x="1440" y="10400"/>
                    <a:pt x="1246" y="10166"/>
                  </a:cubicBezTo>
                  <a:cubicBezTo>
                    <a:pt x="1090" y="9894"/>
                    <a:pt x="818" y="9738"/>
                    <a:pt x="701" y="9504"/>
                  </a:cubicBezTo>
                  <a:cubicBezTo>
                    <a:pt x="545" y="9232"/>
                    <a:pt x="467" y="8921"/>
                    <a:pt x="506" y="8609"/>
                  </a:cubicBezTo>
                  <a:cubicBezTo>
                    <a:pt x="662" y="7403"/>
                    <a:pt x="973" y="6236"/>
                    <a:pt x="1401" y="5068"/>
                  </a:cubicBezTo>
                  <a:cubicBezTo>
                    <a:pt x="1752" y="3940"/>
                    <a:pt x="2102" y="2772"/>
                    <a:pt x="2997" y="1916"/>
                  </a:cubicBezTo>
                  <a:cubicBezTo>
                    <a:pt x="3386" y="1488"/>
                    <a:pt x="3814" y="1099"/>
                    <a:pt x="4320" y="788"/>
                  </a:cubicBezTo>
                  <a:cubicBezTo>
                    <a:pt x="4865" y="477"/>
                    <a:pt x="5332" y="632"/>
                    <a:pt x="5915" y="477"/>
                  </a:cubicBezTo>
                  <a:cubicBezTo>
                    <a:pt x="6203" y="405"/>
                    <a:pt x="6125" y="1"/>
                    <a:pt x="5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979;p35">
              <a:extLst>
                <a:ext uri="{FF2B5EF4-FFF2-40B4-BE49-F238E27FC236}">
                  <a16:creationId xmlns:a16="http://schemas.microsoft.com/office/drawing/2014/main" id="{B9FC041E-1546-443D-850B-08E2EC2659DE}"/>
                </a:ext>
              </a:extLst>
            </p:cNvPr>
            <p:cNvSpPr/>
            <p:nvPr/>
          </p:nvSpPr>
          <p:spPr>
            <a:xfrm>
              <a:off x="3936452" y="3267635"/>
              <a:ext cx="148687" cy="50540"/>
            </a:xfrm>
            <a:custGeom>
              <a:avLst/>
              <a:gdLst/>
              <a:ahLst/>
              <a:cxnLst/>
              <a:rect l="l" t="t" r="r" b="b"/>
              <a:pathLst>
                <a:path w="13883" h="4719" extrusionOk="0">
                  <a:moveTo>
                    <a:pt x="13550" y="0"/>
                  </a:moveTo>
                  <a:cubicBezTo>
                    <a:pt x="13474" y="0"/>
                    <a:pt x="13397" y="40"/>
                    <a:pt x="13348" y="139"/>
                  </a:cubicBezTo>
                  <a:cubicBezTo>
                    <a:pt x="12844" y="1253"/>
                    <a:pt x="11744" y="2301"/>
                    <a:pt x="10474" y="2301"/>
                  </a:cubicBezTo>
                  <a:cubicBezTo>
                    <a:pt x="10370" y="2301"/>
                    <a:pt x="10264" y="2294"/>
                    <a:pt x="10157" y="2279"/>
                  </a:cubicBezTo>
                  <a:cubicBezTo>
                    <a:pt x="10045" y="2265"/>
                    <a:pt x="9934" y="2259"/>
                    <a:pt x="9823" y="2259"/>
                  </a:cubicBezTo>
                  <a:cubicBezTo>
                    <a:pt x="8702" y="2259"/>
                    <a:pt x="7636" y="2923"/>
                    <a:pt x="6538" y="3135"/>
                  </a:cubicBezTo>
                  <a:cubicBezTo>
                    <a:pt x="5837" y="3213"/>
                    <a:pt x="5137" y="3252"/>
                    <a:pt x="4437" y="3291"/>
                  </a:cubicBezTo>
                  <a:cubicBezTo>
                    <a:pt x="3931" y="3330"/>
                    <a:pt x="3425" y="3486"/>
                    <a:pt x="2997" y="3758"/>
                  </a:cubicBezTo>
                  <a:cubicBezTo>
                    <a:pt x="2641" y="3972"/>
                    <a:pt x="2226" y="4229"/>
                    <a:pt x="1843" y="4229"/>
                  </a:cubicBezTo>
                  <a:cubicBezTo>
                    <a:pt x="1598" y="4229"/>
                    <a:pt x="1365" y="4124"/>
                    <a:pt x="1168" y="3836"/>
                  </a:cubicBezTo>
                  <a:cubicBezTo>
                    <a:pt x="662" y="3096"/>
                    <a:pt x="1090" y="2240"/>
                    <a:pt x="1479" y="1618"/>
                  </a:cubicBezTo>
                  <a:cubicBezTo>
                    <a:pt x="1562" y="1424"/>
                    <a:pt x="1409" y="1250"/>
                    <a:pt x="1243" y="1250"/>
                  </a:cubicBezTo>
                  <a:cubicBezTo>
                    <a:pt x="1176" y="1250"/>
                    <a:pt x="1107" y="1278"/>
                    <a:pt x="1051" y="1345"/>
                  </a:cubicBezTo>
                  <a:cubicBezTo>
                    <a:pt x="506" y="2318"/>
                    <a:pt x="0" y="3991"/>
                    <a:pt x="1362" y="4614"/>
                  </a:cubicBezTo>
                  <a:cubicBezTo>
                    <a:pt x="1557" y="4684"/>
                    <a:pt x="1756" y="4718"/>
                    <a:pt x="1954" y="4718"/>
                  </a:cubicBezTo>
                  <a:cubicBezTo>
                    <a:pt x="2309" y="4718"/>
                    <a:pt x="2658" y="4606"/>
                    <a:pt x="2958" y="4381"/>
                  </a:cubicBezTo>
                  <a:cubicBezTo>
                    <a:pt x="3269" y="4147"/>
                    <a:pt x="3619" y="3953"/>
                    <a:pt x="3970" y="3797"/>
                  </a:cubicBezTo>
                  <a:cubicBezTo>
                    <a:pt x="4340" y="3740"/>
                    <a:pt x="4710" y="3704"/>
                    <a:pt x="5081" y="3704"/>
                  </a:cubicBezTo>
                  <a:cubicBezTo>
                    <a:pt x="5216" y="3704"/>
                    <a:pt x="5352" y="3709"/>
                    <a:pt x="5487" y="3719"/>
                  </a:cubicBezTo>
                  <a:cubicBezTo>
                    <a:pt x="6382" y="3680"/>
                    <a:pt x="7238" y="3486"/>
                    <a:pt x="8094" y="3174"/>
                  </a:cubicBezTo>
                  <a:cubicBezTo>
                    <a:pt x="8484" y="3019"/>
                    <a:pt x="8873" y="2902"/>
                    <a:pt x="9301" y="2746"/>
                  </a:cubicBezTo>
                  <a:cubicBezTo>
                    <a:pt x="9405" y="2736"/>
                    <a:pt x="9512" y="2731"/>
                    <a:pt x="9621" y="2731"/>
                  </a:cubicBezTo>
                  <a:cubicBezTo>
                    <a:pt x="9919" y="2731"/>
                    <a:pt x="10233" y="2767"/>
                    <a:pt x="10546" y="2824"/>
                  </a:cubicBezTo>
                  <a:cubicBezTo>
                    <a:pt x="11947" y="2824"/>
                    <a:pt x="13231" y="1540"/>
                    <a:pt x="13776" y="373"/>
                  </a:cubicBezTo>
                  <a:cubicBezTo>
                    <a:pt x="13882" y="186"/>
                    <a:pt x="13716" y="0"/>
                    <a:pt x="13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980;p35">
              <a:extLst>
                <a:ext uri="{FF2B5EF4-FFF2-40B4-BE49-F238E27FC236}">
                  <a16:creationId xmlns:a16="http://schemas.microsoft.com/office/drawing/2014/main" id="{5987CB8D-4929-46CD-8A97-6462282B4834}"/>
                </a:ext>
              </a:extLst>
            </p:cNvPr>
            <p:cNvSpPr/>
            <p:nvPr/>
          </p:nvSpPr>
          <p:spPr>
            <a:xfrm>
              <a:off x="4073347" y="3249331"/>
              <a:ext cx="145420" cy="113665"/>
            </a:xfrm>
            <a:custGeom>
              <a:avLst/>
              <a:gdLst/>
              <a:ahLst/>
              <a:cxnLst/>
              <a:rect l="l" t="t" r="r" b="b"/>
              <a:pathLst>
                <a:path w="13578" h="10613" extrusionOk="0">
                  <a:moveTo>
                    <a:pt x="356" y="0"/>
                  </a:moveTo>
                  <a:cubicBezTo>
                    <a:pt x="174" y="0"/>
                    <a:pt x="0" y="165"/>
                    <a:pt x="138" y="330"/>
                  </a:cubicBezTo>
                  <a:cubicBezTo>
                    <a:pt x="1928" y="2743"/>
                    <a:pt x="3796" y="5117"/>
                    <a:pt x="6169" y="6985"/>
                  </a:cubicBezTo>
                  <a:cubicBezTo>
                    <a:pt x="8193" y="8580"/>
                    <a:pt x="10605" y="10059"/>
                    <a:pt x="13174" y="10604"/>
                  </a:cubicBezTo>
                  <a:cubicBezTo>
                    <a:pt x="13194" y="10610"/>
                    <a:pt x="13215" y="10612"/>
                    <a:pt x="13234" y="10612"/>
                  </a:cubicBezTo>
                  <a:cubicBezTo>
                    <a:pt x="13467" y="10612"/>
                    <a:pt x="13578" y="10209"/>
                    <a:pt x="13290" y="10137"/>
                  </a:cubicBezTo>
                  <a:cubicBezTo>
                    <a:pt x="10761" y="9631"/>
                    <a:pt x="8387" y="8113"/>
                    <a:pt x="6403" y="6518"/>
                  </a:cubicBezTo>
                  <a:cubicBezTo>
                    <a:pt x="4107" y="4728"/>
                    <a:pt x="2317" y="2393"/>
                    <a:pt x="566" y="97"/>
                  </a:cubicBezTo>
                  <a:cubicBezTo>
                    <a:pt x="509" y="29"/>
                    <a:pt x="432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981;p35">
              <a:extLst>
                <a:ext uri="{FF2B5EF4-FFF2-40B4-BE49-F238E27FC236}">
                  <a16:creationId xmlns:a16="http://schemas.microsoft.com/office/drawing/2014/main" id="{F1F15714-BEE5-4B45-84C1-F7AB45C9B81A}"/>
                </a:ext>
              </a:extLst>
            </p:cNvPr>
            <p:cNvSpPr/>
            <p:nvPr/>
          </p:nvSpPr>
          <p:spPr>
            <a:xfrm>
              <a:off x="4076067" y="3232742"/>
              <a:ext cx="22437" cy="46835"/>
            </a:xfrm>
            <a:custGeom>
              <a:avLst/>
              <a:gdLst/>
              <a:ahLst/>
              <a:cxnLst/>
              <a:rect l="l" t="t" r="r" b="b"/>
              <a:pathLst>
                <a:path w="2095" h="4373" extrusionOk="0">
                  <a:moveTo>
                    <a:pt x="1129" y="1"/>
                  </a:moveTo>
                  <a:cubicBezTo>
                    <a:pt x="992" y="1"/>
                    <a:pt x="856" y="99"/>
                    <a:pt x="893" y="273"/>
                  </a:cubicBezTo>
                  <a:lnTo>
                    <a:pt x="893" y="273"/>
                  </a:lnTo>
                  <a:lnTo>
                    <a:pt x="856" y="284"/>
                  </a:lnTo>
                  <a:cubicBezTo>
                    <a:pt x="893" y="379"/>
                    <a:pt x="932" y="476"/>
                    <a:pt x="972" y="575"/>
                  </a:cubicBezTo>
                  <a:lnTo>
                    <a:pt x="972" y="575"/>
                  </a:lnTo>
                  <a:cubicBezTo>
                    <a:pt x="1027" y="812"/>
                    <a:pt x="1065" y="1054"/>
                    <a:pt x="1086" y="1297"/>
                  </a:cubicBezTo>
                  <a:lnTo>
                    <a:pt x="1086" y="1297"/>
                  </a:lnTo>
                  <a:cubicBezTo>
                    <a:pt x="1079" y="1332"/>
                    <a:pt x="1079" y="1370"/>
                    <a:pt x="1090" y="1412"/>
                  </a:cubicBezTo>
                  <a:cubicBezTo>
                    <a:pt x="1093" y="1428"/>
                    <a:pt x="1095" y="1445"/>
                    <a:pt x="1098" y="1461"/>
                  </a:cubicBezTo>
                  <a:lnTo>
                    <a:pt x="1098" y="1461"/>
                  </a:lnTo>
                  <a:cubicBezTo>
                    <a:pt x="1138" y="2165"/>
                    <a:pt x="1041" y="2883"/>
                    <a:pt x="818" y="3553"/>
                  </a:cubicBezTo>
                  <a:cubicBezTo>
                    <a:pt x="811" y="3573"/>
                    <a:pt x="808" y="3594"/>
                    <a:pt x="808" y="3614"/>
                  </a:cubicBezTo>
                  <a:lnTo>
                    <a:pt x="808" y="3614"/>
                  </a:lnTo>
                  <a:cubicBezTo>
                    <a:pt x="661" y="3739"/>
                    <a:pt x="493" y="3838"/>
                    <a:pt x="312" y="3903"/>
                  </a:cubicBezTo>
                  <a:cubicBezTo>
                    <a:pt x="12" y="3903"/>
                    <a:pt x="1" y="4372"/>
                    <a:pt x="278" y="4372"/>
                  </a:cubicBezTo>
                  <a:cubicBezTo>
                    <a:pt x="289" y="4372"/>
                    <a:pt x="300" y="4371"/>
                    <a:pt x="312" y="4370"/>
                  </a:cubicBezTo>
                  <a:cubicBezTo>
                    <a:pt x="1051" y="4253"/>
                    <a:pt x="1674" y="3669"/>
                    <a:pt x="1829" y="2930"/>
                  </a:cubicBezTo>
                  <a:cubicBezTo>
                    <a:pt x="2095" y="2020"/>
                    <a:pt x="1732" y="1074"/>
                    <a:pt x="1390" y="234"/>
                  </a:cubicBezTo>
                  <a:lnTo>
                    <a:pt x="1390" y="234"/>
                  </a:lnTo>
                  <a:cubicBezTo>
                    <a:pt x="1381" y="199"/>
                    <a:pt x="1372" y="164"/>
                    <a:pt x="1362" y="128"/>
                  </a:cubicBezTo>
                  <a:lnTo>
                    <a:pt x="1362" y="128"/>
                  </a:lnTo>
                  <a:lnTo>
                    <a:pt x="1349" y="132"/>
                  </a:lnTo>
                  <a:lnTo>
                    <a:pt x="1349" y="132"/>
                  </a:lnTo>
                  <a:cubicBezTo>
                    <a:pt x="1308" y="43"/>
                    <a:pt x="1218" y="1"/>
                    <a:pt x="1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982;p35">
              <a:extLst>
                <a:ext uri="{FF2B5EF4-FFF2-40B4-BE49-F238E27FC236}">
                  <a16:creationId xmlns:a16="http://schemas.microsoft.com/office/drawing/2014/main" id="{31DEC3C6-A447-4629-8D6E-90C6D226D6DD}"/>
                </a:ext>
              </a:extLst>
            </p:cNvPr>
            <p:cNvSpPr/>
            <p:nvPr/>
          </p:nvSpPr>
          <p:spPr>
            <a:xfrm>
              <a:off x="4113156" y="3187653"/>
              <a:ext cx="48356" cy="140644"/>
            </a:xfrm>
            <a:custGeom>
              <a:avLst/>
              <a:gdLst/>
              <a:ahLst/>
              <a:cxnLst/>
              <a:rect l="l" t="t" r="r" b="b"/>
              <a:pathLst>
                <a:path w="4515" h="13132" extrusionOk="0">
                  <a:moveTo>
                    <a:pt x="896" y="829"/>
                  </a:moveTo>
                  <a:cubicBezTo>
                    <a:pt x="1482" y="1707"/>
                    <a:pt x="2040" y="2634"/>
                    <a:pt x="2569" y="3560"/>
                  </a:cubicBezTo>
                  <a:cubicBezTo>
                    <a:pt x="3231" y="4650"/>
                    <a:pt x="3931" y="5934"/>
                    <a:pt x="3970" y="7296"/>
                  </a:cubicBezTo>
                  <a:cubicBezTo>
                    <a:pt x="4009" y="8580"/>
                    <a:pt x="3503" y="9747"/>
                    <a:pt x="2997" y="10915"/>
                  </a:cubicBezTo>
                  <a:cubicBezTo>
                    <a:pt x="2882" y="11210"/>
                    <a:pt x="2775" y="11532"/>
                    <a:pt x="2732" y="11850"/>
                  </a:cubicBezTo>
                  <a:lnTo>
                    <a:pt x="2732" y="11850"/>
                  </a:lnTo>
                  <a:cubicBezTo>
                    <a:pt x="1647" y="10285"/>
                    <a:pt x="1238" y="8402"/>
                    <a:pt x="1012" y="6556"/>
                  </a:cubicBezTo>
                  <a:cubicBezTo>
                    <a:pt x="799" y="4675"/>
                    <a:pt x="554" y="2697"/>
                    <a:pt x="896" y="829"/>
                  </a:cubicBezTo>
                  <a:close/>
                  <a:moveTo>
                    <a:pt x="810" y="1"/>
                  </a:moveTo>
                  <a:cubicBezTo>
                    <a:pt x="702" y="1"/>
                    <a:pt x="591" y="61"/>
                    <a:pt x="545" y="175"/>
                  </a:cubicBezTo>
                  <a:cubicBezTo>
                    <a:pt x="1" y="2276"/>
                    <a:pt x="312" y="4611"/>
                    <a:pt x="545" y="6751"/>
                  </a:cubicBezTo>
                  <a:cubicBezTo>
                    <a:pt x="779" y="8697"/>
                    <a:pt x="1246" y="10642"/>
                    <a:pt x="2413" y="12238"/>
                  </a:cubicBezTo>
                  <a:cubicBezTo>
                    <a:pt x="2470" y="12306"/>
                    <a:pt x="2547" y="12334"/>
                    <a:pt x="2623" y="12334"/>
                  </a:cubicBezTo>
                  <a:cubicBezTo>
                    <a:pt x="2657" y="12334"/>
                    <a:pt x="2691" y="12329"/>
                    <a:pt x="2723" y="12318"/>
                  </a:cubicBezTo>
                  <a:lnTo>
                    <a:pt x="2723" y="12318"/>
                  </a:lnTo>
                  <a:cubicBezTo>
                    <a:pt x="2755" y="12586"/>
                    <a:pt x="2859" y="12839"/>
                    <a:pt x="3075" y="13055"/>
                  </a:cubicBezTo>
                  <a:cubicBezTo>
                    <a:pt x="3129" y="13109"/>
                    <a:pt x="3190" y="13132"/>
                    <a:pt x="3248" y="13132"/>
                  </a:cubicBezTo>
                  <a:cubicBezTo>
                    <a:pt x="3440" y="13132"/>
                    <a:pt x="3604" y="12884"/>
                    <a:pt x="3425" y="12705"/>
                  </a:cubicBezTo>
                  <a:cubicBezTo>
                    <a:pt x="2725" y="11965"/>
                    <a:pt x="3775" y="10448"/>
                    <a:pt x="4048" y="9631"/>
                  </a:cubicBezTo>
                  <a:cubicBezTo>
                    <a:pt x="4437" y="8580"/>
                    <a:pt x="4515" y="7451"/>
                    <a:pt x="4320" y="6362"/>
                  </a:cubicBezTo>
                  <a:cubicBezTo>
                    <a:pt x="4048" y="5272"/>
                    <a:pt x="3620" y="4260"/>
                    <a:pt x="2997" y="3327"/>
                  </a:cubicBezTo>
                  <a:cubicBezTo>
                    <a:pt x="2374" y="2237"/>
                    <a:pt x="1713" y="1147"/>
                    <a:pt x="1012" y="97"/>
                  </a:cubicBezTo>
                  <a:cubicBezTo>
                    <a:pt x="964" y="32"/>
                    <a:pt x="888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983;p35">
              <a:extLst>
                <a:ext uri="{FF2B5EF4-FFF2-40B4-BE49-F238E27FC236}">
                  <a16:creationId xmlns:a16="http://schemas.microsoft.com/office/drawing/2014/main" id="{A62F1EF5-5E83-4145-8722-DF310EF30C50}"/>
                </a:ext>
              </a:extLst>
            </p:cNvPr>
            <p:cNvSpPr/>
            <p:nvPr/>
          </p:nvSpPr>
          <p:spPr>
            <a:xfrm>
              <a:off x="4164179" y="3189227"/>
              <a:ext cx="96604" cy="255241"/>
            </a:xfrm>
            <a:custGeom>
              <a:avLst/>
              <a:gdLst/>
              <a:ahLst/>
              <a:cxnLst/>
              <a:rect l="l" t="t" r="r" b="b"/>
              <a:pathLst>
                <a:path w="9020" h="23832" extrusionOk="0">
                  <a:moveTo>
                    <a:pt x="291" y="0"/>
                  </a:moveTo>
                  <a:cubicBezTo>
                    <a:pt x="154" y="0"/>
                    <a:pt x="0" y="116"/>
                    <a:pt x="23" y="300"/>
                  </a:cubicBezTo>
                  <a:cubicBezTo>
                    <a:pt x="879" y="4386"/>
                    <a:pt x="1696" y="8511"/>
                    <a:pt x="3058" y="12441"/>
                  </a:cubicBezTo>
                  <a:cubicBezTo>
                    <a:pt x="3720" y="14348"/>
                    <a:pt x="4537" y="16216"/>
                    <a:pt x="5471" y="18006"/>
                  </a:cubicBezTo>
                  <a:cubicBezTo>
                    <a:pt x="6444" y="19912"/>
                    <a:pt x="7806" y="21625"/>
                    <a:pt x="8506" y="23648"/>
                  </a:cubicBezTo>
                  <a:cubicBezTo>
                    <a:pt x="8538" y="23776"/>
                    <a:pt x="8635" y="23831"/>
                    <a:pt x="8733" y="23831"/>
                  </a:cubicBezTo>
                  <a:cubicBezTo>
                    <a:pt x="8875" y="23831"/>
                    <a:pt x="9019" y="23715"/>
                    <a:pt x="8973" y="23531"/>
                  </a:cubicBezTo>
                  <a:lnTo>
                    <a:pt x="8973" y="23531"/>
                  </a:lnTo>
                  <a:lnTo>
                    <a:pt x="8973" y="23570"/>
                  </a:lnTo>
                  <a:cubicBezTo>
                    <a:pt x="8312" y="21625"/>
                    <a:pt x="7105" y="19951"/>
                    <a:pt x="6132" y="18161"/>
                  </a:cubicBezTo>
                  <a:cubicBezTo>
                    <a:pt x="5082" y="16293"/>
                    <a:pt x="4265" y="14348"/>
                    <a:pt x="3564" y="12324"/>
                  </a:cubicBezTo>
                  <a:cubicBezTo>
                    <a:pt x="2202" y="8394"/>
                    <a:pt x="1346" y="4269"/>
                    <a:pt x="490" y="183"/>
                  </a:cubicBezTo>
                  <a:cubicBezTo>
                    <a:pt x="474" y="56"/>
                    <a:pt x="386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984;p35">
              <a:extLst>
                <a:ext uri="{FF2B5EF4-FFF2-40B4-BE49-F238E27FC236}">
                  <a16:creationId xmlns:a16="http://schemas.microsoft.com/office/drawing/2014/main" id="{8B2804F8-4FAB-4D9A-B812-CC5E50C4044E}"/>
                </a:ext>
              </a:extLst>
            </p:cNvPr>
            <p:cNvSpPr/>
            <p:nvPr/>
          </p:nvSpPr>
          <p:spPr>
            <a:xfrm>
              <a:off x="4146496" y="3146590"/>
              <a:ext cx="24601" cy="49384"/>
            </a:xfrm>
            <a:custGeom>
              <a:avLst/>
              <a:gdLst/>
              <a:ahLst/>
              <a:cxnLst/>
              <a:rect l="l" t="t" r="r" b="b"/>
              <a:pathLst>
                <a:path w="2297" h="4611" extrusionOk="0">
                  <a:moveTo>
                    <a:pt x="807" y="463"/>
                  </a:moveTo>
                  <a:cubicBezTo>
                    <a:pt x="925" y="463"/>
                    <a:pt x="1096" y="665"/>
                    <a:pt x="1168" y="701"/>
                  </a:cubicBezTo>
                  <a:cubicBezTo>
                    <a:pt x="1246" y="818"/>
                    <a:pt x="1363" y="934"/>
                    <a:pt x="1441" y="1051"/>
                  </a:cubicBezTo>
                  <a:cubicBezTo>
                    <a:pt x="1596" y="1362"/>
                    <a:pt x="1713" y="1674"/>
                    <a:pt x="1752" y="2024"/>
                  </a:cubicBezTo>
                  <a:cubicBezTo>
                    <a:pt x="1812" y="2621"/>
                    <a:pt x="1825" y="3218"/>
                    <a:pt x="1829" y="3798"/>
                  </a:cubicBezTo>
                  <a:lnTo>
                    <a:pt x="1829" y="3798"/>
                  </a:lnTo>
                  <a:cubicBezTo>
                    <a:pt x="1533" y="3309"/>
                    <a:pt x="1242" y="2803"/>
                    <a:pt x="974" y="2296"/>
                  </a:cubicBezTo>
                  <a:cubicBezTo>
                    <a:pt x="779" y="1985"/>
                    <a:pt x="662" y="1635"/>
                    <a:pt x="584" y="1285"/>
                  </a:cubicBezTo>
                  <a:cubicBezTo>
                    <a:pt x="546" y="1090"/>
                    <a:pt x="507" y="545"/>
                    <a:pt x="779" y="467"/>
                  </a:cubicBezTo>
                  <a:cubicBezTo>
                    <a:pt x="788" y="464"/>
                    <a:pt x="797" y="463"/>
                    <a:pt x="807" y="463"/>
                  </a:cubicBezTo>
                  <a:close/>
                  <a:moveTo>
                    <a:pt x="779" y="0"/>
                  </a:moveTo>
                  <a:cubicBezTo>
                    <a:pt x="507" y="0"/>
                    <a:pt x="273" y="195"/>
                    <a:pt x="195" y="467"/>
                  </a:cubicBezTo>
                  <a:cubicBezTo>
                    <a:pt x="1" y="1129"/>
                    <a:pt x="118" y="1790"/>
                    <a:pt x="468" y="2374"/>
                  </a:cubicBezTo>
                  <a:cubicBezTo>
                    <a:pt x="818" y="3114"/>
                    <a:pt x="1246" y="3814"/>
                    <a:pt x="1713" y="4514"/>
                  </a:cubicBezTo>
                  <a:cubicBezTo>
                    <a:pt x="1758" y="4582"/>
                    <a:pt x="1825" y="4610"/>
                    <a:pt x="1894" y="4610"/>
                  </a:cubicBezTo>
                  <a:cubicBezTo>
                    <a:pt x="1946" y="4610"/>
                    <a:pt x="1998" y="4594"/>
                    <a:pt x="2042" y="4566"/>
                  </a:cubicBezTo>
                  <a:lnTo>
                    <a:pt x="2042" y="4566"/>
                  </a:lnTo>
                  <a:cubicBezTo>
                    <a:pt x="2052" y="4567"/>
                    <a:pt x="2063" y="4568"/>
                    <a:pt x="2073" y="4568"/>
                  </a:cubicBezTo>
                  <a:cubicBezTo>
                    <a:pt x="2187" y="4568"/>
                    <a:pt x="2297" y="4490"/>
                    <a:pt x="2297" y="4320"/>
                  </a:cubicBezTo>
                  <a:cubicBezTo>
                    <a:pt x="2297" y="3619"/>
                    <a:pt x="2297" y="2880"/>
                    <a:pt x="2219" y="2102"/>
                  </a:cubicBezTo>
                  <a:cubicBezTo>
                    <a:pt x="2219" y="1479"/>
                    <a:pt x="1946" y="895"/>
                    <a:pt x="1557" y="428"/>
                  </a:cubicBezTo>
                  <a:cubicBezTo>
                    <a:pt x="1363" y="195"/>
                    <a:pt x="1090" y="39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985;p35">
              <a:extLst>
                <a:ext uri="{FF2B5EF4-FFF2-40B4-BE49-F238E27FC236}">
                  <a16:creationId xmlns:a16="http://schemas.microsoft.com/office/drawing/2014/main" id="{1FC0FB95-298B-4D3B-8B58-B0F2FF7C804A}"/>
                </a:ext>
              </a:extLst>
            </p:cNvPr>
            <p:cNvSpPr/>
            <p:nvPr/>
          </p:nvSpPr>
          <p:spPr>
            <a:xfrm>
              <a:off x="4136076" y="3188488"/>
              <a:ext cx="40698" cy="38385"/>
            </a:xfrm>
            <a:custGeom>
              <a:avLst/>
              <a:gdLst/>
              <a:ahLst/>
              <a:cxnLst/>
              <a:rect l="l" t="t" r="r" b="b"/>
              <a:pathLst>
                <a:path w="3800" h="3584" extrusionOk="0">
                  <a:moveTo>
                    <a:pt x="624" y="486"/>
                  </a:moveTo>
                  <a:cubicBezTo>
                    <a:pt x="779" y="525"/>
                    <a:pt x="896" y="525"/>
                    <a:pt x="1013" y="563"/>
                  </a:cubicBezTo>
                  <a:cubicBezTo>
                    <a:pt x="1519" y="758"/>
                    <a:pt x="1947" y="1147"/>
                    <a:pt x="2180" y="1614"/>
                  </a:cubicBezTo>
                  <a:cubicBezTo>
                    <a:pt x="2438" y="2026"/>
                    <a:pt x="2678" y="2422"/>
                    <a:pt x="2913" y="2822"/>
                  </a:cubicBezTo>
                  <a:lnTo>
                    <a:pt x="2913" y="2822"/>
                  </a:lnTo>
                  <a:cubicBezTo>
                    <a:pt x="2237" y="2410"/>
                    <a:pt x="1629" y="1910"/>
                    <a:pt x="1091" y="1342"/>
                  </a:cubicBezTo>
                  <a:cubicBezTo>
                    <a:pt x="896" y="1147"/>
                    <a:pt x="779" y="953"/>
                    <a:pt x="662" y="719"/>
                  </a:cubicBezTo>
                  <a:cubicBezTo>
                    <a:pt x="624" y="641"/>
                    <a:pt x="624" y="602"/>
                    <a:pt x="585" y="563"/>
                  </a:cubicBezTo>
                  <a:lnTo>
                    <a:pt x="585" y="486"/>
                  </a:lnTo>
                  <a:cubicBezTo>
                    <a:pt x="585" y="499"/>
                    <a:pt x="589" y="503"/>
                    <a:pt x="595" y="503"/>
                  </a:cubicBezTo>
                  <a:cubicBezTo>
                    <a:pt x="606" y="503"/>
                    <a:pt x="624" y="486"/>
                    <a:pt x="624" y="486"/>
                  </a:cubicBezTo>
                  <a:close/>
                  <a:moveTo>
                    <a:pt x="692" y="0"/>
                  </a:moveTo>
                  <a:cubicBezTo>
                    <a:pt x="487" y="0"/>
                    <a:pt x="287" y="53"/>
                    <a:pt x="195" y="213"/>
                  </a:cubicBezTo>
                  <a:cubicBezTo>
                    <a:pt x="1" y="486"/>
                    <a:pt x="195" y="875"/>
                    <a:pt x="351" y="1108"/>
                  </a:cubicBezTo>
                  <a:cubicBezTo>
                    <a:pt x="662" y="1614"/>
                    <a:pt x="1052" y="2081"/>
                    <a:pt x="1557" y="2431"/>
                  </a:cubicBezTo>
                  <a:cubicBezTo>
                    <a:pt x="2102" y="2859"/>
                    <a:pt x="2686" y="3210"/>
                    <a:pt x="3309" y="3560"/>
                  </a:cubicBezTo>
                  <a:cubicBezTo>
                    <a:pt x="3341" y="3576"/>
                    <a:pt x="3373" y="3583"/>
                    <a:pt x="3404" y="3583"/>
                  </a:cubicBezTo>
                  <a:cubicBezTo>
                    <a:pt x="3442" y="3583"/>
                    <a:pt x="3479" y="3572"/>
                    <a:pt x="3511" y="3553"/>
                  </a:cubicBezTo>
                  <a:lnTo>
                    <a:pt x="3511" y="3553"/>
                  </a:lnTo>
                  <a:cubicBezTo>
                    <a:pt x="3668" y="3527"/>
                    <a:pt x="3799" y="3349"/>
                    <a:pt x="3698" y="3171"/>
                  </a:cubicBezTo>
                  <a:cubicBezTo>
                    <a:pt x="3309" y="2548"/>
                    <a:pt x="2958" y="1925"/>
                    <a:pt x="2530" y="1303"/>
                  </a:cubicBezTo>
                  <a:cubicBezTo>
                    <a:pt x="2219" y="719"/>
                    <a:pt x="1713" y="291"/>
                    <a:pt x="1091" y="58"/>
                  </a:cubicBezTo>
                  <a:cubicBezTo>
                    <a:pt x="979" y="26"/>
                    <a:pt x="834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986;p35">
              <a:extLst>
                <a:ext uri="{FF2B5EF4-FFF2-40B4-BE49-F238E27FC236}">
                  <a16:creationId xmlns:a16="http://schemas.microsoft.com/office/drawing/2014/main" id="{751EEC63-E98B-4800-9C87-5900F179389C}"/>
                </a:ext>
              </a:extLst>
            </p:cNvPr>
            <p:cNvSpPr/>
            <p:nvPr/>
          </p:nvSpPr>
          <p:spPr>
            <a:xfrm>
              <a:off x="4171922" y="3179973"/>
              <a:ext cx="23765" cy="45678"/>
            </a:xfrm>
            <a:custGeom>
              <a:avLst/>
              <a:gdLst/>
              <a:ahLst/>
              <a:cxnLst/>
              <a:rect l="l" t="t" r="r" b="b"/>
              <a:pathLst>
                <a:path w="2219" h="4265" extrusionOk="0">
                  <a:moveTo>
                    <a:pt x="1525" y="492"/>
                  </a:moveTo>
                  <a:cubicBezTo>
                    <a:pt x="1549" y="492"/>
                    <a:pt x="1572" y="506"/>
                    <a:pt x="1596" y="541"/>
                  </a:cubicBezTo>
                  <a:cubicBezTo>
                    <a:pt x="1946" y="1047"/>
                    <a:pt x="1557" y="1748"/>
                    <a:pt x="1285" y="2176"/>
                  </a:cubicBezTo>
                  <a:cubicBezTo>
                    <a:pt x="1050" y="2495"/>
                    <a:pt x="828" y="2815"/>
                    <a:pt x="610" y="3134"/>
                  </a:cubicBezTo>
                  <a:lnTo>
                    <a:pt x="610" y="3134"/>
                  </a:lnTo>
                  <a:cubicBezTo>
                    <a:pt x="684" y="2710"/>
                    <a:pt x="763" y="2300"/>
                    <a:pt x="857" y="1903"/>
                  </a:cubicBezTo>
                  <a:cubicBezTo>
                    <a:pt x="934" y="1592"/>
                    <a:pt x="1012" y="1281"/>
                    <a:pt x="1168" y="1008"/>
                  </a:cubicBezTo>
                  <a:cubicBezTo>
                    <a:pt x="1207" y="892"/>
                    <a:pt x="1285" y="736"/>
                    <a:pt x="1362" y="619"/>
                  </a:cubicBezTo>
                  <a:cubicBezTo>
                    <a:pt x="1417" y="565"/>
                    <a:pt x="1471" y="492"/>
                    <a:pt x="1525" y="492"/>
                  </a:cubicBezTo>
                  <a:close/>
                  <a:moveTo>
                    <a:pt x="1539" y="1"/>
                  </a:moveTo>
                  <a:cubicBezTo>
                    <a:pt x="1406" y="1"/>
                    <a:pt x="1271" y="49"/>
                    <a:pt x="1168" y="152"/>
                  </a:cubicBezTo>
                  <a:cubicBezTo>
                    <a:pt x="740" y="580"/>
                    <a:pt x="506" y="1125"/>
                    <a:pt x="390" y="1748"/>
                  </a:cubicBezTo>
                  <a:cubicBezTo>
                    <a:pt x="234" y="2487"/>
                    <a:pt x="78" y="3226"/>
                    <a:pt x="0" y="4005"/>
                  </a:cubicBezTo>
                  <a:cubicBezTo>
                    <a:pt x="0" y="4046"/>
                    <a:pt x="15" y="4087"/>
                    <a:pt x="39" y="4124"/>
                  </a:cubicBezTo>
                  <a:lnTo>
                    <a:pt x="39" y="4124"/>
                  </a:lnTo>
                  <a:cubicBezTo>
                    <a:pt x="71" y="4209"/>
                    <a:pt x="169" y="4264"/>
                    <a:pt x="269" y="4264"/>
                  </a:cubicBezTo>
                  <a:cubicBezTo>
                    <a:pt x="343" y="4264"/>
                    <a:pt x="419" y="4233"/>
                    <a:pt x="467" y="4160"/>
                  </a:cubicBezTo>
                  <a:cubicBezTo>
                    <a:pt x="857" y="3615"/>
                    <a:pt x="1246" y="3071"/>
                    <a:pt x="1635" y="2526"/>
                  </a:cubicBezTo>
                  <a:cubicBezTo>
                    <a:pt x="2024" y="2059"/>
                    <a:pt x="2219" y="1436"/>
                    <a:pt x="2219" y="853"/>
                  </a:cubicBezTo>
                  <a:cubicBezTo>
                    <a:pt x="2180" y="580"/>
                    <a:pt x="2063" y="308"/>
                    <a:pt x="1868" y="113"/>
                  </a:cubicBezTo>
                  <a:cubicBezTo>
                    <a:pt x="1776" y="40"/>
                    <a:pt x="1659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987;p35">
              <a:extLst>
                <a:ext uri="{FF2B5EF4-FFF2-40B4-BE49-F238E27FC236}">
                  <a16:creationId xmlns:a16="http://schemas.microsoft.com/office/drawing/2014/main" id="{92780998-B44D-4F60-8FF5-2BC2FD759321}"/>
                </a:ext>
              </a:extLst>
            </p:cNvPr>
            <p:cNvSpPr/>
            <p:nvPr/>
          </p:nvSpPr>
          <p:spPr>
            <a:xfrm>
              <a:off x="4146496" y="3222364"/>
              <a:ext cx="36039" cy="32794"/>
            </a:xfrm>
            <a:custGeom>
              <a:avLst/>
              <a:gdLst/>
              <a:ahLst/>
              <a:cxnLst/>
              <a:rect l="l" t="t" r="r" b="b"/>
              <a:pathLst>
                <a:path w="3365" h="3062" extrusionOk="0">
                  <a:moveTo>
                    <a:pt x="742" y="528"/>
                  </a:moveTo>
                  <a:cubicBezTo>
                    <a:pt x="767" y="528"/>
                    <a:pt x="792" y="535"/>
                    <a:pt x="818" y="552"/>
                  </a:cubicBezTo>
                  <a:cubicBezTo>
                    <a:pt x="1013" y="669"/>
                    <a:pt x="1168" y="825"/>
                    <a:pt x="1324" y="981"/>
                  </a:cubicBezTo>
                  <a:cubicBezTo>
                    <a:pt x="1479" y="1136"/>
                    <a:pt x="1674" y="1292"/>
                    <a:pt x="1791" y="1448"/>
                  </a:cubicBezTo>
                  <a:cubicBezTo>
                    <a:pt x="2079" y="1736"/>
                    <a:pt x="2325" y="2045"/>
                    <a:pt x="2559" y="2361"/>
                  </a:cubicBezTo>
                  <a:lnTo>
                    <a:pt x="2559" y="2361"/>
                  </a:lnTo>
                  <a:cubicBezTo>
                    <a:pt x="2341" y="2260"/>
                    <a:pt x="2133" y="2137"/>
                    <a:pt x="1946" y="1992"/>
                  </a:cubicBezTo>
                  <a:cubicBezTo>
                    <a:pt x="1557" y="1759"/>
                    <a:pt x="1207" y="1525"/>
                    <a:pt x="857" y="1214"/>
                  </a:cubicBezTo>
                  <a:cubicBezTo>
                    <a:pt x="701" y="1097"/>
                    <a:pt x="584" y="942"/>
                    <a:pt x="584" y="747"/>
                  </a:cubicBezTo>
                  <a:cubicBezTo>
                    <a:pt x="584" y="626"/>
                    <a:pt x="656" y="528"/>
                    <a:pt x="742" y="528"/>
                  </a:cubicBezTo>
                  <a:close/>
                  <a:moveTo>
                    <a:pt x="766" y="0"/>
                  </a:moveTo>
                  <a:cubicBezTo>
                    <a:pt x="556" y="0"/>
                    <a:pt x="331" y="115"/>
                    <a:pt x="195" y="319"/>
                  </a:cubicBezTo>
                  <a:cubicBezTo>
                    <a:pt x="40" y="552"/>
                    <a:pt x="1" y="825"/>
                    <a:pt x="118" y="1097"/>
                  </a:cubicBezTo>
                  <a:cubicBezTo>
                    <a:pt x="234" y="1331"/>
                    <a:pt x="429" y="1564"/>
                    <a:pt x="662" y="1720"/>
                  </a:cubicBezTo>
                  <a:cubicBezTo>
                    <a:pt x="896" y="1876"/>
                    <a:pt x="1090" y="2031"/>
                    <a:pt x="1324" y="2187"/>
                  </a:cubicBezTo>
                  <a:cubicBezTo>
                    <a:pt x="1830" y="2576"/>
                    <a:pt x="2413" y="2848"/>
                    <a:pt x="2997" y="3043"/>
                  </a:cubicBezTo>
                  <a:cubicBezTo>
                    <a:pt x="3031" y="3056"/>
                    <a:pt x="3063" y="3062"/>
                    <a:pt x="3092" y="3062"/>
                  </a:cubicBezTo>
                  <a:cubicBezTo>
                    <a:pt x="3288" y="3062"/>
                    <a:pt x="3364" y="2801"/>
                    <a:pt x="3228" y="2652"/>
                  </a:cubicBezTo>
                  <a:lnTo>
                    <a:pt x="3228" y="2652"/>
                  </a:lnTo>
                  <a:cubicBezTo>
                    <a:pt x="3250" y="2592"/>
                    <a:pt x="3253" y="2526"/>
                    <a:pt x="3231" y="2459"/>
                  </a:cubicBezTo>
                  <a:cubicBezTo>
                    <a:pt x="2880" y="1992"/>
                    <a:pt x="2530" y="1525"/>
                    <a:pt x="2141" y="1136"/>
                  </a:cubicBezTo>
                  <a:cubicBezTo>
                    <a:pt x="1946" y="903"/>
                    <a:pt x="1752" y="708"/>
                    <a:pt x="1557" y="514"/>
                  </a:cubicBezTo>
                  <a:cubicBezTo>
                    <a:pt x="1363" y="280"/>
                    <a:pt x="1129" y="124"/>
                    <a:pt x="857" y="8"/>
                  </a:cubicBezTo>
                  <a:cubicBezTo>
                    <a:pt x="827" y="3"/>
                    <a:pt x="797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988;p35">
              <a:extLst>
                <a:ext uri="{FF2B5EF4-FFF2-40B4-BE49-F238E27FC236}">
                  <a16:creationId xmlns:a16="http://schemas.microsoft.com/office/drawing/2014/main" id="{58007DD0-7A69-483A-80B8-6E7C6B26C2A7}"/>
                </a:ext>
              </a:extLst>
            </p:cNvPr>
            <p:cNvSpPr/>
            <p:nvPr/>
          </p:nvSpPr>
          <p:spPr>
            <a:xfrm>
              <a:off x="4181090" y="3215627"/>
              <a:ext cx="27514" cy="55628"/>
            </a:xfrm>
            <a:custGeom>
              <a:avLst/>
              <a:gdLst/>
              <a:ahLst/>
              <a:cxnLst/>
              <a:rect l="l" t="t" r="r" b="b"/>
              <a:pathLst>
                <a:path w="2569" h="5194" extrusionOk="0">
                  <a:moveTo>
                    <a:pt x="1518" y="481"/>
                  </a:moveTo>
                  <a:cubicBezTo>
                    <a:pt x="1791" y="520"/>
                    <a:pt x="1791" y="1181"/>
                    <a:pt x="1752" y="1376"/>
                  </a:cubicBezTo>
                  <a:cubicBezTo>
                    <a:pt x="1713" y="1804"/>
                    <a:pt x="1596" y="2232"/>
                    <a:pt x="1401" y="2621"/>
                  </a:cubicBezTo>
                  <a:cubicBezTo>
                    <a:pt x="1170" y="3172"/>
                    <a:pt x="830" y="3701"/>
                    <a:pt x="527" y="4240"/>
                  </a:cubicBezTo>
                  <a:lnTo>
                    <a:pt x="527" y="4240"/>
                  </a:lnTo>
                  <a:cubicBezTo>
                    <a:pt x="510" y="3637"/>
                    <a:pt x="522" y="3020"/>
                    <a:pt x="584" y="2427"/>
                  </a:cubicBezTo>
                  <a:cubicBezTo>
                    <a:pt x="662" y="2038"/>
                    <a:pt x="740" y="1648"/>
                    <a:pt x="896" y="1298"/>
                  </a:cubicBezTo>
                  <a:cubicBezTo>
                    <a:pt x="973" y="1104"/>
                    <a:pt x="1207" y="481"/>
                    <a:pt x="1518" y="481"/>
                  </a:cubicBezTo>
                  <a:close/>
                  <a:moveTo>
                    <a:pt x="1475" y="0"/>
                  </a:moveTo>
                  <a:cubicBezTo>
                    <a:pt x="1264" y="0"/>
                    <a:pt x="1071" y="96"/>
                    <a:pt x="935" y="286"/>
                  </a:cubicBezTo>
                  <a:cubicBezTo>
                    <a:pt x="506" y="831"/>
                    <a:pt x="234" y="1493"/>
                    <a:pt x="156" y="2232"/>
                  </a:cubicBezTo>
                  <a:cubicBezTo>
                    <a:pt x="39" y="3049"/>
                    <a:pt x="1" y="3867"/>
                    <a:pt x="78" y="4684"/>
                  </a:cubicBezTo>
                  <a:cubicBezTo>
                    <a:pt x="78" y="4790"/>
                    <a:pt x="132" y="4859"/>
                    <a:pt x="204" y="4893"/>
                  </a:cubicBezTo>
                  <a:lnTo>
                    <a:pt x="204" y="4893"/>
                  </a:lnTo>
                  <a:cubicBezTo>
                    <a:pt x="177" y="5064"/>
                    <a:pt x="322" y="5193"/>
                    <a:pt x="464" y="5193"/>
                  </a:cubicBezTo>
                  <a:cubicBezTo>
                    <a:pt x="540" y="5193"/>
                    <a:pt x="614" y="5157"/>
                    <a:pt x="662" y="5073"/>
                  </a:cubicBezTo>
                  <a:cubicBezTo>
                    <a:pt x="1285" y="3711"/>
                    <a:pt x="2569" y="2310"/>
                    <a:pt x="2219" y="715"/>
                  </a:cubicBezTo>
                  <a:cubicBezTo>
                    <a:pt x="2180" y="442"/>
                    <a:pt x="2024" y="170"/>
                    <a:pt x="1752" y="53"/>
                  </a:cubicBezTo>
                  <a:cubicBezTo>
                    <a:pt x="1658" y="18"/>
                    <a:pt x="1565" y="0"/>
                    <a:pt x="1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989;p35">
              <a:extLst>
                <a:ext uri="{FF2B5EF4-FFF2-40B4-BE49-F238E27FC236}">
                  <a16:creationId xmlns:a16="http://schemas.microsoft.com/office/drawing/2014/main" id="{171D7525-47AF-4F47-9470-D00BC3BDF2C4}"/>
                </a:ext>
              </a:extLst>
            </p:cNvPr>
            <p:cNvSpPr/>
            <p:nvPr/>
          </p:nvSpPr>
          <p:spPr>
            <a:xfrm>
              <a:off x="4154004" y="3257193"/>
              <a:ext cx="37935" cy="32034"/>
            </a:xfrm>
            <a:custGeom>
              <a:avLst/>
              <a:gdLst/>
              <a:ahLst/>
              <a:cxnLst/>
              <a:rect l="l" t="t" r="r" b="b"/>
              <a:pathLst>
                <a:path w="3542" h="2991" extrusionOk="0">
                  <a:moveTo>
                    <a:pt x="646" y="493"/>
                  </a:moveTo>
                  <a:cubicBezTo>
                    <a:pt x="684" y="493"/>
                    <a:pt x="729" y="506"/>
                    <a:pt x="778" y="530"/>
                  </a:cubicBezTo>
                  <a:cubicBezTo>
                    <a:pt x="973" y="647"/>
                    <a:pt x="1168" y="764"/>
                    <a:pt x="1323" y="958"/>
                  </a:cubicBezTo>
                  <a:cubicBezTo>
                    <a:pt x="1518" y="1114"/>
                    <a:pt x="1712" y="1270"/>
                    <a:pt x="1907" y="1464"/>
                  </a:cubicBezTo>
                  <a:cubicBezTo>
                    <a:pt x="2224" y="1753"/>
                    <a:pt x="2520" y="2063"/>
                    <a:pt x="2795" y="2378"/>
                  </a:cubicBezTo>
                  <a:lnTo>
                    <a:pt x="2795" y="2378"/>
                  </a:lnTo>
                  <a:cubicBezTo>
                    <a:pt x="2100" y="2129"/>
                    <a:pt x="1450" y="1747"/>
                    <a:pt x="934" y="1231"/>
                  </a:cubicBezTo>
                  <a:cubicBezTo>
                    <a:pt x="740" y="1075"/>
                    <a:pt x="623" y="881"/>
                    <a:pt x="545" y="686"/>
                  </a:cubicBezTo>
                  <a:cubicBezTo>
                    <a:pt x="518" y="553"/>
                    <a:pt x="565" y="493"/>
                    <a:pt x="646" y="493"/>
                  </a:cubicBezTo>
                  <a:close/>
                  <a:moveTo>
                    <a:pt x="613" y="1"/>
                  </a:moveTo>
                  <a:cubicBezTo>
                    <a:pt x="401" y="1"/>
                    <a:pt x="210" y="119"/>
                    <a:pt x="117" y="336"/>
                  </a:cubicBezTo>
                  <a:cubicBezTo>
                    <a:pt x="0" y="569"/>
                    <a:pt x="39" y="881"/>
                    <a:pt x="195" y="1114"/>
                  </a:cubicBezTo>
                  <a:cubicBezTo>
                    <a:pt x="506" y="1542"/>
                    <a:pt x="934" y="1931"/>
                    <a:pt x="1401" y="2243"/>
                  </a:cubicBezTo>
                  <a:cubicBezTo>
                    <a:pt x="1946" y="2593"/>
                    <a:pt x="2491" y="2826"/>
                    <a:pt x="3113" y="2982"/>
                  </a:cubicBezTo>
                  <a:cubicBezTo>
                    <a:pt x="3134" y="2988"/>
                    <a:pt x="3154" y="2991"/>
                    <a:pt x="3173" y="2991"/>
                  </a:cubicBezTo>
                  <a:cubicBezTo>
                    <a:pt x="3302" y="2991"/>
                    <a:pt x="3393" y="2867"/>
                    <a:pt x="3401" y="2739"/>
                  </a:cubicBezTo>
                  <a:lnTo>
                    <a:pt x="3401" y="2739"/>
                  </a:lnTo>
                  <a:cubicBezTo>
                    <a:pt x="3410" y="2730"/>
                    <a:pt x="3417" y="2720"/>
                    <a:pt x="3425" y="2709"/>
                  </a:cubicBezTo>
                  <a:cubicBezTo>
                    <a:pt x="3541" y="2632"/>
                    <a:pt x="3541" y="2476"/>
                    <a:pt x="3425" y="2398"/>
                  </a:cubicBezTo>
                  <a:cubicBezTo>
                    <a:pt x="3035" y="1931"/>
                    <a:pt x="2646" y="1464"/>
                    <a:pt x="2179" y="1075"/>
                  </a:cubicBezTo>
                  <a:cubicBezTo>
                    <a:pt x="1985" y="842"/>
                    <a:pt x="1751" y="647"/>
                    <a:pt x="1518" y="453"/>
                  </a:cubicBezTo>
                  <a:cubicBezTo>
                    <a:pt x="1323" y="258"/>
                    <a:pt x="1090" y="102"/>
                    <a:pt x="778" y="24"/>
                  </a:cubicBezTo>
                  <a:cubicBezTo>
                    <a:pt x="723" y="9"/>
                    <a:pt x="667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990;p35">
              <a:extLst>
                <a:ext uri="{FF2B5EF4-FFF2-40B4-BE49-F238E27FC236}">
                  <a16:creationId xmlns:a16="http://schemas.microsoft.com/office/drawing/2014/main" id="{FDBF23B9-7335-45C9-9C3E-FCD4F5F139B3}"/>
                </a:ext>
              </a:extLst>
            </p:cNvPr>
            <p:cNvSpPr/>
            <p:nvPr/>
          </p:nvSpPr>
          <p:spPr>
            <a:xfrm>
              <a:off x="4189422" y="3253947"/>
              <a:ext cx="25019" cy="44982"/>
            </a:xfrm>
            <a:custGeom>
              <a:avLst/>
              <a:gdLst/>
              <a:ahLst/>
              <a:cxnLst/>
              <a:rect l="l" t="t" r="r" b="b"/>
              <a:pathLst>
                <a:path w="2336" h="4200" extrusionOk="0">
                  <a:moveTo>
                    <a:pt x="1734" y="494"/>
                  </a:moveTo>
                  <a:cubicBezTo>
                    <a:pt x="1868" y="494"/>
                    <a:pt x="1862" y="704"/>
                    <a:pt x="1830" y="833"/>
                  </a:cubicBezTo>
                  <a:cubicBezTo>
                    <a:pt x="1791" y="1339"/>
                    <a:pt x="1635" y="1845"/>
                    <a:pt x="1363" y="2312"/>
                  </a:cubicBezTo>
                  <a:cubicBezTo>
                    <a:pt x="1108" y="2726"/>
                    <a:pt x="828" y="3140"/>
                    <a:pt x="521" y="3532"/>
                  </a:cubicBezTo>
                  <a:lnTo>
                    <a:pt x="521" y="3532"/>
                  </a:lnTo>
                  <a:cubicBezTo>
                    <a:pt x="479" y="2653"/>
                    <a:pt x="714" y="1758"/>
                    <a:pt x="1168" y="989"/>
                  </a:cubicBezTo>
                  <a:cubicBezTo>
                    <a:pt x="1285" y="794"/>
                    <a:pt x="1441" y="600"/>
                    <a:pt x="1635" y="522"/>
                  </a:cubicBezTo>
                  <a:cubicBezTo>
                    <a:pt x="1675" y="502"/>
                    <a:pt x="1707" y="494"/>
                    <a:pt x="1734" y="494"/>
                  </a:cubicBezTo>
                  <a:close/>
                  <a:moveTo>
                    <a:pt x="1707" y="0"/>
                  </a:moveTo>
                  <a:cubicBezTo>
                    <a:pt x="1505" y="0"/>
                    <a:pt x="1300" y="79"/>
                    <a:pt x="1168" y="211"/>
                  </a:cubicBezTo>
                  <a:cubicBezTo>
                    <a:pt x="740" y="639"/>
                    <a:pt x="429" y="1184"/>
                    <a:pt x="273" y="1767"/>
                  </a:cubicBezTo>
                  <a:cubicBezTo>
                    <a:pt x="79" y="2429"/>
                    <a:pt x="1" y="3129"/>
                    <a:pt x="40" y="3830"/>
                  </a:cubicBezTo>
                  <a:cubicBezTo>
                    <a:pt x="40" y="3977"/>
                    <a:pt x="153" y="4054"/>
                    <a:pt x="272" y="4062"/>
                  </a:cubicBezTo>
                  <a:lnTo>
                    <a:pt x="272" y="4062"/>
                  </a:lnTo>
                  <a:cubicBezTo>
                    <a:pt x="281" y="4089"/>
                    <a:pt x="295" y="4115"/>
                    <a:pt x="312" y="4141"/>
                  </a:cubicBezTo>
                  <a:cubicBezTo>
                    <a:pt x="371" y="4180"/>
                    <a:pt x="439" y="4199"/>
                    <a:pt x="502" y="4199"/>
                  </a:cubicBezTo>
                  <a:cubicBezTo>
                    <a:pt x="565" y="4199"/>
                    <a:pt x="623" y="4180"/>
                    <a:pt x="662" y="4141"/>
                  </a:cubicBezTo>
                  <a:lnTo>
                    <a:pt x="623" y="4141"/>
                  </a:lnTo>
                  <a:cubicBezTo>
                    <a:pt x="1052" y="3635"/>
                    <a:pt x="1441" y="3090"/>
                    <a:pt x="1752" y="2507"/>
                  </a:cubicBezTo>
                  <a:cubicBezTo>
                    <a:pt x="2102" y="1962"/>
                    <a:pt x="2297" y="1339"/>
                    <a:pt x="2336" y="717"/>
                  </a:cubicBezTo>
                  <a:cubicBezTo>
                    <a:pt x="2336" y="444"/>
                    <a:pt x="2219" y="172"/>
                    <a:pt x="1985" y="55"/>
                  </a:cubicBezTo>
                  <a:cubicBezTo>
                    <a:pt x="1898" y="18"/>
                    <a:pt x="1803" y="0"/>
                    <a:pt x="1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991;p35">
              <a:extLst>
                <a:ext uri="{FF2B5EF4-FFF2-40B4-BE49-F238E27FC236}">
                  <a16:creationId xmlns:a16="http://schemas.microsoft.com/office/drawing/2014/main" id="{A90673F3-7825-47B3-88CA-3978BF88D2BD}"/>
                </a:ext>
              </a:extLst>
            </p:cNvPr>
            <p:cNvSpPr/>
            <p:nvPr/>
          </p:nvSpPr>
          <p:spPr>
            <a:xfrm>
              <a:off x="4161501" y="3286870"/>
              <a:ext cx="38631" cy="32708"/>
            </a:xfrm>
            <a:custGeom>
              <a:avLst/>
              <a:gdLst/>
              <a:ahLst/>
              <a:cxnLst/>
              <a:rect l="l" t="t" r="r" b="b"/>
              <a:pathLst>
                <a:path w="3607" h="3054" extrusionOk="0">
                  <a:moveTo>
                    <a:pt x="681" y="487"/>
                  </a:moveTo>
                  <a:cubicBezTo>
                    <a:pt x="748" y="487"/>
                    <a:pt x="822" y="505"/>
                    <a:pt x="857" y="522"/>
                  </a:cubicBezTo>
                  <a:cubicBezTo>
                    <a:pt x="1090" y="678"/>
                    <a:pt x="1285" y="795"/>
                    <a:pt x="1479" y="989"/>
                  </a:cubicBezTo>
                  <a:cubicBezTo>
                    <a:pt x="1674" y="1145"/>
                    <a:pt x="1830" y="1300"/>
                    <a:pt x="2024" y="1456"/>
                  </a:cubicBezTo>
                  <a:cubicBezTo>
                    <a:pt x="2312" y="1744"/>
                    <a:pt x="2600" y="2054"/>
                    <a:pt x="2873" y="2385"/>
                  </a:cubicBezTo>
                  <a:lnTo>
                    <a:pt x="2873" y="2385"/>
                  </a:lnTo>
                  <a:cubicBezTo>
                    <a:pt x="2585" y="2275"/>
                    <a:pt x="2309" y="2134"/>
                    <a:pt x="2063" y="1962"/>
                  </a:cubicBezTo>
                  <a:cubicBezTo>
                    <a:pt x="1635" y="1729"/>
                    <a:pt x="1246" y="1456"/>
                    <a:pt x="896" y="1106"/>
                  </a:cubicBezTo>
                  <a:cubicBezTo>
                    <a:pt x="740" y="989"/>
                    <a:pt x="623" y="795"/>
                    <a:pt x="545" y="600"/>
                  </a:cubicBezTo>
                  <a:cubicBezTo>
                    <a:pt x="524" y="514"/>
                    <a:pt x="598" y="487"/>
                    <a:pt x="681" y="487"/>
                  </a:cubicBezTo>
                  <a:close/>
                  <a:moveTo>
                    <a:pt x="675" y="0"/>
                  </a:moveTo>
                  <a:cubicBezTo>
                    <a:pt x="496" y="0"/>
                    <a:pt x="327" y="79"/>
                    <a:pt x="195" y="211"/>
                  </a:cubicBezTo>
                  <a:cubicBezTo>
                    <a:pt x="1" y="444"/>
                    <a:pt x="1" y="756"/>
                    <a:pt x="195" y="989"/>
                  </a:cubicBezTo>
                  <a:cubicBezTo>
                    <a:pt x="507" y="1456"/>
                    <a:pt x="935" y="1845"/>
                    <a:pt x="1440" y="2118"/>
                  </a:cubicBezTo>
                  <a:cubicBezTo>
                    <a:pt x="1985" y="2546"/>
                    <a:pt x="2569" y="2857"/>
                    <a:pt x="3230" y="3052"/>
                  </a:cubicBezTo>
                  <a:cubicBezTo>
                    <a:pt x="3243" y="3053"/>
                    <a:pt x="3255" y="3054"/>
                    <a:pt x="3267" y="3054"/>
                  </a:cubicBezTo>
                  <a:cubicBezTo>
                    <a:pt x="3439" y="3054"/>
                    <a:pt x="3556" y="2897"/>
                    <a:pt x="3556" y="2756"/>
                  </a:cubicBezTo>
                  <a:lnTo>
                    <a:pt x="3556" y="2756"/>
                  </a:lnTo>
                  <a:cubicBezTo>
                    <a:pt x="3598" y="2678"/>
                    <a:pt x="3606" y="2584"/>
                    <a:pt x="3581" y="2507"/>
                  </a:cubicBezTo>
                  <a:cubicBezTo>
                    <a:pt x="3192" y="2001"/>
                    <a:pt x="2802" y="1573"/>
                    <a:pt x="2374" y="1145"/>
                  </a:cubicBezTo>
                  <a:cubicBezTo>
                    <a:pt x="2141" y="911"/>
                    <a:pt x="1907" y="717"/>
                    <a:pt x="1674" y="522"/>
                  </a:cubicBezTo>
                  <a:cubicBezTo>
                    <a:pt x="1479" y="328"/>
                    <a:pt x="1207" y="172"/>
                    <a:pt x="935" y="55"/>
                  </a:cubicBezTo>
                  <a:cubicBezTo>
                    <a:pt x="847" y="18"/>
                    <a:pt x="760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992;p35">
              <a:extLst>
                <a:ext uri="{FF2B5EF4-FFF2-40B4-BE49-F238E27FC236}">
                  <a16:creationId xmlns:a16="http://schemas.microsoft.com/office/drawing/2014/main" id="{1E168E06-32E1-4F9A-952E-4F60D7375348}"/>
                </a:ext>
              </a:extLst>
            </p:cNvPr>
            <p:cNvSpPr/>
            <p:nvPr/>
          </p:nvSpPr>
          <p:spPr>
            <a:xfrm>
              <a:off x="4201514" y="3291882"/>
              <a:ext cx="23348" cy="45785"/>
            </a:xfrm>
            <a:custGeom>
              <a:avLst/>
              <a:gdLst/>
              <a:ahLst/>
              <a:cxnLst/>
              <a:rect l="l" t="t" r="r" b="b"/>
              <a:pathLst>
                <a:path w="2180" h="4275" extrusionOk="0">
                  <a:moveTo>
                    <a:pt x="1270" y="462"/>
                  </a:moveTo>
                  <a:cubicBezTo>
                    <a:pt x="1300" y="462"/>
                    <a:pt x="1330" y="469"/>
                    <a:pt x="1362" y="482"/>
                  </a:cubicBezTo>
                  <a:cubicBezTo>
                    <a:pt x="1596" y="599"/>
                    <a:pt x="1596" y="988"/>
                    <a:pt x="1557" y="1183"/>
                  </a:cubicBezTo>
                  <a:cubicBezTo>
                    <a:pt x="1479" y="1494"/>
                    <a:pt x="1362" y="1805"/>
                    <a:pt x="1207" y="2117"/>
                  </a:cubicBezTo>
                  <a:cubicBezTo>
                    <a:pt x="1010" y="2565"/>
                    <a:pt x="794" y="3014"/>
                    <a:pt x="543" y="3433"/>
                  </a:cubicBezTo>
                  <a:lnTo>
                    <a:pt x="543" y="3433"/>
                  </a:lnTo>
                  <a:cubicBezTo>
                    <a:pt x="510" y="2903"/>
                    <a:pt x="524" y="2385"/>
                    <a:pt x="584" y="1844"/>
                  </a:cubicBezTo>
                  <a:cubicBezTo>
                    <a:pt x="623" y="1533"/>
                    <a:pt x="662" y="1261"/>
                    <a:pt x="779" y="988"/>
                  </a:cubicBezTo>
                  <a:cubicBezTo>
                    <a:pt x="882" y="816"/>
                    <a:pt x="1045" y="462"/>
                    <a:pt x="1270" y="462"/>
                  </a:cubicBezTo>
                  <a:close/>
                  <a:moveTo>
                    <a:pt x="1245" y="1"/>
                  </a:moveTo>
                  <a:cubicBezTo>
                    <a:pt x="1100" y="1"/>
                    <a:pt x="952" y="42"/>
                    <a:pt x="818" y="132"/>
                  </a:cubicBezTo>
                  <a:cubicBezTo>
                    <a:pt x="389" y="521"/>
                    <a:pt x="117" y="1066"/>
                    <a:pt x="117" y="1650"/>
                  </a:cubicBezTo>
                  <a:cubicBezTo>
                    <a:pt x="0" y="2389"/>
                    <a:pt x="0" y="3167"/>
                    <a:pt x="117" y="3907"/>
                  </a:cubicBezTo>
                  <a:cubicBezTo>
                    <a:pt x="117" y="3993"/>
                    <a:pt x="156" y="4056"/>
                    <a:pt x="212" y="4094"/>
                  </a:cubicBezTo>
                  <a:lnTo>
                    <a:pt x="212" y="4094"/>
                  </a:lnTo>
                  <a:cubicBezTo>
                    <a:pt x="249" y="4200"/>
                    <a:pt x="368" y="4275"/>
                    <a:pt x="480" y="4275"/>
                  </a:cubicBezTo>
                  <a:cubicBezTo>
                    <a:pt x="550" y="4275"/>
                    <a:pt x="617" y="4246"/>
                    <a:pt x="662" y="4179"/>
                  </a:cubicBezTo>
                  <a:lnTo>
                    <a:pt x="662" y="4140"/>
                  </a:lnTo>
                  <a:cubicBezTo>
                    <a:pt x="1012" y="3595"/>
                    <a:pt x="1284" y="3051"/>
                    <a:pt x="1557" y="2467"/>
                  </a:cubicBezTo>
                  <a:cubicBezTo>
                    <a:pt x="1829" y="1922"/>
                    <a:pt x="2179" y="1261"/>
                    <a:pt x="2024" y="638"/>
                  </a:cubicBezTo>
                  <a:cubicBezTo>
                    <a:pt x="1941" y="251"/>
                    <a:pt x="1602" y="1"/>
                    <a:pt x="1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993;p35">
              <a:extLst>
                <a:ext uri="{FF2B5EF4-FFF2-40B4-BE49-F238E27FC236}">
                  <a16:creationId xmlns:a16="http://schemas.microsoft.com/office/drawing/2014/main" id="{CE8E5FB5-2F18-443D-A4A8-C9EBF173ADC3}"/>
                </a:ext>
              </a:extLst>
            </p:cNvPr>
            <p:cNvSpPr/>
            <p:nvPr/>
          </p:nvSpPr>
          <p:spPr>
            <a:xfrm>
              <a:off x="4175253" y="3317393"/>
              <a:ext cx="37710" cy="34358"/>
            </a:xfrm>
            <a:custGeom>
              <a:avLst/>
              <a:gdLst/>
              <a:ahLst/>
              <a:cxnLst/>
              <a:rect l="l" t="t" r="r" b="b"/>
              <a:pathLst>
                <a:path w="3521" h="3208" extrusionOk="0">
                  <a:moveTo>
                    <a:pt x="623" y="474"/>
                  </a:moveTo>
                  <a:cubicBezTo>
                    <a:pt x="662" y="513"/>
                    <a:pt x="701" y="513"/>
                    <a:pt x="740" y="513"/>
                  </a:cubicBezTo>
                  <a:cubicBezTo>
                    <a:pt x="857" y="552"/>
                    <a:pt x="974" y="630"/>
                    <a:pt x="1051" y="669"/>
                  </a:cubicBezTo>
                  <a:cubicBezTo>
                    <a:pt x="1441" y="941"/>
                    <a:pt x="1791" y="1252"/>
                    <a:pt x="2063" y="1641"/>
                  </a:cubicBezTo>
                  <a:cubicBezTo>
                    <a:pt x="2184" y="1786"/>
                    <a:pt x="2289" y="1916"/>
                    <a:pt x="2389" y="2049"/>
                  </a:cubicBezTo>
                  <a:lnTo>
                    <a:pt x="2389" y="2049"/>
                  </a:lnTo>
                  <a:cubicBezTo>
                    <a:pt x="2253" y="1953"/>
                    <a:pt x="2119" y="1855"/>
                    <a:pt x="1985" y="1758"/>
                  </a:cubicBezTo>
                  <a:cubicBezTo>
                    <a:pt x="1557" y="1525"/>
                    <a:pt x="1168" y="1213"/>
                    <a:pt x="818" y="902"/>
                  </a:cubicBezTo>
                  <a:cubicBezTo>
                    <a:pt x="740" y="785"/>
                    <a:pt x="662" y="707"/>
                    <a:pt x="623" y="630"/>
                  </a:cubicBezTo>
                  <a:cubicBezTo>
                    <a:pt x="584" y="591"/>
                    <a:pt x="584" y="552"/>
                    <a:pt x="546" y="474"/>
                  </a:cubicBezTo>
                  <a:close/>
                  <a:moveTo>
                    <a:pt x="639" y="1"/>
                  </a:moveTo>
                  <a:cubicBezTo>
                    <a:pt x="432" y="1"/>
                    <a:pt x="233" y="117"/>
                    <a:pt x="118" y="318"/>
                  </a:cubicBezTo>
                  <a:cubicBezTo>
                    <a:pt x="1" y="630"/>
                    <a:pt x="273" y="941"/>
                    <a:pt x="468" y="1174"/>
                  </a:cubicBezTo>
                  <a:cubicBezTo>
                    <a:pt x="662" y="1408"/>
                    <a:pt x="896" y="1602"/>
                    <a:pt x="1168" y="1797"/>
                  </a:cubicBezTo>
                  <a:cubicBezTo>
                    <a:pt x="1742" y="2228"/>
                    <a:pt x="2349" y="2592"/>
                    <a:pt x="2989" y="2982"/>
                  </a:cubicBezTo>
                  <a:lnTo>
                    <a:pt x="2989" y="2982"/>
                  </a:lnTo>
                  <a:cubicBezTo>
                    <a:pt x="2992" y="2989"/>
                    <a:pt x="2995" y="2996"/>
                    <a:pt x="2997" y="3003"/>
                  </a:cubicBezTo>
                  <a:cubicBezTo>
                    <a:pt x="3029" y="3132"/>
                    <a:pt x="3115" y="3208"/>
                    <a:pt x="3232" y="3208"/>
                  </a:cubicBezTo>
                  <a:cubicBezTo>
                    <a:pt x="3256" y="3208"/>
                    <a:pt x="3282" y="3205"/>
                    <a:pt x="3308" y="3198"/>
                  </a:cubicBezTo>
                  <a:cubicBezTo>
                    <a:pt x="3447" y="3143"/>
                    <a:pt x="3506" y="3028"/>
                    <a:pt x="3501" y="2911"/>
                  </a:cubicBezTo>
                  <a:lnTo>
                    <a:pt x="3501" y="2911"/>
                  </a:lnTo>
                  <a:cubicBezTo>
                    <a:pt x="3520" y="2825"/>
                    <a:pt x="3498" y="2732"/>
                    <a:pt x="3412" y="2670"/>
                  </a:cubicBezTo>
                  <a:lnTo>
                    <a:pt x="3412" y="2670"/>
                  </a:lnTo>
                  <a:cubicBezTo>
                    <a:pt x="3266" y="2399"/>
                    <a:pt x="3093" y="2157"/>
                    <a:pt x="2919" y="1914"/>
                  </a:cubicBezTo>
                  <a:cubicBezTo>
                    <a:pt x="2569" y="1408"/>
                    <a:pt x="2141" y="902"/>
                    <a:pt x="1635" y="513"/>
                  </a:cubicBezTo>
                  <a:cubicBezTo>
                    <a:pt x="1402" y="279"/>
                    <a:pt x="1129" y="163"/>
                    <a:pt x="857" y="46"/>
                  </a:cubicBezTo>
                  <a:cubicBezTo>
                    <a:pt x="786" y="15"/>
                    <a:pt x="712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994;p35">
              <a:extLst>
                <a:ext uri="{FF2B5EF4-FFF2-40B4-BE49-F238E27FC236}">
                  <a16:creationId xmlns:a16="http://schemas.microsoft.com/office/drawing/2014/main" id="{689EBC5C-2C12-4F23-8344-F6FBF7C2297E}"/>
                </a:ext>
              </a:extLst>
            </p:cNvPr>
            <p:cNvSpPr/>
            <p:nvPr/>
          </p:nvSpPr>
          <p:spPr>
            <a:xfrm>
              <a:off x="4007845" y="3374349"/>
              <a:ext cx="64903" cy="25790"/>
            </a:xfrm>
            <a:custGeom>
              <a:avLst/>
              <a:gdLst/>
              <a:ahLst/>
              <a:cxnLst/>
              <a:rect l="l" t="t" r="r" b="b"/>
              <a:pathLst>
                <a:path w="6060" h="2408" extrusionOk="0">
                  <a:moveTo>
                    <a:pt x="3852" y="466"/>
                  </a:moveTo>
                  <a:cubicBezTo>
                    <a:pt x="4506" y="466"/>
                    <a:pt x="5279" y="584"/>
                    <a:pt x="5398" y="1265"/>
                  </a:cubicBezTo>
                  <a:cubicBezTo>
                    <a:pt x="5500" y="1728"/>
                    <a:pt x="5234" y="1866"/>
                    <a:pt x="4860" y="1866"/>
                  </a:cubicBezTo>
                  <a:cubicBezTo>
                    <a:pt x="4384" y="1866"/>
                    <a:pt x="3735" y="1642"/>
                    <a:pt x="3452" y="1577"/>
                  </a:cubicBezTo>
                  <a:lnTo>
                    <a:pt x="910" y="1005"/>
                  </a:lnTo>
                  <a:lnTo>
                    <a:pt x="910" y="1005"/>
                  </a:lnTo>
                  <a:cubicBezTo>
                    <a:pt x="1680" y="716"/>
                    <a:pt x="2475" y="550"/>
                    <a:pt x="3296" y="487"/>
                  </a:cubicBezTo>
                  <a:cubicBezTo>
                    <a:pt x="3454" y="478"/>
                    <a:pt x="3647" y="466"/>
                    <a:pt x="3852" y="466"/>
                  </a:cubicBezTo>
                  <a:close/>
                  <a:moveTo>
                    <a:pt x="3812" y="0"/>
                  </a:moveTo>
                  <a:cubicBezTo>
                    <a:pt x="3594" y="0"/>
                    <a:pt x="3380" y="10"/>
                    <a:pt x="3179" y="20"/>
                  </a:cubicBezTo>
                  <a:cubicBezTo>
                    <a:pt x="2129" y="98"/>
                    <a:pt x="1117" y="370"/>
                    <a:pt x="144" y="798"/>
                  </a:cubicBezTo>
                  <a:cubicBezTo>
                    <a:pt x="19" y="852"/>
                    <a:pt x="1" y="971"/>
                    <a:pt x="44" y="1073"/>
                  </a:cubicBezTo>
                  <a:lnTo>
                    <a:pt x="44" y="1073"/>
                  </a:lnTo>
                  <a:cubicBezTo>
                    <a:pt x="22" y="1191"/>
                    <a:pt x="73" y="1326"/>
                    <a:pt x="222" y="1382"/>
                  </a:cubicBezTo>
                  <a:lnTo>
                    <a:pt x="222" y="1343"/>
                  </a:lnTo>
                  <a:lnTo>
                    <a:pt x="3179" y="2044"/>
                  </a:lnTo>
                  <a:cubicBezTo>
                    <a:pt x="3646" y="2122"/>
                    <a:pt x="4113" y="2277"/>
                    <a:pt x="4580" y="2355"/>
                  </a:cubicBezTo>
                  <a:cubicBezTo>
                    <a:pt x="4685" y="2390"/>
                    <a:pt x="4794" y="2408"/>
                    <a:pt x="4903" y="2408"/>
                  </a:cubicBezTo>
                  <a:cubicBezTo>
                    <a:pt x="5157" y="2408"/>
                    <a:pt x="5413" y="2312"/>
                    <a:pt x="5631" y="2122"/>
                  </a:cubicBezTo>
                  <a:cubicBezTo>
                    <a:pt x="6059" y="1655"/>
                    <a:pt x="6020" y="915"/>
                    <a:pt x="5553" y="487"/>
                  </a:cubicBezTo>
                  <a:cubicBezTo>
                    <a:pt x="5091" y="83"/>
                    <a:pt x="4437" y="0"/>
                    <a:pt x="3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995;p35">
              <a:extLst>
                <a:ext uri="{FF2B5EF4-FFF2-40B4-BE49-F238E27FC236}">
                  <a16:creationId xmlns:a16="http://schemas.microsoft.com/office/drawing/2014/main" id="{533CF514-2F57-4B8F-9F05-4C2C3459B8C9}"/>
                </a:ext>
              </a:extLst>
            </p:cNvPr>
            <p:cNvSpPr/>
            <p:nvPr/>
          </p:nvSpPr>
          <p:spPr>
            <a:xfrm>
              <a:off x="4007299" y="3333084"/>
              <a:ext cx="26272" cy="54193"/>
            </a:xfrm>
            <a:custGeom>
              <a:avLst/>
              <a:gdLst/>
              <a:ahLst/>
              <a:cxnLst/>
              <a:rect l="l" t="t" r="r" b="b"/>
              <a:pathLst>
                <a:path w="2453" h="5060" extrusionOk="0">
                  <a:moveTo>
                    <a:pt x="1696" y="503"/>
                  </a:moveTo>
                  <a:cubicBezTo>
                    <a:pt x="1727" y="503"/>
                    <a:pt x="1758" y="510"/>
                    <a:pt x="1791" y="527"/>
                  </a:cubicBezTo>
                  <a:cubicBezTo>
                    <a:pt x="2063" y="682"/>
                    <a:pt x="1869" y="1344"/>
                    <a:pt x="1830" y="1616"/>
                  </a:cubicBezTo>
                  <a:cubicBezTo>
                    <a:pt x="1556" y="2607"/>
                    <a:pt x="1133" y="3537"/>
                    <a:pt x="561" y="4381"/>
                  </a:cubicBezTo>
                  <a:lnTo>
                    <a:pt x="561" y="4381"/>
                  </a:lnTo>
                  <a:cubicBezTo>
                    <a:pt x="531" y="3681"/>
                    <a:pt x="612" y="2984"/>
                    <a:pt x="779" y="2317"/>
                  </a:cubicBezTo>
                  <a:cubicBezTo>
                    <a:pt x="896" y="1928"/>
                    <a:pt x="1012" y="1538"/>
                    <a:pt x="1168" y="1188"/>
                  </a:cubicBezTo>
                  <a:cubicBezTo>
                    <a:pt x="1238" y="1049"/>
                    <a:pt x="1432" y="503"/>
                    <a:pt x="1696" y="503"/>
                  </a:cubicBezTo>
                  <a:close/>
                  <a:moveTo>
                    <a:pt x="1685" y="1"/>
                  </a:moveTo>
                  <a:cubicBezTo>
                    <a:pt x="1540" y="1"/>
                    <a:pt x="1389" y="54"/>
                    <a:pt x="1246" y="176"/>
                  </a:cubicBezTo>
                  <a:cubicBezTo>
                    <a:pt x="1012" y="449"/>
                    <a:pt x="818" y="721"/>
                    <a:pt x="701" y="1071"/>
                  </a:cubicBezTo>
                  <a:cubicBezTo>
                    <a:pt x="545" y="1383"/>
                    <a:pt x="429" y="1772"/>
                    <a:pt x="312" y="2122"/>
                  </a:cubicBezTo>
                  <a:cubicBezTo>
                    <a:pt x="117" y="2978"/>
                    <a:pt x="1" y="3873"/>
                    <a:pt x="78" y="4729"/>
                  </a:cubicBezTo>
                  <a:cubicBezTo>
                    <a:pt x="78" y="4874"/>
                    <a:pt x="187" y="4951"/>
                    <a:pt x="304" y="4962"/>
                  </a:cubicBezTo>
                  <a:lnTo>
                    <a:pt x="304" y="4962"/>
                  </a:lnTo>
                  <a:cubicBezTo>
                    <a:pt x="352" y="5021"/>
                    <a:pt x="435" y="5059"/>
                    <a:pt x="517" y="5059"/>
                  </a:cubicBezTo>
                  <a:cubicBezTo>
                    <a:pt x="587" y="5059"/>
                    <a:pt x="656" y="5031"/>
                    <a:pt x="701" y="4963"/>
                  </a:cubicBezTo>
                  <a:cubicBezTo>
                    <a:pt x="1168" y="4379"/>
                    <a:pt x="1557" y="3718"/>
                    <a:pt x="1830" y="3017"/>
                  </a:cubicBezTo>
                  <a:cubicBezTo>
                    <a:pt x="1985" y="2706"/>
                    <a:pt x="2102" y="2356"/>
                    <a:pt x="2219" y="2005"/>
                  </a:cubicBezTo>
                  <a:cubicBezTo>
                    <a:pt x="2335" y="1655"/>
                    <a:pt x="2413" y="1266"/>
                    <a:pt x="2452" y="877"/>
                  </a:cubicBezTo>
                  <a:cubicBezTo>
                    <a:pt x="2452" y="418"/>
                    <a:pt x="2092" y="1"/>
                    <a:pt x="1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996;p35">
              <a:extLst>
                <a:ext uri="{FF2B5EF4-FFF2-40B4-BE49-F238E27FC236}">
                  <a16:creationId xmlns:a16="http://schemas.microsoft.com/office/drawing/2014/main" id="{7C85CF38-235B-49AE-A707-88CC8AFBA61B}"/>
                </a:ext>
              </a:extLst>
            </p:cNvPr>
            <p:cNvSpPr/>
            <p:nvPr/>
          </p:nvSpPr>
          <p:spPr>
            <a:xfrm>
              <a:off x="4016188" y="3326540"/>
              <a:ext cx="47381" cy="57813"/>
            </a:xfrm>
            <a:custGeom>
              <a:avLst/>
              <a:gdLst/>
              <a:ahLst/>
              <a:cxnLst/>
              <a:rect l="l" t="t" r="r" b="b"/>
              <a:pathLst>
                <a:path w="4424" h="5398" extrusionOk="0">
                  <a:moveTo>
                    <a:pt x="3870" y="513"/>
                  </a:moveTo>
                  <a:cubicBezTo>
                    <a:pt x="3874" y="513"/>
                    <a:pt x="3877" y="514"/>
                    <a:pt x="3879" y="515"/>
                  </a:cubicBezTo>
                  <a:cubicBezTo>
                    <a:pt x="4035" y="671"/>
                    <a:pt x="3801" y="1254"/>
                    <a:pt x="3724" y="1410"/>
                  </a:cubicBezTo>
                  <a:cubicBezTo>
                    <a:pt x="3451" y="2033"/>
                    <a:pt x="3023" y="2577"/>
                    <a:pt x="2478" y="3005"/>
                  </a:cubicBezTo>
                  <a:cubicBezTo>
                    <a:pt x="1997" y="3486"/>
                    <a:pt x="1475" y="3967"/>
                    <a:pt x="957" y="4448"/>
                  </a:cubicBezTo>
                  <a:lnTo>
                    <a:pt x="957" y="4448"/>
                  </a:lnTo>
                  <a:cubicBezTo>
                    <a:pt x="1049" y="4312"/>
                    <a:pt x="1141" y="4171"/>
                    <a:pt x="1233" y="4017"/>
                  </a:cubicBezTo>
                  <a:cubicBezTo>
                    <a:pt x="1428" y="3667"/>
                    <a:pt x="1544" y="3317"/>
                    <a:pt x="1739" y="2967"/>
                  </a:cubicBezTo>
                  <a:cubicBezTo>
                    <a:pt x="2089" y="2266"/>
                    <a:pt x="2556" y="1682"/>
                    <a:pt x="3101" y="1177"/>
                  </a:cubicBezTo>
                  <a:cubicBezTo>
                    <a:pt x="3214" y="1064"/>
                    <a:pt x="3764" y="513"/>
                    <a:pt x="3870" y="513"/>
                  </a:cubicBezTo>
                  <a:close/>
                  <a:moveTo>
                    <a:pt x="3834" y="1"/>
                  </a:moveTo>
                  <a:cubicBezTo>
                    <a:pt x="3724" y="1"/>
                    <a:pt x="3616" y="39"/>
                    <a:pt x="3529" y="126"/>
                  </a:cubicBezTo>
                  <a:cubicBezTo>
                    <a:pt x="2829" y="671"/>
                    <a:pt x="2245" y="1293"/>
                    <a:pt x="1700" y="1994"/>
                  </a:cubicBezTo>
                  <a:cubicBezTo>
                    <a:pt x="1428" y="2461"/>
                    <a:pt x="1194" y="2928"/>
                    <a:pt x="961" y="3395"/>
                  </a:cubicBezTo>
                  <a:cubicBezTo>
                    <a:pt x="727" y="3900"/>
                    <a:pt x="455" y="4367"/>
                    <a:pt x="105" y="4795"/>
                  </a:cubicBezTo>
                  <a:cubicBezTo>
                    <a:pt x="1" y="4951"/>
                    <a:pt x="139" y="5107"/>
                    <a:pt x="301" y="5124"/>
                  </a:cubicBezTo>
                  <a:lnTo>
                    <a:pt x="301" y="5124"/>
                  </a:lnTo>
                  <a:cubicBezTo>
                    <a:pt x="288" y="5259"/>
                    <a:pt x="426" y="5397"/>
                    <a:pt x="574" y="5397"/>
                  </a:cubicBezTo>
                  <a:cubicBezTo>
                    <a:pt x="626" y="5397"/>
                    <a:pt x="679" y="5380"/>
                    <a:pt x="727" y="5340"/>
                  </a:cubicBezTo>
                  <a:cubicBezTo>
                    <a:pt x="1467" y="4640"/>
                    <a:pt x="2167" y="3978"/>
                    <a:pt x="2906" y="3278"/>
                  </a:cubicBezTo>
                  <a:cubicBezTo>
                    <a:pt x="3529" y="2733"/>
                    <a:pt x="3996" y="2072"/>
                    <a:pt x="4268" y="1332"/>
                  </a:cubicBezTo>
                  <a:cubicBezTo>
                    <a:pt x="4424" y="1021"/>
                    <a:pt x="4424" y="632"/>
                    <a:pt x="4307" y="282"/>
                  </a:cubicBezTo>
                  <a:cubicBezTo>
                    <a:pt x="4209" y="110"/>
                    <a:pt x="4019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997;p35">
              <a:extLst>
                <a:ext uri="{FF2B5EF4-FFF2-40B4-BE49-F238E27FC236}">
                  <a16:creationId xmlns:a16="http://schemas.microsoft.com/office/drawing/2014/main" id="{6E110EF7-E339-4034-BE53-898753575365}"/>
                </a:ext>
              </a:extLst>
            </p:cNvPr>
            <p:cNvSpPr/>
            <p:nvPr/>
          </p:nvSpPr>
          <p:spPr>
            <a:xfrm>
              <a:off x="4028879" y="3352233"/>
              <a:ext cx="61368" cy="25458"/>
            </a:xfrm>
            <a:custGeom>
              <a:avLst/>
              <a:gdLst/>
              <a:ahLst/>
              <a:cxnLst/>
              <a:rect l="l" t="t" r="r" b="b"/>
              <a:pathLst>
                <a:path w="5730" h="2377" extrusionOk="0">
                  <a:moveTo>
                    <a:pt x="4688" y="494"/>
                  </a:moveTo>
                  <a:cubicBezTo>
                    <a:pt x="4971" y="494"/>
                    <a:pt x="5224" y="537"/>
                    <a:pt x="5224" y="684"/>
                  </a:cubicBezTo>
                  <a:cubicBezTo>
                    <a:pt x="5224" y="801"/>
                    <a:pt x="4834" y="996"/>
                    <a:pt x="4757" y="1035"/>
                  </a:cubicBezTo>
                  <a:cubicBezTo>
                    <a:pt x="4523" y="1151"/>
                    <a:pt x="4329" y="1229"/>
                    <a:pt x="4095" y="1307"/>
                  </a:cubicBezTo>
                  <a:cubicBezTo>
                    <a:pt x="3706" y="1385"/>
                    <a:pt x="3317" y="1463"/>
                    <a:pt x="2928" y="1463"/>
                  </a:cubicBezTo>
                  <a:cubicBezTo>
                    <a:pt x="2451" y="1463"/>
                    <a:pt x="1964" y="1507"/>
                    <a:pt x="1483" y="1589"/>
                  </a:cubicBezTo>
                  <a:lnTo>
                    <a:pt x="1483" y="1589"/>
                  </a:lnTo>
                  <a:cubicBezTo>
                    <a:pt x="1498" y="1573"/>
                    <a:pt x="1512" y="1557"/>
                    <a:pt x="1527" y="1540"/>
                  </a:cubicBezTo>
                  <a:cubicBezTo>
                    <a:pt x="1838" y="1268"/>
                    <a:pt x="2227" y="1035"/>
                    <a:pt x="2655" y="879"/>
                  </a:cubicBezTo>
                  <a:cubicBezTo>
                    <a:pt x="3044" y="762"/>
                    <a:pt x="3511" y="645"/>
                    <a:pt x="3939" y="568"/>
                  </a:cubicBezTo>
                  <a:cubicBezTo>
                    <a:pt x="4021" y="547"/>
                    <a:pt x="4373" y="494"/>
                    <a:pt x="4688" y="494"/>
                  </a:cubicBezTo>
                  <a:close/>
                  <a:moveTo>
                    <a:pt x="4493" y="0"/>
                  </a:moveTo>
                  <a:cubicBezTo>
                    <a:pt x="3806" y="0"/>
                    <a:pt x="3098" y="230"/>
                    <a:pt x="2461" y="412"/>
                  </a:cubicBezTo>
                  <a:cubicBezTo>
                    <a:pt x="2033" y="568"/>
                    <a:pt x="1644" y="762"/>
                    <a:pt x="1332" y="1035"/>
                  </a:cubicBezTo>
                  <a:cubicBezTo>
                    <a:pt x="1021" y="1346"/>
                    <a:pt x="671" y="1618"/>
                    <a:pt x="320" y="1852"/>
                  </a:cubicBezTo>
                  <a:cubicBezTo>
                    <a:pt x="300" y="1860"/>
                    <a:pt x="283" y="1871"/>
                    <a:pt x="268" y="1883"/>
                  </a:cubicBezTo>
                  <a:lnTo>
                    <a:pt x="268" y="1883"/>
                  </a:lnTo>
                  <a:cubicBezTo>
                    <a:pt x="259" y="1885"/>
                    <a:pt x="251" y="1888"/>
                    <a:pt x="243" y="1891"/>
                  </a:cubicBezTo>
                  <a:cubicBezTo>
                    <a:pt x="0" y="1995"/>
                    <a:pt x="66" y="2376"/>
                    <a:pt x="276" y="2376"/>
                  </a:cubicBezTo>
                  <a:cubicBezTo>
                    <a:pt x="302" y="2376"/>
                    <a:pt x="330" y="2370"/>
                    <a:pt x="359" y="2358"/>
                  </a:cubicBezTo>
                  <a:lnTo>
                    <a:pt x="320" y="2358"/>
                  </a:lnTo>
                  <a:cubicBezTo>
                    <a:pt x="1838" y="1774"/>
                    <a:pt x="3628" y="2241"/>
                    <a:pt x="5068" y="1385"/>
                  </a:cubicBezTo>
                  <a:cubicBezTo>
                    <a:pt x="5340" y="1229"/>
                    <a:pt x="5729" y="957"/>
                    <a:pt x="5691" y="606"/>
                  </a:cubicBezTo>
                  <a:cubicBezTo>
                    <a:pt x="5613" y="295"/>
                    <a:pt x="5379" y="101"/>
                    <a:pt x="5068" y="62"/>
                  </a:cubicBezTo>
                  <a:cubicBezTo>
                    <a:pt x="4879" y="19"/>
                    <a:pt x="4687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998;p35">
              <a:extLst>
                <a:ext uri="{FF2B5EF4-FFF2-40B4-BE49-F238E27FC236}">
                  <a16:creationId xmlns:a16="http://schemas.microsoft.com/office/drawing/2014/main" id="{3ED8112E-479F-4BD7-9110-77229066B014}"/>
                </a:ext>
              </a:extLst>
            </p:cNvPr>
            <p:cNvSpPr/>
            <p:nvPr/>
          </p:nvSpPr>
          <p:spPr>
            <a:xfrm>
              <a:off x="4045672" y="3325383"/>
              <a:ext cx="43740" cy="37742"/>
            </a:xfrm>
            <a:custGeom>
              <a:avLst/>
              <a:gdLst/>
              <a:ahLst/>
              <a:cxnLst/>
              <a:rect l="l" t="t" r="r" b="b"/>
              <a:pathLst>
                <a:path w="4084" h="3524" extrusionOk="0">
                  <a:moveTo>
                    <a:pt x="3539" y="467"/>
                  </a:moveTo>
                  <a:cubicBezTo>
                    <a:pt x="3539" y="467"/>
                    <a:pt x="3539" y="506"/>
                    <a:pt x="3539" y="506"/>
                  </a:cubicBezTo>
                  <a:cubicBezTo>
                    <a:pt x="3539" y="545"/>
                    <a:pt x="3539" y="584"/>
                    <a:pt x="3539" y="623"/>
                  </a:cubicBezTo>
                  <a:cubicBezTo>
                    <a:pt x="3539" y="779"/>
                    <a:pt x="3461" y="895"/>
                    <a:pt x="3422" y="1012"/>
                  </a:cubicBezTo>
                  <a:cubicBezTo>
                    <a:pt x="3072" y="1479"/>
                    <a:pt x="2644" y="1829"/>
                    <a:pt x="2138" y="2063"/>
                  </a:cubicBezTo>
                  <a:cubicBezTo>
                    <a:pt x="1827" y="2218"/>
                    <a:pt x="1515" y="2374"/>
                    <a:pt x="1204" y="2569"/>
                  </a:cubicBezTo>
                  <a:lnTo>
                    <a:pt x="1123" y="2616"/>
                  </a:lnTo>
                  <a:lnTo>
                    <a:pt x="1123" y="2616"/>
                  </a:lnTo>
                  <a:cubicBezTo>
                    <a:pt x="1303" y="2402"/>
                    <a:pt x="1483" y="2190"/>
                    <a:pt x="1671" y="1985"/>
                  </a:cubicBezTo>
                  <a:cubicBezTo>
                    <a:pt x="2021" y="1557"/>
                    <a:pt x="2449" y="1168"/>
                    <a:pt x="2877" y="818"/>
                  </a:cubicBezTo>
                  <a:cubicBezTo>
                    <a:pt x="2994" y="740"/>
                    <a:pt x="3072" y="662"/>
                    <a:pt x="3189" y="623"/>
                  </a:cubicBezTo>
                  <a:cubicBezTo>
                    <a:pt x="3305" y="545"/>
                    <a:pt x="3422" y="506"/>
                    <a:pt x="3539" y="467"/>
                  </a:cubicBezTo>
                  <a:close/>
                  <a:moveTo>
                    <a:pt x="417" y="2985"/>
                  </a:moveTo>
                  <a:cubicBezTo>
                    <a:pt x="422" y="2985"/>
                    <a:pt x="427" y="2987"/>
                    <a:pt x="433" y="2993"/>
                  </a:cubicBezTo>
                  <a:lnTo>
                    <a:pt x="433" y="2993"/>
                  </a:lnTo>
                  <a:lnTo>
                    <a:pt x="426" y="2997"/>
                  </a:lnTo>
                  <a:cubicBezTo>
                    <a:pt x="423" y="3000"/>
                    <a:pt x="420" y="3002"/>
                    <a:pt x="418" y="3004"/>
                  </a:cubicBezTo>
                  <a:lnTo>
                    <a:pt x="418" y="3004"/>
                  </a:lnTo>
                  <a:cubicBezTo>
                    <a:pt x="413" y="2999"/>
                    <a:pt x="408" y="2995"/>
                    <a:pt x="403" y="2991"/>
                  </a:cubicBezTo>
                  <a:lnTo>
                    <a:pt x="403" y="2991"/>
                  </a:lnTo>
                  <a:cubicBezTo>
                    <a:pt x="406" y="2987"/>
                    <a:pt x="411" y="2985"/>
                    <a:pt x="417" y="2985"/>
                  </a:cubicBezTo>
                  <a:close/>
                  <a:moveTo>
                    <a:pt x="3500" y="0"/>
                  </a:moveTo>
                  <a:cubicBezTo>
                    <a:pt x="3189" y="39"/>
                    <a:pt x="2877" y="195"/>
                    <a:pt x="2644" y="390"/>
                  </a:cubicBezTo>
                  <a:cubicBezTo>
                    <a:pt x="2333" y="623"/>
                    <a:pt x="2099" y="856"/>
                    <a:pt x="1827" y="1090"/>
                  </a:cubicBezTo>
                  <a:cubicBezTo>
                    <a:pt x="1282" y="1671"/>
                    <a:pt x="737" y="2320"/>
                    <a:pt x="193" y="2973"/>
                  </a:cubicBezTo>
                  <a:lnTo>
                    <a:pt x="193" y="2973"/>
                  </a:lnTo>
                  <a:cubicBezTo>
                    <a:pt x="88" y="3016"/>
                    <a:pt x="0" y="3124"/>
                    <a:pt x="19" y="3248"/>
                  </a:cubicBezTo>
                  <a:lnTo>
                    <a:pt x="19" y="3248"/>
                  </a:lnTo>
                  <a:cubicBezTo>
                    <a:pt x="8" y="3389"/>
                    <a:pt x="128" y="3524"/>
                    <a:pt x="256" y="3524"/>
                  </a:cubicBezTo>
                  <a:cubicBezTo>
                    <a:pt x="291" y="3524"/>
                    <a:pt x="327" y="3514"/>
                    <a:pt x="361" y="3490"/>
                  </a:cubicBezTo>
                  <a:lnTo>
                    <a:pt x="361" y="3490"/>
                  </a:lnTo>
                  <a:cubicBezTo>
                    <a:pt x="517" y="3485"/>
                    <a:pt x="688" y="3410"/>
                    <a:pt x="815" y="3347"/>
                  </a:cubicBezTo>
                  <a:lnTo>
                    <a:pt x="1866" y="2724"/>
                  </a:lnTo>
                  <a:cubicBezTo>
                    <a:pt x="2566" y="2452"/>
                    <a:pt x="3189" y="2024"/>
                    <a:pt x="3694" y="1479"/>
                  </a:cubicBezTo>
                  <a:cubicBezTo>
                    <a:pt x="3889" y="1207"/>
                    <a:pt x="4006" y="934"/>
                    <a:pt x="4045" y="584"/>
                  </a:cubicBezTo>
                  <a:cubicBezTo>
                    <a:pt x="4084" y="273"/>
                    <a:pt x="3850" y="0"/>
                    <a:pt x="3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999;p35">
              <a:extLst>
                <a:ext uri="{FF2B5EF4-FFF2-40B4-BE49-F238E27FC236}">
                  <a16:creationId xmlns:a16="http://schemas.microsoft.com/office/drawing/2014/main" id="{181D3D65-B9BF-454E-9E41-CC66839C4A5B}"/>
                </a:ext>
              </a:extLst>
            </p:cNvPr>
            <p:cNvSpPr/>
            <p:nvPr/>
          </p:nvSpPr>
          <p:spPr>
            <a:xfrm>
              <a:off x="3980609" y="3375699"/>
              <a:ext cx="43761" cy="51022"/>
            </a:xfrm>
            <a:custGeom>
              <a:avLst/>
              <a:gdLst/>
              <a:ahLst/>
              <a:cxnLst/>
              <a:rect l="l" t="t" r="r" b="b"/>
              <a:pathLst>
                <a:path w="4086" h="4764" extrusionOk="0">
                  <a:moveTo>
                    <a:pt x="3782" y="0"/>
                  </a:moveTo>
                  <a:cubicBezTo>
                    <a:pt x="3743" y="0"/>
                    <a:pt x="3702" y="15"/>
                    <a:pt x="3660" y="50"/>
                  </a:cubicBezTo>
                  <a:cubicBezTo>
                    <a:pt x="2104" y="1139"/>
                    <a:pt x="858" y="2657"/>
                    <a:pt x="80" y="4408"/>
                  </a:cubicBezTo>
                  <a:cubicBezTo>
                    <a:pt x="0" y="4595"/>
                    <a:pt x="176" y="4763"/>
                    <a:pt x="332" y="4763"/>
                  </a:cubicBezTo>
                  <a:cubicBezTo>
                    <a:pt x="404" y="4763"/>
                    <a:pt x="471" y="4727"/>
                    <a:pt x="508" y="4642"/>
                  </a:cubicBezTo>
                  <a:cubicBezTo>
                    <a:pt x="1247" y="2968"/>
                    <a:pt x="2415" y="1529"/>
                    <a:pt x="3894" y="478"/>
                  </a:cubicBezTo>
                  <a:cubicBezTo>
                    <a:pt x="4085" y="318"/>
                    <a:pt x="3962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5076;p44">
            <a:extLst>
              <a:ext uri="{FF2B5EF4-FFF2-40B4-BE49-F238E27FC236}">
                <a16:creationId xmlns:a16="http://schemas.microsoft.com/office/drawing/2014/main" id="{66A6F665-CB43-4C74-BD5F-4ADF1ED33B75}"/>
              </a:ext>
            </a:extLst>
          </p:cNvPr>
          <p:cNvGrpSpPr/>
          <p:nvPr/>
        </p:nvGrpSpPr>
        <p:grpSpPr>
          <a:xfrm rot="10800000">
            <a:off x="6155119" y="606947"/>
            <a:ext cx="2313943" cy="410758"/>
            <a:chOff x="1674590" y="1628882"/>
            <a:chExt cx="753016" cy="150296"/>
          </a:xfrm>
        </p:grpSpPr>
        <p:sp>
          <p:nvSpPr>
            <p:cNvPr id="292" name="Google Shape;5077;p44">
              <a:extLst>
                <a:ext uri="{FF2B5EF4-FFF2-40B4-BE49-F238E27FC236}">
                  <a16:creationId xmlns:a16="http://schemas.microsoft.com/office/drawing/2014/main" id="{0275F11E-05DB-4B57-A76D-1EF46BB7DE6E}"/>
                </a:ext>
              </a:extLst>
            </p:cNvPr>
            <p:cNvSpPr/>
            <p:nvPr/>
          </p:nvSpPr>
          <p:spPr>
            <a:xfrm>
              <a:off x="1678930" y="1708015"/>
              <a:ext cx="654798" cy="4411"/>
            </a:xfrm>
            <a:custGeom>
              <a:avLst/>
              <a:gdLst/>
              <a:ahLst/>
              <a:cxnLst/>
              <a:rect l="l" t="t" r="r" b="b"/>
              <a:pathLst>
                <a:path w="55374" h="373" extrusionOk="0">
                  <a:moveTo>
                    <a:pt x="13865" y="0"/>
                  </a:moveTo>
                  <a:cubicBezTo>
                    <a:pt x="8284" y="0"/>
                    <a:pt x="1" y="221"/>
                    <a:pt x="1" y="221"/>
                  </a:cubicBezTo>
                  <a:lnTo>
                    <a:pt x="38896" y="197"/>
                  </a:lnTo>
                  <a:lnTo>
                    <a:pt x="38896" y="197"/>
                  </a:lnTo>
                  <a:cubicBezTo>
                    <a:pt x="41889" y="283"/>
                    <a:pt x="45757" y="373"/>
                    <a:pt x="48334" y="373"/>
                  </a:cubicBezTo>
                  <a:cubicBezTo>
                    <a:pt x="48984" y="373"/>
                    <a:pt x="49552" y="367"/>
                    <a:pt x="50003" y="354"/>
                  </a:cubicBezTo>
                  <a:cubicBezTo>
                    <a:pt x="53505" y="221"/>
                    <a:pt x="55373" y="187"/>
                    <a:pt x="55373" y="187"/>
                  </a:cubicBezTo>
                  <a:lnTo>
                    <a:pt x="55373" y="187"/>
                  </a:lnTo>
                  <a:lnTo>
                    <a:pt x="38896" y="197"/>
                  </a:lnTo>
                  <a:lnTo>
                    <a:pt x="38896" y="197"/>
                  </a:lnTo>
                  <a:cubicBezTo>
                    <a:pt x="36783" y="137"/>
                    <a:pt x="35106" y="78"/>
                    <a:pt x="34625" y="54"/>
                  </a:cubicBezTo>
                  <a:cubicBezTo>
                    <a:pt x="34327" y="39"/>
                    <a:pt x="33532" y="34"/>
                    <a:pt x="32420" y="34"/>
                  </a:cubicBezTo>
                  <a:cubicBezTo>
                    <a:pt x="29940" y="34"/>
                    <a:pt x="25879" y="59"/>
                    <a:pt x="22204" y="59"/>
                  </a:cubicBezTo>
                  <a:cubicBezTo>
                    <a:pt x="19974" y="59"/>
                    <a:pt x="17886" y="50"/>
                    <a:pt x="16379" y="21"/>
                  </a:cubicBezTo>
                  <a:cubicBezTo>
                    <a:pt x="15650" y="6"/>
                    <a:pt x="14795" y="0"/>
                    <a:pt x="13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3" name="Google Shape;5078;p44">
              <a:extLst>
                <a:ext uri="{FF2B5EF4-FFF2-40B4-BE49-F238E27FC236}">
                  <a16:creationId xmlns:a16="http://schemas.microsoft.com/office/drawing/2014/main" id="{4CE149ED-D6D9-48C3-A7DC-3B0C343C1F89}"/>
                </a:ext>
              </a:extLst>
            </p:cNvPr>
            <p:cNvSpPr/>
            <p:nvPr/>
          </p:nvSpPr>
          <p:spPr>
            <a:xfrm>
              <a:off x="1678930" y="1707069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75" y="0"/>
                    <a:pt x="16379" y="101"/>
                  </a:cubicBezTo>
                  <a:cubicBezTo>
                    <a:pt x="21483" y="201"/>
                    <a:pt x="33258" y="67"/>
                    <a:pt x="34625" y="134"/>
                  </a:cubicBezTo>
                  <a:cubicBezTo>
                    <a:pt x="35960" y="201"/>
                    <a:pt x="46500" y="534"/>
                    <a:pt x="50003" y="434"/>
                  </a:cubicBezTo>
                  <a:cubicBezTo>
                    <a:pt x="53505" y="301"/>
                    <a:pt x="55373" y="267"/>
                    <a:pt x="55373" y="267"/>
                  </a:cubicBezTo>
                </a:path>
              </a:pathLst>
            </a:custGeom>
            <a:noFill/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4" name="Google Shape;5079;p44">
              <a:extLst>
                <a:ext uri="{FF2B5EF4-FFF2-40B4-BE49-F238E27FC236}">
                  <a16:creationId xmlns:a16="http://schemas.microsoft.com/office/drawing/2014/main" id="{1E24E2E9-BF73-46BE-AB1E-EBB65593227F}"/>
                </a:ext>
              </a:extLst>
            </p:cNvPr>
            <p:cNvSpPr/>
            <p:nvPr/>
          </p:nvSpPr>
          <p:spPr>
            <a:xfrm>
              <a:off x="1710491" y="1712201"/>
              <a:ext cx="72582" cy="62105"/>
            </a:xfrm>
            <a:custGeom>
              <a:avLst/>
              <a:gdLst/>
              <a:ahLst/>
              <a:cxnLst/>
              <a:rect l="l" t="t" r="r" b="b"/>
              <a:pathLst>
                <a:path w="6138" h="5252" extrusionOk="0">
                  <a:moveTo>
                    <a:pt x="0" y="0"/>
                  </a:moveTo>
                  <a:lnTo>
                    <a:pt x="2002" y="2902"/>
                  </a:lnTo>
                  <a:cubicBezTo>
                    <a:pt x="2368" y="3436"/>
                    <a:pt x="2769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3" y="1901"/>
                    <a:pt x="2335" y="1001"/>
                    <a:pt x="50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5" name="Google Shape;5080;p44">
              <a:extLst>
                <a:ext uri="{FF2B5EF4-FFF2-40B4-BE49-F238E27FC236}">
                  <a16:creationId xmlns:a16="http://schemas.microsoft.com/office/drawing/2014/main" id="{C6A12447-F6A2-4315-BF00-570668C68994}"/>
                </a:ext>
              </a:extLst>
            </p:cNvPr>
            <p:cNvSpPr/>
            <p:nvPr/>
          </p:nvSpPr>
          <p:spPr>
            <a:xfrm>
              <a:off x="1703798" y="1707625"/>
              <a:ext cx="85199" cy="71553"/>
            </a:xfrm>
            <a:custGeom>
              <a:avLst/>
              <a:gdLst/>
              <a:ahLst/>
              <a:cxnLst/>
              <a:rect l="l" t="t" r="r" b="b"/>
              <a:pathLst>
                <a:path w="7205" h="6051" extrusionOk="0">
                  <a:moveTo>
                    <a:pt x="1716" y="1290"/>
                  </a:moveTo>
                  <a:cubicBezTo>
                    <a:pt x="3151" y="1979"/>
                    <a:pt x="4590" y="2748"/>
                    <a:pt x="5703" y="3890"/>
                  </a:cubicBezTo>
                  <a:cubicBezTo>
                    <a:pt x="5937" y="4123"/>
                    <a:pt x="6470" y="4657"/>
                    <a:pt x="6203" y="5024"/>
                  </a:cubicBezTo>
                  <a:cubicBezTo>
                    <a:pt x="6099" y="5163"/>
                    <a:pt x="5903" y="5212"/>
                    <a:pt x="5701" y="5212"/>
                  </a:cubicBezTo>
                  <a:cubicBezTo>
                    <a:pt x="5518" y="5212"/>
                    <a:pt x="5330" y="5172"/>
                    <a:pt x="5203" y="5124"/>
                  </a:cubicBezTo>
                  <a:cubicBezTo>
                    <a:pt x="4269" y="4857"/>
                    <a:pt x="3635" y="4023"/>
                    <a:pt x="3101" y="3289"/>
                  </a:cubicBezTo>
                  <a:cubicBezTo>
                    <a:pt x="2632" y="2628"/>
                    <a:pt x="2176" y="1952"/>
                    <a:pt x="1716" y="1290"/>
                  </a:cubicBezTo>
                  <a:close/>
                  <a:moveTo>
                    <a:pt x="581" y="0"/>
                  </a:moveTo>
                  <a:cubicBezTo>
                    <a:pt x="285" y="0"/>
                    <a:pt x="1" y="286"/>
                    <a:pt x="233" y="587"/>
                  </a:cubicBezTo>
                  <a:lnTo>
                    <a:pt x="199" y="587"/>
                  </a:lnTo>
                  <a:cubicBezTo>
                    <a:pt x="933" y="1688"/>
                    <a:pt x="1700" y="2755"/>
                    <a:pt x="2467" y="3823"/>
                  </a:cubicBezTo>
                  <a:cubicBezTo>
                    <a:pt x="3101" y="4757"/>
                    <a:pt x="3902" y="5691"/>
                    <a:pt x="5069" y="5958"/>
                  </a:cubicBezTo>
                  <a:cubicBezTo>
                    <a:pt x="5246" y="6021"/>
                    <a:pt x="5431" y="6050"/>
                    <a:pt x="5620" y="6050"/>
                  </a:cubicBezTo>
                  <a:cubicBezTo>
                    <a:pt x="5930" y="6050"/>
                    <a:pt x="6246" y="5970"/>
                    <a:pt x="6537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470" y="3423"/>
                    <a:pt x="6037" y="3056"/>
                  </a:cubicBezTo>
                  <a:cubicBezTo>
                    <a:pt x="5603" y="2689"/>
                    <a:pt x="5169" y="2322"/>
                    <a:pt x="4702" y="1988"/>
                  </a:cubicBezTo>
                  <a:cubicBezTo>
                    <a:pt x="3602" y="1288"/>
                    <a:pt x="2467" y="687"/>
                    <a:pt x="1267" y="154"/>
                  </a:cubicBezTo>
                  <a:cubicBezTo>
                    <a:pt x="1204" y="122"/>
                    <a:pt x="1142" y="108"/>
                    <a:pt x="1082" y="108"/>
                  </a:cubicBezTo>
                  <a:cubicBezTo>
                    <a:pt x="1019" y="108"/>
                    <a:pt x="960" y="124"/>
                    <a:pt x="906" y="151"/>
                  </a:cubicBezTo>
                  <a:lnTo>
                    <a:pt x="906" y="151"/>
                  </a:lnTo>
                  <a:cubicBezTo>
                    <a:pt x="816" y="45"/>
                    <a:pt x="698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6" name="Google Shape;5081;p44">
              <a:extLst>
                <a:ext uri="{FF2B5EF4-FFF2-40B4-BE49-F238E27FC236}">
                  <a16:creationId xmlns:a16="http://schemas.microsoft.com/office/drawing/2014/main" id="{0184CD27-174D-4565-83C3-BA8BF82628BD}"/>
                </a:ext>
              </a:extLst>
            </p:cNvPr>
            <p:cNvSpPr/>
            <p:nvPr/>
          </p:nvSpPr>
          <p:spPr>
            <a:xfrm>
              <a:off x="1711673" y="1644255"/>
              <a:ext cx="77324" cy="64009"/>
            </a:xfrm>
            <a:custGeom>
              <a:avLst/>
              <a:gdLst/>
              <a:ahLst/>
              <a:cxnLst/>
              <a:rect l="l" t="t" r="r" b="b"/>
              <a:pathLst>
                <a:path w="6539" h="5413" extrusionOk="0">
                  <a:moveTo>
                    <a:pt x="5617" y="0"/>
                  </a:moveTo>
                  <a:cubicBezTo>
                    <a:pt x="5471" y="0"/>
                    <a:pt x="5321" y="25"/>
                    <a:pt x="5171" y="75"/>
                  </a:cubicBezTo>
                  <a:cubicBezTo>
                    <a:pt x="4503" y="309"/>
                    <a:pt x="3870" y="676"/>
                    <a:pt x="3303" y="1176"/>
                  </a:cubicBezTo>
                  <a:cubicBezTo>
                    <a:pt x="1902" y="2310"/>
                    <a:pt x="767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71" y="1009"/>
                  </a:cubicBezTo>
                  <a:cubicBezTo>
                    <a:pt x="6538" y="642"/>
                    <a:pt x="6371" y="275"/>
                    <a:pt x="6038" y="75"/>
                  </a:cubicBezTo>
                  <a:cubicBezTo>
                    <a:pt x="5904" y="25"/>
                    <a:pt x="5763" y="0"/>
                    <a:pt x="5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7" name="Google Shape;5082;p44">
              <a:extLst>
                <a:ext uri="{FF2B5EF4-FFF2-40B4-BE49-F238E27FC236}">
                  <a16:creationId xmlns:a16="http://schemas.microsoft.com/office/drawing/2014/main" id="{043D0E36-491E-4F91-B56C-F794B791F9C4}"/>
                </a:ext>
              </a:extLst>
            </p:cNvPr>
            <p:cNvSpPr/>
            <p:nvPr/>
          </p:nvSpPr>
          <p:spPr>
            <a:xfrm>
              <a:off x="1705832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204" y="0"/>
                  </a:moveTo>
                  <a:cubicBezTo>
                    <a:pt x="5925" y="0"/>
                    <a:pt x="5633" y="72"/>
                    <a:pt x="5364" y="167"/>
                  </a:cubicBezTo>
                  <a:cubicBezTo>
                    <a:pt x="4230" y="668"/>
                    <a:pt x="3229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4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64" y="968"/>
                    <a:pt x="6065" y="868"/>
                  </a:cubicBezTo>
                  <a:cubicBezTo>
                    <a:pt x="6107" y="860"/>
                    <a:pt x="6146" y="856"/>
                    <a:pt x="6182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6" y="4437"/>
                    <a:pt x="2429" y="4971"/>
                    <a:pt x="1395" y="5438"/>
                  </a:cubicBezTo>
                  <a:cubicBezTo>
                    <a:pt x="964" y="5639"/>
                    <a:pt x="1225" y="6185"/>
                    <a:pt x="1604" y="6185"/>
                  </a:cubicBezTo>
                  <a:cubicBezTo>
                    <a:pt x="1665" y="6185"/>
                    <a:pt x="1730" y="6171"/>
                    <a:pt x="1795" y="6138"/>
                  </a:cubicBezTo>
                  <a:cubicBezTo>
                    <a:pt x="2896" y="5671"/>
                    <a:pt x="3963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332" y="1802"/>
                  </a:cubicBezTo>
                  <a:cubicBezTo>
                    <a:pt x="7499" y="1302"/>
                    <a:pt x="7399" y="734"/>
                    <a:pt x="7032" y="334"/>
                  </a:cubicBezTo>
                  <a:cubicBezTo>
                    <a:pt x="6804" y="89"/>
                    <a:pt x="6512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8" name="Google Shape;5083;p44">
              <a:extLst>
                <a:ext uri="{FF2B5EF4-FFF2-40B4-BE49-F238E27FC236}">
                  <a16:creationId xmlns:a16="http://schemas.microsoft.com/office/drawing/2014/main" id="{DBE86EFA-C744-4FB6-B749-F33F1C0C2765}"/>
                </a:ext>
              </a:extLst>
            </p:cNvPr>
            <p:cNvSpPr/>
            <p:nvPr/>
          </p:nvSpPr>
          <p:spPr>
            <a:xfrm>
              <a:off x="1773991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803" y="3936"/>
                    <a:pt x="3270" y="4403"/>
                  </a:cubicBezTo>
                  <a:cubicBezTo>
                    <a:pt x="3737" y="4870"/>
                    <a:pt x="4370" y="5170"/>
                    <a:pt x="5004" y="5237"/>
                  </a:cubicBezTo>
                  <a:cubicBezTo>
                    <a:pt x="5063" y="5247"/>
                    <a:pt x="5122" y="5252"/>
                    <a:pt x="5179" y="5252"/>
                  </a:cubicBezTo>
                  <a:cubicBezTo>
                    <a:pt x="5510" y="5252"/>
                    <a:pt x="5806" y="5093"/>
                    <a:pt x="6005" y="4837"/>
                  </a:cubicBezTo>
                  <a:cubicBezTo>
                    <a:pt x="6138" y="4603"/>
                    <a:pt x="6172" y="4303"/>
                    <a:pt x="6072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37" y="1901"/>
                    <a:pt x="2336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9" name="Google Shape;5084;p44">
              <a:extLst>
                <a:ext uri="{FF2B5EF4-FFF2-40B4-BE49-F238E27FC236}">
                  <a16:creationId xmlns:a16="http://schemas.microsoft.com/office/drawing/2014/main" id="{CEF63B80-757E-44D1-AD70-A3CAD93917E3}"/>
                </a:ext>
              </a:extLst>
            </p:cNvPr>
            <p:cNvSpPr/>
            <p:nvPr/>
          </p:nvSpPr>
          <p:spPr>
            <a:xfrm>
              <a:off x="1767310" y="1707625"/>
              <a:ext cx="85187" cy="71553"/>
            </a:xfrm>
            <a:custGeom>
              <a:avLst/>
              <a:gdLst/>
              <a:ahLst/>
              <a:cxnLst/>
              <a:rect l="l" t="t" r="r" b="b"/>
              <a:pathLst>
                <a:path w="7204" h="6051" extrusionOk="0">
                  <a:moveTo>
                    <a:pt x="1710" y="1282"/>
                  </a:moveTo>
                  <a:cubicBezTo>
                    <a:pt x="3162" y="1972"/>
                    <a:pt x="4585" y="2744"/>
                    <a:pt x="5703" y="3890"/>
                  </a:cubicBezTo>
                  <a:cubicBezTo>
                    <a:pt x="5936" y="4123"/>
                    <a:pt x="6470" y="4657"/>
                    <a:pt x="6203" y="5024"/>
                  </a:cubicBezTo>
                  <a:cubicBezTo>
                    <a:pt x="6103" y="5174"/>
                    <a:pt x="5919" y="5224"/>
                    <a:pt x="5728" y="5224"/>
                  </a:cubicBezTo>
                  <a:cubicBezTo>
                    <a:pt x="5536" y="5224"/>
                    <a:pt x="5336" y="5174"/>
                    <a:pt x="5202" y="5124"/>
                  </a:cubicBezTo>
                  <a:cubicBezTo>
                    <a:pt x="4268" y="4857"/>
                    <a:pt x="3634" y="4023"/>
                    <a:pt x="3101" y="3289"/>
                  </a:cubicBezTo>
                  <a:cubicBezTo>
                    <a:pt x="2629" y="2625"/>
                    <a:pt x="2172" y="1947"/>
                    <a:pt x="1710" y="1282"/>
                  </a:cubicBezTo>
                  <a:close/>
                  <a:moveTo>
                    <a:pt x="580" y="0"/>
                  </a:moveTo>
                  <a:cubicBezTo>
                    <a:pt x="284" y="0"/>
                    <a:pt x="0" y="286"/>
                    <a:pt x="232" y="587"/>
                  </a:cubicBezTo>
                  <a:lnTo>
                    <a:pt x="199" y="587"/>
                  </a:lnTo>
                  <a:cubicBezTo>
                    <a:pt x="966" y="1688"/>
                    <a:pt x="1700" y="2755"/>
                    <a:pt x="2467" y="3823"/>
                  </a:cubicBezTo>
                  <a:cubicBezTo>
                    <a:pt x="3134" y="4757"/>
                    <a:pt x="3935" y="5691"/>
                    <a:pt x="5069" y="5958"/>
                  </a:cubicBezTo>
                  <a:cubicBezTo>
                    <a:pt x="5258" y="6021"/>
                    <a:pt x="5451" y="6050"/>
                    <a:pt x="5644" y="6050"/>
                  </a:cubicBezTo>
                  <a:cubicBezTo>
                    <a:pt x="5963" y="6050"/>
                    <a:pt x="6279" y="5970"/>
                    <a:pt x="6570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503" y="3423"/>
                    <a:pt x="6036" y="3056"/>
                  </a:cubicBezTo>
                  <a:cubicBezTo>
                    <a:pt x="5636" y="2689"/>
                    <a:pt x="5202" y="2322"/>
                    <a:pt x="4702" y="1988"/>
                  </a:cubicBezTo>
                  <a:cubicBezTo>
                    <a:pt x="3634" y="1288"/>
                    <a:pt x="2467" y="687"/>
                    <a:pt x="1299" y="154"/>
                  </a:cubicBezTo>
                  <a:cubicBezTo>
                    <a:pt x="1232" y="122"/>
                    <a:pt x="1166" y="108"/>
                    <a:pt x="1103" y="108"/>
                  </a:cubicBezTo>
                  <a:cubicBezTo>
                    <a:pt x="1033" y="108"/>
                    <a:pt x="968" y="126"/>
                    <a:pt x="909" y="155"/>
                  </a:cubicBezTo>
                  <a:lnTo>
                    <a:pt x="909" y="155"/>
                  </a:lnTo>
                  <a:cubicBezTo>
                    <a:pt x="819" y="46"/>
                    <a:pt x="699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00" name="Google Shape;5085;p44">
              <a:extLst>
                <a:ext uri="{FF2B5EF4-FFF2-40B4-BE49-F238E27FC236}">
                  <a16:creationId xmlns:a16="http://schemas.microsoft.com/office/drawing/2014/main" id="{8BEE962E-B62D-464B-8DAD-904AD82562D4}"/>
                </a:ext>
              </a:extLst>
            </p:cNvPr>
            <p:cNvSpPr/>
            <p:nvPr/>
          </p:nvSpPr>
          <p:spPr>
            <a:xfrm>
              <a:off x="1775576" y="1643959"/>
              <a:ext cx="76922" cy="64304"/>
            </a:xfrm>
            <a:custGeom>
              <a:avLst/>
              <a:gdLst/>
              <a:ahLst/>
              <a:cxnLst/>
              <a:rect l="l" t="t" r="r" b="b"/>
              <a:pathLst>
                <a:path w="6505" h="5438" extrusionOk="0">
                  <a:moveTo>
                    <a:pt x="5604" y="0"/>
                  </a:moveTo>
                  <a:cubicBezTo>
                    <a:pt x="5454" y="0"/>
                    <a:pt x="5304" y="34"/>
                    <a:pt x="5170" y="100"/>
                  </a:cubicBezTo>
                  <a:cubicBezTo>
                    <a:pt x="4470" y="334"/>
                    <a:pt x="3836" y="701"/>
                    <a:pt x="3269" y="1201"/>
                  </a:cubicBezTo>
                  <a:cubicBezTo>
                    <a:pt x="1868" y="2335"/>
                    <a:pt x="734" y="3770"/>
                    <a:pt x="0" y="5438"/>
                  </a:cubicBezTo>
                  <a:lnTo>
                    <a:pt x="1067" y="5371"/>
                  </a:lnTo>
                  <a:cubicBezTo>
                    <a:pt x="2869" y="4504"/>
                    <a:pt x="4737" y="3570"/>
                    <a:pt x="5971" y="2002"/>
                  </a:cubicBezTo>
                  <a:cubicBezTo>
                    <a:pt x="6204" y="1735"/>
                    <a:pt x="6371" y="1401"/>
                    <a:pt x="6438" y="1034"/>
                  </a:cubicBezTo>
                  <a:cubicBezTo>
                    <a:pt x="6505" y="667"/>
                    <a:pt x="6371" y="267"/>
                    <a:pt x="6038" y="100"/>
                  </a:cubicBezTo>
                  <a:cubicBezTo>
                    <a:pt x="5904" y="34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01" name="Google Shape;5086;p44">
              <a:extLst>
                <a:ext uri="{FF2B5EF4-FFF2-40B4-BE49-F238E27FC236}">
                  <a16:creationId xmlns:a16="http://schemas.microsoft.com/office/drawing/2014/main" id="{10921245-19FE-4CCA-8E2A-2323D648B805}"/>
                </a:ext>
              </a:extLst>
            </p:cNvPr>
            <p:cNvSpPr/>
            <p:nvPr/>
          </p:nvSpPr>
          <p:spPr>
            <a:xfrm>
              <a:off x="1769722" y="1638827"/>
              <a:ext cx="88297" cy="74249"/>
            </a:xfrm>
            <a:custGeom>
              <a:avLst/>
              <a:gdLst/>
              <a:ahLst/>
              <a:cxnLst/>
              <a:rect l="l" t="t" r="r" b="b"/>
              <a:pathLst>
                <a:path w="7467" h="6279" extrusionOk="0">
                  <a:moveTo>
                    <a:pt x="6180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396" y="2302"/>
                  </a:cubicBezTo>
                  <a:cubicBezTo>
                    <a:pt x="1462" y="3270"/>
                    <a:pt x="695" y="4404"/>
                    <a:pt x="161" y="5638"/>
                  </a:cubicBezTo>
                  <a:cubicBezTo>
                    <a:pt x="1" y="5982"/>
                    <a:pt x="282" y="6279"/>
                    <a:pt x="549" y="6279"/>
                  </a:cubicBezTo>
                  <a:cubicBezTo>
                    <a:pt x="671" y="6279"/>
                    <a:pt x="789" y="6218"/>
                    <a:pt x="862" y="6072"/>
                  </a:cubicBezTo>
                  <a:cubicBezTo>
                    <a:pt x="1663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5" y="860"/>
                    <a:pt x="6114" y="856"/>
                    <a:pt x="6150" y="856"/>
                  </a:cubicBezTo>
                  <a:cubicBezTo>
                    <a:pt x="6575" y="856"/>
                    <a:pt x="6620" y="1364"/>
                    <a:pt x="6466" y="1702"/>
                  </a:cubicBezTo>
                  <a:cubicBezTo>
                    <a:pt x="6199" y="2136"/>
                    <a:pt x="5866" y="2536"/>
                    <a:pt x="5499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62" y="5438"/>
                  </a:cubicBezTo>
                  <a:cubicBezTo>
                    <a:pt x="961" y="5639"/>
                    <a:pt x="1201" y="6185"/>
                    <a:pt x="1594" y="6185"/>
                  </a:cubicBezTo>
                  <a:cubicBezTo>
                    <a:pt x="1658" y="6185"/>
                    <a:pt x="1726" y="6171"/>
                    <a:pt x="1796" y="6138"/>
                  </a:cubicBezTo>
                  <a:cubicBezTo>
                    <a:pt x="2897" y="5671"/>
                    <a:pt x="3931" y="5071"/>
                    <a:pt x="4932" y="4404"/>
                  </a:cubicBezTo>
                  <a:cubicBezTo>
                    <a:pt x="5399" y="4070"/>
                    <a:pt x="5866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467" y="1302"/>
                    <a:pt x="7367" y="734"/>
                    <a:pt x="7033" y="334"/>
                  </a:cubicBezTo>
                  <a:cubicBezTo>
                    <a:pt x="6788" y="89"/>
                    <a:pt x="6487" y="0"/>
                    <a:pt x="6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02" name="Google Shape;5087;p44">
              <a:extLst>
                <a:ext uri="{FF2B5EF4-FFF2-40B4-BE49-F238E27FC236}">
                  <a16:creationId xmlns:a16="http://schemas.microsoft.com/office/drawing/2014/main" id="{1215C916-A3DD-4285-B809-193B5C65C21A}"/>
                </a:ext>
              </a:extLst>
            </p:cNvPr>
            <p:cNvSpPr/>
            <p:nvPr/>
          </p:nvSpPr>
          <p:spPr>
            <a:xfrm>
              <a:off x="1839076" y="1712201"/>
              <a:ext cx="71411" cy="62105"/>
            </a:xfrm>
            <a:custGeom>
              <a:avLst/>
              <a:gdLst/>
              <a:ahLst/>
              <a:cxnLst/>
              <a:rect l="l" t="t" r="r" b="b"/>
              <a:pathLst>
                <a:path w="6039" h="5252" extrusionOk="0">
                  <a:moveTo>
                    <a:pt x="1" y="0"/>
                  </a:moveTo>
                  <a:lnTo>
                    <a:pt x="1" y="0"/>
                  </a:lnTo>
                  <a:cubicBezTo>
                    <a:pt x="668" y="967"/>
                    <a:pt x="1235" y="1935"/>
                    <a:pt x="1902" y="2902"/>
                  </a:cubicBezTo>
                  <a:cubicBezTo>
                    <a:pt x="2269" y="3436"/>
                    <a:pt x="2669" y="3936"/>
                    <a:pt x="3169" y="4403"/>
                  </a:cubicBezTo>
                  <a:cubicBezTo>
                    <a:pt x="3636" y="4870"/>
                    <a:pt x="4237" y="5170"/>
                    <a:pt x="4904" y="5237"/>
                  </a:cubicBezTo>
                  <a:cubicBezTo>
                    <a:pt x="4958" y="5247"/>
                    <a:pt x="5012" y="5252"/>
                    <a:pt x="5066" y="5252"/>
                  </a:cubicBezTo>
                  <a:cubicBezTo>
                    <a:pt x="5377" y="5252"/>
                    <a:pt x="5677" y="5093"/>
                    <a:pt x="5905" y="4837"/>
                  </a:cubicBezTo>
                  <a:cubicBezTo>
                    <a:pt x="6038" y="4603"/>
                    <a:pt x="6038" y="4303"/>
                    <a:pt x="5938" y="4036"/>
                  </a:cubicBezTo>
                  <a:cubicBezTo>
                    <a:pt x="5838" y="3803"/>
                    <a:pt x="5671" y="3569"/>
                    <a:pt x="5471" y="3369"/>
                  </a:cubicBezTo>
                  <a:cubicBezTo>
                    <a:pt x="4103" y="1901"/>
                    <a:pt x="2235" y="1001"/>
                    <a:pt x="4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03" name="Google Shape;5088;p44">
              <a:extLst>
                <a:ext uri="{FF2B5EF4-FFF2-40B4-BE49-F238E27FC236}">
                  <a16:creationId xmlns:a16="http://schemas.microsoft.com/office/drawing/2014/main" id="{92E24CD8-AF6F-4DDE-9D70-319FAE29971B}"/>
                </a:ext>
              </a:extLst>
            </p:cNvPr>
            <p:cNvSpPr/>
            <p:nvPr/>
          </p:nvSpPr>
          <p:spPr>
            <a:xfrm>
              <a:off x="1832277" y="1707447"/>
              <a:ext cx="84123" cy="71719"/>
            </a:xfrm>
            <a:custGeom>
              <a:avLst/>
              <a:gdLst/>
              <a:ahLst/>
              <a:cxnLst/>
              <a:rect l="l" t="t" r="r" b="b"/>
              <a:pathLst>
                <a:path w="7114" h="6065" extrusionOk="0">
                  <a:moveTo>
                    <a:pt x="1718" y="1351"/>
                  </a:moveTo>
                  <a:cubicBezTo>
                    <a:pt x="3113" y="2027"/>
                    <a:pt x="4490" y="2782"/>
                    <a:pt x="5579" y="3871"/>
                  </a:cubicBezTo>
                  <a:cubicBezTo>
                    <a:pt x="5813" y="4138"/>
                    <a:pt x="6280" y="4572"/>
                    <a:pt x="6146" y="4972"/>
                  </a:cubicBezTo>
                  <a:cubicBezTo>
                    <a:pt x="6057" y="5187"/>
                    <a:pt x="5851" y="5248"/>
                    <a:pt x="5639" y="5248"/>
                  </a:cubicBezTo>
                  <a:cubicBezTo>
                    <a:pt x="5457" y="5248"/>
                    <a:pt x="5269" y="5203"/>
                    <a:pt x="5145" y="5172"/>
                  </a:cubicBezTo>
                  <a:cubicBezTo>
                    <a:pt x="4211" y="4905"/>
                    <a:pt x="3544" y="4105"/>
                    <a:pt x="3011" y="3338"/>
                  </a:cubicBezTo>
                  <a:cubicBezTo>
                    <a:pt x="2567" y="2683"/>
                    <a:pt x="2150" y="2015"/>
                    <a:pt x="1718" y="1351"/>
                  </a:cubicBezTo>
                  <a:close/>
                  <a:moveTo>
                    <a:pt x="587" y="0"/>
                  </a:moveTo>
                  <a:cubicBezTo>
                    <a:pt x="290" y="0"/>
                    <a:pt x="0" y="301"/>
                    <a:pt x="209" y="602"/>
                  </a:cubicBezTo>
                  <a:cubicBezTo>
                    <a:pt x="976" y="1703"/>
                    <a:pt x="1610" y="2804"/>
                    <a:pt x="2377" y="3871"/>
                  </a:cubicBezTo>
                  <a:cubicBezTo>
                    <a:pt x="3044" y="4805"/>
                    <a:pt x="3878" y="5739"/>
                    <a:pt x="5045" y="6006"/>
                  </a:cubicBezTo>
                  <a:cubicBezTo>
                    <a:pt x="5195" y="6046"/>
                    <a:pt x="5347" y="6065"/>
                    <a:pt x="5499" y="6065"/>
                  </a:cubicBezTo>
                  <a:cubicBezTo>
                    <a:pt x="5855" y="6065"/>
                    <a:pt x="6209" y="5960"/>
                    <a:pt x="6513" y="5773"/>
                  </a:cubicBezTo>
                  <a:cubicBezTo>
                    <a:pt x="6947" y="5439"/>
                    <a:pt x="7114" y="4839"/>
                    <a:pt x="6913" y="4338"/>
                  </a:cubicBezTo>
                  <a:cubicBezTo>
                    <a:pt x="6680" y="3838"/>
                    <a:pt x="6346" y="3404"/>
                    <a:pt x="5913" y="3037"/>
                  </a:cubicBezTo>
                  <a:cubicBezTo>
                    <a:pt x="5512" y="2670"/>
                    <a:pt x="5045" y="2337"/>
                    <a:pt x="4578" y="2003"/>
                  </a:cubicBezTo>
                  <a:cubicBezTo>
                    <a:pt x="3511" y="1303"/>
                    <a:pt x="2377" y="702"/>
                    <a:pt x="1176" y="169"/>
                  </a:cubicBezTo>
                  <a:cubicBezTo>
                    <a:pt x="1113" y="137"/>
                    <a:pt x="1051" y="123"/>
                    <a:pt x="992" y="123"/>
                  </a:cubicBezTo>
                  <a:cubicBezTo>
                    <a:pt x="958" y="123"/>
                    <a:pt x="924" y="128"/>
                    <a:pt x="892" y="136"/>
                  </a:cubicBezTo>
                  <a:lnTo>
                    <a:pt x="892" y="136"/>
                  </a:lnTo>
                  <a:cubicBezTo>
                    <a:pt x="806" y="41"/>
                    <a:pt x="696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04" name="Google Shape;5089;p44">
              <a:extLst>
                <a:ext uri="{FF2B5EF4-FFF2-40B4-BE49-F238E27FC236}">
                  <a16:creationId xmlns:a16="http://schemas.microsoft.com/office/drawing/2014/main" id="{391E5279-53D7-4338-B5C0-06D6660D99C1}"/>
                </a:ext>
              </a:extLst>
            </p:cNvPr>
            <p:cNvSpPr/>
            <p:nvPr/>
          </p:nvSpPr>
          <p:spPr>
            <a:xfrm>
              <a:off x="1839076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605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72" y="275"/>
                    <a:pt x="6038" y="75"/>
                  </a:cubicBezTo>
                  <a:cubicBezTo>
                    <a:pt x="5905" y="25"/>
                    <a:pt x="5755" y="0"/>
                    <a:pt x="5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05" name="Google Shape;5090;p44">
              <a:extLst>
                <a:ext uri="{FF2B5EF4-FFF2-40B4-BE49-F238E27FC236}">
                  <a16:creationId xmlns:a16="http://schemas.microsoft.com/office/drawing/2014/main" id="{C2C7DA1D-F0AD-447F-8CD6-7DDD3141AEFB}"/>
                </a:ext>
              </a:extLst>
            </p:cNvPr>
            <p:cNvSpPr/>
            <p:nvPr/>
          </p:nvSpPr>
          <p:spPr>
            <a:xfrm>
              <a:off x="1833234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1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5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31" y="968"/>
                    <a:pt x="6065" y="868"/>
                  </a:cubicBezTo>
                  <a:cubicBezTo>
                    <a:pt x="6107" y="860"/>
                    <a:pt x="6146" y="856"/>
                    <a:pt x="6183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7" y="4437"/>
                    <a:pt x="2429" y="4971"/>
                    <a:pt x="1395" y="5438"/>
                  </a:cubicBezTo>
                  <a:cubicBezTo>
                    <a:pt x="965" y="5639"/>
                    <a:pt x="1226" y="6185"/>
                    <a:pt x="1604" y="6185"/>
                  </a:cubicBezTo>
                  <a:cubicBezTo>
                    <a:pt x="1666" y="6185"/>
                    <a:pt x="1730" y="6171"/>
                    <a:pt x="1795" y="6138"/>
                  </a:cubicBezTo>
                  <a:cubicBezTo>
                    <a:pt x="2896" y="5671"/>
                    <a:pt x="3964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299" y="1802"/>
                  </a:cubicBezTo>
                  <a:cubicBezTo>
                    <a:pt x="7500" y="1302"/>
                    <a:pt x="7399" y="734"/>
                    <a:pt x="7033" y="334"/>
                  </a:cubicBezTo>
                  <a:cubicBezTo>
                    <a:pt x="6787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06" name="Google Shape;5091;p44">
              <a:extLst>
                <a:ext uri="{FF2B5EF4-FFF2-40B4-BE49-F238E27FC236}">
                  <a16:creationId xmlns:a16="http://schemas.microsoft.com/office/drawing/2014/main" id="{3DE938B2-4283-493A-89D3-0EA3F45AE882}"/>
                </a:ext>
              </a:extLst>
            </p:cNvPr>
            <p:cNvSpPr/>
            <p:nvPr/>
          </p:nvSpPr>
          <p:spPr>
            <a:xfrm>
              <a:off x="1902186" y="1711019"/>
              <a:ext cx="72203" cy="63287"/>
            </a:xfrm>
            <a:custGeom>
              <a:avLst/>
              <a:gdLst/>
              <a:ahLst/>
              <a:cxnLst/>
              <a:rect l="l" t="t" r="r" b="b"/>
              <a:pathLst>
                <a:path w="6106" h="5352" extrusionOk="0">
                  <a:moveTo>
                    <a:pt x="1" y="0"/>
                  </a:moveTo>
                  <a:cubicBezTo>
                    <a:pt x="668" y="967"/>
                    <a:pt x="1268" y="2035"/>
                    <a:pt x="1935" y="3002"/>
                  </a:cubicBezTo>
                  <a:cubicBezTo>
                    <a:pt x="2302" y="3536"/>
                    <a:pt x="2736" y="4036"/>
                    <a:pt x="3203" y="4503"/>
                  </a:cubicBezTo>
                  <a:cubicBezTo>
                    <a:pt x="3670" y="4970"/>
                    <a:pt x="4270" y="5270"/>
                    <a:pt x="4938" y="5337"/>
                  </a:cubicBezTo>
                  <a:cubicBezTo>
                    <a:pt x="4992" y="5347"/>
                    <a:pt x="5047" y="5352"/>
                    <a:pt x="5101" y="5352"/>
                  </a:cubicBezTo>
                  <a:cubicBezTo>
                    <a:pt x="5419" y="5352"/>
                    <a:pt x="5739" y="5193"/>
                    <a:pt x="5938" y="4937"/>
                  </a:cubicBezTo>
                  <a:cubicBezTo>
                    <a:pt x="6072" y="4703"/>
                    <a:pt x="6105" y="4403"/>
                    <a:pt x="5972" y="4136"/>
                  </a:cubicBezTo>
                  <a:cubicBezTo>
                    <a:pt x="5872" y="3903"/>
                    <a:pt x="5705" y="3669"/>
                    <a:pt x="5505" y="3469"/>
                  </a:cubicBezTo>
                  <a:cubicBezTo>
                    <a:pt x="4137" y="2001"/>
                    <a:pt x="2269" y="1101"/>
                    <a:pt x="468" y="2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07" name="Google Shape;5092;p44">
              <a:extLst>
                <a:ext uri="{FF2B5EF4-FFF2-40B4-BE49-F238E27FC236}">
                  <a16:creationId xmlns:a16="http://schemas.microsoft.com/office/drawing/2014/main" id="{A91D4DA4-6430-4BFE-9F63-5C1231322F7C}"/>
                </a:ext>
              </a:extLst>
            </p:cNvPr>
            <p:cNvSpPr/>
            <p:nvPr/>
          </p:nvSpPr>
          <p:spPr>
            <a:xfrm>
              <a:off x="1895458" y="1706123"/>
              <a:ext cx="84454" cy="72960"/>
            </a:xfrm>
            <a:custGeom>
              <a:avLst/>
              <a:gdLst/>
              <a:ahLst/>
              <a:cxnLst/>
              <a:rect l="l" t="t" r="r" b="b"/>
              <a:pathLst>
                <a:path w="7142" h="6170" extrusionOk="0">
                  <a:moveTo>
                    <a:pt x="1799" y="1488"/>
                  </a:moveTo>
                  <a:lnTo>
                    <a:pt x="1799" y="1488"/>
                  </a:lnTo>
                  <a:cubicBezTo>
                    <a:pt x="3231" y="2181"/>
                    <a:pt x="4623" y="2945"/>
                    <a:pt x="5707" y="4083"/>
                  </a:cubicBezTo>
                  <a:cubicBezTo>
                    <a:pt x="5940" y="4317"/>
                    <a:pt x="6407" y="4817"/>
                    <a:pt x="6140" y="5151"/>
                  </a:cubicBezTo>
                  <a:cubicBezTo>
                    <a:pt x="6010" y="5310"/>
                    <a:pt x="5842" y="5363"/>
                    <a:pt x="5668" y="5363"/>
                  </a:cubicBezTo>
                  <a:cubicBezTo>
                    <a:pt x="5443" y="5363"/>
                    <a:pt x="5209" y="5274"/>
                    <a:pt x="5040" y="5217"/>
                  </a:cubicBezTo>
                  <a:cubicBezTo>
                    <a:pt x="4106" y="4917"/>
                    <a:pt x="3505" y="4050"/>
                    <a:pt x="2971" y="3283"/>
                  </a:cubicBezTo>
                  <a:cubicBezTo>
                    <a:pt x="2567" y="2705"/>
                    <a:pt x="2185" y="2094"/>
                    <a:pt x="1799" y="1488"/>
                  </a:cubicBezTo>
                  <a:close/>
                  <a:moveTo>
                    <a:pt x="599" y="1"/>
                  </a:moveTo>
                  <a:cubicBezTo>
                    <a:pt x="298" y="1"/>
                    <a:pt x="0" y="308"/>
                    <a:pt x="236" y="614"/>
                  </a:cubicBezTo>
                  <a:lnTo>
                    <a:pt x="203" y="614"/>
                  </a:lnTo>
                  <a:cubicBezTo>
                    <a:pt x="937" y="1682"/>
                    <a:pt x="1570" y="2782"/>
                    <a:pt x="2304" y="3816"/>
                  </a:cubicBezTo>
                  <a:cubicBezTo>
                    <a:pt x="2971" y="4784"/>
                    <a:pt x="3739" y="5718"/>
                    <a:pt x="4906" y="6051"/>
                  </a:cubicBezTo>
                  <a:cubicBezTo>
                    <a:pt x="5135" y="6128"/>
                    <a:pt x="5371" y="6169"/>
                    <a:pt x="5605" y="6169"/>
                  </a:cubicBezTo>
                  <a:cubicBezTo>
                    <a:pt x="5881" y="6169"/>
                    <a:pt x="6154" y="6111"/>
                    <a:pt x="6407" y="5985"/>
                  </a:cubicBezTo>
                  <a:cubicBezTo>
                    <a:pt x="6908" y="5684"/>
                    <a:pt x="7141" y="5117"/>
                    <a:pt x="6974" y="4584"/>
                  </a:cubicBezTo>
                  <a:cubicBezTo>
                    <a:pt x="6807" y="4050"/>
                    <a:pt x="6474" y="3583"/>
                    <a:pt x="6007" y="3216"/>
                  </a:cubicBezTo>
                  <a:cubicBezTo>
                    <a:pt x="5607" y="2849"/>
                    <a:pt x="5173" y="2482"/>
                    <a:pt x="4673" y="2149"/>
                  </a:cubicBezTo>
                  <a:cubicBezTo>
                    <a:pt x="3572" y="1448"/>
                    <a:pt x="2438" y="814"/>
                    <a:pt x="1237" y="281"/>
                  </a:cubicBezTo>
                  <a:cubicBezTo>
                    <a:pt x="1170" y="249"/>
                    <a:pt x="1104" y="235"/>
                    <a:pt x="1041" y="235"/>
                  </a:cubicBezTo>
                  <a:cubicBezTo>
                    <a:pt x="1020" y="235"/>
                    <a:pt x="999" y="237"/>
                    <a:pt x="978" y="240"/>
                  </a:cubicBezTo>
                  <a:lnTo>
                    <a:pt x="978" y="240"/>
                  </a:lnTo>
                  <a:cubicBezTo>
                    <a:pt x="964" y="220"/>
                    <a:pt x="950" y="200"/>
                    <a:pt x="937" y="181"/>
                  </a:cubicBezTo>
                  <a:cubicBezTo>
                    <a:pt x="849" y="53"/>
                    <a:pt x="724" y="1"/>
                    <a:pt x="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08" name="Google Shape;5093;p44">
              <a:extLst>
                <a:ext uri="{FF2B5EF4-FFF2-40B4-BE49-F238E27FC236}">
                  <a16:creationId xmlns:a16="http://schemas.microsoft.com/office/drawing/2014/main" id="{5E1DBBE9-5E0D-41EA-BC4A-628BFCFBEC3A}"/>
                </a:ext>
              </a:extLst>
            </p:cNvPr>
            <p:cNvSpPr/>
            <p:nvPr/>
          </p:nvSpPr>
          <p:spPr>
            <a:xfrm>
              <a:off x="1902978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8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30" y="0"/>
                    <a:pt x="5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09" name="Google Shape;5094;p44">
              <a:extLst>
                <a:ext uri="{FF2B5EF4-FFF2-40B4-BE49-F238E27FC236}">
                  <a16:creationId xmlns:a16="http://schemas.microsoft.com/office/drawing/2014/main" id="{5C0D0AFB-AEDE-40AC-98A8-0B15854D80F8}"/>
                </a:ext>
              </a:extLst>
            </p:cNvPr>
            <p:cNvSpPr/>
            <p:nvPr/>
          </p:nvSpPr>
          <p:spPr>
            <a:xfrm>
              <a:off x="1897007" y="1638827"/>
              <a:ext cx="88427" cy="74249"/>
            </a:xfrm>
            <a:custGeom>
              <a:avLst/>
              <a:gdLst/>
              <a:ahLst/>
              <a:cxnLst/>
              <a:rect l="l" t="t" r="r" b="b"/>
              <a:pathLst>
                <a:path w="7478" h="6279" extrusionOk="0">
                  <a:moveTo>
                    <a:pt x="6181" y="0"/>
                  </a:moveTo>
                  <a:cubicBezTo>
                    <a:pt x="5903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7" y="2302"/>
                  </a:cubicBezTo>
                  <a:cubicBezTo>
                    <a:pt x="1473" y="3270"/>
                    <a:pt x="706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lnTo>
                    <a:pt x="839" y="6072"/>
                  </a:lnTo>
                  <a:cubicBezTo>
                    <a:pt x="1673" y="4204"/>
                    <a:pt x="2974" y="2636"/>
                    <a:pt x="4642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0" y="856"/>
                    <a:pt x="6597" y="1364"/>
                    <a:pt x="6443" y="1702"/>
                  </a:cubicBezTo>
                  <a:cubicBezTo>
                    <a:pt x="6209" y="2136"/>
                    <a:pt x="5876" y="2536"/>
                    <a:pt x="5476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42" y="5639"/>
                    <a:pt x="1203" y="6185"/>
                    <a:pt x="1603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874" y="5671"/>
                    <a:pt x="3941" y="5071"/>
                    <a:pt x="4942" y="4404"/>
                  </a:cubicBezTo>
                  <a:cubicBezTo>
                    <a:pt x="5409" y="4070"/>
                    <a:pt x="5843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10" y="334"/>
                  </a:cubicBezTo>
                  <a:cubicBezTo>
                    <a:pt x="6782" y="89"/>
                    <a:pt x="6490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0" name="Google Shape;5095;p44">
              <a:extLst>
                <a:ext uri="{FF2B5EF4-FFF2-40B4-BE49-F238E27FC236}">
                  <a16:creationId xmlns:a16="http://schemas.microsoft.com/office/drawing/2014/main" id="{3515A389-8F48-43AC-A372-FE83043A4BD1}"/>
                </a:ext>
              </a:extLst>
            </p:cNvPr>
            <p:cNvSpPr/>
            <p:nvPr/>
          </p:nvSpPr>
          <p:spPr>
            <a:xfrm>
              <a:off x="1965698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301" y="2035"/>
                    <a:pt x="1968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303" y="5270"/>
                    <a:pt x="4970" y="5337"/>
                  </a:cubicBezTo>
                  <a:cubicBezTo>
                    <a:pt x="5025" y="5347"/>
                    <a:pt x="5079" y="5352"/>
                    <a:pt x="5132" y="5352"/>
                  </a:cubicBezTo>
                  <a:cubicBezTo>
                    <a:pt x="5443" y="5352"/>
                    <a:pt x="5744" y="5193"/>
                    <a:pt x="5971" y="4937"/>
                  </a:cubicBezTo>
                  <a:cubicBezTo>
                    <a:pt x="6105" y="4703"/>
                    <a:pt x="6105" y="4403"/>
                    <a:pt x="6004" y="4136"/>
                  </a:cubicBezTo>
                  <a:cubicBezTo>
                    <a:pt x="5871" y="3903"/>
                    <a:pt x="5738" y="3669"/>
                    <a:pt x="5537" y="3469"/>
                  </a:cubicBezTo>
                  <a:cubicBezTo>
                    <a:pt x="4170" y="2001"/>
                    <a:pt x="2302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1" name="Google Shape;5096;p44">
              <a:extLst>
                <a:ext uri="{FF2B5EF4-FFF2-40B4-BE49-F238E27FC236}">
                  <a16:creationId xmlns:a16="http://schemas.microsoft.com/office/drawing/2014/main" id="{CB4B4F0E-ED28-40B9-A37E-775432327E22}"/>
                </a:ext>
              </a:extLst>
            </p:cNvPr>
            <p:cNvSpPr/>
            <p:nvPr/>
          </p:nvSpPr>
          <p:spPr>
            <a:xfrm>
              <a:off x="1958840" y="1706123"/>
              <a:ext cx="84572" cy="72960"/>
            </a:xfrm>
            <a:custGeom>
              <a:avLst/>
              <a:gdLst/>
              <a:ahLst/>
              <a:cxnLst/>
              <a:rect l="l" t="t" r="r" b="b"/>
              <a:pathLst>
                <a:path w="7152" h="6170" extrusionOk="0">
                  <a:moveTo>
                    <a:pt x="1811" y="1480"/>
                  </a:moveTo>
                  <a:lnTo>
                    <a:pt x="1811" y="1480"/>
                  </a:lnTo>
                  <a:cubicBezTo>
                    <a:pt x="3232" y="2175"/>
                    <a:pt x="4635" y="2941"/>
                    <a:pt x="5751" y="4083"/>
                  </a:cubicBezTo>
                  <a:cubicBezTo>
                    <a:pt x="5951" y="4317"/>
                    <a:pt x="6451" y="4817"/>
                    <a:pt x="6151" y="5151"/>
                  </a:cubicBezTo>
                  <a:cubicBezTo>
                    <a:pt x="6035" y="5310"/>
                    <a:pt x="5868" y="5363"/>
                    <a:pt x="5693" y="5363"/>
                  </a:cubicBezTo>
                  <a:cubicBezTo>
                    <a:pt x="5464" y="5363"/>
                    <a:pt x="5220" y="5274"/>
                    <a:pt x="5050" y="5217"/>
                  </a:cubicBezTo>
                  <a:cubicBezTo>
                    <a:pt x="4116" y="4917"/>
                    <a:pt x="3516" y="4050"/>
                    <a:pt x="2982" y="3283"/>
                  </a:cubicBezTo>
                  <a:cubicBezTo>
                    <a:pt x="2578" y="2686"/>
                    <a:pt x="2196" y="2079"/>
                    <a:pt x="1811" y="1480"/>
                  </a:cubicBezTo>
                  <a:close/>
                  <a:moveTo>
                    <a:pt x="609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82" y="4784"/>
                    <a:pt x="3782" y="5718"/>
                    <a:pt x="4917" y="6051"/>
                  </a:cubicBezTo>
                  <a:cubicBezTo>
                    <a:pt x="5146" y="6128"/>
                    <a:pt x="5389" y="6169"/>
                    <a:pt x="5630" y="6169"/>
                  </a:cubicBezTo>
                  <a:cubicBezTo>
                    <a:pt x="5915" y="6169"/>
                    <a:pt x="6198" y="6111"/>
                    <a:pt x="6451" y="5985"/>
                  </a:cubicBezTo>
                  <a:cubicBezTo>
                    <a:pt x="6918" y="5684"/>
                    <a:pt x="7152" y="5117"/>
                    <a:pt x="7018" y="4584"/>
                  </a:cubicBezTo>
                  <a:cubicBezTo>
                    <a:pt x="6818" y="4050"/>
                    <a:pt x="6484" y="3583"/>
                    <a:pt x="6051" y="3216"/>
                  </a:cubicBezTo>
                  <a:cubicBezTo>
                    <a:pt x="5617" y="2849"/>
                    <a:pt x="5183" y="2482"/>
                    <a:pt x="4716" y="2149"/>
                  </a:cubicBezTo>
                  <a:cubicBezTo>
                    <a:pt x="3616" y="1448"/>
                    <a:pt x="2448" y="814"/>
                    <a:pt x="1247" y="281"/>
                  </a:cubicBezTo>
                  <a:cubicBezTo>
                    <a:pt x="1185" y="249"/>
                    <a:pt x="1122" y="235"/>
                    <a:pt x="1063" y="235"/>
                  </a:cubicBezTo>
                  <a:cubicBezTo>
                    <a:pt x="1038" y="235"/>
                    <a:pt x="1014" y="238"/>
                    <a:pt x="990" y="242"/>
                  </a:cubicBezTo>
                  <a:lnTo>
                    <a:pt x="990" y="242"/>
                  </a:lnTo>
                  <a:cubicBezTo>
                    <a:pt x="976" y="222"/>
                    <a:pt x="962" y="201"/>
                    <a:pt x="947" y="181"/>
                  </a:cubicBezTo>
                  <a:cubicBezTo>
                    <a:pt x="859" y="53"/>
                    <a:pt x="734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2" name="Google Shape;5097;p44">
              <a:extLst>
                <a:ext uri="{FF2B5EF4-FFF2-40B4-BE49-F238E27FC236}">
                  <a16:creationId xmlns:a16="http://schemas.microsoft.com/office/drawing/2014/main" id="{AF906E4F-EABE-4A76-B855-866E5C6D2FFC}"/>
                </a:ext>
              </a:extLst>
            </p:cNvPr>
            <p:cNvSpPr/>
            <p:nvPr/>
          </p:nvSpPr>
          <p:spPr>
            <a:xfrm>
              <a:off x="1966479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92" y="0"/>
                  </a:moveTo>
                  <a:cubicBezTo>
                    <a:pt x="5446" y="0"/>
                    <a:pt x="5305" y="25"/>
                    <a:pt x="5171" y="75"/>
                  </a:cubicBezTo>
                  <a:cubicBezTo>
                    <a:pt x="4471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70" y="4479"/>
                    <a:pt x="4738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6" y="642"/>
                    <a:pt x="6339" y="275"/>
                    <a:pt x="6039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3" name="Google Shape;5098;p44">
              <a:extLst>
                <a:ext uri="{FF2B5EF4-FFF2-40B4-BE49-F238E27FC236}">
                  <a16:creationId xmlns:a16="http://schemas.microsoft.com/office/drawing/2014/main" id="{B27ED589-2FBA-471C-A6FE-0B81D53F5BA8}"/>
                </a:ext>
              </a:extLst>
            </p:cNvPr>
            <p:cNvSpPr/>
            <p:nvPr/>
          </p:nvSpPr>
          <p:spPr>
            <a:xfrm>
              <a:off x="1960637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30" y="2302"/>
                  </a:cubicBezTo>
                  <a:cubicBezTo>
                    <a:pt x="1496" y="3270"/>
                    <a:pt x="728" y="4404"/>
                    <a:pt x="161" y="5638"/>
                  </a:cubicBezTo>
                  <a:cubicBezTo>
                    <a:pt x="1" y="5982"/>
                    <a:pt x="298" y="6279"/>
                    <a:pt x="564" y="6279"/>
                  </a:cubicBezTo>
                  <a:cubicBezTo>
                    <a:pt x="685" y="6279"/>
                    <a:pt x="799" y="6218"/>
                    <a:pt x="862" y="6072"/>
                  </a:cubicBezTo>
                  <a:cubicBezTo>
                    <a:pt x="1662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4" y="860"/>
                    <a:pt x="6114" y="856"/>
                    <a:pt x="6150" y="856"/>
                  </a:cubicBezTo>
                  <a:cubicBezTo>
                    <a:pt x="6575" y="856"/>
                    <a:pt x="6619" y="1364"/>
                    <a:pt x="6466" y="1702"/>
                  </a:cubicBezTo>
                  <a:cubicBezTo>
                    <a:pt x="6199" y="2136"/>
                    <a:pt x="5899" y="2536"/>
                    <a:pt x="5498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96" y="5438"/>
                  </a:cubicBezTo>
                  <a:cubicBezTo>
                    <a:pt x="965" y="5639"/>
                    <a:pt x="1226" y="6185"/>
                    <a:pt x="1605" y="6185"/>
                  </a:cubicBezTo>
                  <a:cubicBezTo>
                    <a:pt x="1666" y="6185"/>
                    <a:pt x="1731" y="6171"/>
                    <a:pt x="1796" y="6138"/>
                  </a:cubicBezTo>
                  <a:cubicBezTo>
                    <a:pt x="2897" y="5671"/>
                    <a:pt x="3931" y="5071"/>
                    <a:pt x="4931" y="4404"/>
                  </a:cubicBezTo>
                  <a:cubicBezTo>
                    <a:pt x="5432" y="4070"/>
                    <a:pt x="5865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500" y="1302"/>
                    <a:pt x="7366" y="734"/>
                    <a:pt x="7033" y="334"/>
                  </a:cubicBezTo>
                  <a:cubicBezTo>
                    <a:pt x="6788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4" name="Google Shape;5099;p44">
              <a:extLst>
                <a:ext uri="{FF2B5EF4-FFF2-40B4-BE49-F238E27FC236}">
                  <a16:creationId xmlns:a16="http://schemas.microsoft.com/office/drawing/2014/main" id="{931CFAE8-4758-4BBF-AD00-FA29063A0D6F}"/>
                </a:ext>
              </a:extLst>
            </p:cNvPr>
            <p:cNvSpPr/>
            <p:nvPr/>
          </p:nvSpPr>
          <p:spPr>
            <a:xfrm>
              <a:off x="2029600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268" y="2035"/>
                    <a:pt x="1935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270" y="5270"/>
                    <a:pt x="4937" y="5337"/>
                  </a:cubicBezTo>
                  <a:cubicBezTo>
                    <a:pt x="4991" y="5347"/>
                    <a:pt x="5046" y="5352"/>
                    <a:pt x="5101" y="5352"/>
                  </a:cubicBezTo>
                  <a:cubicBezTo>
                    <a:pt x="5418" y="5352"/>
                    <a:pt x="5739" y="5193"/>
                    <a:pt x="5938" y="4937"/>
                  </a:cubicBezTo>
                  <a:cubicBezTo>
                    <a:pt x="6071" y="4703"/>
                    <a:pt x="6104" y="4403"/>
                    <a:pt x="5971" y="4136"/>
                  </a:cubicBezTo>
                  <a:cubicBezTo>
                    <a:pt x="5871" y="3903"/>
                    <a:pt x="5704" y="3669"/>
                    <a:pt x="5504" y="3469"/>
                  </a:cubicBezTo>
                  <a:cubicBezTo>
                    <a:pt x="4136" y="2001"/>
                    <a:pt x="2268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5" name="Google Shape;5100;p44">
              <a:extLst>
                <a:ext uri="{FF2B5EF4-FFF2-40B4-BE49-F238E27FC236}">
                  <a16:creationId xmlns:a16="http://schemas.microsoft.com/office/drawing/2014/main" id="{F8ABCCA5-A63B-47D3-B7C3-B1D32A9F1F3A}"/>
                </a:ext>
              </a:extLst>
            </p:cNvPr>
            <p:cNvSpPr/>
            <p:nvPr/>
          </p:nvSpPr>
          <p:spPr>
            <a:xfrm>
              <a:off x="2022742" y="1706123"/>
              <a:ext cx="84182" cy="72830"/>
            </a:xfrm>
            <a:custGeom>
              <a:avLst/>
              <a:gdLst/>
              <a:ahLst/>
              <a:cxnLst/>
              <a:rect l="l" t="t" r="r" b="b"/>
              <a:pathLst>
                <a:path w="7119" h="6159" extrusionOk="0">
                  <a:moveTo>
                    <a:pt x="1798" y="1490"/>
                  </a:moveTo>
                  <a:cubicBezTo>
                    <a:pt x="3211" y="2183"/>
                    <a:pt x="4607" y="2946"/>
                    <a:pt x="5717" y="4083"/>
                  </a:cubicBezTo>
                  <a:cubicBezTo>
                    <a:pt x="5917" y="4317"/>
                    <a:pt x="6418" y="4817"/>
                    <a:pt x="6117" y="5151"/>
                  </a:cubicBezTo>
                  <a:cubicBezTo>
                    <a:pt x="6001" y="5310"/>
                    <a:pt x="5835" y="5363"/>
                    <a:pt x="5662" y="5363"/>
                  </a:cubicBezTo>
                  <a:cubicBezTo>
                    <a:pt x="5437" y="5363"/>
                    <a:pt x="5201" y="5274"/>
                    <a:pt x="5050" y="5217"/>
                  </a:cubicBezTo>
                  <a:cubicBezTo>
                    <a:pt x="4116" y="4917"/>
                    <a:pt x="3482" y="4050"/>
                    <a:pt x="2948" y="3283"/>
                  </a:cubicBezTo>
                  <a:cubicBezTo>
                    <a:pt x="2544" y="2706"/>
                    <a:pt x="2174" y="2095"/>
                    <a:pt x="1798" y="1490"/>
                  </a:cubicBezTo>
                  <a:close/>
                  <a:moveTo>
                    <a:pt x="608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48" y="4784"/>
                    <a:pt x="3749" y="5718"/>
                    <a:pt x="4916" y="6051"/>
                  </a:cubicBezTo>
                  <a:cubicBezTo>
                    <a:pt x="5118" y="6123"/>
                    <a:pt x="5339" y="6158"/>
                    <a:pt x="5562" y="6158"/>
                  </a:cubicBezTo>
                  <a:cubicBezTo>
                    <a:pt x="5855" y="6158"/>
                    <a:pt x="6152" y="6098"/>
                    <a:pt x="6418" y="5985"/>
                  </a:cubicBezTo>
                  <a:cubicBezTo>
                    <a:pt x="6885" y="5684"/>
                    <a:pt x="7118" y="5117"/>
                    <a:pt x="6985" y="4584"/>
                  </a:cubicBezTo>
                  <a:cubicBezTo>
                    <a:pt x="6784" y="4050"/>
                    <a:pt x="6451" y="3583"/>
                    <a:pt x="6017" y="3216"/>
                  </a:cubicBezTo>
                  <a:cubicBezTo>
                    <a:pt x="5584" y="2849"/>
                    <a:pt x="5150" y="2482"/>
                    <a:pt x="4683" y="2149"/>
                  </a:cubicBezTo>
                  <a:cubicBezTo>
                    <a:pt x="3582" y="1448"/>
                    <a:pt x="2415" y="814"/>
                    <a:pt x="1214" y="281"/>
                  </a:cubicBezTo>
                  <a:cubicBezTo>
                    <a:pt x="1151" y="249"/>
                    <a:pt x="1089" y="235"/>
                    <a:pt x="1030" y="235"/>
                  </a:cubicBezTo>
                  <a:cubicBezTo>
                    <a:pt x="1015" y="235"/>
                    <a:pt x="1001" y="236"/>
                    <a:pt x="987" y="238"/>
                  </a:cubicBezTo>
                  <a:lnTo>
                    <a:pt x="987" y="238"/>
                  </a:lnTo>
                  <a:cubicBezTo>
                    <a:pt x="974" y="219"/>
                    <a:pt x="960" y="200"/>
                    <a:pt x="947" y="181"/>
                  </a:cubicBezTo>
                  <a:cubicBezTo>
                    <a:pt x="859" y="53"/>
                    <a:pt x="734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6" name="Google Shape;5101;p44">
              <a:extLst>
                <a:ext uri="{FF2B5EF4-FFF2-40B4-BE49-F238E27FC236}">
                  <a16:creationId xmlns:a16="http://schemas.microsoft.com/office/drawing/2014/main" id="{42015A02-6A8F-409B-B9EB-43824574937E}"/>
                </a:ext>
              </a:extLst>
            </p:cNvPr>
            <p:cNvSpPr/>
            <p:nvPr/>
          </p:nvSpPr>
          <p:spPr>
            <a:xfrm>
              <a:off x="2030381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4" y="0"/>
                  </a:moveTo>
                  <a:cubicBezTo>
                    <a:pt x="5438" y="0"/>
                    <a:pt x="5288" y="25"/>
                    <a:pt x="5138" y="75"/>
                  </a:cubicBezTo>
                  <a:cubicBezTo>
                    <a:pt x="4471" y="309"/>
                    <a:pt x="3837" y="676"/>
                    <a:pt x="3270" y="1176"/>
                  </a:cubicBezTo>
                  <a:cubicBezTo>
                    <a:pt x="1869" y="2310"/>
                    <a:pt x="735" y="3745"/>
                    <a:pt x="1" y="5413"/>
                  </a:cubicBezTo>
                  <a:lnTo>
                    <a:pt x="1035" y="5379"/>
                  </a:lnTo>
                  <a:cubicBezTo>
                    <a:pt x="2869" y="4479"/>
                    <a:pt x="4704" y="3578"/>
                    <a:pt x="5938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9" y="275"/>
                    <a:pt x="6005" y="75"/>
                  </a:cubicBezTo>
                  <a:cubicBezTo>
                    <a:pt x="5872" y="25"/>
                    <a:pt x="5730" y="0"/>
                    <a:pt x="5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7" name="Google Shape;5102;p44">
              <a:extLst>
                <a:ext uri="{FF2B5EF4-FFF2-40B4-BE49-F238E27FC236}">
                  <a16:creationId xmlns:a16="http://schemas.microsoft.com/office/drawing/2014/main" id="{4B41851F-BF5E-4D0F-AA12-0D049ECB3604}"/>
                </a:ext>
              </a:extLst>
            </p:cNvPr>
            <p:cNvSpPr/>
            <p:nvPr/>
          </p:nvSpPr>
          <p:spPr>
            <a:xfrm>
              <a:off x="20244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81" y="0"/>
                  </a:moveTo>
                  <a:cubicBezTo>
                    <a:pt x="5902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0" y="5982"/>
                    <a:pt x="288" y="6279"/>
                    <a:pt x="558" y="6279"/>
                  </a:cubicBezTo>
                  <a:cubicBezTo>
                    <a:pt x="680" y="6279"/>
                    <a:pt x="799" y="6218"/>
                    <a:pt x="872" y="6072"/>
                  </a:cubicBezTo>
                  <a:lnTo>
                    <a:pt x="838" y="6072"/>
                  </a:lnTo>
                  <a:cubicBezTo>
                    <a:pt x="1672" y="4204"/>
                    <a:pt x="2973" y="2636"/>
                    <a:pt x="4641" y="1468"/>
                  </a:cubicBezTo>
                  <a:cubicBezTo>
                    <a:pt x="5041" y="1168"/>
                    <a:pt x="5542" y="968"/>
                    <a:pt x="6042" y="868"/>
                  </a:cubicBezTo>
                  <a:cubicBezTo>
                    <a:pt x="6084" y="860"/>
                    <a:pt x="6123" y="856"/>
                    <a:pt x="6159" y="856"/>
                  </a:cubicBezTo>
                  <a:cubicBezTo>
                    <a:pt x="6580" y="856"/>
                    <a:pt x="6596" y="1364"/>
                    <a:pt x="6442" y="1702"/>
                  </a:cubicBezTo>
                  <a:cubicBezTo>
                    <a:pt x="6209" y="2136"/>
                    <a:pt x="5875" y="2536"/>
                    <a:pt x="5475" y="2903"/>
                  </a:cubicBezTo>
                  <a:cubicBezTo>
                    <a:pt x="5141" y="3236"/>
                    <a:pt x="4741" y="3537"/>
                    <a:pt x="4341" y="3803"/>
                  </a:cubicBezTo>
                  <a:cubicBezTo>
                    <a:pt x="3407" y="4437"/>
                    <a:pt x="2406" y="4971"/>
                    <a:pt x="1372" y="5438"/>
                  </a:cubicBezTo>
                  <a:cubicBezTo>
                    <a:pt x="942" y="5639"/>
                    <a:pt x="1202" y="6185"/>
                    <a:pt x="1581" y="6185"/>
                  </a:cubicBezTo>
                  <a:cubicBezTo>
                    <a:pt x="1643" y="6185"/>
                    <a:pt x="1707" y="6171"/>
                    <a:pt x="1772" y="6138"/>
                  </a:cubicBezTo>
                  <a:cubicBezTo>
                    <a:pt x="2873" y="5671"/>
                    <a:pt x="3941" y="5071"/>
                    <a:pt x="4941" y="4404"/>
                  </a:cubicBezTo>
                  <a:cubicBezTo>
                    <a:pt x="5408" y="4070"/>
                    <a:pt x="5842" y="3703"/>
                    <a:pt x="6242" y="3303"/>
                  </a:cubicBezTo>
                  <a:cubicBezTo>
                    <a:pt x="6709" y="2869"/>
                    <a:pt x="7076" y="2369"/>
                    <a:pt x="7310" y="1802"/>
                  </a:cubicBezTo>
                  <a:cubicBezTo>
                    <a:pt x="7476" y="1302"/>
                    <a:pt x="7376" y="734"/>
                    <a:pt x="7009" y="334"/>
                  </a:cubicBezTo>
                  <a:cubicBezTo>
                    <a:pt x="6782" y="89"/>
                    <a:pt x="6489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8" name="Google Shape;5103;p44">
              <a:extLst>
                <a:ext uri="{FF2B5EF4-FFF2-40B4-BE49-F238E27FC236}">
                  <a16:creationId xmlns:a16="http://schemas.microsoft.com/office/drawing/2014/main" id="{7CB78A97-B557-4F49-8497-8497848DA88B}"/>
                </a:ext>
              </a:extLst>
            </p:cNvPr>
            <p:cNvSpPr/>
            <p:nvPr/>
          </p:nvSpPr>
          <p:spPr>
            <a:xfrm>
              <a:off x="2093491" y="1711799"/>
              <a:ext cx="71801" cy="62401"/>
            </a:xfrm>
            <a:custGeom>
              <a:avLst/>
              <a:gdLst/>
              <a:ahLst/>
              <a:cxnLst/>
              <a:rect l="l" t="t" r="r" b="b"/>
              <a:pathLst>
                <a:path w="6072" h="5277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968"/>
                    <a:pt x="1235" y="1969"/>
                    <a:pt x="1936" y="2903"/>
                  </a:cubicBezTo>
                  <a:cubicBezTo>
                    <a:pt x="2269" y="3470"/>
                    <a:pt x="2703" y="3970"/>
                    <a:pt x="3170" y="4437"/>
                  </a:cubicBezTo>
                  <a:cubicBezTo>
                    <a:pt x="3637" y="4904"/>
                    <a:pt x="4271" y="5171"/>
                    <a:pt x="4904" y="5271"/>
                  </a:cubicBezTo>
                  <a:cubicBezTo>
                    <a:pt x="4944" y="5275"/>
                    <a:pt x="4984" y="5276"/>
                    <a:pt x="5023" y="5276"/>
                  </a:cubicBezTo>
                  <a:cubicBezTo>
                    <a:pt x="5377" y="5276"/>
                    <a:pt x="5695" y="5141"/>
                    <a:pt x="5905" y="4871"/>
                  </a:cubicBezTo>
                  <a:cubicBezTo>
                    <a:pt x="6072" y="4637"/>
                    <a:pt x="6072" y="4337"/>
                    <a:pt x="5972" y="4070"/>
                  </a:cubicBezTo>
                  <a:cubicBezTo>
                    <a:pt x="5838" y="3803"/>
                    <a:pt x="5705" y="3603"/>
                    <a:pt x="5505" y="3403"/>
                  </a:cubicBezTo>
                  <a:cubicBezTo>
                    <a:pt x="4137" y="1902"/>
                    <a:pt x="2269" y="1035"/>
                    <a:pt x="435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9" name="Google Shape;5104;p44">
              <a:extLst>
                <a:ext uri="{FF2B5EF4-FFF2-40B4-BE49-F238E27FC236}">
                  <a16:creationId xmlns:a16="http://schemas.microsoft.com/office/drawing/2014/main" id="{150F72A2-8B7B-43A1-93DA-45EE93FA4D57}"/>
                </a:ext>
              </a:extLst>
            </p:cNvPr>
            <p:cNvSpPr/>
            <p:nvPr/>
          </p:nvSpPr>
          <p:spPr>
            <a:xfrm>
              <a:off x="2086656" y="1706904"/>
              <a:ext cx="84159" cy="71979"/>
            </a:xfrm>
            <a:custGeom>
              <a:avLst/>
              <a:gdLst/>
              <a:ahLst/>
              <a:cxnLst/>
              <a:rect l="l" t="t" r="r" b="b"/>
              <a:pathLst>
                <a:path w="7117" h="6087" extrusionOk="0">
                  <a:moveTo>
                    <a:pt x="1746" y="1382"/>
                  </a:moveTo>
                  <a:cubicBezTo>
                    <a:pt x="3165" y="2077"/>
                    <a:pt x="4562" y="2842"/>
                    <a:pt x="5649" y="3984"/>
                  </a:cubicBezTo>
                  <a:cubicBezTo>
                    <a:pt x="5883" y="4217"/>
                    <a:pt x="6383" y="4718"/>
                    <a:pt x="6116" y="5051"/>
                  </a:cubicBezTo>
                  <a:cubicBezTo>
                    <a:pt x="6007" y="5222"/>
                    <a:pt x="5834" y="5277"/>
                    <a:pt x="5652" y="5277"/>
                  </a:cubicBezTo>
                  <a:cubicBezTo>
                    <a:pt x="5443" y="5277"/>
                    <a:pt x="5225" y="5205"/>
                    <a:pt x="5082" y="5151"/>
                  </a:cubicBezTo>
                  <a:cubicBezTo>
                    <a:pt x="4148" y="4885"/>
                    <a:pt x="3514" y="4051"/>
                    <a:pt x="2981" y="3283"/>
                  </a:cubicBezTo>
                  <a:cubicBezTo>
                    <a:pt x="2555" y="2655"/>
                    <a:pt x="2153" y="2013"/>
                    <a:pt x="1746" y="1382"/>
                  </a:cubicBezTo>
                  <a:close/>
                  <a:moveTo>
                    <a:pt x="604" y="1"/>
                  </a:moveTo>
                  <a:cubicBezTo>
                    <a:pt x="302" y="1"/>
                    <a:pt x="0" y="299"/>
                    <a:pt x="212" y="582"/>
                  </a:cubicBezTo>
                  <a:lnTo>
                    <a:pt x="212" y="615"/>
                  </a:lnTo>
                  <a:cubicBezTo>
                    <a:pt x="946" y="1649"/>
                    <a:pt x="1613" y="2783"/>
                    <a:pt x="2347" y="3817"/>
                  </a:cubicBezTo>
                  <a:cubicBezTo>
                    <a:pt x="3014" y="4751"/>
                    <a:pt x="3815" y="5719"/>
                    <a:pt x="4982" y="6019"/>
                  </a:cubicBezTo>
                  <a:cubicBezTo>
                    <a:pt x="5154" y="6065"/>
                    <a:pt x="5329" y="6087"/>
                    <a:pt x="5505" y="6087"/>
                  </a:cubicBezTo>
                  <a:cubicBezTo>
                    <a:pt x="5841" y="6087"/>
                    <a:pt x="6176" y="6005"/>
                    <a:pt x="6483" y="5852"/>
                  </a:cubicBezTo>
                  <a:cubicBezTo>
                    <a:pt x="6917" y="5552"/>
                    <a:pt x="7117" y="4985"/>
                    <a:pt x="6950" y="4451"/>
                  </a:cubicBezTo>
                  <a:cubicBezTo>
                    <a:pt x="6750" y="3951"/>
                    <a:pt x="6416" y="3484"/>
                    <a:pt x="6016" y="3150"/>
                  </a:cubicBezTo>
                  <a:cubicBezTo>
                    <a:pt x="5582" y="2750"/>
                    <a:pt x="5149" y="2383"/>
                    <a:pt x="4682" y="2083"/>
                  </a:cubicBezTo>
                  <a:cubicBezTo>
                    <a:pt x="3581" y="1349"/>
                    <a:pt x="2414" y="748"/>
                    <a:pt x="1213" y="215"/>
                  </a:cubicBezTo>
                  <a:cubicBezTo>
                    <a:pt x="1145" y="183"/>
                    <a:pt x="1080" y="169"/>
                    <a:pt x="1018" y="169"/>
                  </a:cubicBezTo>
                  <a:cubicBezTo>
                    <a:pt x="992" y="169"/>
                    <a:pt x="967" y="172"/>
                    <a:pt x="942" y="176"/>
                  </a:cubicBezTo>
                  <a:lnTo>
                    <a:pt x="942" y="176"/>
                  </a:lnTo>
                  <a:cubicBezTo>
                    <a:pt x="854" y="52"/>
                    <a:pt x="729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20" name="Google Shape;5105;p44">
              <a:extLst>
                <a:ext uri="{FF2B5EF4-FFF2-40B4-BE49-F238E27FC236}">
                  <a16:creationId xmlns:a16="http://schemas.microsoft.com/office/drawing/2014/main" id="{150FDD7F-C2B1-48B6-88FC-B1B076F8CDBE}"/>
                </a:ext>
              </a:extLst>
            </p:cNvPr>
            <p:cNvSpPr/>
            <p:nvPr/>
          </p:nvSpPr>
          <p:spPr>
            <a:xfrm>
              <a:off x="2093893" y="1644255"/>
              <a:ext cx="76922" cy="64009"/>
            </a:xfrm>
            <a:custGeom>
              <a:avLst/>
              <a:gdLst/>
              <a:ahLst/>
              <a:cxnLst/>
              <a:rect l="l" t="t" r="r" b="b"/>
              <a:pathLst>
                <a:path w="6505" h="5413" extrusionOk="0">
                  <a:moveTo>
                    <a:pt x="5583" y="0"/>
                  </a:moveTo>
                  <a:cubicBezTo>
                    <a:pt x="5437" y="0"/>
                    <a:pt x="5287" y="25"/>
                    <a:pt x="5137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34" y="5379"/>
                  </a:lnTo>
                  <a:cubicBezTo>
                    <a:pt x="2836" y="4479"/>
                    <a:pt x="4704" y="3578"/>
                    <a:pt x="5938" y="1977"/>
                  </a:cubicBezTo>
                  <a:cubicBezTo>
                    <a:pt x="6171" y="1710"/>
                    <a:pt x="6338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29" y="0"/>
                    <a:pt x="5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21" name="Google Shape;5106;p44">
              <a:extLst>
                <a:ext uri="{FF2B5EF4-FFF2-40B4-BE49-F238E27FC236}">
                  <a16:creationId xmlns:a16="http://schemas.microsoft.com/office/drawing/2014/main" id="{F8D2F343-E2AE-46B2-AA34-D7192B69972C}"/>
                </a:ext>
              </a:extLst>
            </p:cNvPr>
            <p:cNvSpPr/>
            <p:nvPr/>
          </p:nvSpPr>
          <p:spPr>
            <a:xfrm>
              <a:off x="20879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90" y="0"/>
                  </a:moveTo>
                  <a:cubicBezTo>
                    <a:pt x="5912" y="0"/>
                    <a:pt x="5629" y="72"/>
                    <a:pt x="5375" y="167"/>
                  </a:cubicBezTo>
                  <a:cubicBezTo>
                    <a:pt x="4241" y="668"/>
                    <a:pt x="3241" y="1402"/>
                    <a:pt x="2407" y="2302"/>
                  </a:cubicBezTo>
                  <a:cubicBezTo>
                    <a:pt x="1473" y="3270"/>
                    <a:pt x="705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cubicBezTo>
                    <a:pt x="1673" y="4204"/>
                    <a:pt x="3007" y="2636"/>
                    <a:pt x="4675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1" y="856"/>
                    <a:pt x="6599" y="1364"/>
                    <a:pt x="6476" y="1702"/>
                  </a:cubicBezTo>
                  <a:cubicBezTo>
                    <a:pt x="6209" y="2136"/>
                    <a:pt x="5876" y="2536"/>
                    <a:pt x="5509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71" y="5639"/>
                    <a:pt x="1211" y="6185"/>
                    <a:pt x="1605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907" y="5671"/>
                    <a:pt x="3941" y="5071"/>
                    <a:pt x="4942" y="4404"/>
                  </a:cubicBezTo>
                  <a:cubicBezTo>
                    <a:pt x="5409" y="4070"/>
                    <a:pt x="5842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43" y="334"/>
                  </a:cubicBezTo>
                  <a:cubicBezTo>
                    <a:pt x="6798" y="89"/>
                    <a:pt x="6497" y="0"/>
                    <a:pt x="6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22" name="Google Shape;5107;p44">
              <a:extLst>
                <a:ext uri="{FF2B5EF4-FFF2-40B4-BE49-F238E27FC236}">
                  <a16:creationId xmlns:a16="http://schemas.microsoft.com/office/drawing/2014/main" id="{BE344165-40D0-4A65-82FA-DAD07E11D42E}"/>
                </a:ext>
              </a:extLst>
            </p:cNvPr>
            <p:cNvSpPr/>
            <p:nvPr/>
          </p:nvSpPr>
          <p:spPr>
            <a:xfrm>
              <a:off x="2156211" y="1712201"/>
              <a:ext cx="72594" cy="62105"/>
            </a:xfrm>
            <a:custGeom>
              <a:avLst/>
              <a:gdLst/>
              <a:ahLst/>
              <a:cxnLst/>
              <a:rect l="l" t="t" r="r" b="b"/>
              <a:pathLst>
                <a:path w="6139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769" y="3936"/>
                    <a:pt x="3270" y="4403"/>
                  </a:cubicBezTo>
                  <a:cubicBezTo>
                    <a:pt x="3737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6" y="5252"/>
                    <a:pt x="5806" y="5093"/>
                    <a:pt x="6005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4" y="1901"/>
                    <a:pt x="2336" y="1001"/>
                    <a:pt x="5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23" name="Google Shape;5108;p44">
              <a:extLst>
                <a:ext uri="{FF2B5EF4-FFF2-40B4-BE49-F238E27FC236}">
                  <a16:creationId xmlns:a16="http://schemas.microsoft.com/office/drawing/2014/main" id="{3CAA7AD3-9D04-47AE-AFC9-1085189FA60F}"/>
                </a:ext>
              </a:extLst>
            </p:cNvPr>
            <p:cNvSpPr/>
            <p:nvPr/>
          </p:nvSpPr>
          <p:spPr>
            <a:xfrm>
              <a:off x="2149400" y="1707625"/>
              <a:ext cx="85317" cy="71553"/>
            </a:xfrm>
            <a:custGeom>
              <a:avLst/>
              <a:gdLst/>
              <a:ahLst/>
              <a:cxnLst/>
              <a:rect l="l" t="t" r="r" b="b"/>
              <a:pathLst>
                <a:path w="7215" h="6051" extrusionOk="0">
                  <a:moveTo>
                    <a:pt x="1727" y="1290"/>
                  </a:moveTo>
                  <a:cubicBezTo>
                    <a:pt x="3161" y="1979"/>
                    <a:pt x="4600" y="2748"/>
                    <a:pt x="5714" y="3890"/>
                  </a:cubicBezTo>
                  <a:cubicBezTo>
                    <a:pt x="5947" y="4123"/>
                    <a:pt x="6481" y="4657"/>
                    <a:pt x="6214" y="5024"/>
                  </a:cubicBezTo>
                  <a:cubicBezTo>
                    <a:pt x="6109" y="5163"/>
                    <a:pt x="5913" y="5212"/>
                    <a:pt x="5707" y="5212"/>
                  </a:cubicBezTo>
                  <a:cubicBezTo>
                    <a:pt x="5519" y="5212"/>
                    <a:pt x="5323" y="5172"/>
                    <a:pt x="5180" y="5124"/>
                  </a:cubicBezTo>
                  <a:cubicBezTo>
                    <a:pt x="4279" y="4857"/>
                    <a:pt x="3646" y="4023"/>
                    <a:pt x="3112" y="3289"/>
                  </a:cubicBezTo>
                  <a:cubicBezTo>
                    <a:pt x="2642" y="2628"/>
                    <a:pt x="2187" y="1952"/>
                    <a:pt x="1727" y="1290"/>
                  </a:cubicBezTo>
                  <a:close/>
                  <a:moveTo>
                    <a:pt x="590" y="0"/>
                  </a:moveTo>
                  <a:cubicBezTo>
                    <a:pt x="292" y="0"/>
                    <a:pt x="1" y="286"/>
                    <a:pt x="210" y="587"/>
                  </a:cubicBezTo>
                  <a:cubicBezTo>
                    <a:pt x="944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80" y="5958"/>
                  </a:cubicBezTo>
                  <a:cubicBezTo>
                    <a:pt x="5256" y="6021"/>
                    <a:pt x="5442" y="6050"/>
                    <a:pt x="5630" y="6050"/>
                  </a:cubicBezTo>
                  <a:cubicBezTo>
                    <a:pt x="5940" y="6050"/>
                    <a:pt x="6257" y="5970"/>
                    <a:pt x="6548" y="5824"/>
                  </a:cubicBezTo>
                  <a:cubicBezTo>
                    <a:pt x="7015" y="5491"/>
                    <a:pt x="7215" y="4924"/>
                    <a:pt x="7048" y="4423"/>
                  </a:cubicBezTo>
                  <a:cubicBezTo>
                    <a:pt x="6814" y="3890"/>
                    <a:pt x="6481" y="3423"/>
                    <a:pt x="6047" y="3056"/>
                  </a:cubicBezTo>
                  <a:cubicBezTo>
                    <a:pt x="5614" y="2689"/>
                    <a:pt x="5180" y="2322"/>
                    <a:pt x="4713" y="1988"/>
                  </a:cubicBezTo>
                  <a:cubicBezTo>
                    <a:pt x="3612" y="1288"/>
                    <a:pt x="2478" y="687"/>
                    <a:pt x="1277" y="154"/>
                  </a:cubicBezTo>
                  <a:cubicBezTo>
                    <a:pt x="1214" y="122"/>
                    <a:pt x="1152" y="108"/>
                    <a:pt x="1093" y="108"/>
                  </a:cubicBezTo>
                  <a:cubicBezTo>
                    <a:pt x="1030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7" y="45"/>
                    <a:pt x="708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24" name="Google Shape;5109;p44">
              <a:extLst>
                <a:ext uri="{FF2B5EF4-FFF2-40B4-BE49-F238E27FC236}">
                  <a16:creationId xmlns:a16="http://schemas.microsoft.com/office/drawing/2014/main" id="{0D65E815-66AA-45C8-BDBC-966DF10292C0}"/>
                </a:ext>
              </a:extLst>
            </p:cNvPr>
            <p:cNvSpPr/>
            <p:nvPr/>
          </p:nvSpPr>
          <p:spPr>
            <a:xfrm>
              <a:off x="2157393" y="1644255"/>
              <a:ext cx="77324" cy="65191"/>
            </a:xfrm>
            <a:custGeom>
              <a:avLst/>
              <a:gdLst/>
              <a:ahLst/>
              <a:cxnLst/>
              <a:rect l="l" t="t" r="r" b="b"/>
              <a:pathLst>
                <a:path w="6539" h="5513" extrusionOk="0">
                  <a:moveTo>
                    <a:pt x="5626" y="0"/>
                  </a:moveTo>
                  <a:cubicBezTo>
                    <a:pt x="5480" y="0"/>
                    <a:pt x="5338" y="25"/>
                    <a:pt x="5204" y="75"/>
                  </a:cubicBezTo>
                  <a:cubicBezTo>
                    <a:pt x="4504" y="309"/>
                    <a:pt x="3870" y="676"/>
                    <a:pt x="3336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635" y="5513"/>
                  </a:lnTo>
                  <a:cubicBezTo>
                    <a:pt x="2436" y="4645"/>
                    <a:pt x="4737" y="3578"/>
                    <a:pt x="6005" y="1977"/>
                  </a:cubicBezTo>
                  <a:cubicBezTo>
                    <a:pt x="6239" y="1710"/>
                    <a:pt x="6405" y="1376"/>
                    <a:pt x="6472" y="1009"/>
                  </a:cubicBezTo>
                  <a:cubicBezTo>
                    <a:pt x="6539" y="642"/>
                    <a:pt x="6372" y="275"/>
                    <a:pt x="6072" y="75"/>
                  </a:cubicBezTo>
                  <a:cubicBezTo>
                    <a:pt x="5922" y="25"/>
                    <a:pt x="5772" y="0"/>
                    <a:pt x="5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25" name="Google Shape;5110;p44">
              <a:extLst>
                <a:ext uri="{FF2B5EF4-FFF2-40B4-BE49-F238E27FC236}">
                  <a16:creationId xmlns:a16="http://schemas.microsoft.com/office/drawing/2014/main" id="{7214A4FA-F847-42BB-B6A0-9A808015BC02}"/>
                </a:ext>
              </a:extLst>
            </p:cNvPr>
            <p:cNvSpPr/>
            <p:nvPr/>
          </p:nvSpPr>
          <p:spPr>
            <a:xfrm>
              <a:off x="2151433" y="1638993"/>
              <a:ext cx="88416" cy="75219"/>
            </a:xfrm>
            <a:custGeom>
              <a:avLst/>
              <a:gdLst/>
              <a:ahLst/>
              <a:cxnLst/>
              <a:rect l="l" t="t" r="r" b="b"/>
              <a:pathLst>
                <a:path w="7477" h="6361" extrusionOk="0">
                  <a:moveTo>
                    <a:pt x="6134" y="837"/>
                  </a:moveTo>
                  <a:cubicBezTo>
                    <a:pt x="6259" y="837"/>
                    <a:pt x="6367" y="871"/>
                    <a:pt x="6442" y="954"/>
                  </a:cubicBezTo>
                  <a:cubicBezTo>
                    <a:pt x="6776" y="1288"/>
                    <a:pt x="6376" y="1888"/>
                    <a:pt x="6142" y="2188"/>
                  </a:cubicBezTo>
                  <a:cubicBezTo>
                    <a:pt x="5508" y="2922"/>
                    <a:pt x="4741" y="3556"/>
                    <a:pt x="3907" y="4056"/>
                  </a:cubicBezTo>
                  <a:cubicBezTo>
                    <a:pt x="3020" y="4576"/>
                    <a:pt x="2104" y="5012"/>
                    <a:pt x="1161" y="5467"/>
                  </a:cubicBezTo>
                  <a:lnTo>
                    <a:pt x="1161" y="5467"/>
                  </a:lnTo>
                  <a:cubicBezTo>
                    <a:pt x="2042" y="3783"/>
                    <a:pt x="3364" y="2214"/>
                    <a:pt x="5008" y="1288"/>
                  </a:cubicBezTo>
                  <a:cubicBezTo>
                    <a:pt x="5233" y="1137"/>
                    <a:pt x="5759" y="837"/>
                    <a:pt x="6134" y="837"/>
                  </a:cubicBezTo>
                  <a:close/>
                  <a:moveTo>
                    <a:pt x="6111" y="0"/>
                  </a:moveTo>
                  <a:cubicBezTo>
                    <a:pt x="5988" y="0"/>
                    <a:pt x="5863" y="18"/>
                    <a:pt x="5742" y="53"/>
                  </a:cubicBezTo>
                  <a:cubicBezTo>
                    <a:pt x="4508" y="354"/>
                    <a:pt x="3440" y="1288"/>
                    <a:pt x="2573" y="2155"/>
                  </a:cubicBezTo>
                  <a:cubicBezTo>
                    <a:pt x="1572" y="3156"/>
                    <a:pt x="738" y="4323"/>
                    <a:pt x="138" y="5624"/>
                  </a:cubicBezTo>
                  <a:cubicBezTo>
                    <a:pt x="0" y="5968"/>
                    <a:pt x="288" y="6265"/>
                    <a:pt x="558" y="6265"/>
                  </a:cubicBezTo>
                  <a:cubicBezTo>
                    <a:pt x="642" y="6265"/>
                    <a:pt x="725" y="6236"/>
                    <a:pt x="792" y="6170"/>
                  </a:cubicBezTo>
                  <a:lnTo>
                    <a:pt x="792" y="6170"/>
                  </a:lnTo>
                  <a:cubicBezTo>
                    <a:pt x="875" y="6280"/>
                    <a:pt x="1007" y="6360"/>
                    <a:pt x="1161" y="6360"/>
                  </a:cubicBezTo>
                  <a:cubicBezTo>
                    <a:pt x="1218" y="6360"/>
                    <a:pt x="1277" y="6349"/>
                    <a:pt x="1339" y="6325"/>
                  </a:cubicBezTo>
                  <a:cubicBezTo>
                    <a:pt x="2406" y="5824"/>
                    <a:pt x="3440" y="5290"/>
                    <a:pt x="4441" y="4690"/>
                  </a:cubicBezTo>
                  <a:cubicBezTo>
                    <a:pt x="5475" y="4090"/>
                    <a:pt x="6376" y="3322"/>
                    <a:pt x="7043" y="2355"/>
                  </a:cubicBezTo>
                  <a:cubicBezTo>
                    <a:pt x="7410" y="1855"/>
                    <a:pt x="7476" y="1221"/>
                    <a:pt x="7243" y="654"/>
                  </a:cubicBezTo>
                  <a:cubicBezTo>
                    <a:pt x="7007" y="234"/>
                    <a:pt x="6565" y="0"/>
                    <a:pt x="6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26" name="Google Shape;5111;p44">
              <a:extLst>
                <a:ext uri="{FF2B5EF4-FFF2-40B4-BE49-F238E27FC236}">
                  <a16:creationId xmlns:a16="http://schemas.microsoft.com/office/drawing/2014/main" id="{123C1789-7754-4C74-B8B4-8DDF6AD10C37}"/>
                </a:ext>
              </a:extLst>
            </p:cNvPr>
            <p:cNvSpPr/>
            <p:nvPr/>
          </p:nvSpPr>
          <p:spPr>
            <a:xfrm>
              <a:off x="22197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0" y="0"/>
                  </a:moveTo>
                  <a:lnTo>
                    <a:pt x="2035" y="2902"/>
                  </a:lnTo>
                  <a:cubicBezTo>
                    <a:pt x="2369" y="3436"/>
                    <a:pt x="2802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71" y="4303"/>
                    <a:pt x="6071" y="4036"/>
                  </a:cubicBezTo>
                  <a:cubicBezTo>
                    <a:pt x="5938" y="3803"/>
                    <a:pt x="5771" y="3569"/>
                    <a:pt x="5604" y="3369"/>
                  </a:cubicBezTo>
                  <a:cubicBezTo>
                    <a:pt x="4203" y="1901"/>
                    <a:pt x="2335" y="1001"/>
                    <a:pt x="534" y="1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27" name="Google Shape;5112;p44">
              <a:extLst>
                <a:ext uri="{FF2B5EF4-FFF2-40B4-BE49-F238E27FC236}">
                  <a16:creationId xmlns:a16="http://schemas.microsoft.com/office/drawing/2014/main" id="{04188240-5129-4B5E-932E-39ECE8866D7C}"/>
                </a:ext>
              </a:extLst>
            </p:cNvPr>
            <p:cNvSpPr/>
            <p:nvPr/>
          </p:nvSpPr>
          <p:spPr>
            <a:xfrm>
              <a:off x="2213302" y="1707625"/>
              <a:ext cx="84927" cy="71553"/>
            </a:xfrm>
            <a:custGeom>
              <a:avLst/>
              <a:gdLst/>
              <a:ahLst/>
              <a:cxnLst/>
              <a:rect l="l" t="t" r="r" b="b"/>
              <a:pathLst>
                <a:path w="7182" h="6051" extrusionOk="0">
                  <a:moveTo>
                    <a:pt x="1700" y="1287"/>
                  </a:moveTo>
                  <a:cubicBezTo>
                    <a:pt x="3148" y="1977"/>
                    <a:pt x="4565" y="2747"/>
                    <a:pt x="5680" y="3890"/>
                  </a:cubicBezTo>
                  <a:cubicBezTo>
                    <a:pt x="5914" y="4123"/>
                    <a:pt x="6447" y="4657"/>
                    <a:pt x="6181" y="5024"/>
                  </a:cubicBezTo>
                  <a:cubicBezTo>
                    <a:pt x="6076" y="5163"/>
                    <a:pt x="5880" y="5212"/>
                    <a:pt x="5679" y="5212"/>
                  </a:cubicBezTo>
                  <a:cubicBezTo>
                    <a:pt x="5495" y="5212"/>
                    <a:pt x="5307" y="5172"/>
                    <a:pt x="5180" y="5124"/>
                  </a:cubicBezTo>
                  <a:cubicBezTo>
                    <a:pt x="4246" y="4857"/>
                    <a:pt x="3612" y="4023"/>
                    <a:pt x="3078" y="3289"/>
                  </a:cubicBezTo>
                  <a:cubicBezTo>
                    <a:pt x="2630" y="2627"/>
                    <a:pt x="2167" y="1951"/>
                    <a:pt x="1700" y="1287"/>
                  </a:cubicBezTo>
                  <a:close/>
                  <a:moveTo>
                    <a:pt x="564" y="0"/>
                  </a:moveTo>
                  <a:cubicBezTo>
                    <a:pt x="276" y="0"/>
                    <a:pt x="1" y="286"/>
                    <a:pt x="210" y="587"/>
                  </a:cubicBezTo>
                  <a:lnTo>
                    <a:pt x="176" y="587"/>
                  </a:lnTo>
                  <a:cubicBezTo>
                    <a:pt x="943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46" y="5958"/>
                  </a:cubicBezTo>
                  <a:cubicBezTo>
                    <a:pt x="5235" y="6021"/>
                    <a:pt x="5429" y="6050"/>
                    <a:pt x="5622" y="6050"/>
                  </a:cubicBezTo>
                  <a:cubicBezTo>
                    <a:pt x="5940" y="6050"/>
                    <a:pt x="6257" y="5970"/>
                    <a:pt x="6547" y="5824"/>
                  </a:cubicBezTo>
                  <a:cubicBezTo>
                    <a:pt x="6981" y="5491"/>
                    <a:pt x="7181" y="4924"/>
                    <a:pt x="7014" y="4423"/>
                  </a:cubicBezTo>
                  <a:cubicBezTo>
                    <a:pt x="6814" y="3890"/>
                    <a:pt x="6481" y="3423"/>
                    <a:pt x="6014" y="3056"/>
                  </a:cubicBezTo>
                  <a:cubicBezTo>
                    <a:pt x="5613" y="2689"/>
                    <a:pt x="5146" y="2322"/>
                    <a:pt x="4679" y="1988"/>
                  </a:cubicBezTo>
                  <a:cubicBezTo>
                    <a:pt x="3612" y="1288"/>
                    <a:pt x="2445" y="687"/>
                    <a:pt x="1277" y="154"/>
                  </a:cubicBezTo>
                  <a:cubicBezTo>
                    <a:pt x="1210" y="122"/>
                    <a:pt x="1144" y="108"/>
                    <a:pt x="1083" y="108"/>
                  </a:cubicBezTo>
                  <a:cubicBezTo>
                    <a:pt x="1012" y="108"/>
                    <a:pt x="946" y="126"/>
                    <a:pt x="888" y="157"/>
                  </a:cubicBezTo>
                  <a:lnTo>
                    <a:pt x="888" y="157"/>
                  </a:lnTo>
                  <a:cubicBezTo>
                    <a:pt x="799" y="47"/>
                    <a:pt x="680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28" name="Google Shape;5113;p44">
              <a:extLst>
                <a:ext uri="{FF2B5EF4-FFF2-40B4-BE49-F238E27FC236}">
                  <a16:creationId xmlns:a16="http://schemas.microsoft.com/office/drawing/2014/main" id="{E8EBE5B6-1F1D-4094-8CA9-F5EAA6772D75}"/>
                </a:ext>
              </a:extLst>
            </p:cNvPr>
            <p:cNvSpPr/>
            <p:nvPr/>
          </p:nvSpPr>
          <p:spPr>
            <a:xfrm>
              <a:off x="2221296" y="1644255"/>
              <a:ext cx="76933" cy="66374"/>
            </a:xfrm>
            <a:custGeom>
              <a:avLst/>
              <a:gdLst/>
              <a:ahLst/>
              <a:cxnLst/>
              <a:rect l="l" t="t" r="r" b="b"/>
              <a:pathLst>
                <a:path w="6506" h="5613" extrusionOk="0">
                  <a:moveTo>
                    <a:pt x="5592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234" y="5613"/>
                  </a:lnTo>
                  <a:cubicBezTo>
                    <a:pt x="2035" y="4745"/>
                    <a:pt x="4737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29" name="Google Shape;5114;p44">
              <a:extLst>
                <a:ext uri="{FF2B5EF4-FFF2-40B4-BE49-F238E27FC236}">
                  <a16:creationId xmlns:a16="http://schemas.microsoft.com/office/drawing/2014/main" id="{69C8DA9E-A1B3-47E1-873A-37E5719F7EE8}"/>
                </a:ext>
              </a:extLst>
            </p:cNvPr>
            <p:cNvSpPr/>
            <p:nvPr/>
          </p:nvSpPr>
          <p:spPr>
            <a:xfrm>
              <a:off x="2215383" y="1639146"/>
              <a:ext cx="87576" cy="75964"/>
            </a:xfrm>
            <a:custGeom>
              <a:avLst/>
              <a:gdLst/>
              <a:ahLst/>
              <a:cxnLst/>
              <a:rect l="l" t="t" r="r" b="b"/>
              <a:pathLst>
                <a:path w="7406" h="6424" extrusionOk="0">
                  <a:moveTo>
                    <a:pt x="6121" y="836"/>
                  </a:moveTo>
                  <a:cubicBezTo>
                    <a:pt x="6312" y="836"/>
                    <a:pt x="6465" y="914"/>
                    <a:pt x="6505" y="1141"/>
                  </a:cubicBezTo>
                  <a:cubicBezTo>
                    <a:pt x="6605" y="1642"/>
                    <a:pt x="6171" y="2109"/>
                    <a:pt x="5871" y="2442"/>
                  </a:cubicBezTo>
                  <a:cubicBezTo>
                    <a:pt x="5204" y="3109"/>
                    <a:pt x="4403" y="3710"/>
                    <a:pt x="3503" y="4177"/>
                  </a:cubicBezTo>
                  <a:cubicBezTo>
                    <a:pt x="2752" y="4591"/>
                    <a:pt x="1982" y="4965"/>
                    <a:pt x="1207" y="5330"/>
                  </a:cubicBezTo>
                  <a:lnTo>
                    <a:pt x="1207" y="5330"/>
                  </a:lnTo>
                  <a:cubicBezTo>
                    <a:pt x="1606" y="4576"/>
                    <a:pt x="2108" y="3880"/>
                    <a:pt x="2669" y="3243"/>
                  </a:cubicBezTo>
                  <a:cubicBezTo>
                    <a:pt x="3369" y="2375"/>
                    <a:pt x="4270" y="1642"/>
                    <a:pt x="5271" y="1108"/>
                  </a:cubicBezTo>
                  <a:cubicBezTo>
                    <a:pt x="5470" y="1008"/>
                    <a:pt x="5837" y="836"/>
                    <a:pt x="6121" y="836"/>
                  </a:cubicBezTo>
                  <a:close/>
                  <a:moveTo>
                    <a:pt x="6160" y="0"/>
                  </a:moveTo>
                  <a:cubicBezTo>
                    <a:pt x="6120" y="0"/>
                    <a:pt x="6079" y="2"/>
                    <a:pt x="6038" y="7"/>
                  </a:cubicBezTo>
                  <a:cubicBezTo>
                    <a:pt x="4770" y="107"/>
                    <a:pt x="3569" y="1141"/>
                    <a:pt x="2702" y="2008"/>
                  </a:cubicBezTo>
                  <a:cubicBezTo>
                    <a:pt x="1635" y="3043"/>
                    <a:pt x="767" y="4277"/>
                    <a:pt x="134" y="5611"/>
                  </a:cubicBezTo>
                  <a:cubicBezTo>
                    <a:pt x="0" y="5897"/>
                    <a:pt x="183" y="6162"/>
                    <a:pt x="408" y="6242"/>
                  </a:cubicBezTo>
                  <a:lnTo>
                    <a:pt x="408" y="6242"/>
                  </a:lnTo>
                  <a:cubicBezTo>
                    <a:pt x="488" y="6348"/>
                    <a:pt x="612" y="6424"/>
                    <a:pt x="750" y="6424"/>
                  </a:cubicBezTo>
                  <a:cubicBezTo>
                    <a:pt x="809" y="6424"/>
                    <a:pt x="872" y="6410"/>
                    <a:pt x="934" y="6378"/>
                  </a:cubicBezTo>
                  <a:cubicBezTo>
                    <a:pt x="2002" y="5878"/>
                    <a:pt x="3036" y="5378"/>
                    <a:pt x="4070" y="4810"/>
                  </a:cubicBezTo>
                  <a:cubicBezTo>
                    <a:pt x="5071" y="4277"/>
                    <a:pt x="6005" y="3576"/>
                    <a:pt x="6772" y="2709"/>
                  </a:cubicBezTo>
                  <a:cubicBezTo>
                    <a:pt x="7205" y="2242"/>
                    <a:pt x="7406" y="1608"/>
                    <a:pt x="7339" y="974"/>
                  </a:cubicBezTo>
                  <a:cubicBezTo>
                    <a:pt x="7215" y="415"/>
                    <a:pt x="6714" y="0"/>
                    <a:pt x="6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0" name="Google Shape;5115;p44">
              <a:extLst>
                <a:ext uri="{FF2B5EF4-FFF2-40B4-BE49-F238E27FC236}">
                  <a16:creationId xmlns:a16="http://schemas.microsoft.com/office/drawing/2014/main" id="{8BA023DF-134A-4CC8-B560-7869DE2EA60D}"/>
                </a:ext>
              </a:extLst>
            </p:cNvPr>
            <p:cNvSpPr/>
            <p:nvPr/>
          </p:nvSpPr>
          <p:spPr>
            <a:xfrm>
              <a:off x="22832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36" y="2902"/>
                  </a:lnTo>
                  <a:cubicBezTo>
                    <a:pt x="2402" y="3436"/>
                    <a:pt x="2803" y="3936"/>
                    <a:pt x="3270" y="4403"/>
                  </a:cubicBezTo>
                  <a:cubicBezTo>
                    <a:pt x="3770" y="4870"/>
                    <a:pt x="4371" y="5170"/>
                    <a:pt x="5038" y="5237"/>
                  </a:cubicBezTo>
                  <a:cubicBezTo>
                    <a:pt x="5092" y="5247"/>
                    <a:pt x="5146" y="5252"/>
                    <a:pt x="5200" y="5252"/>
                  </a:cubicBezTo>
                  <a:cubicBezTo>
                    <a:pt x="5511" y="5252"/>
                    <a:pt x="5811" y="5093"/>
                    <a:pt x="6038" y="4837"/>
                  </a:cubicBezTo>
                  <a:cubicBezTo>
                    <a:pt x="6172" y="4603"/>
                    <a:pt x="6172" y="4303"/>
                    <a:pt x="6072" y="4036"/>
                  </a:cubicBezTo>
                  <a:cubicBezTo>
                    <a:pt x="5972" y="3803"/>
                    <a:pt x="5805" y="3569"/>
                    <a:pt x="5605" y="3369"/>
                  </a:cubicBezTo>
                  <a:cubicBezTo>
                    <a:pt x="4237" y="1901"/>
                    <a:pt x="2369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1" name="Google Shape;5116;p44">
              <a:extLst>
                <a:ext uri="{FF2B5EF4-FFF2-40B4-BE49-F238E27FC236}">
                  <a16:creationId xmlns:a16="http://schemas.microsoft.com/office/drawing/2014/main" id="{706CE55D-7498-4EC4-A19D-81A6A7F5EF55}"/>
                </a:ext>
              </a:extLst>
            </p:cNvPr>
            <p:cNvSpPr/>
            <p:nvPr/>
          </p:nvSpPr>
          <p:spPr>
            <a:xfrm>
              <a:off x="2276814" y="1707625"/>
              <a:ext cx="84915" cy="71553"/>
            </a:xfrm>
            <a:custGeom>
              <a:avLst/>
              <a:gdLst/>
              <a:ahLst/>
              <a:cxnLst/>
              <a:rect l="l" t="t" r="r" b="b"/>
              <a:pathLst>
                <a:path w="7181" h="6051" extrusionOk="0">
                  <a:moveTo>
                    <a:pt x="1705" y="1281"/>
                  </a:moveTo>
                  <a:cubicBezTo>
                    <a:pt x="3139" y="1972"/>
                    <a:pt x="4567" y="2743"/>
                    <a:pt x="5713" y="3890"/>
                  </a:cubicBezTo>
                  <a:cubicBezTo>
                    <a:pt x="5947" y="4123"/>
                    <a:pt x="6480" y="4657"/>
                    <a:pt x="6213" y="5024"/>
                  </a:cubicBezTo>
                  <a:cubicBezTo>
                    <a:pt x="6091" y="5163"/>
                    <a:pt x="5896" y="5212"/>
                    <a:pt x="5695" y="5212"/>
                  </a:cubicBezTo>
                  <a:cubicBezTo>
                    <a:pt x="5511" y="5212"/>
                    <a:pt x="5323" y="5172"/>
                    <a:pt x="5179" y="5124"/>
                  </a:cubicBezTo>
                  <a:cubicBezTo>
                    <a:pt x="4245" y="4857"/>
                    <a:pt x="3612" y="4023"/>
                    <a:pt x="3111" y="3289"/>
                  </a:cubicBezTo>
                  <a:cubicBezTo>
                    <a:pt x="2640" y="2625"/>
                    <a:pt x="2168" y="1946"/>
                    <a:pt x="1705" y="1281"/>
                  </a:cubicBezTo>
                  <a:close/>
                  <a:moveTo>
                    <a:pt x="590" y="0"/>
                  </a:moveTo>
                  <a:cubicBezTo>
                    <a:pt x="292" y="0"/>
                    <a:pt x="0" y="286"/>
                    <a:pt x="209" y="587"/>
                  </a:cubicBezTo>
                  <a:cubicBezTo>
                    <a:pt x="943" y="1688"/>
                    <a:pt x="1677" y="2755"/>
                    <a:pt x="2444" y="3823"/>
                  </a:cubicBezTo>
                  <a:cubicBezTo>
                    <a:pt x="3111" y="4757"/>
                    <a:pt x="3912" y="5691"/>
                    <a:pt x="5046" y="5958"/>
                  </a:cubicBezTo>
                  <a:cubicBezTo>
                    <a:pt x="5235" y="6021"/>
                    <a:pt x="5428" y="6050"/>
                    <a:pt x="5621" y="6050"/>
                  </a:cubicBezTo>
                  <a:cubicBezTo>
                    <a:pt x="5940" y="6050"/>
                    <a:pt x="6256" y="5970"/>
                    <a:pt x="6547" y="5824"/>
                  </a:cubicBezTo>
                  <a:cubicBezTo>
                    <a:pt x="6981" y="5491"/>
                    <a:pt x="7181" y="4924"/>
                    <a:pt x="7047" y="4423"/>
                  </a:cubicBezTo>
                  <a:cubicBezTo>
                    <a:pt x="6814" y="3890"/>
                    <a:pt x="6480" y="3423"/>
                    <a:pt x="6047" y="3056"/>
                  </a:cubicBezTo>
                  <a:cubicBezTo>
                    <a:pt x="5613" y="2689"/>
                    <a:pt x="5179" y="2322"/>
                    <a:pt x="4712" y="1988"/>
                  </a:cubicBezTo>
                  <a:cubicBezTo>
                    <a:pt x="3612" y="1288"/>
                    <a:pt x="2477" y="687"/>
                    <a:pt x="1277" y="154"/>
                  </a:cubicBezTo>
                  <a:cubicBezTo>
                    <a:pt x="1214" y="122"/>
                    <a:pt x="1152" y="108"/>
                    <a:pt x="1092" y="108"/>
                  </a:cubicBezTo>
                  <a:cubicBezTo>
                    <a:pt x="1029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6" y="45"/>
                    <a:pt x="707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2" name="Google Shape;5117;p44">
              <a:extLst>
                <a:ext uri="{FF2B5EF4-FFF2-40B4-BE49-F238E27FC236}">
                  <a16:creationId xmlns:a16="http://schemas.microsoft.com/office/drawing/2014/main" id="{AFED47CB-74C6-4584-9913-3BED2FE26C11}"/>
                </a:ext>
              </a:extLst>
            </p:cNvPr>
            <p:cNvSpPr/>
            <p:nvPr/>
          </p:nvSpPr>
          <p:spPr>
            <a:xfrm>
              <a:off x="2319514" y="1698661"/>
              <a:ext cx="103362" cy="27552"/>
            </a:xfrm>
            <a:custGeom>
              <a:avLst/>
              <a:gdLst/>
              <a:ahLst/>
              <a:cxnLst/>
              <a:rect l="l" t="t" r="r" b="b"/>
              <a:pathLst>
                <a:path w="8741" h="2330" extrusionOk="0">
                  <a:moveTo>
                    <a:pt x="6296" y="0"/>
                  </a:moveTo>
                  <a:cubicBezTo>
                    <a:pt x="4364" y="0"/>
                    <a:pt x="1917" y="501"/>
                    <a:pt x="301" y="912"/>
                  </a:cubicBezTo>
                  <a:lnTo>
                    <a:pt x="1" y="1012"/>
                  </a:lnTo>
                  <a:cubicBezTo>
                    <a:pt x="1869" y="1379"/>
                    <a:pt x="3270" y="1579"/>
                    <a:pt x="4404" y="1912"/>
                  </a:cubicBezTo>
                  <a:cubicBezTo>
                    <a:pt x="5004" y="2112"/>
                    <a:pt x="5671" y="2246"/>
                    <a:pt x="6305" y="2313"/>
                  </a:cubicBezTo>
                  <a:cubicBezTo>
                    <a:pt x="6415" y="2324"/>
                    <a:pt x="6524" y="2329"/>
                    <a:pt x="6634" y="2329"/>
                  </a:cubicBezTo>
                  <a:cubicBezTo>
                    <a:pt x="7188" y="2329"/>
                    <a:pt x="7727" y="2186"/>
                    <a:pt x="8173" y="1879"/>
                  </a:cubicBezTo>
                  <a:cubicBezTo>
                    <a:pt x="8507" y="1679"/>
                    <a:pt x="8740" y="1345"/>
                    <a:pt x="8740" y="945"/>
                  </a:cubicBezTo>
                  <a:cubicBezTo>
                    <a:pt x="8673" y="678"/>
                    <a:pt x="8507" y="445"/>
                    <a:pt x="8273" y="311"/>
                  </a:cubicBezTo>
                  <a:cubicBezTo>
                    <a:pt x="8006" y="178"/>
                    <a:pt x="7739" y="78"/>
                    <a:pt x="7473" y="78"/>
                  </a:cubicBezTo>
                  <a:cubicBezTo>
                    <a:pt x="7114" y="24"/>
                    <a:pt x="6717" y="0"/>
                    <a:pt x="6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3" name="Google Shape;5118;p44">
              <a:extLst>
                <a:ext uri="{FF2B5EF4-FFF2-40B4-BE49-F238E27FC236}">
                  <a16:creationId xmlns:a16="http://schemas.microsoft.com/office/drawing/2014/main" id="{C052EFE9-A91F-479B-8DB1-A374AC389190}"/>
                </a:ext>
              </a:extLst>
            </p:cNvPr>
            <p:cNvSpPr/>
            <p:nvPr/>
          </p:nvSpPr>
          <p:spPr>
            <a:xfrm>
              <a:off x="2312490" y="1693092"/>
              <a:ext cx="115116" cy="37994"/>
            </a:xfrm>
            <a:custGeom>
              <a:avLst/>
              <a:gdLst/>
              <a:ahLst/>
              <a:cxnLst/>
              <a:rect l="l" t="t" r="r" b="b"/>
              <a:pathLst>
                <a:path w="9735" h="3213" extrusionOk="0">
                  <a:moveTo>
                    <a:pt x="7427" y="879"/>
                  </a:moveTo>
                  <a:cubicBezTo>
                    <a:pt x="7943" y="879"/>
                    <a:pt x="8600" y="919"/>
                    <a:pt x="8834" y="1283"/>
                  </a:cubicBezTo>
                  <a:cubicBezTo>
                    <a:pt x="9267" y="1983"/>
                    <a:pt x="7766" y="2350"/>
                    <a:pt x="7333" y="2350"/>
                  </a:cubicBezTo>
                  <a:cubicBezTo>
                    <a:pt x="6499" y="2350"/>
                    <a:pt x="5665" y="2183"/>
                    <a:pt x="4898" y="1883"/>
                  </a:cubicBezTo>
                  <a:cubicBezTo>
                    <a:pt x="4158" y="1684"/>
                    <a:pt x="3398" y="1535"/>
                    <a:pt x="2640" y="1397"/>
                  </a:cubicBezTo>
                  <a:lnTo>
                    <a:pt x="2640" y="1397"/>
                  </a:lnTo>
                  <a:cubicBezTo>
                    <a:pt x="3406" y="1245"/>
                    <a:pt x="4185" y="1113"/>
                    <a:pt x="4964" y="1016"/>
                  </a:cubicBezTo>
                  <a:cubicBezTo>
                    <a:pt x="5632" y="916"/>
                    <a:pt x="6332" y="882"/>
                    <a:pt x="7033" y="882"/>
                  </a:cubicBezTo>
                  <a:cubicBezTo>
                    <a:pt x="7144" y="882"/>
                    <a:pt x="7280" y="879"/>
                    <a:pt x="7427" y="879"/>
                  </a:cubicBezTo>
                  <a:close/>
                  <a:moveTo>
                    <a:pt x="7045" y="1"/>
                  </a:moveTo>
                  <a:cubicBezTo>
                    <a:pt x="6350" y="1"/>
                    <a:pt x="5646" y="91"/>
                    <a:pt x="5031" y="182"/>
                  </a:cubicBezTo>
                  <a:cubicBezTo>
                    <a:pt x="3597" y="349"/>
                    <a:pt x="2196" y="615"/>
                    <a:pt x="795" y="949"/>
                  </a:cubicBezTo>
                  <a:cubicBezTo>
                    <a:pt x="719" y="968"/>
                    <a:pt x="659" y="1000"/>
                    <a:pt x="613" y="1041"/>
                  </a:cubicBezTo>
                  <a:lnTo>
                    <a:pt x="613" y="1041"/>
                  </a:lnTo>
                  <a:cubicBezTo>
                    <a:pt x="164" y="1065"/>
                    <a:pt x="1" y="1757"/>
                    <a:pt x="495" y="1850"/>
                  </a:cubicBezTo>
                  <a:lnTo>
                    <a:pt x="495" y="1883"/>
                  </a:lnTo>
                  <a:cubicBezTo>
                    <a:pt x="1829" y="2150"/>
                    <a:pt x="3196" y="2317"/>
                    <a:pt x="4497" y="2684"/>
                  </a:cubicBezTo>
                  <a:cubicBezTo>
                    <a:pt x="5380" y="2904"/>
                    <a:pt x="6306" y="3212"/>
                    <a:pt x="7228" y="3212"/>
                  </a:cubicBezTo>
                  <a:cubicBezTo>
                    <a:pt x="7700" y="3212"/>
                    <a:pt x="8171" y="3132"/>
                    <a:pt x="8634" y="2917"/>
                  </a:cubicBezTo>
                  <a:cubicBezTo>
                    <a:pt x="9167" y="2684"/>
                    <a:pt x="9734" y="2183"/>
                    <a:pt x="9734" y="1549"/>
                  </a:cubicBezTo>
                  <a:cubicBezTo>
                    <a:pt x="9701" y="949"/>
                    <a:pt x="9301" y="415"/>
                    <a:pt x="8734" y="248"/>
                  </a:cubicBezTo>
                  <a:cubicBezTo>
                    <a:pt x="8215" y="65"/>
                    <a:pt x="7633" y="1"/>
                    <a:pt x="7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4" name="Google Shape;5119;p44">
              <a:extLst>
                <a:ext uri="{FF2B5EF4-FFF2-40B4-BE49-F238E27FC236}">
                  <a16:creationId xmlns:a16="http://schemas.microsoft.com/office/drawing/2014/main" id="{E944FDF7-4BD3-44B5-9A20-2EA162DBB758}"/>
                </a:ext>
              </a:extLst>
            </p:cNvPr>
            <p:cNvSpPr/>
            <p:nvPr/>
          </p:nvSpPr>
          <p:spPr>
            <a:xfrm>
              <a:off x="2284808" y="1644255"/>
              <a:ext cx="76922" cy="66764"/>
            </a:xfrm>
            <a:custGeom>
              <a:avLst/>
              <a:gdLst/>
              <a:ahLst/>
              <a:cxnLst/>
              <a:rect l="l" t="t" r="r" b="b"/>
              <a:pathLst>
                <a:path w="6505" h="5646" extrusionOk="0">
                  <a:moveTo>
                    <a:pt x="5604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303" y="1176"/>
                  </a:cubicBezTo>
                  <a:cubicBezTo>
                    <a:pt x="1868" y="2310"/>
                    <a:pt x="767" y="3745"/>
                    <a:pt x="0" y="5413"/>
                  </a:cubicBezTo>
                  <a:lnTo>
                    <a:pt x="601" y="5646"/>
                  </a:lnTo>
                  <a:cubicBezTo>
                    <a:pt x="2402" y="47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38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904" y="25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5" name="Google Shape;5120;p44">
              <a:extLst>
                <a:ext uri="{FF2B5EF4-FFF2-40B4-BE49-F238E27FC236}">
                  <a16:creationId xmlns:a16="http://schemas.microsoft.com/office/drawing/2014/main" id="{52E0A6CE-1532-40A9-B5DC-448001030AD4}"/>
                </a:ext>
              </a:extLst>
            </p:cNvPr>
            <p:cNvSpPr/>
            <p:nvPr/>
          </p:nvSpPr>
          <p:spPr>
            <a:xfrm>
              <a:off x="2278564" y="1639170"/>
              <a:ext cx="88688" cy="76614"/>
            </a:xfrm>
            <a:custGeom>
              <a:avLst/>
              <a:gdLst/>
              <a:ahLst/>
              <a:cxnLst/>
              <a:rect l="l" t="t" r="r" b="b"/>
              <a:pathLst>
                <a:path w="7500" h="6479" extrusionOk="0">
                  <a:moveTo>
                    <a:pt x="6143" y="822"/>
                  </a:moveTo>
                  <a:cubicBezTo>
                    <a:pt x="6270" y="822"/>
                    <a:pt x="6382" y="856"/>
                    <a:pt x="6466" y="939"/>
                  </a:cubicBezTo>
                  <a:cubicBezTo>
                    <a:pt x="6799" y="1273"/>
                    <a:pt x="6399" y="1873"/>
                    <a:pt x="6166" y="2173"/>
                  </a:cubicBezTo>
                  <a:cubicBezTo>
                    <a:pt x="5532" y="2940"/>
                    <a:pt x="4765" y="3574"/>
                    <a:pt x="3931" y="4075"/>
                  </a:cubicBezTo>
                  <a:cubicBezTo>
                    <a:pt x="3014" y="4644"/>
                    <a:pt x="2067" y="5183"/>
                    <a:pt x="1090" y="5635"/>
                  </a:cubicBezTo>
                  <a:lnTo>
                    <a:pt x="1090" y="5635"/>
                  </a:lnTo>
                  <a:cubicBezTo>
                    <a:pt x="1970" y="3882"/>
                    <a:pt x="3328" y="2233"/>
                    <a:pt x="5031" y="1273"/>
                  </a:cubicBezTo>
                  <a:cubicBezTo>
                    <a:pt x="5257" y="1122"/>
                    <a:pt x="5763" y="822"/>
                    <a:pt x="6143" y="822"/>
                  </a:cubicBezTo>
                  <a:close/>
                  <a:moveTo>
                    <a:pt x="6174" y="1"/>
                  </a:moveTo>
                  <a:cubicBezTo>
                    <a:pt x="6039" y="1"/>
                    <a:pt x="5901" y="24"/>
                    <a:pt x="5765" y="72"/>
                  </a:cubicBezTo>
                  <a:cubicBezTo>
                    <a:pt x="4531" y="372"/>
                    <a:pt x="3464" y="1306"/>
                    <a:pt x="2596" y="2173"/>
                  </a:cubicBezTo>
                  <a:cubicBezTo>
                    <a:pt x="1596" y="3174"/>
                    <a:pt x="762" y="4341"/>
                    <a:pt x="161" y="5609"/>
                  </a:cubicBezTo>
                  <a:cubicBezTo>
                    <a:pt x="1" y="5953"/>
                    <a:pt x="297" y="6265"/>
                    <a:pt x="573" y="6265"/>
                  </a:cubicBezTo>
                  <a:cubicBezTo>
                    <a:pt x="637" y="6265"/>
                    <a:pt x="699" y="6248"/>
                    <a:pt x="755" y="6212"/>
                  </a:cubicBezTo>
                  <a:lnTo>
                    <a:pt x="755" y="6212"/>
                  </a:lnTo>
                  <a:cubicBezTo>
                    <a:pt x="832" y="6360"/>
                    <a:pt x="993" y="6478"/>
                    <a:pt x="1183" y="6478"/>
                  </a:cubicBezTo>
                  <a:cubicBezTo>
                    <a:pt x="1240" y="6478"/>
                    <a:pt x="1301" y="6467"/>
                    <a:pt x="1362" y="6443"/>
                  </a:cubicBezTo>
                  <a:cubicBezTo>
                    <a:pt x="2430" y="5943"/>
                    <a:pt x="3464" y="5342"/>
                    <a:pt x="4464" y="4708"/>
                  </a:cubicBezTo>
                  <a:cubicBezTo>
                    <a:pt x="5498" y="4108"/>
                    <a:pt x="6366" y="3307"/>
                    <a:pt x="7066" y="2340"/>
                  </a:cubicBezTo>
                  <a:cubicBezTo>
                    <a:pt x="7433" y="1840"/>
                    <a:pt x="7500" y="1206"/>
                    <a:pt x="7266" y="639"/>
                  </a:cubicBezTo>
                  <a:cubicBezTo>
                    <a:pt x="7013" y="233"/>
                    <a:pt x="6605" y="1"/>
                    <a:pt x="6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6" name="Google Shape;5121;p44">
              <a:extLst>
                <a:ext uri="{FF2B5EF4-FFF2-40B4-BE49-F238E27FC236}">
                  <a16:creationId xmlns:a16="http://schemas.microsoft.com/office/drawing/2014/main" id="{BE284207-17A6-4196-A881-A11BC868D104}"/>
                </a:ext>
              </a:extLst>
            </p:cNvPr>
            <p:cNvSpPr/>
            <p:nvPr/>
          </p:nvSpPr>
          <p:spPr>
            <a:xfrm>
              <a:off x="1674590" y="1697207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42" y="1"/>
                    <a:pt x="16379" y="67"/>
                  </a:cubicBezTo>
                  <a:cubicBezTo>
                    <a:pt x="21483" y="167"/>
                    <a:pt x="33258" y="34"/>
                    <a:pt x="34592" y="101"/>
                  </a:cubicBezTo>
                  <a:cubicBezTo>
                    <a:pt x="35960" y="201"/>
                    <a:pt x="46500" y="534"/>
                    <a:pt x="50003" y="401"/>
                  </a:cubicBezTo>
                  <a:cubicBezTo>
                    <a:pt x="53506" y="267"/>
                    <a:pt x="55374" y="234"/>
                    <a:pt x="55374" y="2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7" name="Google Shape;5122;p44">
              <a:extLst>
                <a:ext uri="{FF2B5EF4-FFF2-40B4-BE49-F238E27FC236}">
                  <a16:creationId xmlns:a16="http://schemas.microsoft.com/office/drawing/2014/main" id="{49253F02-E524-4750-A135-85C9813A8614}"/>
                </a:ext>
              </a:extLst>
            </p:cNvPr>
            <p:cNvSpPr/>
            <p:nvPr/>
          </p:nvSpPr>
          <p:spPr>
            <a:xfrm>
              <a:off x="1699293" y="1697621"/>
              <a:ext cx="84963" cy="71399"/>
            </a:xfrm>
            <a:custGeom>
              <a:avLst/>
              <a:gdLst/>
              <a:ahLst/>
              <a:cxnLst/>
              <a:rect l="l" t="t" r="r" b="b"/>
              <a:pathLst>
                <a:path w="7185" h="6038" extrusionOk="0">
                  <a:moveTo>
                    <a:pt x="1718" y="1287"/>
                  </a:moveTo>
                  <a:cubicBezTo>
                    <a:pt x="3161" y="1994"/>
                    <a:pt x="4573" y="2763"/>
                    <a:pt x="5684" y="3902"/>
                  </a:cubicBezTo>
                  <a:cubicBezTo>
                    <a:pt x="5917" y="4135"/>
                    <a:pt x="6451" y="4636"/>
                    <a:pt x="6184" y="5002"/>
                  </a:cubicBezTo>
                  <a:cubicBezTo>
                    <a:pt x="6079" y="5160"/>
                    <a:pt x="5883" y="5207"/>
                    <a:pt x="5682" y="5207"/>
                  </a:cubicBezTo>
                  <a:cubicBezTo>
                    <a:pt x="5498" y="5207"/>
                    <a:pt x="5311" y="5168"/>
                    <a:pt x="5183" y="5136"/>
                  </a:cubicBezTo>
                  <a:cubicBezTo>
                    <a:pt x="4249" y="4869"/>
                    <a:pt x="3616" y="4035"/>
                    <a:pt x="3115" y="3268"/>
                  </a:cubicBezTo>
                  <a:cubicBezTo>
                    <a:pt x="2647" y="2608"/>
                    <a:pt x="2178" y="1947"/>
                    <a:pt x="1718" y="1287"/>
                  </a:cubicBezTo>
                  <a:close/>
                  <a:moveTo>
                    <a:pt x="597" y="1"/>
                  </a:moveTo>
                  <a:cubicBezTo>
                    <a:pt x="291" y="1"/>
                    <a:pt x="0" y="292"/>
                    <a:pt x="213" y="599"/>
                  </a:cubicBezTo>
                  <a:lnTo>
                    <a:pt x="180" y="599"/>
                  </a:lnTo>
                  <a:cubicBezTo>
                    <a:pt x="947" y="1667"/>
                    <a:pt x="1681" y="2768"/>
                    <a:pt x="2448" y="3835"/>
                  </a:cubicBezTo>
                  <a:cubicBezTo>
                    <a:pt x="3115" y="4736"/>
                    <a:pt x="3916" y="5670"/>
                    <a:pt x="5050" y="5970"/>
                  </a:cubicBezTo>
                  <a:cubicBezTo>
                    <a:pt x="5222" y="6016"/>
                    <a:pt x="5397" y="6038"/>
                    <a:pt x="5573" y="6038"/>
                  </a:cubicBezTo>
                  <a:cubicBezTo>
                    <a:pt x="5909" y="6038"/>
                    <a:pt x="6244" y="5956"/>
                    <a:pt x="6551" y="5803"/>
                  </a:cubicBezTo>
                  <a:cubicBezTo>
                    <a:pt x="6985" y="5503"/>
                    <a:pt x="7185" y="4936"/>
                    <a:pt x="7018" y="4402"/>
                  </a:cubicBezTo>
                  <a:cubicBezTo>
                    <a:pt x="6818" y="3868"/>
                    <a:pt x="6484" y="3401"/>
                    <a:pt x="6017" y="3068"/>
                  </a:cubicBezTo>
                  <a:cubicBezTo>
                    <a:pt x="5617" y="2667"/>
                    <a:pt x="5183" y="2301"/>
                    <a:pt x="4683" y="2000"/>
                  </a:cubicBezTo>
                  <a:cubicBezTo>
                    <a:pt x="3616" y="1300"/>
                    <a:pt x="2448" y="666"/>
                    <a:pt x="1281" y="166"/>
                  </a:cubicBezTo>
                  <a:cubicBezTo>
                    <a:pt x="1211" y="133"/>
                    <a:pt x="1143" y="119"/>
                    <a:pt x="1079" y="119"/>
                  </a:cubicBezTo>
                  <a:cubicBezTo>
                    <a:pt x="1026" y="119"/>
                    <a:pt x="976" y="129"/>
                    <a:pt x="930" y="146"/>
                  </a:cubicBezTo>
                  <a:lnTo>
                    <a:pt x="930" y="146"/>
                  </a:lnTo>
                  <a:cubicBezTo>
                    <a:pt x="835" y="44"/>
                    <a:pt x="71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8" name="Google Shape;5123;p44">
              <a:extLst>
                <a:ext uri="{FF2B5EF4-FFF2-40B4-BE49-F238E27FC236}">
                  <a16:creationId xmlns:a16="http://schemas.microsoft.com/office/drawing/2014/main" id="{5CFECF4A-B61B-4BE9-A60C-383024990623}"/>
                </a:ext>
              </a:extLst>
            </p:cNvPr>
            <p:cNvSpPr/>
            <p:nvPr/>
          </p:nvSpPr>
          <p:spPr>
            <a:xfrm>
              <a:off x="1701374" y="1628965"/>
              <a:ext cx="88404" cy="74048"/>
            </a:xfrm>
            <a:custGeom>
              <a:avLst/>
              <a:gdLst/>
              <a:ahLst/>
              <a:cxnLst/>
              <a:rect l="l" t="t" r="r" b="b"/>
              <a:pathLst>
                <a:path w="7476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4" y="167"/>
                  </a:cubicBezTo>
                  <a:cubicBezTo>
                    <a:pt x="4240" y="634"/>
                    <a:pt x="3240" y="1368"/>
                    <a:pt x="2406" y="2302"/>
                  </a:cubicBezTo>
                  <a:cubicBezTo>
                    <a:pt x="1472" y="3270"/>
                    <a:pt x="704" y="4404"/>
                    <a:pt x="137" y="5638"/>
                  </a:cubicBezTo>
                  <a:cubicBezTo>
                    <a:pt x="0" y="5958"/>
                    <a:pt x="285" y="6261"/>
                    <a:pt x="553" y="6261"/>
                  </a:cubicBezTo>
                  <a:cubicBezTo>
                    <a:pt x="677" y="6261"/>
                    <a:pt x="797" y="6196"/>
                    <a:pt x="871" y="6038"/>
                  </a:cubicBezTo>
                  <a:cubicBezTo>
                    <a:pt x="1672" y="4204"/>
                    <a:pt x="3006" y="2603"/>
                    <a:pt x="4674" y="1468"/>
                  </a:cubicBezTo>
                  <a:cubicBezTo>
                    <a:pt x="5074" y="1168"/>
                    <a:pt x="5541" y="935"/>
                    <a:pt x="6042" y="835"/>
                  </a:cubicBezTo>
                  <a:cubicBezTo>
                    <a:pt x="6072" y="831"/>
                    <a:pt x="6102" y="829"/>
                    <a:pt x="6129" y="829"/>
                  </a:cubicBezTo>
                  <a:cubicBezTo>
                    <a:pt x="6582" y="829"/>
                    <a:pt x="6632" y="1323"/>
                    <a:pt x="6475" y="1669"/>
                  </a:cubicBezTo>
                  <a:cubicBezTo>
                    <a:pt x="6208" y="2136"/>
                    <a:pt x="5875" y="2536"/>
                    <a:pt x="5508" y="2869"/>
                  </a:cubicBezTo>
                  <a:cubicBezTo>
                    <a:pt x="5141" y="3203"/>
                    <a:pt x="4774" y="3503"/>
                    <a:pt x="4340" y="3803"/>
                  </a:cubicBezTo>
                  <a:cubicBezTo>
                    <a:pt x="3406" y="4404"/>
                    <a:pt x="2406" y="4938"/>
                    <a:pt x="1372" y="5405"/>
                  </a:cubicBezTo>
                  <a:cubicBezTo>
                    <a:pt x="967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5" y="6138"/>
                  </a:cubicBezTo>
                  <a:cubicBezTo>
                    <a:pt x="2906" y="5638"/>
                    <a:pt x="3940" y="5071"/>
                    <a:pt x="4941" y="4404"/>
                  </a:cubicBezTo>
                  <a:cubicBezTo>
                    <a:pt x="5408" y="4070"/>
                    <a:pt x="5841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2" y="334"/>
                  </a:cubicBezTo>
                  <a:cubicBezTo>
                    <a:pt x="6797" y="89"/>
                    <a:pt x="6496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39" name="Google Shape;5124;p44">
              <a:extLst>
                <a:ext uri="{FF2B5EF4-FFF2-40B4-BE49-F238E27FC236}">
                  <a16:creationId xmlns:a16="http://schemas.microsoft.com/office/drawing/2014/main" id="{885149C0-6916-46DB-A26D-363D865770CC}"/>
                </a:ext>
              </a:extLst>
            </p:cNvPr>
            <p:cNvSpPr/>
            <p:nvPr/>
          </p:nvSpPr>
          <p:spPr>
            <a:xfrm>
              <a:off x="1762793" y="1697621"/>
              <a:ext cx="85365" cy="71399"/>
            </a:xfrm>
            <a:custGeom>
              <a:avLst/>
              <a:gdLst/>
              <a:ahLst/>
              <a:cxnLst/>
              <a:rect l="l" t="t" r="r" b="b"/>
              <a:pathLst>
                <a:path w="7219" h="6038" extrusionOk="0">
                  <a:moveTo>
                    <a:pt x="1730" y="1282"/>
                  </a:moveTo>
                  <a:cubicBezTo>
                    <a:pt x="3165" y="1990"/>
                    <a:pt x="4604" y="2760"/>
                    <a:pt x="5718" y="3902"/>
                  </a:cubicBezTo>
                  <a:cubicBezTo>
                    <a:pt x="5951" y="4135"/>
                    <a:pt x="6485" y="4636"/>
                    <a:pt x="6218" y="5002"/>
                  </a:cubicBezTo>
                  <a:cubicBezTo>
                    <a:pt x="6113" y="5160"/>
                    <a:pt x="5917" y="5207"/>
                    <a:pt x="5711" y="5207"/>
                  </a:cubicBezTo>
                  <a:cubicBezTo>
                    <a:pt x="5523" y="5207"/>
                    <a:pt x="5327" y="5168"/>
                    <a:pt x="5184" y="5136"/>
                  </a:cubicBezTo>
                  <a:cubicBezTo>
                    <a:pt x="4250" y="4869"/>
                    <a:pt x="3616" y="4035"/>
                    <a:pt x="3116" y="3268"/>
                  </a:cubicBezTo>
                  <a:cubicBezTo>
                    <a:pt x="2646" y="2606"/>
                    <a:pt x="2190" y="1944"/>
                    <a:pt x="1730" y="1282"/>
                  </a:cubicBezTo>
                  <a:close/>
                  <a:moveTo>
                    <a:pt x="612" y="1"/>
                  </a:moveTo>
                  <a:cubicBezTo>
                    <a:pt x="308" y="1"/>
                    <a:pt x="1" y="292"/>
                    <a:pt x="214" y="599"/>
                  </a:cubicBezTo>
                  <a:cubicBezTo>
                    <a:pt x="948" y="1667"/>
                    <a:pt x="1715" y="2768"/>
                    <a:pt x="2449" y="3835"/>
                  </a:cubicBezTo>
                  <a:cubicBezTo>
                    <a:pt x="3116" y="4736"/>
                    <a:pt x="3916" y="5670"/>
                    <a:pt x="5084" y="5970"/>
                  </a:cubicBezTo>
                  <a:cubicBezTo>
                    <a:pt x="5244" y="6016"/>
                    <a:pt x="5412" y="6038"/>
                    <a:pt x="5583" y="6038"/>
                  </a:cubicBezTo>
                  <a:cubicBezTo>
                    <a:pt x="5909" y="6038"/>
                    <a:pt x="6245" y="5956"/>
                    <a:pt x="6552" y="5803"/>
                  </a:cubicBezTo>
                  <a:cubicBezTo>
                    <a:pt x="7019" y="5503"/>
                    <a:pt x="7219" y="4936"/>
                    <a:pt x="7052" y="4402"/>
                  </a:cubicBezTo>
                  <a:cubicBezTo>
                    <a:pt x="6818" y="3868"/>
                    <a:pt x="6485" y="3401"/>
                    <a:pt x="6051" y="3068"/>
                  </a:cubicBezTo>
                  <a:cubicBezTo>
                    <a:pt x="5618" y="2667"/>
                    <a:pt x="5184" y="2301"/>
                    <a:pt x="4717" y="2000"/>
                  </a:cubicBezTo>
                  <a:cubicBezTo>
                    <a:pt x="3616" y="1300"/>
                    <a:pt x="2482" y="666"/>
                    <a:pt x="1281" y="166"/>
                  </a:cubicBezTo>
                  <a:cubicBezTo>
                    <a:pt x="1216" y="133"/>
                    <a:pt x="1151" y="119"/>
                    <a:pt x="1090" y="119"/>
                  </a:cubicBezTo>
                  <a:cubicBezTo>
                    <a:pt x="1035" y="119"/>
                    <a:pt x="983" y="130"/>
                    <a:pt x="935" y="150"/>
                  </a:cubicBezTo>
                  <a:lnTo>
                    <a:pt x="935" y="150"/>
                  </a:lnTo>
                  <a:cubicBezTo>
                    <a:pt x="849" y="45"/>
                    <a:pt x="731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0" name="Google Shape;5125;p44">
              <a:extLst>
                <a:ext uri="{FF2B5EF4-FFF2-40B4-BE49-F238E27FC236}">
                  <a16:creationId xmlns:a16="http://schemas.microsoft.com/office/drawing/2014/main" id="{F637F934-E9EB-4AD8-B48B-4582CB0A4B16}"/>
                </a:ext>
              </a:extLst>
            </p:cNvPr>
            <p:cNvSpPr/>
            <p:nvPr/>
          </p:nvSpPr>
          <p:spPr>
            <a:xfrm>
              <a:off x="1765004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1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7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5" y="4204"/>
                    <a:pt x="2996" y="2603"/>
                    <a:pt x="4663" y="1468"/>
                  </a:cubicBezTo>
                  <a:cubicBezTo>
                    <a:pt x="5064" y="1168"/>
                    <a:pt x="5531" y="935"/>
                    <a:pt x="6064" y="835"/>
                  </a:cubicBezTo>
                  <a:cubicBezTo>
                    <a:pt x="6093" y="831"/>
                    <a:pt x="6121" y="829"/>
                    <a:pt x="6147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786" y="89"/>
                    <a:pt x="6486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1" name="Google Shape;5126;p44">
              <a:extLst>
                <a:ext uri="{FF2B5EF4-FFF2-40B4-BE49-F238E27FC236}">
                  <a16:creationId xmlns:a16="http://schemas.microsoft.com/office/drawing/2014/main" id="{AB0EE3EB-B41A-45B8-BADD-3D357901A056}"/>
                </a:ext>
              </a:extLst>
            </p:cNvPr>
            <p:cNvSpPr/>
            <p:nvPr/>
          </p:nvSpPr>
          <p:spPr>
            <a:xfrm>
              <a:off x="1827878" y="1697621"/>
              <a:ext cx="83792" cy="71388"/>
            </a:xfrm>
            <a:custGeom>
              <a:avLst/>
              <a:gdLst/>
              <a:ahLst/>
              <a:cxnLst/>
              <a:rect l="l" t="t" r="r" b="b"/>
              <a:pathLst>
                <a:path w="7086" h="6037" extrusionOk="0">
                  <a:moveTo>
                    <a:pt x="1684" y="1312"/>
                  </a:moveTo>
                  <a:lnTo>
                    <a:pt x="1684" y="1312"/>
                  </a:lnTo>
                  <a:cubicBezTo>
                    <a:pt x="3081" y="1990"/>
                    <a:pt x="4461" y="2751"/>
                    <a:pt x="5551" y="3868"/>
                  </a:cubicBezTo>
                  <a:cubicBezTo>
                    <a:pt x="5784" y="4102"/>
                    <a:pt x="6285" y="4535"/>
                    <a:pt x="6118" y="4936"/>
                  </a:cubicBezTo>
                  <a:cubicBezTo>
                    <a:pt x="6028" y="5151"/>
                    <a:pt x="5823" y="5212"/>
                    <a:pt x="5611" y="5212"/>
                  </a:cubicBezTo>
                  <a:cubicBezTo>
                    <a:pt x="5428" y="5212"/>
                    <a:pt x="5241" y="5167"/>
                    <a:pt x="5117" y="5136"/>
                  </a:cubicBezTo>
                  <a:cubicBezTo>
                    <a:pt x="4183" y="4902"/>
                    <a:pt x="3549" y="4068"/>
                    <a:pt x="3016" y="3301"/>
                  </a:cubicBezTo>
                  <a:cubicBezTo>
                    <a:pt x="2549" y="2664"/>
                    <a:pt x="2122" y="1987"/>
                    <a:pt x="1684" y="1312"/>
                  </a:cubicBezTo>
                  <a:close/>
                  <a:moveTo>
                    <a:pt x="586" y="1"/>
                  </a:moveTo>
                  <a:cubicBezTo>
                    <a:pt x="292" y="1"/>
                    <a:pt x="1" y="292"/>
                    <a:pt x="214" y="599"/>
                  </a:cubicBezTo>
                  <a:cubicBezTo>
                    <a:pt x="948" y="1667"/>
                    <a:pt x="1615" y="2801"/>
                    <a:pt x="2382" y="3868"/>
                  </a:cubicBezTo>
                  <a:cubicBezTo>
                    <a:pt x="3049" y="4802"/>
                    <a:pt x="3850" y="5736"/>
                    <a:pt x="5050" y="5970"/>
                  </a:cubicBezTo>
                  <a:cubicBezTo>
                    <a:pt x="5217" y="6014"/>
                    <a:pt x="5384" y="6037"/>
                    <a:pt x="5548" y="6037"/>
                  </a:cubicBezTo>
                  <a:cubicBezTo>
                    <a:pt x="5877" y="6037"/>
                    <a:pt x="6196" y="5948"/>
                    <a:pt x="6485" y="5770"/>
                  </a:cubicBezTo>
                  <a:cubicBezTo>
                    <a:pt x="6918" y="5403"/>
                    <a:pt x="7085" y="4836"/>
                    <a:pt x="6885" y="4302"/>
                  </a:cubicBezTo>
                  <a:cubicBezTo>
                    <a:pt x="6652" y="3802"/>
                    <a:pt x="6318" y="3368"/>
                    <a:pt x="5884" y="3034"/>
                  </a:cubicBezTo>
                  <a:cubicBezTo>
                    <a:pt x="5484" y="2634"/>
                    <a:pt x="5050" y="2301"/>
                    <a:pt x="4583" y="2000"/>
                  </a:cubicBezTo>
                  <a:cubicBezTo>
                    <a:pt x="3483" y="1300"/>
                    <a:pt x="2349" y="666"/>
                    <a:pt x="1181" y="166"/>
                  </a:cubicBezTo>
                  <a:cubicBezTo>
                    <a:pt x="1114" y="134"/>
                    <a:pt x="1047" y="120"/>
                    <a:pt x="984" y="120"/>
                  </a:cubicBezTo>
                  <a:cubicBezTo>
                    <a:pt x="951" y="120"/>
                    <a:pt x="918" y="124"/>
                    <a:pt x="886" y="132"/>
                  </a:cubicBezTo>
                  <a:lnTo>
                    <a:pt x="886" y="132"/>
                  </a:lnTo>
                  <a:cubicBezTo>
                    <a:pt x="802" y="40"/>
                    <a:pt x="694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2" name="Google Shape;5127;p44">
              <a:extLst>
                <a:ext uri="{FF2B5EF4-FFF2-40B4-BE49-F238E27FC236}">
                  <a16:creationId xmlns:a16="http://schemas.microsoft.com/office/drawing/2014/main" id="{6E498BE2-0610-4940-A147-F2675FB8547B}"/>
                </a:ext>
              </a:extLst>
            </p:cNvPr>
            <p:cNvSpPr/>
            <p:nvPr/>
          </p:nvSpPr>
          <p:spPr>
            <a:xfrm>
              <a:off x="1828776" y="1628965"/>
              <a:ext cx="88416" cy="74048"/>
            </a:xfrm>
            <a:custGeom>
              <a:avLst/>
              <a:gdLst/>
              <a:ahLst/>
              <a:cxnLst/>
              <a:rect l="l" t="t" r="r" b="b"/>
              <a:pathLst>
                <a:path w="7477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5" y="167"/>
                  </a:cubicBezTo>
                  <a:cubicBezTo>
                    <a:pt x="4241" y="634"/>
                    <a:pt x="3240" y="1368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1" y="5958"/>
                    <a:pt x="285" y="6261"/>
                    <a:pt x="553" y="6261"/>
                  </a:cubicBezTo>
                  <a:cubicBezTo>
                    <a:pt x="677" y="6261"/>
                    <a:pt x="798" y="6196"/>
                    <a:pt x="872" y="6038"/>
                  </a:cubicBezTo>
                  <a:cubicBezTo>
                    <a:pt x="1672" y="4204"/>
                    <a:pt x="2973" y="2603"/>
                    <a:pt x="4641" y="1468"/>
                  </a:cubicBezTo>
                  <a:cubicBezTo>
                    <a:pt x="5075" y="1168"/>
                    <a:pt x="5542" y="935"/>
                    <a:pt x="6042" y="835"/>
                  </a:cubicBezTo>
                  <a:cubicBezTo>
                    <a:pt x="6073" y="831"/>
                    <a:pt x="6102" y="829"/>
                    <a:pt x="6129" y="829"/>
                  </a:cubicBezTo>
                  <a:cubicBezTo>
                    <a:pt x="6579" y="829"/>
                    <a:pt x="6601" y="1323"/>
                    <a:pt x="6476" y="1669"/>
                  </a:cubicBezTo>
                  <a:cubicBezTo>
                    <a:pt x="6209" y="2136"/>
                    <a:pt x="5875" y="2536"/>
                    <a:pt x="5508" y="2869"/>
                  </a:cubicBezTo>
                  <a:cubicBezTo>
                    <a:pt x="5141" y="3203"/>
                    <a:pt x="4741" y="3503"/>
                    <a:pt x="4341" y="3803"/>
                  </a:cubicBezTo>
                  <a:cubicBezTo>
                    <a:pt x="3407" y="4404"/>
                    <a:pt x="2406" y="4938"/>
                    <a:pt x="1372" y="5405"/>
                  </a:cubicBezTo>
                  <a:cubicBezTo>
                    <a:pt x="968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6" y="6138"/>
                  </a:cubicBezTo>
                  <a:cubicBezTo>
                    <a:pt x="2873" y="5638"/>
                    <a:pt x="3940" y="5071"/>
                    <a:pt x="4941" y="4404"/>
                  </a:cubicBezTo>
                  <a:cubicBezTo>
                    <a:pt x="5408" y="4070"/>
                    <a:pt x="5842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3" y="334"/>
                  </a:cubicBezTo>
                  <a:cubicBezTo>
                    <a:pt x="6797" y="89"/>
                    <a:pt x="6497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3" name="Google Shape;5128;p44">
              <a:extLst>
                <a:ext uri="{FF2B5EF4-FFF2-40B4-BE49-F238E27FC236}">
                  <a16:creationId xmlns:a16="http://schemas.microsoft.com/office/drawing/2014/main" id="{0ECC8BB4-74EE-4CAB-9540-5400AD843A91}"/>
                </a:ext>
              </a:extLst>
            </p:cNvPr>
            <p:cNvSpPr/>
            <p:nvPr/>
          </p:nvSpPr>
          <p:spPr>
            <a:xfrm>
              <a:off x="1890763" y="1696178"/>
              <a:ext cx="84407" cy="72877"/>
            </a:xfrm>
            <a:custGeom>
              <a:avLst/>
              <a:gdLst/>
              <a:ahLst/>
              <a:cxnLst/>
              <a:rect l="l" t="t" r="r" b="b"/>
              <a:pathLst>
                <a:path w="7138" h="6163" extrusionOk="0">
                  <a:moveTo>
                    <a:pt x="1768" y="1454"/>
                  </a:moveTo>
                  <a:cubicBezTo>
                    <a:pt x="3195" y="2151"/>
                    <a:pt x="4616" y="2921"/>
                    <a:pt x="5703" y="4090"/>
                  </a:cubicBezTo>
                  <a:cubicBezTo>
                    <a:pt x="5937" y="4324"/>
                    <a:pt x="6404" y="4824"/>
                    <a:pt x="6137" y="5158"/>
                  </a:cubicBezTo>
                  <a:cubicBezTo>
                    <a:pt x="6003" y="5307"/>
                    <a:pt x="5829" y="5356"/>
                    <a:pt x="5651" y="5356"/>
                  </a:cubicBezTo>
                  <a:cubicBezTo>
                    <a:pt x="5430" y="5356"/>
                    <a:pt x="5203" y="5280"/>
                    <a:pt x="5036" y="5225"/>
                  </a:cubicBezTo>
                  <a:cubicBezTo>
                    <a:pt x="4102" y="4891"/>
                    <a:pt x="3468" y="4024"/>
                    <a:pt x="2968" y="3256"/>
                  </a:cubicBezTo>
                  <a:cubicBezTo>
                    <a:pt x="2538" y="2670"/>
                    <a:pt x="2153" y="2060"/>
                    <a:pt x="1768" y="1454"/>
                  </a:cubicBezTo>
                  <a:close/>
                  <a:moveTo>
                    <a:pt x="581" y="1"/>
                  </a:moveTo>
                  <a:cubicBezTo>
                    <a:pt x="285" y="1"/>
                    <a:pt x="1" y="286"/>
                    <a:pt x="233" y="588"/>
                  </a:cubicBezTo>
                  <a:lnTo>
                    <a:pt x="199" y="621"/>
                  </a:lnTo>
                  <a:cubicBezTo>
                    <a:pt x="933" y="1655"/>
                    <a:pt x="1567" y="2756"/>
                    <a:pt x="2301" y="3824"/>
                  </a:cubicBezTo>
                  <a:cubicBezTo>
                    <a:pt x="2968" y="4758"/>
                    <a:pt x="3735" y="5725"/>
                    <a:pt x="4903" y="6058"/>
                  </a:cubicBezTo>
                  <a:cubicBezTo>
                    <a:pt x="5111" y="6128"/>
                    <a:pt x="5326" y="6163"/>
                    <a:pt x="5538" y="6163"/>
                  </a:cubicBezTo>
                  <a:cubicBezTo>
                    <a:pt x="5836" y="6163"/>
                    <a:pt x="6132" y="6095"/>
                    <a:pt x="6404" y="5958"/>
                  </a:cubicBezTo>
                  <a:cubicBezTo>
                    <a:pt x="6904" y="5692"/>
                    <a:pt x="7138" y="5124"/>
                    <a:pt x="6971" y="4557"/>
                  </a:cubicBezTo>
                  <a:cubicBezTo>
                    <a:pt x="6771" y="4024"/>
                    <a:pt x="6437" y="3557"/>
                    <a:pt x="6004" y="3223"/>
                  </a:cubicBezTo>
                  <a:cubicBezTo>
                    <a:pt x="5603" y="2823"/>
                    <a:pt x="5136" y="2456"/>
                    <a:pt x="4669" y="2156"/>
                  </a:cubicBezTo>
                  <a:cubicBezTo>
                    <a:pt x="3569" y="1422"/>
                    <a:pt x="2434" y="821"/>
                    <a:pt x="1234" y="288"/>
                  </a:cubicBezTo>
                  <a:cubicBezTo>
                    <a:pt x="1164" y="255"/>
                    <a:pt x="1095" y="241"/>
                    <a:pt x="1030" y="241"/>
                  </a:cubicBezTo>
                  <a:cubicBezTo>
                    <a:pt x="1011" y="241"/>
                    <a:pt x="992" y="242"/>
                    <a:pt x="973" y="244"/>
                  </a:cubicBezTo>
                  <a:lnTo>
                    <a:pt x="973" y="244"/>
                  </a:lnTo>
                  <a:cubicBezTo>
                    <a:pt x="960" y="225"/>
                    <a:pt x="947" y="207"/>
                    <a:pt x="933" y="188"/>
                  </a:cubicBezTo>
                  <a:cubicBezTo>
                    <a:pt x="842" y="56"/>
                    <a:pt x="710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4" name="Google Shape;5129;p44">
              <a:extLst>
                <a:ext uri="{FF2B5EF4-FFF2-40B4-BE49-F238E27FC236}">
                  <a16:creationId xmlns:a16="http://schemas.microsoft.com/office/drawing/2014/main" id="{42A187E2-BD5B-46E0-AF0C-4FA291BBBB8A}"/>
                </a:ext>
              </a:extLst>
            </p:cNvPr>
            <p:cNvSpPr/>
            <p:nvPr/>
          </p:nvSpPr>
          <p:spPr>
            <a:xfrm>
              <a:off x="1892407" y="1628965"/>
              <a:ext cx="88688" cy="74048"/>
            </a:xfrm>
            <a:custGeom>
              <a:avLst/>
              <a:gdLst/>
              <a:ahLst/>
              <a:cxnLst/>
              <a:rect l="l" t="t" r="r" b="b"/>
              <a:pathLst>
                <a:path w="7500" h="6262" extrusionOk="0">
                  <a:moveTo>
                    <a:pt x="6179" y="0"/>
                  </a:moveTo>
                  <a:cubicBezTo>
                    <a:pt x="5901" y="0"/>
                    <a:pt x="5618" y="73"/>
                    <a:pt x="5364" y="167"/>
                  </a:cubicBezTo>
                  <a:cubicBezTo>
                    <a:pt x="4230" y="634"/>
                    <a:pt x="3229" y="1368"/>
                    <a:pt x="2395" y="2302"/>
                  </a:cubicBezTo>
                  <a:cubicBezTo>
                    <a:pt x="1461" y="3270"/>
                    <a:pt x="694" y="4404"/>
                    <a:pt x="161" y="5638"/>
                  </a:cubicBezTo>
                  <a:cubicBezTo>
                    <a:pt x="1" y="5958"/>
                    <a:pt x="278" y="6261"/>
                    <a:pt x="544" y="6261"/>
                  </a:cubicBezTo>
                  <a:cubicBezTo>
                    <a:pt x="667" y="6261"/>
                    <a:pt x="787" y="6196"/>
                    <a:pt x="861" y="6038"/>
                  </a:cubicBezTo>
                  <a:cubicBezTo>
                    <a:pt x="1662" y="4204"/>
                    <a:pt x="2996" y="2603"/>
                    <a:pt x="4664" y="1468"/>
                  </a:cubicBezTo>
                  <a:cubicBezTo>
                    <a:pt x="5064" y="1168"/>
                    <a:pt x="5531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198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4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30" y="5071"/>
                    <a:pt x="4931" y="4404"/>
                  </a:cubicBezTo>
                  <a:cubicBezTo>
                    <a:pt x="5398" y="4070"/>
                    <a:pt x="5865" y="3703"/>
                    <a:pt x="6265" y="3270"/>
                  </a:cubicBezTo>
                  <a:cubicBezTo>
                    <a:pt x="6699" y="2869"/>
                    <a:pt x="7065" y="2369"/>
                    <a:pt x="7299" y="1802"/>
                  </a:cubicBezTo>
                  <a:cubicBezTo>
                    <a:pt x="7499" y="1302"/>
                    <a:pt x="7366" y="735"/>
                    <a:pt x="7032" y="334"/>
                  </a:cubicBezTo>
                  <a:cubicBezTo>
                    <a:pt x="6787" y="89"/>
                    <a:pt x="6486" y="0"/>
                    <a:pt x="6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5" name="Google Shape;5130;p44">
              <a:extLst>
                <a:ext uri="{FF2B5EF4-FFF2-40B4-BE49-F238E27FC236}">
                  <a16:creationId xmlns:a16="http://schemas.microsoft.com/office/drawing/2014/main" id="{6570FA03-B04A-4E8C-867D-AEA12335CC79}"/>
                </a:ext>
              </a:extLst>
            </p:cNvPr>
            <p:cNvSpPr/>
            <p:nvPr/>
          </p:nvSpPr>
          <p:spPr>
            <a:xfrm>
              <a:off x="1954547" y="1696178"/>
              <a:ext cx="84525" cy="72877"/>
            </a:xfrm>
            <a:custGeom>
              <a:avLst/>
              <a:gdLst/>
              <a:ahLst/>
              <a:cxnLst/>
              <a:rect l="l" t="t" r="r" b="b"/>
              <a:pathLst>
                <a:path w="7148" h="6163" extrusionOk="0">
                  <a:moveTo>
                    <a:pt x="1778" y="1454"/>
                  </a:moveTo>
                  <a:cubicBezTo>
                    <a:pt x="3205" y="2151"/>
                    <a:pt x="4625" y="2921"/>
                    <a:pt x="5713" y="4090"/>
                  </a:cubicBezTo>
                  <a:cubicBezTo>
                    <a:pt x="5947" y="4324"/>
                    <a:pt x="6414" y="4824"/>
                    <a:pt x="6147" y="5158"/>
                  </a:cubicBezTo>
                  <a:cubicBezTo>
                    <a:pt x="6013" y="5307"/>
                    <a:pt x="5839" y="5356"/>
                    <a:pt x="5661" y="5356"/>
                  </a:cubicBezTo>
                  <a:cubicBezTo>
                    <a:pt x="5440" y="5356"/>
                    <a:pt x="5212" y="5280"/>
                    <a:pt x="5046" y="5225"/>
                  </a:cubicBezTo>
                  <a:cubicBezTo>
                    <a:pt x="4112" y="4891"/>
                    <a:pt x="3478" y="4024"/>
                    <a:pt x="2978" y="3256"/>
                  </a:cubicBezTo>
                  <a:cubicBezTo>
                    <a:pt x="2548" y="2670"/>
                    <a:pt x="2163" y="2060"/>
                    <a:pt x="1778" y="1454"/>
                  </a:cubicBezTo>
                  <a:close/>
                  <a:moveTo>
                    <a:pt x="590" y="1"/>
                  </a:moveTo>
                  <a:cubicBezTo>
                    <a:pt x="292" y="1"/>
                    <a:pt x="1" y="286"/>
                    <a:pt x="209" y="588"/>
                  </a:cubicBezTo>
                  <a:lnTo>
                    <a:pt x="176" y="621"/>
                  </a:lnTo>
                  <a:cubicBezTo>
                    <a:pt x="910" y="1655"/>
                    <a:pt x="1577" y="2756"/>
                    <a:pt x="2311" y="3824"/>
                  </a:cubicBezTo>
                  <a:cubicBezTo>
                    <a:pt x="2978" y="4758"/>
                    <a:pt x="3745" y="5725"/>
                    <a:pt x="4913" y="6058"/>
                  </a:cubicBezTo>
                  <a:cubicBezTo>
                    <a:pt x="5121" y="6128"/>
                    <a:pt x="5335" y="6163"/>
                    <a:pt x="5548" y="6163"/>
                  </a:cubicBezTo>
                  <a:cubicBezTo>
                    <a:pt x="5846" y="6163"/>
                    <a:pt x="6141" y="6095"/>
                    <a:pt x="6414" y="5958"/>
                  </a:cubicBezTo>
                  <a:cubicBezTo>
                    <a:pt x="6914" y="5692"/>
                    <a:pt x="7148" y="5124"/>
                    <a:pt x="6981" y="4557"/>
                  </a:cubicBezTo>
                  <a:cubicBezTo>
                    <a:pt x="6814" y="4024"/>
                    <a:pt x="6447" y="3557"/>
                    <a:pt x="6013" y="3223"/>
                  </a:cubicBezTo>
                  <a:cubicBezTo>
                    <a:pt x="5613" y="2823"/>
                    <a:pt x="5146" y="2456"/>
                    <a:pt x="4679" y="2156"/>
                  </a:cubicBezTo>
                  <a:cubicBezTo>
                    <a:pt x="3578" y="1422"/>
                    <a:pt x="2444" y="821"/>
                    <a:pt x="1243" y="288"/>
                  </a:cubicBezTo>
                  <a:cubicBezTo>
                    <a:pt x="1174" y="255"/>
                    <a:pt x="1105" y="241"/>
                    <a:pt x="1040" y="241"/>
                  </a:cubicBezTo>
                  <a:cubicBezTo>
                    <a:pt x="1021" y="241"/>
                    <a:pt x="1002" y="242"/>
                    <a:pt x="983" y="244"/>
                  </a:cubicBezTo>
                  <a:lnTo>
                    <a:pt x="983" y="244"/>
                  </a:lnTo>
                  <a:cubicBezTo>
                    <a:pt x="970" y="225"/>
                    <a:pt x="956" y="207"/>
                    <a:pt x="943" y="188"/>
                  </a:cubicBezTo>
                  <a:cubicBezTo>
                    <a:pt x="852" y="56"/>
                    <a:pt x="720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6" name="Google Shape;5131;p44">
              <a:extLst>
                <a:ext uri="{FF2B5EF4-FFF2-40B4-BE49-F238E27FC236}">
                  <a16:creationId xmlns:a16="http://schemas.microsoft.com/office/drawing/2014/main" id="{FC86B408-8C3C-4BB5-9E5F-FAD1543201EF}"/>
                </a:ext>
              </a:extLst>
            </p:cNvPr>
            <p:cNvSpPr/>
            <p:nvPr/>
          </p:nvSpPr>
          <p:spPr>
            <a:xfrm>
              <a:off x="1955919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203" y="0"/>
                  </a:moveTo>
                  <a:cubicBezTo>
                    <a:pt x="5925" y="0"/>
                    <a:pt x="5633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6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4" y="4204"/>
                    <a:pt x="2995" y="2603"/>
                    <a:pt x="4663" y="1468"/>
                  </a:cubicBezTo>
                  <a:cubicBezTo>
                    <a:pt x="5097" y="1168"/>
                    <a:pt x="5564" y="935"/>
                    <a:pt x="6064" y="835"/>
                  </a:cubicBezTo>
                  <a:cubicBezTo>
                    <a:pt x="6095" y="831"/>
                    <a:pt x="6124" y="829"/>
                    <a:pt x="6152" y="829"/>
                  </a:cubicBezTo>
                  <a:cubicBezTo>
                    <a:pt x="6601" y="829"/>
                    <a:pt x="6622" y="1323"/>
                    <a:pt x="6465" y="1669"/>
                  </a:cubicBezTo>
                  <a:cubicBezTo>
                    <a:pt x="6231" y="2136"/>
                    <a:pt x="5897" y="2536"/>
                    <a:pt x="5497" y="2869"/>
                  </a:cubicBezTo>
                  <a:cubicBezTo>
                    <a:pt x="5164" y="3203"/>
                    <a:pt x="4763" y="3503"/>
                    <a:pt x="4363" y="3803"/>
                  </a:cubicBezTo>
                  <a:cubicBezTo>
                    <a:pt x="3429" y="4404"/>
                    <a:pt x="2428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3" y="4404"/>
                  </a:cubicBezTo>
                  <a:cubicBezTo>
                    <a:pt x="5430" y="4070"/>
                    <a:pt x="5864" y="3703"/>
                    <a:pt x="6264" y="3270"/>
                  </a:cubicBezTo>
                  <a:cubicBezTo>
                    <a:pt x="6731" y="2869"/>
                    <a:pt x="7065" y="2369"/>
                    <a:pt x="7332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11" y="0"/>
                    <a:pt x="6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7" name="Google Shape;5132;p44">
              <a:extLst>
                <a:ext uri="{FF2B5EF4-FFF2-40B4-BE49-F238E27FC236}">
                  <a16:creationId xmlns:a16="http://schemas.microsoft.com/office/drawing/2014/main" id="{05A432C2-EF6E-44CD-AE89-FDBADCFD89A7}"/>
                </a:ext>
              </a:extLst>
            </p:cNvPr>
            <p:cNvSpPr/>
            <p:nvPr/>
          </p:nvSpPr>
          <p:spPr>
            <a:xfrm>
              <a:off x="2018449" y="1696178"/>
              <a:ext cx="84135" cy="72877"/>
            </a:xfrm>
            <a:custGeom>
              <a:avLst/>
              <a:gdLst/>
              <a:ahLst/>
              <a:cxnLst/>
              <a:rect l="l" t="t" r="r" b="b"/>
              <a:pathLst>
                <a:path w="7115" h="6163" extrusionOk="0">
                  <a:moveTo>
                    <a:pt x="1744" y="1454"/>
                  </a:moveTo>
                  <a:cubicBezTo>
                    <a:pt x="3172" y="2151"/>
                    <a:pt x="4592" y="2921"/>
                    <a:pt x="5680" y="4090"/>
                  </a:cubicBezTo>
                  <a:cubicBezTo>
                    <a:pt x="5913" y="4324"/>
                    <a:pt x="6380" y="4824"/>
                    <a:pt x="6113" y="5158"/>
                  </a:cubicBezTo>
                  <a:cubicBezTo>
                    <a:pt x="5979" y="5307"/>
                    <a:pt x="5806" y="5356"/>
                    <a:pt x="5628" y="5356"/>
                  </a:cubicBezTo>
                  <a:cubicBezTo>
                    <a:pt x="5407" y="5356"/>
                    <a:pt x="5179" y="5280"/>
                    <a:pt x="5013" y="5225"/>
                  </a:cubicBezTo>
                  <a:cubicBezTo>
                    <a:pt x="4079" y="4891"/>
                    <a:pt x="3445" y="4024"/>
                    <a:pt x="2944" y="3256"/>
                  </a:cubicBezTo>
                  <a:cubicBezTo>
                    <a:pt x="2514" y="2670"/>
                    <a:pt x="2130" y="2060"/>
                    <a:pt x="1744" y="1454"/>
                  </a:cubicBezTo>
                  <a:close/>
                  <a:moveTo>
                    <a:pt x="564" y="1"/>
                  </a:moveTo>
                  <a:cubicBezTo>
                    <a:pt x="276" y="1"/>
                    <a:pt x="0" y="286"/>
                    <a:pt x="209" y="588"/>
                  </a:cubicBezTo>
                  <a:lnTo>
                    <a:pt x="209" y="621"/>
                  </a:lnTo>
                  <a:cubicBezTo>
                    <a:pt x="910" y="1655"/>
                    <a:pt x="1543" y="2756"/>
                    <a:pt x="2277" y="3824"/>
                  </a:cubicBezTo>
                  <a:cubicBezTo>
                    <a:pt x="2944" y="4758"/>
                    <a:pt x="3712" y="5725"/>
                    <a:pt x="4879" y="6058"/>
                  </a:cubicBezTo>
                  <a:cubicBezTo>
                    <a:pt x="5088" y="6128"/>
                    <a:pt x="5302" y="6163"/>
                    <a:pt x="5515" y="6163"/>
                  </a:cubicBezTo>
                  <a:cubicBezTo>
                    <a:pt x="5813" y="6163"/>
                    <a:pt x="6108" y="6095"/>
                    <a:pt x="6380" y="5958"/>
                  </a:cubicBezTo>
                  <a:cubicBezTo>
                    <a:pt x="6881" y="5692"/>
                    <a:pt x="7114" y="5124"/>
                    <a:pt x="6947" y="4557"/>
                  </a:cubicBezTo>
                  <a:cubicBezTo>
                    <a:pt x="6781" y="4024"/>
                    <a:pt x="6447" y="3557"/>
                    <a:pt x="5980" y="3223"/>
                  </a:cubicBezTo>
                  <a:cubicBezTo>
                    <a:pt x="5580" y="2823"/>
                    <a:pt x="5113" y="2456"/>
                    <a:pt x="4646" y="2156"/>
                  </a:cubicBezTo>
                  <a:cubicBezTo>
                    <a:pt x="3545" y="1422"/>
                    <a:pt x="2411" y="821"/>
                    <a:pt x="1210" y="288"/>
                  </a:cubicBezTo>
                  <a:cubicBezTo>
                    <a:pt x="1140" y="255"/>
                    <a:pt x="1072" y="241"/>
                    <a:pt x="1007" y="241"/>
                  </a:cubicBezTo>
                  <a:cubicBezTo>
                    <a:pt x="987" y="241"/>
                    <a:pt x="968" y="242"/>
                    <a:pt x="949" y="244"/>
                  </a:cubicBezTo>
                  <a:lnTo>
                    <a:pt x="949" y="244"/>
                  </a:lnTo>
                  <a:cubicBezTo>
                    <a:pt x="936" y="225"/>
                    <a:pt x="923" y="207"/>
                    <a:pt x="910" y="188"/>
                  </a:cubicBezTo>
                  <a:cubicBezTo>
                    <a:pt x="818" y="56"/>
                    <a:pt x="690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8" name="Google Shape;5133;p44">
              <a:extLst>
                <a:ext uri="{FF2B5EF4-FFF2-40B4-BE49-F238E27FC236}">
                  <a16:creationId xmlns:a16="http://schemas.microsoft.com/office/drawing/2014/main" id="{FF0EA61B-C875-40B1-9ACC-068681CCB969}"/>
                </a:ext>
              </a:extLst>
            </p:cNvPr>
            <p:cNvSpPr/>
            <p:nvPr/>
          </p:nvSpPr>
          <p:spPr>
            <a:xfrm>
              <a:off x="20198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0" y="0"/>
                    <a:pt x="5617" y="73"/>
                    <a:pt x="5364" y="167"/>
                  </a:cubicBezTo>
                  <a:cubicBezTo>
                    <a:pt x="4229" y="634"/>
                    <a:pt x="3229" y="1368"/>
                    <a:pt x="2395" y="2302"/>
                  </a:cubicBezTo>
                  <a:cubicBezTo>
                    <a:pt x="1461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58" y="6261"/>
                  </a:cubicBezTo>
                  <a:cubicBezTo>
                    <a:pt x="681" y="6261"/>
                    <a:pt x="797" y="6196"/>
                    <a:pt x="860" y="6038"/>
                  </a:cubicBezTo>
                  <a:cubicBezTo>
                    <a:pt x="1661" y="4204"/>
                    <a:pt x="2995" y="2603"/>
                    <a:pt x="4663" y="1468"/>
                  </a:cubicBezTo>
                  <a:cubicBezTo>
                    <a:pt x="5063" y="1168"/>
                    <a:pt x="5530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1" y="829"/>
                    <a:pt x="6622" y="1323"/>
                    <a:pt x="6464" y="1669"/>
                  </a:cubicBezTo>
                  <a:cubicBezTo>
                    <a:pt x="6198" y="2136"/>
                    <a:pt x="5897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7" y="6184"/>
                    <a:pt x="1610" y="6184"/>
                  </a:cubicBezTo>
                  <a:cubicBezTo>
                    <a:pt x="1670" y="6184"/>
                    <a:pt x="1732" y="6170"/>
                    <a:pt x="1794" y="6138"/>
                  </a:cubicBezTo>
                  <a:cubicBezTo>
                    <a:pt x="2895" y="5638"/>
                    <a:pt x="3929" y="5071"/>
                    <a:pt x="4930" y="4404"/>
                  </a:cubicBezTo>
                  <a:cubicBezTo>
                    <a:pt x="5397" y="4070"/>
                    <a:pt x="5864" y="3703"/>
                    <a:pt x="6264" y="3270"/>
                  </a:cubicBezTo>
                  <a:cubicBezTo>
                    <a:pt x="6698" y="2869"/>
                    <a:pt x="7065" y="2369"/>
                    <a:pt x="7298" y="1802"/>
                  </a:cubicBezTo>
                  <a:cubicBezTo>
                    <a:pt x="7498" y="1302"/>
                    <a:pt x="7365" y="735"/>
                    <a:pt x="7031" y="334"/>
                  </a:cubicBezTo>
                  <a:cubicBezTo>
                    <a:pt x="6786" y="89"/>
                    <a:pt x="6485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9" name="Google Shape;5134;p44">
              <a:extLst>
                <a:ext uri="{FF2B5EF4-FFF2-40B4-BE49-F238E27FC236}">
                  <a16:creationId xmlns:a16="http://schemas.microsoft.com/office/drawing/2014/main" id="{6B8F1C44-78CA-4BB3-A764-4198D2BCF83D}"/>
                </a:ext>
              </a:extLst>
            </p:cNvPr>
            <p:cNvSpPr/>
            <p:nvPr/>
          </p:nvSpPr>
          <p:spPr>
            <a:xfrm>
              <a:off x="2082080" y="1696971"/>
              <a:ext cx="84395" cy="72050"/>
            </a:xfrm>
            <a:custGeom>
              <a:avLst/>
              <a:gdLst/>
              <a:ahLst/>
              <a:cxnLst/>
              <a:rect l="l" t="t" r="r" b="b"/>
              <a:pathLst>
                <a:path w="7137" h="6093" extrusionOk="0">
                  <a:moveTo>
                    <a:pt x="1722" y="1368"/>
                  </a:moveTo>
                  <a:cubicBezTo>
                    <a:pt x="3148" y="2068"/>
                    <a:pt x="4544" y="2837"/>
                    <a:pt x="5669" y="3990"/>
                  </a:cubicBezTo>
                  <a:cubicBezTo>
                    <a:pt x="5903" y="4224"/>
                    <a:pt x="6370" y="4724"/>
                    <a:pt x="6136" y="5057"/>
                  </a:cubicBezTo>
                  <a:cubicBezTo>
                    <a:pt x="6012" y="5228"/>
                    <a:pt x="5837" y="5283"/>
                    <a:pt x="5655" y="5283"/>
                  </a:cubicBezTo>
                  <a:cubicBezTo>
                    <a:pt x="5447" y="5283"/>
                    <a:pt x="5229" y="5211"/>
                    <a:pt x="5069" y="5158"/>
                  </a:cubicBezTo>
                  <a:cubicBezTo>
                    <a:pt x="4135" y="4891"/>
                    <a:pt x="3534" y="4057"/>
                    <a:pt x="3001" y="3290"/>
                  </a:cubicBezTo>
                  <a:cubicBezTo>
                    <a:pt x="2549" y="2654"/>
                    <a:pt x="2136" y="2005"/>
                    <a:pt x="1722" y="1368"/>
                  </a:cubicBezTo>
                  <a:close/>
                  <a:moveTo>
                    <a:pt x="580" y="1"/>
                  </a:moveTo>
                  <a:cubicBezTo>
                    <a:pt x="284" y="1"/>
                    <a:pt x="0" y="286"/>
                    <a:pt x="232" y="588"/>
                  </a:cubicBezTo>
                  <a:lnTo>
                    <a:pt x="199" y="621"/>
                  </a:lnTo>
                  <a:cubicBezTo>
                    <a:pt x="966" y="1655"/>
                    <a:pt x="1600" y="2789"/>
                    <a:pt x="2367" y="3823"/>
                  </a:cubicBezTo>
                  <a:cubicBezTo>
                    <a:pt x="3034" y="4757"/>
                    <a:pt x="3835" y="5725"/>
                    <a:pt x="5002" y="6025"/>
                  </a:cubicBezTo>
                  <a:cubicBezTo>
                    <a:pt x="5162" y="6071"/>
                    <a:pt x="5330" y="6093"/>
                    <a:pt x="5501" y="6093"/>
                  </a:cubicBezTo>
                  <a:cubicBezTo>
                    <a:pt x="5828" y="6093"/>
                    <a:pt x="6163" y="6011"/>
                    <a:pt x="6470" y="5858"/>
                  </a:cubicBezTo>
                  <a:cubicBezTo>
                    <a:pt x="6937" y="5558"/>
                    <a:pt x="7137" y="4991"/>
                    <a:pt x="6970" y="4457"/>
                  </a:cubicBezTo>
                  <a:cubicBezTo>
                    <a:pt x="6770" y="3957"/>
                    <a:pt x="6436" y="3490"/>
                    <a:pt x="6003" y="3156"/>
                  </a:cubicBezTo>
                  <a:cubicBezTo>
                    <a:pt x="5603" y="2756"/>
                    <a:pt x="5136" y="2389"/>
                    <a:pt x="4669" y="2089"/>
                  </a:cubicBezTo>
                  <a:cubicBezTo>
                    <a:pt x="3568" y="1355"/>
                    <a:pt x="2400" y="754"/>
                    <a:pt x="1199" y="221"/>
                  </a:cubicBezTo>
                  <a:cubicBezTo>
                    <a:pt x="1136" y="189"/>
                    <a:pt x="1074" y="175"/>
                    <a:pt x="1015" y="175"/>
                  </a:cubicBezTo>
                  <a:cubicBezTo>
                    <a:pt x="986" y="175"/>
                    <a:pt x="958" y="179"/>
                    <a:pt x="931" y="185"/>
                  </a:cubicBezTo>
                  <a:lnTo>
                    <a:pt x="931" y="185"/>
                  </a:lnTo>
                  <a:cubicBezTo>
                    <a:pt x="839" y="54"/>
                    <a:pt x="709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0" name="Google Shape;5135;p44">
              <a:extLst>
                <a:ext uri="{FF2B5EF4-FFF2-40B4-BE49-F238E27FC236}">
                  <a16:creationId xmlns:a16="http://schemas.microsoft.com/office/drawing/2014/main" id="{BCEE26CA-6A15-4E5C-9302-CA27C6A55F47}"/>
                </a:ext>
              </a:extLst>
            </p:cNvPr>
            <p:cNvSpPr/>
            <p:nvPr/>
          </p:nvSpPr>
          <p:spPr>
            <a:xfrm>
              <a:off x="20833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90" y="0"/>
                  </a:moveTo>
                  <a:cubicBezTo>
                    <a:pt x="5908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9" y="2302"/>
                  </a:cubicBezTo>
                  <a:cubicBezTo>
                    <a:pt x="1495" y="3270"/>
                    <a:pt x="727" y="4404"/>
                    <a:pt x="160" y="5638"/>
                  </a:cubicBezTo>
                  <a:cubicBezTo>
                    <a:pt x="1" y="5958"/>
                    <a:pt x="294" y="6261"/>
                    <a:pt x="559" y="6261"/>
                  </a:cubicBezTo>
                  <a:cubicBezTo>
                    <a:pt x="681" y="6261"/>
                    <a:pt x="798" y="6196"/>
                    <a:pt x="861" y="6038"/>
                  </a:cubicBezTo>
                  <a:cubicBezTo>
                    <a:pt x="1695" y="4204"/>
                    <a:pt x="2996" y="2603"/>
                    <a:pt x="4664" y="1468"/>
                  </a:cubicBezTo>
                  <a:cubicBezTo>
                    <a:pt x="5064" y="1168"/>
                    <a:pt x="5564" y="935"/>
                    <a:pt x="6065" y="835"/>
                  </a:cubicBezTo>
                  <a:cubicBezTo>
                    <a:pt x="6095" y="831"/>
                    <a:pt x="6125" y="829"/>
                    <a:pt x="6152" y="829"/>
                  </a:cubicBezTo>
                  <a:cubicBezTo>
                    <a:pt x="660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3" y="3803"/>
                  </a:cubicBezTo>
                  <a:cubicBezTo>
                    <a:pt x="3396" y="4404"/>
                    <a:pt x="2429" y="4938"/>
                    <a:pt x="1395" y="5405"/>
                  </a:cubicBezTo>
                  <a:cubicBezTo>
                    <a:pt x="962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03" y="0"/>
                    <a:pt x="6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1" name="Google Shape;5136;p44">
              <a:extLst>
                <a:ext uri="{FF2B5EF4-FFF2-40B4-BE49-F238E27FC236}">
                  <a16:creationId xmlns:a16="http://schemas.microsoft.com/office/drawing/2014/main" id="{B3422760-5C93-43A7-B626-8F3A3B129BE6}"/>
                </a:ext>
              </a:extLst>
            </p:cNvPr>
            <p:cNvSpPr/>
            <p:nvPr/>
          </p:nvSpPr>
          <p:spPr>
            <a:xfrm>
              <a:off x="21450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718" y="1289"/>
                  </a:moveTo>
                  <a:lnTo>
                    <a:pt x="1718" y="1289"/>
                  </a:lnTo>
                  <a:cubicBezTo>
                    <a:pt x="3160" y="1977"/>
                    <a:pt x="4572" y="2750"/>
                    <a:pt x="5682" y="3917"/>
                  </a:cubicBezTo>
                  <a:cubicBezTo>
                    <a:pt x="5916" y="4150"/>
                    <a:pt x="6450" y="4651"/>
                    <a:pt x="6183" y="5017"/>
                  </a:cubicBezTo>
                  <a:cubicBezTo>
                    <a:pt x="6083" y="5168"/>
                    <a:pt x="5908" y="5218"/>
                    <a:pt x="5720" y="5218"/>
                  </a:cubicBezTo>
                  <a:cubicBezTo>
                    <a:pt x="5532" y="5218"/>
                    <a:pt x="5332" y="5168"/>
                    <a:pt x="5182" y="5118"/>
                  </a:cubicBezTo>
                  <a:cubicBezTo>
                    <a:pt x="4248" y="4851"/>
                    <a:pt x="3614" y="4050"/>
                    <a:pt x="3114" y="3283"/>
                  </a:cubicBezTo>
                  <a:cubicBezTo>
                    <a:pt x="2646" y="2623"/>
                    <a:pt x="2177" y="1950"/>
                    <a:pt x="1718" y="1289"/>
                  </a:cubicBezTo>
                  <a:close/>
                  <a:moveTo>
                    <a:pt x="589" y="0"/>
                  </a:moveTo>
                  <a:cubicBezTo>
                    <a:pt x="286" y="0"/>
                    <a:pt x="0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4" y="5685"/>
                    <a:pt x="5049" y="5985"/>
                  </a:cubicBezTo>
                  <a:cubicBezTo>
                    <a:pt x="5220" y="6031"/>
                    <a:pt x="5396" y="6053"/>
                    <a:pt x="5571" y="6053"/>
                  </a:cubicBezTo>
                  <a:cubicBezTo>
                    <a:pt x="5907" y="6053"/>
                    <a:pt x="6243" y="5971"/>
                    <a:pt x="6550" y="5818"/>
                  </a:cubicBezTo>
                  <a:cubicBezTo>
                    <a:pt x="6983" y="5518"/>
                    <a:pt x="7183" y="4951"/>
                    <a:pt x="7017" y="4417"/>
                  </a:cubicBezTo>
                  <a:cubicBezTo>
                    <a:pt x="6817" y="3883"/>
                    <a:pt x="6483" y="3416"/>
                    <a:pt x="6049" y="3083"/>
                  </a:cubicBezTo>
                  <a:cubicBezTo>
                    <a:pt x="5616" y="2682"/>
                    <a:pt x="5182" y="2316"/>
                    <a:pt x="4682" y="2015"/>
                  </a:cubicBezTo>
                  <a:cubicBezTo>
                    <a:pt x="3614" y="1315"/>
                    <a:pt x="2447" y="681"/>
                    <a:pt x="1279" y="181"/>
                  </a:cubicBezTo>
                  <a:cubicBezTo>
                    <a:pt x="1209" y="148"/>
                    <a:pt x="1142" y="134"/>
                    <a:pt x="1078" y="134"/>
                  </a:cubicBezTo>
                  <a:cubicBezTo>
                    <a:pt x="1025" y="134"/>
                    <a:pt x="975" y="143"/>
                    <a:pt x="930" y="161"/>
                  </a:cubicBezTo>
                  <a:lnTo>
                    <a:pt x="930" y="161"/>
                  </a:lnTo>
                  <a:cubicBezTo>
                    <a:pt x="833" y="47"/>
                    <a:pt x="710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2" name="Google Shape;5137;p44">
              <a:extLst>
                <a:ext uri="{FF2B5EF4-FFF2-40B4-BE49-F238E27FC236}">
                  <a16:creationId xmlns:a16="http://schemas.microsoft.com/office/drawing/2014/main" id="{68D99EAD-3960-4DA5-AA10-2322A794787E}"/>
                </a:ext>
              </a:extLst>
            </p:cNvPr>
            <p:cNvSpPr/>
            <p:nvPr/>
          </p:nvSpPr>
          <p:spPr>
            <a:xfrm>
              <a:off x="2146833" y="1628918"/>
              <a:ext cx="88676" cy="75148"/>
            </a:xfrm>
            <a:custGeom>
              <a:avLst/>
              <a:gdLst/>
              <a:ahLst/>
              <a:cxnLst/>
              <a:rect l="l" t="t" r="r" b="b"/>
              <a:pathLst>
                <a:path w="7499" h="6355" extrusionOk="0">
                  <a:moveTo>
                    <a:pt x="6151" y="827"/>
                  </a:moveTo>
                  <a:cubicBezTo>
                    <a:pt x="6275" y="827"/>
                    <a:pt x="6384" y="858"/>
                    <a:pt x="6464" y="939"/>
                  </a:cubicBezTo>
                  <a:cubicBezTo>
                    <a:pt x="6765" y="1272"/>
                    <a:pt x="6364" y="1906"/>
                    <a:pt x="6131" y="2206"/>
                  </a:cubicBezTo>
                  <a:cubicBezTo>
                    <a:pt x="5497" y="2940"/>
                    <a:pt x="4763" y="3574"/>
                    <a:pt x="3896" y="4041"/>
                  </a:cubicBezTo>
                  <a:cubicBezTo>
                    <a:pt x="3012" y="4559"/>
                    <a:pt x="2100" y="5022"/>
                    <a:pt x="1186" y="5454"/>
                  </a:cubicBezTo>
                  <a:lnTo>
                    <a:pt x="1186" y="5454"/>
                  </a:lnTo>
                  <a:cubicBezTo>
                    <a:pt x="2061" y="3796"/>
                    <a:pt x="3355" y="2227"/>
                    <a:pt x="4997" y="1272"/>
                  </a:cubicBezTo>
                  <a:cubicBezTo>
                    <a:pt x="5225" y="1146"/>
                    <a:pt x="5761" y="827"/>
                    <a:pt x="6151" y="827"/>
                  </a:cubicBezTo>
                  <a:close/>
                  <a:moveTo>
                    <a:pt x="6144" y="0"/>
                  </a:moveTo>
                  <a:cubicBezTo>
                    <a:pt x="6006" y="0"/>
                    <a:pt x="5866" y="23"/>
                    <a:pt x="5731" y="71"/>
                  </a:cubicBezTo>
                  <a:cubicBezTo>
                    <a:pt x="4496" y="372"/>
                    <a:pt x="3429" y="1306"/>
                    <a:pt x="2562" y="2140"/>
                  </a:cubicBezTo>
                  <a:cubicBezTo>
                    <a:pt x="1561" y="3174"/>
                    <a:pt x="760" y="4341"/>
                    <a:pt x="160" y="5642"/>
                  </a:cubicBezTo>
                  <a:cubicBezTo>
                    <a:pt x="0" y="5962"/>
                    <a:pt x="293" y="6265"/>
                    <a:pt x="558" y="6265"/>
                  </a:cubicBezTo>
                  <a:cubicBezTo>
                    <a:pt x="644" y="6265"/>
                    <a:pt x="727" y="6233"/>
                    <a:pt x="791" y="6159"/>
                  </a:cubicBezTo>
                  <a:lnTo>
                    <a:pt x="791" y="6159"/>
                  </a:lnTo>
                  <a:cubicBezTo>
                    <a:pt x="871" y="6272"/>
                    <a:pt x="999" y="6355"/>
                    <a:pt x="1143" y="6355"/>
                  </a:cubicBezTo>
                  <a:cubicBezTo>
                    <a:pt x="1203" y="6355"/>
                    <a:pt x="1265" y="6341"/>
                    <a:pt x="1327" y="6309"/>
                  </a:cubicBezTo>
                  <a:cubicBezTo>
                    <a:pt x="2395" y="5809"/>
                    <a:pt x="3429" y="5275"/>
                    <a:pt x="4463" y="4675"/>
                  </a:cubicBezTo>
                  <a:cubicBezTo>
                    <a:pt x="5464" y="4108"/>
                    <a:pt x="6364" y="3307"/>
                    <a:pt x="7065" y="2340"/>
                  </a:cubicBezTo>
                  <a:cubicBezTo>
                    <a:pt x="7432" y="1873"/>
                    <a:pt x="7498" y="1206"/>
                    <a:pt x="7232" y="638"/>
                  </a:cubicBezTo>
                  <a:cubicBezTo>
                    <a:pt x="7003" y="233"/>
                    <a:pt x="6582" y="0"/>
                    <a:pt x="6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3" name="Google Shape;5138;p44">
              <a:extLst>
                <a:ext uri="{FF2B5EF4-FFF2-40B4-BE49-F238E27FC236}">
                  <a16:creationId xmlns:a16="http://schemas.microsoft.com/office/drawing/2014/main" id="{B7E910D5-A4FD-47EE-8CF2-A853F28AB402}"/>
                </a:ext>
              </a:extLst>
            </p:cNvPr>
            <p:cNvSpPr/>
            <p:nvPr/>
          </p:nvSpPr>
          <p:spPr>
            <a:xfrm>
              <a:off x="22085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692" y="1266"/>
                  </a:moveTo>
                  <a:cubicBezTo>
                    <a:pt x="3139" y="1960"/>
                    <a:pt x="4593" y="2737"/>
                    <a:pt x="5716" y="3917"/>
                  </a:cubicBezTo>
                  <a:cubicBezTo>
                    <a:pt x="5950" y="4150"/>
                    <a:pt x="6483" y="4651"/>
                    <a:pt x="6217" y="5017"/>
                  </a:cubicBezTo>
                  <a:cubicBezTo>
                    <a:pt x="6100" y="5168"/>
                    <a:pt x="5916" y="5218"/>
                    <a:pt x="5725" y="5218"/>
                  </a:cubicBezTo>
                  <a:cubicBezTo>
                    <a:pt x="5533" y="5218"/>
                    <a:pt x="5333" y="5168"/>
                    <a:pt x="5183" y="5118"/>
                  </a:cubicBezTo>
                  <a:cubicBezTo>
                    <a:pt x="4249" y="4851"/>
                    <a:pt x="3615" y="4050"/>
                    <a:pt x="3081" y="3283"/>
                  </a:cubicBezTo>
                  <a:cubicBezTo>
                    <a:pt x="2629" y="2615"/>
                    <a:pt x="2163" y="1934"/>
                    <a:pt x="1692" y="1266"/>
                  </a:cubicBezTo>
                  <a:close/>
                  <a:moveTo>
                    <a:pt x="578" y="0"/>
                  </a:moveTo>
                  <a:cubicBezTo>
                    <a:pt x="286" y="0"/>
                    <a:pt x="1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5" y="5685"/>
                    <a:pt x="5049" y="5985"/>
                  </a:cubicBezTo>
                  <a:cubicBezTo>
                    <a:pt x="5221" y="6031"/>
                    <a:pt x="5396" y="6053"/>
                    <a:pt x="5572" y="6053"/>
                  </a:cubicBezTo>
                  <a:cubicBezTo>
                    <a:pt x="5908" y="6053"/>
                    <a:pt x="6243" y="5971"/>
                    <a:pt x="6550" y="5818"/>
                  </a:cubicBezTo>
                  <a:cubicBezTo>
                    <a:pt x="7017" y="5518"/>
                    <a:pt x="7184" y="4951"/>
                    <a:pt x="7051" y="4417"/>
                  </a:cubicBezTo>
                  <a:cubicBezTo>
                    <a:pt x="6817" y="3883"/>
                    <a:pt x="6483" y="3416"/>
                    <a:pt x="6050" y="3083"/>
                  </a:cubicBezTo>
                  <a:cubicBezTo>
                    <a:pt x="5616" y="2682"/>
                    <a:pt x="5183" y="2316"/>
                    <a:pt x="4716" y="2015"/>
                  </a:cubicBezTo>
                  <a:cubicBezTo>
                    <a:pt x="3615" y="1315"/>
                    <a:pt x="2481" y="681"/>
                    <a:pt x="1280" y="181"/>
                  </a:cubicBezTo>
                  <a:cubicBezTo>
                    <a:pt x="1215" y="148"/>
                    <a:pt x="1150" y="134"/>
                    <a:pt x="1089" y="134"/>
                  </a:cubicBezTo>
                  <a:cubicBezTo>
                    <a:pt x="1025" y="134"/>
                    <a:pt x="964" y="149"/>
                    <a:pt x="910" y="176"/>
                  </a:cubicBezTo>
                  <a:lnTo>
                    <a:pt x="910" y="176"/>
                  </a:lnTo>
                  <a:cubicBezTo>
                    <a:pt x="821" y="51"/>
                    <a:pt x="69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4" name="Google Shape;5139;p44">
              <a:extLst>
                <a:ext uri="{FF2B5EF4-FFF2-40B4-BE49-F238E27FC236}">
                  <a16:creationId xmlns:a16="http://schemas.microsoft.com/office/drawing/2014/main" id="{EFD25029-70C5-4052-A97C-86AA54B12E69}"/>
                </a:ext>
              </a:extLst>
            </p:cNvPr>
            <p:cNvSpPr/>
            <p:nvPr/>
          </p:nvSpPr>
          <p:spPr>
            <a:xfrm>
              <a:off x="2210878" y="1628882"/>
              <a:ext cx="87351" cy="75987"/>
            </a:xfrm>
            <a:custGeom>
              <a:avLst/>
              <a:gdLst/>
              <a:ahLst/>
              <a:cxnLst/>
              <a:rect l="l" t="t" r="r" b="b"/>
              <a:pathLst>
                <a:path w="7387" h="6426" extrusionOk="0">
                  <a:moveTo>
                    <a:pt x="6110" y="846"/>
                  </a:moveTo>
                  <a:cubicBezTo>
                    <a:pt x="6305" y="846"/>
                    <a:pt x="6465" y="930"/>
                    <a:pt x="6519" y="1175"/>
                  </a:cubicBezTo>
                  <a:cubicBezTo>
                    <a:pt x="6619" y="1642"/>
                    <a:pt x="6185" y="2109"/>
                    <a:pt x="5885" y="2443"/>
                  </a:cubicBezTo>
                  <a:cubicBezTo>
                    <a:pt x="5185" y="3143"/>
                    <a:pt x="4384" y="3744"/>
                    <a:pt x="3517" y="4177"/>
                  </a:cubicBezTo>
                  <a:cubicBezTo>
                    <a:pt x="2771" y="4589"/>
                    <a:pt x="1986" y="4961"/>
                    <a:pt x="1206" y="5339"/>
                  </a:cubicBezTo>
                  <a:lnTo>
                    <a:pt x="1206" y="5339"/>
                  </a:lnTo>
                  <a:cubicBezTo>
                    <a:pt x="1610" y="4602"/>
                    <a:pt x="2091" y="3903"/>
                    <a:pt x="2650" y="3243"/>
                  </a:cubicBezTo>
                  <a:cubicBezTo>
                    <a:pt x="3383" y="2376"/>
                    <a:pt x="4251" y="1676"/>
                    <a:pt x="5251" y="1142"/>
                  </a:cubicBezTo>
                  <a:cubicBezTo>
                    <a:pt x="5469" y="1023"/>
                    <a:pt x="5826" y="846"/>
                    <a:pt x="6110" y="846"/>
                  </a:cubicBezTo>
                  <a:close/>
                  <a:moveTo>
                    <a:pt x="6141" y="1"/>
                  </a:moveTo>
                  <a:cubicBezTo>
                    <a:pt x="6100" y="1"/>
                    <a:pt x="6060" y="3"/>
                    <a:pt x="6019" y="8"/>
                  </a:cubicBezTo>
                  <a:cubicBezTo>
                    <a:pt x="4751" y="141"/>
                    <a:pt x="3550" y="1175"/>
                    <a:pt x="2683" y="2009"/>
                  </a:cubicBezTo>
                  <a:cubicBezTo>
                    <a:pt x="1615" y="3043"/>
                    <a:pt x="748" y="4277"/>
                    <a:pt x="114" y="5645"/>
                  </a:cubicBezTo>
                  <a:cubicBezTo>
                    <a:pt x="1" y="5911"/>
                    <a:pt x="178" y="6166"/>
                    <a:pt x="396" y="6244"/>
                  </a:cubicBezTo>
                  <a:lnTo>
                    <a:pt x="396" y="6244"/>
                  </a:lnTo>
                  <a:cubicBezTo>
                    <a:pt x="474" y="6350"/>
                    <a:pt x="600" y="6426"/>
                    <a:pt x="747" y="6426"/>
                  </a:cubicBezTo>
                  <a:cubicBezTo>
                    <a:pt x="811" y="6426"/>
                    <a:pt x="878" y="6412"/>
                    <a:pt x="948" y="6379"/>
                  </a:cubicBezTo>
                  <a:cubicBezTo>
                    <a:pt x="1982" y="5879"/>
                    <a:pt x="3050" y="5412"/>
                    <a:pt x="4051" y="4811"/>
                  </a:cubicBezTo>
                  <a:cubicBezTo>
                    <a:pt x="5085" y="4311"/>
                    <a:pt x="5985" y="3577"/>
                    <a:pt x="6752" y="2710"/>
                  </a:cubicBezTo>
                  <a:cubicBezTo>
                    <a:pt x="7186" y="2243"/>
                    <a:pt x="7386" y="1609"/>
                    <a:pt x="7320" y="975"/>
                  </a:cubicBezTo>
                  <a:cubicBezTo>
                    <a:pt x="7195" y="416"/>
                    <a:pt x="6694" y="1"/>
                    <a:pt x="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5" name="Google Shape;5140;p44">
              <a:extLst>
                <a:ext uri="{FF2B5EF4-FFF2-40B4-BE49-F238E27FC236}">
                  <a16:creationId xmlns:a16="http://schemas.microsoft.com/office/drawing/2014/main" id="{1883CEC5-840A-4109-9415-FECC1BCF50CE}"/>
                </a:ext>
              </a:extLst>
            </p:cNvPr>
            <p:cNvSpPr/>
            <p:nvPr/>
          </p:nvSpPr>
          <p:spPr>
            <a:xfrm>
              <a:off x="2272143" y="1697621"/>
              <a:ext cx="85246" cy="71399"/>
            </a:xfrm>
            <a:custGeom>
              <a:avLst/>
              <a:gdLst/>
              <a:ahLst/>
              <a:cxnLst/>
              <a:rect l="l" t="t" r="r" b="b"/>
              <a:pathLst>
                <a:path w="7209" h="6038" extrusionOk="0">
                  <a:moveTo>
                    <a:pt x="1714" y="1273"/>
                  </a:moveTo>
                  <a:cubicBezTo>
                    <a:pt x="3167" y="1984"/>
                    <a:pt x="4590" y="2755"/>
                    <a:pt x="5708" y="3902"/>
                  </a:cubicBezTo>
                  <a:cubicBezTo>
                    <a:pt x="5941" y="4135"/>
                    <a:pt x="6475" y="4636"/>
                    <a:pt x="6208" y="5002"/>
                  </a:cubicBezTo>
                  <a:cubicBezTo>
                    <a:pt x="6103" y="5160"/>
                    <a:pt x="5907" y="5207"/>
                    <a:pt x="5706" y="5207"/>
                  </a:cubicBezTo>
                  <a:cubicBezTo>
                    <a:pt x="5522" y="5207"/>
                    <a:pt x="5335" y="5168"/>
                    <a:pt x="5207" y="5136"/>
                  </a:cubicBezTo>
                  <a:cubicBezTo>
                    <a:pt x="4273" y="4869"/>
                    <a:pt x="3640" y="4035"/>
                    <a:pt x="3106" y="3268"/>
                  </a:cubicBezTo>
                  <a:cubicBezTo>
                    <a:pt x="2634" y="2603"/>
                    <a:pt x="2176" y="1938"/>
                    <a:pt x="1714" y="1273"/>
                  </a:cubicBezTo>
                  <a:close/>
                  <a:moveTo>
                    <a:pt x="603" y="1"/>
                  </a:moveTo>
                  <a:cubicBezTo>
                    <a:pt x="301" y="1"/>
                    <a:pt x="1" y="292"/>
                    <a:pt x="237" y="599"/>
                  </a:cubicBezTo>
                  <a:lnTo>
                    <a:pt x="204" y="599"/>
                  </a:lnTo>
                  <a:cubicBezTo>
                    <a:pt x="971" y="1667"/>
                    <a:pt x="1705" y="2768"/>
                    <a:pt x="2472" y="3835"/>
                  </a:cubicBezTo>
                  <a:cubicBezTo>
                    <a:pt x="3139" y="4736"/>
                    <a:pt x="3907" y="5670"/>
                    <a:pt x="5074" y="5970"/>
                  </a:cubicBezTo>
                  <a:cubicBezTo>
                    <a:pt x="5246" y="6016"/>
                    <a:pt x="5421" y="6038"/>
                    <a:pt x="5595" y="6038"/>
                  </a:cubicBezTo>
                  <a:cubicBezTo>
                    <a:pt x="5929" y="6038"/>
                    <a:pt x="6257" y="5956"/>
                    <a:pt x="6542" y="5803"/>
                  </a:cubicBezTo>
                  <a:cubicBezTo>
                    <a:pt x="7009" y="5503"/>
                    <a:pt x="7209" y="4936"/>
                    <a:pt x="7042" y="4402"/>
                  </a:cubicBezTo>
                  <a:cubicBezTo>
                    <a:pt x="6842" y="3868"/>
                    <a:pt x="6475" y="3401"/>
                    <a:pt x="6041" y="3068"/>
                  </a:cubicBezTo>
                  <a:cubicBezTo>
                    <a:pt x="5641" y="2667"/>
                    <a:pt x="5174" y="2301"/>
                    <a:pt x="4707" y="2000"/>
                  </a:cubicBezTo>
                  <a:cubicBezTo>
                    <a:pt x="3606" y="1300"/>
                    <a:pt x="2472" y="666"/>
                    <a:pt x="1305" y="166"/>
                  </a:cubicBezTo>
                  <a:cubicBezTo>
                    <a:pt x="1235" y="133"/>
                    <a:pt x="1166" y="119"/>
                    <a:pt x="1101" y="119"/>
                  </a:cubicBezTo>
                  <a:cubicBezTo>
                    <a:pt x="1040" y="119"/>
                    <a:pt x="982" y="132"/>
                    <a:pt x="929" y="154"/>
                  </a:cubicBezTo>
                  <a:lnTo>
                    <a:pt x="929" y="154"/>
                  </a:lnTo>
                  <a:cubicBezTo>
                    <a:pt x="842" y="46"/>
                    <a:pt x="723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6" name="Google Shape;5141;p44">
              <a:extLst>
                <a:ext uri="{FF2B5EF4-FFF2-40B4-BE49-F238E27FC236}">
                  <a16:creationId xmlns:a16="http://schemas.microsoft.com/office/drawing/2014/main" id="{B9F1A7CB-E644-4EE3-9CA0-FECB87DD6991}"/>
                </a:ext>
              </a:extLst>
            </p:cNvPr>
            <p:cNvSpPr/>
            <p:nvPr/>
          </p:nvSpPr>
          <p:spPr>
            <a:xfrm>
              <a:off x="2307772" y="1683194"/>
              <a:ext cx="115495" cy="37722"/>
            </a:xfrm>
            <a:custGeom>
              <a:avLst/>
              <a:gdLst/>
              <a:ahLst/>
              <a:cxnLst/>
              <a:rect l="l" t="t" r="r" b="b"/>
              <a:pathLst>
                <a:path w="9767" h="3190" extrusionOk="0">
                  <a:moveTo>
                    <a:pt x="7241" y="851"/>
                  </a:moveTo>
                  <a:cubicBezTo>
                    <a:pt x="7778" y="851"/>
                    <a:pt x="8599" y="877"/>
                    <a:pt x="8833" y="1286"/>
                  </a:cubicBezTo>
                  <a:cubicBezTo>
                    <a:pt x="9266" y="1953"/>
                    <a:pt x="7765" y="2320"/>
                    <a:pt x="7331" y="2353"/>
                  </a:cubicBezTo>
                  <a:cubicBezTo>
                    <a:pt x="6498" y="2320"/>
                    <a:pt x="5664" y="2153"/>
                    <a:pt x="4896" y="1886"/>
                  </a:cubicBezTo>
                  <a:cubicBezTo>
                    <a:pt x="4145" y="1684"/>
                    <a:pt x="3373" y="1533"/>
                    <a:pt x="2603" y="1393"/>
                  </a:cubicBezTo>
                  <a:lnTo>
                    <a:pt x="2603" y="1393"/>
                  </a:lnTo>
                  <a:cubicBezTo>
                    <a:pt x="3383" y="1236"/>
                    <a:pt x="4167" y="1105"/>
                    <a:pt x="4963" y="985"/>
                  </a:cubicBezTo>
                  <a:cubicBezTo>
                    <a:pt x="5664" y="885"/>
                    <a:pt x="6364" y="852"/>
                    <a:pt x="7031" y="852"/>
                  </a:cubicBezTo>
                  <a:cubicBezTo>
                    <a:pt x="7094" y="852"/>
                    <a:pt x="7165" y="851"/>
                    <a:pt x="7241" y="851"/>
                  </a:cubicBezTo>
                  <a:close/>
                  <a:moveTo>
                    <a:pt x="7009" y="1"/>
                  </a:moveTo>
                  <a:cubicBezTo>
                    <a:pt x="6334" y="1"/>
                    <a:pt x="5649" y="81"/>
                    <a:pt x="5030" y="151"/>
                  </a:cubicBezTo>
                  <a:cubicBezTo>
                    <a:pt x="3595" y="318"/>
                    <a:pt x="2194" y="585"/>
                    <a:pt x="793" y="952"/>
                  </a:cubicBezTo>
                  <a:cubicBezTo>
                    <a:pt x="715" y="968"/>
                    <a:pt x="654" y="1000"/>
                    <a:pt x="609" y="1044"/>
                  </a:cubicBezTo>
                  <a:lnTo>
                    <a:pt x="609" y="1044"/>
                  </a:lnTo>
                  <a:cubicBezTo>
                    <a:pt x="162" y="1072"/>
                    <a:pt x="1" y="1760"/>
                    <a:pt x="493" y="1853"/>
                  </a:cubicBezTo>
                  <a:cubicBezTo>
                    <a:pt x="1828" y="2120"/>
                    <a:pt x="3195" y="2320"/>
                    <a:pt x="4529" y="2653"/>
                  </a:cubicBezTo>
                  <a:cubicBezTo>
                    <a:pt x="5401" y="2893"/>
                    <a:pt x="6316" y="3190"/>
                    <a:pt x="7218" y="3190"/>
                  </a:cubicBezTo>
                  <a:cubicBezTo>
                    <a:pt x="7696" y="3190"/>
                    <a:pt x="8170" y="3106"/>
                    <a:pt x="8632" y="2887"/>
                  </a:cubicBezTo>
                  <a:cubicBezTo>
                    <a:pt x="9166" y="2653"/>
                    <a:pt x="9733" y="2186"/>
                    <a:pt x="9767" y="1519"/>
                  </a:cubicBezTo>
                  <a:cubicBezTo>
                    <a:pt x="9733" y="919"/>
                    <a:pt x="9333" y="385"/>
                    <a:pt x="8732" y="252"/>
                  </a:cubicBezTo>
                  <a:cubicBezTo>
                    <a:pt x="8200" y="63"/>
                    <a:pt x="7608" y="1"/>
                    <a:pt x="7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7" name="Google Shape;5142;p44">
              <a:extLst>
                <a:ext uri="{FF2B5EF4-FFF2-40B4-BE49-F238E27FC236}">
                  <a16:creationId xmlns:a16="http://schemas.microsoft.com/office/drawing/2014/main" id="{3C66998C-4967-489E-A2D8-9B266A89AA72}"/>
                </a:ext>
              </a:extLst>
            </p:cNvPr>
            <p:cNvSpPr/>
            <p:nvPr/>
          </p:nvSpPr>
          <p:spPr>
            <a:xfrm>
              <a:off x="2274236" y="1628918"/>
              <a:ext cx="88676" cy="76721"/>
            </a:xfrm>
            <a:custGeom>
              <a:avLst/>
              <a:gdLst/>
              <a:ahLst/>
              <a:cxnLst/>
              <a:rect l="l" t="t" r="r" b="b"/>
              <a:pathLst>
                <a:path w="7499" h="6488" extrusionOk="0">
                  <a:moveTo>
                    <a:pt x="6152" y="827"/>
                  </a:moveTo>
                  <a:cubicBezTo>
                    <a:pt x="6275" y="827"/>
                    <a:pt x="6385" y="858"/>
                    <a:pt x="6465" y="939"/>
                  </a:cubicBezTo>
                  <a:cubicBezTo>
                    <a:pt x="6765" y="1272"/>
                    <a:pt x="6365" y="1906"/>
                    <a:pt x="6131" y="2206"/>
                  </a:cubicBezTo>
                  <a:cubicBezTo>
                    <a:pt x="5497" y="2940"/>
                    <a:pt x="4764" y="3607"/>
                    <a:pt x="3896" y="4108"/>
                  </a:cubicBezTo>
                  <a:cubicBezTo>
                    <a:pt x="2981" y="4676"/>
                    <a:pt x="2035" y="5184"/>
                    <a:pt x="1060" y="5633"/>
                  </a:cubicBezTo>
                  <a:lnTo>
                    <a:pt x="1060" y="5633"/>
                  </a:lnTo>
                  <a:cubicBezTo>
                    <a:pt x="1940" y="3910"/>
                    <a:pt x="3297" y="2262"/>
                    <a:pt x="4997" y="1272"/>
                  </a:cubicBezTo>
                  <a:cubicBezTo>
                    <a:pt x="5225" y="1146"/>
                    <a:pt x="5761" y="827"/>
                    <a:pt x="6152" y="827"/>
                  </a:cubicBezTo>
                  <a:close/>
                  <a:moveTo>
                    <a:pt x="6145" y="0"/>
                  </a:moveTo>
                  <a:cubicBezTo>
                    <a:pt x="6007" y="0"/>
                    <a:pt x="5867" y="23"/>
                    <a:pt x="5731" y="71"/>
                  </a:cubicBezTo>
                  <a:cubicBezTo>
                    <a:pt x="4497" y="372"/>
                    <a:pt x="3429" y="1306"/>
                    <a:pt x="2562" y="2173"/>
                  </a:cubicBezTo>
                  <a:cubicBezTo>
                    <a:pt x="1561" y="3174"/>
                    <a:pt x="761" y="4341"/>
                    <a:pt x="160" y="5642"/>
                  </a:cubicBezTo>
                  <a:cubicBezTo>
                    <a:pt x="1" y="5962"/>
                    <a:pt x="293" y="6265"/>
                    <a:pt x="559" y="6265"/>
                  </a:cubicBezTo>
                  <a:cubicBezTo>
                    <a:pt x="622" y="6265"/>
                    <a:pt x="684" y="6248"/>
                    <a:pt x="738" y="6209"/>
                  </a:cubicBezTo>
                  <a:lnTo>
                    <a:pt x="738" y="6209"/>
                  </a:lnTo>
                  <a:cubicBezTo>
                    <a:pt x="811" y="6363"/>
                    <a:pt x="965" y="6488"/>
                    <a:pt x="1143" y="6488"/>
                  </a:cubicBezTo>
                  <a:cubicBezTo>
                    <a:pt x="1203" y="6488"/>
                    <a:pt x="1265" y="6474"/>
                    <a:pt x="1328" y="6443"/>
                  </a:cubicBezTo>
                  <a:cubicBezTo>
                    <a:pt x="2395" y="5942"/>
                    <a:pt x="3429" y="5375"/>
                    <a:pt x="4463" y="4741"/>
                  </a:cubicBezTo>
                  <a:cubicBezTo>
                    <a:pt x="5464" y="4141"/>
                    <a:pt x="6365" y="3307"/>
                    <a:pt x="7032" y="2373"/>
                  </a:cubicBezTo>
                  <a:cubicBezTo>
                    <a:pt x="7399" y="1873"/>
                    <a:pt x="7499" y="1206"/>
                    <a:pt x="7232" y="638"/>
                  </a:cubicBezTo>
                  <a:cubicBezTo>
                    <a:pt x="7004" y="233"/>
                    <a:pt x="6583" y="0"/>
                    <a:pt x="6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</p:spTree>
    <p:extLst>
      <p:ext uri="{BB962C8B-B14F-4D97-AF65-F5344CB8AC3E}">
        <p14:creationId xmlns:p14="http://schemas.microsoft.com/office/powerpoint/2010/main" val="367371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4000;p35">
            <a:extLst>
              <a:ext uri="{FF2B5EF4-FFF2-40B4-BE49-F238E27FC236}">
                <a16:creationId xmlns:a16="http://schemas.microsoft.com/office/drawing/2014/main" id="{2FFAF931-F3D0-4ABE-8D66-58D6C29EB341}"/>
              </a:ext>
            </a:extLst>
          </p:cNvPr>
          <p:cNvGrpSpPr/>
          <p:nvPr/>
        </p:nvGrpSpPr>
        <p:grpSpPr>
          <a:xfrm rot="844831" flipH="1">
            <a:off x="4965290" y="3789448"/>
            <a:ext cx="525426" cy="934837"/>
            <a:chOff x="3888125" y="2663357"/>
            <a:chExt cx="500736" cy="803429"/>
          </a:xfrm>
        </p:grpSpPr>
        <p:sp>
          <p:nvSpPr>
            <p:cNvPr id="213" name="Google Shape;4001;p35">
              <a:extLst>
                <a:ext uri="{FF2B5EF4-FFF2-40B4-BE49-F238E27FC236}">
                  <a16:creationId xmlns:a16="http://schemas.microsoft.com/office/drawing/2014/main" id="{FB525AE7-BA9C-4089-B130-68D4AD88F5A3}"/>
                </a:ext>
              </a:extLst>
            </p:cNvPr>
            <p:cNvSpPr/>
            <p:nvPr/>
          </p:nvSpPr>
          <p:spPr>
            <a:xfrm>
              <a:off x="3888125" y="2663357"/>
              <a:ext cx="500736" cy="651538"/>
            </a:xfrm>
            <a:custGeom>
              <a:avLst/>
              <a:gdLst/>
              <a:ahLst/>
              <a:cxnLst/>
              <a:rect l="l" t="t" r="r" b="b"/>
              <a:pathLst>
                <a:path w="23517" h="30603" extrusionOk="0">
                  <a:moveTo>
                    <a:pt x="11240" y="1"/>
                  </a:moveTo>
                  <a:cubicBezTo>
                    <a:pt x="10155" y="1"/>
                    <a:pt x="9237" y="274"/>
                    <a:pt x="8769" y="832"/>
                  </a:cubicBezTo>
                  <a:cubicBezTo>
                    <a:pt x="8068" y="1805"/>
                    <a:pt x="7757" y="2972"/>
                    <a:pt x="7835" y="4140"/>
                  </a:cubicBezTo>
                  <a:cubicBezTo>
                    <a:pt x="7107" y="3598"/>
                    <a:pt x="6320" y="3402"/>
                    <a:pt x="5583" y="3402"/>
                  </a:cubicBezTo>
                  <a:cubicBezTo>
                    <a:pt x="4626" y="3402"/>
                    <a:pt x="3754" y="3732"/>
                    <a:pt x="3204" y="4062"/>
                  </a:cubicBezTo>
                  <a:cubicBezTo>
                    <a:pt x="1764" y="4879"/>
                    <a:pt x="947" y="6436"/>
                    <a:pt x="1103" y="8109"/>
                  </a:cubicBezTo>
                  <a:cubicBezTo>
                    <a:pt x="1103" y="8770"/>
                    <a:pt x="1258" y="9471"/>
                    <a:pt x="1570" y="10093"/>
                  </a:cubicBezTo>
                  <a:cubicBezTo>
                    <a:pt x="2075" y="10988"/>
                    <a:pt x="3009" y="11611"/>
                    <a:pt x="3749" y="12273"/>
                  </a:cubicBezTo>
                  <a:cubicBezTo>
                    <a:pt x="4644" y="13168"/>
                    <a:pt x="5422" y="14140"/>
                    <a:pt x="6122" y="15191"/>
                  </a:cubicBezTo>
                  <a:cubicBezTo>
                    <a:pt x="6667" y="16086"/>
                    <a:pt x="7173" y="17098"/>
                    <a:pt x="6161" y="17954"/>
                  </a:cubicBezTo>
                  <a:cubicBezTo>
                    <a:pt x="5714" y="18285"/>
                    <a:pt x="5315" y="18401"/>
                    <a:pt x="4877" y="18401"/>
                  </a:cubicBezTo>
                  <a:cubicBezTo>
                    <a:pt x="4439" y="18401"/>
                    <a:pt x="3963" y="18285"/>
                    <a:pt x="3360" y="18149"/>
                  </a:cubicBezTo>
                  <a:cubicBezTo>
                    <a:pt x="3229" y="18122"/>
                    <a:pt x="3085" y="18109"/>
                    <a:pt x="2934" y="18109"/>
                  </a:cubicBezTo>
                  <a:cubicBezTo>
                    <a:pt x="1727" y="18109"/>
                    <a:pt x="0" y="18928"/>
                    <a:pt x="208" y="20483"/>
                  </a:cubicBezTo>
                  <a:cubicBezTo>
                    <a:pt x="480" y="22585"/>
                    <a:pt x="2309" y="23285"/>
                    <a:pt x="3360" y="23674"/>
                  </a:cubicBezTo>
                  <a:cubicBezTo>
                    <a:pt x="4527" y="24063"/>
                    <a:pt x="4294" y="25737"/>
                    <a:pt x="4021" y="26087"/>
                  </a:cubicBezTo>
                  <a:cubicBezTo>
                    <a:pt x="3243" y="27254"/>
                    <a:pt x="3437" y="28811"/>
                    <a:pt x="4449" y="29784"/>
                  </a:cubicBezTo>
                  <a:cubicBezTo>
                    <a:pt x="4975" y="30329"/>
                    <a:pt x="5647" y="30602"/>
                    <a:pt x="6286" y="30602"/>
                  </a:cubicBezTo>
                  <a:cubicBezTo>
                    <a:pt x="6878" y="30602"/>
                    <a:pt x="7442" y="30368"/>
                    <a:pt x="7835" y="29900"/>
                  </a:cubicBezTo>
                  <a:cubicBezTo>
                    <a:pt x="8029" y="29667"/>
                    <a:pt x="8224" y="29433"/>
                    <a:pt x="8418" y="29161"/>
                  </a:cubicBezTo>
                  <a:cubicBezTo>
                    <a:pt x="8628" y="29203"/>
                    <a:pt x="8842" y="29225"/>
                    <a:pt x="9058" y="29225"/>
                  </a:cubicBezTo>
                  <a:cubicBezTo>
                    <a:pt x="9444" y="29225"/>
                    <a:pt x="9834" y="29155"/>
                    <a:pt x="10208" y="29005"/>
                  </a:cubicBezTo>
                  <a:cubicBezTo>
                    <a:pt x="10598" y="28811"/>
                    <a:pt x="10987" y="28577"/>
                    <a:pt x="11298" y="28227"/>
                  </a:cubicBezTo>
                  <a:cubicBezTo>
                    <a:pt x="11713" y="28253"/>
                    <a:pt x="12132" y="28266"/>
                    <a:pt x="12553" y="28266"/>
                  </a:cubicBezTo>
                  <a:cubicBezTo>
                    <a:pt x="13395" y="28266"/>
                    <a:pt x="14242" y="28214"/>
                    <a:pt x="15073" y="28110"/>
                  </a:cubicBezTo>
                  <a:cubicBezTo>
                    <a:pt x="15228" y="28110"/>
                    <a:pt x="15345" y="28072"/>
                    <a:pt x="15462" y="28072"/>
                  </a:cubicBezTo>
                  <a:lnTo>
                    <a:pt x="15812" y="28188"/>
                  </a:lnTo>
                  <a:cubicBezTo>
                    <a:pt x="17527" y="28855"/>
                    <a:pt x="18102" y="30301"/>
                    <a:pt x="19229" y="30301"/>
                  </a:cubicBezTo>
                  <a:cubicBezTo>
                    <a:pt x="19482" y="30301"/>
                    <a:pt x="19764" y="30228"/>
                    <a:pt x="20092" y="30056"/>
                  </a:cubicBezTo>
                  <a:cubicBezTo>
                    <a:pt x="22038" y="29122"/>
                    <a:pt x="19120" y="26593"/>
                    <a:pt x="19003" y="24063"/>
                  </a:cubicBezTo>
                  <a:cubicBezTo>
                    <a:pt x="18886" y="21768"/>
                    <a:pt x="21610" y="21651"/>
                    <a:pt x="21454" y="21534"/>
                  </a:cubicBezTo>
                  <a:cubicBezTo>
                    <a:pt x="22739" y="20950"/>
                    <a:pt x="23517" y="19472"/>
                    <a:pt x="22777" y="17565"/>
                  </a:cubicBezTo>
                  <a:cubicBezTo>
                    <a:pt x="22310" y="16514"/>
                    <a:pt x="21727" y="15502"/>
                    <a:pt x="21065" y="14530"/>
                  </a:cubicBezTo>
                  <a:cubicBezTo>
                    <a:pt x="18730" y="11728"/>
                    <a:pt x="18653" y="8459"/>
                    <a:pt x="18147" y="4879"/>
                  </a:cubicBezTo>
                  <a:cubicBezTo>
                    <a:pt x="17675" y="1688"/>
                    <a:pt x="13938" y="1"/>
                    <a:pt x="11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002;p35">
              <a:extLst>
                <a:ext uri="{FF2B5EF4-FFF2-40B4-BE49-F238E27FC236}">
                  <a16:creationId xmlns:a16="http://schemas.microsoft.com/office/drawing/2014/main" id="{817EFDDA-0427-4189-AF27-4F04AD4B62B1}"/>
                </a:ext>
              </a:extLst>
            </p:cNvPr>
            <p:cNvSpPr/>
            <p:nvPr/>
          </p:nvSpPr>
          <p:spPr>
            <a:xfrm>
              <a:off x="4189977" y="2816100"/>
              <a:ext cx="169552" cy="650686"/>
            </a:xfrm>
            <a:custGeom>
              <a:avLst/>
              <a:gdLst/>
              <a:ahLst/>
              <a:cxnLst/>
              <a:rect l="l" t="t" r="r" b="b"/>
              <a:pathLst>
                <a:path w="7963" h="30563" extrusionOk="0">
                  <a:moveTo>
                    <a:pt x="239" y="1"/>
                  </a:moveTo>
                  <a:cubicBezTo>
                    <a:pt x="117" y="1"/>
                    <a:pt x="1" y="79"/>
                    <a:pt x="1" y="234"/>
                  </a:cubicBezTo>
                  <a:cubicBezTo>
                    <a:pt x="818" y="8251"/>
                    <a:pt x="1596" y="16461"/>
                    <a:pt x="4865" y="23933"/>
                  </a:cubicBezTo>
                  <a:cubicBezTo>
                    <a:pt x="5760" y="26073"/>
                    <a:pt x="6927" y="28097"/>
                    <a:pt x="7433" y="30392"/>
                  </a:cubicBezTo>
                  <a:cubicBezTo>
                    <a:pt x="7463" y="30511"/>
                    <a:pt x="7549" y="30562"/>
                    <a:pt x="7643" y="30562"/>
                  </a:cubicBezTo>
                  <a:cubicBezTo>
                    <a:pt x="7794" y="30562"/>
                    <a:pt x="7963" y="30429"/>
                    <a:pt x="7939" y="30237"/>
                  </a:cubicBezTo>
                  <a:lnTo>
                    <a:pt x="7900" y="30237"/>
                  </a:lnTo>
                  <a:cubicBezTo>
                    <a:pt x="7472" y="28330"/>
                    <a:pt x="6616" y="26618"/>
                    <a:pt x="5799" y="24867"/>
                  </a:cubicBezTo>
                  <a:cubicBezTo>
                    <a:pt x="4904" y="22999"/>
                    <a:pt x="4203" y="21053"/>
                    <a:pt x="3620" y="19069"/>
                  </a:cubicBezTo>
                  <a:cubicBezTo>
                    <a:pt x="2452" y="15138"/>
                    <a:pt x="1674" y="11091"/>
                    <a:pt x="1246" y="7044"/>
                  </a:cubicBezTo>
                  <a:cubicBezTo>
                    <a:pt x="934" y="4748"/>
                    <a:pt x="740" y="2491"/>
                    <a:pt x="506" y="234"/>
                  </a:cubicBezTo>
                  <a:cubicBezTo>
                    <a:pt x="487" y="79"/>
                    <a:pt x="36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003;p35">
              <a:extLst>
                <a:ext uri="{FF2B5EF4-FFF2-40B4-BE49-F238E27FC236}">
                  <a16:creationId xmlns:a16="http://schemas.microsoft.com/office/drawing/2014/main" id="{A59AA11B-E803-4D54-B361-58708541C501}"/>
                </a:ext>
              </a:extLst>
            </p:cNvPr>
            <p:cNvSpPr/>
            <p:nvPr/>
          </p:nvSpPr>
          <p:spPr>
            <a:xfrm>
              <a:off x="4151865" y="2705918"/>
              <a:ext cx="56361" cy="122716"/>
            </a:xfrm>
            <a:custGeom>
              <a:avLst/>
              <a:gdLst/>
              <a:ahLst/>
              <a:cxnLst/>
              <a:rect l="l" t="t" r="r" b="b"/>
              <a:pathLst>
                <a:path w="2647" h="5764" extrusionOk="0">
                  <a:moveTo>
                    <a:pt x="1073" y="488"/>
                  </a:moveTo>
                  <a:cubicBezTo>
                    <a:pt x="1103" y="488"/>
                    <a:pt x="1134" y="494"/>
                    <a:pt x="1168" y="506"/>
                  </a:cubicBezTo>
                  <a:cubicBezTo>
                    <a:pt x="1518" y="740"/>
                    <a:pt x="1791" y="1051"/>
                    <a:pt x="1907" y="1440"/>
                  </a:cubicBezTo>
                  <a:cubicBezTo>
                    <a:pt x="2063" y="1829"/>
                    <a:pt x="2141" y="2257"/>
                    <a:pt x="2141" y="2685"/>
                  </a:cubicBezTo>
                  <a:cubicBezTo>
                    <a:pt x="2109" y="3437"/>
                    <a:pt x="2053" y="4188"/>
                    <a:pt x="1971" y="4939"/>
                  </a:cubicBezTo>
                  <a:lnTo>
                    <a:pt x="1971" y="4939"/>
                  </a:lnTo>
                  <a:cubicBezTo>
                    <a:pt x="1611" y="4229"/>
                    <a:pt x="1299" y="3503"/>
                    <a:pt x="1012" y="2802"/>
                  </a:cubicBezTo>
                  <a:cubicBezTo>
                    <a:pt x="818" y="2374"/>
                    <a:pt x="740" y="1946"/>
                    <a:pt x="701" y="1479"/>
                  </a:cubicBezTo>
                  <a:cubicBezTo>
                    <a:pt x="701" y="1264"/>
                    <a:pt x="734" y="488"/>
                    <a:pt x="1073" y="488"/>
                  </a:cubicBezTo>
                  <a:close/>
                  <a:moveTo>
                    <a:pt x="1129" y="0"/>
                  </a:moveTo>
                  <a:cubicBezTo>
                    <a:pt x="818" y="0"/>
                    <a:pt x="506" y="195"/>
                    <a:pt x="390" y="506"/>
                  </a:cubicBezTo>
                  <a:cubicBezTo>
                    <a:pt x="1" y="1207"/>
                    <a:pt x="234" y="2102"/>
                    <a:pt x="506" y="2841"/>
                  </a:cubicBezTo>
                  <a:cubicBezTo>
                    <a:pt x="857" y="3775"/>
                    <a:pt x="1285" y="4709"/>
                    <a:pt x="1752" y="5643"/>
                  </a:cubicBezTo>
                  <a:cubicBezTo>
                    <a:pt x="1800" y="5727"/>
                    <a:pt x="1874" y="5763"/>
                    <a:pt x="1949" y="5763"/>
                  </a:cubicBezTo>
                  <a:cubicBezTo>
                    <a:pt x="2001" y="5763"/>
                    <a:pt x="2053" y="5746"/>
                    <a:pt x="2097" y="5716"/>
                  </a:cubicBezTo>
                  <a:lnTo>
                    <a:pt x="2097" y="5716"/>
                  </a:lnTo>
                  <a:cubicBezTo>
                    <a:pt x="2113" y="5719"/>
                    <a:pt x="2129" y="5721"/>
                    <a:pt x="2146" y="5721"/>
                  </a:cubicBezTo>
                  <a:cubicBezTo>
                    <a:pt x="2267" y="5721"/>
                    <a:pt x="2394" y="5643"/>
                    <a:pt x="2413" y="5487"/>
                  </a:cubicBezTo>
                  <a:cubicBezTo>
                    <a:pt x="2491" y="4592"/>
                    <a:pt x="2608" y="3697"/>
                    <a:pt x="2608" y="2802"/>
                  </a:cubicBezTo>
                  <a:cubicBezTo>
                    <a:pt x="2647" y="2024"/>
                    <a:pt x="2452" y="1246"/>
                    <a:pt x="1985" y="623"/>
                  </a:cubicBezTo>
                  <a:cubicBezTo>
                    <a:pt x="1791" y="312"/>
                    <a:pt x="1479" y="78"/>
                    <a:pt x="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004;p35">
              <a:extLst>
                <a:ext uri="{FF2B5EF4-FFF2-40B4-BE49-F238E27FC236}">
                  <a16:creationId xmlns:a16="http://schemas.microsoft.com/office/drawing/2014/main" id="{AF8FD3B5-93E3-44D5-994B-F57C66311EC8}"/>
                </a:ext>
              </a:extLst>
            </p:cNvPr>
            <p:cNvSpPr/>
            <p:nvPr/>
          </p:nvSpPr>
          <p:spPr>
            <a:xfrm>
              <a:off x="4118714" y="2806540"/>
              <a:ext cx="89173" cy="100127"/>
            </a:xfrm>
            <a:custGeom>
              <a:avLst/>
              <a:gdLst/>
              <a:ahLst/>
              <a:cxnLst/>
              <a:rect l="l" t="t" r="r" b="b"/>
              <a:pathLst>
                <a:path w="4188" h="4703" extrusionOk="0">
                  <a:moveTo>
                    <a:pt x="818" y="489"/>
                  </a:moveTo>
                  <a:cubicBezTo>
                    <a:pt x="1013" y="489"/>
                    <a:pt x="1168" y="567"/>
                    <a:pt x="1324" y="606"/>
                  </a:cubicBezTo>
                  <a:cubicBezTo>
                    <a:pt x="1908" y="995"/>
                    <a:pt x="2336" y="1539"/>
                    <a:pt x="2569" y="2162"/>
                  </a:cubicBezTo>
                  <a:cubicBezTo>
                    <a:pt x="2842" y="2707"/>
                    <a:pt x="3114" y="3271"/>
                    <a:pt x="3373" y="3827"/>
                  </a:cubicBezTo>
                  <a:lnTo>
                    <a:pt x="3373" y="3827"/>
                  </a:lnTo>
                  <a:cubicBezTo>
                    <a:pt x="2508" y="3199"/>
                    <a:pt x="1667" y="2508"/>
                    <a:pt x="1091" y="1578"/>
                  </a:cubicBezTo>
                  <a:cubicBezTo>
                    <a:pt x="896" y="1306"/>
                    <a:pt x="740" y="1034"/>
                    <a:pt x="663" y="683"/>
                  </a:cubicBezTo>
                  <a:cubicBezTo>
                    <a:pt x="663" y="644"/>
                    <a:pt x="663" y="567"/>
                    <a:pt x="663" y="489"/>
                  </a:cubicBezTo>
                  <a:close/>
                  <a:moveTo>
                    <a:pt x="809" y="1"/>
                  </a:moveTo>
                  <a:cubicBezTo>
                    <a:pt x="658" y="1"/>
                    <a:pt x="505" y="31"/>
                    <a:pt x="351" y="100"/>
                  </a:cubicBezTo>
                  <a:cubicBezTo>
                    <a:pt x="1" y="372"/>
                    <a:pt x="196" y="878"/>
                    <a:pt x="351" y="1189"/>
                  </a:cubicBezTo>
                  <a:cubicBezTo>
                    <a:pt x="663" y="1890"/>
                    <a:pt x="1129" y="2512"/>
                    <a:pt x="1674" y="3018"/>
                  </a:cubicBezTo>
                  <a:cubicBezTo>
                    <a:pt x="2336" y="3641"/>
                    <a:pt x="2997" y="4186"/>
                    <a:pt x="3737" y="4653"/>
                  </a:cubicBezTo>
                  <a:cubicBezTo>
                    <a:pt x="3778" y="4687"/>
                    <a:pt x="3820" y="4702"/>
                    <a:pt x="3859" y="4702"/>
                  </a:cubicBezTo>
                  <a:cubicBezTo>
                    <a:pt x="3911" y="4702"/>
                    <a:pt x="3958" y="4675"/>
                    <a:pt x="3995" y="4633"/>
                  </a:cubicBezTo>
                  <a:lnTo>
                    <a:pt x="3995" y="4633"/>
                  </a:lnTo>
                  <a:cubicBezTo>
                    <a:pt x="4107" y="4580"/>
                    <a:pt x="4188" y="4447"/>
                    <a:pt x="4126" y="4302"/>
                  </a:cubicBezTo>
                  <a:cubicBezTo>
                    <a:pt x="3737" y="3485"/>
                    <a:pt x="3348" y="2629"/>
                    <a:pt x="2958" y="1812"/>
                  </a:cubicBezTo>
                  <a:cubicBezTo>
                    <a:pt x="2647" y="1111"/>
                    <a:pt x="2102" y="489"/>
                    <a:pt x="1363" y="139"/>
                  </a:cubicBezTo>
                  <a:cubicBezTo>
                    <a:pt x="1188" y="51"/>
                    <a:pt x="1001" y="1"/>
                    <a:pt x="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005;p35">
              <a:extLst>
                <a:ext uri="{FF2B5EF4-FFF2-40B4-BE49-F238E27FC236}">
                  <a16:creationId xmlns:a16="http://schemas.microsoft.com/office/drawing/2014/main" id="{AFABF7A5-9E63-40DF-B8A8-8DB235F53406}"/>
                </a:ext>
              </a:extLst>
            </p:cNvPr>
            <p:cNvSpPr/>
            <p:nvPr/>
          </p:nvSpPr>
          <p:spPr>
            <a:xfrm>
              <a:off x="4199409" y="2795809"/>
              <a:ext cx="65985" cy="108941"/>
            </a:xfrm>
            <a:custGeom>
              <a:avLst/>
              <a:gdLst/>
              <a:ahLst/>
              <a:cxnLst/>
              <a:rect l="l" t="t" r="r" b="b"/>
              <a:pathLst>
                <a:path w="3099" h="5117" extrusionOk="0">
                  <a:moveTo>
                    <a:pt x="2342" y="552"/>
                  </a:moveTo>
                  <a:cubicBezTo>
                    <a:pt x="2362" y="552"/>
                    <a:pt x="2380" y="556"/>
                    <a:pt x="2398" y="565"/>
                  </a:cubicBezTo>
                  <a:cubicBezTo>
                    <a:pt x="2554" y="643"/>
                    <a:pt x="2554" y="954"/>
                    <a:pt x="2554" y="1071"/>
                  </a:cubicBezTo>
                  <a:cubicBezTo>
                    <a:pt x="2593" y="1265"/>
                    <a:pt x="2554" y="1460"/>
                    <a:pt x="2476" y="1693"/>
                  </a:cubicBezTo>
                  <a:cubicBezTo>
                    <a:pt x="2320" y="2043"/>
                    <a:pt x="2126" y="2394"/>
                    <a:pt x="1853" y="2705"/>
                  </a:cubicBezTo>
                  <a:cubicBezTo>
                    <a:pt x="1466" y="3144"/>
                    <a:pt x="1078" y="3584"/>
                    <a:pt x="702" y="4023"/>
                  </a:cubicBezTo>
                  <a:lnTo>
                    <a:pt x="702" y="4023"/>
                  </a:lnTo>
                  <a:cubicBezTo>
                    <a:pt x="851" y="3480"/>
                    <a:pt x="1024" y="2937"/>
                    <a:pt x="1231" y="2394"/>
                  </a:cubicBezTo>
                  <a:cubicBezTo>
                    <a:pt x="1348" y="2005"/>
                    <a:pt x="1503" y="1654"/>
                    <a:pt x="1659" y="1304"/>
                  </a:cubicBezTo>
                  <a:cubicBezTo>
                    <a:pt x="1767" y="1160"/>
                    <a:pt x="2107" y="552"/>
                    <a:pt x="2342" y="552"/>
                  </a:cubicBezTo>
                  <a:close/>
                  <a:moveTo>
                    <a:pt x="500" y="4828"/>
                  </a:moveTo>
                  <a:lnTo>
                    <a:pt x="491" y="4845"/>
                  </a:lnTo>
                  <a:cubicBezTo>
                    <a:pt x="492" y="4843"/>
                    <a:pt x="493" y="4841"/>
                    <a:pt x="493" y="4838"/>
                  </a:cubicBezTo>
                  <a:lnTo>
                    <a:pt x="493" y="4838"/>
                  </a:lnTo>
                  <a:cubicBezTo>
                    <a:pt x="495" y="4835"/>
                    <a:pt x="498" y="4832"/>
                    <a:pt x="500" y="4828"/>
                  </a:cubicBezTo>
                  <a:close/>
                  <a:moveTo>
                    <a:pt x="2320" y="1"/>
                  </a:moveTo>
                  <a:cubicBezTo>
                    <a:pt x="2165" y="1"/>
                    <a:pt x="2009" y="59"/>
                    <a:pt x="1892" y="176"/>
                  </a:cubicBezTo>
                  <a:cubicBezTo>
                    <a:pt x="1386" y="643"/>
                    <a:pt x="1036" y="1265"/>
                    <a:pt x="842" y="1966"/>
                  </a:cubicBezTo>
                  <a:cubicBezTo>
                    <a:pt x="530" y="2822"/>
                    <a:pt x="258" y="3717"/>
                    <a:pt x="25" y="4651"/>
                  </a:cubicBezTo>
                  <a:cubicBezTo>
                    <a:pt x="1" y="4746"/>
                    <a:pt x="28" y="4824"/>
                    <a:pt x="81" y="4876"/>
                  </a:cubicBezTo>
                  <a:lnTo>
                    <a:pt x="81" y="4876"/>
                  </a:lnTo>
                  <a:cubicBezTo>
                    <a:pt x="92" y="5004"/>
                    <a:pt x="200" y="5117"/>
                    <a:pt x="323" y="5117"/>
                  </a:cubicBezTo>
                  <a:cubicBezTo>
                    <a:pt x="379" y="5117"/>
                    <a:pt x="437" y="5094"/>
                    <a:pt x="491" y="5040"/>
                  </a:cubicBezTo>
                  <a:cubicBezTo>
                    <a:pt x="1036" y="4378"/>
                    <a:pt x="1581" y="3756"/>
                    <a:pt x="2126" y="3094"/>
                  </a:cubicBezTo>
                  <a:cubicBezTo>
                    <a:pt x="2671" y="2549"/>
                    <a:pt x="2982" y="1888"/>
                    <a:pt x="3060" y="1148"/>
                  </a:cubicBezTo>
                  <a:cubicBezTo>
                    <a:pt x="3099" y="798"/>
                    <a:pt x="2982" y="448"/>
                    <a:pt x="2748" y="176"/>
                  </a:cubicBezTo>
                  <a:cubicBezTo>
                    <a:pt x="2632" y="59"/>
                    <a:pt x="2476" y="1"/>
                    <a:pt x="2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006;p35">
              <a:extLst>
                <a:ext uri="{FF2B5EF4-FFF2-40B4-BE49-F238E27FC236}">
                  <a16:creationId xmlns:a16="http://schemas.microsoft.com/office/drawing/2014/main" id="{4D843247-55DB-4B02-B2FE-C659FC926B4C}"/>
                </a:ext>
              </a:extLst>
            </p:cNvPr>
            <p:cNvSpPr/>
            <p:nvPr/>
          </p:nvSpPr>
          <p:spPr>
            <a:xfrm>
              <a:off x="4136131" y="2893472"/>
              <a:ext cx="78612" cy="84521"/>
            </a:xfrm>
            <a:custGeom>
              <a:avLst/>
              <a:gdLst/>
              <a:ahLst/>
              <a:cxnLst/>
              <a:rect l="l" t="t" r="r" b="b"/>
              <a:pathLst>
                <a:path w="3692" h="3970" extrusionOk="0">
                  <a:moveTo>
                    <a:pt x="848" y="495"/>
                  </a:moveTo>
                  <a:cubicBezTo>
                    <a:pt x="890" y="495"/>
                    <a:pt x="932" y="506"/>
                    <a:pt x="973" y="531"/>
                  </a:cubicBezTo>
                  <a:cubicBezTo>
                    <a:pt x="1051" y="608"/>
                    <a:pt x="1168" y="725"/>
                    <a:pt x="1245" y="803"/>
                  </a:cubicBezTo>
                  <a:cubicBezTo>
                    <a:pt x="1362" y="920"/>
                    <a:pt x="1440" y="1037"/>
                    <a:pt x="1557" y="1153"/>
                  </a:cubicBezTo>
                  <a:cubicBezTo>
                    <a:pt x="1751" y="1387"/>
                    <a:pt x="1946" y="1620"/>
                    <a:pt x="2102" y="1854"/>
                  </a:cubicBezTo>
                  <a:cubicBezTo>
                    <a:pt x="2431" y="2283"/>
                    <a:pt x="2761" y="2767"/>
                    <a:pt x="3044" y="3261"/>
                  </a:cubicBezTo>
                  <a:lnTo>
                    <a:pt x="3044" y="3261"/>
                  </a:lnTo>
                  <a:cubicBezTo>
                    <a:pt x="2715" y="3075"/>
                    <a:pt x="2408" y="2862"/>
                    <a:pt x="2102" y="2632"/>
                  </a:cubicBezTo>
                  <a:cubicBezTo>
                    <a:pt x="1673" y="2282"/>
                    <a:pt x="1245" y="1893"/>
                    <a:pt x="817" y="1503"/>
                  </a:cubicBezTo>
                  <a:cubicBezTo>
                    <a:pt x="623" y="1309"/>
                    <a:pt x="506" y="1075"/>
                    <a:pt x="545" y="803"/>
                  </a:cubicBezTo>
                  <a:cubicBezTo>
                    <a:pt x="545" y="649"/>
                    <a:pt x="691" y="495"/>
                    <a:pt x="848" y="495"/>
                  </a:cubicBezTo>
                  <a:close/>
                  <a:moveTo>
                    <a:pt x="857" y="1"/>
                  </a:moveTo>
                  <a:cubicBezTo>
                    <a:pt x="615" y="1"/>
                    <a:pt x="388" y="112"/>
                    <a:pt x="234" y="297"/>
                  </a:cubicBezTo>
                  <a:cubicBezTo>
                    <a:pt x="39" y="531"/>
                    <a:pt x="0" y="881"/>
                    <a:pt x="78" y="1192"/>
                  </a:cubicBezTo>
                  <a:cubicBezTo>
                    <a:pt x="195" y="1503"/>
                    <a:pt x="389" y="1776"/>
                    <a:pt x="623" y="1970"/>
                  </a:cubicBezTo>
                  <a:cubicBezTo>
                    <a:pt x="895" y="2204"/>
                    <a:pt x="1129" y="2437"/>
                    <a:pt x="1401" y="2671"/>
                  </a:cubicBezTo>
                  <a:cubicBezTo>
                    <a:pt x="1985" y="3177"/>
                    <a:pt x="2607" y="3605"/>
                    <a:pt x="3308" y="3955"/>
                  </a:cubicBezTo>
                  <a:cubicBezTo>
                    <a:pt x="3337" y="3965"/>
                    <a:pt x="3369" y="3970"/>
                    <a:pt x="3401" y="3970"/>
                  </a:cubicBezTo>
                  <a:cubicBezTo>
                    <a:pt x="3498" y="3970"/>
                    <a:pt x="3600" y="3926"/>
                    <a:pt x="3658" y="3838"/>
                  </a:cubicBezTo>
                  <a:cubicBezTo>
                    <a:pt x="3691" y="3739"/>
                    <a:pt x="3668" y="3640"/>
                    <a:pt x="3588" y="3564"/>
                  </a:cubicBezTo>
                  <a:lnTo>
                    <a:pt x="3588" y="3564"/>
                  </a:lnTo>
                  <a:cubicBezTo>
                    <a:pt x="3652" y="3497"/>
                    <a:pt x="3679" y="3398"/>
                    <a:pt x="3619" y="3294"/>
                  </a:cubicBezTo>
                  <a:cubicBezTo>
                    <a:pt x="3269" y="2671"/>
                    <a:pt x="2880" y="2087"/>
                    <a:pt x="2452" y="1503"/>
                  </a:cubicBezTo>
                  <a:cubicBezTo>
                    <a:pt x="2257" y="1231"/>
                    <a:pt x="2024" y="959"/>
                    <a:pt x="1790" y="686"/>
                  </a:cubicBezTo>
                  <a:cubicBezTo>
                    <a:pt x="1596" y="414"/>
                    <a:pt x="1362" y="180"/>
                    <a:pt x="1051" y="25"/>
                  </a:cubicBezTo>
                  <a:cubicBezTo>
                    <a:pt x="986" y="9"/>
                    <a:pt x="921" y="1"/>
                    <a:pt x="8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007;p35">
              <a:extLst>
                <a:ext uri="{FF2B5EF4-FFF2-40B4-BE49-F238E27FC236}">
                  <a16:creationId xmlns:a16="http://schemas.microsoft.com/office/drawing/2014/main" id="{2228C5D7-F9D9-4A10-BAC4-DC017E632D8F}"/>
                </a:ext>
              </a:extLst>
            </p:cNvPr>
            <p:cNvSpPr/>
            <p:nvPr/>
          </p:nvSpPr>
          <p:spPr>
            <a:xfrm>
              <a:off x="4213185" y="2887787"/>
              <a:ext cx="66305" cy="131232"/>
            </a:xfrm>
            <a:custGeom>
              <a:avLst/>
              <a:gdLst/>
              <a:ahLst/>
              <a:cxnLst/>
              <a:rect l="l" t="t" r="r" b="b"/>
              <a:pathLst>
                <a:path w="3114" h="6164" extrusionOk="0">
                  <a:moveTo>
                    <a:pt x="2250" y="457"/>
                  </a:moveTo>
                  <a:cubicBezTo>
                    <a:pt x="2292" y="457"/>
                    <a:pt x="2333" y="466"/>
                    <a:pt x="2374" y="486"/>
                  </a:cubicBezTo>
                  <a:cubicBezTo>
                    <a:pt x="2763" y="720"/>
                    <a:pt x="2607" y="1420"/>
                    <a:pt x="2530" y="1732"/>
                  </a:cubicBezTo>
                  <a:cubicBezTo>
                    <a:pt x="2413" y="2237"/>
                    <a:pt x="2218" y="2743"/>
                    <a:pt x="1946" y="3210"/>
                  </a:cubicBezTo>
                  <a:cubicBezTo>
                    <a:pt x="1506" y="3934"/>
                    <a:pt x="964" y="4581"/>
                    <a:pt x="484" y="5275"/>
                  </a:cubicBezTo>
                  <a:lnTo>
                    <a:pt x="484" y="5275"/>
                  </a:lnTo>
                  <a:cubicBezTo>
                    <a:pt x="536" y="4418"/>
                    <a:pt x="651" y="3566"/>
                    <a:pt x="856" y="2743"/>
                  </a:cubicBezTo>
                  <a:cubicBezTo>
                    <a:pt x="973" y="2276"/>
                    <a:pt x="1129" y="1809"/>
                    <a:pt x="1401" y="1381"/>
                  </a:cubicBezTo>
                  <a:cubicBezTo>
                    <a:pt x="1506" y="1137"/>
                    <a:pt x="1891" y="457"/>
                    <a:pt x="2250" y="457"/>
                  </a:cubicBezTo>
                  <a:close/>
                  <a:moveTo>
                    <a:pt x="2232" y="1"/>
                  </a:moveTo>
                  <a:cubicBezTo>
                    <a:pt x="1987" y="1"/>
                    <a:pt x="1749" y="112"/>
                    <a:pt x="1596" y="292"/>
                  </a:cubicBezTo>
                  <a:cubicBezTo>
                    <a:pt x="973" y="914"/>
                    <a:pt x="584" y="1732"/>
                    <a:pt x="389" y="2588"/>
                  </a:cubicBezTo>
                  <a:cubicBezTo>
                    <a:pt x="156" y="3561"/>
                    <a:pt x="39" y="4572"/>
                    <a:pt x="0" y="5623"/>
                  </a:cubicBezTo>
                  <a:cubicBezTo>
                    <a:pt x="0" y="5732"/>
                    <a:pt x="57" y="5802"/>
                    <a:pt x="131" y="5835"/>
                  </a:cubicBezTo>
                  <a:lnTo>
                    <a:pt x="131" y="5835"/>
                  </a:lnTo>
                  <a:cubicBezTo>
                    <a:pt x="78" y="6007"/>
                    <a:pt x="225" y="6164"/>
                    <a:pt x="381" y="6164"/>
                  </a:cubicBezTo>
                  <a:cubicBezTo>
                    <a:pt x="453" y="6164"/>
                    <a:pt x="527" y="6131"/>
                    <a:pt x="584" y="6051"/>
                  </a:cubicBezTo>
                  <a:cubicBezTo>
                    <a:pt x="1129" y="5195"/>
                    <a:pt x="1790" y="4417"/>
                    <a:pt x="2296" y="3561"/>
                  </a:cubicBezTo>
                  <a:cubicBezTo>
                    <a:pt x="2841" y="2821"/>
                    <a:pt x="3113" y="1887"/>
                    <a:pt x="3074" y="953"/>
                  </a:cubicBezTo>
                  <a:cubicBezTo>
                    <a:pt x="3074" y="603"/>
                    <a:pt x="2880" y="292"/>
                    <a:pt x="2607" y="97"/>
                  </a:cubicBezTo>
                  <a:cubicBezTo>
                    <a:pt x="2488" y="31"/>
                    <a:pt x="2359" y="1"/>
                    <a:pt x="2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008;p35">
              <a:extLst>
                <a:ext uri="{FF2B5EF4-FFF2-40B4-BE49-F238E27FC236}">
                  <a16:creationId xmlns:a16="http://schemas.microsoft.com/office/drawing/2014/main" id="{0B502DB1-60A1-4871-B2E6-BB2B498CD1D7}"/>
                </a:ext>
              </a:extLst>
            </p:cNvPr>
            <p:cNvSpPr/>
            <p:nvPr/>
          </p:nvSpPr>
          <p:spPr>
            <a:xfrm>
              <a:off x="4145243" y="2980148"/>
              <a:ext cx="86086" cy="84096"/>
            </a:xfrm>
            <a:custGeom>
              <a:avLst/>
              <a:gdLst/>
              <a:ahLst/>
              <a:cxnLst/>
              <a:rect l="l" t="t" r="r" b="b"/>
              <a:pathLst>
                <a:path w="4043" h="3950" extrusionOk="0">
                  <a:moveTo>
                    <a:pt x="753" y="515"/>
                  </a:moveTo>
                  <a:cubicBezTo>
                    <a:pt x="812" y="515"/>
                    <a:pt x="875" y="537"/>
                    <a:pt x="934" y="584"/>
                  </a:cubicBezTo>
                  <a:cubicBezTo>
                    <a:pt x="1168" y="740"/>
                    <a:pt x="1401" y="935"/>
                    <a:pt x="1596" y="1168"/>
                  </a:cubicBezTo>
                  <a:cubicBezTo>
                    <a:pt x="1790" y="1402"/>
                    <a:pt x="2024" y="1635"/>
                    <a:pt x="2218" y="1869"/>
                  </a:cubicBezTo>
                  <a:cubicBezTo>
                    <a:pt x="2612" y="2329"/>
                    <a:pt x="2979" y="2816"/>
                    <a:pt x="3318" y="3332"/>
                  </a:cubicBezTo>
                  <a:lnTo>
                    <a:pt x="3318" y="3332"/>
                  </a:lnTo>
                  <a:cubicBezTo>
                    <a:pt x="2374" y="2932"/>
                    <a:pt x="1561" y="2319"/>
                    <a:pt x="934" y="1518"/>
                  </a:cubicBezTo>
                  <a:cubicBezTo>
                    <a:pt x="740" y="1324"/>
                    <a:pt x="584" y="1090"/>
                    <a:pt x="506" y="818"/>
                  </a:cubicBezTo>
                  <a:cubicBezTo>
                    <a:pt x="506" y="629"/>
                    <a:pt x="619" y="515"/>
                    <a:pt x="753" y="515"/>
                  </a:cubicBezTo>
                  <a:close/>
                  <a:moveTo>
                    <a:pt x="755" y="1"/>
                  </a:moveTo>
                  <a:cubicBezTo>
                    <a:pt x="498" y="1"/>
                    <a:pt x="238" y="149"/>
                    <a:pt x="117" y="390"/>
                  </a:cubicBezTo>
                  <a:cubicBezTo>
                    <a:pt x="0" y="662"/>
                    <a:pt x="0" y="1013"/>
                    <a:pt x="195" y="1285"/>
                  </a:cubicBezTo>
                  <a:cubicBezTo>
                    <a:pt x="545" y="1869"/>
                    <a:pt x="973" y="2375"/>
                    <a:pt x="1518" y="2803"/>
                  </a:cubicBezTo>
                  <a:cubicBezTo>
                    <a:pt x="2102" y="3270"/>
                    <a:pt x="2802" y="3659"/>
                    <a:pt x="3502" y="3931"/>
                  </a:cubicBezTo>
                  <a:cubicBezTo>
                    <a:pt x="3537" y="3944"/>
                    <a:pt x="3568" y="3950"/>
                    <a:pt x="3598" y="3950"/>
                  </a:cubicBezTo>
                  <a:cubicBezTo>
                    <a:pt x="3734" y="3950"/>
                    <a:pt x="3813" y="3824"/>
                    <a:pt x="3811" y="3697"/>
                  </a:cubicBezTo>
                  <a:lnTo>
                    <a:pt x="3811" y="3697"/>
                  </a:lnTo>
                  <a:cubicBezTo>
                    <a:pt x="3948" y="3648"/>
                    <a:pt x="4043" y="3504"/>
                    <a:pt x="3930" y="3347"/>
                  </a:cubicBezTo>
                  <a:cubicBezTo>
                    <a:pt x="3502" y="2725"/>
                    <a:pt x="3035" y="2102"/>
                    <a:pt x="2569" y="1518"/>
                  </a:cubicBezTo>
                  <a:cubicBezTo>
                    <a:pt x="2296" y="1246"/>
                    <a:pt x="2063" y="974"/>
                    <a:pt x="1790" y="701"/>
                  </a:cubicBezTo>
                  <a:cubicBezTo>
                    <a:pt x="1596" y="429"/>
                    <a:pt x="1323" y="195"/>
                    <a:pt x="973" y="40"/>
                  </a:cubicBezTo>
                  <a:cubicBezTo>
                    <a:pt x="903" y="13"/>
                    <a:pt x="829" y="1"/>
                    <a:pt x="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009;p35">
              <a:extLst>
                <a:ext uri="{FF2B5EF4-FFF2-40B4-BE49-F238E27FC236}">
                  <a16:creationId xmlns:a16="http://schemas.microsoft.com/office/drawing/2014/main" id="{BA3BDD7E-1542-47E6-8CF2-EE2648EF6F50}"/>
                </a:ext>
              </a:extLst>
            </p:cNvPr>
            <p:cNvSpPr/>
            <p:nvPr/>
          </p:nvSpPr>
          <p:spPr>
            <a:xfrm>
              <a:off x="4225598" y="2983342"/>
              <a:ext cx="70755" cy="106663"/>
            </a:xfrm>
            <a:custGeom>
              <a:avLst/>
              <a:gdLst/>
              <a:ahLst/>
              <a:cxnLst/>
              <a:rect l="l" t="t" r="r" b="b"/>
              <a:pathLst>
                <a:path w="3323" h="5010" extrusionOk="0">
                  <a:moveTo>
                    <a:pt x="2424" y="544"/>
                  </a:moveTo>
                  <a:cubicBezTo>
                    <a:pt x="2637" y="544"/>
                    <a:pt x="2567" y="1028"/>
                    <a:pt x="2530" y="1174"/>
                  </a:cubicBezTo>
                  <a:cubicBezTo>
                    <a:pt x="2375" y="1796"/>
                    <a:pt x="2063" y="2380"/>
                    <a:pt x="1713" y="2886"/>
                  </a:cubicBezTo>
                  <a:cubicBezTo>
                    <a:pt x="1315" y="3416"/>
                    <a:pt x="917" y="3890"/>
                    <a:pt x="472" y="4356"/>
                  </a:cubicBezTo>
                  <a:lnTo>
                    <a:pt x="472" y="4356"/>
                  </a:lnTo>
                  <a:cubicBezTo>
                    <a:pt x="515" y="3183"/>
                    <a:pt x="936" y="2053"/>
                    <a:pt x="1635" y="1096"/>
                  </a:cubicBezTo>
                  <a:cubicBezTo>
                    <a:pt x="1830" y="901"/>
                    <a:pt x="2063" y="590"/>
                    <a:pt x="2375" y="551"/>
                  </a:cubicBezTo>
                  <a:cubicBezTo>
                    <a:pt x="2393" y="546"/>
                    <a:pt x="2409" y="544"/>
                    <a:pt x="2424" y="544"/>
                  </a:cubicBezTo>
                  <a:close/>
                  <a:moveTo>
                    <a:pt x="2363" y="1"/>
                  </a:moveTo>
                  <a:cubicBezTo>
                    <a:pt x="2159" y="1"/>
                    <a:pt x="1951" y="84"/>
                    <a:pt x="1791" y="279"/>
                  </a:cubicBezTo>
                  <a:cubicBezTo>
                    <a:pt x="1207" y="785"/>
                    <a:pt x="779" y="1368"/>
                    <a:pt x="507" y="2069"/>
                  </a:cubicBezTo>
                  <a:cubicBezTo>
                    <a:pt x="195" y="2886"/>
                    <a:pt x="1" y="3703"/>
                    <a:pt x="1" y="4559"/>
                  </a:cubicBezTo>
                  <a:cubicBezTo>
                    <a:pt x="1" y="4688"/>
                    <a:pt x="81" y="4764"/>
                    <a:pt x="175" y="4786"/>
                  </a:cubicBezTo>
                  <a:lnTo>
                    <a:pt x="175" y="4786"/>
                  </a:lnTo>
                  <a:cubicBezTo>
                    <a:pt x="190" y="4908"/>
                    <a:pt x="301" y="5010"/>
                    <a:pt x="425" y="5010"/>
                  </a:cubicBezTo>
                  <a:cubicBezTo>
                    <a:pt x="478" y="5010"/>
                    <a:pt x="533" y="4991"/>
                    <a:pt x="585" y="4948"/>
                  </a:cubicBezTo>
                  <a:cubicBezTo>
                    <a:pt x="1635" y="3859"/>
                    <a:pt x="2842" y="2614"/>
                    <a:pt x="3075" y="1057"/>
                  </a:cubicBezTo>
                  <a:cubicBezTo>
                    <a:pt x="3322" y="480"/>
                    <a:pt x="2852" y="1"/>
                    <a:pt x="2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010;p35">
              <a:extLst>
                <a:ext uri="{FF2B5EF4-FFF2-40B4-BE49-F238E27FC236}">
                  <a16:creationId xmlns:a16="http://schemas.microsoft.com/office/drawing/2014/main" id="{9A021375-E945-4C05-B9C4-D6E94B56BE63}"/>
                </a:ext>
              </a:extLst>
            </p:cNvPr>
            <p:cNvSpPr/>
            <p:nvPr/>
          </p:nvSpPr>
          <p:spPr>
            <a:xfrm>
              <a:off x="4156017" y="3055156"/>
              <a:ext cx="87640" cy="85309"/>
            </a:xfrm>
            <a:custGeom>
              <a:avLst/>
              <a:gdLst/>
              <a:ahLst/>
              <a:cxnLst/>
              <a:rect l="l" t="t" r="r" b="b"/>
              <a:pathLst>
                <a:path w="4116" h="4007" extrusionOk="0">
                  <a:moveTo>
                    <a:pt x="732" y="479"/>
                  </a:moveTo>
                  <a:cubicBezTo>
                    <a:pt x="862" y="479"/>
                    <a:pt x="1019" y="555"/>
                    <a:pt x="1090" y="603"/>
                  </a:cubicBezTo>
                  <a:cubicBezTo>
                    <a:pt x="1323" y="797"/>
                    <a:pt x="1557" y="1031"/>
                    <a:pt x="1751" y="1264"/>
                  </a:cubicBezTo>
                  <a:cubicBezTo>
                    <a:pt x="1985" y="1459"/>
                    <a:pt x="2179" y="1731"/>
                    <a:pt x="2374" y="1965"/>
                  </a:cubicBezTo>
                  <a:cubicBezTo>
                    <a:pt x="2757" y="2412"/>
                    <a:pt x="3114" y="2885"/>
                    <a:pt x="3423" y="3384"/>
                  </a:cubicBezTo>
                  <a:lnTo>
                    <a:pt x="3423" y="3384"/>
                  </a:lnTo>
                  <a:cubicBezTo>
                    <a:pt x="2987" y="3166"/>
                    <a:pt x="2579" y="2888"/>
                    <a:pt x="2218" y="2587"/>
                  </a:cubicBezTo>
                  <a:cubicBezTo>
                    <a:pt x="1712" y="2237"/>
                    <a:pt x="1284" y="1809"/>
                    <a:pt x="895" y="1381"/>
                  </a:cubicBezTo>
                  <a:cubicBezTo>
                    <a:pt x="817" y="1264"/>
                    <a:pt x="739" y="1147"/>
                    <a:pt x="701" y="1031"/>
                  </a:cubicBezTo>
                  <a:cubicBezTo>
                    <a:pt x="623" y="914"/>
                    <a:pt x="506" y="719"/>
                    <a:pt x="545" y="603"/>
                  </a:cubicBezTo>
                  <a:cubicBezTo>
                    <a:pt x="575" y="511"/>
                    <a:pt x="648" y="479"/>
                    <a:pt x="732" y="479"/>
                  </a:cubicBezTo>
                  <a:close/>
                  <a:moveTo>
                    <a:pt x="761" y="1"/>
                  </a:moveTo>
                  <a:cubicBezTo>
                    <a:pt x="584" y="1"/>
                    <a:pt x="409" y="61"/>
                    <a:pt x="272" y="175"/>
                  </a:cubicBezTo>
                  <a:cubicBezTo>
                    <a:pt x="39" y="447"/>
                    <a:pt x="0" y="836"/>
                    <a:pt x="195" y="1109"/>
                  </a:cubicBezTo>
                  <a:cubicBezTo>
                    <a:pt x="506" y="1731"/>
                    <a:pt x="973" y="2237"/>
                    <a:pt x="1518" y="2626"/>
                  </a:cubicBezTo>
                  <a:cubicBezTo>
                    <a:pt x="2179" y="3210"/>
                    <a:pt x="2880" y="3677"/>
                    <a:pt x="3697" y="3988"/>
                  </a:cubicBezTo>
                  <a:cubicBezTo>
                    <a:pt x="3727" y="4001"/>
                    <a:pt x="3755" y="4007"/>
                    <a:pt x="3782" y="4007"/>
                  </a:cubicBezTo>
                  <a:cubicBezTo>
                    <a:pt x="3897" y="4007"/>
                    <a:pt x="3977" y="3898"/>
                    <a:pt x="3985" y="3781"/>
                  </a:cubicBezTo>
                  <a:lnTo>
                    <a:pt x="3985" y="3781"/>
                  </a:lnTo>
                  <a:cubicBezTo>
                    <a:pt x="4071" y="3716"/>
                    <a:pt x="4116" y="3603"/>
                    <a:pt x="4047" y="3482"/>
                  </a:cubicBezTo>
                  <a:cubicBezTo>
                    <a:pt x="3658" y="2821"/>
                    <a:pt x="3230" y="2198"/>
                    <a:pt x="2724" y="1614"/>
                  </a:cubicBezTo>
                  <a:cubicBezTo>
                    <a:pt x="2491" y="1303"/>
                    <a:pt x="2257" y="1031"/>
                    <a:pt x="1946" y="758"/>
                  </a:cubicBezTo>
                  <a:cubicBezTo>
                    <a:pt x="1751" y="486"/>
                    <a:pt x="1440" y="252"/>
                    <a:pt x="1129" y="97"/>
                  </a:cubicBezTo>
                  <a:cubicBezTo>
                    <a:pt x="1015" y="32"/>
                    <a:pt x="888" y="1"/>
                    <a:pt x="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011;p35">
              <a:extLst>
                <a:ext uri="{FF2B5EF4-FFF2-40B4-BE49-F238E27FC236}">
                  <a16:creationId xmlns:a16="http://schemas.microsoft.com/office/drawing/2014/main" id="{B3D25DA9-B5FE-44C2-9D72-F69B85538D18}"/>
                </a:ext>
              </a:extLst>
            </p:cNvPr>
            <p:cNvSpPr/>
            <p:nvPr/>
          </p:nvSpPr>
          <p:spPr>
            <a:xfrm>
              <a:off x="4246315" y="3080195"/>
              <a:ext cx="59683" cy="108749"/>
            </a:xfrm>
            <a:custGeom>
              <a:avLst/>
              <a:gdLst/>
              <a:ahLst/>
              <a:cxnLst/>
              <a:rect l="l" t="t" r="r" b="b"/>
              <a:pathLst>
                <a:path w="2803" h="5108" extrusionOk="0">
                  <a:moveTo>
                    <a:pt x="1789" y="477"/>
                  </a:moveTo>
                  <a:cubicBezTo>
                    <a:pt x="1856" y="477"/>
                    <a:pt x="1922" y="500"/>
                    <a:pt x="1985" y="555"/>
                  </a:cubicBezTo>
                  <a:cubicBezTo>
                    <a:pt x="2335" y="789"/>
                    <a:pt x="2219" y="1178"/>
                    <a:pt x="2141" y="1450"/>
                  </a:cubicBezTo>
                  <a:cubicBezTo>
                    <a:pt x="2024" y="1839"/>
                    <a:pt x="1830" y="2228"/>
                    <a:pt x="1596" y="2579"/>
                  </a:cubicBezTo>
                  <a:cubicBezTo>
                    <a:pt x="1257" y="3164"/>
                    <a:pt x="894" y="3725"/>
                    <a:pt x="487" y="4261"/>
                  </a:cubicBezTo>
                  <a:lnTo>
                    <a:pt x="487" y="4261"/>
                  </a:lnTo>
                  <a:cubicBezTo>
                    <a:pt x="531" y="3522"/>
                    <a:pt x="607" y="2764"/>
                    <a:pt x="740" y="2034"/>
                  </a:cubicBezTo>
                  <a:cubicBezTo>
                    <a:pt x="818" y="1684"/>
                    <a:pt x="974" y="1333"/>
                    <a:pt x="1129" y="1022"/>
                  </a:cubicBezTo>
                  <a:cubicBezTo>
                    <a:pt x="1253" y="836"/>
                    <a:pt x="1526" y="477"/>
                    <a:pt x="1789" y="477"/>
                  </a:cubicBezTo>
                  <a:close/>
                  <a:moveTo>
                    <a:pt x="1792" y="1"/>
                  </a:moveTo>
                  <a:cubicBezTo>
                    <a:pt x="1662" y="1"/>
                    <a:pt x="1529" y="29"/>
                    <a:pt x="1402" y="88"/>
                  </a:cubicBezTo>
                  <a:cubicBezTo>
                    <a:pt x="779" y="438"/>
                    <a:pt x="468" y="1217"/>
                    <a:pt x="312" y="1839"/>
                  </a:cubicBezTo>
                  <a:cubicBezTo>
                    <a:pt x="117" y="2773"/>
                    <a:pt x="1" y="3707"/>
                    <a:pt x="1" y="4641"/>
                  </a:cubicBezTo>
                  <a:cubicBezTo>
                    <a:pt x="1" y="4731"/>
                    <a:pt x="40" y="4795"/>
                    <a:pt x="95" y="4833"/>
                  </a:cubicBezTo>
                  <a:lnTo>
                    <a:pt x="95" y="4833"/>
                  </a:lnTo>
                  <a:cubicBezTo>
                    <a:pt x="89" y="4975"/>
                    <a:pt x="205" y="5107"/>
                    <a:pt x="338" y="5107"/>
                  </a:cubicBezTo>
                  <a:cubicBezTo>
                    <a:pt x="394" y="5107"/>
                    <a:pt x="452" y="5084"/>
                    <a:pt x="507" y="5030"/>
                  </a:cubicBezTo>
                  <a:cubicBezTo>
                    <a:pt x="1012" y="4369"/>
                    <a:pt x="1479" y="3707"/>
                    <a:pt x="1907" y="3046"/>
                  </a:cubicBezTo>
                  <a:cubicBezTo>
                    <a:pt x="2258" y="2423"/>
                    <a:pt x="2802" y="1645"/>
                    <a:pt x="2686" y="905"/>
                  </a:cubicBezTo>
                  <a:cubicBezTo>
                    <a:pt x="2686" y="358"/>
                    <a:pt x="2258" y="1"/>
                    <a:pt x="1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012;p35">
              <a:extLst>
                <a:ext uri="{FF2B5EF4-FFF2-40B4-BE49-F238E27FC236}">
                  <a16:creationId xmlns:a16="http://schemas.microsoft.com/office/drawing/2014/main" id="{C7AD49D1-056A-4C4D-923A-1017A0BDBC48}"/>
                </a:ext>
              </a:extLst>
            </p:cNvPr>
            <p:cNvSpPr/>
            <p:nvPr/>
          </p:nvSpPr>
          <p:spPr>
            <a:xfrm>
              <a:off x="4180864" y="3134444"/>
              <a:ext cx="83701" cy="89524"/>
            </a:xfrm>
            <a:custGeom>
              <a:avLst/>
              <a:gdLst/>
              <a:ahLst/>
              <a:cxnLst/>
              <a:rect l="l" t="t" r="r" b="b"/>
              <a:pathLst>
                <a:path w="3931" h="4205" extrusionOk="0">
                  <a:moveTo>
                    <a:pt x="709" y="471"/>
                  </a:moveTo>
                  <a:cubicBezTo>
                    <a:pt x="793" y="471"/>
                    <a:pt x="866" y="537"/>
                    <a:pt x="896" y="537"/>
                  </a:cubicBezTo>
                  <a:cubicBezTo>
                    <a:pt x="1012" y="614"/>
                    <a:pt x="1129" y="692"/>
                    <a:pt x="1246" y="770"/>
                  </a:cubicBezTo>
                  <a:cubicBezTo>
                    <a:pt x="1713" y="1159"/>
                    <a:pt x="2102" y="1587"/>
                    <a:pt x="2374" y="2093"/>
                  </a:cubicBezTo>
                  <a:cubicBezTo>
                    <a:pt x="2562" y="2356"/>
                    <a:pt x="2750" y="2655"/>
                    <a:pt x="2937" y="2955"/>
                  </a:cubicBezTo>
                  <a:lnTo>
                    <a:pt x="2937" y="2955"/>
                  </a:lnTo>
                  <a:cubicBezTo>
                    <a:pt x="2695" y="2761"/>
                    <a:pt x="2452" y="2563"/>
                    <a:pt x="2219" y="2365"/>
                  </a:cubicBezTo>
                  <a:cubicBezTo>
                    <a:pt x="1752" y="2015"/>
                    <a:pt x="1324" y="1587"/>
                    <a:pt x="934" y="1120"/>
                  </a:cubicBezTo>
                  <a:cubicBezTo>
                    <a:pt x="857" y="1042"/>
                    <a:pt x="506" y="575"/>
                    <a:pt x="623" y="498"/>
                  </a:cubicBezTo>
                  <a:cubicBezTo>
                    <a:pt x="652" y="478"/>
                    <a:pt x="681" y="471"/>
                    <a:pt x="709" y="471"/>
                  </a:cubicBezTo>
                  <a:close/>
                  <a:moveTo>
                    <a:pt x="690" y="1"/>
                  </a:moveTo>
                  <a:cubicBezTo>
                    <a:pt x="470" y="1"/>
                    <a:pt x="265" y="124"/>
                    <a:pt x="156" y="342"/>
                  </a:cubicBezTo>
                  <a:cubicBezTo>
                    <a:pt x="1" y="692"/>
                    <a:pt x="273" y="1081"/>
                    <a:pt x="467" y="1354"/>
                  </a:cubicBezTo>
                  <a:cubicBezTo>
                    <a:pt x="701" y="1626"/>
                    <a:pt x="973" y="1937"/>
                    <a:pt x="1246" y="2171"/>
                  </a:cubicBezTo>
                  <a:cubicBezTo>
                    <a:pt x="1931" y="2784"/>
                    <a:pt x="2650" y="3364"/>
                    <a:pt x="3371" y="3910"/>
                  </a:cubicBezTo>
                  <a:lnTo>
                    <a:pt x="3371" y="3910"/>
                  </a:lnTo>
                  <a:cubicBezTo>
                    <a:pt x="3371" y="3939"/>
                    <a:pt x="3376" y="3970"/>
                    <a:pt x="3386" y="4000"/>
                  </a:cubicBezTo>
                  <a:cubicBezTo>
                    <a:pt x="3418" y="4129"/>
                    <a:pt x="3531" y="4204"/>
                    <a:pt x="3657" y="4204"/>
                  </a:cubicBezTo>
                  <a:cubicBezTo>
                    <a:pt x="3683" y="4204"/>
                    <a:pt x="3709" y="4201"/>
                    <a:pt x="3736" y="4194"/>
                  </a:cubicBezTo>
                  <a:cubicBezTo>
                    <a:pt x="3931" y="4117"/>
                    <a:pt x="3931" y="3922"/>
                    <a:pt x="3892" y="3727"/>
                  </a:cubicBezTo>
                  <a:cubicBezTo>
                    <a:pt x="3697" y="3338"/>
                    <a:pt x="3503" y="2988"/>
                    <a:pt x="3308" y="2599"/>
                  </a:cubicBezTo>
                  <a:cubicBezTo>
                    <a:pt x="2919" y="1898"/>
                    <a:pt x="2452" y="1237"/>
                    <a:pt x="1907" y="653"/>
                  </a:cubicBezTo>
                  <a:cubicBezTo>
                    <a:pt x="1635" y="420"/>
                    <a:pt x="1324" y="186"/>
                    <a:pt x="973" y="70"/>
                  </a:cubicBezTo>
                  <a:cubicBezTo>
                    <a:pt x="880" y="23"/>
                    <a:pt x="784" y="1"/>
                    <a:pt x="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" name="Google Shape;4013;p35">
              <a:extLst>
                <a:ext uri="{FF2B5EF4-FFF2-40B4-BE49-F238E27FC236}">
                  <a16:creationId xmlns:a16="http://schemas.microsoft.com/office/drawing/2014/main" id="{45450987-79EA-4F6B-BE1D-1B42674AC44E}"/>
                </a:ext>
              </a:extLst>
            </p:cNvPr>
            <p:cNvGrpSpPr/>
            <p:nvPr/>
          </p:nvGrpSpPr>
          <p:grpSpPr>
            <a:xfrm>
              <a:off x="3947227" y="2762548"/>
              <a:ext cx="225231" cy="381709"/>
              <a:chOff x="3938927" y="2769110"/>
              <a:chExt cx="225231" cy="381709"/>
            </a:xfrm>
          </p:grpSpPr>
          <p:sp>
            <p:nvSpPr>
              <p:cNvPr id="236" name="Google Shape;4014;p35">
                <a:extLst>
                  <a:ext uri="{FF2B5EF4-FFF2-40B4-BE49-F238E27FC236}">
                    <a16:creationId xmlns:a16="http://schemas.microsoft.com/office/drawing/2014/main" id="{BD9059E5-F97A-4C9C-841E-F4A94F6E3817}"/>
                  </a:ext>
                </a:extLst>
              </p:cNvPr>
              <p:cNvSpPr/>
              <p:nvPr/>
            </p:nvSpPr>
            <p:spPr>
              <a:xfrm>
                <a:off x="3969247" y="2777073"/>
                <a:ext cx="194912" cy="373746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17555" extrusionOk="0">
                    <a:moveTo>
                      <a:pt x="335" y="0"/>
                    </a:moveTo>
                    <a:cubicBezTo>
                      <a:pt x="159" y="0"/>
                      <a:pt x="0" y="169"/>
                      <a:pt x="133" y="355"/>
                    </a:cubicBezTo>
                    <a:cubicBezTo>
                      <a:pt x="3324" y="5842"/>
                      <a:pt x="6165" y="11523"/>
                      <a:pt x="8616" y="17399"/>
                    </a:cubicBezTo>
                    <a:cubicBezTo>
                      <a:pt x="8663" y="17508"/>
                      <a:pt x="8765" y="17554"/>
                      <a:pt x="8863" y="17554"/>
                    </a:cubicBezTo>
                    <a:cubicBezTo>
                      <a:pt x="9012" y="17554"/>
                      <a:pt x="9154" y="17447"/>
                      <a:pt x="9083" y="17283"/>
                    </a:cubicBezTo>
                    <a:cubicBezTo>
                      <a:pt x="6632" y="11368"/>
                      <a:pt x="3752" y="5647"/>
                      <a:pt x="561" y="122"/>
                    </a:cubicBezTo>
                    <a:cubicBezTo>
                      <a:pt x="500" y="36"/>
                      <a:pt x="416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4015;p35">
                <a:extLst>
                  <a:ext uri="{FF2B5EF4-FFF2-40B4-BE49-F238E27FC236}">
                    <a16:creationId xmlns:a16="http://schemas.microsoft.com/office/drawing/2014/main" id="{FAFD413D-4FD2-453D-BE14-C0887C6B6292}"/>
                  </a:ext>
                </a:extLst>
              </p:cNvPr>
              <p:cNvSpPr/>
              <p:nvPr/>
            </p:nvSpPr>
            <p:spPr>
              <a:xfrm>
                <a:off x="4021794" y="2965755"/>
                <a:ext cx="83999" cy="61571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2892" extrusionOk="0">
                    <a:moveTo>
                      <a:pt x="675" y="514"/>
                    </a:moveTo>
                    <a:cubicBezTo>
                      <a:pt x="732" y="514"/>
                      <a:pt x="799" y="532"/>
                      <a:pt x="856" y="560"/>
                    </a:cubicBezTo>
                    <a:cubicBezTo>
                      <a:pt x="1051" y="677"/>
                      <a:pt x="1284" y="832"/>
                      <a:pt x="1518" y="949"/>
                    </a:cubicBezTo>
                    <a:cubicBezTo>
                      <a:pt x="1712" y="1105"/>
                      <a:pt x="1946" y="1260"/>
                      <a:pt x="2140" y="1377"/>
                    </a:cubicBezTo>
                    <a:cubicBezTo>
                      <a:pt x="2391" y="1566"/>
                      <a:pt x="2631" y="1765"/>
                      <a:pt x="2854" y="1982"/>
                    </a:cubicBezTo>
                    <a:lnTo>
                      <a:pt x="2854" y="1982"/>
                    </a:lnTo>
                    <a:cubicBezTo>
                      <a:pt x="2218" y="1752"/>
                      <a:pt x="1555" y="1596"/>
                      <a:pt x="1012" y="1183"/>
                    </a:cubicBezTo>
                    <a:cubicBezTo>
                      <a:pt x="817" y="1066"/>
                      <a:pt x="662" y="910"/>
                      <a:pt x="584" y="716"/>
                    </a:cubicBezTo>
                    <a:cubicBezTo>
                      <a:pt x="510" y="568"/>
                      <a:pt x="577" y="514"/>
                      <a:pt x="675" y="514"/>
                    </a:cubicBezTo>
                    <a:close/>
                    <a:moveTo>
                      <a:pt x="667" y="1"/>
                    </a:moveTo>
                    <a:cubicBezTo>
                      <a:pt x="463" y="1"/>
                      <a:pt x="263" y="88"/>
                      <a:pt x="156" y="249"/>
                    </a:cubicBezTo>
                    <a:cubicBezTo>
                      <a:pt x="0" y="521"/>
                      <a:pt x="39" y="794"/>
                      <a:pt x="195" y="1027"/>
                    </a:cubicBezTo>
                    <a:cubicBezTo>
                      <a:pt x="545" y="1494"/>
                      <a:pt x="1012" y="1844"/>
                      <a:pt x="1596" y="2039"/>
                    </a:cubicBezTo>
                    <a:cubicBezTo>
                      <a:pt x="2257" y="2233"/>
                      <a:pt x="2919" y="2506"/>
                      <a:pt x="3541" y="2856"/>
                    </a:cubicBezTo>
                    <a:cubicBezTo>
                      <a:pt x="3579" y="2881"/>
                      <a:pt x="3616" y="2892"/>
                      <a:pt x="3652" y="2892"/>
                    </a:cubicBezTo>
                    <a:cubicBezTo>
                      <a:pt x="3819" y="2892"/>
                      <a:pt x="3944" y="2647"/>
                      <a:pt x="3823" y="2479"/>
                    </a:cubicBezTo>
                    <a:lnTo>
                      <a:pt x="3823" y="2479"/>
                    </a:lnTo>
                    <a:cubicBezTo>
                      <a:pt x="3833" y="2422"/>
                      <a:pt x="3831" y="2363"/>
                      <a:pt x="3814" y="2311"/>
                    </a:cubicBezTo>
                    <a:cubicBezTo>
                      <a:pt x="3425" y="1805"/>
                      <a:pt x="2996" y="1377"/>
                      <a:pt x="2491" y="1027"/>
                    </a:cubicBezTo>
                    <a:cubicBezTo>
                      <a:pt x="2257" y="871"/>
                      <a:pt x="1985" y="677"/>
                      <a:pt x="1712" y="521"/>
                    </a:cubicBezTo>
                    <a:cubicBezTo>
                      <a:pt x="1479" y="327"/>
                      <a:pt x="1206" y="171"/>
                      <a:pt x="934" y="54"/>
                    </a:cubicBezTo>
                    <a:cubicBezTo>
                      <a:pt x="850" y="18"/>
                      <a:pt x="758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4016;p35">
                <a:extLst>
                  <a:ext uri="{FF2B5EF4-FFF2-40B4-BE49-F238E27FC236}">
                    <a16:creationId xmlns:a16="http://schemas.microsoft.com/office/drawing/2014/main" id="{70F76AD5-19BD-4C2E-8922-B3E540CD6EFB}"/>
                  </a:ext>
                </a:extLst>
              </p:cNvPr>
              <p:cNvSpPr/>
              <p:nvPr/>
            </p:nvSpPr>
            <p:spPr>
              <a:xfrm>
                <a:off x="4084754" y="2922768"/>
                <a:ext cx="44352" cy="144389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6782" extrusionOk="0">
                    <a:moveTo>
                      <a:pt x="577" y="488"/>
                    </a:moveTo>
                    <a:cubicBezTo>
                      <a:pt x="592" y="488"/>
                      <a:pt x="608" y="509"/>
                      <a:pt x="623" y="556"/>
                    </a:cubicBezTo>
                    <a:cubicBezTo>
                      <a:pt x="662" y="633"/>
                      <a:pt x="779" y="750"/>
                      <a:pt x="779" y="828"/>
                    </a:cubicBezTo>
                    <a:cubicBezTo>
                      <a:pt x="1168" y="1684"/>
                      <a:pt x="1363" y="2618"/>
                      <a:pt x="1363" y="3552"/>
                    </a:cubicBezTo>
                    <a:cubicBezTo>
                      <a:pt x="1396" y="3986"/>
                      <a:pt x="1429" y="4421"/>
                      <a:pt x="1463" y="4852"/>
                    </a:cubicBezTo>
                    <a:lnTo>
                      <a:pt x="1463" y="4852"/>
                    </a:lnTo>
                    <a:cubicBezTo>
                      <a:pt x="1239" y="4198"/>
                      <a:pt x="1027" y="3544"/>
                      <a:pt x="857" y="2890"/>
                    </a:cubicBezTo>
                    <a:cubicBezTo>
                      <a:pt x="740" y="2423"/>
                      <a:pt x="662" y="1995"/>
                      <a:pt x="584" y="1528"/>
                    </a:cubicBezTo>
                    <a:cubicBezTo>
                      <a:pt x="545" y="1295"/>
                      <a:pt x="506" y="1061"/>
                      <a:pt x="506" y="789"/>
                    </a:cubicBezTo>
                    <a:lnTo>
                      <a:pt x="506" y="633"/>
                    </a:lnTo>
                    <a:cubicBezTo>
                      <a:pt x="530" y="539"/>
                      <a:pt x="554" y="488"/>
                      <a:pt x="577" y="488"/>
                    </a:cubicBezTo>
                    <a:close/>
                    <a:moveTo>
                      <a:pt x="543" y="1"/>
                    </a:moveTo>
                    <a:cubicBezTo>
                      <a:pt x="240" y="1"/>
                      <a:pt x="1" y="344"/>
                      <a:pt x="1" y="633"/>
                    </a:cubicBezTo>
                    <a:cubicBezTo>
                      <a:pt x="1" y="1217"/>
                      <a:pt x="78" y="1762"/>
                      <a:pt x="234" y="2307"/>
                    </a:cubicBezTo>
                    <a:cubicBezTo>
                      <a:pt x="468" y="3474"/>
                      <a:pt x="818" y="4603"/>
                      <a:pt x="1207" y="5731"/>
                    </a:cubicBezTo>
                    <a:cubicBezTo>
                      <a:pt x="1252" y="5837"/>
                      <a:pt x="1350" y="5884"/>
                      <a:pt x="1448" y="5884"/>
                    </a:cubicBezTo>
                    <a:cubicBezTo>
                      <a:pt x="1480" y="5884"/>
                      <a:pt x="1512" y="5879"/>
                      <a:pt x="1542" y="5869"/>
                    </a:cubicBezTo>
                    <a:lnTo>
                      <a:pt x="1542" y="5869"/>
                    </a:lnTo>
                    <a:cubicBezTo>
                      <a:pt x="1560" y="6097"/>
                      <a:pt x="1578" y="6324"/>
                      <a:pt x="1596" y="6548"/>
                    </a:cubicBezTo>
                    <a:cubicBezTo>
                      <a:pt x="1596" y="6704"/>
                      <a:pt x="1722" y="6782"/>
                      <a:pt x="1844" y="6782"/>
                    </a:cubicBezTo>
                    <a:cubicBezTo>
                      <a:pt x="1966" y="6782"/>
                      <a:pt x="2082" y="6704"/>
                      <a:pt x="2063" y="6548"/>
                    </a:cubicBezTo>
                    <a:cubicBezTo>
                      <a:pt x="1985" y="5342"/>
                      <a:pt x="1946" y="4058"/>
                      <a:pt x="1791" y="2851"/>
                    </a:cubicBezTo>
                    <a:cubicBezTo>
                      <a:pt x="1752" y="2268"/>
                      <a:pt x="1635" y="1723"/>
                      <a:pt x="1479" y="1217"/>
                    </a:cubicBezTo>
                    <a:cubicBezTo>
                      <a:pt x="1324" y="828"/>
                      <a:pt x="1129" y="244"/>
                      <a:pt x="740" y="50"/>
                    </a:cubicBezTo>
                    <a:cubicBezTo>
                      <a:pt x="673" y="16"/>
                      <a:pt x="606" y="1"/>
                      <a:pt x="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4017;p35">
                <a:extLst>
                  <a:ext uri="{FF2B5EF4-FFF2-40B4-BE49-F238E27FC236}">
                    <a16:creationId xmlns:a16="http://schemas.microsoft.com/office/drawing/2014/main" id="{1FA8A06E-1CC4-4599-9E7E-02545EC267BD}"/>
                  </a:ext>
                </a:extLst>
              </p:cNvPr>
              <p:cNvSpPr/>
              <p:nvPr/>
            </p:nvSpPr>
            <p:spPr>
              <a:xfrm>
                <a:off x="3966266" y="2907992"/>
                <a:ext cx="106250" cy="51650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2426" extrusionOk="0">
                    <a:moveTo>
                      <a:pt x="1013" y="471"/>
                    </a:moveTo>
                    <a:cubicBezTo>
                      <a:pt x="1168" y="471"/>
                      <a:pt x="1363" y="471"/>
                      <a:pt x="1519" y="510"/>
                    </a:cubicBezTo>
                    <a:cubicBezTo>
                      <a:pt x="1869" y="588"/>
                      <a:pt x="2219" y="744"/>
                      <a:pt x="2530" y="899"/>
                    </a:cubicBezTo>
                    <a:cubicBezTo>
                      <a:pt x="2944" y="1143"/>
                      <a:pt x="3327" y="1431"/>
                      <a:pt x="3717" y="1699"/>
                    </a:cubicBezTo>
                    <a:lnTo>
                      <a:pt x="3717" y="1699"/>
                    </a:lnTo>
                    <a:cubicBezTo>
                      <a:pt x="3270" y="1617"/>
                      <a:pt x="2822" y="1550"/>
                      <a:pt x="2375" y="1483"/>
                    </a:cubicBezTo>
                    <a:cubicBezTo>
                      <a:pt x="1985" y="1444"/>
                      <a:pt x="1596" y="1327"/>
                      <a:pt x="1246" y="1172"/>
                    </a:cubicBezTo>
                    <a:cubicBezTo>
                      <a:pt x="1013" y="1055"/>
                      <a:pt x="624" y="821"/>
                      <a:pt x="585" y="549"/>
                    </a:cubicBezTo>
                    <a:cubicBezTo>
                      <a:pt x="624" y="510"/>
                      <a:pt x="662" y="510"/>
                      <a:pt x="701" y="510"/>
                    </a:cubicBezTo>
                    <a:cubicBezTo>
                      <a:pt x="818" y="471"/>
                      <a:pt x="896" y="471"/>
                      <a:pt x="1013" y="471"/>
                    </a:cubicBezTo>
                    <a:close/>
                    <a:moveTo>
                      <a:pt x="1114" y="1"/>
                    </a:moveTo>
                    <a:cubicBezTo>
                      <a:pt x="1068" y="1"/>
                      <a:pt x="1021" y="2"/>
                      <a:pt x="974" y="4"/>
                    </a:cubicBezTo>
                    <a:cubicBezTo>
                      <a:pt x="701" y="4"/>
                      <a:pt x="312" y="43"/>
                      <a:pt x="157" y="316"/>
                    </a:cubicBezTo>
                    <a:cubicBezTo>
                      <a:pt x="1" y="549"/>
                      <a:pt x="195" y="899"/>
                      <a:pt x="351" y="1094"/>
                    </a:cubicBezTo>
                    <a:cubicBezTo>
                      <a:pt x="779" y="1561"/>
                      <a:pt x="1402" y="1872"/>
                      <a:pt x="2024" y="1911"/>
                    </a:cubicBezTo>
                    <a:cubicBezTo>
                      <a:pt x="2919" y="2067"/>
                      <a:pt x="3737" y="2183"/>
                      <a:pt x="4593" y="2417"/>
                    </a:cubicBezTo>
                    <a:cubicBezTo>
                      <a:pt x="4616" y="2423"/>
                      <a:pt x="4639" y="2426"/>
                      <a:pt x="4660" y="2426"/>
                    </a:cubicBezTo>
                    <a:cubicBezTo>
                      <a:pt x="4904" y="2426"/>
                      <a:pt x="4989" y="2067"/>
                      <a:pt x="4791" y="1934"/>
                    </a:cubicBezTo>
                    <a:lnTo>
                      <a:pt x="4791" y="1934"/>
                    </a:lnTo>
                    <a:cubicBezTo>
                      <a:pt x="4785" y="1866"/>
                      <a:pt x="4748" y="1800"/>
                      <a:pt x="4671" y="1755"/>
                    </a:cubicBezTo>
                    <a:cubicBezTo>
                      <a:pt x="3503" y="1115"/>
                      <a:pt x="2517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4018;p35">
                <a:extLst>
                  <a:ext uri="{FF2B5EF4-FFF2-40B4-BE49-F238E27FC236}">
                    <a16:creationId xmlns:a16="http://schemas.microsoft.com/office/drawing/2014/main" id="{EA722792-319F-4213-B983-29ADBDC412C5}"/>
                  </a:ext>
                </a:extLst>
              </p:cNvPr>
              <p:cNvSpPr/>
              <p:nvPr/>
            </p:nvSpPr>
            <p:spPr>
              <a:xfrm>
                <a:off x="4054924" y="2843970"/>
                <a:ext cx="35644" cy="104811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923" extrusionOk="0">
                    <a:moveTo>
                      <a:pt x="850" y="505"/>
                    </a:moveTo>
                    <a:cubicBezTo>
                      <a:pt x="864" y="505"/>
                      <a:pt x="880" y="510"/>
                      <a:pt x="896" y="521"/>
                    </a:cubicBezTo>
                    <a:cubicBezTo>
                      <a:pt x="1051" y="599"/>
                      <a:pt x="1051" y="871"/>
                      <a:pt x="1051" y="949"/>
                    </a:cubicBezTo>
                    <a:cubicBezTo>
                      <a:pt x="1129" y="1105"/>
                      <a:pt x="1129" y="1260"/>
                      <a:pt x="1168" y="1416"/>
                    </a:cubicBezTo>
                    <a:cubicBezTo>
                      <a:pt x="1168" y="1766"/>
                      <a:pt x="1168" y="2155"/>
                      <a:pt x="1090" y="2505"/>
                    </a:cubicBezTo>
                    <a:cubicBezTo>
                      <a:pt x="1012" y="2856"/>
                      <a:pt x="896" y="3206"/>
                      <a:pt x="779" y="3556"/>
                    </a:cubicBezTo>
                    <a:cubicBezTo>
                      <a:pt x="763" y="3701"/>
                      <a:pt x="734" y="3845"/>
                      <a:pt x="694" y="3987"/>
                    </a:cubicBezTo>
                    <a:lnTo>
                      <a:pt x="694" y="3987"/>
                    </a:lnTo>
                    <a:cubicBezTo>
                      <a:pt x="609" y="3441"/>
                      <a:pt x="536" y="2907"/>
                      <a:pt x="507" y="2350"/>
                    </a:cubicBezTo>
                    <a:cubicBezTo>
                      <a:pt x="507" y="2000"/>
                      <a:pt x="507" y="1649"/>
                      <a:pt x="584" y="1299"/>
                    </a:cubicBezTo>
                    <a:cubicBezTo>
                      <a:pt x="584" y="1105"/>
                      <a:pt x="623" y="949"/>
                      <a:pt x="701" y="793"/>
                    </a:cubicBezTo>
                    <a:cubicBezTo>
                      <a:pt x="701" y="693"/>
                      <a:pt x="759" y="505"/>
                      <a:pt x="850" y="505"/>
                    </a:cubicBezTo>
                    <a:close/>
                    <a:moveTo>
                      <a:pt x="871" y="0"/>
                    </a:moveTo>
                    <a:cubicBezTo>
                      <a:pt x="679" y="0"/>
                      <a:pt x="497" y="87"/>
                      <a:pt x="390" y="248"/>
                    </a:cubicBezTo>
                    <a:cubicBezTo>
                      <a:pt x="234" y="521"/>
                      <a:pt x="117" y="871"/>
                      <a:pt x="78" y="1182"/>
                    </a:cubicBezTo>
                    <a:cubicBezTo>
                      <a:pt x="40" y="1533"/>
                      <a:pt x="1" y="1883"/>
                      <a:pt x="1" y="2233"/>
                    </a:cubicBezTo>
                    <a:cubicBezTo>
                      <a:pt x="40" y="3050"/>
                      <a:pt x="156" y="3828"/>
                      <a:pt x="312" y="4646"/>
                    </a:cubicBezTo>
                    <a:cubicBezTo>
                      <a:pt x="324" y="4745"/>
                      <a:pt x="381" y="4797"/>
                      <a:pt x="451" y="4813"/>
                    </a:cubicBezTo>
                    <a:lnTo>
                      <a:pt x="451" y="4813"/>
                    </a:lnTo>
                    <a:cubicBezTo>
                      <a:pt x="495" y="4880"/>
                      <a:pt x="580" y="4923"/>
                      <a:pt x="669" y="4923"/>
                    </a:cubicBezTo>
                    <a:cubicBezTo>
                      <a:pt x="750" y="4923"/>
                      <a:pt x="834" y="4887"/>
                      <a:pt x="896" y="4801"/>
                    </a:cubicBezTo>
                    <a:lnTo>
                      <a:pt x="896" y="4801"/>
                    </a:lnTo>
                    <a:lnTo>
                      <a:pt x="857" y="4840"/>
                    </a:lnTo>
                    <a:cubicBezTo>
                      <a:pt x="1051" y="4529"/>
                      <a:pt x="1168" y="4218"/>
                      <a:pt x="1207" y="3867"/>
                    </a:cubicBezTo>
                    <a:cubicBezTo>
                      <a:pt x="1324" y="3517"/>
                      <a:pt x="1402" y="3167"/>
                      <a:pt x="1518" y="2778"/>
                    </a:cubicBezTo>
                    <a:cubicBezTo>
                      <a:pt x="1674" y="2116"/>
                      <a:pt x="1674" y="1416"/>
                      <a:pt x="1518" y="754"/>
                    </a:cubicBezTo>
                    <a:cubicBezTo>
                      <a:pt x="1479" y="482"/>
                      <a:pt x="1324" y="248"/>
                      <a:pt x="1129" y="54"/>
                    </a:cubicBezTo>
                    <a:cubicBezTo>
                      <a:pt x="1045" y="18"/>
                      <a:pt x="957" y="0"/>
                      <a:pt x="8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4019;p35">
                <a:extLst>
                  <a:ext uri="{FF2B5EF4-FFF2-40B4-BE49-F238E27FC236}">
                    <a16:creationId xmlns:a16="http://schemas.microsoft.com/office/drawing/2014/main" id="{1B1F4BC6-9669-44F9-A166-EE56AD222988}"/>
                  </a:ext>
                </a:extLst>
              </p:cNvPr>
              <p:cNvSpPr/>
              <p:nvPr/>
            </p:nvSpPr>
            <p:spPr>
              <a:xfrm>
                <a:off x="3938927" y="2846631"/>
                <a:ext cx="106654" cy="58186"/>
              </a:xfrm>
              <a:custGeom>
                <a:avLst/>
                <a:gdLst/>
                <a:ahLst/>
                <a:cxnLst/>
                <a:rect l="l" t="t" r="r" b="b"/>
                <a:pathLst>
                  <a:path w="5009" h="2733" extrusionOk="0">
                    <a:moveTo>
                      <a:pt x="857" y="474"/>
                    </a:moveTo>
                    <a:cubicBezTo>
                      <a:pt x="1051" y="474"/>
                      <a:pt x="1246" y="513"/>
                      <a:pt x="1441" y="590"/>
                    </a:cubicBezTo>
                    <a:cubicBezTo>
                      <a:pt x="1752" y="668"/>
                      <a:pt x="2102" y="824"/>
                      <a:pt x="2413" y="980"/>
                    </a:cubicBezTo>
                    <a:cubicBezTo>
                      <a:pt x="2921" y="1265"/>
                      <a:pt x="3402" y="1654"/>
                      <a:pt x="3816" y="2104"/>
                    </a:cubicBezTo>
                    <a:lnTo>
                      <a:pt x="3816" y="2104"/>
                    </a:lnTo>
                    <a:cubicBezTo>
                      <a:pt x="3374" y="2015"/>
                      <a:pt x="2933" y="1913"/>
                      <a:pt x="2491" y="1797"/>
                    </a:cubicBezTo>
                    <a:cubicBezTo>
                      <a:pt x="2180" y="1680"/>
                      <a:pt x="1830" y="1563"/>
                      <a:pt x="1518" y="1408"/>
                    </a:cubicBezTo>
                    <a:cubicBezTo>
                      <a:pt x="1168" y="1252"/>
                      <a:pt x="857" y="1057"/>
                      <a:pt x="623" y="785"/>
                    </a:cubicBezTo>
                    <a:cubicBezTo>
                      <a:pt x="468" y="590"/>
                      <a:pt x="662" y="474"/>
                      <a:pt x="857" y="474"/>
                    </a:cubicBezTo>
                    <a:close/>
                    <a:moveTo>
                      <a:pt x="830" y="1"/>
                    </a:moveTo>
                    <a:cubicBezTo>
                      <a:pt x="523" y="1"/>
                      <a:pt x="257" y="155"/>
                      <a:pt x="118" y="435"/>
                    </a:cubicBezTo>
                    <a:cubicBezTo>
                      <a:pt x="1" y="746"/>
                      <a:pt x="118" y="1096"/>
                      <a:pt x="429" y="1252"/>
                    </a:cubicBezTo>
                    <a:cubicBezTo>
                      <a:pt x="974" y="1719"/>
                      <a:pt x="1557" y="2030"/>
                      <a:pt x="2219" y="2225"/>
                    </a:cubicBezTo>
                    <a:cubicBezTo>
                      <a:pt x="2997" y="2458"/>
                      <a:pt x="3814" y="2614"/>
                      <a:pt x="4593" y="2731"/>
                    </a:cubicBezTo>
                    <a:cubicBezTo>
                      <a:pt x="4605" y="2732"/>
                      <a:pt x="4617" y="2733"/>
                      <a:pt x="4629" y="2733"/>
                    </a:cubicBezTo>
                    <a:cubicBezTo>
                      <a:pt x="4912" y="2733"/>
                      <a:pt x="5008" y="2299"/>
                      <a:pt x="4709" y="2225"/>
                    </a:cubicBezTo>
                    <a:lnTo>
                      <a:pt x="4709" y="2225"/>
                    </a:lnTo>
                    <a:lnTo>
                      <a:pt x="4709" y="2264"/>
                    </a:lnTo>
                    <a:cubicBezTo>
                      <a:pt x="4637" y="2252"/>
                      <a:pt x="4566" y="2241"/>
                      <a:pt x="4494" y="2229"/>
                    </a:cubicBezTo>
                    <a:lnTo>
                      <a:pt x="4494" y="2229"/>
                    </a:lnTo>
                    <a:cubicBezTo>
                      <a:pt x="4495" y="2175"/>
                      <a:pt x="4479" y="2119"/>
                      <a:pt x="4437" y="2069"/>
                    </a:cubicBezTo>
                    <a:cubicBezTo>
                      <a:pt x="3970" y="1524"/>
                      <a:pt x="3464" y="1057"/>
                      <a:pt x="2880" y="707"/>
                    </a:cubicBezTo>
                    <a:cubicBezTo>
                      <a:pt x="2297" y="318"/>
                      <a:pt x="1635" y="85"/>
                      <a:pt x="935" y="7"/>
                    </a:cubicBezTo>
                    <a:cubicBezTo>
                      <a:pt x="899" y="3"/>
                      <a:pt x="864" y="1"/>
                      <a:pt x="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4020;p35">
                <a:extLst>
                  <a:ext uri="{FF2B5EF4-FFF2-40B4-BE49-F238E27FC236}">
                    <a16:creationId xmlns:a16="http://schemas.microsoft.com/office/drawing/2014/main" id="{BB7BB1F4-13B2-4AFA-8664-11391D6A8AC7}"/>
                  </a:ext>
                </a:extLst>
              </p:cNvPr>
              <p:cNvSpPr/>
              <p:nvPr/>
            </p:nvSpPr>
            <p:spPr>
              <a:xfrm>
                <a:off x="4014321" y="2785313"/>
                <a:ext cx="38965" cy="10485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4925" extrusionOk="0">
                    <a:moveTo>
                      <a:pt x="651" y="511"/>
                    </a:moveTo>
                    <a:cubicBezTo>
                      <a:pt x="672" y="511"/>
                      <a:pt x="699" y="524"/>
                      <a:pt x="740" y="552"/>
                    </a:cubicBezTo>
                    <a:cubicBezTo>
                      <a:pt x="974" y="785"/>
                      <a:pt x="1090" y="1058"/>
                      <a:pt x="1168" y="1330"/>
                    </a:cubicBezTo>
                    <a:cubicBezTo>
                      <a:pt x="1246" y="1680"/>
                      <a:pt x="1285" y="2070"/>
                      <a:pt x="1246" y="2459"/>
                    </a:cubicBezTo>
                    <a:cubicBezTo>
                      <a:pt x="1217" y="2983"/>
                      <a:pt x="1123" y="3529"/>
                      <a:pt x="1028" y="4064"/>
                    </a:cubicBezTo>
                    <a:lnTo>
                      <a:pt x="1028" y="4064"/>
                    </a:lnTo>
                    <a:cubicBezTo>
                      <a:pt x="1025" y="4048"/>
                      <a:pt x="1020" y="4031"/>
                      <a:pt x="1013" y="4015"/>
                    </a:cubicBezTo>
                    <a:lnTo>
                      <a:pt x="974" y="4015"/>
                    </a:lnTo>
                    <a:cubicBezTo>
                      <a:pt x="701" y="3393"/>
                      <a:pt x="546" y="2731"/>
                      <a:pt x="468" y="2070"/>
                    </a:cubicBezTo>
                    <a:cubicBezTo>
                      <a:pt x="468" y="1758"/>
                      <a:pt x="468" y="1408"/>
                      <a:pt x="468" y="1097"/>
                    </a:cubicBezTo>
                    <a:cubicBezTo>
                      <a:pt x="468" y="941"/>
                      <a:pt x="507" y="785"/>
                      <a:pt x="546" y="630"/>
                    </a:cubicBezTo>
                    <a:cubicBezTo>
                      <a:pt x="596" y="554"/>
                      <a:pt x="614" y="511"/>
                      <a:pt x="651" y="511"/>
                    </a:cubicBezTo>
                    <a:close/>
                    <a:moveTo>
                      <a:pt x="641" y="0"/>
                    </a:moveTo>
                    <a:cubicBezTo>
                      <a:pt x="450" y="0"/>
                      <a:pt x="281" y="109"/>
                      <a:pt x="195" y="279"/>
                    </a:cubicBezTo>
                    <a:cubicBezTo>
                      <a:pt x="79" y="513"/>
                      <a:pt x="1" y="785"/>
                      <a:pt x="1" y="1058"/>
                    </a:cubicBezTo>
                    <a:cubicBezTo>
                      <a:pt x="1" y="1408"/>
                      <a:pt x="1" y="1719"/>
                      <a:pt x="1" y="2070"/>
                    </a:cubicBezTo>
                    <a:cubicBezTo>
                      <a:pt x="79" y="2809"/>
                      <a:pt x="273" y="3548"/>
                      <a:pt x="585" y="4249"/>
                    </a:cubicBezTo>
                    <a:cubicBezTo>
                      <a:pt x="621" y="4334"/>
                      <a:pt x="689" y="4370"/>
                      <a:pt x="761" y="4370"/>
                    </a:cubicBezTo>
                    <a:cubicBezTo>
                      <a:pt x="851" y="4370"/>
                      <a:pt x="949" y="4313"/>
                      <a:pt x="999" y="4229"/>
                    </a:cubicBezTo>
                    <a:lnTo>
                      <a:pt x="999" y="4229"/>
                    </a:lnTo>
                    <a:cubicBezTo>
                      <a:pt x="977" y="4353"/>
                      <a:pt x="955" y="4477"/>
                      <a:pt x="935" y="4599"/>
                    </a:cubicBezTo>
                    <a:cubicBezTo>
                      <a:pt x="911" y="4791"/>
                      <a:pt x="1080" y="4924"/>
                      <a:pt x="1231" y="4924"/>
                    </a:cubicBezTo>
                    <a:cubicBezTo>
                      <a:pt x="1324" y="4924"/>
                      <a:pt x="1411" y="4873"/>
                      <a:pt x="1441" y="4755"/>
                    </a:cubicBezTo>
                    <a:cubicBezTo>
                      <a:pt x="1519" y="4015"/>
                      <a:pt x="1674" y="3276"/>
                      <a:pt x="1752" y="2575"/>
                    </a:cubicBezTo>
                    <a:cubicBezTo>
                      <a:pt x="1830" y="1914"/>
                      <a:pt x="1713" y="1213"/>
                      <a:pt x="1441" y="630"/>
                    </a:cubicBezTo>
                    <a:cubicBezTo>
                      <a:pt x="1324" y="357"/>
                      <a:pt x="1090" y="163"/>
                      <a:pt x="857" y="46"/>
                    </a:cubicBezTo>
                    <a:cubicBezTo>
                      <a:pt x="784" y="15"/>
                      <a:pt x="711" y="0"/>
                      <a:pt x="6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4021;p35">
                <a:extLst>
                  <a:ext uri="{FF2B5EF4-FFF2-40B4-BE49-F238E27FC236}">
                    <a16:creationId xmlns:a16="http://schemas.microsoft.com/office/drawing/2014/main" id="{420E461D-E540-4F21-B326-5F45DD8F679C}"/>
                  </a:ext>
                </a:extLst>
              </p:cNvPr>
              <p:cNvSpPr/>
              <p:nvPr/>
            </p:nvSpPr>
            <p:spPr>
              <a:xfrm>
                <a:off x="3943910" y="2769110"/>
                <a:ext cx="91025" cy="109963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5165" extrusionOk="0">
                    <a:moveTo>
                      <a:pt x="744" y="505"/>
                    </a:moveTo>
                    <a:cubicBezTo>
                      <a:pt x="904" y="505"/>
                      <a:pt x="1104" y="606"/>
                      <a:pt x="1207" y="729"/>
                    </a:cubicBezTo>
                    <a:cubicBezTo>
                      <a:pt x="1479" y="1040"/>
                      <a:pt x="1751" y="1430"/>
                      <a:pt x="1946" y="1819"/>
                    </a:cubicBezTo>
                    <a:cubicBezTo>
                      <a:pt x="2356" y="2387"/>
                      <a:pt x="2716" y="3007"/>
                      <a:pt x="3024" y="3657"/>
                    </a:cubicBezTo>
                    <a:lnTo>
                      <a:pt x="3024" y="3657"/>
                    </a:lnTo>
                    <a:lnTo>
                      <a:pt x="2102" y="2753"/>
                    </a:lnTo>
                    <a:cubicBezTo>
                      <a:pt x="1751" y="2441"/>
                      <a:pt x="1440" y="2130"/>
                      <a:pt x="1090" y="1780"/>
                    </a:cubicBezTo>
                    <a:cubicBezTo>
                      <a:pt x="817" y="1507"/>
                      <a:pt x="623" y="1196"/>
                      <a:pt x="506" y="807"/>
                    </a:cubicBezTo>
                    <a:cubicBezTo>
                      <a:pt x="488" y="586"/>
                      <a:pt x="600" y="505"/>
                      <a:pt x="744" y="505"/>
                    </a:cubicBezTo>
                    <a:close/>
                    <a:moveTo>
                      <a:pt x="787" y="0"/>
                    </a:moveTo>
                    <a:cubicBezTo>
                      <a:pt x="556" y="0"/>
                      <a:pt x="342" y="95"/>
                      <a:pt x="195" y="301"/>
                    </a:cubicBezTo>
                    <a:cubicBezTo>
                      <a:pt x="0" y="535"/>
                      <a:pt x="0" y="846"/>
                      <a:pt x="117" y="1157"/>
                    </a:cubicBezTo>
                    <a:cubicBezTo>
                      <a:pt x="389" y="1897"/>
                      <a:pt x="1090" y="2441"/>
                      <a:pt x="1635" y="2947"/>
                    </a:cubicBezTo>
                    <a:lnTo>
                      <a:pt x="3775" y="5087"/>
                    </a:lnTo>
                    <a:cubicBezTo>
                      <a:pt x="3829" y="5142"/>
                      <a:pt x="3888" y="5164"/>
                      <a:pt x="3943" y="5164"/>
                    </a:cubicBezTo>
                    <a:cubicBezTo>
                      <a:pt x="4126" y="5164"/>
                      <a:pt x="4274" y="4916"/>
                      <a:pt x="4125" y="4737"/>
                    </a:cubicBezTo>
                    <a:lnTo>
                      <a:pt x="3554" y="4177"/>
                    </a:lnTo>
                    <a:lnTo>
                      <a:pt x="3554" y="4177"/>
                    </a:lnTo>
                    <a:cubicBezTo>
                      <a:pt x="3652" y="4108"/>
                      <a:pt x="3715" y="3975"/>
                      <a:pt x="3658" y="3842"/>
                    </a:cubicBezTo>
                    <a:cubicBezTo>
                      <a:pt x="3308" y="3103"/>
                      <a:pt x="2919" y="2364"/>
                      <a:pt x="2491" y="1663"/>
                    </a:cubicBezTo>
                    <a:cubicBezTo>
                      <a:pt x="2257" y="1313"/>
                      <a:pt x="2024" y="963"/>
                      <a:pt x="1790" y="651"/>
                    </a:cubicBezTo>
                    <a:cubicBezTo>
                      <a:pt x="1596" y="340"/>
                      <a:pt x="1323" y="107"/>
                      <a:pt x="1012" y="29"/>
                    </a:cubicBezTo>
                    <a:cubicBezTo>
                      <a:pt x="936" y="10"/>
                      <a:pt x="861" y="0"/>
                      <a:pt x="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4022;p35">
                <a:extLst>
                  <a:ext uri="{FF2B5EF4-FFF2-40B4-BE49-F238E27FC236}">
                    <a16:creationId xmlns:a16="http://schemas.microsoft.com/office/drawing/2014/main" id="{FA1ABF4D-CB95-4A15-BB20-78CA29EA7771}"/>
                  </a:ext>
                </a:extLst>
              </p:cNvPr>
              <p:cNvSpPr/>
              <p:nvPr/>
            </p:nvSpPr>
            <p:spPr>
              <a:xfrm>
                <a:off x="4040212" y="3026499"/>
                <a:ext cx="91813" cy="56419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650" extrusionOk="0">
                    <a:moveTo>
                      <a:pt x="1089" y="495"/>
                    </a:moveTo>
                    <a:cubicBezTo>
                      <a:pt x="1140" y="495"/>
                      <a:pt x="1191" y="500"/>
                      <a:pt x="1236" y="509"/>
                    </a:cubicBezTo>
                    <a:cubicBezTo>
                      <a:pt x="1470" y="587"/>
                      <a:pt x="1703" y="703"/>
                      <a:pt x="1937" y="820"/>
                    </a:cubicBezTo>
                    <a:cubicBezTo>
                      <a:pt x="2131" y="976"/>
                      <a:pt x="2365" y="1093"/>
                      <a:pt x="2560" y="1248"/>
                    </a:cubicBezTo>
                    <a:cubicBezTo>
                      <a:pt x="2889" y="1496"/>
                      <a:pt x="3200" y="1782"/>
                      <a:pt x="3491" y="2079"/>
                    </a:cubicBezTo>
                    <a:lnTo>
                      <a:pt x="3491" y="2079"/>
                    </a:lnTo>
                    <a:cubicBezTo>
                      <a:pt x="3125" y="2016"/>
                      <a:pt x="2784" y="1912"/>
                      <a:pt x="2443" y="1754"/>
                    </a:cubicBezTo>
                    <a:cubicBezTo>
                      <a:pt x="1898" y="1560"/>
                      <a:pt x="1431" y="1326"/>
                      <a:pt x="964" y="1054"/>
                    </a:cubicBezTo>
                    <a:cubicBezTo>
                      <a:pt x="847" y="976"/>
                      <a:pt x="614" y="859"/>
                      <a:pt x="692" y="664"/>
                    </a:cubicBezTo>
                    <a:cubicBezTo>
                      <a:pt x="751" y="546"/>
                      <a:pt x="924" y="495"/>
                      <a:pt x="1089" y="495"/>
                    </a:cubicBezTo>
                    <a:close/>
                    <a:moveTo>
                      <a:pt x="1025" y="1"/>
                    </a:moveTo>
                    <a:cubicBezTo>
                      <a:pt x="500" y="1"/>
                      <a:pt x="0" y="529"/>
                      <a:pt x="264" y="1093"/>
                    </a:cubicBezTo>
                    <a:cubicBezTo>
                      <a:pt x="419" y="1287"/>
                      <a:pt x="653" y="1482"/>
                      <a:pt x="925" y="1598"/>
                    </a:cubicBezTo>
                    <a:cubicBezTo>
                      <a:pt x="1198" y="1754"/>
                      <a:pt x="1509" y="1910"/>
                      <a:pt x="1820" y="2026"/>
                    </a:cubicBezTo>
                    <a:cubicBezTo>
                      <a:pt x="2521" y="2377"/>
                      <a:pt x="3260" y="2571"/>
                      <a:pt x="4038" y="2649"/>
                    </a:cubicBezTo>
                    <a:cubicBezTo>
                      <a:pt x="4241" y="2649"/>
                      <a:pt x="4311" y="2435"/>
                      <a:pt x="4251" y="2285"/>
                    </a:cubicBezTo>
                    <a:lnTo>
                      <a:pt x="4251" y="2285"/>
                    </a:lnTo>
                    <a:cubicBezTo>
                      <a:pt x="4253" y="2227"/>
                      <a:pt x="4237" y="2165"/>
                      <a:pt x="4194" y="2104"/>
                    </a:cubicBezTo>
                    <a:cubicBezTo>
                      <a:pt x="3766" y="1637"/>
                      <a:pt x="3299" y="1209"/>
                      <a:pt x="2793" y="820"/>
                    </a:cubicBezTo>
                    <a:cubicBezTo>
                      <a:pt x="2521" y="626"/>
                      <a:pt x="2287" y="470"/>
                      <a:pt x="2015" y="353"/>
                    </a:cubicBezTo>
                    <a:cubicBezTo>
                      <a:pt x="1742" y="159"/>
                      <a:pt x="1431" y="42"/>
                      <a:pt x="1081" y="3"/>
                    </a:cubicBezTo>
                    <a:cubicBezTo>
                      <a:pt x="1062" y="2"/>
                      <a:pt x="1044" y="1"/>
                      <a:pt x="10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" name="Google Shape;4023;p35">
              <a:extLst>
                <a:ext uri="{FF2B5EF4-FFF2-40B4-BE49-F238E27FC236}">
                  <a16:creationId xmlns:a16="http://schemas.microsoft.com/office/drawing/2014/main" id="{452E5B58-DC86-4888-9988-BD74D8B9C8A3}"/>
                </a:ext>
              </a:extLst>
            </p:cNvPr>
            <p:cNvGrpSpPr/>
            <p:nvPr/>
          </p:nvGrpSpPr>
          <p:grpSpPr>
            <a:xfrm rot="-2194961">
              <a:off x="4006493" y="3020745"/>
              <a:ext cx="194097" cy="328946"/>
              <a:chOff x="3938927" y="2769110"/>
              <a:chExt cx="225231" cy="381709"/>
            </a:xfrm>
          </p:grpSpPr>
          <p:sp>
            <p:nvSpPr>
              <p:cNvPr id="227" name="Google Shape;4024;p35">
                <a:extLst>
                  <a:ext uri="{FF2B5EF4-FFF2-40B4-BE49-F238E27FC236}">
                    <a16:creationId xmlns:a16="http://schemas.microsoft.com/office/drawing/2014/main" id="{9024E321-1756-4154-BB62-74916689D384}"/>
                  </a:ext>
                </a:extLst>
              </p:cNvPr>
              <p:cNvSpPr/>
              <p:nvPr/>
            </p:nvSpPr>
            <p:spPr>
              <a:xfrm>
                <a:off x="3969247" y="2777073"/>
                <a:ext cx="194912" cy="373746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17555" extrusionOk="0">
                    <a:moveTo>
                      <a:pt x="335" y="0"/>
                    </a:moveTo>
                    <a:cubicBezTo>
                      <a:pt x="159" y="0"/>
                      <a:pt x="0" y="169"/>
                      <a:pt x="133" y="355"/>
                    </a:cubicBezTo>
                    <a:cubicBezTo>
                      <a:pt x="3324" y="5842"/>
                      <a:pt x="6165" y="11523"/>
                      <a:pt x="8616" y="17399"/>
                    </a:cubicBezTo>
                    <a:cubicBezTo>
                      <a:pt x="8663" y="17508"/>
                      <a:pt x="8765" y="17554"/>
                      <a:pt x="8863" y="17554"/>
                    </a:cubicBezTo>
                    <a:cubicBezTo>
                      <a:pt x="9012" y="17554"/>
                      <a:pt x="9154" y="17447"/>
                      <a:pt x="9083" y="17283"/>
                    </a:cubicBezTo>
                    <a:cubicBezTo>
                      <a:pt x="6632" y="11368"/>
                      <a:pt x="3752" y="5647"/>
                      <a:pt x="561" y="122"/>
                    </a:cubicBezTo>
                    <a:cubicBezTo>
                      <a:pt x="500" y="36"/>
                      <a:pt x="416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4025;p35">
                <a:extLst>
                  <a:ext uri="{FF2B5EF4-FFF2-40B4-BE49-F238E27FC236}">
                    <a16:creationId xmlns:a16="http://schemas.microsoft.com/office/drawing/2014/main" id="{0E66C4AB-BD97-4ED9-9E9F-CF3E9A8C60E6}"/>
                  </a:ext>
                </a:extLst>
              </p:cNvPr>
              <p:cNvSpPr/>
              <p:nvPr/>
            </p:nvSpPr>
            <p:spPr>
              <a:xfrm>
                <a:off x="4021794" y="2965755"/>
                <a:ext cx="83999" cy="61571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2892" extrusionOk="0">
                    <a:moveTo>
                      <a:pt x="675" y="514"/>
                    </a:moveTo>
                    <a:cubicBezTo>
                      <a:pt x="732" y="514"/>
                      <a:pt x="799" y="532"/>
                      <a:pt x="856" y="560"/>
                    </a:cubicBezTo>
                    <a:cubicBezTo>
                      <a:pt x="1051" y="677"/>
                      <a:pt x="1284" y="832"/>
                      <a:pt x="1518" y="949"/>
                    </a:cubicBezTo>
                    <a:cubicBezTo>
                      <a:pt x="1712" y="1105"/>
                      <a:pt x="1946" y="1260"/>
                      <a:pt x="2140" y="1377"/>
                    </a:cubicBezTo>
                    <a:cubicBezTo>
                      <a:pt x="2391" y="1566"/>
                      <a:pt x="2631" y="1765"/>
                      <a:pt x="2854" y="1982"/>
                    </a:cubicBezTo>
                    <a:lnTo>
                      <a:pt x="2854" y="1982"/>
                    </a:lnTo>
                    <a:cubicBezTo>
                      <a:pt x="2218" y="1752"/>
                      <a:pt x="1555" y="1596"/>
                      <a:pt x="1012" y="1183"/>
                    </a:cubicBezTo>
                    <a:cubicBezTo>
                      <a:pt x="817" y="1066"/>
                      <a:pt x="662" y="910"/>
                      <a:pt x="584" y="716"/>
                    </a:cubicBezTo>
                    <a:cubicBezTo>
                      <a:pt x="510" y="568"/>
                      <a:pt x="577" y="514"/>
                      <a:pt x="675" y="514"/>
                    </a:cubicBezTo>
                    <a:close/>
                    <a:moveTo>
                      <a:pt x="667" y="1"/>
                    </a:moveTo>
                    <a:cubicBezTo>
                      <a:pt x="463" y="1"/>
                      <a:pt x="263" y="88"/>
                      <a:pt x="156" y="249"/>
                    </a:cubicBezTo>
                    <a:cubicBezTo>
                      <a:pt x="0" y="521"/>
                      <a:pt x="39" y="794"/>
                      <a:pt x="195" y="1027"/>
                    </a:cubicBezTo>
                    <a:cubicBezTo>
                      <a:pt x="545" y="1494"/>
                      <a:pt x="1012" y="1844"/>
                      <a:pt x="1596" y="2039"/>
                    </a:cubicBezTo>
                    <a:cubicBezTo>
                      <a:pt x="2257" y="2233"/>
                      <a:pt x="2919" y="2506"/>
                      <a:pt x="3541" y="2856"/>
                    </a:cubicBezTo>
                    <a:cubicBezTo>
                      <a:pt x="3579" y="2881"/>
                      <a:pt x="3616" y="2892"/>
                      <a:pt x="3652" y="2892"/>
                    </a:cubicBezTo>
                    <a:cubicBezTo>
                      <a:pt x="3819" y="2892"/>
                      <a:pt x="3944" y="2647"/>
                      <a:pt x="3823" y="2479"/>
                    </a:cubicBezTo>
                    <a:lnTo>
                      <a:pt x="3823" y="2479"/>
                    </a:lnTo>
                    <a:cubicBezTo>
                      <a:pt x="3833" y="2422"/>
                      <a:pt x="3831" y="2363"/>
                      <a:pt x="3814" y="2311"/>
                    </a:cubicBezTo>
                    <a:cubicBezTo>
                      <a:pt x="3425" y="1805"/>
                      <a:pt x="2996" y="1377"/>
                      <a:pt x="2491" y="1027"/>
                    </a:cubicBezTo>
                    <a:cubicBezTo>
                      <a:pt x="2257" y="871"/>
                      <a:pt x="1985" y="677"/>
                      <a:pt x="1712" y="521"/>
                    </a:cubicBezTo>
                    <a:cubicBezTo>
                      <a:pt x="1479" y="327"/>
                      <a:pt x="1206" y="171"/>
                      <a:pt x="934" y="54"/>
                    </a:cubicBezTo>
                    <a:cubicBezTo>
                      <a:pt x="850" y="18"/>
                      <a:pt x="758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4026;p35">
                <a:extLst>
                  <a:ext uri="{FF2B5EF4-FFF2-40B4-BE49-F238E27FC236}">
                    <a16:creationId xmlns:a16="http://schemas.microsoft.com/office/drawing/2014/main" id="{BC55DD29-2DA7-411D-B8E3-FF192976AEB7}"/>
                  </a:ext>
                </a:extLst>
              </p:cNvPr>
              <p:cNvSpPr/>
              <p:nvPr/>
            </p:nvSpPr>
            <p:spPr>
              <a:xfrm>
                <a:off x="4084754" y="2922768"/>
                <a:ext cx="44352" cy="144389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6782" extrusionOk="0">
                    <a:moveTo>
                      <a:pt x="577" y="488"/>
                    </a:moveTo>
                    <a:cubicBezTo>
                      <a:pt x="592" y="488"/>
                      <a:pt x="608" y="509"/>
                      <a:pt x="623" y="556"/>
                    </a:cubicBezTo>
                    <a:cubicBezTo>
                      <a:pt x="662" y="633"/>
                      <a:pt x="779" y="750"/>
                      <a:pt x="779" y="828"/>
                    </a:cubicBezTo>
                    <a:cubicBezTo>
                      <a:pt x="1168" y="1684"/>
                      <a:pt x="1363" y="2618"/>
                      <a:pt x="1363" y="3552"/>
                    </a:cubicBezTo>
                    <a:cubicBezTo>
                      <a:pt x="1396" y="3986"/>
                      <a:pt x="1429" y="4421"/>
                      <a:pt x="1463" y="4852"/>
                    </a:cubicBezTo>
                    <a:lnTo>
                      <a:pt x="1463" y="4852"/>
                    </a:lnTo>
                    <a:cubicBezTo>
                      <a:pt x="1239" y="4198"/>
                      <a:pt x="1027" y="3544"/>
                      <a:pt x="857" y="2890"/>
                    </a:cubicBezTo>
                    <a:cubicBezTo>
                      <a:pt x="740" y="2423"/>
                      <a:pt x="662" y="1995"/>
                      <a:pt x="584" y="1528"/>
                    </a:cubicBezTo>
                    <a:cubicBezTo>
                      <a:pt x="545" y="1295"/>
                      <a:pt x="506" y="1061"/>
                      <a:pt x="506" y="789"/>
                    </a:cubicBezTo>
                    <a:lnTo>
                      <a:pt x="506" y="633"/>
                    </a:lnTo>
                    <a:cubicBezTo>
                      <a:pt x="530" y="539"/>
                      <a:pt x="554" y="488"/>
                      <a:pt x="577" y="488"/>
                    </a:cubicBezTo>
                    <a:close/>
                    <a:moveTo>
                      <a:pt x="543" y="1"/>
                    </a:moveTo>
                    <a:cubicBezTo>
                      <a:pt x="240" y="1"/>
                      <a:pt x="1" y="344"/>
                      <a:pt x="1" y="633"/>
                    </a:cubicBezTo>
                    <a:cubicBezTo>
                      <a:pt x="1" y="1217"/>
                      <a:pt x="78" y="1762"/>
                      <a:pt x="234" y="2307"/>
                    </a:cubicBezTo>
                    <a:cubicBezTo>
                      <a:pt x="468" y="3474"/>
                      <a:pt x="818" y="4603"/>
                      <a:pt x="1207" y="5731"/>
                    </a:cubicBezTo>
                    <a:cubicBezTo>
                      <a:pt x="1252" y="5837"/>
                      <a:pt x="1350" y="5884"/>
                      <a:pt x="1448" y="5884"/>
                    </a:cubicBezTo>
                    <a:cubicBezTo>
                      <a:pt x="1480" y="5884"/>
                      <a:pt x="1512" y="5879"/>
                      <a:pt x="1542" y="5869"/>
                    </a:cubicBezTo>
                    <a:lnTo>
                      <a:pt x="1542" y="5869"/>
                    </a:lnTo>
                    <a:cubicBezTo>
                      <a:pt x="1560" y="6097"/>
                      <a:pt x="1578" y="6324"/>
                      <a:pt x="1596" y="6548"/>
                    </a:cubicBezTo>
                    <a:cubicBezTo>
                      <a:pt x="1596" y="6704"/>
                      <a:pt x="1722" y="6782"/>
                      <a:pt x="1844" y="6782"/>
                    </a:cubicBezTo>
                    <a:cubicBezTo>
                      <a:pt x="1966" y="6782"/>
                      <a:pt x="2082" y="6704"/>
                      <a:pt x="2063" y="6548"/>
                    </a:cubicBezTo>
                    <a:cubicBezTo>
                      <a:pt x="1985" y="5342"/>
                      <a:pt x="1946" y="4058"/>
                      <a:pt x="1791" y="2851"/>
                    </a:cubicBezTo>
                    <a:cubicBezTo>
                      <a:pt x="1752" y="2268"/>
                      <a:pt x="1635" y="1723"/>
                      <a:pt x="1479" y="1217"/>
                    </a:cubicBezTo>
                    <a:cubicBezTo>
                      <a:pt x="1324" y="828"/>
                      <a:pt x="1129" y="244"/>
                      <a:pt x="740" y="50"/>
                    </a:cubicBezTo>
                    <a:cubicBezTo>
                      <a:pt x="673" y="16"/>
                      <a:pt x="606" y="1"/>
                      <a:pt x="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4027;p35">
                <a:extLst>
                  <a:ext uri="{FF2B5EF4-FFF2-40B4-BE49-F238E27FC236}">
                    <a16:creationId xmlns:a16="http://schemas.microsoft.com/office/drawing/2014/main" id="{C89FAC1B-46D2-46F6-83C5-03FEA41A4936}"/>
                  </a:ext>
                </a:extLst>
              </p:cNvPr>
              <p:cNvSpPr/>
              <p:nvPr/>
            </p:nvSpPr>
            <p:spPr>
              <a:xfrm>
                <a:off x="3966266" y="2907992"/>
                <a:ext cx="106250" cy="51650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2426" extrusionOk="0">
                    <a:moveTo>
                      <a:pt x="1013" y="471"/>
                    </a:moveTo>
                    <a:cubicBezTo>
                      <a:pt x="1168" y="471"/>
                      <a:pt x="1363" y="471"/>
                      <a:pt x="1519" y="510"/>
                    </a:cubicBezTo>
                    <a:cubicBezTo>
                      <a:pt x="1869" y="588"/>
                      <a:pt x="2219" y="744"/>
                      <a:pt x="2530" y="899"/>
                    </a:cubicBezTo>
                    <a:cubicBezTo>
                      <a:pt x="2944" y="1143"/>
                      <a:pt x="3327" y="1431"/>
                      <a:pt x="3717" y="1699"/>
                    </a:cubicBezTo>
                    <a:lnTo>
                      <a:pt x="3717" y="1699"/>
                    </a:lnTo>
                    <a:cubicBezTo>
                      <a:pt x="3270" y="1617"/>
                      <a:pt x="2822" y="1550"/>
                      <a:pt x="2375" y="1483"/>
                    </a:cubicBezTo>
                    <a:cubicBezTo>
                      <a:pt x="1985" y="1444"/>
                      <a:pt x="1596" y="1327"/>
                      <a:pt x="1246" y="1172"/>
                    </a:cubicBezTo>
                    <a:cubicBezTo>
                      <a:pt x="1013" y="1055"/>
                      <a:pt x="624" y="821"/>
                      <a:pt x="585" y="549"/>
                    </a:cubicBezTo>
                    <a:cubicBezTo>
                      <a:pt x="624" y="510"/>
                      <a:pt x="662" y="510"/>
                      <a:pt x="701" y="510"/>
                    </a:cubicBezTo>
                    <a:cubicBezTo>
                      <a:pt x="818" y="471"/>
                      <a:pt x="896" y="471"/>
                      <a:pt x="1013" y="471"/>
                    </a:cubicBezTo>
                    <a:close/>
                    <a:moveTo>
                      <a:pt x="1114" y="1"/>
                    </a:moveTo>
                    <a:cubicBezTo>
                      <a:pt x="1068" y="1"/>
                      <a:pt x="1021" y="2"/>
                      <a:pt x="974" y="4"/>
                    </a:cubicBezTo>
                    <a:cubicBezTo>
                      <a:pt x="701" y="4"/>
                      <a:pt x="312" y="43"/>
                      <a:pt x="157" y="316"/>
                    </a:cubicBezTo>
                    <a:cubicBezTo>
                      <a:pt x="1" y="549"/>
                      <a:pt x="195" y="899"/>
                      <a:pt x="351" y="1094"/>
                    </a:cubicBezTo>
                    <a:cubicBezTo>
                      <a:pt x="779" y="1561"/>
                      <a:pt x="1402" y="1872"/>
                      <a:pt x="2024" y="1911"/>
                    </a:cubicBezTo>
                    <a:cubicBezTo>
                      <a:pt x="2919" y="2067"/>
                      <a:pt x="3737" y="2183"/>
                      <a:pt x="4593" y="2417"/>
                    </a:cubicBezTo>
                    <a:cubicBezTo>
                      <a:pt x="4616" y="2423"/>
                      <a:pt x="4639" y="2426"/>
                      <a:pt x="4660" y="2426"/>
                    </a:cubicBezTo>
                    <a:cubicBezTo>
                      <a:pt x="4904" y="2426"/>
                      <a:pt x="4989" y="2067"/>
                      <a:pt x="4791" y="1934"/>
                    </a:cubicBezTo>
                    <a:lnTo>
                      <a:pt x="4791" y="1934"/>
                    </a:lnTo>
                    <a:cubicBezTo>
                      <a:pt x="4785" y="1866"/>
                      <a:pt x="4748" y="1800"/>
                      <a:pt x="4671" y="1755"/>
                    </a:cubicBezTo>
                    <a:cubicBezTo>
                      <a:pt x="3503" y="1115"/>
                      <a:pt x="2517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4028;p35">
                <a:extLst>
                  <a:ext uri="{FF2B5EF4-FFF2-40B4-BE49-F238E27FC236}">
                    <a16:creationId xmlns:a16="http://schemas.microsoft.com/office/drawing/2014/main" id="{FDD1171B-DDAD-4B35-BF74-347AE96E7B0C}"/>
                  </a:ext>
                </a:extLst>
              </p:cNvPr>
              <p:cNvSpPr/>
              <p:nvPr/>
            </p:nvSpPr>
            <p:spPr>
              <a:xfrm>
                <a:off x="4054924" y="2843970"/>
                <a:ext cx="35644" cy="104811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923" extrusionOk="0">
                    <a:moveTo>
                      <a:pt x="850" y="505"/>
                    </a:moveTo>
                    <a:cubicBezTo>
                      <a:pt x="864" y="505"/>
                      <a:pt x="880" y="510"/>
                      <a:pt x="896" y="521"/>
                    </a:cubicBezTo>
                    <a:cubicBezTo>
                      <a:pt x="1051" y="599"/>
                      <a:pt x="1051" y="871"/>
                      <a:pt x="1051" y="949"/>
                    </a:cubicBezTo>
                    <a:cubicBezTo>
                      <a:pt x="1129" y="1105"/>
                      <a:pt x="1129" y="1260"/>
                      <a:pt x="1168" y="1416"/>
                    </a:cubicBezTo>
                    <a:cubicBezTo>
                      <a:pt x="1168" y="1766"/>
                      <a:pt x="1168" y="2155"/>
                      <a:pt x="1090" y="2505"/>
                    </a:cubicBezTo>
                    <a:cubicBezTo>
                      <a:pt x="1012" y="2856"/>
                      <a:pt x="896" y="3206"/>
                      <a:pt x="779" y="3556"/>
                    </a:cubicBezTo>
                    <a:cubicBezTo>
                      <a:pt x="763" y="3701"/>
                      <a:pt x="734" y="3845"/>
                      <a:pt x="694" y="3987"/>
                    </a:cubicBezTo>
                    <a:lnTo>
                      <a:pt x="694" y="3987"/>
                    </a:lnTo>
                    <a:cubicBezTo>
                      <a:pt x="609" y="3441"/>
                      <a:pt x="536" y="2907"/>
                      <a:pt x="507" y="2350"/>
                    </a:cubicBezTo>
                    <a:cubicBezTo>
                      <a:pt x="507" y="2000"/>
                      <a:pt x="507" y="1649"/>
                      <a:pt x="584" y="1299"/>
                    </a:cubicBezTo>
                    <a:cubicBezTo>
                      <a:pt x="584" y="1105"/>
                      <a:pt x="623" y="949"/>
                      <a:pt x="701" y="793"/>
                    </a:cubicBezTo>
                    <a:cubicBezTo>
                      <a:pt x="701" y="693"/>
                      <a:pt x="759" y="505"/>
                      <a:pt x="850" y="505"/>
                    </a:cubicBezTo>
                    <a:close/>
                    <a:moveTo>
                      <a:pt x="871" y="0"/>
                    </a:moveTo>
                    <a:cubicBezTo>
                      <a:pt x="679" y="0"/>
                      <a:pt x="497" y="87"/>
                      <a:pt x="390" y="248"/>
                    </a:cubicBezTo>
                    <a:cubicBezTo>
                      <a:pt x="234" y="521"/>
                      <a:pt x="117" y="871"/>
                      <a:pt x="78" y="1182"/>
                    </a:cubicBezTo>
                    <a:cubicBezTo>
                      <a:pt x="40" y="1533"/>
                      <a:pt x="1" y="1883"/>
                      <a:pt x="1" y="2233"/>
                    </a:cubicBezTo>
                    <a:cubicBezTo>
                      <a:pt x="40" y="3050"/>
                      <a:pt x="156" y="3828"/>
                      <a:pt x="312" y="4646"/>
                    </a:cubicBezTo>
                    <a:cubicBezTo>
                      <a:pt x="324" y="4745"/>
                      <a:pt x="381" y="4797"/>
                      <a:pt x="451" y="4813"/>
                    </a:cubicBezTo>
                    <a:lnTo>
                      <a:pt x="451" y="4813"/>
                    </a:lnTo>
                    <a:cubicBezTo>
                      <a:pt x="495" y="4880"/>
                      <a:pt x="580" y="4923"/>
                      <a:pt x="669" y="4923"/>
                    </a:cubicBezTo>
                    <a:cubicBezTo>
                      <a:pt x="750" y="4923"/>
                      <a:pt x="834" y="4887"/>
                      <a:pt x="896" y="4801"/>
                    </a:cubicBezTo>
                    <a:lnTo>
                      <a:pt x="896" y="4801"/>
                    </a:lnTo>
                    <a:lnTo>
                      <a:pt x="857" y="4840"/>
                    </a:lnTo>
                    <a:cubicBezTo>
                      <a:pt x="1051" y="4529"/>
                      <a:pt x="1168" y="4218"/>
                      <a:pt x="1207" y="3867"/>
                    </a:cubicBezTo>
                    <a:cubicBezTo>
                      <a:pt x="1324" y="3517"/>
                      <a:pt x="1402" y="3167"/>
                      <a:pt x="1518" y="2778"/>
                    </a:cubicBezTo>
                    <a:cubicBezTo>
                      <a:pt x="1674" y="2116"/>
                      <a:pt x="1674" y="1416"/>
                      <a:pt x="1518" y="754"/>
                    </a:cubicBezTo>
                    <a:cubicBezTo>
                      <a:pt x="1479" y="482"/>
                      <a:pt x="1324" y="248"/>
                      <a:pt x="1129" y="54"/>
                    </a:cubicBezTo>
                    <a:cubicBezTo>
                      <a:pt x="1045" y="18"/>
                      <a:pt x="957" y="0"/>
                      <a:pt x="8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4029;p35">
                <a:extLst>
                  <a:ext uri="{FF2B5EF4-FFF2-40B4-BE49-F238E27FC236}">
                    <a16:creationId xmlns:a16="http://schemas.microsoft.com/office/drawing/2014/main" id="{FC378B6B-DAE5-4BF8-8E57-E56B2CC41957}"/>
                  </a:ext>
                </a:extLst>
              </p:cNvPr>
              <p:cNvSpPr/>
              <p:nvPr/>
            </p:nvSpPr>
            <p:spPr>
              <a:xfrm>
                <a:off x="3938927" y="2846631"/>
                <a:ext cx="106654" cy="58186"/>
              </a:xfrm>
              <a:custGeom>
                <a:avLst/>
                <a:gdLst/>
                <a:ahLst/>
                <a:cxnLst/>
                <a:rect l="l" t="t" r="r" b="b"/>
                <a:pathLst>
                  <a:path w="5009" h="2733" extrusionOk="0">
                    <a:moveTo>
                      <a:pt x="857" y="474"/>
                    </a:moveTo>
                    <a:cubicBezTo>
                      <a:pt x="1051" y="474"/>
                      <a:pt x="1246" y="513"/>
                      <a:pt x="1441" y="590"/>
                    </a:cubicBezTo>
                    <a:cubicBezTo>
                      <a:pt x="1752" y="668"/>
                      <a:pt x="2102" y="824"/>
                      <a:pt x="2413" y="980"/>
                    </a:cubicBezTo>
                    <a:cubicBezTo>
                      <a:pt x="2921" y="1265"/>
                      <a:pt x="3402" y="1654"/>
                      <a:pt x="3816" y="2104"/>
                    </a:cubicBezTo>
                    <a:lnTo>
                      <a:pt x="3816" y="2104"/>
                    </a:lnTo>
                    <a:cubicBezTo>
                      <a:pt x="3374" y="2015"/>
                      <a:pt x="2933" y="1913"/>
                      <a:pt x="2491" y="1797"/>
                    </a:cubicBezTo>
                    <a:cubicBezTo>
                      <a:pt x="2180" y="1680"/>
                      <a:pt x="1830" y="1563"/>
                      <a:pt x="1518" y="1408"/>
                    </a:cubicBezTo>
                    <a:cubicBezTo>
                      <a:pt x="1168" y="1252"/>
                      <a:pt x="857" y="1057"/>
                      <a:pt x="623" y="785"/>
                    </a:cubicBezTo>
                    <a:cubicBezTo>
                      <a:pt x="468" y="590"/>
                      <a:pt x="662" y="474"/>
                      <a:pt x="857" y="474"/>
                    </a:cubicBezTo>
                    <a:close/>
                    <a:moveTo>
                      <a:pt x="830" y="1"/>
                    </a:moveTo>
                    <a:cubicBezTo>
                      <a:pt x="523" y="1"/>
                      <a:pt x="257" y="155"/>
                      <a:pt x="118" y="435"/>
                    </a:cubicBezTo>
                    <a:cubicBezTo>
                      <a:pt x="1" y="746"/>
                      <a:pt x="118" y="1096"/>
                      <a:pt x="429" y="1252"/>
                    </a:cubicBezTo>
                    <a:cubicBezTo>
                      <a:pt x="974" y="1719"/>
                      <a:pt x="1557" y="2030"/>
                      <a:pt x="2219" y="2225"/>
                    </a:cubicBezTo>
                    <a:cubicBezTo>
                      <a:pt x="2997" y="2458"/>
                      <a:pt x="3814" y="2614"/>
                      <a:pt x="4593" y="2731"/>
                    </a:cubicBezTo>
                    <a:cubicBezTo>
                      <a:pt x="4605" y="2732"/>
                      <a:pt x="4617" y="2733"/>
                      <a:pt x="4629" y="2733"/>
                    </a:cubicBezTo>
                    <a:cubicBezTo>
                      <a:pt x="4912" y="2733"/>
                      <a:pt x="5008" y="2299"/>
                      <a:pt x="4709" y="2225"/>
                    </a:cubicBezTo>
                    <a:lnTo>
                      <a:pt x="4709" y="2225"/>
                    </a:lnTo>
                    <a:lnTo>
                      <a:pt x="4709" y="2264"/>
                    </a:lnTo>
                    <a:cubicBezTo>
                      <a:pt x="4637" y="2252"/>
                      <a:pt x="4566" y="2241"/>
                      <a:pt x="4494" y="2229"/>
                    </a:cubicBezTo>
                    <a:lnTo>
                      <a:pt x="4494" y="2229"/>
                    </a:lnTo>
                    <a:cubicBezTo>
                      <a:pt x="4495" y="2175"/>
                      <a:pt x="4479" y="2119"/>
                      <a:pt x="4437" y="2069"/>
                    </a:cubicBezTo>
                    <a:cubicBezTo>
                      <a:pt x="3970" y="1524"/>
                      <a:pt x="3464" y="1057"/>
                      <a:pt x="2880" y="707"/>
                    </a:cubicBezTo>
                    <a:cubicBezTo>
                      <a:pt x="2297" y="318"/>
                      <a:pt x="1635" y="85"/>
                      <a:pt x="935" y="7"/>
                    </a:cubicBezTo>
                    <a:cubicBezTo>
                      <a:pt x="899" y="3"/>
                      <a:pt x="864" y="1"/>
                      <a:pt x="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4030;p35">
                <a:extLst>
                  <a:ext uri="{FF2B5EF4-FFF2-40B4-BE49-F238E27FC236}">
                    <a16:creationId xmlns:a16="http://schemas.microsoft.com/office/drawing/2014/main" id="{4B7FA7A0-A24D-44EE-8804-2A4D4E24CF4E}"/>
                  </a:ext>
                </a:extLst>
              </p:cNvPr>
              <p:cNvSpPr/>
              <p:nvPr/>
            </p:nvSpPr>
            <p:spPr>
              <a:xfrm>
                <a:off x="4014321" y="2785313"/>
                <a:ext cx="38965" cy="104853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4925" extrusionOk="0">
                    <a:moveTo>
                      <a:pt x="651" y="511"/>
                    </a:moveTo>
                    <a:cubicBezTo>
                      <a:pt x="672" y="511"/>
                      <a:pt x="699" y="524"/>
                      <a:pt x="740" y="552"/>
                    </a:cubicBezTo>
                    <a:cubicBezTo>
                      <a:pt x="974" y="785"/>
                      <a:pt x="1090" y="1058"/>
                      <a:pt x="1168" y="1330"/>
                    </a:cubicBezTo>
                    <a:cubicBezTo>
                      <a:pt x="1246" y="1680"/>
                      <a:pt x="1285" y="2070"/>
                      <a:pt x="1246" y="2459"/>
                    </a:cubicBezTo>
                    <a:cubicBezTo>
                      <a:pt x="1217" y="2983"/>
                      <a:pt x="1123" y="3529"/>
                      <a:pt x="1028" y="4064"/>
                    </a:cubicBezTo>
                    <a:lnTo>
                      <a:pt x="1028" y="4064"/>
                    </a:lnTo>
                    <a:cubicBezTo>
                      <a:pt x="1025" y="4048"/>
                      <a:pt x="1020" y="4031"/>
                      <a:pt x="1013" y="4015"/>
                    </a:cubicBezTo>
                    <a:lnTo>
                      <a:pt x="974" y="4015"/>
                    </a:lnTo>
                    <a:cubicBezTo>
                      <a:pt x="701" y="3393"/>
                      <a:pt x="546" y="2731"/>
                      <a:pt x="468" y="2070"/>
                    </a:cubicBezTo>
                    <a:cubicBezTo>
                      <a:pt x="468" y="1758"/>
                      <a:pt x="468" y="1408"/>
                      <a:pt x="468" y="1097"/>
                    </a:cubicBezTo>
                    <a:cubicBezTo>
                      <a:pt x="468" y="941"/>
                      <a:pt x="507" y="785"/>
                      <a:pt x="546" y="630"/>
                    </a:cubicBezTo>
                    <a:cubicBezTo>
                      <a:pt x="596" y="554"/>
                      <a:pt x="614" y="511"/>
                      <a:pt x="651" y="511"/>
                    </a:cubicBezTo>
                    <a:close/>
                    <a:moveTo>
                      <a:pt x="641" y="0"/>
                    </a:moveTo>
                    <a:cubicBezTo>
                      <a:pt x="450" y="0"/>
                      <a:pt x="281" y="109"/>
                      <a:pt x="195" y="279"/>
                    </a:cubicBezTo>
                    <a:cubicBezTo>
                      <a:pt x="79" y="513"/>
                      <a:pt x="1" y="785"/>
                      <a:pt x="1" y="1058"/>
                    </a:cubicBezTo>
                    <a:cubicBezTo>
                      <a:pt x="1" y="1408"/>
                      <a:pt x="1" y="1719"/>
                      <a:pt x="1" y="2070"/>
                    </a:cubicBezTo>
                    <a:cubicBezTo>
                      <a:pt x="79" y="2809"/>
                      <a:pt x="273" y="3548"/>
                      <a:pt x="585" y="4249"/>
                    </a:cubicBezTo>
                    <a:cubicBezTo>
                      <a:pt x="621" y="4334"/>
                      <a:pt x="689" y="4370"/>
                      <a:pt x="761" y="4370"/>
                    </a:cubicBezTo>
                    <a:cubicBezTo>
                      <a:pt x="851" y="4370"/>
                      <a:pt x="949" y="4313"/>
                      <a:pt x="999" y="4229"/>
                    </a:cubicBezTo>
                    <a:lnTo>
                      <a:pt x="999" y="4229"/>
                    </a:lnTo>
                    <a:cubicBezTo>
                      <a:pt x="977" y="4353"/>
                      <a:pt x="955" y="4477"/>
                      <a:pt x="935" y="4599"/>
                    </a:cubicBezTo>
                    <a:cubicBezTo>
                      <a:pt x="911" y="4791"/>
                      <a:pt x="1080" y="4924"/>
                      <a:pt x="1231" y="4924"/>
                    </a:cubicBezTo>
                    <a:cubicBezTo>
                      <a:pt x="1324" y="4924"/>
                      <a:pt x="1411" y="4873"/>
                      <a:pt x="1441" y="4755"/>
                    </a:cubicBezTo>
                    <a:cubicBezTo>
                      <a:pt x="1519" y="4015"/>
                      <a:pt x="1674" y="3276"/>
                      <a:pt x="1752" y="2575"/>
                    </a:cubicBezTo>
                    <a:cubicBezTo>
                      <a:pt x="1830" y="1914"/>
                      <a:pt x="1713" y="1213"/>
                      <a:pt x="1441" y="630"/>
                    </a:cubicBezTo>
                    <a:cubicBezTo>
                      <a:pt x="1324" y="357"/>
                      <a:pt x="1090" y="163"/>
                      <a:pt x="857" y="46"/>
                    </a:cubicBezTo>
                    <a:cubicBezTo>
                      <a:pt x="784" y="15"/>
                      <a:pt x="711" y="0"/>
                      <a:pt x="6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4031;p35">
                <a:extLst>
                  <a:ext uri="{FF2B5EF4-FFF2-40B4-BE49-F238E27FC236}">
                    <a16:creationId xmlns:a16="http://schemas.microsoft.com/office/drawing/2014/main" id="{EB1068D0-8D92-42FC-9E75-EA5D7D94BFF6}"/>
                  </a:ext>
                </a:extLst>
              </p:cNvPr>
              <p:cNvSpPr/>
              <p:nvPr/>
            </p:nvSpPr>
            <p:spPr>
              <a:xfrm>
                <a:off x="3943910" y="2769110"/>
                <a:ext cx="91025" cy="109963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5165" extrusionOk="0">
                    <a:moveTo>
                      <a:pt x="744" y="505"/>
                    </a:moveTo>
                    <a:cubicBezTo>
                      <a:pt x="904" y="505"/>
                      <a:pt x="1104" y="606"/>
                      <a:pt x="1207" y="729"/>
                    </a:cubicBezTo>
                    <a:cubicBezTo>
                      <a:pt x="1479" y="1040"/>
                      <a:pt x="1751" y="1430"/>
                      <a:pt x="1946" y="1819"/>
                    </a:cubicBezTo>
                    <a:cubicBezTo>
                      <a:pt x="2356" y="2387"/>
                      <a:pt x="2716" y="3007"/>
                      <a:pt x="3024" y="3657"/>
                    </a:cubicBezTo>
                    <a:lnTo>
                      <a:pt x="3024" y="3657"/>
                    </a:lnTo>
                    <a:lnTo>
                      <a:pt x="2102" y="2753"/>
                    </a:lnTo>
                    <a:cubicBezTo>
                      <a:pt x="1751" y="2441"/>
                      <a:pt x="1440" y="2130"/>
                      <a:pt x="1090" y="1780"/>
                    </a:cubicBezTo>
                    <a:cubicBezTo>
                      <a:pt x="817" y="1507"/>
                      <a:pt x="623" y="1196"/>
                      <a:pt x="506" y="807"/>
                    </a:cubicBezTo>
                    <a:cubicBezTo>
                      <a:pt x="488" y="586"/>
                      <a:pt x="600" y="505"/>
                      <a:pt x="744" y="505"/>
                    </a:cubicBezTo>
                    <a:close/>
                    <a:moveTo>
                      <a:pt x="787" y="0"/>
                    </a:moveTo>
                    <a:cubicBezTo>
                      <a:pt x="556" y="0"/>
                      <a:pt x="342" y="95"/>
                      <a:pt x="195" y="301"/>
                    </a:cubicBezTo>
                    <a:cubicBezTo>
                      <a:pt x="0" y="535"/>
                      <a:pt x="0" y="846"/>
                      <a:pt x="117" y="1157"/>
                    </a:cubicBezTo>
                    <a:cubicBezTo>
                      <a:pt x="389" y="1897"/>
                      <a:pt x="1090" y="2441"/>
                      <a:pt x="1635" y="2947"/>
                    </a:cubicBezTo>
                    <a:lnTo>
                      <a:pt x="3775" y="5087"/>
                    </a:lnTo>
                    <a:cubicBezTo>
                      <a:pt x="3829" y="5142"/>
                      <a:pt x="3888" y="5164"/>
                      <a:pt x="3943" y="5164"/>
                    </a:cubicBezTo>
                    <a:cubicBezTo>
                      <a:pt x="4126" y="5164"/>
                      <a:pt x="4274" y="4916"/>
                      <a:pt x="4125" y="4737"/>
                    </a:cubicBezTo>
                    <a:lnTo>
                      <a:pt x="3554" y="4177"/>
                    </a:lnTo>
                    <a:lnTo>
                      <a:pt x="3554" y="4177"/>
                    </a:lnTo>
                    <a:cubicBezTo>
                      <a:pt x="3652" y="4108"/>
                      <a:pt x="3715" y="3975"/>
                      <a:pt x="3658" y="3842"/>
                    </a:cubicBezTo>
                    <a:cubicBezTo>
                      <a:pt x="3308" y="3103"/>
                      <a:pt x="2919" y="2364"/>
                      <a:pt x="2491" y="1663"/>
                    </a:cubicBezTo>
                    <a:cubicBezTo>
                      <a:pt x="2257" y="1313"/>
                      <a:pt x="2024" y="963"/>
                      <a:pt x="1790" y="651"/>
                    </a:cubicBezTo>
                    <a:cubicBezTo>
                      <a:pt x="1596" y="340"/>
                      <a:pt x="1323" y="107"/>
                      <a:pt x="1012" y="29"/>
                    </a:cubicBezTo>
                    <a:cubicBezTo>
                      <a:pt x="936" y="10"/>
                      <a:pt x="861" y="0"/>
                      <a:pt x="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4032;p35">
                <a:extLst>
                  <a:ext uri="{FF2B5EF4-FFF2-40B4-BE49-F238E27FC236}">
                    <a16:creationId xmlns:a16="http://schemas.microsoft.com/office/drawing/2014/main" id="{155F6F6D-3A03-4E9E-A153-3313820A0B88}"/>
                  </a:ext>
                </a:extLst>
              </p:cNvPr>
              <p:cNvSpPr/>
              <p:nvPr/>
            </p:nvSpPr>
            <p:spPr>
              <a:xfrm>
                <a:off x="4040212" y="3026499"/>
                <a:ext cx="91813" cy="56419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650" extrusionOk="0">
                    <a:moveTo>
                      <a:pt x="1089" y="495"/>
                    </a:moveTo>
                    <a:cubicBezTo>
                      <a:pt x="1140" y="495"/>
                      <a:pt x="1191" y="500"/>
                      <a:pt x="1236" y="509"/>
                    </a:cubicBezTo>
                    <a:cubicBezTo>
                      <a:pt x="1470" y="587"/>
                      <a:pt x="1703" y="703"/>
                      <a:pt x="1937" y="820"/>
                    </a:cubicBezTo>
                    <a:cubicBezTo>
                      <a:pt x="2131" y="976"/>
                      <a:pt x="2365" y="1093"/>
                      <a:pt x="2560" y="1248"/>
                    </a:cubicBezTo>
                    <a:cubicBezTo>
                      <a:pt x="2889" y="1496"/>
                      <a:pt x="3200" y="1782"/>
                      <a:pt x="3491" y="2079"/>
                    </a:cubicBezTo>
                    <a:lnTo>
                      <a:pt x="3491" y="2079"/>
                    </a:lnTo>
                    <a:cubicBezTo>
                      <a:pt x="3125" y="2016"/>
                      <a:pt x="2784" y="1912"/>
                      <a:pt x="2443" y="1754"/>
                    </a:cubicBezTo>
                    <a:cubicBezTo>
                      <a:pt x="1898" y="1560"/>
                      <a:pt x="1431" y="1326"/>
                      <a:pt x="964" y="1054"/>
                    </a:cubicBezTo>
                    <a:cubicBezTo>
                      <a:pt x="847" y="976"/>
                      <a:pt x="614" y="859"/>
                      <a:pt x="692" y="664"/>
                    </a:cubicBezTo>
                    <a:cubicBezTo>
                      <a:pt x="751" y="546"/>
                      <a:pt x="924" y="495"/>
                      <a:pt x="1089" y="495"/>
                    </a:cubicBezTo>
                    <a:close/>
                    <a:moveTo>
                      <a:pt x="1025" y="1"/>
                    </a:moveTo>
                    <a:cubicBezTo>
                      <a:pt x="500" y="1"/>
                      <a:pt x="0" y="529"/>
                      <a:pt x="264" y="1093"/>
                    </a:cubicBezTo>
                    <a:cubicBezTo>
                      <a:pt x="419" y="1287"/>
                      <a:pt x="653" y="1482"/>
                      <a:pt x="925" y="1598"/>
                    </a:cubicBezTo>
                    <a:cubicBezTo>
                      <a:pt x="1198" y="1754"/>
                      <a:pt x="1509" y="1910"/>
                      <a:pt x="1820" y="2026"/>
                    </a:cubicBezTo>
                    <a:cubicBezTo>
                      <a:pt x="2521" y="2377"/>
                      <a:pt x="3260" y="2571"/>
                      <a:pt x="4038" y="2649"/>
                    </a:cubicBezTo>
                    <a:cubicBezTo>
                      <a:pt x="4241" y="2649"/>
                      <a:pt x="4311" y="2435"/>
                      <a:pt x="4251" y="2285"/>
                    </a:cubicBezTo>
                    <a:lnTo>
                      <a:pt x="4251" y="2285"/>
                    </a:lnTo>
                    <a:cubicBezTo>
                      <a:pt x="4253" y="2227"/>
                      <a:pt x="4237" y="2165"/>
                      <a:pt x="4194" y="2104"/>
                    </a:cubicBezTo>
                    <a:cubicBezTo>
                      <a:pt x="3766" y="1637"/>
                      <a:pt x="3299" y="1209"/>
                      <a:pt x="2793" y="820"/>
                    </a:cubicBezTo>
                    <a:cubicBezTo>
                      <a:pt x="2521" y="626"/>
                      <a:pt x="2287" y="470"/>
                      <a:pt x="2015" y="353"/>
                    </a:cubicBezTo>
                    <a:cubicBezTo>
                      <a:pt x="1742" y="159"/>
                      <a:pt x="1431" y="42"/>
                      <a:pt x="1081" y="3"/>
                    </a:cubicBezTo>
                    <a:cubicBezTo>
                      <a:pt x="1062" y="2"/>
                      <a:pt x="1044" y="1"/>
                      <a:pt x="10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68" name="Google Shape;3068;p32"/>
          <p:cNvSpPr txBox="1">
            <a:spLocks noGrp="1"/>
          </p:cNvSpPr>
          <p:nvPr>
            <p:ph type="title"/>
          </p:nvPr>
        </p:nvSpPr>
        <p:spPr>
          <a:xfrm>
            <a:off x="898650" y="2640787"/>
            <a:ext cx="3079500" cy="10848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dirty="0"/>
              <a:t>MEMBANGUN KOMPETENSI TEKNIS</a:t>
            </a:r>
            <a:endParaRPr sz="2800" dirty="0"/>
          </a:p>
        </p:txBody>
      </p:sp>
      <p:sp>
        <p:nvSpPr>
          <p:cNvPr id="3070" name="Google Shape;3070;p32"/>
          <p:cNvSpPr txBox="1">
            <a:spLocks noGrp="1"/>
          </p:cNvSpPr>
          <p:nvPr>
            <p:ph type="title" idx="2"/>
          </p:nvPr>
        </p:nvSpPr>
        <p:spPr>
          <a:xfrm>
            <a:off x="1542750" y="1441938"/>
            <a:ext cx="1791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id-ID" dirty="0"/>
              <a:t>3</a:t>
            </a:r>
            <a:endParaRPr dirty="0"/>
          </a:p>
        </p:txBody>
      </p:sp>
      <p:grpSp>
        <p:nvGrpSpPr>
          <p:cNvPr id="3437" name="Google Shape;3437;p32"/>
          <p:cNvGrpSpPr/>
          <p:nvPr/>
        </p:nvGrpSpPr>
        <p:grpSpPr>
          <a:xfrm>
            <a:off x="712571" y="4202721"/>
            <a:ext cx="3541269" cy="441532"/>
            <a:chOff x="2832893" y="5037034"/>
            <a:chExt cx="1478548" cy="184341"/>
          </a:xfrm>
        </p:grpSpPr>
        <p:sp>
          <p:nvSpPr>
            <p:cNvPr id="3438" name="Google Shape;3438;p32"/>
            <p:cNvSpPr/>
            <p:nvPr/>
          </p:nvSpPr>
          <p:spPr>
            <a:xfrm>
              <a:off x="2960385" y="5074230"/>
              <a:ext cx="30438" cy="33233"/>
            </a:xfrm>
            <a:custGeom>
              <a:avLst/>
              <a:gdLst/>
              <a:ahLst/>
              <a:cxnLst/>
              <a:rect l="l" t="t" r="r" b="b"/>
              <a:pathLst>
                <a:path w="2842" h="3103" extrusionOk="0">
                  <a:moveTo>
                    <a:pt x="1013" y="1275"/>
                  </a:moveTo>
                  <a:cubicBezTo>
                    <a:pt x="1013" y="1294"/>
                    <a:pt x="1010" y="1313"/>
                    <a:pt x="1006" y="1332"/>
                  </a:cubicBezTo>
                  <a:lnTo>
                    <a:pt x="1006" y="1332"/>
                  </a:lnTo>
                  <a:cubicBezTo>
                    <a:pt x="1005" y="1328"/>
                    <a:pt x="1004" y="1324"/>
                    <a:pt x="1003" y="1320"/>
                  </a:cubicBezTo>
                  <a:lnTo>
                    <a:pt x="1003" y="1320"/>
                  </a:lnTo>
                  <a:cubicBezTo>
                    <a:pt x="1003" y="1315"/>
                    <a:pt x="1003" y="1310"/>
                    <a:pt x="1003" y="1305"/>
                  </a:cubicBezTo>
                  <a:lnTo>
                    <a:pt x="1003" y="1305"/>
                  </a:lnTo>
                  <a:lnTo>
                    <a:pt x="1000" y="1313"/>
                  </a:lnTo>
                  <a:lnTo>
                    <a:pt x="1000" y="1313"/>
                  </a:lnTo>
                  <a:cubicBezTo>
                    <a:pt x="1000" y="1313"/>
                    <a:pt x="1000" y="1312"/>
                    <a:pt x="1000" y="1312"/>
                  </a:cubicBezTo>
                  <a:lnTo>
                    <a:pt x="1000" y="1312"/>
                  </a:lnTo>
                  <a:cubicBezTo>
                    <a:pt x="1001" y="1307"/>
                    <a:pt x="1002" y="1303"/>
                    <a:pt x="1002" y="1298"/>
                  </a:cubicBezTo>
                  <a:lnTo>
                    <a:pt x="1002" y="1298"/>
                  </a:lnTo>
                  <a:cubicBezTo>
                    <a:pt x="1003" y="1300"/>
                    <a:pt x="1003" y="1303"/>
                    <a:pt x="1003" y="1305"/>
                  </a:cubicBezTo>
                  <a:lnTo>
                    <a:pt x="1003" y="1305"/>
                  </a:lnTo>
                  <a:lnTo>
                    <a:pt x="1013" y="1275"/>
                  </a:lnTo>
                  <a:close/>
                  <a:moveTo>
                    <a:pt x="995" y="1329"/>
                  </a:moveTo>
                  <a:lnTo>
                    <a:pt x="996" y="1331"/>
                  </a:lnTo>
                  <a:lnTo>
                    <a:pt x="996" y="1331"/>
                  </a:lnTo>
                  <a:lnTo>
                    <a:pt x="998" y="1343"/>
                  </a:lnTo>
                  <a:lnTo>
                    <a:pt x="998" y="1343"/>
                  </a:lnTo>
                  <a:cubicBezTo>
                    <a:pt x="996" y="1341"/>
                    <a:pt x="995" y="1339"/>
                    <a:pt x="993" y="1337"/>
                  </a:cubicBezTo>
                  <a:lnTo>
                    <a:pt x="993" y="1337"/>
                  </a:lnTo>
                  <a:cubicBezTo>
                    <a:pt x="994" y="1334"/>
                    <a:pt x="995" y="1331"/>
                    <a:pt x="995" y="1329"/>
                  </a:cubicBezTo>
                  <a:close/>
                  <a:moveTo>
                    <a:pt x="1006" y="1332"/>
                  </a:moveTo>
                  <a:cubicBezTo>
                    <a:pt x="1009" y="1341"/>
                    <a:pt x="1010" y="1350"/>
                    <a:pt x="1011" y="1361"/>
                  </a:cubicBezTo>
                  <a:lnTo>
                    <a:pt x="1011" y="1361"/>
                  </a:lnTo>
                  <a:lnTo>
                    <a:pt x="1005" y="1353"/>
                  </a:lnTo>
                  <a:lnTo>
                    <a:pt x="1005" y="1353"/>
                  </a:lnTo>
                  <a:lnTo>
                    <a:pt x="1003" y="1347"/>
                  </a:lnTo>
                  <a:lnTo>
                    <a:pt x="1003" y="1347"/>
                  </a:lnTo>
                  <a:cubicBezTo>
                    <a:pt x="1002" y="1348"/>
                    <a:pt x="1002" y="1348"/>
                    <a:pt x="1002" y="1349"/>
                  </a:cubicBezTo>
                  <a:lnTo>
                    <a:pt x="1002" y="1349"/>
                  </a:lnTo>
                  <a:cubicBezTo>
                    <a:pt x="1002" y="1348"/>
                    <a:pt x="1001" y="1348"/>
                    <a:pt x="1001" y="1347"/>
                  </a:cubicBezTo>
                  <a:lnTo>
                    <a:pt x="1001" y="1347"/>
                  </a:lnTo>
                  <a:cubicBezTo>
                    <a:pt x="1001" y="1346"/>
                    <a:pt x="1001" y="1345"/>
                    <a:pt x="1001" y="1344"/>
                  </a:cubicBezTo>
                  <a:lnTo>
                    <a:pt x="1001" y="1344"/>
                  </a:lnTo>
                  <a:lnTo>
                    <a:pt x="1003" y="1347"/>
                  </a:lnTo>
                  <a:lnTo>
                    <a:pt x="1003" y="1347"/>
                  </a:lnTo>
                  <a:cubicBezTo>
                    <a:pt x="1004" y="1342"/>
                    <a:pt x="1005" y="1337"/>
                    <a:pt x="1006" y="1332"/>
                  </a:cubicBezTo>
                  <a:close/>
                  <a:moveTo>
                    <a:pt x="1005" y="1353"/>
                  </a:moveTo>
                  <a:lnTo>
                    <a:pt x="1005" y="1353"/>
                  </a:lnTo>
                  <a:cubicBezTo>
                    <a:pt x="1007" y="1357"/>
                    <a:pt x="1009" y="1360"/>
                    <a:pt x="1011" y="1363"/>
                  </a:cubicBezTo>
                  <a:lnTo>
                    <a:pt x="1011" y="1363"/>
                  </a:lnTo>
                  <a:cubicBezTo>
                    <a:pt x="1011" y="1365"/>
                    <a:pt x="1012" y="1367"/>
                    <a:pt x="1012" y="1370"/>
                  </a:cubicBezTo>
                  <a:lnTo>
                    <a:pt x="1012" y="1370"/>
                  </a:lnTo>
                  <a:lnTo>
                    <a:pt x="1005" y="1353"/>
                  </a:lnTo>
                  <a:close/>
                  <a:moveTo>
                    <a:pt x="974" y="1197"/>
                  </a:moveTo>
                  <a:cubicBezTo>
                    <a:pt x="987" y="1223"/>
                    <a:pt x="995" y="1249"/>
                    <a:pt x="1000" y="1275"/>
                  </a:cubicBezTo>
                  <a:lnTo>
                    <a:pt x="1000" y="1275"/>
                  </a:lnTo>
                  <a:lnTo>
                    <a:pt x="1013" y="1197"/>
                  </a:lnTo>
                  <a:lnTo>
                    <a:pt x="1013" y="1197"/>
                  </a:lnTo>
                  <a:cubicBezTo>
                    <a:pt x="1013" y="1234"/>
                    <a:pt x="1009" y="1267"/>
                    <a:pt x="1002" y="1298"/>
                  </a:cubicBezTo>
                  <a:lnTo>
                    <a:pt x="1002" y="1298"/>
                  </a:lnTo>
                  <a:cubicBezTo>
                    <a:pt x="1002" y="1290"/>
                    <a:pt x="1001" y="1283"/>
                    <a:pt x="1000" y="1275"/>
                  </a:cubicBezTo>
                  <a:lnTo>
                    <a:pt x="1000" y="1275"/>
                  </a:lnTo>
                  <a:lnTo>
                    <a:pt x="995" y="1303"/>
                  </a:lnTo>
                  <a:lnTo>
                    <a:pt x="995" y="1303"/>
                  </a:lnTo>
                  <a:cubicBezTo>
                    <a:pt x="994" y="1300"/>
                    <a:pt x="992" y="1297"/>
                    <a:pt x="990" y="1295"/>
                  </a:cubicBezTo>
                  <a:lnTo>
                    <a:pt x="990" y="1295"/>
                  </a:lnTo>
                  <a:lnTo>
                    <a:pt x="993" y="1314"/>
                  </a:lnTo>
                  <a:lnTo>
                    <a:pt x="992" y="1321"/>
                  </a:lnTo>
                  <a:lnTo>
                    <a:pt x="995" y="1328"/>
                  </a:lnTo>
                  <a:lnTo>
                    <a:pt x="995" y="1328"/>
                  </a:lnTo>
                  <a:lnTo>
                    <a:pt x="993" y="1336"/>
                  </a:lnTo>
                  <a:lnTo>
                    <a:pt x="993" y="1336"/>
                  </a:lnTo>
                  <a:cubicBezTo>
                    <a:pt x="992" y="1335"/>
                    <a:pt x="991" y="1334"/>
                    <a:pt x="990" y="1333"/>
                  </a:cubicBezTo>
                  <a:lnTo>
                    <a:pt x="990" y="1333"/>
                  </a:lnTo>
                  <a:lnTo>
                    <a:pt x="990" y="1334"/>
                  </a:lnTo>
                  <a:lnTo>
                    <a:pt x="990" y="1334"/>
                  </a:lnTo>
                  <a:lnTo>
                    <a:pt x="992" y="1337"/>
                  </a:lnTo>
                  <a:lnTo>
                    <a:pt x="992" y="1337"/>
                  </a:lnTo>
                  <a:lnTo>
                    <a:pt x="987" y="1353"/>
                  </a:lnTo>
                  <a:lnTo>
                    <a:pt x="985" y="1365"/>
                  </a:lnTo>
                  <a:lnTo>
                    <a:pt x="985" y="1365"/>
                  </a:lnTo>
                  <a:cubicBezTo>
                    <a:pt x="988" y="1356"/>
                    <a:pt x="990" y="1347"/>
                    <a:pt x="993" y="1338"/>
                  </a:cubicBezTo>
                  <a:lnTo>
                    <a:pt x="993" y="1338"/>
                  </a:lnTo>
                  <a:lnTo>
                    <a:pt x="998" y="1345"/>
                  </a:lnTo>
                  <a:lnTo>
                    <a:pt x="998" y="1345"/>
                  </a:lnTo>
                  <a:lnTo>
                    <a:pt x="1000" y="1353"/>
                  </a:lnTo>
                  <a:lnTo>
                    <a:pt x="1000" y="1353"/>
                  </a:lnTo>
                  <a:cubicBezTo>
                    <a:pt x="1000" y="1351"/>
                    <a:pt x="1000" y="1349"/>
                    <a:pt x="1001" y="1348"/>
                  </a:cubicBezTo>
                  <a:lnTo>
                    <a:pt x="1001" y="1348"/>
                  </a:lnTo>
                  <a:lnTo>
                    <a:pt x="1002" y="1349"/>
                  </a:lnTo>
                  <a:lnTo>
                    <a:pt x="1002" y="1349"/>
                  </a:lnTo>
                  <a:cubicBezTo>
                    <a:pt x="1002" y="1349"/>
                    <a:pt x="1002" y="1349"/>
                    <a:pt x="1002" y="1349"/>
                  </a:cubicBezTo>
                  <a:lnTo>
                    <a:pt x="1002" y="1349"/>
                  </a:lnTo>
                  <a:cubicBezTo>
                    <a:pt x="1003" y="1350"/>
                    <a:pt x="1004" y="1351"/>
                    <a:pt x="1004" y="1352"/>
                  </a:cubicBezTo>
                  <a:lnTo>
                    <a:pt x="1004" y="1352"/>
                  </a:lnTo>
                  <a:lnTo>
                    <a:pt x="1002" y="1349"/>
                  </a:lnTo>
                  <a:lnTo>
                    <a:pt x="1002" y="1349"/>
                  </a:lnTo>
                  <a:cubicBezTo>
                    <a:pt x="1001" y="1351"/>
                    <a:pt x="1001" y="1353"/>
                    <a:pt x="1000" y="1355"/>
                  </a:cubicBezTo>
                  <a:lnTo>
                    <a:pt x="1000" y="1355"/>
                  </a:lnTo>
                  <a:lnTo>
                    <a:pt x="1000" y="1353"/>
                  </a:lnTo>
                  <a:lnTo>
                    <a:pt x="1000" y="1353"/>
                  </a:lnTo>
                  <a:cubicBezTo>
                    <a:pt x="999" y="1356"/>
                    <a:pt x="999" y="1358"/>
                    <a:pt x="998" y="1361"/>
                  </a:cubicBezTo>
                  <a:lnTo>
                    <a:pt x="998" y="1361"/>
                  </a:lnTo>
                  <a:cubicBezTo>
                    <a:pt x="993" y="1378"/>
                    <a:pt x="985" y="1395"/>
                    <a:pt x="977" y="1411"/>
                  </a:cubicBezTo>
                  <a:lnTo>
                    <a:pt x="977" y="1411"/>
                  </a:lnTo>
                  <a:lnTo>
                    <a:pt x="985" y="1365"/>
                  </a:lnTo>
                  <a:lnTo>
                    <a:pt x="985" y="1365"/>
                  </a:lnTo>
                  <a:cubicBezTo>
                    <a:pt x="977" y="1390"/>
                    <a:pt x="968" y="1415"/>
                    <a:pt x="958" y="1441"/>
                  </a:cubicBezTo>
                  <a:lnTo>
                    <a:pt x="958" y="1441"/>
                  </a:lnTo>
                  <a:cubicBezTo>
                    <a:pt x="958" y="1442"/>
                    <a:pt x="957" y="1443"/>
                    <a:pt x="956" y="1444"/>
                  </a:cubicBezTo>
                  <a:lnTo>
                    <a:pt x="956" y="1444"/>
                  </a:lnTo>
                  <a:lnTo>
                    <a:pt x="987" y="1353"/>
                  </a:lnTo>
                  <a:lnTo>
                    <a:pt x="990" y="1334"/>
                  </a:lnTo>
                  <a:lnTo>
                    <a:pt x="990" y="1334"/>
                  </a:lnTo>
                  <a:lnTo>
                    <a:pt x="974" y="1314"/>
                  </a:lnTo>
                  <a:lnTo>
                    <a:pt x="974" y="1314"/>
                  </a:lnTo>
                  <a:cubicBezTo>
                    <a:pt x="979" y="1320"/>
                    <a:pt x="985" y="1326"/>
                    <a:pt x="990" y="1333"/>
                  </a:cubicBezTo>
                  <a:lnTo>
                    <a:pt x="990" y="1333"/>
                  </a:lnTo>
                  <a:lnTo>
                    <a:pt x="992" y="1321"/>
                  </a:lnTo>
                  <a:lnTo>
                    <a:pt x="974" y="1275"/>
                  </a:lnTo>
                  <a:lnTo>
                    <a:pt x="974" y="1275"/>
                  </a:lnTo>
                  <a:cubicBezTo>
                    <a:pt x="980" y="1282"/>
                    <a:pt x="986" y="1288"/>
                    <a:pt x="990" y="1295"/>
                  </a:cubicBezTo>
                  <a:lnTo>
                    <a:pt x="990" y="1295"/>
                  </a:lnTo>
                  <a:lnTo>
                    <a:pt x="974" y="1197"/>
                  </a:lnTo>
                  <a:close/>
                  <a:moveTo>
                    <a:pt x="1174" y="1522"/>
                  </a:moveTo>
                  <a:lnTo>
                    <a:pt x="1174" y="1522"/>
                  </a:lnTo>
                  <a:cubicBezTo>
                    <a:pt x="1180" y="1526"/>
                    <a:pt x="1185" y="1529"/>
                    <a:pt x="1189" y="1533"/>
                  </a:cubicBezTo>
                  <a:lnTo>
                    <a:pt x="1189" y="1533"/>
                  </a:lnTo>
                  <a:lnTo>
                    <a:pt x="1185" y="1531"/>
                  </a:lnTo>
                  <a:lnTo>
                    <a:pt x="1185" y="1531"/>
                  </a:lnTo>
                  <a:lnTo>
                    <a:pt x="1174" y="1522"/>
                  </a:lnTo>
                  <a:close/>
                  <a:moveTo>
                    <a:pt x="1456" y="1585"/>
                  </a:moveTo>
                  <a:lnTo>
                    <a:pt x="1456" y="1585"/>
                  </a:lnTo>
                  <a:lnTo>
                    <a:pt x="1456" y="1585"/>
                  </a:lnTo>
                  <a:lnTo>
                    <a:pt x="1454" y="1587"/>
                  </a:lnTo>
                  <a:lnTo>
                    <a:pt x="1453" y="1587"/>
                  </a:lnTo>
                  <a:cubicBezTo>
                    <a:pt x="1454" y="1586"/>
                    <a:pt x="1455" y="1586"/>
                    <a:pt x="1456" y="1585"/>
                  </a:cubicBezTo>
                  <a:close/>
                  <a:moveTo>
                    <a:pt x="1449" y="1590"/>
                  </a:moveTo>
                  <a:lnTo>
                    <a:pt x="1446" y="1592"/>
                  </a:lnTo>
                  <a:lnTo>
                    <a:pt x="1446" y="1592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2" y="1595"/>
                  </a:lnTo>
                  <a:lnTo>
                    <a:pt x="1442" y="1595"/>
                  </a:lnTo>
                  <a:cubicBezTo>
                    <a:pt x="1442" y="1595"/>
                    <a:pt x="1442" y="1594"/>
                    <a:pt x="1442" y="1594"/>
                  </a:cubicBezTo>
                  <a:lnTo>
                    <a:pt x="1442" y="1594"/>
                  </a:lnTo>
                  <a:lnTo>
                    <a:pt x="1441" y="1594"/>
                  </a:lnTo>
                  <a:lnTo>
                    <a:pt x="1441" y="1594"/>
                  </a:lnTo>
                  <a:cubicBezTo>
                    <a:pt x="1441" y="1594"/>
                    <a:pt x="1441" y="1594"/>
                    <a:pt x="1442" y="1594"/>
                  </a:cubicBezTo>
                  <a:lnTo>
                    <a:pt x="1442" y="1594"/>
                  </a:lnTo>
                  <a:cubicBezTo>
                    <a:pt x="1442" y="1594"/>
                    <a:pt x="1442" y="1594"/>
                    <a:pt x="1442" y="1594"/>
                  </a:cubicBezTo>
                  <a:lnTo>
                    <a:pt x="1442" y="1594"/>
                  </a:lnTo>
                  <a:lnTo>
                    <a:pt x="1445" y="1593"/>
                  </a:lnTo>
                  <a:lnTo>
                    <a:pt x="1445" y="1593"/>
                  </a:lnTo>
                  <a:lnTo>
                    <a:pt x="1444" y="1592"/>
                  </a:lnTo>
                  <a:lnTo>
                    <a:pt x="1444" y="1592"/>
                  </a:lnTo>
                  <a:cubicBezTo>
                    <a:pt x="1444" y="1593"/>
                    <a:pt x="1443" y="1593"/>
                    <a:pt x="1442" y="1594"/>
                  </a:cubicBezTo>
                  <a:lnTo>
                    <a:pt x="1442" y="1594"/>
                  </a:lnTo>
                  <a:cubicBezTo>
                    <a:pt x="1441" y="1593"/>
                    <a:pt x="1441" y="1592"/>
                    <a:pt x="1441" y="1591"/>
                  </a:cubicBezTo>
                  <a:lnTo>
                    <a:pt x="1441" y="1591"/>
                  </a:lnTo>
                  <a:cubicBezTo>
                    <a:pt x="1442" y="1591"/>
                    <a:pt x="1443" y="1591"/>
                    <a:pt x="1444" y="1591"/>
                  </a:cubicBezTo>
                  <a:lnTo>
                    <a:pt x="1444" y="1591"/>
                  </a:lnTo>
                  <a:lnTo>
                    <a:pt x="1444" y="1592"/>
                  </a:lnTo>
                  <a:lnTo>
                    <a:pt x="1444" y="1592"/>
                  </a:lnTo>
                  <a:cubicBezTo>
                    <a:pt x="1445" y="1591"/>
                    <a:pt x="1446" y="1591"/>
                    <a:pt x="1447" y="1590"/>
                  </a:cubicBezTo>
                  <a:lnTo>
                    <a:pt x="1447" y="1590"/>
                  </a:lnTo>
                  <a:cubicBezTo>
                    <a:pt x="1448" y="1590"/>
                    <a:pt x="1448" y="1590"/>
                    <a:pt x="1449" y="1590"/>
                  </a:cubicBezTo>
                  <a:close/>
                  <a:moveTo>
                    <a:pt x="1416" y="1597"/>
                  </a:moveTo>
                  <a:lnTo>
                    <a:pt x="1422" y="1602"/>
                  </a:lnTo>
                  <a:lnTo>
                    <a:pt x="1422" y="1602"/>
                  </a:lnTo>
                  <a:lnTo>
                    <a:pt x="1420" y="1603"/>
                  </a:lnTo>
                  <a:lnTo>
                    <a:pt x="1420" y="1603"/>
                  </a:lnTo>
                  <a:cubicBezTo>
                    <a:pt x="1418" y="1601"/>
                    <a:pt x="1416" y="1599"/>
                    <a:pt x="1414" y="1597"/>
                  </a:cubicBezTo>
                  <a:lnTo>
                    <a:pt x="1414" y="1597"/>
                  </a:lnTo>
                  <a:cubicBezTo>
                    <a:pt x="1414" y="1597"/>
                    <a:pt x="1415" y="1597"/>
                    <a:pt x="1416" y="1597"/>
                  </a:cubicBezTo>
                  <a:close/>
                  <a:moveTo>
                    <a:pt x="1426" y="1605"/>
                  </a:moveTo>
                  <a:lnTo>
                    <a:pt x="1428" y="1606"/>
                  </a:lnTo>
                  <a:lnTo>
                    <a:pt x="1428" y="1606"/>
                  </a:lnTo>
                  <a:lnTo>
                    <a:pt x="1426" y="1607"/>
                  </a:lnTo>
                  <a:lnTo>
                    <a:pt x="1426" y="1607"/>
                  </a:lnTo>
                  <a:cubicBezTo>
                    <a:pt x="1426" y="1607"/>
                    <a:pt x="1425" y="1606"/>
                    <a:pt x="1424" y="1606"/>
                  </a:cubicBezTo>
                  <a:lnTo>
                    <a:pt x="1424" y="1606"/>
                  </a:lnTo>
                  <a:cubicBezTo>
                    <a:pt x="1425" y="1606"/>
                    <a:pt x="1426" y="1605"/>
                    <a:pt x="1426" y="1605"/>
                  </a:cubicBezTo>
                  <a:close/>
                  <a:moveTo>
                    <a:pt x="1577" y="1655"/>
                  </a:moveTo>
                  <a:lnTo>
                    <a:pt x="1577" y="1655"/>
                  </a:lnTo>
                  <a:cubicBezTo>
                    <a:pt x="1576" y="1655"/>
                    <a:pt x="1576" y="1655"/>
                    <a:pt x="1576" y="1656"/>
                  </a:cubicBezTo>
                  <a:lnTo>
                    <a:pt x="1576" y="1656"/>
                  </a:lnTo>
                  <a:cubicBezTo>
                    <a:pt x="1575" y="1656"/>
                    <a:pt x="1574" y="1656"/>
                    <a:pt x="1574" y="1656"/>
                  </a:cubicBezTo>
                  <a:lnTo>
                    <a:pt x="1574" y="1656"/>
                  </a:lnTo>
                  <a:lnTo>
                    <a:pt x="1577" y="1655"/>
                  </a:lnTo>
                  <a:close/>
                  <a:moveTo>
                    <a:pt x="1499" y="1694"/>
                  </a:moveTo>
                  <a:lnTo>
                    <a:pt x="1502" y="1701"/>
                  </a:lnTo>
                  <a:lnTo>
                    <a:pt x="1502" y="1701"/>
                  </a:lnTo>
                  <a:cubicBezTo>
                    <a:pt x="1502" y="1701"/>
                    <a:pt x="1501" y="1701"/>
                    <a:pt x="1500" y="1701"/>
                  </a:cubicBezTo>
                  <a:lnTo>
                    <a:pt x="1500" y="1701"/>
                  </a:lnTo>
                  <a:cubicBezTo>
                    <a:pt x="1499" y="1699"/>
                    <a:pt x="1499" y="1697"/>
                    <a:pt x="1498" y="1694"/>
                  </a:cubicBezTo>
                  <a:lnTo>
                    <a:pt x="1498" y="1694"/>
                  </a:lnTo>
                  <a:lnTo>
                    <a:pt x="1499" y="1694"/>
                  </a:lnTo>
                  <a:close/>
                  <a:moveTo>
                    <a:pt x="1421" y="1"/>
                  </a:moveTo>
                  <a:cubicBezTo>
                    <a:pt x="1324" y="1"/>
                    <a:pt x="1227" y="11"/>
                    <a:pt x="1129" y="30"/>
                  </a:cubicBezTo>
                  <a:cubicBezTo>
                    <a:pt x="1052" y="69"/>
                    <a:pt x="974" y="69"/>
                    <a:pt x="896" y="108"/>
                  </a:cubicBezTo>
                  <a:cubicBezTo>
                    <a:pt x="818" y="147"/>
                    <a:pt x="701" y="225"/>
                    <a:pt x="585" y="302"/>
                  </a:cubicBezTo>
                  <a:cubicBezTo>
                    <a:pt x="468" y="419"/>
                    <a:pt x="312" y="536"/>
                    <a:pt x="234" y="691"/>
                  </a:cubicBezTo>
                  <a:cubicBezTo>
                    <a:pt x="157" y="808"/>
                    <a:pt x="118" y="886"/>
                    <a:pt x="79" y="1003"/>
                  </a:cubicBezTo>
                  <a:cubicBezTo>
                    <a:pt x="79" y="1042"/>
                    <a:pt x="40" y="1081"/>
                    <a:pt x="40" y="1120"/>
                  </a:cubicBezTo>
                  <a:cubicBezTo>
                    <a:pt x="1" y="1314"/>
                    <a:pt x="1" y="1470"/>
                    <a:pt x="1" y="1625"/>
                  </a:cubicBezTo>
                  <a:cubicBezTo>
                    <a:pt x="1" y="1781"/>
                    <a:pt x="40" y="1937"/>
                    <a:pt x="79" y="2092"/>
                  </a:cubicBezTo>
                  <a:cubicBezTo>
                    <a:pt x="157" y="2287"/>
                    <a:pt x="234" y="2482"/>
                    <a:pt x="390" y="2637"/>
                  </a:cubicBezTo>
                  <a:cubicBezTo>
                    <a:pt x="429" y="2676"/>
                    <a:pt x="429" y="2676"/>
                    <a:pt x="468" y="2715"/>
                  </a:cubicBezTo>
                  <a:cubicBezTo>
                    <a:pt x="546" y="2793"/>
                    <a:pt x="663" y="2871"/>
                    <a:pt x="740" y="2910"/>
                  </a:cubicBezTo>
                  <a:cubicBezTo>
                    <a:pt x="857" y="2987"/>
                    <a:pt x="1013" y="3026"/>
                    <a:pt x="1129" y="3065"/>
                  </a:cubicBezTo>
                  <a:cubicBezTo>
                    <a:pt x="1253" y="3090"/>
                    <a:pt x="1372" y="3103"/>
                    <a:pt x="1487" y="3103"/>
                  </a:cubicBezTo>
                  <a:cubicBezTo>
                    <a:pt x="1736" y="3103"/>
                    <a:pt x="1967" y="3043"/>
                    <a:pt x="2180" y="2910"/>
                  </a:cubicBezTo>
                  <a:cubicBezTo>
                    <a:pt x="2491" y="2754"/>
                    <a:pt x="2725" y="2443"/>
                    <a:pt x="2803" y="2053"/>
                  </a:cubicBezTo>
                  <a:cubicBezTo>
                    <a:pt x="2842" y="1859"/>
                    <a:pt x="2842" y="1664"/>
                    <a:pt x="2803" y="1431"/>
                  </a:cubicBezTo>
                  <a:cubicBezTo>
                    <a:pt x="2775" y="1319"/>
                    <a:pt x="2727" y="1187"/>
                    <a:pt x="2644" y="1078"/>
                  </a:cubicBezTo>
                  <a:lnTo>
                    <a:pt x="2644" y="1078"/>
                  </a:lnTo>
                  <a:cubicBezTo>
                    <a:pt x="2617" y="908"/>
                    <a:pt x="2566" y="738"/>
                    <a:pt x="2491" y="575"/>
                  </a:cubicBezTo>
                  <a:cubicBezTo>
                    <a:pt x="2414" y="497"/>
                    <a:pt x="2375" y="458"/>
                    <a:pt x="2297" y="380"/>
                  </a:cubicBezTo>
                  <a:cubicBezTo>
                    <a:pt x="2219" y="302"/>
                    <a:pt x="2141" y="225"/>
                    <a:pt x="2024" y="147"/>
                  </a:cubicBezTo>
                  <a:cubicBezTo>
                    <a:pt x="1947" y="108"/>
                    <a:pt x="1830" y="69"/>
                    <a:pt x="1713" y="30"/>
                  </a:cubicBezTo>
                  <a:cubicBezTo>
                    <a:pt x="1616" y="11"/>
                    <a:pt x="1519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2"/>
            <p:cNvSpPr/>
            <p:nvPr/>
          </p:nvSpPr>
          <p:spPr>
            <a:xfrm>
              <a:off x="2947887" y="5151438"/>
              <a:ext cx="29602" cy="28146"/>
            </a:xfrm>
            <a:custGeom>
              <a:avLst/>
              <a:gdLst/>
              <a:ahLst/>
              <a:cxnLst/>
              <a:rect l="l" t="t" r="r" b="b"/>
              <a:pathLst>
                <a:path w="2764" h="2628" extrusionOk="0">
                  <a:moveTo>
                    <a:pt x="1254" y="1152"/>
                  </a:moveTo>
                  <a:lnTo>
                    <a:pt x="1266" y="1157"/>
                  </a:lnTo>
                  <a:lnTo>
                    <a:pt x="1266" y="1157"/>
                  </a:lnTo>
                  <a:cubicBezTo>
                    <a:pt x="1265" y="1158"/>
                    <a:pt x="1264" y="1160"/>
                    <a:pt x="1262" y="1161"/>
                  </a:cubicBezTo>
                  <a:lnTo>
                    <a:pt x="1262" y="1161"/>
                  </a:lnTo>
                  <a:cubicBezTo>
                    <a:pt x="1258" y="1159"/>
                    <a:pt x="1255" y="1157"/>
                    <a:pt x="1252" y="1154"/>
                  </a:cubicBezTo>
                  <a:lnTo>
                    <a:pt x="1252" y="1154"/>
                  </a:lnTo>
                  <a:lnTo>
                    <a:pt x="1254" y="1152"/>
                  </a:lnTo>
                  <a:close/>
                  <a:moveTo>
                    <a:pt x="1244" y="1164"/>
                  </a:moveTo>
                  <a:cubicBezTo>
                    <a:pt x="1243" y="1169"/>
                    <a:pt x="1241" y="1174"/>
                    <a:pt x="1238" y="1179"/>
                  </a:cubicBezTo>
                  <a:lnTo>
                    <a:pt x="1238" y="1179"/>
                  </a:lnTo>
                  <a:cubicBezTo>
                    <a:pt x="1236" y="1181"/>
                    <a:pt x="1233" y="1182"/>
                    <a:pt x="1230" y="1183"/>
                  </a:cubicBezTo>
                  <a:lnTo>
                    <a:pt x="1230" y="1183"/>
                  </a:lnTo>
                  <a:cubicBezTo>
                    <a:pt x="1230" y="1183"/>
                    <a:pt x="1230" y="1183"/>
                    <a:pt x="1230" y="1182"/>
                  </a:cubicBezTo>
                  <a:lnTo>
                    <a:pt x="1230" y="1182"/>
                  </a:lnTo>
                  <a:lnTo>
                    <a:pt x="1244" y="1164"/>
                  </a:lnTo>
                  <a:close/>
                  <a:moveTo>
                    <a:pt x="1312" y="1175"/>
                  </a:moveTo>
                  <a:lnTo>
                    <a:pt x="1329" y="1182"/>
                  </a:lnTo>
                  <a:lnTo>
                    <a:pt x="1329" y="1182"/>
                  </a:lnTo>
                  <a:lnTo>
                    <a:pt x="1332" y="1184"/>
                  </a:lnTo>
                  <a:lnTo>
                    <a:pt x="1332" y="1184"/>
                  </a:lnTo>
                  <a:cubicBezTo>
                    <a:pt x="1328" y="1183"/>
                    <a:pt x="1324" y="1183"/>
                    <a:pt x="1320" y="1182"/>
                  </a:cubicBezTo>
                  <a:lnTo>
                    <a:pt x="1320" y="1182"/>
                  </a:lnTo>
                  <a:cubicBezTo>
                    <a:pt x="1317" y="1180"/>
                    <a:pt x="1315" y="1177"/>
                    <a:pt x="1312" y="1175"/>
                  </a:cubicBezTo>
                  <a:close/>
                  <a:moveTo>
                    <a:pt x="1337" y="1187"/>
                  </a:moveTo>
                  <a:lnTo>
                    <a:pt x="1372" y="1214"/>
                  </a:lnTo>
                  <a:lnTo>
                    <a:pt x="1372" y="1214"/>
                  </a:lnTo>
                  <a:cubicBezTo>
                    <a:pt x="1355" y="1207"/>
                    <a:pt x="1340" y="1198"/>
                    <a:pt x="1327" y="1187"/>
                  </a:cubicBezTo>
                  <a:close/>
                  <a:moveTo>
                    <a:pt x="1402" y="1237"/>
                  </a:moveTo>
                  <a:lnTo>
                    <a:pt x="1407" y="1240"/>
                  </a:lnTo>
                  <a:lnTo>
                    <a:pt x="1407" y="1240"/>
                  </a:lnTo>
                  <a:lnTo>
                    <a:pt x="1415" y="1260"/>
                  </a:lnTo>
                  <a:lnTo>
                    <a:pt x="1415" y="1260"/>
                  </a:lnTo>
                  <a:cubicBezTo>
                    <a:pt x="1413" y="1259"/>
                    <a:pt x="1410" y="1258"/>
                    <a:pt x="1408" y="1257"/>
                  </a:cubicBezTo>
                  <a:lnTo>
                    <a:pt x="1408" y="1257"/>
                  </a:lnTo>
                  <a:cubicBezTo>
                    <a:pt x="1406" y="1250"/>
                    <a:pt x="1403" y="1244"/>
                    <a:pt x="1402" y="1237"/>
                  </a:cubicBezTo>
                  <a:close/>
                  <a:moveTo>
                    <a:pt x="1492" y="1448"/>
                  </a:moveTo>
                  <a:lnTo>
                    <a:pt x="1485" y="1465"/>
                  </a:lnTo>
                  <a:lnTo>
                    <a:pt x="1485" y="1465"/>
                  </a:lnTo>
                  <a:lnTo>
                    <a:pt x="1483" y="1468"/>
                  </a:lnTo>
                  <a:lnTo>
                    <a:pt x="1483" y="1468"/>
                  </a:lnTo>
                  <a:cubicBezTo>
                    <a:pt x="1483" y="1464"/>
                    <a:pt x="1484" y="1460"/>
                    <a:pt x="1485" y="1456"/>
                  </a:cubicBezTo>
                  <a:lnTo>
                    <a:pt x="1485" y="1456"/>
                  </a:lnTo>
                  <a:cubicBezTo>
                    <a:pt x="1487" y="1454"/>
                    <a:pt x="1489" y="1451"/>
                    <a:pt x="1492" y="1448"/>
                  </a:cubicBezTo>
                  <a:close/>
                  <a:moveTo>
                    <a:pt x="1477" y="1484"/>
                  </a:moveTo>
                  <a:lnTo>
                    <a:pt x="1477" y="1485"/>
                  </a:lnTo>
                  <a:lnTo>
                    <a:pt x="1474" y="1493"/>
                  </a:lnTo>
                  <a:lnTo>
                    <a:pt x="1460" y="1504"/>
                  </a:lnTo>
                  <a:lnTo>
                    <a:pt x="1460" y="1504"/>
                  </a:lnTo>
                  <a:cubicBezTo>
                    <a:pt x="1465" y="1496"/>
                    <a:pt x="1471" y="1490"/>
                    <a:pt x="1477" y="1484"/>
                  </a:cubicBezTo>
                  <a:close/>
                  <a:moveTo>
                    <a:pt x="1474" y="1469"/>
                  </a:moveTo>
                  <a:lnTo>
                    <a:pt x="1476" y="1477"/>
                  </a:lnTo>
                  <a:lnTo>
                    <a:pt x="1476" y="1477"/>
                  </a:lnTo>
                  <a:lnTo>
                    <a:pt x="1453" y="1508"/>
                  </a:lnTo>
                  <a:lnTo>
                    <a:pt x="1453" y="1508"/>
                  </a:lnTo>
                  <a:cubicBezTo>
                    <a:pt x="1458" y="1494"/>
                    <a:pt x="1466" y="1481"/>
                    <a:pt x="1474" y="1469"/>
                  </a:cubicBezTo>
                  <a:close/>
                  <a:moveTo>
                    <a:pt x="1464" y="1518"/>
                  </a:moveTo>
                  <a:lnTo>
                    <a:pt x="1463" y="1521"/>
                  </a:lnTo>
                  <a:lnTo>
                    <a:pt x="1463" y="1521"/>
                  </a:lnTo>
                  <a:lnTo>
                    <a:pt x="1450" y="1526"/>
                  </a:lnTo>
                  <a:lnTo>
                    <a:pt x="1450" y="1526"/>
                  </a:lnTo>
                  <a:cubicBezTo>
                    <a:pt x="1455" y="1523"/>
                    <a:pt x="1459" y="1520"/>
                    <a:pt x="1464" y="1518"/>
                  </a:cubicBezTo>
                  <a:close/>
                  <a:moveTo>
                    <a:pt x="1440" y="1"/>
                  </a:moveTo>
                  <a:cubicBezTo>
                    <a:pt x="1333" y="1"/>
                    <a:pt x="1226" y="20"/>
                    <a:pt x="1129" y="59"/>
                  </a:cubicBezTo>
                  <a:cubicBezTo>
                    <a:pt x="1012" y="59"/>
                    <a:pt x="934" y="98"/>
                    <a:pt x="857" y="137"/>
                  </a:cubicBezTo>
                  <a:cubicBezTo>
                    <a:pt x="779" y="176"/>
                    <a:pt x="740" y="176"/>
                    <a:pt x="701" y="215"/>
                  </a:cubicBezTo>
                  <a:cubicBezTo>
                    <a:pt x="429" y="409"/>
                    <a:pt x="195" y="682"/>
                    <a:pt x="78" y="1032"/>
                  </a:cubicBezTo>
                  <a:cubicBezTo>
                    <a:pt x="78" y="1148"/>
                    <a:pt x="39" y="1226"/>
                    <a:pt x="39" y="1343"/>
                  </a:cubicBezTo>
                  <a:cubicBezTo>
                    <a:pt x="1" y="1771"/>
                    <a:pt x="195" y="2160"/>
                    <a:pt x="584" y="2433"/>
                  </a:cubicBezTo>
                  <a:cubicBezTo>
                    <a:pt x="584" y="2433"/>
                    <a:pt x="623" y="2472"/>
                    <a:pt x="662" y="2472"/>
                  </a:cubicBezTo>
                  <a:cubicBezTo>
                    <a:pt x="740" y="2510"/>
                    <a:pt x="857" y="2549"/>
                    <a:pt x="934" y="2588"/>
                  </a:cubicBezTo>
                  <a:cubicBezTo>
                    <a:pt x="1051" y="2627"/>
                    <a:pt x="1207" y="2627"/>
                    <a:pt x="1363" y="2627"/>
                  </a:cubicBezTo>
                  <a:cubicBezTo>
                    <a:pt x="1392" y="2627"/>
                    <a:pt x="1427" y="2622"/>
                    <a:pt x="1463" y="2615"/>
                  </a:cubicBezTo>
                  <a:lnTo>
                    <a:pt x="1463" y="2615"/>
                  </a:lnTo>
                  <a:cubicBezTo>
                    <a:pt x="1498" y="2622"/>
                    <a:pt x="1530" y="2627"/>
                    <a:pt x="1557" y="2627"/>
                  </a:cubicBezTo>
                  <a:cubicBezTo>
                    <a:pt x="1791" y="2627"/>
                    <a:pt x="1985" y="2549"/>
                    <a:pt x="2180" y="2433"/>
                  </a:cubicBezTo>
                  <a:cubicBezTo>
                    <a:pt x="2374" y="2316"/>
                    <a:pt x="2491" y="2160"/>
                    <a:pt x="2608" y="1966"/>
                  </a:cubicBezTo>
                  <a:cubicBezTo>
                    <a:pt x="2725" y="1771"/>
                    <a:pt x="2763" y="1577"/>
                    <a:pt x="2763" y="1343"/>
                  </a:cubicBezTo>
                  <a:cubicBezTo>
                    <a:pt x="2763" y="1226"/>
                    <a:pt x="2763" y="1110"/>
                    <a:pt x="2725" y="1032"/>
                  </a:cubicBezTo>
                  <a:cubicBezTo>
                    <a:pt x="2725" y="915"/>
                    <a:pt x="2686" y="798"/>
                    <a:pt x="2608" y="720"/>
                  </a:cubicBezTo>
                  <a:cubicBezTo>
                    <a:pt x="2569" y="604"/>
                    <a:pt x="2491" y="526"/>
                    <a:pt x="2413" y="448"/>
                  </a:cubicBezTo>
                  <a:cubicBezTo>
                    <a:pt x="2413" y="409"/>
                    <a:pt x="2374" y="370"/>
                    <a:pt x="2335" y="331"/>
                  </a:cubicBezTo>
                  <a:cubicBezTo>
                    <a:pt x="2180" y="176"/>
                    <a:pt x="1985" y="98"/>
                    <a:pt x="1752" y="59"/>
                  </a:cubicBezTo>
                  <a:cubicBezTo>
                    <a:pt x="1654" y="20"/>
                    <a:pt x="1547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2"/>
            <p:cNvSpPr/>
            <p:nvPr/>
          </p:nvSpPr>
          <p:spPr>
            <a:xfrm>
              <a:off x="2913293" y="5121643"/>
              <a:ext cx="78365" cy="12509"/>
            </a:xfrm>
            <a:custGeom>
              <a:avLst/>
              <a:gdLst/>
              <a:ahLst/>
              <a:cxnLst/>
              <a:rect l="l" t="t" r="r" b="b"/>
              <a:pathLst>
                <a:path w="7317" h="1168" extrusionOk="0">
                  <a:moveTo>
                    <a:pt x="6888" y="0"/>
                  </a:moveTo>
                  <a:cubicBezTo>
                    <a:pt x="4709" y="312"/>
                    <a:pt x="2491" y="545"/>
                    <a:pt x="312" y="662"/>
                  </a:cubicBezTo>
                  <a:cubicBezTo>
                    <a:pt x="1" y="662"/>
                    <a:pt x="1" y="1168"/>
                    <a:pt x="312" y="1168"/>
                  </a:cubicBezTo>
                  <a:cubicBezTo>
                    <a:pt x="2530" y="1012"/>
                    <a:pt x="4787" y="778"/>
                    <a:pt x="7005" y="467"/>
                  </a:cubicBezTo>
                  <a:cubicBezTo>
                    <a:pt x="7316" y="428"/>
                    <a:pt x="7200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2"/>
            <p:cNvSpPr/>
            <p:nvPr/>
          </p:nvSpPr>
          <p:spPr>
            <a:xfrm>
              <a:off x="2912565" y="5088185"/>
              <a:ext cx="62311" cy="45742"/>
            </a:xfrm>
            <a:custGeom>
              <a:avLst/>
              <a:gdLst/>
              <a:ahLst/>
              <a:cxnLst/>
              <a:rect l="l" t="t" r="r" b="b"/>
              <a:pathLst>
                <a:path w="5818" h="4271" extrusionOk="0">
                  <a:moveTo>
                    <a:pt x="5487" y="0"/>
                  </a:moveTo>
                  <a:cubicBezTo>
                    <a:pt x="5446" y="0"/>
                    <a:pt x="5403" y="15"/>
                    <a:pt x="5361" y="50"/>
                  </a:cubicBezTo>
                  <a:cubicBezTo>
                    <a:pt x="3571" y="1217"/>
                    <a:pt x="1859" y="2502"/>
                    <a:pt x="185" y="3864"/>
                  </a:cubicBezTo>
                  <a:cubicBezTo>
                    <a:pt x="0" y="4018"/>
                    <a:pt x="183" y="4271"/>
                    <a:pt x="383" y="4271"/>
                  </a:cubicBezTo>
                  <a:cubicBezTo>
                    <a:pt x="435" y="4271"/>
                    <a:pt x="488" y="4254"/>
                    <a:pt x="536" y="4214"/>
                  </a:cubicBezTo>
                  <a:cubicBezTo>
                    <a:pt x="2170" y="2891"/>
                    <a:pt x="3843" y="1645"/>
                    <a:pt x="5594" y="439"/>
                  </a:cubicBezTo>
                  <a:cubicBezTo>
                    <a:pt x="5818" y="311"/>
                    <a:pt x="5675" y="0"/>
                    <a:pt x="5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2"/>
            <p:cNvSpPr/>
            <p:nvPr/>
          </p:nvSpPr>
          <p:spPr>
            <a:xfrm>
              <a:off x="2936534" y="5048119"/>
              <a:ext cx="23380" cy="65342"/>
            </a:xfrm>
            <a:custGeom>
              <a:avLst/>
              <a:gdLst/>
              <a:ahLst/>
              <a:cxnLst/>
              <a:rect l="l" t="t" r="r" b="b"/>
              <a:pathLst>
                <a:path w="2183" h="6101" extrusionOk="0">
                  <a:moveTo>
                    <a:pt x="1886" y="0"/>
                  </a:moveTo>
                  <a:cubicBezTo>
                    <a:pt x="1789" y="0"/>
                    <a:pt x="1690" y="50"/>
                    <a:pt x="1644" y="172"/>
                  </a:cubicBezTo>
                  <a:cubicBezTo>
                    <a:pt x="983" y="2001"/>
                    <a:pt x="438" y="3869"/>
                    <a:pt x="49" y="5776"/>
                  </a:cubicBezTo>
                  <a:cubicBezTo>
                    <a:pt x="1" y="5968"/>
                    <a:pt x="161" y="6101"/>
                    <a:pt x="308" y="6101"/>
                  </a:cubicBezTo>
                  <a:cubicBezTo>
                    <a:pt x="400" y="6101"/>
                    <a:pt x="486" y="6050"/>
                    <a:pt x="516" y="5931"/>
                  </a:cubicBezTo>
                  <a:cubicBezTo>
                    <a:pt x="944" y="4025"/>
                    <a:pt x="1450" y="2118"/>
                    <a:pt x="2111" y="289"/>
                  </a:cubicBezTo>
                  <a:cubicBezTo>
                    <a:pt x="2182" y="123"/>
                    <a:pt x="2037" y="0"/>
                    <a:pt x="1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2"/>
            <p:cNvSpPr/>
            <p:nvPr/>
          </p:nvSpPr>
          <p:spPr>
            <a:xfrm>
              <a:off x="2912876" y="5082294"/>
              <a:ext cx="20777" cy="50605"/>
            </a:xfrm>
            <a:custGeom>
              <a:avLst/>
              <a:gdLst/>
              <a:ahLst/>
              <a:cxnLst/>
              <a:rect l="l" t="t" r="r" b="b"/>
              <a:pathLst>
                <a:path w="1940" h="4725" extrusionOk="0">
                  <a:moveTo>
                    <a:pt x="1617" y="0"/>
                  </a:moveTo>
                  <a:cubicBezTo>
                    <a:pt x="1513" y="0"/>
                    <a:pt x="1408" y="50"/>
                    <a:pt x="1363" y="172"/>
                  </a:cubicBezTo>
                  <a:lnTo>
                    <a:pt x="1402" y="172"/>
                  </a:lnTo>
                  <a:lnTo>
                    <a:pt x="662" y="2390"/>
                  </a:lnTo>
                  <a:cubicBezTo>
                    <a:pt x="546" y="2740"/>
                    <a:pt x="390" y="3129"/>
                    <a:pt x="273" y="3480"/>
                  </a:cubicBezTo>
                  <a:cubicBezTo>
                    <a:pt x="118" y="3791"/>
                    <a:pt x="40" y="4141"/>
                    <a:pt x="1" y="4491"/>
                  </a:cubicBezTo>
                  <a:cubicBezTo>
                    <a:pt x="1" y="4647"/>
                    <a:pt x="127" y="4725"/>
                    <a:pt x="254" y="4725"/>
                  </a:cubicBezTo>
                  <a:cubicBezTo>
                    <a:pt x="380" y="4725"/>
                    <a:pt x="507" y="4647"/>
                    <a:pt x="507" y="4491"/>
                  </a:cubicBezTo>
                  <a:cubicBezTo>
                    <a:pt x="507" y="4336"/>
                    <a:pt x="546" y="4180"/>
                    <a:pt x="623" y="4024"/>
                  </a:cubicBezTo>
                  <a:lnTo>
                    <a:pt x="779" y="3519"/>
                  </a:lnTo>
                  <a:cubicBezTo>
                    <a:pt x="896" y="3168"/>
                    <a:pt x="1013" y="2818"/>
                    <a:pt x="1129" y="2429"/>
                  </a:cubicBezTo>
                  <a:cubicBezTo>
                    <a:pt x="1402" y="1729"/>
                    <a:pt x="1635" y="1028"/>
                    <a:pt x="1869" y="289"/>
                  </a:cubicBezTo>
                  <a:cubicBezTo>
                    <a:pt x="1940" y="123"/>
                    <a:pt x="1780" y="0"/>
                    <a:pt x="1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2"/>
            <p:cNvSpPr/>
            <p:nvPr/>
          </p:nvSpPr>
          <p:spPr>
            <a:xfrm>
              <a:off x="2904993" y="5134441"/>
              <a:ext cx="57052" cy="33415"/>
            </a:xfrm>
            <a:custGeom>
              <a:avLst/>
              <a:gdLst/>
              <a:ahLst/>
              <a:cxnLst/>
              <a:rect l="l" t="t" r="r" b="b"/>
              <a:pathLst>
                <a:path w="5327" h="3120" extrusionOk="0">
                  <a:moveTo>
                    <a:pt x="303" y="1"/>
                  </a:moveTo>
                  <a:cubicBezTo>
                    <a:pt x="124" y="1"/>
                    <a:pt x="0" y="319"/>
                    <a:pt x="192" y="478"/>
                  </a:cubicBezTo>
                  <a:cubicBezTo>
                    <a:pt x="1632" y="1568"/>
                    <a:pt x="3266" y="2269"/>
                    <a:pt x="4862" y="3086"/>
                  </a:cubicBezTo>
                  <a:cubicBezTo>
                    <a:pt x="4902" y="3109"/>
                    <a:pt x="4942" y="3119"/>
                    <a:pt x="4980" y="3119"/>
                  </a:cubicBezTo>
                  <a:cubicBezTo>
                    <a:pt x="5193" y="3119"/>
                    <a:pt x="5327" y="2790"/>
                    <a:pt x="5095" y="2658"/>
                  </a:cubicBezTo>
                  <a:cubicBezTo>
                    <a:pt x="3539" y="1840"/>
                    <a:pt x="1865" y="1140"/>
                    <a:pt x="426" y="50"/>
                  </a:cubicBezTo>
                  <a:cubicBezTo>
                    <a:pt x="384" y="16"/>
                    <a:pt x="34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2"/>
            <p:cNvSpPr/>
            <p:nvPr/>
          </p:nvSpPr>
          <p:spPr>
            <a:xfrm>
              <a:off x="2832893" y="5125274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8217" y="1"/>
                  </a:moveTo>
                  <a:cubicBezTo>
                    <a:pt x="8176" y="1"/>
                    <a:pt x="8133" y="16"/>
                    <a:pt x="8091" y="50"/>
                  </a:cubicBezTo>
                  <a:lnTo>
                    <a:pt x="192" y="6121"/>
                  </a:lnTo>
                  <a:cubicBezTo>
                    <a:pt x="0" y="6281"/>
                    <a:pt x="124" y="6598"/>
                    <a:pt x="325" y="6598"/>
                  </a:cubicBezTo>
                  <a:cubicBezTo>
                    <a:pt x="369" y="6598"/>
                    <a:pt x="416" y="6584"/>
                    <a:pt x="464" y="6549"/>
                  </a:cubicBezTo>
                  <a:lnTo>
                    <a:pt x="8325" y="478"/>
                  </a:lnTo>
                  <a:cubicBezTo>
                    <a:pt x="8549" y="318"/>
                    <a:pt x="8405" y="1"/>
                    <a:pt x="8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2"/>
            <p:cNvSpPr/>
            <p:nvPr/>
          </p:nvSpPr>
          <p:spPr>
            <a:xfrm>
              <a:off x="2852429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52" y="1"/>
                  </a:moveTo>
                  <a:cubicBezTo>
                    <a:pt x="2481" y="1"/>
                    <a:pt x="2413" y="41"/>
                    <a:pt x="2376" y="139"/>
                  </a:cubicBezTo>
                  <a:cubicBezTo>
                    <a:pt x="1403" y="2085"/>
                    <a:pt x="1053" y="4303"/>
                    <a:pt x="80" y="6249"/>
                  </a:cubicBezTo>
                  <a:cubicBezTo>
                    <a:pt x="0" y="6435"/>
                    <a:pt x="175" y="6621"/>
                    <a:pt x="331" y="6621"/>
                  </a:cubicBezTo>
                  <a:cubicBezTo>
                    <a:pt x="403" y="6621"/>
                    <a:pt x="471" y="6581"/>
                    <a:pt x="508" y="6482"/>
                  </a:cubicBezTo>
                  <a:cubicBezTo>
                    <a:pt x="1481" y="4537"/>
                    <a:pt x="1831" y="2358"/>
                    <a:pt x="2765" y="373"/>
                  </a:cubicBezTo>
                  <a:cubicBezTo>
                    <a:pt x="2872" y="187"/>
                    <a:pt x="2706" y="1"/>
                    <a:pt x="2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2"/>
            <p:cNvSpPr/>
            <p:nvPr/>
          </p:nvSpPr>
          <p:spPr>
            <a:xfrm>
              <a:off x="2982062" y="5112893"/>
              <a:ext cx="22095" cy="21677"/>
            </a:xfrm>
            <a:custGeom>
              <a:avLst/>
              <a:gdLst/>
              <a:ahLst/>
              <a:cxnLst/>
              <a:rect l="l" t="t" r="r" b="b"/>
              <a:pathLst>
                <a:path w="2063" h="2024" extrusionOk="0">
                  <a:moveTo>
                    <a:pt x="387" y="1113"/>
                  </a:moveTo>
                  <a:cubicBezTo>
                    <a:pt x="388" y="1116"/>
                    <a:pt x="389" y="1119"/>
                    <a:pt x="390" y="1121"/>
                  </a:cubicBezTo>
                  <a:lnTo>
                    <a:pt x="390" y="1121"/>
                  </a:lnTo>
                  <a:cubicBezTo>
                    <a:pt x="390" y="1124"/>
                    <a:pt x="390" y="1126"/>
                    <a:pt x="390" y="1129"/>
                  </a:cubicBezTo>
                  <a:lnTo>
                    <a:pt x="387" y="1113"/>
                  </a:lnTo>
                  <a:close/>
                  <a:moveTo>
                    <a:pt x="1051" y="0"/>
                  </a:moveTo>
                  <a:lnTo>
                    <a:pt x="857" y="39"/>
                  </a:lnTo>
                  <a:cubicBezTo>
                    <a:pt x="779" y="39"/>
                    <a:pt x="740" y="78"/>
                    <a:pt x="701" y="117"/>
                  </a:cubicBezTo>
                  <a:cubicBezTo>
                    <a:pt x="662" y="117"/>
                    <a:pt x="584" y="156"/>
                    <a:pt x="545" y="156"/>
                  </a:cubicBezTo>
                  <a:lnTo>
                    <a:pt x="351" y="311"/>
                  </a:lnTo>
                  <a:lnTo>
                    <a:pt x="312" y="350"/>
                  </a:lnTo>
                  <a:cubicBezTo>
                    <a:pt x="234" y="428"/>
                    <a:pt x="195" y="467"/>
                    <a:pt x="156" y="545"/>
                  </a:cubicBezTo>
                  <a:cubicBezTo>
                    <a:pt x="117" y="662"/>
                    <a:pt x="39" y="739"/>
                    <a:pt x="39" y="856"/>
                  </a:cubicBezTo>
                  <a:lnTo>
                    <a:pt x="39" y="934"/>
                  </a:lnTo>
                  <a:cubicBezTo>
                    <a:pt x="0" y="973"/>
                    <a:pt x="0" y="1012"/>
                    <a:pt x="39" y="1051"/>
                  </a:cubicBezTo>
                  <a:lnTo>
                    <a:pt x="39" y="1167"/>
                  </a:lnTo>
                  <a:cubicBezTo>
                    <a:pt x="0" y="1245"/>
                    <a:pt x="39" y="1362"/>
                    <a:pt x="78" y="1440"/>
                  </a:cubicBezTo>
                  <a:cubicBezTo>
                    <a:pt x="78" y="1479"/>
                    <a:pt x="117" y="1518"/>
                    <a:pt x="117" y="1557"/>
                  </a:cubicBezTo>
                  <a:cubicBezTo>
                    <a:pt x="156" y="1634"/>
                    <a:pt x="234" y="1673"/>
                    <a:pt x="273" y="1751"/>
                  </a:cubicBezTo>
                  <a:lnTo>
                    <a:pt x="312" y="1790"/>
                  </a:lnTo>
                  <a:cubicBezTo>
                    <a:pt x="390" y="1829"/>
                    <a:pt x="429" y="1907"/>
                    <a:pt x="506" y="1946"/>
                  </a:cubicBezTo>
                  <a:cubicBezTo>
                    <a:pt x="584" y="1946"/>
                    <a:pt x="662" y="1985"/>
                    <a:pt x="740" y="2024"/>
                  </a:cubicBezTo>
                  <a:lnTo>
                    <a:pt x="1051" y="2024"/>
                  </a:lnTo>
                  <a:lnTo>
                    <a:pt x="1246" y="1985"/>
                  </a:lnTo>
                  <a:cubicBezTo>
                    <a:pt x="1440" y="1946"/>
                    <a:pt x="1596" y="1868"/>
                    <a:pt x="1713" y="1751"/>
                  </a:cubicBezTo>
                  <a:cubicBezTo>
                    <a:pt x="1713" y="1710"/>
                    <a:pt x="1724" y="1668"/>
                    <a:pt x="1734" y="1626"/>
                  </a:cubicBezTo>
                  <a:lnTo>
                    <a:pt x="1734" y="1626"/>
                  </a:lnTo>
                  <a:cubicBezTo>
                    <a:pt x="1823" y="1559"/>
                    <a:pt x="1893" y="1480"/>
                    <a:pt x="1946" y="1401"/>
                  </a:cubicBezTo>
                  <a:cubicBezTo>
                    <a:pt x="1946" y="1362"/>
                    <a:pt x="2024" y="1245"/>
                    <a:pt x="2024" y="1206"/>
                  </a:cubicBezTo>
                  <a:lnTo>
                    <a:pt x="2063" y="973"/>
                  </a:lnTo>
                  <a:cubicBezTo>
                    <a:pt x="2063" y="817"/>
                    <a:pt x="2024" y="623"/>
                    <a:pt x="1946" y="506"/>
                  </a:cubicBezTo>
                  <a:cubicBezTo>
                    <a:pt x="1946" y="467"/>
                    <a:pt x="1907" y="467"/>
                    <a:pt x="1907" y="467"/>
                  </a:cubicBezTo>
                  <a:cubicBezTo>
                    <a:pt x="1868" y="389"/>
                    <a:pt x="1829" y="311"/>
                    <a:pt x="1790" y="272"/>
                  </a:cubicBezTo>
                  <a:cubicBezTo>
                    <a:pt x="1713" y="234"/>
                    <a:pt x="1674" y="195"/>
                    <a:pt x="1596" y="156"/>
                  </a:cubicBezTo>
                  <a:lnTo>
                    <a:pt x="1401" y="39"/>
                  </a:lnTo>
                  <a:lnTo>
                    <a:pt x="1324" y="39"/>
                  </a:lnTo>
                  <a:cubicBezTo>
                    <a:pt x="1246" y="39"/>
                    <a:pt x="1168" y="0"/>
                    <a:pt x="1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2"/>
            <p:cNvSpPr/>
            <p:nvPr/>
          </p:nvSpPr>
          <p:spPr>
            <a:xfrm>
              <a:off x="2902873" y="5129975"/>
              <a:ext cx="37110" cy="37688"/>
            </a:xfrm>
            <a:custGeom>
              <a:avLst/>
              <a:gdLst/>
              <a:ahLst/>
              <a:cxnLst/>
              <a:rect l="l" t="t" r="r" b="b"/>
              <a:pathLst>
                <a:path w="3465" h="3519" extrusionOk="0">
                  <a:moveTo>
                    <a:pt x="1518" y="1638"/>
                  </a:moveTo>
                  <a:cubicBezTo>
                    <a:pt x="1518" y="1643"/>
                    <a:pt x="1517" y="1649"/>
                    <a:pt x="1516" y="1655"/>
                  </a:cubicBezTo>
                  <a:lnTo>
                    <a:pt x="1516" y="1655"/>
                  </a:lnTo>
                  <a:cubicBezTo>
                    <a:pt x="1516" y="1655"/>
                    <a:pt x="1516" y="1655"/>
                    <a:pt x="1516" y="1655"/>
                  </a:cubicBezTo>
                  <a:lnTo>
                    <a:pt x="1516" y="1655"/>
                  </a:lnTo>
                  <a:lnTo>
                    <a:pt x="1518" y="1640"/>
                  </a:lnTo>
                  <a:lnTo>
                    <a:pt x="1518" y="1640"/>
                  </a:lnTo>
                  <a:cubicBezTo>
                    <a:pt x="1518" y="1639"/>
                    <a:pt x="1518" y="1639"/>
                    <a:pt x="1518" y="1638"/>
                  </a:cubicBezTo>
                  <a:close/>
                  <a:moveTo>
                    <a:pt x="1718" y="1699"/>
                  </a:moveTo>
                  <a:lnTo>
                    <a:pt x="1718" y="1699"/>
                  </a:lnTo>
                  <a:cubicBezTo>
                    <a:pt x="1711" y="1702"/>
                    <a:pt x="1704" y="1705"/>
                    <a:pt x="1697" y="1707"/>
                  </a:cubicBezTo>
                  <a:lnTo>
                    <a:pt x="1697" y="1707"/>
                  </a:lnTo>
                  <a:lnTo>
                    <a:pt x="1707" y="1701"/>
                  </a:lnTo>
                  <a:lnTo>
                    <a:pt x="1707" y="1701"/>
                  </a:lnTo>
                  <a:lnTo>
                    <a:pt x="1718" y="1699"/>
                  </a:lnTo>
                  <a:close/>
                  <a:moveTo>
                    <a:pt x="1557" y="1791"/>
                  </a:moveTo>
                  <a:lnTo>
                    <a:pt x="1514" y="1834"/>
                  </a:lnTo>
                  <a:lnTo>
                    <a:pt x="1514" y="1834"/>
                  </a:lnTo>
                  <a:lnTo>
                    <a:pt x="1519" y="1829"/>
                  </a:lnTo>
                  <a:lnTo>
                    <a:pt x="1519" y="1829"/>
                  </a:lnTo>
                  <a:lnTo>
                    <a:pt x="1557" y="1791"/>
                  </a:lnTo>
                  <a:close/>
                  <a:moveTo>
                    <a:pt x="1491" y="1857"/>
                  </a:moveTo>
                  <a:lnTo>
                    <a:pt x="1487" y="1861"/>
                  </a:lnTo>
                  <a:lnTo>
                    <a:pt x="1487" y="1861"/>
                  </a:lnTo>
                  <a:lnTo>
                    <a:pt x="1491" y="1857"/>
                  </a:lnTo>
                  <a:close/>
                  <a:moveTo>
                    <a:pt x="1466" y="1882"/>
                  </a:moveTo>
                  <a:lnTo>
                    <a:pt x="1462" y="1886"/>
                  </a:lnTo>
                  <a:lnTo>
                    <a:pt x="1462" y="1886"/>
                  </a:lnTo>
                  <a:lnTo>
                    <a:pt x="1466" y="1882"/>
                  </a:lnTo>
                  <a:close/>
                  <a:moveTo>
                    <a:pt x="1509" y="1910"/>
                  </a:moveTo>
                  <a:cubicBezTo>
                    <a:pt x="1510" y="1911"/>
                    <a:pt x="1511" y="1912"/>
                    <a:pt x="1513" y="1913"/>
                  </a:cubicBezTo>
                  <a:lnTo>
                    <a:pt x="1513" y="1913"/>
                  </a:lnTo>
                  <a:cubicBezTo>
                    <a:pt x="1514" y="1916"/>
                    <a:pt x="1514" y="1920"/>
                    <a:pt x="1515" y="1923"/>
                  </a:cubicBezTo>
                  <a:lnTo>
                    <a:pt x="1515" y="1923"/>
                  </a:lnTo>
                  <a:lnTo>
                    <a:pt x="1513" y="1919"/>
                  </a:lnTo>
                  <a:lnTo>
                    <a:pt x="1513" y="1919"/>
                  </a:lnTo>
                  <a:lnTo>
                    <a:pt x="1509" y="1910"/>
                  </a:lnTo>
                  <a:close/>
                  <a:moveTo>
                    <a:pt x="1851" y="1947"/>
                  </a:moveTo>
                  <a:lnTo>
                    <a:pt x="1851" y="1947"/>
                  </a:lnTo>
                  <a:cubicBezTo>
                    <a:pt x="1850" y="1948"/>
                    <a:pt x="1850" y="1948"/>
                    <a:pt x="1849" y="1949"/>
                  </a:cubicBezTo>
                  <a:lnTo>
                    <a:pt x="1849" y="1949"/>
                  </a:lnTo>
                  <a:lnTo>
                    <a:pt x="1846" y="1949"/>
                  </a:lnTo>
                  <a:lnTo>
                    <a:pt x="1846" y="1949"/>
                  </a:lnTo>
                  <a:cubicBezTo>
                    <a:pt x="1847" y="1949"/>
                    <a:pt x="1848" y="1948"/>
                    <a:pt x="1849" y="1947"/>
                  </a:cubicBezTo>
                  <a:lnTo>
                    <a:pt x="1849" y="1947"/>
                  </a:lnTo>
                  <a:cubicBezTo>
                    <a:pt x="1849" y="1947"/>
                    <a:pt x="1850" y="1947"/>
                    <a:pt x="1851" y="1947"/>
                  </a:cubicBezTo>
                  <a:close/>
                  <a:moveTo>
                    <a:pt x="1550" y="1956"/>
                  </a:moveTo>
                  <a:lnTo>
                    <a:pt x="1551" y="1956"/>
                  </a:lnTo>
                  <a:lnTo>
                    <a:pt x="1551" y="1956"/>
                  </a:lnTo>
                  <a:lnTo>
                    <a:pt x="1552" y="1956"/>
                  </a:lnTo>
                  <a:lnTo>
                    <a:pt x="1552" y="1956"/>
                  </a:lnTo>
                  <a:cubicBezTo>
                    <a:pt x="1551" y="1956"/>
                    <a:pt x="1551" y="1956"/>
                    <a:pt x="1550" y="1956"/>
                  </a:cubicBezTo>
                  <a:close/>
                  <a:moveTo>
                    <a:pt x="1518" y="1918"/>
                  </a:moveTo>
                  <a:cubicBezTo>
                    <a:pt x="1532" y="1930"/>
                    <a:pt x="1544" y="1942"/>
                    <a:pt x="1555" y="1957"/>
                  </a:cubicBezTo>
                  <a:lnTo>
                    <a:pt x="1555" y="1957"/>
                  </a:lnTo>
                  <a:lnTo>
                    <a:pt x="1552" y="1956"/>
                  </a:lnTo>
                  <a:lnTo>
                    <a:pt x="1552" y="1956"/>
                  </a:lnTo>
                  <a:cubicBezTo>
                    <a:pt x="1553" y="1957"/>
                    <a:pt x="1555" y="1957"/>
                    <a:pt x="1556" y="1958"/>
                  </a:cubicBezTo>
                  <a:lnTo>
                    <a:pt x="1556" y="1958"/>
                  </a:lnTo>
                  <a:cubicBezTo>
                    <a:pt x="1558" y="1960"/>
                    <a:pt x="1560" y="1962"/>
                    <a:pt x="1561" y="1965"/>
                  </a:cubicBezTo>
                  <a:lnTo>
                    <a:pt x="1561" y="1965"/>
                  </a:lnTo>
                  <a:lnTo>
                    <a:pt x="1551" y="1956"/>
                  </a:lnTo>
                  <a:lnTo>
                    <a:pt x="1551" y="1956"/>
                  </a:lnTo>
                  <a:lnTo>
                    <a:pt x="1541" y="1955"/>
                  </a:lnTo>
                  <a:lnTo>
                    <a:pt x="1541" y="1955"/>
                  </a:lnTo>
                  <a:lnTo>
                    <a:pt x="1540" y="1953"/>
                  </a:lnTo>
                  <a:lnTo>
                    <a:pt x="1540" y="1953"/>
                  </a:lnTo>
                  <a:cubicBezTo>
                    <a:pt x="1543" y="1954"/>
                    <a:pt x="1547" y="1955"/>
                    <a:pt x="1550" y="1956"/>
                  </a:cubicBezTo>
                  <a:lnTo>
                    <a:pt x="1550" y="1956"/>
                  </a:lnTo>
                  <a:lnTo>
                    <a:pt x="1527" y="1938"/>
                  </a:lnTo>
                  <a:lnTo>
                    <a:pt x="1527" y="1938"/>
                  </a:lnTo>
                  <a:lnTo>
                    <a:pt x="1519" y="1927"/>
                  </a:lnTo>
                  <a:lnTo>
                    <a:pt x="1519" y="1927"/>
                  </a:lnTo>
                  <a:cubicBezTo>
                    <a:pt x="1519" y="1924"/>
                    <a:pt x="1518" y="1921"/>
                    <a:pt x="1518" y="1918"/>
                  </a:cubicBezTo>
                  <a:close/>
                  <a:moveTo>
                    <a:pt x="1674" y="0"/>
                  </a:moveTo>
                  <a:cubicBezTo>
                    <a:pt x="1402" y="39"/>
                    <a:pt x="1129" y="78"/>
                    <a:pt x="896" y="234"/>
                  </a:cubicBezTo>
                  <a:cubicBezTo>
                    <a:pt x="779" y="312"/>
                    <a:pt x="662" y="390"/>
                    <a:pt x="585" y="467"/>
                  </a:cubicBezTo>
                  <a:cubicBezTo>
                    <a:pt x="546" y="506"/>
                    <a:pt x="507" y="545"/>
                    <a:pt x="468" y="584"/>
                  </a:cubicBezTo>
                  <a:cubicBezTo>
                    <a:pt x="390" y="701"/>
                    <a:pt x="312" y="779"/>
                    <a:pt x="234" y="895"/>
                  </a:cubicBezTo>
                  <a:cubicBezTo>
                    <a:pt x="157" y="1012"/>
                    <a:pt x="118" y="1129"/>
                    <a:pt x="79" y="1285"/>
                  </a:cubicBezTo>
                  <a:cubicBezTo>
                    <a:pt x="40" y="1324"/>
                    <a:pt x="40" y="1362"/>
                    <a:pt x="40" y="1440"/>
                  </a:cubicBezTo>
                  <a:cubicBezTo>
                    <a:pt x="1" y="1557"/>
                    <a:pt x="1" y="1713"/>
                    <a:pt x="1" y="1829"/>
                  </a:cubicBezTo>
                  <a:cubicBezTo>
                    <a:pt x="1" y="2102"/>
                    <a:pt x="79" y="2374"/>
                    <a:pt x="195" y="2608"/>
                  </a:cubicBezTo>
                  <a:cubicBezTo>
                    <a:pt x="234" y="2647"/>
                    <a:pt x="273" y="2686"/>
                    <a:pt x="273" y="2763"/>
                  </a:cubicBezTo>
                  <a:cubicBezTo>
                    <a:pt x="351" y="2841"/>
                    <a:pt x="429" y="2958"/>
                    <a:pt x="546" y="3036"/>
                  </a:cubicBezTo>
                  <a:cubicBezTo>
                    <a:pt x="624" y="3114"/>
                    <a:pt x="701" y="3191"/>
                    <a:pt x="818" y="3269"/>
                  </a:cubicBezTo>
                  <a:cubicBezTo>
                    <a:pt x="935" y="3347"/>
                    <a:pt x="1052" y="3386"/>
                    <a:pt x="1168" y="3425"/>
                  </a:cubicBezTo>
                  <a:cubicBezTo>
                    <a:pt x="1333" y="3488"/>
                    <a:pt x="1506" y="3519"/>
                    <a:pt x="1679" y="3519"/>
                  </a:cubicBezTo>
                  <a:cubicBezTo>
                    <a:pt x="2038" y="3519"/>
                    <a:pt x="2397" y="3389"/>
                    <a:pt x="2686" y="3152"/>
                  </a:cubicBezTo>
                  <a:cubicBezTo>
                    <a:pt x="2725" y="3152"/>
                    <a:pt x="2764" y="3152"/>
                    <a:pt x="2764" y="3114"/>
                  </a:cubicBezTo>
                  <a:cubicBezTo>
                    <a:pt x="2958" y="2997"/>
                    <a:pt x="3114" y="2841"/>
                    <a:pt x="3231" y="2686"/>
                  </a:cubicBezTo>
                  <a:cubicBezTo>
                    <a:pt x="3309" y="2569"/>
                    <a:pt x="3347" y="2452"/>
                    <a:pt x="3386" y="2335"/>
                  </a:cubicBezTo>
                  <a:cubicBezTo>
                    <a:pt x="3425" y="2257"/>
                    <a:pt x="3425" y="2219"/>
                    <a:pt x="3425" y="2180"/>
                  </a:cubicBezTo>
                  <a:cubicBezTo>
                    <a:pt x="3464" y="2024"/>
                    <a:pt x="3464" y="1868"/>
                    <a:pt x="3464" y="1752"/>
                  </a:cubicBezTo>
                  <a:cubicBezTo>
                    <a:pt x="3464" y="1479"/>
                    <a:pt x="3386" y="1207"/>
                    <a:pt x="3270" y="934"/>
                  </a:cubicBezTo>
                  <a:cubicBezTo>
                    <a:pt x="3192" y="779"/>
                    <a:pt x="3075" y="623"/>
                    <a:pt x="2919" y="506"/>
                  </a:cubicBezTo>
                  <a:cubicBezTo>
                    <a:pt x="2725" y="312"/>
                    <a:pt x="2491" y="156"/>
                    <a:pt x="2219" y="78"/>
                  </a:cubicBezTo>
                  <a:cubicBezTo>
                    <a:pt x="2063" y="0"/>
                    <a:pt x="1869" y="0"/>
                    <a:pt x="1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2"/>
            <p:cNvSpPr/>
            <p:nvPr/>
          </p:nvSpPr>
          <p:spPr>
            <a:xfrm>
              <a:off x="2919130" y="5072880"/>
              <a:ext cx="24601" cy="25436"/>
            </a:xfrm>
            <a:custGeom>
              <a:avLst/>
              <a:gdLst/>
              <a:ahLst/>
              <a:cxnLst/>
              <a:rect l="l" t="t" r="r" b="b"/>
              <a:pathLst>
                <a:path w="2297" h="2375" extrusionOk="0">
                  <a:moveTo>
                    <a:pt x="1700" y="1674"/>
                  </a:moveTo>
                  <a:lnTo>
                    <a:pt x="1689" y="1689"/>
                  </a:lnTo>
                  <a:lnTo>
                    <a:pt x="1689" y="1689"/>
                  </a:lnTo>
                  <a:lnTo>
                    <a:pt x="1674" y="1699"/>
                  </a:lnTo>
                  <a:lnTo>
                    <a:pt x="1674" y="1699"/>
                  </a:lnTo>
                  <a:cubicBezTo>
                    <a:pt x="1674" y="1677"/>
                    <a:pt x="1678" y="1674"/>
                    <a:pt x="1700" y="1674"/>
                  </a:cubicBezTo>
                  <a:close/>
                  <a:moveTo>
                    <a:pt x="1129" y="0"/>
                  </a:moveTo>
                  <a:cubicBezTo>
                    <a:pt x="1012" y="0"/>
                    <a:pt x="934" y="0"/>
                    <a:pt x="818" y="39"/>
                  </a:cubicBezTo>
                  <a:lnTo>
                    <a:pt x="545" y="117"/>
                  </a:lnTo>
                  <a:lnTo>
                    <a:pt x="506" y="117"/>
                  </a:lnTo>
                  <a:lnTo>
                    <a:pt x="429" y="234"/>
                  </a:lnTo>
                  <a:lnTo>
                    <a:pt x="312" y="312"/>
                  </a:lnTo>
                  <a:lnTo>
                    <a:pt x="156" y="506"/>
                  </a:lnTo>
                  <a:cubicBezTo>
                    <a:pt x="156" y="506"/>
                    <a:pt x="156" y="545"/>
                    <a:pt x="156" y="545"/>
                  </a:cubicBezTo>
                  <a:cubicBezTo>
                    <a:pt x="78" y="662"/>
                    <a:pt x="39" y="779"/>
                    <a:pt x="1" y="934"/>
                  </a:cubicBezTo>
                  <a:cubicBezTo>
                    <a:pt x="1" y="1051"/>
                    <a:pt x="1" y="1207"/>
                    <a:pt x="1" y="1323"/>
                  </a:cubicBezTo>
                  <a:cubicBezTo>
                    <a:pt x="46" y="1414"/>
                    <a:pt x="97" y="1504"/>
                    <a:pt x="156" y="1588"/>
                  </a:cubicBezTo>
                  <a:lnTo>
                    <a:pt x="156" y="1588"/>
                  </a:lnTo>
                  <a:cubicBezTo>
                    <a:pt x="156" y="1591"/>
                    <a:pt x="156" y="1593"/>
                    <a:pt x="156" y="1596"/>
                  </a:cubicBezTo>
                  <a:lnTo>
                    <a:pt x="156" y="1635"/>
                  </a:lnTo>
                  <a:cubicBezTo>
                    <a:pt x="195" y="1713"/>
                    <a:pt x="234" y="1790"/>
                    <a:pt x="273" y="1868"/>
                  </a:cubicBezTo>
                  <a:lnTo>
                    <a:pt x="351" y="1946"/>
                  </a:lnTo>
                  <a:cubicBezTo>
                    <a:pt x="390" y="2024"/>
                    <a:pt x="468" y="2102"/>
                    <a:pt x="545" y="2141"/>
                  </a:cubicBezTo>
                  <a:lnTo>
                    <a:pt x="623" y="2218"/>
                  </a:lnTo>
                  <a:lnTo>
                    <a:pt x="857" y="2335"/>
                  </a:lnTo>
                  <a:cubicBezTo>
                    <a:pt x="973" y="2335"/>
                    <a:pt x="1051" y="2335"/>
                    <a:pt x="1168" y="2374"/>
                  </a:cubicBezTo>
                  <a:lnTo>
                    <a:pt x="1479" y="2374"/>
                  </a:lnTo>
                  <a:cubicBezTo>
                    <a:pt x="1557" y="2335"/>
                    <a:pt x="1635" y="2296"/>
                    <a:pt x="1752" y="2257"/>
                  </a:cubicBezTo>
                  <a:lnTo>
                    <a:pt x="1868" y="2179"/>
                  </a:lnTo>
                  <a:lnTo>
                    <a:pt x="1985" y="2063"/>
                  </a:lnTo>
                  <a:lnTo>
                    <a:pt x="2024" y="2063"/>
                  </a:lnTo>
                  <a:cubicBezTo>
                    <a:pt x="2063" y="1985"/>
                    <a:pt x="2141" y="1907"/>
                    <a:pt x="2180" y="1829"/>
                  </a:cubicBezTo>
                  <a:cubicBezTo>
                    <a:pt x="2180" y="1829"/>
                    <a:pt x="2180" y="1829"/>
                    <a:pt x="2180" y="1790"/>
                  </a:cubicBezTo>
                  <a:cubicBezTo>
                    <a:pt x="2219" y="1751"/>
                    <a:pt x="2219" y="1713"/>
                    <a:pt x="2258" y="1674"/>
                  </a:cubicBezTo>
                  <a:cubicBezTo>
                    <a:pt x="2258" y="1596"/>
                    <a:pt x="2296" y="1557"/>
                    <a:pt x="2296" y="1518"/>
                  </a:cubicBezTo>
                  <a:lnTo>
                    <a:pt x="2296" y="1479"/>
                  </a:lnTo>
                  <a:lnTo>
                    <a:pt x="2296" y="1323"/>
                  </a:lnTo>
                  <a:lnTo>
                    <a:pt x="2296" y="1207"/>
                  </a:lnTo>
                  <a:lnTo>
                    <a:pt x="2296" y="1129"/>
                  </a:lnTo>
                  <a:cubicBezTo>
                    <a:pt x="2296" y="1090"/>
                    <a:pt x="2296" y="934"/>
                    <a:pt x="2258" y="856"/>
                  </a:cubicBezTo>
                  <a:lnTo>
                    <a:pt x="2258" y="817"/>
                  </a:lnTo>
                  <a:cubicBezTo>
                    <a:pt x="2258" y="740"/>
                    <a:pt x="2180" y="623"/>
                    <a:pt x="2180" y="584"/>
                  </a:cubicBezTo>
                  <a:lnTo>
                    <a:pt x="2180" y="545"/>
                  </a:lnTo>
                  <a:cubicBezTo>
                    <a:pt x="2141" y="506"/>
                    <a:pt x="2102" y="467"/>
                    <a:pt x="2102" y="428"/>
                  </a:cubicBezTo>
                  <a:cubicBezTo>
                    <a:pt x="2063" y="389"/>
                    <a:pt x="2024" y="351"/>
                    <a:pt x="2024" y="312"/>
                  </a:cubicBezTo>
                  <a:lnTo>
                    <a:pt x="1907" y="195"/>
                  </a:lnTo>
                  <a:cubicBezTo>
                    <a:pt x="1868" y="195"/>
                    <a:pt x="1829" y="156"/>
                    <a:pt x="1791" y="117"/>
                  </a:cubicBezTo>
                  <a:lnTo>
                    <a:pt x="1752" y="117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2"/>
            <p:cNvSpPr/>
            <p:nvPr/>
          </p:nvSpPr>
          <p:spPr>
            <a:xfrm>
              <a:off x="2945391" y="5037034"/>
              <a:ext cx="21259" cy="22309"/>
            </a:xfrm>
            <a:custGeom>
              <a:avLst/>
              <a:gdLst/>
              <a:ahLst/>
              <a:cxnLst/>
              <a:rect l="l" t="t" r="r" b="b"/>
              <a:pathLst>
                <a:path w="1985" h="2083" extrusionOk="0">
                  <a:moveTo>
                    <a:pt x="1844" y="1114"/>
                  </a:moveTo>
                  <a:lnTo>
                    <a:pt x="1867" y="1165"/>
                  </a:lnTo>
                  <a:lnTo>
                    <a:pt x="1867" y="1165"/>
                  </a:lnTo>
                  <a:cubicBezTo>
                    <a:pt x="1864" y="1218"/>
                    <a:pt x="1855" y="1271"/>
                    <a:pt x="1829" y="1324"/>
                  </a:cubicBezTo>
                  <a:cubicBezTo>
                    <a:pt x="1829" y="1324"/>
                    <a:pt x="1829" y="1285"/>
                    <a:pt x="1829" y="1246"/>
                  </a:cubicBezTo>
                  <a:lnTo>
                    <a:pt x="1824" y="1256"/>
                  </a:lnTo>
                  <a:lnTo>
                    <a:pt x="1824" y="1256"/>
                  </a:lnTo>
                  <a:cubicBezTo>
                    <a:pt x="1827" y="1240"/>
                    <a:pt x="1829" y="1224"/>
                    <a:pt x="1829" y="1207"/>
                  </a:cubicBezTo>
                  <a:lnTo>
                    <a:pt x="1844" y="1114"/>
                  </a:lnTo>
                  <a:close/>
                  <a:moveTo>
                    <a:pt x="1756" y="1391"/>
                  </a:moveTo>
                  <a:lnTo>
                    <a:pt x="1712" y="1479"/>
                  </a:lnTo>
                  <a:lnTo>
                    <a:pt x="1712" y="1441"/>
                  </a:lnTo>
                  <a:cubicBezTo>
                    <a:pt x="1729" y="1424"/>
                    <a:pt x="1743" y="1408"/>
                    <a:pt x="1756" y="1391"/>
                  </a:cubicBezTo>
                  <a:close/>
                  <a:moveTo>
                    <a:pt x="1012" y="1"/>
                  </a:moveTo>
                  <a:cubicBezTo>
                    <a:pt x="895" y="1"/>
                    <a:pt x="817" y="1"/>
                    <a:pt x="739" y="40"/>
                  </a:cubicBezTo>
                  <a:cubicBezTo>
                    <a:pt x="662" y="79"/>
                    <a:pt x="584" y="79"/>
                    <a:pt x="545" y="117"/>
                  </a:cubicBezTo>
                  <a:cubicBezTo>
                    <a:pt x="350" y="195"/>
                    <a:pt x="234" y="312"/>
                    <a:pt x="156" y="468"/>
                  </a:cubicBezTo>
                  <a:cubicBezTo>
                    <a:pt x="78" y="662"/>
                    <a:pt x="0" y="857"/>
                    <a:pt x="0" y="1051"/>
                  </a:cubicBezTo>
                  <a:lnTo>
                    <a:pt x="0" y="1090"/>
                  </a:lnTo>
                  <a:cubicBezTo>
                    <a:pt x="0" y="1207"/>
                    <a:pt x="39" y="1285"/>
                    <a:pt x="39" y="1402"/>
                  </a:cubicBezTo>
                  <a:cubicBezTo>
                    <a:pt x="117" y="1635"/>
                    <a:pt x="272" y="1830"/>
                    <a:pt x="467" y="1946"/>
                  </a:cubicBezTo>
                  <a:cubicBezTo>
                    <a:pt x="545" y="1985"/>
                    <a:pt x="623" y="2024"/>
                    <a:pt x="701" y="2024"/>
                  </a:cubicBezTo>
                  <a:cubicBezTo>
                    <a:pt x="798" y="2063"/>
                    <a:pt x="895" y="2083"/>
                    <a:pt x="992" y="2083"/>
                  </a:cubicBezTo>
                  <a:cubicBezTo>
                    <a:pt x="1090" y="2083"/>
                    <a:pt x="1187" y="2063"/>
                    <a:pt x="1284" y="2024"/>
                  </a:cubicBezTo>
                  <a:lnTo>
                    <a:pt x="1479" y="1946"/>
                  </a:lnTo>
                  <a:cubicBezTo>
                    <a:pt x="1518" y="1908"/>
                    <a:pt x="1557" y="1869"/>
                    <a:pt x="1596" y="1869"/>
                  </a:cubicBezTo>
                  <a:cubicBezTo>
                    <a:pt x="1596" y="1869"/>
                    <a:pt x="1673" y="1791"/>
                    <a:pt x="1712" y="1752"/>
                  </a:cubicBezTo>
                  <a:lnTo>
                    <a:pt x="1829" y="1596"/>
                  </a:lnTo>
                  <a:cubicBezTo>
                    <a:pt x="1868" y="1557"/>
                    <a:pt x="1868" y="1557"/>
                    <a:pt x="1829" y="1557"/>
                  </a:cubicBezTo>
                  <a:cubicBezTo>
                    <a:pt x="1907" y="1479"/>
                    <a:pt x="1946" y="1402"/>
                    <a:pt x="1946" y="1285"/>
                  </a:cubicBezTo>
                  <a:cubicBezTo>
                    <a:pt x="1946" y="1246"/>
                    <a:pt x="1985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46" y="857"/>
                    <a:pt x="1946" y="779"/>
                  </a:cubicBezTo>
                  <a:lnTo>
                    <a:pt x="1946" y="740"/>
                  </a:lnTo>
                  <a:cubicBezTo>
                    <a:pt x="1946" y="701"/>
                    <a:pt x="1907" y="662"/>
                    <a:pt x="1907" y="662"/>
                  </a:cubicBezTo>
                  <a:cubicBezTo>
                    <a:pt x="1868" y="584"/>
                    <a:pt x="1868" y="546"/>
                    <a:pt x="1829" y="546"/>
                  </a:cubicBezTo>
                  <a:lnTo>
                    <a:pt x="1829" y="507"/>
                  </a:lnTo>
                  <a:cubicBezTo>
                    <a:pt x="1790" y="429"/>
                    <a:pt x="1751" y="390"/>
                    <a:pt x="1712" y="312"/>
                  </a:cubicBezTo>
                  <a:cubicBezTo>
                    <a:pt x="1650" y="250"/>
                    <a:pt x="1576" y="201"/>
                    <a:pt x="1497" y="163"/>
                  </a:cubicBezTo>
                  <a:lnTo>
                    <a:pt x="1497" y="163"/>
                  </a:lnTo>
                  <a:lnTo>
                    <a:pt x="1440" y="117"/>
                  </a:lnTo>
                  <a:cubicBezTo>
                    <a:pt x="1323" y="40"/>
                    <a:pt x="1167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2"/>
            <p:cNvSpPr/>
            <p:nvPr/>
          </p:nvSpPr>
          <p:spPr>
            <a:xfrm>
              <a:off x="2869950" y="5100801"/>
              <a:ext cx="21688" cy="20745"/>
            </a:xfrm>
            <a:custGeom>
              <a:avLst/>
              <a:gdLst/>
              <a:ahLst/>
              <a:cxnLst/>
              <a:rect l="l" t="t" r="r" b="b"/>
              <a:pathLst>
                <a:path w="2025" h="1937" extrusionOk="0">
                  <a:moveTo>
                    <a:pt x="1674" y="818"/>
                  </a:moveTo>
                  <a:lnTo>
                    <a:pt x="1674" y="857"/>
                  </a:lnTo>
                  <a:cubicBezTo>
                    <a:pt x="1635" y="818"/>
                    <a:pt x="1635" y="818"/>
                    <a:pt x="1674" y="818"/>
                  </a:cubicBezTo>
                  <a:close/>
                  <a:moveTo>
                    <a:pt x="1674" y="1168"/>
                  </a:moveTo>
                  <a:lnTo>
                    <a:pt x="1654" y="1202"/>
                  </a:lnTo>
                  <a:lnTo>
                    <a:pt x="1654" y="1202"/>
                  </a:lnTo>
                  <a:cubicBezTo>
                    <a:pt x="1637" y="1191"/>
                    <a:pt x="1644" y="1168"/>
                    <a:pt x="1674" y="1168"/>
                  </a:cubicBezTo>
                  <a:close/>
                  <a:moveTo>
                    <a:pt x="291" y="1444"/>
                  </a:moveTo>
                  <a:cubicBezTo>
                    <a:pt x="296" y="1446"/>
                    <a:pt x="300" y="1450"/>
                    <a:pt x="303" y="1454"/>
                  </a:cubicBezTo>
                  <a:lnTo>
                    <a:pt x="303" y="1454"/>
                  </a:lnTo>
                  <a:lnTo>
                    <a:pt x="294" y="1450"/>
                  </a:lnTo>
                  <a:lnTo>
                    <a:pt x="294" y="1450"/>
                  </a:lnTo>
                  <a:lnTo>
                    <a:pt x="291" y="1444"/>
                  </a:lnTo>
                  <a:close/>
                  <a:moveTo>
                    <a:pt x="935" y="1"/>
                  </a:moveTo>
                  <a:cubicBezTo>
                    <a:pt x="857" y="1"/>
                    <a:pt x="779" y="1"/>
                    <a:pt x="662" y="39"/>
                  </a:cubicBezTo>
                  <a:cubicBezTo>
                    <a:pt x="623" y="39"/>
                    <a:pt x="584" y="39"/>
                    <a:pt x="584" y="78"/>
                  </a:cubicBezTo>
                  <a:cubicBezTo>
                    <a:pt x="507" y="78"/>
                    <a:pt x="429" y="117"/>
                    <a:pt x="390" y="195"/>
                  </a:cubicBezTo>
                  <a:cubicBezTo>
                    <a:pt x="312" y="234"/>
                    <a:pt x="312" y="234"/>
                    <a:pt x="273" y="273"/>
                  </a:cubicBezTo>
                  <a:lnTo>
                    <a:pt x="273" y="273"/>
                  </a:lnTo>
                  <a:lnTo>
                    <a:pt x="273" y="273"/>
                  </a:lnTo>
                  <a:lnTo>
                    <a:pt x="156" y="429"/>
                  </a:lnTo>
                  <a:lnTo>
                    <a:pt x="156" y="467"/>
                  </a:lnTo>
                  <a:lnTo>
                    <a:pt x="156" y="506"/>
                  </a:lnTo>
                  <a:cubicBezTo>
                    <a:pt x="117" y="584"/>
                    <a:pt x="79" y="623"/>
                    <a:pt x="40" y="740"/>
                  </a:cubicBezTo>
                  <a:lnTo>
                    <a:pt x="40" y="779"/>
                  </a:lnTo>
                  <a:cubicBezTo>
                    <a:pt x="40" y="857"/>
                    <a:pt x="1" y="934"/>
                    <a:pt x="1" y="1012"/>
                  </a:cubicBezTo>
                  <a:cubicBezTo>
                    <a:pt x="1" y="1041"/>
                    <a:pt x="1" y="1049"/>
                    <a:pt x="1" y="1049"/>
                  </a:cubicBezTo>
                  <a:cubicBezTo>
                    <a:pt x="1" y="1049"/>
                    <a:pt x="1" y="1050"/>
                    <a:pt x="1" y="1051"/>
                  </a:cubicBezTo>
                  <a:cubicBezTo>
                    <a:pt x="1" y="1129"/>
                    <a:pt x="1" y="1207"/>
                    <a:pt x="40" y="1285"/>
                  </a:cubicBezTo>
                  <a:cubicBezTo>
                    <a:pt x="40" y="1285"/>
                    <a:pt x="40" y="1285"/>
                    <a:pt x="40" y="1324"/>
                  </a:cubicBezTo>
                  <a:cubicBezTo>
                    <a:pt x="79" y="1401"/>
                    <a:pt x="117" y="1518"/>
                    <a:pt x="195" y="1596"/>
                  </a:cubicBezTo>
                  <a:cubicBezTo>
                    <a:pt x="312" y="1791"/>
                    <a:pt x="507" y="1907"/>
                    <a:pt x="740" y="1907"/>
                  </a:cubicBezTo>
                  <a:cubicBezTo>
                    <a:pt x="798" y="1927"/>
                    <a:pt x="857" y="1936"/>
                    <a:pt x="915" y="1936"/>
                  </a:cubicBezTo>
                  <a:cubicBezTo>
                    <a:pt x="967" y="1936"/>
                    <a:pt x="1019" y="1929"/>
                    <a:pt x="1070" y="1914"/>
                  </a:cubicBezTo>
                  <a:lnTo>
                    <a:pt x="1070" y="1914"/>
                  </a:lnTo>
                  <a:cubicBezTo>
                    <a:pt x="1573" y="1897"/>
                    <a:pt x="2024" y="1513"/>
                    <a:pt x="2024" y="934"/>
                  </a:cubicBezTo>
                  <a:cubicBezTo>
                    <a:pt x="2024" y="779"/>
                    <a:pt x="1946" y="623"/>
                    <a:pt x="1869" y="467"/>
                  </a:cubicBezTo>
                  <a:cubicBezTo>
                    <a:pt x="1791" y="312"/>
                    <a:pt x="1674" y="195"/>
                    <a:pt x="1518" y="117"/>
                  </a:cubicBezTo>
                  <a:cubicBezTo>
                    <a:pt x="1402" y="78"/>
                    <a:pt x="1324" y="39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2"/>
            <p:cNvSpPr/>
            <p:nvPr/>
          </p:nvSpPr>
          <p:spPr>
            <a:xfrm>
              <a:off x="3032496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234" y="1090"/>
                  </a:moveTo>
                  <a:cubicBezTo>
                    <a:pt x="234" y="1090"/>
                    <a:pt x="234" y="1090"/>
                    <a:pt x="234" y="1090"/>
                  </a:cubicBezTo>
                  <a:lnTo>
                    <a:pt x="234" y="1090"/>
                  </a:lnTo>
                  <a:cubicBezTo>
                    <a:pt x="234" y="1090"/>
                    <a:pt x="234" y="1090"/>
                    <a:pt x="233" y="1091"/>
                  </a:cubicBezTo>
                  <a:lnTo>
                    <a:pt x="234" y="1090"/>
                  </a:lnTo>
                  <a:close/>
                  <a:moveTo>
                    <a:pt x="1868" y="1324"/>
                  </a:moveTo>
                  <a:lnTo>
                    <a:pt x="1878" y="1354"/>
                  </a:lnTo>
                  <a:lnTo>
                    <a:pt x="1878" y="1354"/>
                  </a:lnTo>
                  <a:cubicBezTo>
                    <a:pt x="1878" y="1351"/>
                    <a:pt x="1878" y="1349"/>
                    <a:pt x="1878" y="1347"/>
                  </a:cubicBezTo>
                  <a:lnTo>
                    <a:pt x="1878" y="1347"/>
                  </a:lnTo>
                  <a:cubicBezTo>
                    <a:pt x="1879" y="1351"/>
                    <a:pt x="1880" y="1356"/>
                    <a:pt x="1881" y="1360"/>
                  </a:cubicBezTo>
                  <a:lnTo>
                    <a:pt x="1881" y="1360"/>
                  </a:lnTo>
                  <a:cubicBezTo>
                    <a:pt x="1881" y="1361"/>
                    <a:pt x="1881" y="1361"/>
                    <a:pt x="1880" y="1362"/>
                  </a:cubicBezTo>
                  <a:lnTo>
                    <a:pt x="1880" y="1362"/>
                  </a:lnTo>
                  <a:lnTo>
                    <a:pt x="1878" y="1354"/>
                  </a:lnTo>
                  <a:lnTo>
                    <a:pt x="1878" y="1354"/>
                  </a:lnTo>
                  <a:cubicBezTo>
                    <a:pt x="1878" y="1359"/>
                    <a:pt x="1878" y="1364"/>
                    <a:pt x="1878" y="1369"/>
                  </a:cubicBezTo>
                  <a:lnTo>
                    <a:pt x="1878" y="1369"/>
                  </a:lnTo>
                  <a:cubicBezTo>
                    <a:pt x="1876" y="1373"/>
                    <a:pt x="1875" y="1377"/>
                    <a:pt x="1874" y="1380"/>
                  </a:cubicBezTo>
                  <a:lnTo>
                    <a:pt x="1874" y="1380"/>
                  </a:lnTo>
                  <a:cubicBezTo>
                    <a:pt x="1870" y="1362"/>
                    <a:pt x="1868" y="1343"/>
                    <a:pt x="1868" y="1324"/>
                  </a:cubicBezTo>
                  <a:close/>
                  <a:moveTo>
                    <a:pt x="1885" y="1378"/>
                  </a:moveTo>
                  <a:cubicBezTo>
                    <a:pt x="1886" y="1380"/>
                    <a:pt x="1887" y="1383"/>
                    <a:pt x="1887" y="1385"/>
                  </a:cubicBezTo>
                  <a:lnTo>
                    <a:pt x="1887" y="1385"/>
                  </a:lnTo>
                  <a:cubicBezTo>
                    <a:pt x="1886" y="1388"/>
                    <a:pt x="1884" y="1390"/>
                    <a:pt x="1882" y="1392"/>
                  </a:cubicBezTo>
                  <a:lnTo>
                    <a:pt x="1882" y="1392"/>
                  </a:lnTo>
                  <a:lnTo>
                    <a:pt x="1885" y="1380"/>
                  </a:lnTo>
                  <a:lnTo>
                    <a:pt x="1885" y="1378"/>
                  </a:lnTo>
                  <a:close/>
                  <a:moveTo>
                    <a:pt x="1874" y="1380"/>
                  </a:moveTo>
                  <a:cubicBezTo>
                    <a:pt x="1875" y="1386"/>
                    <a:pt x="1877" y="1391"/>
                    <a:pt x="1878" y="1396"/>
                  </a:cubicBezTo>
                  <a:lnTo>
                    <a:pt x="1878" y="1396"/>
                  </a:lnTo>
                  <a:lnTo>
                    <a:pt x="1879" y="1392"/>
                  </a:lnTo>
                  <a:lnTo>
                    <a:pt x="1879" y="1392"/>
                  </a:lnTo>
                  <a:cubicBezTo>
                    <a:pt x="1880" y="1393"/>
                    <a:pt x="1880" y="1395"/>
                    <a:pt x="1880" y="1396"/>
                  </a:cubicBezTo>
                  <a:lnTo>
                    <a:pt x="1880" y="1396"/>
                  </a:lnTo>
                  <a:cubicBezTo>
                    <a:pt x="1879" y="1396"/>
                    <a:pt x="1879" y="1397"/>
                    <a:pt x="1879" y="1398"/>
                  </a:cubicBezTo>
                  <a:lnTo>
                    <a:pt x="1879" y="1398"/>
                  </a:lnTo>
                  <a:cubicBezTo>
                    <a:pt x="1878" y="1397"/>
                    <a:pt x="1878" y="1396"/>
                    <a:pt x="1878" y="1396"/>
                  </a:cubicBezTo>
                  <a:lnTo>
                    <a:pt x="1878" y="1396"/>
                  </a:lnTo>
                  <a:lnTo>
                    <a:pt x="1876" y="1402"/>
                  </a:lnTo>
                  <a:lnTo>
                    <a:pt x="1870" y="1409"/>
                  </a:lnTo>
                  <a:lnTo>
                    <a:pt x="1870" y="1409"/>
                  </a:lnTo>
                  <a:cubicBezTo>
                    <a:pt x="1871" y="1399"/>
                    <a:pt x="1872" y="1389"/>
                    <a:pt x="1874" y="1380"/>
                  </a:cubicBezTo>
                  <a:close/>
                  <a:moveTo>
                    <a:pt x="1875" y="1402"/>
                  </a:moveTo>
                  <a:lnTo>
                    <a:pt x="1869" y="1419"/>
                  </a:lnTo>
                  <a:lnTo>
                    <a:pt x="1869" y="1419"/>
                  </a:lnTo>
                  <a:cubicBezTo>
                    <a:pt x="1869" y="1416"/>
                    <a:pt x="1869" y="1414"/>
                    <a:pt x="1869" y="1412"/>
                  </a:cubicBezTo>
                  <a:lnTo>
                    <a:pt x="1869" y="1412"/>
                  </a:lnTo>
                  <a:cubicBezTo>
                    <a:pt x="1871" y="1409"/>
                    <a:pt x="1873" y="1405"/>
                    <a:pt x="1875" y="1402"/>
                  </a:cubicBezTo>
                  <a:close/>
                  <a:moveTo>
                    <a:pt x="1907" y="1246"/>
                  </a:moveTo>
                  <a:lnTo>
                    <a:pt x="1891" y="1343"/>
                  </a:lnTo>
                  <a:lnTo>
                    <a:pt x="1891" y="1343"/>
                  </a:lnTo>
                  <a:cubicBezTo>
                    <a:pt x="1895" y="1337"/>
                    <a:pt x="1900" y="1330"/>
                    <a:pt x="1907" y="1324"/>
                  </a:cubicBezTo>
                  <a:lnTo>
                    <a:pt x="1907" y="1324"/>
                  </a:lnTo>
                  <a:lnTo>
                    <a:pt x="1888" y="1370"/>
                  </a:lnTo>
                  <a:lnTo>
                    <a:pt x="1888" y="1370"/>
                  </a:lnTo>
                  <a:lnTo>
                    <a:pt x="1890" y="1382"/>
                  </a:lnTo>
                  <a:lnTo>
                    <a:pt x="1890" y="1382"/>
                  </a:lnTo>
                  <a:cubicBezTo>
                    <a:pt x="1896" y="1375"/>
                    <a:pt x="1901" y="1368"/>
                    <a:pt x="1907" y="1363"/>
                  </a:cubicBezTo>
                  <a:lnTo>
                    <a:pt x="1907" y="1363"/>
                  </a:lnTo>
                  <a:lnTo>
                    <a:pt x="1891" y="1383"/>
                  </a:lnTo>
                  <a:lnTo>
                    <a:pt x="1894" y="1402"/>
                  </a:lnTo>
                  <a:lnTo>
                    <a:pt x="1924" y="1493"/>
                  </a:lnTo>
                  <a:lnTo>
                    <a:pt x="1924" y="1493"/>
                  </a:lnTo>
                  <a:cubicBezTo>
                    <a:pt x="1924" y="1492"/>
                    <a:pt x="1923" y="1491"/>
                    <a:pt x="1922" y="1490"/>
                  </a:cubicBezTo>
                  <a:lnTo>
                    <a:pt x="1922" y="1490"/>
                  </a:lnTo>
                  <a:cubicBezTo>
                    <a:pt x="1913" y="1464"/>
                    <a:pt x="1904" y="1438"/>
                    <a:pt x="1896" y="1413"/>
                  </a:cubicBezTo>
                  <a:lnTo>
                    <a:pt x="1896" y="1413"/>
                  </a:lnTo>
                  <a:lnTo>
                    <a:pt x="1903" y="1459"/>
                  </a:lnTo>
                  <a:lnTo>
                    <a:pt x="1903" y="1459"/>
                  </a:lnTo>
                  <a:cubicBezTo>
                    <a:pt x="1895" y="1444"/>
                    <a:pt x="1888" y="1427"/>
                    <a:pt x="1882" y="1410"/>
                  </a:cubicBezTo>
                  <a:lnTo>
                    <a:pt x="1882" y="1410"/>
                  </a:lnTo>
                  <a:cubicBezTo>
                    <a:pt x="1882" y="1407"/>
                    <a:pt x="1881" y="1404"/>
                    <a:pt x="1881" y="1402"/>
                  </a:cubicBezTo>
                  <a:lnTo>
                    <a:pt x="1881" y="1402"/>
                  </a:lnTo>
                  <a:lnTo>
                    <a:pt x="1880" y="1404"/>
                  </a:lnTo>
                  <a:lnTo>
                    <a:pt x="1880" y="1404"/>
                  </a:lnTo>
                  <a:cubicBezTo>
                    <a:pt x="1880" y="1402"/>
                    <a:pt x="1879" y="1400"/>
                    <a:pt x="1879" y="1398"/>
                  </a:cubicBezTo>
                  <a:lnTo>
                    <a:pt x="1879" y="1398"/>
                  </a:lnTo>
                  <a:lnTo>
                    <a:pt x="1876" y="1401"/>
                  </a:lnTo>
                  <a:lnTo>
                    <a:pt x="1876" y="1401"/>
                  </a:lnTo>
                  <a:cubicBezTo>
                    <a:pt x="1877" y="1400"/>
                    <a:pt x="1878" y="1399"/>
                    <a:pt x="1879" y="1398"/>
                  </a:cubicBezTo>
                  <a:lnTo>
                    <a:pt x="1879" y="1398"/>
                  </a:lnTo>
                  <a:cubicBezTo>
                    <a:pt x="1879" y="1398"/>
                    <a:pt x="1879" y="1398"/>
                    <a:pt x="1879" y="1398"/>
                  </a:cubicBezTo>
                  <a:lnTo>
                    <a:pt x="1879" y="1398"/>
                  </a:lnTo>
                  <a:lnTo>
                    <a:pt x="1880" y="1396"/>
                  </a:lnTo>
                  <a:lnTo>
                    <a:pt x="1880" y="1396"/>
                  </a:lnTo>
                  <a:cubicBezTo>
                    <a:pt x="1880" y="1398"/>
                    <a:pt x="1881" y="1400"/>
                    <a:pt x="1881" y="1402"/>
                  </a:cubicBezTo>
                  <a:lnTo>
                    <a:pt x="1882" y="1394"/>
                  </a:lnTo>
                  <a:lnTo>
                    <a:pt x="1882" y="1394"/>
                  </a:lnTo>
                  <a:lnTo>
                    <a:pt x="1888" y="1387"/>
                  </a:lnTo>
                  <a:lnTo>
                    <a:pt x="1888" y="1387"/>
                  </a:lnTo>
                  <a:cubicBezTo>
                    <a:pt x="1890" y="1396"/>
                    <a:pt x="1893" y="1404"/>
                    <a:pt x="1896" y="1413"/>
                  </a:cubicBezTo>
                  <a:lnTo>
                    <a:pt x="1896" y="1413"/>
                  </a:lnTo>
                  <a:lnTo>
                    <a:pt x="1894" y="1402"/>
                  </a:lnTo>
                  <a:lnTo>
                    <a:pt x="1888" y="1386"/>
                  </a:lnTo>
                  <a:lnTo>
                    <a:pt x="1888" y="1386"/>
                  </a:lnTo>
                  <a:lnTo>
                    <a:pt x="1891" y="1383"/>
                  </a:lnTo>
                  <a:lnTo>
                    <a:pt x="1890" y="1382"/>
                  </a:lnTo>
                  <a:lnTo>
                    <a:pt x="1890" y="1382"/>
                  </a:lnTo>
                  <a:cubicBezTo>
                    <a:pt x="1890" y="1383"/>
                    <a:pt x="1889" y="1384"/>
                    <a:pt x="1888" y="1385"/>
                  </a:cubicBezTo>
                  <a:lnTo>
                    <a:pt x="1888" y="1385"/>
                  </a:lnTo>
                  <a:lnTo>
                    <a:pt x="1886" y="1377"/>
                  </a:lnTo>
                  <a:lnTo>
                    <a:pt x="1888" y="1370"/>
                  </a:lnTo>
                  <a:lnTo>
                    <a:pt x="1888" y="1370"/>
                  </a:lnTo>
                  <a:lnTo>
                    <a:pt x="1887" y="1363"/>
                  </a:lnTo>
                  <a:lnTo>
                    <a:pt x="1887" y="1363"/>
                  </a:lnTo>
                  <a:lnTo>
                    <a:pt x="1891" y="1343"/>
                  </a:lnTo>
                  <a:lnTo>
                    <a:pt x="1891" y="1343"/>
                  </a:lnTo>
                  <a:cubicBezTo>
                    <a:pt x="1889" y="1346"/>
                    <a:pt x="1887" y="1349"/>
                    <a:pt x="1885" y="1352"/>
                  </a:cubicBezTo>
                  <a:lnTo>
                    <a:pt x="1885" y="1352"/>
                  </a:lnTo>
                  <a:lnTo>
                    <a:pt x="1881" y="1324"/>
                  </a:lnTo>
                  <a:lnTo>
                    <a:pt x="1881" y="1324"/>
                  </a:lnTo>
                  <a:cubicBezTo>
                    <a:pt x="1880" y="1332"/>
                    <a:pt x="1879" y="1339"/>
                    <a:pt x="1878" y="1347"/>
                  </a:cubicBezTo>
                  <a:lnTo>
                    <a:pt x="1878" y="1347"/>
                  </a:lnTo>
                  <a:cubicBezTo>
                    <a:pt x="1872" y="1316"/>
                    <a:pt x="1868" y="1283"/>
                    <a:pt x="1868" y="1246"/>
                  </a:cubicBezTo>
                  <a:lnTo>
                    <a:pt x="1868" y="1246"/>
                  </a:lnTo>
                  <a:lnTo>
                    <a:pt x="1881" y="1324"/>
                  </a:lnTo>
                  <a:cubicBezTo>
                    <a:pt x="1885" y="1298"/>
                    <a:pt x="1894" y="1272"/>
                    <a:pt x="1907" y="1246"/>
                  </a:cubicBezTo>
                  <a:close/>
                  <a:moveTo>
                    <a:pt x="1234" y="1599"/>
                  </a:moveTo>
                  <a:lnTo>
                    <a:pt x="1237" y="1604"/>
                  </a:lnTo>
                  <a:lnTo>
                    <a:pt x="1234" y="1599"/>
                  </a:lnTo>
                  <a:close/>
                  <a:moveTo>
                    <a:pt x="1432" y="1639"/>
                  </a:moveTo>
                  <a:cubicBezTo>
                    <a:pt x="1432" y="1639"/>
                    <a:pt x="1433" y="1639"/>
                    <a:pt x="1434" y="1639"/>
                  </a:cubicBezTo>
                  <a:lnTo>
                    <a:pt x="1434" y="1639"/>
                  </a:lnTo>
                  <a:cubicBezTo>
                    <a:pt x="1436" y="1640"/>
                    <a:pt x="1438" y="1642"/>
                    <a:pt x="1439" y="1643"/>
                  </a:cubicBezTo>
                  <a:lnTo>
                    <a:pt x="1439" y="1643"/>
                  </a:lnTo>
                  <a:lnTo>
                    <a:pt x="1434" y="1641"/>
                  </a:lnTo>
                  <a:lnTo>
                    <a:pt x="1434" y="1641"/>
                  </a:lnTo>
                  <a:lnTo>
                    <a:pt x="1432" y="1639"/>
                  </a:lnTo>
                  <a:close/>
                  <a:moveTo>
                    <a:pt x="1465" y="1646"/>
                  </a:moveTo>
                  <a:cubicBezTo>
                    <a:pt x="1465" y="1646"/>
                    <a:pt x="1466" y="1646"/>
                    <a:pt x="1467" y="1646"/>
                  </a:cubicBezTo>
                  <a:lnTo>
                    <a:pt x="1467" y="1646"/>
                  </a:lnTo>
                  <a:cubicBezTo>
                    <a:pt x="1465" y="1648"/>
                    <a:pt x="1463" y="1650"/>
                    <a:pt x="1461" y="1651"/>
                  </a:cubicBezTo>
                  <a:lnTo>
                    <a:pt x="1461" y="1651"/>
                  </a:lnTo>
                  <a:lnTo>
                    <a:pt x="1458" y="1651"/>
                  </a:lnTo>
                  <a:lnTo>
                    <a:pt x="1458" y="1651"/>
                  </a:lnTo>
                  <a:lnTo>
                    <a:pt x="1465" y="1646"/>
                  </a:lnTo>
                  <a:close/>
                  <a:moveTo>
                    <a:pt x="1454" y="1654"/>
                  </a:moveTo>
                  <a:lnTo>
                    <a:pt x="1454" y="1654"/>
                  </a:lnTo>
                  <a:cubicBezTo>
                    <a:pt x="1455" y="1654"/>
                    <a:pt x="1456" y="1654"/>
                    <a:pt x="1456" y="1655"/>
                  </a:cubicBezTo>
                  <a:lnTo>
                    <a:pt x="1456" y="1655"/>
                  </a:lnTo>
                  <a:cubicBezTo>
                    <a:pt x="1456" y="1655"/>
                    <a:pt x="1455" y="1656"/>
                    <a:pt x="1455" y="1656"/>
                  </a:cubicBezTo>
                  <a:lnTo>
                    <a:pt x="1455" y="1656"/>
                  </a:lnTo>
                  <a:lnTo>
                    <a:pt x="1453" y="1655"/>
                  </a:lnTo>
                  <a:lnTo>
                    <a:pt x="1453" y="1655"/>
                  </a:lnTo>
                  <a:lnTo>
                    <a:pt x="1454" y="1654"/>
                  </a:lnTo>
                  <a:close/>
                  <a:moveTo>
                    <a:pt x="1304" y="1704"/>
                  </a:moveTo>
                  <a:lnTo>
                    <a:pt x="1322" y="1712"/>
                  </a:lnTo>
                  <a:lnTo>
                    <a:pt x="1322" y="1712"/>
                  </a:lnTo>
                  <a:cubicBezTo>
                    <a:pt x="1322" y="1712"/>
                    <a:pt x="1321" y="1712"/>
                    <a:pt x="1321" y="1713"/>
                  </a:cubicBezTo>
                  <a:lnTo>
                    <a:pt x="1321" y="1713"/>
                  </a:lnTo>
                  <a:cubicBezTo>
                    <a:pt x="1317" y="1711"/>
                    <a:pt x="1313" y="1710"/>
                    <a:pt x="1308" y="1708"/>
                  </a:cubicBezTo>
                  <a:lnTo>
                    <a:pt x="1308" y="1708"/>
                  </a:lnTo>
                  <a:cubicBezTo>
                    <a:pt x="1307" y="1707"/>
                    <a:pt x="1305" y="1705"/>
                    <a:pt x="1304" y="1704"/>
                  </a:cubicBezTo>
                  <a:close/>
                  <a:moveTo>
                    <a:pt x="1356" y="1741"/>
                  </a:moveTo>
                  <a:lnTo>
                    <a:pt x="1369" y="1744"/>
                  </a:lnTo>
                  <a:lnTo>
                    <a:pt x="1369" y="1744"/>
                  </a:lnTo>
                  <a:cubicBezTo>
                    <a:pt x="1369" y="1745"/>
                    <a:pt x="1368" y="1745"/>
                    <a:pt x="1368" y="1746"/>
                  </a:cubicBezTo>
                  <a:lnTo>
                    <a:pt x="1368" y="1746"/>
                  </a:lnTo>
                  <a:cubicBezTo>
                    <a:pt x="1364" y="1745"/>
                    <a:pt x="1360" y="1743"/>
                    <a:pt x="1356" y="1742"/>
                  </a:cubicBezTo>
                  <a:lnTo>
                    <a:pt x="1356" y="1742"/>
                  </a:lnTo>
                  <a:cubicBezTo>
                    <a:pt x="1356" y="1742"/>
                    <a:pt x="1356" y="1741"/>
                    <a:pt x="1356" y="1741"/>
                  </a:cubicBezTo>
                  <a:close/>
                  <a:moveTo>
                    <a:pt x="1381" y="1742"/>
                  </a:moveTo>
                  <a:lnTo>
                    <a:pt x="1383" y="1743"/>
                  </a:lnTo>
                  <a:lnTo>
                    <a:pt x="1383" y="1743"/>
                  </a:lnTo>
                  <a:cubicBezTo>
                    <a:pt x="1383" y="1745"/>
                    <a:pt x="1382" y="1746"/>
                    <a:pt x="1382" y="1747"/>
                  </a:cubicBezTo>
                  <a:lnTo>
                    <a:pt x="1382" y="1747"/>
                  </a:lnTo>
                  <a:lnTo>
                    <a:pt x="1380" y="1747"/>
                  </a:lnTo>
                  <a:lnTo>
                    <a:pt x="1380" y="1747"/>
                  </a:lnTo>
                  <a:lnTo>
                    <a:pt x="1379" y="1749"/>
                  </a:lnTo>
                  <a:lnTo>
                    <a:pt x="1379" y="1749"/>
                  </a:lnTo>
                  <a:cubicBezTo>
                    <a:pt x="1375" y="1748"/>
                    <a:pt x="1372" y="1747"/>
                    <a:pt x="1368" y="1746"/>
                  </a:cubicBezTo>
                  <a:lnTo>
                    <a:pt x="1368" y="1746"/>
                  </a:lnTo>
                  <a:lnTo>
                    <a:pt x="1370" y="1744"/>
                  </a:lnTo>
                  <a:lnTo>
                    <a:pt x="1380" y="1747"/>
                  </a:lnTo>
                  <a:lnTo>
                    <a:pt x="1380" y="1747"/>
                  </a:lnTo>
                  <a:lnTo>
                    <a:pt x="1381" y="1742"/>
                  </a:lnTo>
                  <a:close/>
                  <a:moveTo>
                    <a:pt x="1382" y="1747"/>
                  </a:moveTo>
                  <a:lnTo>
                    <a:pt x="1401" y="1752"/>
                  </a:lnTo>
                  <a:cubicBezTo>
                    <a:pt x="1395" y="1752"/>
                    <a:pt x="1388" y="1751"/>
                    <a:pt x="1381" y="1750"/>
                  </a:cubicBezTo>
                  <a:lnTo>
                    <a:pt x="1381" y="1750"/>
                  </a:lnTo>
                  <a:cubicBezTo>
                    <a:pt x="1381" y="1750"/>
                    <a:pt x="1381" y="1750"/>
                    <a:pt x="1381" y="1750"/>
                  </a:cubicBezTo>
                  <a:lnTo>
                    <a:pt x="1381" y="1750"/>
                  </a:lnTo>
                  <a:cubicBezTo>
                    <a:pt x="1380" y="1750"/>
                    <a:pt x="1379" y="1750"/>
                    <a:pt x="1378" y="1750"/>
                  </a:cubicBezTo>
                  <a:lnTo>
                    <a:pt x="1378" y="1750"/>
                  </a:lnTo>
                  <a:lnTo>
                    <a:pt x="1379" y="1749"/>
                  </a:lnTo>
                  <a:lnTo>
                    <a:pt x="1379" y="1749"/>
                  </a:lnTo>
                  <a:cubicBezTo>
                    <a:pt x="1379" y="1749"/>
                    <a:pt x="1380" y="1749"/>
                    <a:pt x="1381" y="1750"/>
                  </a:cubicBezTo>
                  <a:lnTo>
                    <a:pt x="1381" y="1750"/>
                  </a:lnTo>
                  <a:cubicBezTo>
                    <a:pt x="1381" y="1749"/>
                    <a:pt x="1381" y="1748"/>
                    <a:pt x="1382" y="1747"/>
                  </a:cubicBezTo>
                  <a:close/>
                  <a:moveTo>
                    <a:pt x="1479" y="1"/>
                  </a:moveTo>
                  <a:cubicBezTo>
                    <a:pt x="1362" y="1"/>
                    <a:pt x="1245" y="1"/>
                    <a:pt x="1167" y="40"/>
                  </a:cubicBezTo>
                  <a:cubicBezTo>
                    <a:pt x="1051" y="79"/>
                    <a:pt x="934" y="118"/>
                    <a:pt x="856" y="157"/>
                  </a:cubicBezTo>
                  <a:cubicBezTo>
                    <a:pt x="778" y="196"/>
                    <a:pt x="739" y="234"/>
                    <a:pt x="700" y="273"/>
                  </a:cubicBezTo>
                  <a:cubicBezTo>
                    <a:pt x="662" y="312"/>
                    <a:pt x="584" y="351"/>
                    <a:pt x="545" y="390"/>
                  </a:cubicBezTo>
                  <a:cubicBezTo>
                    <a:pt x="428" y="507"/>
                    <a:pt x="350" y="662"/>
                    <a:pt x="272" y="857"/>
                  </a:cubicBezTo>
                  <a:cubicBezTo>
                    <a:pt x="243" y="915"/>
                    <a:pt x="236" y="994"/>
                    <a:pt x="234" y="1063"/>
                  </a:cubicBezTo>
                  <a:lnTo>
                    <a:pt x="234" y="1063"/>
                  </a:lnTo>
                  <a:cubicBezTo>
                    <a:pt x="158" y="1165"/>
                    <a:pt x="98" y="1283"/>
                    <a:pt x="39" y="1402"/>
                  </a:cubicBezTo>
                  <a:cubicBezTo>
                    <a:pt x="39" y="1558"/>
                    <a:pt x="0" y="1713"/>
                    <a:pt x="0" y="1830"/>
                  </a:cubicBezTo>
                  <a:cubicBezTo>
                    <a:pt x="39" y="2063"/>
                    <a:pt x="78" y="2219"/>
                    <a:pt x="156" y="2414"/>
                  </a:cubicBezTo>
                  <a:cubicBezTo>
                    <a:pt x="233" y="2491"/>
                    <a:pt x="272" y="2569"/>
                    <a:pt x="350" y="2647"/>
                  </a:cubicBezTo>
                  <a:cubicBezTo>
                    <a:pt x="350" y="2686"/>
                    <a:pt x="389" y="2725"/>
                    <a:pt x="428" y="2764"/>
                  </a:cubicBezTo>
                  <a:cubicBezTo>
                    <a:pt x="700" y="2997"/>
                    <a:pt x="1051" y="3114"/>
                    <a:pt x="1401" y="3114"/>
                  </a:cubicBezTo>
                  <a:cubicBezTo>
                    <a:pt x="1557" y="3114"/>
                    <a:pt x="1712" y="3075"/>
                    <a:pt x="1868" y="3036"/>
                  </a:cubicBezTo>
                  <a:cubicBezTo>
                    <a:pt x="2062" y="2958"/>
                    <a:pt x="2218" y="2881"/>
                    <a:pt x="2374" y="2725"/>
                  </a:cubicBezTo>
                  <a:cubicBezTo>
                    <a:pt x="2490" y="2647"/>
                    <a:pt x="2607" y="2530"/>
                    <a:pt x="2685" y="2375"/>
                  </a:cubicBezTo>
                  <a:cubicBezTo>
                    <a:pt x="2763" y="2258"/>
                    <a:pt x="2802" y="2102"/>
                    <a:pt x="2841" y="1947"/>
                  </a:cubicBezTo>
                  <a:cubicBezTo>
                    <a:pt x="2880" y="1791"/>
                    <a:pt x="2880" y="1635"/>
                    <a:pt x="2880" y="1480"/>
                  </a:cubicBezTo>
                  <a:cubicBezTo>
                    <a:pt x="2880" y="1324"/>
                    <a:pt x="2841" y="1168"/>
                    <a:pt x="2802" y="1013"/>
                  </a:cubicBezTo>
                  <a:cubicBezTo>
                    <a:pt x="2724" y="818"/>
                    <a:pt x="2607" y="624"/>
                    <a:pt x="2452" y="468"/>
                  </a:cubicBezTo>
                  <a:cubicBezTo>
                    <a:pt x="2413" y="429"/>
                    <a:pt x="2374" y="390"/>
                    <a:pt x="2335" y="351"/>
                  </a:cubicBezTo>
                  <a:cubicBezTo>
                    <a:pt x="2257" y="273"/>
                    <a:pt x="2179" y="196"/>
                    <a:pt x="2062" y="157"/>
                  </a:cubicBezTo>
                  <a:cubicBezTo>
                    <a:pt x="1946" y="118"/>
                    <a:pt x="1829" y="79"/>
                    <a:pt x="1712" y="40"/>
                  </a:cubicBezTo>
                  <a:cubicBezTo>
                    <a:pt x="1634" y="40"/>
                    <a:pt x="1557" y="1"/>
                    <a:pt x="1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2"/>
            <p:cNvSpPr/>
            <p:nvPr/>
          </p:nvSpPr>
          <p:spPr>
            <a:xfrm>
              <a:off x="3045412" y="5176649"/>
              <a:ext cx="30845" cy="28253"/>
            </a:xfrm>
            <a:custGeom>
              <a:avLst/>
              <a:gdLst/>
              <a:ahLst/>
              <a:cxnLst/>
              <a:rect l="l" t="t" r="r" b="b"/>
              <a:pathLst>
                <a:path w="2880" h="2638" extrusionOk="0">
                  <a:moveTo>
                    <a:pt x="1536" y="1066"/>
                  </a:moveTo>
                  <a:lnTo>
                    <a:pt x="1540" y="1068"/>
                  </a:lnTo>
                  <a:lnTo>
                    <a:pt x="1540" y="1068"/>
                  </a:lnTo>
                  <a:lnTo>
                    <a:pt x="1552" y="1077"/>
                  </a:lnTo>
                  <a:lnTo>
                    <a:pt x="1552" y="1077"/>
                  </a:lnTo>
                  <a:cubicBezTo>
                    <a:pt x="1546" y="1073"/>
                    <a:pt x="1540" y="1070"/>
                    <a:pt x="1536" y="1066"/>
                  </a:cubicBezTo>
                  <a:close/>
                  <a:moveTo>
                    <a:pt x="1640" y="1156"/>
                  </a:moveTo>
                  <a:lnTo>
                    <a:pt x="1661" y="1181"/>
                  </a:lnTo>
                  <a:lnTo>
                    <a:pt x="1661" y="1181"/>
                  </a:lnTo>
                  <a:lnTo>
                    <a:pt x="1672" y="1203"/>
                  </a:lnTo>
                  <a:lnTo>
                    <a:pt x="1672" y="1203"/>
                  </a:lnTo>
                  <a:cubicBezTo>
                    <a:pt x="1658" y="1187"/>
                    <a:pt x="1647" y="1172"/>
                    <a:pt x="1640" y="1156"/>
                  </a:cubicBezTo>
                  <a:close/>
                  <a:moveTo>
                    <a:pt x="1674" y="1198"/>
                  </a:moveTo>
                  <a:lnTo>
                    <a:pt x="1681" y="1207"/>
                  </a:lnTo>
                  <a:lnTo>
                    <a:pt x="1681" y="1207"/>
                  </a:lnTo>
                  <a:lnTo>
                    <a:pt x="1683" y="1216"/>
                  </a:lnTo>
                  <a:lnTo>
                    <a:pt x="1683" y="1216"/>
                  </a:lnTo>
                  <a:cubicBezTo>
                    <a:pt x="1680" y="1213"/>
                    <a:pt x="1678" y="1210"/>
                    <a:pt x="1675" y="1207"/>
                  </a:cubicBezTo>
                  <a:lnTo>
                    <a:pt x="1675" y="1207"/>
                  </a:lnTo>
                  <a:cubicBezTo>
                    <a:pt x="1675" y="1204"/>
                    <a:pt x="1674" y="1201"/>
                    <a:pt x="1674" y="1198"/>
                  </a:cubicBezTo>
                  <a:close/>
                  <a:moveTo>
                    <a:pt x="1676" y="1211"/>
                  </a:moveTo>
                  <a:lnTo>
                    <a:pt x="1687" y="1233"/>
                  </a:lnTo>
                  <a:lnTo>
                    <a:pt x="1687" y="1233"/>
                  </a:lnTo>
                  <a:lnTo>
                    <a:pt x="1687" y="1235"/>
                  </a:lnTo>
                  <a:lnTo>
                    <a:pt x="1687" y="1235"/>
                  </a:lnTo>
                  <a:cubicBezTo>
                    <a:pt x="1684" y="1232"/>
                    <a:pt x="1681" y="1230"/>
                    <a:pt x="1679" y="1227"/>
                  </a:cubicBezTo>
                  <a:lnTo>
                    <a:pt x="1679" y="1227"/>
                  </a:lnTo>
                  <a:cubicBezTo>
                    <a:pt x="1677" y="1222"/>
                    <a:pt x="1676" y="1216"/>
                    <a:pt x="1676" y="1211"/>
                  </a:cubicBezTo>
                  <a:close/>
                  <a:moveTo>
                    <a:pt x="1475" y="1230"/>
                  </a:moveTo>
                  <a:cubicBezTo>
                    <a:pt x="1470" y="1243"/>
                    <a:pt x="1461" y="1255"/>
                    <a:pt x="1450" y="1265"/>
                  </a:cubicBezTo>
                  <a:lnTo>
                    <a:pt x="1450" y="1265"/>
                  </a:lnTo>
                  <a:lnTo>
                    <a:pt x="1463" y="1238"/>
                  </a:lnTo>
                  <a:lnTo>
                    <a:pt x="1463" y="1238"/>
                  </a:lnTo>
                  <a:lnTo>
                    <a:pt x="1475" y="1230"/>
                  </a:lnTo>
                  <a:close/>
                  <a:moveTo>
                    <a:pt x="1698" y="1263"/>
                  </a:moveTo>
                  <a:lnTo>
                    <a:pt x="1703" y="1266"/>
                  </a:lnTo>
                  <a:lnTo>
                    <a:pt x="1703" y="1266"/>
                  </a:lnTo>
                  <a:lnTo>
                    <a:pt x="1706" y="1272"/>
                  </a:lnTo>
                  <a:lnTo>
                    <a:pt x="1706" y="1272"/>
                  </a:lnTo>
                  <a:cubicBezTo>
                    <a:pt x="1703" y="1271"/>
                    <a:pt x="1701" y="1269"/>
                    <a:pt x="1698" y="1268"/>
                  </a:cubicBezTo>
                  <a:lnTo>
                    <a:pt x="1698" y="1268"/>
                  </a:lnTo>
                  <a:cubicBezTo>
                    <a:pt x="1697" y="1267"/>
                    <a:pt x="1697" y="1266"/>
                    <a:pt x="1696" y="1266"/>
                  </a:cubicBezTo>
                  <a:lnTo>
                    <a:pt x="1696" y="1266"/>
                  </a:lnTo>
                  <a:cubicBezTo>
                    <a:pt x="1697" y="1265"/>
                    <a:pt x="1697" y="1264"/>
                    <a:pt x="1698" y="1263"/>
                  </a:cubicBezTo>
                  <a:close/>
                  <a:moveTo>
                    <a:pt x="1439" y="1256"/>
                  </a:moveTo>
                  <a:cubicBezTo>
                    <a:pt x="1438" y="1263"/>
                    <a:pt x="1436" y="1270"/>
                    <a:pt x="1434" y="1276"/>
                  </a:cubicBezTo>
                  <a:lnTo>
                    <a:pt x="1434" y="1276"/>
                  </a:lnTo>
                  <a:cubicBezTo>
                    <a:pt x="1431" y="1278"/>
                    <a:pt x="1429" y="1279"/>
                    <a:pt x="1427" y="1280"/>
                  </a:cubicBezTo>
                  <a:lnTo>
                    <a:pt x="1427" y="1280"/>
                  </a:lnTo>
                  <a:lnTo>
                    <a:pt x="1435" y="1260"/>
                  </a:lnTo>
                  <a:lnTo>
                    <a:pt x="1439" y="1256"/>
                  </a:lnTo>
                  <a:close/>
                  <a:moveTo>
                    <a:pt x="1687" y="1285"/>
                  </a:moveTo>
                  <a:lnTo>
                    <a:pt x="1699" y="1294"/>
                  </a:lnTo>
                  <a:lnTo>
                    <a:pt x="1699" y="1294"/>
                  </a:lnTo>
                  <a:lnTo>
                    <a:pt x="1701" y="1304"/>
                  </a:lnTo>
                  <a:lnTo>
                    <a:pt x="1694" y="1339"/>
                  </a:lnTo>
                  <a:lnTo>
                    <a:pt x="1694" y="1339"/>
                  </a:lnTo>
                  <a:cubicBezTo>
                    <a:pt x="1683" y="1321"/>
                    <a:pt x="1681" y="1303"/>
                    <a:pt x="1687" y="1285"/>
                  </a:cubicBezTo>
                  <a:close/>
                  <a:moveTo>
                    <a:pt x="1350" y="1468"/>
                  </a:moveTo>
                  <a:cubicBezTo>
                    <a:pt x="1352" y="1471"/>
                    <a:pt x="1355" y="1473"/>
                    <a:pt x="1357" y="1476"/>
                  </a:cubicBezTo>
                  <a:lnTo>
                    <a:pt x="1357" y="1476"/>
                  </a:lnTo>
                  <a:cubicBezTo>
                    <a:pt x="1358" y="1480"/>
                    <a:pt x="1358" y="1484"/>
                    <a:pt x="1359" y="1488"/>
                  </a:cubicBezTo>
                  <a:lnTo>
                    <a:pt x="1359" y="1488"/>
                  </a:lnTo>
                  <a:lnTo>
                    <a:pt x="1357" y="1485"/>
                  </a:lnTo>
                  <a:lnTo>
                    <a:pt x="1357" y="1485"/>
                  </a:lnTo>
                  <a:lnTo>
                    <a:pt x="1350" y="1468"/>
                  </a:lnTo>
                  <a:close/>
                  <a:moveTo>
                    <a:pt x="1368" y="1490"/>
                  </a:moveTo>
                  <a:cubicBezTo>
                    <a:pt x="1376" y="1502"/>
                    <a:pt x="1383" y="1514"/>
                    <a:pt x="1389" y="1528"/>
                  </a:cubicBezTo>
                  <a:lnTo>
                    <a:pt x="1389" y="1528"/>
                  </a:lnTo>
                  <a:lnTo>
                    <a:pt x="1366" y="1498"/>
                  </a:lnTo>
                  <a:lnTo>
                    <a:pt x="1368" y="1490"/>
                  </a:lnTo>
                  <a:close/>
                  <a:moveTo>
                    <a:pt x="1440" y="1"/>
                  </a:moveTo>
                  <a:cubicBezTo>
                    <a:pt x="1207" y="1"/>
                    <a:pt x="1012" y="40"/>
                    <a:pt x="818" y="156"/>
                  </a:cubicBezTo>
                  <a:cubicBezTo>
                    <a:pt x="701" y="195"/>
                    <a:pt x="623" y="234"/>
                    <a:pt x="545" y="312"/>
                  </a:cubicBezTo>
                  <a:cubicBezTo>
                    <a:pt x="506" y="351"/>
                    <a:pt x="467" y="390"/>
                    <a:pt x="467" y="429"/>
                  </a:cubicBezTo>
                  <a:cubicBezTo>
                    <a:pt x="312" y="585"/>
                    <a:pt x="195" y="779"/>
                    <a:pt x="156" y="1013"/>
                  </a:cubicBezTo>
                  <a:cubicBezTo>
                    <a:pt x="0" y="1441"/>
                    <a:pt x="117" y="1908"/>
                    <a:pt x="467" y="2219"/>
                  </a:cubicBezTo>
                  <a:cubicBezTo>
                    <a:pt x="506" y="2297"/>
                    <a:pt x="623" y="2375"/>
                    <a:pt x="701" y="2413"/>
                  </a:cubicBezTo>
                  <a:lnTo>
                    <a:pt x="779" y="2452"/>
                  </a:lnTo>
                  <a:cubicBezTo>
                    <a:pt x="856" y="2491"/>
                    <a:pt x="934" y="2530"/>
                    <a:pt x="1012" y="2569"/>
                  </a:cubicBezTo>
                  <a:cubicBezTo>
                    <a:pt x="1071" y="2584"/>
                    <a:pt x="1135" y="2593"/>
                    <a:pt x="1203" y="2597"/>
                  </a:cubicBezTo>
                  <a:lnTo>
                    <a:pt x="1203" y="2597"/>
                  </a:lnTo>
                  <a:cubicBezTo>
                    <a:pt x="1217" y="2601"/>
                    <a:pt x="1231" y="2604"/>
                    <a:pt x="1246" y="2608"/>
                  </a:cubicBezTo>
                  <a:cubicBezTo>
                    <a:pt x="1323" y="2627"/>
                    <a:pt x="1401" y="2637"/>
                    <a:pt x="1479" y="2637"/>
                  </a:cubicBezTo>
                  <a:cubicBezTo>
                    <a:pt x="1557" y="2637"/>
                    <a:pt x="1635" y="2627"/>
                    <a:pt x="1713" y="2608"/>
                  </a:cubicBezTo>
                  <a:cubicBezTo>
                    <a:pt x="1868" y="2569"/>
                    <a:pt x="2024" y="2530"/>
                    <a:pt x="2179" y="2452"/>
                  </a:cubicBezTo>
                  <a:cubicBezTo>
                    <a:pt x="2296" y="2413"/>
                    <a:pt x="2413" y="2336"/>
                    <a:pt x="2491" y="2258"/>
                  </a:cubicBezTo>
                  <a:cubicBezTo>
                    <a:pt x="2608" y="2102"/>
                    <a:pt x="2724" y="1946"/>
                    <a:pt x="2763" y="1752"/>
                  </a:cubicBezTo>
                  <a:cubicBezTo>
                    <a:pt x="2880" y="1402"/>
                    <a:pt x="2841" y="1051"/>
                    <a:pt x="2685" y="740"/>
                  </a:cubicBezTo>
                  <a:cubicBezTo>
                    <a:pt x="2646" y="662"/>
                    <a:pt x="2608" y="623"/>
                    <a:pt x="2530" y="585"/>
                  </a:cubicBezTo>
                  <a:cubicBezTo>
                    <a:pt x="2491" y="507"/>
                    <a:pt x="2452" y="429"/>
                    <a:pt x="2413" y="390"/>
                  </a:cubicBezTo>
                  <a:cubicBezTo>
                    <a:pt x="2296" y="273"/>
                    <a:pt x="2179" y="195"/>
                    <a:pt x="2024" y="156"/>
                  </a:cubicBezTo>
                  <a:cubicBezTo>
                    <a:pt x="1868" y="40"/>
                    <a:pt x="1635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2"/>
            <p:cNvSpPr/>
            <p:nvPr/>
          </p:nvSpPr>
          <p:spPr>
            <a:xfrm>
              <a:off x="3031789" y="5147036"/>
              <a:ext cx="78644" cy="12541"/>
            </a:xfrm>
            <a:custGeom>
              <a:avLst/>
              <a:gdLst/>
              <a:ahLst/>
              <a:cxnLst/>
              <a:rect l="l" t="t" r="r" b="b"/>
              <a:pathLst>
                <a:path w="7343" h="1171" extrusionOk="0">
                  <a:moveTo>
                    <a:pt x="419" y="1"/>
                  </a:moveTo>
                  <a:cubicBezTo>
                    <a:pt x="132" y="1"/>
                    <a:pt x="1" y="434"/>
                    <a:pt x="299" y="509"/>
                  </a:cubicBezTo>
                  <a:cubicBezTo>
                    <a:pt x="2518" y="781"/>
                    <a:pt x="4775" y="1015"/>
                    <a:pt x="7032" y="1170"/>
                  </a:cubicBezTo>
                  <a:cubicBezTo>
                    <a:pt x="7343" y="1170"/>
                    <a:pt x="7343" y="664"/>
                    <a:pt x="7032" y="664"/>
                  </a:cubicBezTo>
                  <a:cubicBezTo>
                    <a:pt x="4813" y="509"/>
                    <a:pt x="2634" y="314"/>
                    <a:pt x="455" y="3"/>
                  </a:cubicBezTo>
                  <a:cubicBezTo>
                    <a:pt x="443" y="1"/>
                    <a:pt x="431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2"/>
            <p:cNvSpPr/>
            <p:nvPr/>
          </p:nvSpPr>
          <p:spPr>
            <a:xfrm>
              <a:off x="3048700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53" y="0"/>
                  </a:moveTo>
                  <a:cubicBezTo>
                    <a:pt x="140" y="0"/>
                    <a:pt x="1" y="330"/>
                    <a:pt x="199" y="462"/>
                  </a:cubicBezTo>
                  <a:cubicBezTo>
                    <a:pt x="1950" y="1629"/>
                    <a:pt x="3624" y="2913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4" y="4041"/>
                    <a:pt x="5608" y="3886"/>
                  </a:cubicBezTo>
                  <a:cubicBezTo>
                    <a:pt x="3974" y="2524"/>
                    <a:pt x="2223" y="1240"/>
                    <a:pt x="472" y="34"/>
                  </a:cubicBezTo>
                  <a:cubicBezTo>
                    <a:pt x="431" y="11"/>
                    <a:pt x="39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2"/>
            <p:cNvSpPr/>
            <p:nvPr/>
          </p:nvSpPr>
          <p:spPr>
            <a:xfrm>
              <a:off x="3064090" y="5073416"/>
              <a:ext cx="23080" cy="65202"/>
            </a:xfrm>
            <a:custGeom>
              <a:avLst/>
              <a:gdLst/>
              <a:ahLst/>
              <a:cxnLst/>
              <a:rect l="l" t="t" r="r" b="b"/>
              <a:pathLst>
                <a:path w="2155" h="6088" extrusionOk="0">
                  <a:moveTo>
                    <a:pt x="286" y="1"/>
                  </a:moveTo>
                  <a:cubicBezTo>
                    <a:pt x="144" y="1"/>
                    <a:pt x="0" y="117"/>
                    <a:pt x="46" y="301"/>
                  </a:cubicBezTo>
                  <a:cubicBezTo>
                    <a:pt x="669" y="2129"/>
                    <a:pt x="1214" y="3997"/>
                    <a:pt x="1642" y="5904"/>
                  </a:cubicBezTo>
                  <a:cubicBezTo>
                    <a:pt x="1658" y="6032"/>
                    <a:pt x="1752" y="6087"/>
                    <a:pt x="1852" y="6087"/>
                  </a:cubicBezTo>
                  <a:cubicBezTo>
                    <a:pt x="1997" y="6087"/>
                    <a:pt x="2155" y="5971"/>
                    <a:pt x="2109" y="5787"/>
                  </a:cubicBezTo>
                  <a:cubicBezTo>
                    <a:pt x="1720" y="3881"/>
                    <a:pt x="1175" y="201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2"/>
            <p:cNvSpPr/>
            <p:nvPr/>
          </p:nvSpPr>
          <p:spPr>
            <a:xfrm>
              <a:off x="3090094" y="5107591"/>
              <a:ext cx="20756" cy="50733"/>
            </a:xfrm>
            <a:custGeom>
              <a:avLst/>
              <a:gdLst/>
              <a:ahLst/>
              <a:cxnLst/>
              <a:rect l="l" t="t" r="r" b="b"/>
              <a:pathLst>
                <a:path w="1938" h="4737" extrusionOk="0">
                  <a:moveTo>
                    <a:pt x="282" y="1"/>
                  </a:moveTo>
                  <a:cubicBezTo>
                    <a:pt x="136" y="1"/>
                    <a:pt x="1" y="117"/>
                    <a:pt x="70" y="300"/>
                  </a:cubicBezTo>
                  <a:cubicBezTo>
                    <a:pt x="303" y="1001"/>
                    <a:pt x="537" y="1740"/>
                    <a:pt x="770" y="2441"/>
                  </a:cubicBezTo>
                  <a:cubicBezTo>
                    <a:pt x="887" y="2791"/>
                    <a:pt x="1004" y="3141"/>
                    <a:pt x="1121" y="3491"/>
                  </a:cubicBezTo>
                  <a:lnTo>
                    <a:pt x="1315" y="3997"/>
                  </a:lnTo>
                  <a:cubicBezTo>
                    <a:pt x="1393" y="4153"/>
                    <a:pt x="1432" y="4309"/>
                    <a:pt x="1432" y="4503"/>
                  </a:cubicBezTo>
                  <a:cubicBezTo>
                    <a:pt x="1432" y="4659"/>
                    <a:pt x="1549" y="4737"/>
                    <a:pt x="1665" y="4737"/>
                  </a:cubicBezTo>
                  <a:cubicBezTo>
                    <a:pt x="1782" y="4737"/>
                    <a:pt x="1899" y="4659"/>
                    <a:pt x="1899" y="4503"/>
                  </a:cubicBezTo>
                  <a:lnTo>
                    <a:pt x="1938" y="4503"/>
                  </a:lnTo>
                  <a:cubicBezTo>
                    <a:pt x="1899" y="4153"/>
                    <a:pt x="1821" y="3803"/>
                    <a:pt x="1665" y="3491"/>
                  </a:cubicBezTo>
                  <a:cubicBezTo>
                    <a:pt x="1549" y="3102"/>
                    <a:pt x="1393" y="2752"/>
                    <a:pt x="1276" y="2402"/>
                  </a:cubicBezTo>
                  <a:cubicBezTo>
                    <a:pt x="1043" y="1662"/>
                    <a:pt x="809" y="923"/>
                    <a:pt x="537" y="184"/>
                  </a:cubicBezTo>
                  <a:cubicBezTo>
                    <a:pt x="489" y="56"/>
                    <a:pt x="383" y="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2"/>
            <p:cNvSpPr/>
            <p:nvPr/>
          </p:nvSpPr>
          <p:spPr>
            <a:xfrm>
              <a:off x="3061327" y="5159599"/>
              <a:ext cx="57459" cy="33672"/>
            </a:xfrm>
            <a:custGeom>
              <a:avLst/>
              <a:gdLst/>
              <a:ahLst/>
              <a:cxnLst/>
              <a:rect l="l" t="t" r="r" b="b"/>
              <a:pathLst>
                <a:path w="5365" h="3144" extrusionOk="0">
                  <a:moveTo>
                    <a:pt x="5045" y="0"/>
                  </a:moveTo>
                  <a:cubicBezTo>
                    <a:pt x="5010" y="0"/>
                    <a:pt x="4972" y="11"/>
                    <a:pt x="4935" y="36"/>
                  </a:cubicBezTo>
                  <a:cubicBezTo>
                    <a:pt x="3495" y="1126"/>
                    <a:pt x="1822" y="1865"/>
                    <a:pt x="265" y="2682"/>
                  </a:cubicBezTo>
                  <a:cubicBezTo>
                    <a:pt x="1" y="2815"/>
                    <a:pt x="158" y="3144"/>
                    <a:pt x="378" y="3144"/>
                  </a:cubicBezTo>
                  <a:cubicBezTo>
                    <a:pt x="417" y="3144"/>
                    <a:pt x="458" y="3134"/>
                    <a:pt x="499" y="3110"/>
                  </a:cubicBezTo>
                  <a:cubicBezTo>
                    <a:pt x="2094" y="2293"/>
                    <a:pt x="3729" y="1554"/>
                    <a:pt x="5169" y="464"/>
                  </a:cubicBezTo>
                  <a:cubicBezTo>
                    <a:pt x="5365" y="301"/>
                    <a:pt x="5231" y="0"/>
                    <a:pt x="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2"/>
            <p:cNvSpPr/>
            <p:nvPr/>
          </p:nvSpPr>
          <p:spPr>
            <a:xfrm>
              <a:off x="3099198" y="5150699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304" y="1"/>
                  </a:moveTo>
                  <a:cubicBezTo>
                    <a:pt x="124" y="1"/>
                    <a:pt x="1" y="318"/>
                    <a:pt x="193" y="478"/>
                  </a:cubicBezTo>
                  <a:lnTo>
                    <a:pt x="8092" y="6549"/>
                  </a:lnTo>
                  <a:cubicBezTo>
                    <a:pt x="8134" y="6583"/>
                    <a:pt x="8175" y="6598"/>
                    <a:pt x="8214" y="6598"/>
                  </a:cubicBezTo>
                  <a:cubicBezTo>
                    <a:pt x="8394" y="6598"/>
                    <a:pt x="8518" y="6281"/>
                    <a:pt x="8326" y="6121"/>
                  </a:cubicBezTo>
                  <a:lnTo>
                    <a:pt x="426" y="50"/>
                  </a:lnTo>
                  <a:cubicBezTo>
                    <a:pt x="385" y="15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2"/>
            <p:cNvSpPr/>
            <p:nvPr/>
          </p:nvSpPr>
          <p:spPr>
            <a:xfrm>
              <a:off x="3140506" y="5134602"/>
              <a:ext cx="30802" cy="70868"/>
            </a:xfrm>
            <a:custGeom>
              <a:avLst/>
              <a:gdLst/>
              <a:ahLst/>
              <a:cxnLst/>
              <a:rect l="l" t="t" r="r" b="b"/>
              <a:pathLst>
                <a:path w="2876" h="6617" extrusionOk="0">
                  <a:moveTo>
                    <a:pt x="339" y="0"/>
                  </a:moveTo>
                  <a:cubicBezTo>
                    <a:pt x="182" y="0"/>
                    <a:pt x="0" y="193"/>
                    <a:pt x="110" y="386"/>
                  </a:cubicBezTo>
                  <a:cubicBezTo>
                    <a:pt x="1005" y="2370"/>
                    <a:pt x="1394" y="4549"/>
                    <a:pt x="2367" y="6495"/>
                  </a:cubicBezTo>
                  <a:cubicBezTo>
                    <a:pt x="2404" y="6581"/>
                    <a:pt x="2472" y="6617"/>
                    <a:pt x="2544" y="6617"/>
                  </a:cubicBezTo>
                  <a:cubicBezTo>
                    <a:pt x="2700" y="6617"/>
                    <a:pt x="2875" y="6448"/>
                    <a:pt x="2795" y="6262"/>
                  </a:cubicBezTo>
                  <a:cubicBezTo>
                    <a:pt x="1823" y="4316"/>
                    <a:pt x="1433" y="2098"/>
                    <a:pt x="499" y="113"/>
                  </a:cubicBezTo>
                  <a:cubicBezTo>
                    <a:pt x="465" y="33"/>
                    <a:pt x="40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2"/>
            <p:cNvSpPr/>
            <p:nvPr/>
          </p:nvSpPr>
          <p:spPr>
            <a:xfrm>
              <a:off x="3019151" y="5137890"/>
              <a:ext cx="22523" cy="21270"/>
            </a:xfrm>
            <a:custGeom>
              <a:avLst/>
              <a:gdLst/>
              <a:ahLst/>
              <a:cxnLst/>
              <a:rect l="l" t="t" r="r" b="b"/>
              <a:pathLst>
                <a:path w="2103" h="1986" extrusionOk="0">
                  <a:moveTo>
                    <a:pt x="1421" y="487"/>
                  </a:moveTo>
                  <a:lnTo>
                    <a:pt x="1421" y="487"/>
                  </a:lnTo>
                  <a:lnTo>
                    <a:pt x="1421" y="487"/>
                  </a:lnTo>
                  <a:lnTo>
                    <a:pt x="1421" y="487"/>
                  </a:lnTo>
                  <a:close/>
                  <a:moveTo>
                    <a:pt x="1324" y="429"/>
                  </a:moveTo>
                  <a:lnTo>
                    <a:pt x="1389" y="468"/>
                  </a:lnTo>
                  <a:lnTo>
                    <a:pt x="1389" y="468"/>
                  </a:lnTo>
                  <a:lnTo>
                    <a:pt x="1418" y="490"/>
                  </a:lnTo>
                  <a:lnTo>
                    <a:pt x="1418" y="490"/>
                  </a:lnTo>
                  <a:lnTo>
                    <a:pt x="1421" y="494"/>
                  </a:lnTo>
                  <a:lnTo>
                    <a:pt x="1421" y="494"/>
                  </a:lnTo>
                  <a:lnTo>
                    <a:pt x="1324" y="429"/>
                  </a:lnTo>
                  <a:lnTo>
                    <a:pt x="1324" y="429"/>
                  </a:lnTo>
                  <a:cubicBezTo>
                    <a:pt x="1324" y="429"/>
                    <a:pt x="1324" y="429"/>
                    <a:pt x="1324" y="429"/>
                  </a:cubicBezTo>
                  <a:close/>
                  <a:moveTo>
                    <a:pt x="1700" y="910"/>
                  </a:moveTo>
                  <a:lnTo>
                    <a:pt x="1700" y="910"/>
                  </a:lnTo>
                  <a:cubicBezTo>
                    <a:pt x="1699" y="912"/>
                    <a:pt x="1698" y="913"/>
                    <a:pt x="1697" y="914"/>
                  </a:cubicBezTo>
                  <a:lnTo>
                    <a:pt x="1697" y="914"/>
                  </a:lnTo>
                  <a:cubicBezTo>
                    <a:pt x="1700" y="926"/>
                    <a:pt x="1702" y="938"/>
                    <a:pt x="1704" y="950"/>
                  </a:cubicBezTo>
                  <a:lnTo>
                    <a:pt x="1704" y="950"/>
                  </a:lnTo>
                  <a:lnTo>
                    <a:pt x="1706" y="938"/>
                  </a:lnTo>
                  <a:lnTo>
                    <a:pt x="1706" y="938"/>
                  </a:lnTo>
                  <a:lnTo>
                    <a:pt x="1700" y="910"/>
                  </a:lnTo>
                  <a:close/>
                  <a:moveTo>
                    <a:pt x="1696" y="888"/>
                  </a:moveTo>
                  <a:lnTo>
                    <a:pt x="1700" y="910"/>
                  </a:lnTo>
                  <a:lnTo>
                    <a:pt x="1700" y="910"/>
                  </a:lnTo>
                  <a:cubicBezTo>
                    <a:pt x="1704" y="906"/>
                    <a:pt x="1708" y="901"/>
                    <a:pt x="1713" y="896"/>
                  </a:cubicBezTo>
                  <a:lnTo>
                    <a:pt x="1713" y="896"/>
                  </a:lnTo>
                  <a:lnTo>
                    <a:pt x="1706" y="938"/>
                  </a:lnTo>
                  <a:lnTo>
                    <a:pt x="1706" y="938"/>
                  </a:lnTo>
                  <a:lnTo>
                    <a:pt x="1713" y="974"/>
                  </a:lnTo>
                  <a:cubicBezTo>
                    <a:pt x="1711" y="974"/>
                    <a:pt x="1709" y="974"/>
                    <a:pt x="1708" y="973"/>
                  </a:cubicBezTo>
                  <a:lnTo>
                    <a:pt x="1708" y="973"/>
                  </a:lnTo>
                  <a:cubicBezTo>
                    <a:pt x="1707" y="965"/>
                    <a:pt x="1705" y="957"/>
                    <a:pt x="1704" y="950"/>
                  </a:cubicBezTo>
                  <a:lnTo>
                    <a:pt x="1704" y="950"/>
                  </a:lnTo>
                  <a:lnTo>
                    <a:pt x="1700" y="972"/>
                  </a:lnTo>
                  <a:lnTo>
                    <a:pt x="1700" y="972"/>
                  </a:lnTo>
                  <a:cubicBezTo>
                    <a:pt x="1679" y="965"/>
                    <a:pt x="1678" y="941"/>
                    <a:pt x="1697" y="914"/>
                  </a:cubicBezTo>
                  <a:lnTo>
                    <a:pt x="1697" y="914"/>
                  </a:lnTo>
                  <a:cubicBezTo>
                    <a:pt x="1696" y="909"/>
                    <a:pt x="1695" y="904"/>
                    <a:pt x="1694" y="898"/>
                  </a:cubicBezTo>
                  <a:lnTo>
                    <a:pt x="1694" y="898"/>
                  </a:lnTo>
                  <a:cubicBezTo>
                    <a:pt x="1695" y="895"/>
                    <a:pt x="1695" y="891"/>
                    <a:pt x="1696" y="888"/>
                  </a:cubicBezTo>
                  <a:close/>
                  <a:moveTo>
                    <a:pt x="1363" y="1441"/>
                  </a:moveTo>
                  <a:lnTo>
                    <a:pt x="1334" y="1452"/>
                  </a:lnTo>
                  <a:lnTo>
                    <a:pt x="1334" y="1452"/>
                  </a:lnTo>
                  <a:cubicBezTo>
                    <a:pt x="1345" y="1441"/>
                    <a:pt x="1363" y="1441"/>
                    <a:pt x="1363" y="1441"/>
                  </a:cubicBezTo>
                  <a:close/>
                  <a:moveTo>
                    <a:pt x="740" y="1"/>
                  </a:moveTo>
                  <a:lnTo>
                    <a:pt x="546" y="79"/>
                  </a:lnTo>
                  <a:lnTo>
                    <a:pt x="507" y="79"/>
                  </a:lnTo>
                  <a:cubicBezTo>
                    <a:pt x="351" y="156"/>
                    <a:pt x="234" y="273"/>
                    <a:pt x="156" y="429"/>
                  </a:cubicBezTo>
                  <a:lnTo>
                    <a:pt x="118" y="468"/>
                  </a:lnTo>
                  <a:cubicBezTo>
                    <a:pt x="118" y="507"/>
                    <a:pt x="79" y="623"/>
                    <a:pt x="40" y="662"/>
                  </a:cubicBezTo>
                  <a:lnTo>
                    <a:pt x="40" y="701"/>
                  </a:lnTo>
                  <a:cubicBezTo>
                    <a:pt x="40" y="701"/>
                    <a:pt x="40" y="857"/>
                    <a:pt x="1" y="896"/>
                  </a:cubicBezTo>
                  <a:lnTo>
                    <a:pt x="1" y="935"/>
                  </a:lnTo>
                  <a:cubicBezTo>
                    <a:pt x="1" y="974"/>
                    <a:pt x="1" y="1129"/>
                    <a:pt x="40" y="1168"/>
                  </a:cubicBezTo>
                  <a:cubicBezTo>
                    <a:pt x="79" y="1246"/>
                    <a:pt x="118" y="1285"/>
                    <a:pt x="118" y="1363"/>
                  </a:cubicBezTo>
                  <a:cubicBezTo>
                    <a:pt x="156" y="1441"/>
                    <a:pt x="195" y="1518"/>
                    <a:pt x="234" y="1596"/>
                  </a:cubicBezTo>
                  <a:cubicBezTo>
                    <a:pt x="273" y="1635"/>
                    <a:pt x="312" y="1674"/>
                    <a:pt x="351" y="1713"/>
                  </a:cubicBezTo>
                  <a:cubicBezTo>
                    <a:pt x="390" y="1713"/>
                    <a:pt x="429" y="1752"/>
                    <a:pt x="468" y="1791"/>
                  </a:cubicBezTo>
                  <a:cubicBezTo>
                    <a:pt x="503" y="1809"/>
                    <a:pt x="547" y="1826"/>
                    <a:pt x="595" y="1841"/>
                  </a:cubicBezTo>
                  <a:lnTo>
                    <a:pt x="595" y="1841"/>
                  </a:lnTo>
                  <a:cubicBezTo>
                    <a:pt x="602" y="1848"/>
                    <a:pt x="611" y="1856"/>
                    <a:pt x="623" y="1869"/>
                  </a:cubicBezTo>
                  <a:cubicBezTo>
                    <a:pt x="662" y="1869"/>
                    <a:pt x="701" y="1908"/>
                    <a:pt x="740" y="1908"/>
                  </a:cubicBezTo>
                  <a:cubicBezTo>
                    <a:pt x="779" y="1947"/>
                    <a:pt x="857" y="1947"/>
                    <a:pt x="896" y="1985"/>
                  </a:cubicBezTo>
                  <a:lnTo>
                    <a:pt x="1441" y="1985"/>
                  </a:lnTo>
                  <a:cubicBezTo>
                    <a:pt x="1518" y="1985"/>
                    <a:pt x="1557" y="1908"/>
                    <a:pt x="1635" y="1869"/>
                  </a:cubicBezTo>
                  <a:lnTo>
                    <a:pt x="1674" y="1869"/>
                  </a:lnTo>
                  <a:cubicBezTo>
                    <a:pt x="1713" y="1830"/>
                    <a:pt x="1791" y="1791"/>
                    <a:pt x="1830" y="1752"/>
                  </a:cubicBezTo>
                  <a:lnTo>
                    <a:pt x="1869" y="1713"/>
                  </a:lnTo>
                  <a:cubicBezTo>
                    <a:pt x="1908" y="1635"/>
                    <a:pt x="1985" y="1596"/>
                    <a:pt x="2024" y="1518"/>
                  </a:cubicBezTo>
                  <a:cubicBezTo>
                    <a:pt x="2063" y="1402"/>
                    <a:pt x="2102" y="1324"/>
                    <a:pt x="2102" y="1207"/>
                  </a:cubicBezTo>
                  <a:lnTo>
                    <a:pt x="2102" y="1090"/>
                  </a:lnTo>
                  <a:lnTo>
                    <a:pt x="2063" y="896"/>
                  </a:lnTo>
                  <a:lnTo>
                    <a:pt x="2063" y="818"/>
                  </a:lnTo>
                  <a:cubicBezTo>
                    <a:pt x="2063" y="740"/>
                    <a:pt x="2024" y="662"/>
                    <a:pt x="1985" y="585"/>
                  </a:cubicBezTo>
                  <a:cubicBezTo>
                    <a:pt x="1908" y="507"/>
                    <a:pt x="1869" y="390"/>
                    <a:pt x="1791" y="351"/>
                  </a:cubicBezTo>
                  <a:cubicBezTo>
                    <a:pt x="1791" y="312"/>
                    <a:pt x="1752" y="312"/>
                    <a:pt x="1752" y="273"/>
                  </a:cubicBezTo>
                  <a:cubicBezTo>
                    <a:pt x="1674" y="234"/>
                    <a:pt x="1635" y="195"/>
                    <a:pt x="1557" y="156"/>
                  </a:cubicBezTo>
                  <a:lnTo>
                    <a:pt x="1518" y="118"/>
                  </a:lnTo>
                  <a:cubicBezTo>
                    <a:pt x="1441" y="79"/>
                    <a:pt x="1363" y="40"/>
                    <a:pt x="1285" y="40"/>
                  </a:cubicBezTo>
                  <a:cubicBezTo>
                    <a:pt x="1207" y="1"/>
                    <a:pt x="1090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2"/>
            <p:cNvSpPr/>
            <p:nvPr/>
          </p:nvSpPr>
          <p:spPr>
            <a:xfrm>
              <a:off x="3083336" y="5155229"/>
              <a:ext cx="37099" cy="37581"/>
            </a:xfrm>
            <a:custGeom>
              <a:avLst/>
              <a:gdLst/>
              <a:ahLst/>
              <a:cxnLst/>
              <a:rect l="l" t="t" r="r" b="b"/>
              <a:pathLst>
                <a:path w="3464" h="3509" extrusionOk="0">
                  <a:moveTo>
                    <a:pt x="1687" y="1711"/>
                  </a:moveTo>
                  <a:lnTo>
                    <a:pt x="1687" y="1711"/>
                  </a:lnTo>
                  <a:cubicBezTo>
                    <a:pt x="1684" y="1713"/>
                    <a:pt x="1681" y="1715"/>
                    <a:pt x="1678" y="1717"/>
                  </a:cubicBezTo>
                  <a:lnTo>
                    <a:pt x="1678" y="1717"/>
                  </a:lnTo>
                  <a:cubicBezTo>
                    <a:pt x="1671" y="1719"/>
                    <a:pt x="1664" y="1721"/>
                    <a:pt x="1657" y="1723"/>
                  </a:cubicBezTo>
                  <a:lnTo>
                    <a:pt x="1657" y="1723"/>
                  </a:lnTo>
                  <a:lnTo>
                    <a:pt x="1664" y="1719"/>
                  </a:lnTo>
                  <a:lnTo>
                    <a:pt x="1664" y="1719"/>
                  </a:lnTo>
                  <a:lnTo>
                    <a:pt x="1687" y="1711"/>
                  </a:lnTo>
                  <a:close/>
                  <a:moveTo>
                    <a:pt x="1592" y="1755"/>
                  </a:moveTo>
                  <a:cubicBezTo>
                    <a:pt x="1592" y="1756"/>
                    <a:pt x="1592" y="1756"/>
                    <a:pt x="1592" y="1757"/>
                  </a:cubicBezTo>
                  <a:lnTo>
                    <a:pt x="1592" y="1757"/>
                  </a:lnTo>
                  <a:cubicBezTo>
                    <a:pt x="1589" y="1757"/>
                    <a:pt x="1586" y="1758"/>
                    <a:pt x="1583" y="1759"/>
                  </a:cubicBezTo>
                  <a:lnTo>
                    <a:pt x="1583" y="1759"/>
                  </a:lnTo>
                  <a:cubicBezTo>
                    <a:pt x="1583" y="1758"/>
                    <a:pt x="1583" y="1757"/>
                    <a:pt x="1584" y="1756"/>
                  </a:cubicBezTo>
                  <a:lnTo>
                    <a:pt x="1584" y="1756"/>
                  </a:lnTo>
                  <a:lnTo>
                    <a:pt x="1592" y="1755"/>
                  </a:lnTo>
                  <a:close/>
                  <a:moveTo>
                    <a:pt x="1581" y="1769"/>
                  </a:moveTo>
                  <a:cubicBezTo>
                    <a:pt x="1580" y="1769"/>
                    <a:pt x="1579" y="1770"/>
                    <a:pt x="1578" y="1770"/>
                  </a:cubicBezTo>
                  <a:lnTo>
                    <a:pt x="1578" y="1770"/>
                  </a:lnTo>
                  <a:cubicBezTo>
                    <a:pt x="1579" y="1770"/>
                    <a:pt x="1579" y="1770"/>
                    <a:pt x="1579" y="1770"/>
                  </a:cubicBezTo>
                  <a:lnTo>
                    <a:pt x="1579" y="1770"/>
                  </a:lnTo>
                  <a:lnTo>
                    <a:pt x="1581" y="1769"/>
                  </a:lnTo>
                  <a:close/>
                  <a:moveTo>
                    <a:pt x="1576" y="1814"/>
                  </a:moveTo>
                  <a:lnTo>
                    <a:pt x="1576" y="1814"/>
                  </a:lnTo>
                  <a:cubicBezTo>
                    <a:pt x="1575" y="1817"/>
                    <a:pt x="1574" y="1821"/>
                    <a:pt x="1573" y="1824"/>
                  </a:cubicBezTo>
                  <a:lnTo>
                    <a:pt x="1573" y="1824"/>
                  </a:lnTo>
                  <a:cubicBezTo>
                    <a:pt x="1571" y="1827"/>
                    <a:pt x="1570" y="1830"/>
                    <a:pt x="1568" y="1832"/>
                  </a:cubicBezTo>
                  <a:lnTo>
                    <a:pt x="1568" y="1832"/>
                  </a:lnTo>
                  <a:lnTo>
                    <a:pt x="1567" y="1828"/>
                  </a:lnTo>
                  <a:lnTo>
                    <a:pt x="1567" y="1828"/>
                  </a:lnTo>
                  <a:lnTo>
                    <a:pt x="1576" y="1814"/>
                  </a:lnTo>
                  <a:close/>
                  <a:moveTo>
                    <a:pt x="1927" y="1826"/>
                  </a:moveTo>
                  <a:lnTo>
                    <a:pt x="1927" y="1826"/>
                  </a:lnTo>
                  <a:lnTo>
                    <a:pt x="1927" y="1826"/>
                  </a:lnTo>
                  <a:lnTo>
                    <a:pt x="1946" y="1845"/>
                  </a:lnTo>
                  <a:lnTo>
                    <a:pt x="1946" y="1845"/>
                  </a:lnTo>
                  <a:lnTo>
                    <a:pt x="2000" y="1899"/>
                  </a:lnTo>
                  <a:lnTo>
                    <a:pt x="1927" y="1826"/>
                  </a:lnTo>
                  <a:close/>
                  <a:moveTo>
                    <a:pt x="2004" y="1903"/>
                  </a:moveTo>
                  <a:lnTo>
                    <a:pt x="2011" y="1910"/>
                  </a:lnTo>
                  <a:lnTo>
                    <a:pt x="2004" y="1903"/>
                  </a:lnTo>
                  <a:close/>
                  <a:moveTo>
                    <a:pt x="2016" y="1915"/>
                  </a:moveTo>
                  <a:lnTo>
                    <a:pt x="2020" y="1919"/>
                  </a:lnTo>
                  <a:lnTo>
                    <a:pt x="2016" y="1915"/>
                  </a:lnTo>
                  <a:close/>
                  <a:moveTo>
                    <a:pt x="1582" y="1916"/>
                  </a:moveTo>
                  <a:cubicBezTo>
                    <a:pt x="1583" y="1921"/>
                    <a:pt x="1585" y="1925"/>
                    <a:pt x="1586" y="1930"/>
                  </a:cubicBezTo>
                  <a:lnTo>
                    <a:pt x="1586" y="1930"/>
                  </a:lnTo>
                  <a:lnTo>
                    <a:pt x="1584" y="1927"/>
                  </a:lnTo>
                  <a:lnTo>
                    <a:pt x="1582" y="1916"/>
                  </a:lnTo>
                  <a:close/>
                  <a:moveTo>
                    <a:pt x="1995" y="1929"/>
                  </a:moveTo>
                  <a:lnTo>
                    <a:pt x="1995" y="1930"/>
                  </a:lnTo>
                  <a:lnTo>
                    <a:pt x="1995" y="1930"/>
                  </a:lnTo>
                  <a:lnTo>
                    <a:pt x="1995" y="1930"/>
                  </a:lnTo>
                  <a:cubicBezTo>
                    <a:pt x="1995" y="1930"/>
                    <a:pt x="1995" y="1929"/>
                    <a:pt x="1995" y="1929"/>
                  </a:cubicBezTo>
                  <a:close/>
                  <a:moveTo>
                    <a:pt x="1994" y="1935"/>
                  </a:moveTo>
                  <a:lnTo>
                    <a:pt x="1994" y="1938"/>
                  </a:lnTo>
                  <a:lnTo>
                    <a:pt x="1994" y="1938"/>
                  </a:lnTo>
                  <a:lnTo>
                    <a:pt x="1993" y="1939"/>
                  </a:lnTo>
                  <a:lnTo>
                    <a:pt x="1993" y="1939"/>
                  </a:lnTo>
                  <a:cubicBezTo>
                    <a:pt x="1993" y="1938"/>
                    <a:pt x="1993" y="1937"/>
                    <a:pt x="1993" y="1936"/>
                  </a:cubicBezTo>
                  <a:lnTo>
                    <a:pt x="1993" y="1936"/>
                  </a:lnTo>
                  <a:cubicBezTo>
                    <a:pt x="1994" y="1936"/>
                    <a:pt x="1994" y="1936"/>
                    <a:pt x="1994" y="1935"/>
                  </a:cubicBezTo>
                  <a:close/>
                  <a:moveTo>
                    <a:pt x="1994" y="1939"/>
                  </a:moveTo>
                  <a:lnTo>
                    <a:pt x="1994" y="1939"/>
                  </a:lnTo>
                  <a:lnTo>
                    <a:pt x="1994" y="1939"/>
                  </a:lnTo>
                  <a:lnTo>
                    <a:pt x="1992" y="1941"/>
                  </a:lnTo>
                  <a:lnTo>
                    <a:pt x="1992" y="1941"/>
                  </a:lnTo>
                  <a:cubicBezTo>
                    <a:pt x="1992" y="1940"/>
                    <a:pt x="1992" y="1940"/>
                    <a:pt x="1992" y="1940"/>
                  </a:cubicBezTo>
                  <a:lnTo>
                    <a:pt x="1992" y="1940"/>
                  </a:lnTo>
                  <a:cubicBezTo>
                    <a:pt x="1993" y="1940"/>
                    <a:pt x="1993" y="1939"/>
                    <a:pt x="1994" y="1939"/>
                  </a:cubicBezTo>
                  <a:close/>
                  <a:moveTo>
                    <a:pt x="1705" y="0"/>
                  </a:moveTo>
                  <a:cubicBezTo>
                    <a:pt x="1639" y="0"/>
                    <a:pt x="1575" y="5"/>
                    <a:pt x="1518" y="16"/>
                  </a:cubicBezTo>
                  <a:cubicBezTo>
                    <a:pt x="1285" y="55"/>
                    <a:pt x="1051" y="133"/>
                    <a:pt x="857" y="250"/>
                  </a:cubicBezTo>
                  <a:cubicBezTo>
                    <a:pt x="662" y="366"/>
                    <a:pt x="506" y="522"/>
                    <a:pt x="351" y="717"/>
                  </a:cubicBezTo>
                  <a:cubicBezTo>
                    <a:pt x="234" y="911"/>
                    <a:pt x="117" y="1106"/>
                    <a:pt x="39" y="1339"/>
                  </a:cubicBezTo>
                  <a:cubicBezTo>
                    <a:pt x="0" y="1612"/>
                    <a:pt x="0" y="1884"/>
                    <a:pt x="39" y="2156"/>
                  </a:cubicBezTo>
                  <a:cubicBezTo>
                    <a:pt x="78" y="2312"/>
                    <a:pt x="117" y="2429"/>
                    <a:pt x="195" y="2585"/>
                  </a:cubicBezTo>
                  <a:cubicBezTo>
                    <a:pt x="273" y="2701"/>
                    <a:pt x="351" y="2818"/>
                    <a:pt x="429" y="2896"/>
                  </a:cubicBezTo>
                  <a:cubicBezTo>
                    <a:pt x="467" y="2935"/>
                    <a:pt x="467" y="2935"/>
                    <a:pt x="506" y="2974"/>
                  </a:cubicBezTo>
                  <a:cubicBezTo>
                    <a:pt x="584" y="3051"/>
                    <a:pt x="662" y="3090"/>
                    <a:pt x="740" y="3168"/>
                  </a:cubicBezTo>
                  <a:cubicBezTo>
                    <a:pt x="794" y="3201"/>
                    <a:pt x="851" y="3227"/>
                    <a:pt x="910" y="3249"/>
                  </a:cubicBezTo>
                  <a:lnTo>
                    <a:pt x="910" y="3249"/>
                  </a:lnTo>
                  <a:cubicBezTo>
                    <a:pt x="941" y="3274"/>
                    <a:pt x="975" y="3299"/>
                    <a:pt x="1012" y="3324"/>
                  </a:cubicBezTo>
                  <a:cubicBezTo>
                    <a:pt x="1129" y="3402"/>
                    <a:pt x="1246" y="3441"/>
                    <a:pt x="1362" y="3480"/>
                  </a:cubicBezTo>
                  <a:cubicBezTo>
                    <a:pt x="1499" y="3499"/>
                    <a:pt x="1625" y="3509"/>
                    <a:pt x="1752" y="3509"/>
                  </a:cubicBezTo>
                  <a:cubicBezTo>
                    <a:pt x="1878" y="3509"/>
                    <a:pt x="2004" y="3499"/>
                    <a:pt x="2141" y="3480"/>
                  </a:cubicBezTo>
                  <a:lnTo>
                    <a:pt x="2296" y="3441"/>
                  </a:lnTo>
                  <a:cubicBezTo>
                    <a:pt x="2413" y="3363"/>
                    <a:pt x="2530" y="3324"/>
                    <a:pt x="2647" y="3246"/>
                  </a:cubicBezTo>
                  <a:cubicBezTo>
                    <a:pt x="2841" y="3129"/>
                    <a:pt x="3036" y="2935"/>
                    <a:pt x="3191" y="2740"/>
                  </a:cubicBezTo>
                  <a:cubicBezTo>
                    <a:pt x="3269" y="2585"/>
                    <a:pt x="3347" y="2429"/>
                    <a:pt x="3425" y="2234"/>
                  </a:cubicBezTo>
                  <a:cubicBezTo>
                    <a:pt x="3464" y="1962"/>
                    <a:pt x="3464" y="1690"/>
                    <a:pt x="3425" y="1417"/>
                  </a:cubicBezTo>
                  <a:cubicBezTo>
                    <a:pt x="3386" y="1261"/>
                    <a:pt x="3308" y="1067"/>
                    <a:pt x="3230" y="911"/>
                  </a:cubicBezTo>
                  <a:cubicBezTo>
                    <a:pt x="3152" y="833"/>
                    <a:pt x="3114" y="756"/>
                    <a:pt x="3075" y="678"/>
                  </a:cubicBezTo>
                  <a:cubicBezTo>
                    <a:pt x="2997" y="600"/>
                    <a:pt x="2958" y="522"/>
                    <a:pt x="2880" y="483"/>
                  </a:cubicBezTo>
                  <a:cubicBezTo>
                    <a:pt x="2685" y="289"/>
                    <a:pt x="2452" y="133"/>
                    <a:pt x="2180" y="55"/>
                  </a:cubicBezTo>
                  <a:cubicBezTo>
                    <a:pt x="2042" y="28"/>
                    <a:pt x="1866" y="0"/>
                    <a:pt x="1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2"/>
            <p:cNvSpPr/>
            <p:nvPr/>
          </p:nvSpPr>
          <p:spPr>
            <a:xfrm>
              <a:off x="3080830" y="5098306"/>
              <a:ext cx="24183" cy="25008"/>
            </a:xfrm>
            <a:custGeom>
              <a:avLst/>
              <a:gdLst/>
              <a:ahLst/>
              <a:cxnLst/>
              <a:rect l="l" t="t" r="r" b="b"/>
              <a:pathLst>
                <a:path w="2258" h="2335" extrusionOk="0">
                  <a:moveTo>
                    <a:pt x="1936" y="1091"/>
                  </a:moveTo>
                  <a:lnTo>
                    <a:pt x="1941" y="1129"/>
                  </a:lnTo>
                  <a:lnTo>
                    <a:pt x="1941" y="1129"/>
                  </a:lnTo>
                  <a:lnTo>
                    <a:pt x="1937" y="1157"/>
                  </a:lnTo>
                  <a:lnTo>
                    <a:pt x="1937" y="1157"/>
                  </a:lnTo>
                  <a:cubicBezTo>
                    <a:pt x="1911" y="1126"/>
                    <a:pt x="1911" y="1097"/>
                    <a:pt x="1936" y="1091"/>
                  </a:cubicBezTo>
                  <a:close/>
                  <a:moveTo>
                    <a:pt x="507" y="1479"/>
                  </a:moveTo>
                  <a:lnTo>
                    <a:pt x="546" y="1518"/>
                  </a:lnTo>
                  <a:cubicBezTo>
                    <a:pt x="551" y="1527"/>
                    <a:pt x="556" y="1537"/>
                    <a:pt x="561" y="1546"/>
                  </a:cubicBezTo>
                  <a:lnTo>
                    <a:pt x="561" y="1546"/>
                  </a:lnTo>
                  <a:lnTo>
                    <a:pt x="507" y="1479"/>
                  </a:lnTo>
                  <a:close/>
                  <a:moveTo>
                    <a:pt x="1091" y="0"/>
                  </a:moveTo>
                  <a:lnTo>
                    <a:pt x="818" y="39"/>
                  </a:lnTo>
                  <a:lnTo>
                    <a:pt x="779" y="39"/>
                  </a:lnTo>
                  <a:lnTo>
                    <a:pt x="663" y="78"/>
                  </a:lnTo>
                  <a:lnTo>
                    <a:pt x="507" y="156"/>
                  </a:lnTo>
                  <a:lnTo>
                    <a:pt x="468" y="156"/>
                  </a:lnTo>
                  <a:cubicBezTo>
                    <a:pt x="429" y="156"/>
                    <a:pt x="312" y="272"/>
                    <a:pt x="273" y="311"/>
                  </a:cubicBezTo>
                  <a:lnTo>
                    <a:pt x="118" y="506"/>
                  </a:lnTo>
                  <a:lnTo>
                    <a:pt x="118" y="545"/>
                  </a:lnTo>
                  <a:cubicBezTo>
                    <a:pt x="118" y="623"/>
                    <a:pt x="40" y="739"/>
                    <a:pt x="40" y="778"/>
                  </a:cubicBezTo>
                  <a:lnTo>
                    <a:pt x="40" y="817"/>
                  </a:lnTo>
                  <a:cubicBezTo>
                    <a:pt x="40" y="895"/>
                    <a:pt x="1" y="1012"/>
                    <a:pt x="1" y="1090"/>
                  </a:cubicBezTo>
                  <a:lnTo>
                    <a:pt x="1" y="1167"/>
                  </a:lnTo>
                  <a:cubicBezTo>
                    <a:pt x="1" y="1245"/>
                    <a:pt x="1" y="1362"/>
                    <a:pt x="40" y="1440"/>
                  </a:cubicBezTo>
                  <a:cubicBezTo>
                    <a:pt x="1" y="1440"/>
                    <a:pt x="1" y="1479"/>
                    <a:pt x="40" y="1518"/>
                  </a:cubicBezTo>
                  <a:lnTo>
                    <a:pt x="118" y="1751"/>
                  </a:lnTo>
                  <a:cubicBezTo>
                    <a:pt x="118" y="1751"/>
                    <a:pt x="118" y="1751"/>
                    <a:pt x="118" y="1790"/>
                  </a:cubicBezTo>
                  <a:lnTo>
                    <a:pt x="273" y="1985"/>
                  </a:lnTo>
                  <a:lnTo>
                    <a:pt x="312" y="2024"/>
                  </a:lnTo>
                  <a:lnTo>
                    <a:pt x="546" y="2179"/>
                  </a:lnTo>
                  <a:lnTo>
                    <a:pt x="585" y="2179"/>
                  </a:lnTo>
                  <a:cubicBezTo>
                    <a:pt x="585" y="2218"/>
                    <a:pt x="663" y="2218"/>
                    <a:pt x="701" y="2218"/>
                  </a:cubicBezTo>
                  <a:lnTo>
                    <a:pt x="818" y="2296"/>
                  </a:lnTo>
                  <a:lnTo>
                    <a:pt x="857" y="2296"/>
                  </a:lnTo>
                  <a:lnTo>
                    <a:pt x="1129" y="2335"/>
                  </a:lnTo>
                  <a:lnTo>
                    <a:pt x="1441" y="2335"/>
                  </a:lnTo>
                  <a:lnTo>
                    <a:pt x="1674" y="2218"/>
                  </a:lnTo>
                  <a:lnTo>
                    <a:pt x="1869" y="2062"/>
                  </a:lnTo>
                  <a:lnTo>
                    <a:pt x="2024" y="1868"/>
                  </a:lnTo>
                  <a:cubicBezTo>
                    <a:pt x="2063" y="1790"/>
                    <a:pt x="2102" y="1712"/>
                    <a:pt x="2141" y="1634"/>
                  </a:cubicBezTo>
                  <a:cubicBezTo>
                    <a:pt x="2141" y="1596"/>
                    <a:pt x="2141" y="1596"/>
                    <a:pt x="2141" y="1596"/>
                  </a:cubicBezTo>
                  <a:cubicBezTo>
                    <a:pt x="2141" y="1557"/>
                    <a:pt x="2141" y="1523"/>
                    <a:pt x="2143" y="1491"/>
                  </a:cubicBezTo>
                  <a:lnTo>
                    <a:pt x="2143" y="1491"/>
                  </a:lnTo>
                  <a:cubicBezTo>
                    <a:pt x="2176" y="1425"/>
                    <a:pt x="2201" y="1354"/>
                    <a:pt x="2219" y="1284"/>
                  </a:cubicBezTo>
                  <a:lnTo>
                    <a:pt x="2258" y="1012"/>
                  </a:lnTo>
                  <a:cubicBezTo>
                    <a:pt x="2258" y="856"/>
                    <a:pt x="2219" y="662"/>
                    <a:pt x="2141" y="506"/>
                  </a:cubicBezTo>
                  <a:cubicBezTo>
                    <a:pt x="2102" y="428"/>
                    <a:pt x="2063" y="428"/>
                    <a:pt x="2063" y="389"/>
                  </a:cubicBezTo>
                  <a:cubicBezTo>
                    <a:pt x="2024" y="350"/>
                    <a:pt x="1986" y="311"/>
                    <a:pt x="1947" y="272"/>
                  </a:cubicBezTo>
                  <a:lnTo>
                    <a:pt x="1713" y="78"/>
                  </a:lnTo>
                  <a:cubicBezTo>
                    <a:pt x="1635" y="39"/>
                    <a:pt x="1558" y="0"/>
                    <a:pt x="1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2"/>
            <p:cNvSpPr/>
            <p:nvPr/>
          </p:nvSpPr>
          <p:spPr>
            <a:xfrm>
              <a:off x="3055415" y="5062042"/>
              <a:ext cx="22512" cy="22095"/>
            </a:xfrm>
            <a:custGeom>
              <a:avLst/>
              <a:gdLst/>
              <a:ahLst/>
              <a:cxnLst/>
              <a:rect l="l" t="t" r="r" b="b"/>
              <a:pathLst>
                <a:path w="2102" h="2063" extrusionOk="0">
                  <a:moveTo>
                    <a:pt x="779" y="78"/>
                  </a:moveTo>
                  <a:cubicBezTo>
                    <a:pt x="753" y="78"/>
                    <a:pt x="731" y="83"/>
                    <a:pt x="711" y="90"/>
                  </a:cubicBezTo>
                  <a:lnTo>
                    <a:pt x="711" y="90"/>
                  </a:lnTo>
                  <a:lnTo>
                    <a:pt x="740" y="78"/>
                  </a:lnTo>
                  <a:close/>
                  <a:moveTo>
                    <a:pt x="695" y="96"/>
                  </a:moveTo>
                  <a:cubicBezTo>
                    <a:pt x="661" y="111"/>
                    <a:pt x="629" y="134"/>
                    <a:pt x="584" y="156"/>
                  </a:cubicBezTo>
                  <a:lnTo>
                    <a:pt x="545" y="156"/>
                  </a:lnTo>
                  <a:lnTo>
                    <a:pt x="695" y="96"/>
                  </a:lnTo>
                  <a:close/>
                  <a:moveTo>
                    <a:pt x="345" y="1290"/>
                  </a:moveTo>
                  <a:lnTo>
                    <a:pt x="389" y="1401"/>
                  </a:lnTo>
                  <a:lnTo>
                    <a:pt x="389" y="1440"/>
                  </a:lnTo>
                  <a:lnTo>
                    <a:pt x="336" y="1307"/>
                  </a:lnTo>
                  <a:lnTo>
                    <a:pt x="336" y="1307"/>
                  </a:lnTo>
                  <a:cubicBezTo>
                    <a:pt x="340" y="1313"/>
                    <a:pt x="345" y="1318"/>
                    <a:pt x="350" y="1324"/>
                  </a:cubicBezTo>
                  <a:lnTo>
                    <a:pt x="345" y="1290"/>
                  </a:lnTo>
                  <a:close/>
                  <a:moveTo>
                    <a:pt x="1129" y="1"/>
                  </a:moveTo>
                  <a:cubicBezTo>
                    <a:pt x="1053" y="1"/>
                    <a:pt x="976" y="17"/>
                    <a:pt x="911" y="40"/>
                  </a:cubicBezTo>
                  <a:lnTo>
                    <a:pt x="911" y="40"/>
                  </a:lnTo>
                  <a:cubicBezTo>
                    <a:pt x="841" y="40"/>
                    <a:pt x="771" y="43"/>
                    <a:pt x="701" y="78"/>
                  </a:cubicBezTo>
                  <a:lnTo>
                    <a:pt x="623" y="117"/>
                  </a:lnTo>
                  <a:cubicBezTo>
                    <a:pt x="584" y="117"/>
                    <a:pt x="545" y="156"/>
                    <a:pt x="506" y="156"/>
                  </a:cubicBezTo>
                  <a:cubicBezTo>
                    <a:pt x="389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cubicBezTo>
                    <a:pt x="156" y="623"/>
                    <a:pt x="117" y="662"/>
                    <a:pt x="78" y="740"/>
                  </a:cubicBezTo>
                  <a:cubicBezTo>
                    <a:pt x="78" y="779"/>
                    <a:pt x="78" y="779"/>
                    <a:pt x="78" y="779"/>
                  </a:cubicBezTo>
                  <a:cubicBezTo>
                    <a:pt x="0" y="1129"/>
                    <a:pt x="78" y="1518"/>
                    <a:pt x="350" y="1791"/>
                  </a:cubicBezTo>
                  <a:cubicBezTo>
                    <a:pt x="506" y="1907"/>
                    <a:pt x="662" y="1985"/>
                    <a:pt x="817" y="2063"/>
                  </a:cubicBezTo>
                  <a:lnTo>
                    <a:pt x="1401" y="2063"/>
                  </a:lnTo>
                  <a:cubicBezTo>
                    <a:pt x="1479" y="2024"/>
                    <a:pt x="1557" y="1985"/>
                    <a:pt x="1674" y="1946"/>
                  </a:cubicBezTo>
                  <a:lnTo>
                    <a:pt x="1829" y="1791"/>
                  </a:lnTo>
                  <a:cubicBezTo>
                    <a:pt x="1907" y="1713"/>
                    <a:pt x="1985" y="1635"/>
                    <a:pt x="2024" y="1518"/>
                  </a:cubicBezTo>
                  <a:cubicBezTo>
                    <a:pt x="2024" y="1479"/>
                    <a:pt x="2063" y="1440"/>
                    <a:pt x="2063" y="1401"/>
                  </a:cubicBezTo>
                  <a:cubicBezTo>
                    <a:pt x="2063" y="1363"/>
                    <a:pt x="2063" y="1363"/>
                    <a:pt x="2063" y="1363"/>
                  </a:cubicBezTo>
                  <a:cubicBezTo>
                    <a:pt x="2063" y="1285"/>
                    <a:pt x="2102" y="1207"/>
                    <a:pt x="2102" y="1129"/>
                  </a:cubicBezTo>
                  <a:lnTo>
                    <a:pt x="2102" y="1051"/>
                  </a:lnTo>
                  <a:cubicBezTo>
                    <a:pt x="2102" y="973"/>
                    <a:pt x="2102" y="857"/>
                    <a:pt x="2063" y="779"/>
                  </a:cubicBezTo>
                  <a:cubicBezTo>
                    <a:pt x="2063" y="740"/>
                    <a:pt x="2063" y="740"/>
                    <a:pt x="2063" y="701"/>
                  </a:cubicBezTo>
                  <a:cubicBezTo>
                    <a:pt x="2024" y="623"/>
                    <a:pt x="1985" y="545"/>
                    <a:pt x="1985" y="468"/>
                  </a:cubicBezTo>
                  <a:cubicBezTo>
                    <a:pt x="1868" y="351"/>
                    <a:pt x="1751" y="234"/>
                    <a:pt x="1635" y="156"/>
                  </a:cubicBezTo>
                  <a:cubicBezTo>
                    <a:pt x="1479" y="39"/>
                    <a:pt x="1323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2"/>
            <p:cNvSpPr/>
            <p:nvPr/>
          </p:nvSpPr>
          <p:spPr>
            <a:xfrm>
              <a:off x="3132099" y="5126644"/>
              <a:ext cx="21677" cy="20842"/>
            </a:xfrm>
            <a:custGeom>
              <a:avLst/>
              <a:gdLst/>
              <a:ahLst/>
              <a:cxnLst/>
              <a:rect l="l" t="t" r="r" b="b"/>
              <a:pathLst>
                <a:path w="2024" h="1946" extrusionOk="0">
                  <a:moveTo>
                    <a:pt x="1751" y="273"/>
                  </a:moveTo>
                  <a:lnTo>
                    <a:pt x="1751" y="273"/>
                  </a:lnTo>
                  <a:cubicBezTo>
                    <a:pt x="1752" y="273"/>
                    <a:pt x="1752" y="273"/>
                    <a:pt x="1752" y="273"/>
                  </a:cubicBezTo>
                  <a:lnTo>
                    <a:pt x="1752" y="273"/>
                  </a:lnTo>
                  <a:cubicBezTo>
                    <a:pt x="1752" y="273"/>
                    <a:pt x="1752" y="273"/>
                    <a:pt x="1752" y="273"/>
                  </a:cubicBezTo>
                  <a:lnTo>
                    <a:pt x="1752" y="273"/>
                  </a:lnTo>
                  <a:lnTo>
                    <a:pt x="1751" y="273"/>
                  </a:lnTo>
                  <a:close/>
                  <a:moveTo>
                    <a:pt x="351" y="817"/>
                  </a:moveTo>
                  <a:cubicBezTo>
                    <a:pt x="389" y="817"/>
                    <a:pt x="389" y="856"/>
                    <a:pt x="351" y="856"/>
                  </a:cubicBezTo>
                  <a:lnTo>
                    <a:pt x="351" y="817"/>
                  </a:lnTo>
                  <a:close/>
                  <a:moveTo>
                    <a:pt x="351" y="1168"/>
                  </a:moveTo>
                  <a:cubicBezTo>
                    <a:pt x="381" y="1168"/>
                    <a:pt x="388" y="1191"/>
                    <a:pt x="371" y="1201"/>
                  </a:cubicBezTo>
                  <a:lnTo>
                    <a:pt x="371" y="1201"/>
                  </a:lnTo>
                  <a:lnTo>
                    <a:pt x="351" y="1168"/>
                  </a:lnTo>
                  <a:close/>
                  <a:moveTo>
                    <a:pt x="1090" y="0"/>
                  </a:moveTo>
                  <a:cubicBezTo>
                    <a:pt x="1012" y="0"/>
                    <a:pt x="895" y="0"/>
                    <a:pt x="818" y="39"/>
                  </a:cubicBezTo>
                  <a:lnTo>
                    <a:pt x="740" y="39"/>
                  </a:lnTo>
                  <a:lnTo>
                    <a:pt x="545" y="117"/>
                  </a:lnTo>
                  <a:lnTo>
                    <a:pt x="506" y="117"/>
                  </a:lnTo>
                  <a:cubicBezTo>
                    <a:pt x="351" y="195"/>
                    <a:pt x="234" y="311"/>
                    <a:pt x="156" y="467"/>
                  </a:cubicBezTo>
                  <a:cubicBezTo>
                    <a:pt x="78" y="623"/>
                    <a:pt x="0" y="778"/>
                    <a:pt x="0" y="934"/>
                  </a:cubicBezTo>
                  <a:cubicBezTo>
                    <a:pt x="0" y="1525"/>
                    <a:pt x="471" y="1914"/>
                    <a:pt x="987" y="1914"/>
                  </a:cubicBezTo>
                  <a:cubicBezTo>
                    <a:pt x="996" y="1914"/>
                    <a:pt x="1004" y="1914"/>
                    <a:pt x="1012" y="1913"/>
                  </a:cubicBezTo>
                  <a:lnTo>
                    <a:pt x="1012" y="1913"/>
                  </a:lnTo>
                  <a:lnTo>
                    <a:pt x="1207" y="1946"/>
                  </a:lnTo>
                  <a:cubicBezTo>
                    <a:pt x="1362" y="1946"/>
                    <a:pt x="1518" y="1907"/>
                    <a:pt x="1635" y="1829"/>
                  </a:cubicBezTo>
                  <a:lnTo>
                    <a:pt x="1829" y="1673"/>
                  </a:lnTo>
                  <a:cubicBezTo>
                    <a:pt x="1907" y="1596"/>
                    <a:pt x="1985" y="1440"/>
                    <a:pt x="2024" y="1323"/>
                  </a:cubicBezTo>
                  <a:lnTo>
                    <a:pt x="1985" y="1245"/>
                  </a:lnTo>
                  <a:cubicBezTo>
                    <a:pt x="1985" y="1245"/>
                    <a:pt x="1985" y="1206"/>
                    <a:pt x="1985" y="1206"/>
                  </a:cubicBezTo>
                  <a:lnTo>
                    <a:pt x="1985" y="1090"/>
                  </a:lnTo>
                  <a:lnTo>
                    <a:pt x="1985" y="973"/>
                  </a:lnTo>
                  <a:cubicBezTo>
                    <a:pt x="1985" y="973"/>
                    <a:pt x="1985" y="934"/>
                    <a:pt x="1985" y="934"/>
                  </a:cubicBezTo>
                  <a:cubicBezTo>
                    <a:pt x="1985" y="856"/>
                    <a:pt x="1985" y="778"/>
                    <a:pt x="1946" y="701"/>
                  </a:cubicBezTo>
                  <a:lnTo>
                    <a:pt x="1907" y="584"/>
                  </a:lnTo>
                  <a:cubicBezTo>
                    <a:pt x="1907" y="545"/>
                    <a:pt x="1868" y="506"/>
                    <a:pt x="1868" y="467"/>
                  </a:cubicBezTo>
                  <a:lnTo>
                    <a:pt x="1868" y="428"/>
                  </a:lnTo>
                  <a:cubicBezTo>
                    <a:pt x="1836" y="365"/>
                    <a:pt x="1805" y="327"/>
                    <a:pt x="1752" y="273"/>
                  </a:cubicBezTo>
                  <a:lnTo>
                    <a:pt x="1752" y="273"/>
                  </a:lnTo>
                  <a:lnTo>
                    <a:pt x="1810" y="370"/>
                  </a:lnTo>
                  <a:lnTo>
                    <a:pt x="1810" y="370"/>
                  </a:lnTo>
                  <a:cubicBezTo>
                    <a:pt x="1790" y="341"/>
                    <a:pt x="1771" y="312"/>
                    <a:pt x="1752" y="273"/>
                  </a:cubicBezTo>
                  <a:lnTo>
                    <a:pt x="1752" y="273"/>
                  </a:lnTo>
                  <a:cubicBezTo>
                    <a:pt x="1740" y="261"/>
                    <a:pt x="1727" y="248"/>
                    <a:pt x="1713" y="234"/>
                  </a:cubicBezTo>
                  <a:lnTo>
                    <a:pt x="1557" y="117"/>
                  </a:lnTo>
                  <a:cubicBezTo>
                    <a:pt x="1479" y="78"/>
                    <a:pt x="1401" y="39"/>
                    <a:pt x="1323" y="39"/>
                  </a:cubicBezTo>
                  <a:lnTo>
                    <a:pt x="10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2"/>
            <p:cNvSpPr/>
            <p:nvPr/>
          </p:nvSpPr>
          <p:spPr>
            <a:xfrm>
              <a:off x="3333393" y="5074230"/>
              <a:ext cx="30856" cy="32987"/>
            </a:xfrm>
            <a:custGeom>
              <a:avLst/>
              <a:gdLst/>
              <a:ahLst/>
              <a:cxnLst/>
              <a:rect l="l" t="t" r="r" b="b"/>
              <a:pathLst>
                <a:path w="2881" h="3080" extrusionOk="0">
                  <a:moveTo>
                    <a:pt x="1554" y="1478"/>
                  </a:moveTo>
                  <a:lnTo>
                    <a:pt x="1546" y="1498"/>
                  </a:lnTo>
                  <a:lnTo>
                    <a:pt x="1538" y="1508"/>
                  </a:lnTo>
                  <a:lnTo>
                    <a:pt x="1538" y="1508"/>
                  </a:lnTo>
                  <a:cubicBezTo>
                    <a:pt x="1543" y="1499"/>
                    <a:pt x="1547" y="1489"/>
                    <a:pt x="1552" y="1480"/>
                  </a:cubicBezTo>
                  <a:lnTo>
                    <a:pt x="1552" y="1480"/>
                  </a:lnTo>
                  <a:cubicBezTo>
                    <a:pt x="1553" y="1479"/>
                    <a:pt x="1553" y="1478"/>
                    <a:pt x="1554" y="1478"/>
                  </a:cubicBezTo>
                  <a:close/>
                  <a:moveTo>
                    <a:pt x="1525" y="1550"/>
                  </a:moveTo>
                  <a:lnTo>
                    <a:pt x="1524" y="1553"/>
                  </a:lnTo>
                  <a:lnTo>
                    <a:pt x="1524" y="1553"/>
                  </a:lnTo>
                  <a:lnTo>
                    <a:pt x="1517" y="1554"/>
                  </a:lnTo>
                  <a:lnTo>
                    <a:pt x="1517" y="1554"/>
                  </a:lnTo>
                  <a:cubicBezTo>
                    <a:pt x="1517" y="1553"/>
                    <a:pt x="1518" y="1552"/>
                    <a:pt x="1518" y="1551"/>
                  </a:cubicBezTo>
                  <a:lnTo>
                    <a:pt x="1518" y="1551"/>
                  </a:lnTo>
                  <a:cubicBezTo>
                    <a:pt x="1520" y="1551"/>
                    <a:pt x="1523" y="1550"/>
                    <a:pt x="1525" y="1550"/>
                  </a:cubicBezTo>
                  <a:close/>
                  <a:moveTo>
                    <a:pt x="1504" y="1585"/>
                  </a:moveTo>
                  <a:lnTo>
                    <a:pt x="1504" y="1585"/>
                  </a:lnTo>
                  <a:cubicBezTo>
                    <a:pt x="1505" y="1588"/>
                    <a:pt x="1506" y="1591"/>
                    <a:pt x="1507" y="1595"/>
                  </a:cubicBezTo>
                  <a:lnTo>
                    <a:pt x="1507" y="1595"/>
                  </a:lnTo>
                  <a:lnTo>
                    <a:pt x="1501" y="1609"/>
                  </a:lnTo>
                  <a:lnTo>
                    <a:pt x="1501" y="1609"/>
                  </a:lnTo>
                  <a:cubicBezTo>
                    <a:pt x="1500" y="1607"/>
                    <a:pt x="1499" y="1606"/>
                    <a:pt x="1497" y="1604"/>
                  </a:cubicBezTo>
                  <a:lnTo>
                    <a:pt x="1497" y="1604"/>
                  </a:lnTo>
                  <a:cubicBezTo>
                    <a:pt x="1499" y="1598"/>
                    <a:pt x="1502" y="1591"/>
                    <a:pt x="1504" y="1585"/>
                  </a:cubicBezTo>
                  <a:close/>
                  <a:moveTo>
                    <a:pt x="1440" y="1587"/>
                  </a:moveTo>
                  <a:lnTo>
                    <a:pt x="1470" y="1606"/>
                  </a:lnTo>
                  <a:lnTo>
                    <a:pt x="1470" y="1606"/>
                  </a:lnTo>
                  <a:lnTo>
                    <a:pt x="1473" y="1613"/>
                  </a:lnTo>
                  <a:lnTo>
                    <a:pt x="1473" y="1613"/>
                  </a:lnTo>
                  <a:cubicBezTo>
                    <a:pt x="1460" y="1604"/>
                    <a:pt x="1449" y="1595"/>
                    <a:pt x="1440" y="1587"/>
                  </a:cubicBezTo>
                  <a:close/>
                  <a:moveTo>
                    <a:pt x="1495" y="1614"/>
                  </a:moveTo>
                  <a:lnTo>
                    <a:pt x="1499" y="1616"/>
                  </a:lnTo>
                  <a:lnTo>
                    <a:pt x="1499" y="1616"/>
                  </a:lnTo>
                  <a:lnTo>
                    <a:pt x="1497" y="1620"/>
                  </a:lnTo>
                  <a:lnTo>
                    <a:pt x="1497" y="1620"/>
                  </a:lnTo>
                  <a:cubicBezTo>
                    <a:pt x="1496" y="1618"/>
                    <a:pt x="1496" y="1616"/>
                    <a:pt x="1495" y="1614"/>
                  </a:cubicBezTo>
                  <a:close/>
                  <a:moveTo>
                    <a:pt x="1492" y="1621"/>
                  </a:moveTo>
                  <a:lnTo>
                    <a:pt x="1496" y="1623"/>
                  </a:lnTo>
                  <a:lnTo>
                    <a:pt x="1496" y="1623"/>
                  </a:lnTo>
                  <a:lnTo>
                    <a:pt x="1495" y="1626"/>
                  </a:lnTo>
                  <a:lnTo>
                    <a:pt x="1495" y="1626"/>
                  </a:lnTo>
                  <a:cubicBezTo>
                    <a:pt x="1493" y="1625"/>
                    <a:pt x="1492" y="1625"/>
                    <a:pt x="1491" y="1624"/>
                  </a:cubicBezTo>
                  <a:lnTo>
                    <a:pt x="1491" y="1624"/>
                  </a:lnTo>
                  <a:cubicBezTo>
                    <a:pt x="1491" y="1623"/>
                    <a:pt x="1492" y="1622"/>
                    <a:pt x="1492" y="1621"/>
                  </a:cubicBezTo>
                  <a:close/>
                  <a:moveTo>
                    <a:pt x="1487" y="1641"/>
                  </a:moveTo>
                  <a:lnTo>
                    <a:pt x="1488" y="1643"/>
                  </a:lnTo>
                  <a:lnTo>
                    <a:pt x="1488" y="1643"/>
                  </a:lnTo>
                  <a:lnTo>
                    <a:pt x="1487" y="1644"/>
                  </a:lnTo>
                  <a:lnTo>
                    <a:pt x="1487" y="1644"/>
                  </a:lnTo>
                  <a:cubicBezTo>
                    <a:pt x="1487" y="1644"/>
                    <a:pt x="1487" y="1644"/>
                    <a:pt x="1486" y="1644"/>
                  </a:cubicBezTo>
                  <a:lnTo>
                    <a:pt x="1486" y="1644"/>
                  </a:lnTo>
                  <a:cubicBezTo>
                    <a:pt x="1486" y="1643"/>
                    <a:pt x="1487" y="1642"/>
                    <a:pt x="1487" y="1641"/>
                  </a:cubicBezTo>
                  <a:close/>
                  <a:moveTo>
                    <a:pt x="1538" y="1645"/>
                  </a:moveTo>
                  <a:lnTo>
                    <a:pt x="1557" y="1649"/>
                  </a:lnTo>
                  <a:lnTo>
                    <a:pt x="1557" y="1649"/>
                  </a:lnTo>
                  <a:lnTo>
                    <a:pt x="1563" y="1648"/>
                  </a:lnTo>
                  <a:lnTo>
                    <a:pt x="1563" y="1648"/>
                  </a:lnTo>
                  <a:lnTo>
                    <a:pt x="1565" y="1649"/>
                  </a:lnTo>
                  <a:lnTo>
                    <a:pt x="1565" y="1649"/>
                  </a:lnTo>
                  <a:cubicBezTo>
                    <a:pt x="1564" y="1649"/>
                    <a:pt x="1563" y="1649"/>
                    <a:pt x="1562" y="1650"/>
                  </a:cubicBezTo>
                  <a:lnTo>
                    <a:pt x="1562" y="1650"/>
                  </a:lnTo>
                  <a:lnTo>
                    <a:pt x="1557" y="1649"/>
                  </a:lnTo>
                  <a:lnTo>
                    <a:pt x="1557" y="1649"/>
                  </a:lnTo>
                  <a:lnTo>
                    <a:pt x="1550" y="1650"/>
                  </a:lnTo>
                  <a:lnTo>
                    <a:pt x="1550" y="1650"/>
                  </a:lnTo>
                  <a:cubicBezTo>
                    <a:pt x="1546" y="1649"/>
                    <a:pt x="1543" y="1648"/>
                    <a:pt x="1539" y="1646"/>
                  </a:cubicBezTo>
                  <a:lnTo>
                    <a:pt x="1539" y="1646"/>
                  </a:lnTo>
                  <a:cubicBezTo>
                    <a:pt x="1539" y="1646"/>
                    <a:pt x="1538" y="1645"/>
                    <a:pt x="1538" y="1645"/>
                  </a:cubicBezTo>
                  <a:close/>
                  <a:moveTo>
                    <a:pt x="1499" y="1625"/>
                  </a:moveTo>
                  <a:lnTo>
                    <a:pt x="1516" y="1637"/>
                  </a:lnTo>
                  <a:lnTo>
                    <a:pt x="1516" y="1637"/>
                  </a:lnTo>
                  <a:cubicBezTo>
                    <a:pt x="1511" y="1635"/>
                    <a:pt x="1507" y="1633"/>
                    <a:pt x="1502" y="1630"/>
                  </a:cubicBezTo>
                  <a:lnTo>
                    <a:pt x="1502" y="1630"/>
                  </a:lnTo>
                  <a:lnTo>
                    <a:pt x="1509" y="1639"/>
                  </a:lnTo>
                  <a:lnTo>
                    <a:pt x="1509" y="1639"/>
                  </a:lnTo>
                  <a:lnTo>
                    <a:pt x="1524" y="1642"/>
                  </a:lnTo>
                  <a:lnTo>
                    <a:pt x="1524" y="1642"/>
                  </a:lnTo>
                  <a:lnTo>
                    <a:pt x="1524" y="1642"/>
                  </a:lnTo>
                  <a:lnTo>
                    <a:pt x="1524" y="1642"/>
                  </a:lnTo>
                  <a:cubicBezTo>
                    <a:pt x="1525" y="1646"/>
                    <a:pt x="1527" y="1649"/>
                    <a:pt x="1528" y="1652"/>
                  </a:cubicBezTo>
                  <a:lnTo>
                    <a:pt x="1528" y="1652"/>
                  </a:lnTo>
                  <a:cubicBezTo>
                    <a:pt x="1523" y="1650"/>
                    <a:pt x="1518" y="1648"/>
                    <a:pt x="1514" y="1646"/>
                  </a:cubicBezTo>
                  <a:lnTo>
                    <a:pt x="1514" y="1646"/>
                  </a:lnTo>
                  <a:lnTo>
                    <a:pt x="1518" y="1651"/>
                  </a:lnTo>
                  <a:lnTo>
                    <a:pt x="1518" y="1651"/>
                  </a:lnTo>
                  <a:cubicBezTo>
                    <a:pt x="1517" y="1651"/>
                    <a:pt x="1517" y="1651"/>
                    <a:pt x="1516" y="1651"/>
                  </a:cubicBezTo>
                  <a:lnTo>
                    <a:pt x="1516" y="1651"/>
                  </a:lnTo>
                  <a:cubicBezTo>
                    <a:pt x="1514" y="1649"/>
                    <a:pt x="1513" y="1647"/>
                    <a:pt x="1511" y="1644"/>
                  </a:cubicBezTo>
                  <a:lnTo>
                    <a:pt x="1511" y="1644"/>
                  </a:lnTo>
                  <a:cubicBezTo>
                    <a:pt x="1512" y="1645"/>
                    <a:pt x="1513" y="1645"/>
                    <a:pt x="1514" y="1646"/>
                  </a:cubicBezTo>
                  <a:lnTo>
                    <a:pt x="1514" y="1646"/>
                  </a:lnTo>
                  <a:lnTo>
                    <a:pt x="1509" y="1639"/>
                  </a:lnTo>
                  <a:lnTo>
                    <a:pt x="1509" y="1639"/>
                  </a:lnTo>
                  <a:lnTo>
                    <a:pt x="1508" y="1639"/>
                  </a:lnTo>
                  <a:lnTo>
                    <a:pt x="1508" y="1639"/>
                  </a:lnTo>
                  <a:cubicBezTo>
                    <a:pt x="1509" y="1641"/>
                    <a:pt x="1510" y="1643"/>
                    <a:pt x="1511" y="1644"/>
                  </a:cubicBezTo>
                  <a:lnTo>
                    <a:pt x="1511" y="1644"/>
                  </a:lnTo>
                  <a:cubicBezTo>
                    <a:pt x="1509" y="1643"/>
                    <a:pt x="1506" y="1642"/>
                    <a:pt x="1504" y="1640"/>
                  </a:cubicBezTo>
                  <a:lnTo>
                    <a:pt x="1504" y="1640"/>
                  </a:lnTo>
                  <a:cubicBezTo>
                    <a:pt x="1503" y="1639"/>
                    <a:pt x="1503" y="1639"/>
                    <a:pt x="1503" y="1638"/>
                  </a:cubicBezTo>
                  <a:lnTo>
                    <a:pt x="1503" y="1638"/>
                  </a:lnTo>
                  <a:lnTo>
                    <a:pt x="1508" y="1639"/>
                  </a:lnTo>
                  <a:lnTo>
                    <a:pt x="1508" y="1639"/>
                  </a:lnTo>
                  <a:cubicBezTo>
                    <a:pt x="1506" y="1636"/>
                    <a:pt x="1504" y="1633"/>
                    <a:pt x="1502" y="1630"/>
                  </a:cubicBezTo>
                  <a:lnTo>
                    <a:pt x="1502" y="1630"/>
                  </a:lnTo>
                  <a:cubicBezTo>
                    <a:pt x="1502" y="1630"/>
                    <a:pt x="1502" y="1630"/>
                    <a:pt x="1502" y="1630"/>
                  </a:cubicBezTo>
                  <a:lnTo>
                    <a:pt x="1502" y="1630"/>
                  </a:lnTo>
                  <a:lnTo>
                    <a:pt x="1499" y="1625"/>
                  </a:lnTo>
                  <a:lnTo>
                    <a:pt x="1499" y="1625"/>
                  </a:lnTo>
                  <a:cubicBezTo>
                    <a:pt x="1500" y="1627"/>
                    <a:pt x="1501" y="1628"/>
                    <a:pt x="1502" y="1630"/>
                  </a:cubicBezTo>
                  <a:lnTo>
                    <a:pt x="1502" y="1630"/>
                  </a:lnTo>
                  <a:cubicBezTo>
                    <a:pt x="1501" y="1630"/>
                    <a:pt x="1501" y="1629"/>
                    <a:pt x="1500" y="1629"/>
                  </a:cubicBezTo>
                  <a:lnTo>
                    <a:pt x="1500" y="1629"/>
                  </a:lnTo>
                  <a:cubicBezTo>
                    <a:pt x="1500" y="1628"/>
                    <a:pt x="1499" y="1627"/>
                    <a:pt x="1499" y="1625"/>
                  </a:cubicBezTo>
                  <a:lnTo>
                    <a:pt x="1499" y="1625"/>
                  </a:lnTo>
                  <a:lnTo>
                    <a:pt x="1499" y="1625"/>
                  </a:lnTo>
                  <a:close/>
                  <a:moveTo>
                    <a:pt x="1539" y="1652"/>
                  </a:moveTo>
                  <a:lnTo>
                    <a:pt x="1542" y="1654"/>
                  </a:lnTo>
                  <a:lnTo>
                    <a:pt x="1542" y="1654"/>
                  </a:lnTo>
                  <a:cubicBezTo>
                    <a:pt x="1539" y="1654"/>
                    <a:pt x="1536" y="1654"/>
                    <a:pt x="1534" y="1653"/>
                  </a:cubicBezTo>
                  <a:lnTo>
                    <a:pt x="1534" y="1653"/>
                  </a:lnTo>
                  <a:lnTo>
                    <a:pt x="1539" y="1652"/>
                  </a:lnTo>
                  <a:close/>
                  <a:moveTo>
                    <a:pt x="1562" y="1650"/>
                  </a:moveTo>
                  <a:lnTo>
                    <a:pt x="1565" y="1650"/>
                  </a:lnTo>
                  <a:lnTo>
                    <a:pt x="1565" y="1650"/>
                  </a:lnTo>
                  <a:cubicBezTo>
                    <a:pt x="1563" y="1651"/>
                    <a:pt x="1562" y="1652"/>
                    <a:pt x="1561" y="1653"/>
                  </a:cubicBezTo>
                  <a:lnTo>
                    <a:pt x="1561" y="1653"/>
                  </a:lnTo>
                  <a:cubicBezTo>
                    <a:pt x="1559" y="1653"/>
                    <a:pt x="1557" y="1652"/>
                    <a:pt x="1555" y="1652"/>
                  </a:cubicBezTo>
                  <a:lnTo>
                    <a:pt x="1555" y="1652"/>
                  </a:lnTo>
                  <a:cubicBezTo>
                    <a:pt x="1552" y="1653"/>
                    <a:pt x="1550" y="1653"/>
                    <a:pt x="1547" y="1654"/>
                  </a:cubicBezTo>
                  <a:lnTo>
                    <a:pt x="1547" y="1654"/>
                  </a:lnTo>
                  <a:cubicBezTo>
                    <a:pt x="1546" y="1653"/>
                    <a:pt x="1545" y="1652"/>
                    <a:pt x="1544" y="1651"/>
                  </a:cubicBezTo>
                  <a:lnTo>
                    <a:pt x="1544" y="1651"/>
                  </a:lnTo>
                  <a:lnTo>
                    <a:pt x="1550" y="1650"/>
                  </a:lnTo>
                  <a:lnTo>
                    <a:pt x="1550" y="1650"/>
                  </a:lnTo>
                  <a:cubicBezTo>
                    <a:pt x="1552" y="1651"/>
                    <a:pt x="1553" y="1651"/>
                    <a:pt x="1555" y="1652"/>
                  </a:cubicBezTo>
                  <a:lnTo>
                    <a:pt x="1555" y="1652"/>
                  </a:lnTo>
                  <a:cubicBezTo>
                    <a:pt x="1557" y="1651"/>
                    <a:pt x="1560" y="1650"/>
                    <a:pt x="1562" y="1650"/>
                  </a:cubicBezTo>
                  <a:close/>
                  <a:moveTo>
                    <a:pt x="1522" y="1656"/>
                  </a:moveTo>
                  <a:lnTo>
                    <a:pt x="1524" y="1660"/>
                  </a:lnTo>
                  <a:lnTo>
                    <a:pt x="1524" y="1660"/>
                  </a:lnTo>
                  <a:cubicBezTo>
                    <a:pt x="1524" y="1660"/>
                    <a:pt x="1523" y="1660"/>
                    <a:pt x="1522" y="1660"/>
                  </a:cubicBezTo>
                  <a:lnTo>
                    <a:pt x="1522" y="1660"/>
                  </a:lnTo>
                  <a:cubicBezTo>
                    <a:pt x="1521" y="1659"/>
                    <a:pt x="1520" y="1658"/>
                    <a:pt x="1520" y="1656"/>
                  </a:cubicBezTo>
                  <a:lnTo>
                    <a:pt x="1520" y="1656"/>
                  </a:lnTo>
                  <a:lnTo>
                    <a:pt x="1522" y="1656"/>
                  </a:lnTo>
                  <a:close/>
                  <a:moveTo>
                    <a:pt x="1460" y="1"/>
                  </a:moveTo>
                  <a:cubicBezTo>
                    <a:pt x="1363" y="1"/>
                    <a:pt x="1265" y="11"/>
                    <a:pt x="1168" y="30"/>
                  </a:cubicBezTo>
                  <a:cubicBezTo>
                    <a:pt x="1090" y="30"/>
                    <a:pt x="1012" y="69"/>
                    <a:pt x="934" y="108"/>
                  </a:cubicBezTo>
                  <a:cubicBezTo>
                    <a:pt x="818" y="147"/>
                    <a:pt x="701" y="186"/>
                    <a:pt x="623" y="263"/>
                  </a:cubicBezTo>
                  <a:cubicBezTo>
                    <a:pt x="468" y="380"/>
                    <a:pt x="351" y="536"/>
                    <a:pt x="234" y="691"/>
                  </a:cubicBezTo>
                  <a:cubicBezTo>
                    <a:pt x="195" y="769"/>
                    <a:pt x="156" y="886"/>
                    <a:pt x="117" y="964"/>
                  </a:cubicBezTo>
                  <a:cubicBezTo>
                    <a:pt x="117" y="1042"/>
                    <a:pt x="78" y="1081"/>
                    <a:pt x="78" y="1120"/>
                  </a:cubicBezTo>
                  <a:cubicBezTo>
                    <a:pt x="39" y="1275"/>
                    <a:pt x="1" y="1431"/>
                    <a:pt x="1" y="1587"/>
                  </a:cubicBezTo>
                  <a:cubicBezTo>
                    <a:pt x="39" y="1742"/>
                    <a:pt x="39" y="1898"/>
                    <a:pt x="117" y="2053"/>
                  </a:cubicBezTo>
                  <a:cubicBezTo>
                    <a:pt x="156" y="2248"/>
                    <a:pt x="273" y="2443"/>
                    <a:pt x="390" y="2598"/>
                  </a:cubicBezTo>
                  <a:lnTo>
                    <a:pt x="506" y="2715"/>
                  </a:lnTo>
                  <a:cubicBezTo>
                    <a:pt x="584" y="2754"/>
                    <a:pt x="662" y="2832"/>
                    <a:pt x="779" y="2871"/>
                  </a:cubicBezTo>
                  <a:cubicBezTo>
                    <a:pt x="896" y="2948"/>
                    <a:pt x="1012" y="3026"/>
                    <a:pt x="1168" y="3065"/>
                  </a:cubicBezTo>
                  <a:cubicBezTo>
                    <a:pt x="1251" y="3074"/>
                    <a:pt x="1335" y="3079"/>
                    <a:pt x="1421" y="3079"/>
                  </a:cubicBezTo>
                  <a:cubicBezTo>
                    <a:pt x="1698" y="3079"/>
                    <a:pt x="1981" y="3028"/>
                    <a:pt x="2219" y="2910"/>
                  </a:cubicBezTo>
                  <a:cubicBezTo>
                    <a:pt x="2530" y="2715"/>
                    <a:pt x="2763" y="2404"/>
                    <a:pt x="2841" y="2053"/>
                  </a:cubicBezTo>
                  <a:cubicBezTo>
                    <a:pt x="2880" y="1820"/>
                    <a:pt x="2880" y="1625"/>
                    <a:pt x="2841" y="1431"/>
                  </a:cubicBezTo>
                  <a:cubicBezTo>
                    <a:pt x="2815" y="1299"/>
                    <a:pt x="2752" y="1184"/>
                    <a:pt x="2679" y="1076"/>
                  </a:cubicBezTo>
                  <a:lnTo>
                    <a:pt x="2679" y="1076"/>
                  </a:lnTo>
                  <a:cubicBezTo>
                    <a:pt x="2648" y="901"/>
                    <a:pt x="2585" y="732"/>
                    <a:pt x="2491" y="575"/>
                  </a:cubicBezTo>
                  <a:cubicBezTo>
                    <a:pt x="2452" y="497"/>
                    <a:pt x="2413" y="419"/>
                    <a:pt x="2335" y="341"/>
                  </a:cubicBezTo>
                  <a:cubicBezTo>
                    <a:pt x="2258" y="263"/>
                    <a:pt x="2180" y="186"/>
                    <a:pt x="2063" y="147"/>
                  </a:cubicBezTo>
                  <a:cubicBezTo>
                    <a:pt x="1946" y="69"/>
                    <a:pt x="1868" y="30"/>
                    <a:pt x="1752" y="30"/>
                  </a:cubicBezTo>
                  <a:cubicBezTo>
                    <a:pt x="1654" y="11"/>
                    <a:pt x="1557" y="1"/>
                    <a:pt x="1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2"/>
            <p:cNvSpPr/>
            <p:nvPr/>
          </p:nvSpPr>
          <p:spPr>
            <a:xfrm>
              <a:off x="3321312" y="5151438"/>
              <a:ext cx="29174" cy="28146"/>
            </a:xfrm>
            <a:custGeom>
              <a:avLst/>
              <a:gdLst/>
              <a:ahLst/>
              <a:cxnLst/>
              <a:rect l="l" t="t" r="r" b="b"/>
              <a:pathLst>
                <a:path w="2724" h="2628" extrusionOk="0">
                  <a:moveTo>
                    <a:pt x="1312" y="1175"/>
                  </a:moveTo>
                  <a:lnTo>
                    <a:pt x="1329" y="1182"/>
                  </a:lnTo>
                  <a:lnTo>
                    <a:pt x="1329" y="1182"/>
                  </a:lnTo>
                  <a:lnTo>
                    <a:pt x="1331" y="1184"/>
                  </a:lnTo>
                  <a:lnTo>
                    <a:pt x="1331" y="1184"/>
                  </a:lnTo>
                  <a:cubicBezTo>
                    <a:pt x="1327" y="1183"/>
                    <a:pt x="1324" y="1183"/>
                    <a:pt x="1320" y="1182"/>
                  </a:cubicBezTo>
                  <a:lnTo>
                    <a:pt x="1320" y="1182"/>
                  </a:lnTo>
                  <a:cubicBezTo>
                    <a:pt x="1317" y="1180"/>
                    <a:pt x="1314" y="1177"/>
                    <a:pt x="1312" y="1175"/>
                  </a:cubicBezTo>
                  <a:close/>
                  <a:moveTo>
                    <a:pt x="1336" y="1187"/>
                  </a:moveTo>
                  <a:lnTo>
                    <a:pt x="1366" y="1210"/>
                  </a:lnTo>
                  <a:lnTo>
                    <a:pt x="1366" y="1210"/>
                  </a:lnTo>
                  <a:cubicBezTo>
                    <a:pt x="1364" y="1205"/>
                    <a:pt x="1363" y="1200"/>
                    <a:pt x="1363" y="1195"/>
                  </a:cubicBezTo>
                  <a:lnTo>
                    <a:pt x="1363" y="1195"/>
                  </a:lnTo>
                  <a:lnTo>
                    <a:pt x="1370" y="1199"/>
                  </a:lnTo>
                  <a:lnTo>
                    <a:pt x="1370" y="1199"/>
                  </a:lnTo>
                  <a:lnTo>
                    <a:pt x="1386" y="1219"/>
                  </a:lnTo>
                  <a:lnTo>
                    <a:pt x="1386" y="1219"/>
                  </a:lnTo>
                  <a:cubicBezTo>
                    <a:pt x="1381" y="1217"/>
                    <a:pt x="1376" y="1216"/>
                    <a:pt x="1372" y="1214"/>
                  </a:cubicBezTo>
                  <a:lnTo>
                    <a:pt x="1372" y="1214"/>
                  </a:lnTo>
                  <a:lnTo>
                    <a:pt x="1395" y="1232"/>
                  </a:lnTo>
                  <a:lnTo>
                    <a:pt x="1395" y="1232"/>
                  </a:lnTo>
                  <a:lnTo>
                    <a:pt x="1417" y="1260"/>
                  </a:lnTo>
                  <a:lnTo>
                    <a:pt x="1417" y="1260"/>
                  </a:lnTo>
                  <a:cubicBezTo>
                    <a:pt x="1417" y="1260"/>
                    <a:pt x="1417" y="1261"/>
                    <a:pt x="1417" y="1261"/>
                  </a:cubicBezTo>
                  <a:lnTo>
                    <a:pt x="1417" y="1261"/>
                  </a:lnTo>
                  <a:cubicBezTo>
                    <a:pt x="1395" y="1253"/>
                    <a:pt x="1376" y="1234"/>
                    <a:pt x="1367" y="1212"/>
                  </a:cubicBezTo>
                  <a:lnTo>
                    <a:pt x="1367" y="1212"/>
                  </a:lnTo>
                  <a:cubicBezTo>
                    <a:pt x="1369" y="1213"/>
                    <a:pt x="1370" y="1213"/>
                    <a:pt x="1372" y="1214"/>
                  </a:cubicBezTo>
                  <a:lnTo>
                    <a:pt x="1372" y="1214"/>
                  </a:lnTo>
                  <a:lnTo>
                    <a:pt x="1366" y="1210"/>
                  </a:lnTo>
                  <a:lnTo>
                    <a:pt x="1366" y="1210"/>
                  </a:lnTo>
                  <a:cubicBezTo>
                    <a:pt x="1366" y="1211"/>
                    <a:pt x="1367" y="1211"/>
                    <a:pt x="1367" y="1212"/>
                  </a:cubicBezTo>
                  <a:lnTo>
                    <a:pt x="1367" y="1212"/>
                  </a:lnTo>
                  <a:cubicBezTo>
                    <a:pt x="1352" y="1206"/>
                    <a:pt x="1339" y="1197"/>
                    <a:pt x="1326" y="1187"/>
                  </a:cubicBezTo>
                  <a:close/>
                  <a:moveTo>
                    <a:pt x="1463" y="1501"/>
                  </a:moveTo>
                  <a:lnTo>
                    <a:pt x="1459" y="1504"/>
                  </a:lnTo>
                  <a:lnTo>
                    <a:pt x="1459" y="1504"/>
                  </a:lnTo>
                  <a:cubicBezTo>
                    <a:pt x="1460" y="1503"/>
                    <a:pt x="1461" y="1502"/>
                    <a:pt x="1461" y="1501"/>
                  </a:cubicBezTo>
                  <a:lnTo>
                    <a:pt x="1461" y="1501"/>
                  </a:lnTo>
                  <a:cubicBezTo>
                    <a:pt x="1462" y="1501"/>
                    <a:pt x="1462" y="1501"/>
                    <a:pt x="1463" y="1501"/>
                  </a:cubicBezTo>
                  <a:close/>
                  <a:moveTo>
                    <a:pt x="1447" y="1500"/>
                  </a:moveTo>
                  <a:lnTo>
                    <a:pt x="1446" y="1507"/>
                  </a:lnTo>
                  <a:lnTo>
                    <a:pt x="1446" y="1507"/>
                  </a:lnTo>
                  <a:cubicBezTo>
                    <a:pt x="1449" y="1505"/>
                    <a:pt x="1453" y="1504"/>
                    <a:pt x="1456" y="1503"/>
                  </a:cubicBezTo>
                  <a:lnTo>
                    <a:pt x="1456" y="1503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51" y="1510"/>
                  </a:lnTo>
                  <a:lnTo>
                    <a:pt x="1445" y="1512"/>
                  </a:lnTo>
                  <a:lnTo>
                    <a:pt x="1445" y="1512"/>
                  </a:lnTo>
                  <a:lnTo>
                    <a:pt x="1444" y="1515"/>
                  </a:lnTo>
                  <a:lnTo>
                    <a:pt x="1444" y="1515"/>
                  </a:lnTo>
                  <a:lnTo>
                    <a:pt x="1443" y="1516"/>
                  </a:lnTo>
                  <a:lnTo>
                    <a:pt x="1443" y="1516"/>
                  </a:lnTo>
                  <a:cubicBezTo>
                    <a:pt x="1443" y="1515"/>
                    <a:pt x="1443" y="1514"/>
                    <a:pt x="1443" y="1513"/>
                  </a:cubicBezTo>
                  <a:lnTo>
                    <a:pt x="1443" y="1513"/>
                  </a:lnTo>
                  <a:lnTo>
                    <a:pt x="1436" y="1516"/>
                  </a:lnTo>
                  <a:lnTo>
                    <a:pt x="1436" y="1516"/>
                  </a:lnTo>
                  <a:cubicBezTo>
                    <a:pt x="1437" y="1514"/>
                    <a:pt x="1439" y="1512"/>
                    <a:pt x="1440" y="1510"/>
                  </a:cubicBezTo>
                  <a:lnTo>
                    <a:pt x="1440" y="1510"/>
                  </a:lnTo>
                  <a:cubicBezTo>
                    <a:pt x="1441" y="1509"/>
                    <a:pt x="1443" y="1509"/>
                    <a:pt x="1445" y="1508"/>
                  </a:cubicBezTo>
                  <a:lnTo>
                    <a:pt x="1445" y="1508"/>
                  </a:lnTo>
                  <a:cubicBezTo>
                    <a:pt x="1444" y="1510"/>
                    <a:pt x="1444" y="1511"/>
                    <a:pt x="1443" y="1513"/>
                  </a:cubicBezTo>
                  <a:lnTo>
                    <a:pt x="1443" y="1513"/>
                  </a:lnTo>
                  <a:lnTo>
                    <a:pt x="1445" y="1512"/>
                  </a:lnTo>
                  <a:lnTo>
                    <a:pt x="1445" y="1512"/>
                  </a:lnTo>
                  <a:lnTo>
                    <a:pt x="1446" y="1507"/>
                  </a:lnTo>
                  <a:lnTo>
                    <a:pt x="1446" y="1507"/>
                  </a:lnTo>
                  <a:cubicBezTo>
                    <a:pt x="1445" y="1507"/>
                    <a:pt x="1445" y="1508"/>
                    <a:pt x="1445" y="1508"/>
                  </a:cubicBezTo>
                  <a:lnTo>
                    <a:pt x="1445" y="1508"/>
                  </a:lnTo>
                  <a:cubicBezTo>
                    <a:pt x="1445" y="1506"/>
                    <a:pt x="1446" y="1503"/>
                    <a:pt x="1446" y="1501"/>
                  </a:cubicBezTo>
                  <a:lnTo>
                    <a:pt x="1446" y="1501"/>
                  </a:lnTo>
                  <a:cubicBezTo>
                    <a:pt x="1447" y="1501"/>
                    <a:pt x="1447" y="1500"/>
                    <a:pt x="1447" y="1500"/>
                  </a:cubicBezTo>
                  <a:close/>
                  <a:moveTo>
                    <a:pt x="1386" y="1"/>
                  </a:moveTo>
                  <a:cubicBezTo>
                    <a:pt x="1284" y="1"/>
                    <a:pt x="1187" y="20"/>
                    <a:pt x="1090" y="59"/>
                  </a:cubicBezTo>
                  <a:cubicBezTo>
                    <a:pt x="973" y="59"/>
                    <a:pt x="895" y="98"/>
                    <a:pt x="778" y="137"/>
                  </a:cubicBezTo>
                  <a:cubicBezTo>
                    <a:pt x="739" y="176"/>
                    <a:pt x="700" y="176"/>
                    <a:pt x="662" y="215"/>
                  </a:cubicBezTo>
                  <a:cubicBezTo>
                    <a:pt x="545" y="292"/>
                    <a:pt x="428" y="409"/>
                    <a:pt x="350" y="487"/>
                  </a:cubicBezTo>
                  <a:cubicBezTo>
                    <a:pt x="195" y="643"/>
                    <a:pt x="117" y="837"/>
                    <a:pt x="39" y="1032"/>
                  </a:cubicBezTo>
                  <a:cubicBezTo>
                    <a:pt x="0" y="1148"/>
                    <a:pt x="0" y="1226"/>
                    <a:pt x="0" y="1343"/>
                  </a:cubicBezTo>
                  <a:cubicBezTo>
                    <a:pt x="0" y="1460"/>
                    <a:pt x="0" y="1538"/>
                    <a:pt x="39" y="1654"/>
                  </a:cubicBezTo>
                  <a:cubicBezTo>
                    <a:pt x="78" y="1966"/>
                    <a:pt x="272" y="2238"/>
                    <a:pt x="545" y="2433"/>
                  </a:cubicBezTo>
                  <a:cubicBezTo>
                    <a:pt x="584" y="2433"/>
                    <a:pt x="623" y="2472"/>
                    <a:pt x="662" y="2472"/>
                  </a:cubicBezTo>
                  <a:cubicBezTo>
                    <a:pt x="739" y="2510"/>
                    <a:pt x="817" y="2549"/>
                    <a:pt x="934" y="2588"/>
                  </a:cubicBezTo>
                  <a:cubicBezTo>
                    <a:pt x="1051" y="2627"/>
                    <a:pt x="1206" y="2627"/>
                    <a:pt x="1323" y="2627"/>
                  </a:cubicBezTo>
                  <a:cubicBezTo>
                    <a:pt x="1358" y="2627"/>
                    <a:pt x="1390" y="2624"/>
                    <a:pt x="1420" y="2619"/>
                  </a:cubicBezTo>
                  <a:lnTo>
                    <a:pt x="1420" y="2619"/>
                  </a:lnTo>
                  <a:cubicBezTo>
                    <a:pt x="1452" y="2624"/>
                    <a:pt x="1485" y="2627"/>
                    <a:pt x="1518" y="2627"/>
                  </a:cubicBezTo>
                  <a:cubicBezTo>
                    <a:pt x="1751" y="2627"/>
                    <a:pt x="1946" y="2549"/>
                    <a:pt x="2140" y="2433"/>
                  </a:cubicBezTo>
                  <a:cubicBezTo>
                    <a:pt x="2296" y="2316"/>
                    <a:pt x="2452" y="2160"/>
                    <a:pt x="2568" y="1966"/>
                  </a:cubicBezTo>
                  <a:cubicBezTo>
                    <a:pt x="2685" y="1771"/>
                    <a:pt x="2724" y="1577"/>
                    <a:pt x="2724" y="1343"/>
                  </a:cubicBezTo>
                  <a:cubicBezTo>
                    <a:pt x="2724" y="1226"/>
                    <a:pt x="2724" y="1110"/>
                    <a:pt x="2685" y="1032"/>
                  </a:cubicBezTo>
                  <a:cubicBezTo>
                    <a:pt x="2646" y="915"/>
                    <a:pt x="2607" y="798"/>
                    <a:pt x="2568" y="720"/>
                  </a:cubicBezTo>
                  <a:cubicBezTo>
                    <a:pt x="2529" y="604"/>
                    <a:pt x="2452" y="526"/>
                    <a:pt x="2374" y="448"/>
                  </a:cubicBezTo>
                  <a:cubicBezTo>
                    <a:pt x="2335" y="409"/>
                    <a:pt x="2335" y="370"/>
                    <a:pt x="2296" y="331"/>
                  </a:cubicBezTo>
                  <a:cubicBezTo>
                    <a:pt x="2101" y="176"/>
                    <a:pt x="1907" y="98"/>
                    <a:pt x="1712" y="59"/>
                  </a:cubicBezTo>
                  <a:cubicBezTo>
                    <a:pt x="1596" y="20"/>
                    <a:pt x="1488" y="1"/>
                    <a:pt x="1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2"/>
            <p:cNvSpPr/>
            <p:nvPr/>
          </p:nvSpPr>
          <p:spPr>
            <a:xfrm>
              <a:off x="3286719" y="5121643"/>
              <a:ext cx="78772" cy="12509"/>
            </a:xfrm>
            <a:custGeom>
              <a:avLst/>
              <a:gdLst/>
              <a:ahLst/>
              <a:cxnLst/>
              <a:rect l="l" t="t" r="r" b="b"/>
              <a:pathLst>
                <a:path w="7355" h="1168" extrusionOk="0">
                  <a:moveTo>
                    <a:pt x="6888" y="0"/>
                  </a:moveTo>
                  <a:cubicBezTo>
                    <a:pt x="4709" y="312"/>
                    <a:pt x="2530" y="545"/>
                    <a:pt x="312" y="662"/>
                  </a:cubicBezTo>
                  <a:cubicBezTo>
                    <a:pt x="0" y="662"/>
                    <a:pt x="0" y="1168"/>
                    <a:pt x="312" y="1168"/>
                  </a:cubicBezTo>
                  <a:cubicBezTo>
                    <a:pt x="2569" y="1012"/>
                    <a:pt x="4787" y="778"/>
                    <a:pt x="7044" y="467"/>
                  </a:cubicBezTo>
                  <a:cubicBezTo>
                    <a:pt x="7355" y="428"/>
                    <a:pt x="7199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2"/>
            <p:cNvSpPr/>
            <p:nvPr/>
          </p:nvSpPr>
          <p:spPr>
            <a:xfrm>
              <a:off x="3286066" y="5088185"/>
              <a:ext cx="62236" cy="45742"/>
            </a:xfrm>
            <a:custGeom>
              <a:avLst/>
              <a:gdLst/>
              <a:ahLst/>
              <a:cxnLst/>
              <a:rect l="l" t="t" r="r" b="b"/>
              <a:pathLst>
                <a:path w="5811" h="4271" extrusionOk="0">
                  <a:moveTo>
                    <a:pt x="5480" y="0"/>
                  </a:moveTo>
                  <a:cubicBezTo>
                    <a:pt x="5438" y="0"/>
                    <a:pt x="5395" y="15"/>
                    <a:pt x="5353" y="50"/>
                  </a:cubicBezTo>
                  <a:cubicBezTo>
                    <a:pt x="3563" y="1217"/>
                    <a:pt x="1851" y="2502"/>
                    <a:pt x="217" y="3864"/>
                  </a:cubicBezTo>
                  <a:cubicBezTo>
                    <a:pt x="1" y="4018"/>
                    <a:pt x="177" y="4271"/>
                    <a:pt x="395" y="4271"/>
                  </a:cubicBezTo>
                  <a:cubicBezTo>
                    <a:pt x="452" y="4271"/>
                    <a:pt x="511" y="4254"/>
                    <a:pt x="567" y="4214"/>
                  </a:cubicBezTo>
                  <a:cubicBezTo>
                    <a:pt x="2163" y="2891"/>
                    <a:pt x="3836" y="1645"/>
                    <a:pt x="5587" y="439"/>
                  </a:cubicBezTo>
                  <a:cubicBezTo>
                    <a:pt x="5810" y="311"/>
                    <a:pt x="5667" y="0"/>
                    <a:pt x="5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2"/>
            <p:cNvSpPr/>
            <p:nvPr/>
          </p:nvSpPr>
          <p:spPr>
            <a:xfrm>
              <a:off x="3309960" y="5048119"/>
              <a:ext cx="23369" cy="65342"/>
            </a:xfrm>
            <a:custGeom>
              <a:avLst/>
              <a:gdLst/>
              <a:ahLst/>
              <a:cxnLst/>
              <a:rect l="l" t="t" r="r" b="b"/>
              <a:pathLst>
                <a:path w="2182" h="6101" extrusionOk="0">
                  <a:moveTo>
                    <a:pt x="1885" y="0"/>
                  </a:moveTo>
                  <a:cubicBezTo>
                    <a:pt x="1788" y="0"/>
                    <a:pt x="1689" y="50"/>
                    <a:pt x="1644" y="172"/>
                  </a:cubicBezTo>
                  <a:cubicBezTo>
                    <a:pt x="982" y="2001"/>
                    <a:pt x="437" y="3869"/>
                    <a:pt x="48" y="5776"/>
                  </a:cubicBezTo>
                  <a:cubicBezTo>
                    <a:pt x="0" y="5968"/>
                    <a:pt x="160" y="6101"/>
                    <a:pt x="308" y="6101"/>
                  </a:cubicBezTo>
                  <a:cubicBezTo>
                    <a:pt x="399" y="6101"/>
                    <a:pt x="486" y="6050"/>
                    <a:pt x="515" y="5931"/>
                  </a:cubicBezTo>
                  <a:cubicBezTo>
                    <a:pt x="943" y="4025"/>
                    <a:pt x="1449" y="2118"/>
                    <a:pt x="2111" y="289"/>
                  </a:cubicBezTo>
                  <a:cubicBezTo>
                    <a:pt x="2182" y="123"/>
                    <a:pt x="2036" y="0"/>
                    <a:pt x="1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2"/>
            <p:cNvSpPr/>
            <p:nvPr/>
          </p:nvSpPr>
          <p:spPr>
            <a:xfrm>
              <a:off x="3286301" y="5082294"/>
              <a:ext cx="20520" cy="50605"/>
            </a:xfrm>
            <a:custGeom>
              <a:avLst/>
              <a:gdLst/>
              <a:ahLst/>
              <a:cxnLst/>
              <a:rect l="l" t="t" r="r" b="b"/>
              <a:pathLst>
                <a:path w="1916" h="4725" extrusionOk="0">
                  <a:moveTo>
                    <a:pt x="1606" y="0"/>
                  </a:moveTo>
                  <a:cubicBezTo>
                    <a:pt x="1507" y="0"/>
                    <a:pt x="1408" y="50"/>
                    <a:pt x="1362" y="172"/>
                  </a:cubicBezTo>
                  <a:lnTo>
                    <a:pt x="1401" y="172"/>
                  </a:lnTo>
                  <a:lnTo>
                    <a:pt x="623" y="2390"/>
                  </a:lnTo>
                  <a:cubicBezTo>
                    <a:pt x="506" y="2740"/>
                    <a:pt x="389" y="3129"/>
                    <a:pt x="273" y="3480"/>
                  </a:cubicBezTo>
                  <a:cubicBezTo>
                    <a:pt x="117" y="3791"/>
                    <a:pt x="39" y="4141"/>
                    <a:pt x="0" y="4491"/>
                  </a:cubicBezTo>
                  <a:cubicBezTo>
                    <a:pt x="20" y="4647"/>
                    <a:pt x="146" y="4725"/>
                    <a:pt x="268" y="4725"/>
                  </a:cubicBezTo>
                  <a:cubicBezTo>
                    <a:pt x="389" y="4725"/>
                    <a:pt x="506" y="4647"/>
                    <a:pt x="506" y="4491"/>
                  </a:cubicBezTo>
                  <a:cubicBezTo>
                    <a:pt x="506" y="4336"/>
                    <a:pt x="545" y="4180"/>
                    <a:pt x="623" y="4024"/>
                  </a:cubicBezTo>
                  <a:cubicBezTo>
                    <a:pt x="662" y="3869"/>
                    <a:pt x="701" y="3713"/>
                    <a:pt x="779" y="3519"/>
                  </a:cubicBezTo>
                  <a:cubicBezTo>
                    <a:pt x="895" y="3168"/>
                    <a:pt x="1012" y="2818"/>
                    <a:pt x="1129" y="2429"/>
                  </a:cubicBezTo>
                  <a:cubicBezTo>
                    <a:pt x="1401" y="1729"/>
                    <a:pt x="1635" y="1028"/>
                    <a:pt x="1868" y="289"/>
                  </a:cubicBezTo>
                  <a:cubicBezTo>
                    <a:pt x="1916" y="123"/>
                    <a:pt x="1761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2"/>
            <p:cNvSpPr/>
            <p:nvPr/>
          </p:nvSpPr>
          <p:spPr>
            <a:xfrm>
              <a:off x="3278408" y="5134441"/>
              <a:ext cx="57063" cy="33415"/>
            </a:xfrm>
            <a:custGeom>
              <a:avLst/>
              <a:gdLst/>
              <a:ahLst/>
              <a:cxnLst/>
              <a:rect l="l" t="t" r="r" b="b"/>
              <a:pathLst>
                <a:path w="5328" h="3120" extrusionOk="0">
                  <a:moveTo>
                    <a:pt x="304" y="1"/>
                  </a:moveTo>
                  <a:cubicBezTo>
                    <a:pt x="124" y="1"/>
                    <a:pt x="1" y="319"/>
                    <a:pt x="193" y="478"/>
                  </a:cubicBezTo>
                  <a:cubicBezTo>
                    <a:pt x="1632" y="1568"/>
                    <a:pt x="3267" y="2269"/>
                    <a:pt x="4862" y="3086"/>
                  </a:cubicBezTo>
                  <a:cubicBezTo>
                    <a:pt x="4903" y="3109"/>
                    <a:pt x="4943" y="3119"/>
                    <a:pt x="4980" y="3119"/>
                  </a:cubicBezTo>
                  <a:cubicBezTo>
                    <a:pt x="5193" y="3119"/>
                    <a:pt x="5327" y="2790"/>
                    <a:pt x="5096" y="2658"/>
                  </a:cubicBezTo>
                  <a:cubicBezTo>
                    <a:pt x="3539" y="1840"/>
                    <a:pt x="1866" y="1140"/>
                    <a:pt x="426" y="50"/>
                  </a:cubicBezTo>
                  <a:cubicBezTo>
                    <a:pt x="384" y="16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2"/>
            <p:cNvSpPr/>
            <p:nvPr/>
          </p:nvSpPr>
          <p:spPr>
            <a:xfrm>
              <a:off x="3206383" y="5125274"/>
              <a:ext cx="91571" cy="70675"/>
            </a:xfrm>
            <a:custGeom>
              <a:avLst/>
              <a:gdLst/>
              <a:ahLst/>
              <a:cxnLst/>
              <a:rect l="l" t="t" r="r" b="b"/>
              <a:pathLst>
                <a:path w="8550" h="6599" extrusionOk="0">
                  <a:moveTo>
                    <a:pt x="8246" y="1"/>
                  </a:moveTo>
                  <a:cubicBezTo>
                    <a:pt x="8207" y="1"/>
                    <a:pt x="8165" y="16"/>
                    <a:pt x="8124" y="50"/>
                  </a:cubicBezTo>
                  <a:lnTo>
                    <a:pt x="224" y="6121"/>
                  </a:lnTo>
                  <a:cubicBezTo>
                    <a:pt x="1" y="6281"/>
                    <a:pt x="145" y="6598"/>
                    <a:pt x="333" y="6598"/>
                  </a:cubicBezTo>
                  <a:cubicBezTo>
                    <a:pt x="374" y="6598"/>
                    <a:pt x="416" y="6584"/>
                    <a:pt x="458" y="6549"/>
                  </a:cubicBezTo>
                  <a:lnTo>
                    <a:pt x="8357" y="478"/>
                  </a:lnTo>
                  <a:cubicBezTo>
                    <a:pt x="8549" y="318"/>
                    <a:pt x="8426" y="1"/>
                    <a:pt x="8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2"/>
            <p:cNvSpPr/>
            <p:nvPr/>
          </p:nvSpPr>
          <p:spPr>
            <a:xfrm>
              <a:off x="3225983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1" y="1"/>
                  </a:moveTo>
                  <a:cubicBezTo>
                    <a:pt x="2469" y="1"/>
                    <a:pt x="2401" y="41"/>
                    <a:pt x="2364" y="139"/>
                  </a:cubicBezTo>
                  <a:cubicBezTo>
                    <a:pt x="1430" y="2085"/>
                    <a:pt x="1079" y="4303"/>
                    <a:pt x="107" y="6249"/>
                  </a:cubicBezTo>
                  <a:cubicBezTo>
                    <a:pt x="0" y="6435"/>
                    <a:pt x="166" y="6621"/>
                    <a:pt x="332" y="6621"/>
                  </a:cubicBezTo>
                  <a:cubicBezTo>
                    <a:pt x="409" y="6621"/>
                    <a:pt x="485" y="6581"/>
                    <a:pt x="535" y="6482"/>
                  </a:cubicBezTo>
                  <a:cubicBezTo>
                    <a:pt x="1507" y="4537"/>
                    <a:pt x="1858" y="2358"/>
                    <a:pt x="2792" y="373"/>
                  </a:cubicBezTo>
                  <a:cubicBezTo>
                    <a:pt x="2871" y="187"/>
                    <a:pt x="2697" y="1"/>
                    <a:pt x="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2"/>
            <p:cNvSpPr/>
            <p:nvPr/>
          </p:nvSpPr>
          <p:spPr>
            <a:xfrm>
              <a:off x="3356730" y="5112893"/>
              <a:ext cx="21270" cy="21677"/>
            </a:xfrm>
            <a:custGeom>
              <a:avLst/>
              <a:gdLst/>
              <a:ahLst/>
              <a:cxnLst/>
              <a:rect l="l" t="t" r="r" b="b"/>
              <a:pathLst>
                <a:path w="1986" h="2024" extrusionOk="0">
                  <a:moveTo>
                    <a:pt x="507" y="545"/>
                  </a:moveTo>
                  <a:cubicBezTo>
                    <a:pt x="507" y="558"/>
                    <a:pt x="507" y="567"/>
                    <a:pt x="507" y="573"/>
                  </a:cubicBezTo>
                  <a:lnTo>
                    <a:pt x="507" y="573"/>
                  </a:lnTo>
                  <a:cubicBezTo>
                    <a:pt x="489" y="603"/>
                    <a:pt x="473" y="633"/>
                    <a:pt x="459" y="664"/>
                  </a:cubicBezTo>
                  <a:lnTo>
                    <a:pt x="459" y="664"/>
                  </a:lnTo>
                  <a:lnTo>
                    <a:pt x="507" y="545"/>
                  </a:lnTo>
                  <a:close/>
                  <a:moveTo>
                    <a:pt x="429" y="700"/>
                  </a:moveTo>
                  <a:cubicBezTo>
                    <a:pt x="429" y="739"/>
                    <a:pt x="429" y="739"/>
                    <a:pt x="429" y="739"/>
                  </a:cubicBezTo>
                  <a:lnTo>
                    <a:pt x="394" y="914"/>
                  </a:lnTo>
                  <a:lnTo>
                    <a:pt x="394" y="914"/>
                  </a:lnTo>
                  <a:lnTo>
                    <a:pt x="393" y="913"/>
                  </a:lnTo>
                  <a:lnTo>
                    <a:pt x="429" y="700"/>
                  </a:lnTo>
                  <a:close/>
                  <a:moveTo>
                    <a:pt x="312" y="778"/>
                  </a:moveTo>
                  <a:cubicBezTo>
                    <a:pt x="312" y="778"/>
                    <a:pt x="312" y="817"/>
                    <a:pt x="312" y="856"/>
                  </a:cubicBezTo>
                  <a:lnTo>
                    <a:pt x="320" y="837"/>
                  </a:lnTo>
                  <a:lnTo>
                    <a:pt x="320" y="837"/>
                  </a:lnTo>
                  <a:cubicBezTo>
                    <a:pt x="312" y="896"/>
                    <a:pt x="312" y="958"/>
                    <a:pt x="312" y="1012"/>
                  </a:cubicBezTo>
                  <a:cubicBezTo>
                    <a:pt x="312" y="1051"/>
                    <a:pt x="312" y="1090"/>
                    <a:pt x="312" y="1129"/>
                  </a:cubicBezTo>
                  <a:lnTo>
                    <a:pt x="280" y="937"/>
                  </a:lnTo>
                  <a:lnTo>
                    <a:pt x="312" y="778"/>
                  </a:lnTo>
                  <a:close/>
                  <a:moveTo>
                    <a:pt x="481" y="1181"/>
                  </a:moveTo>
                  <a:cubicBezTo>
                    <a:pt x="503" y="1203"/>
                    <a:pt x="506" y="1210"/>
                    <a:pt x="507" y="1232"/>
                  </a:cubicBezTo>
                  <a:lnTo>
                    <a:pt x="507" y="1232"/>
                  </a:lnTo>
                  <a:lnTo>
                    <a:pt x="491" y="1206"/>
                  </a:lnTo>
                  <a:lnTo>
                    <a:pt x="481" y="1181"/>
                  </a:lnTo>
                  <a:close/>
                  <a:moveTo>
                    <a:pt x="1324" y="1335"/>
                  </a:moveTo>
                  <a:lnTo>
                    <a:pt x="1306" y="1366"/>
                  </a:lnTo>
                  <a:lnTo>
                    <a:pt x="1306" y="1366"/>
                  </a:lnTo>
                  <a:lnTo>
                    <a:pt x="1289" y="1378"/>
                  </a:lnTo>
                  <a:lnTo>
                    <a:pt x="1289" y="1378"/>
                  </a:lnTo>
                  <a:cubicBezTo>
                    <a:pt x="1295" y="1361"/>
                    <a:pt x="1308" y="1345"/>
                    <a:pt x="1324" y="1335"/>
                  </a:cubicBezTo>
                  <a:close/>
                  <a:moveTo>
                    <a:pt x="1246" y="1401"/>
                  </a:moveTo>
                  <a:lnTo>
                    <a:pt x="1213" y="1417"/>
                  </a:lnTo>
                  <a:lnTo>
                    <a:pt x="1213" y="1417"/>
                  </a:lnTo>
                  <a:cubicBezTo>
                    <a:pt x="1224" y="1401"/>
                    <a:pt x="1246" y="1401"/>
                    <a:pt x="1246" y="1401"/>
                  </a:cubicBezTo>
                  <a:close/>
                  <a:moveTo>
                    <a:pt x="1012" y="0"/>
                  </a:moveTo>
                  <a:lnTo>
                    <a:pt x="818" y="39"/>
                  </a:lnTo>
                  <a:cubicBezTo>
                    <a:pt x="740" y="39"/>
                    <a:pt x="701" y="78"/>
                    <a:pt x="662" y="117"/>
                  </a:cubicBezTo>
                  <a:cubicBezTo>
                    <a:pt x="623" y="117"/>
                    <a:pt x="545" y="156"/>
                    <a:pt x="507" y="156"/>
                  </a:cubicBezTo>
                  <a:lnTo>
                    <a:pt x="351" y="311"/>
                  </a:lnTo>
                  <a:lnTo>
                    <a:pt x="312" y="350"/>
                  </a:lnTo>
                  <a:cubicBezTo>
                    <a:pt x="234" y="428"/>
                    <a:pt x="195" y="467"/>
                    <a:pt x="156" y="545"/>
                  </a:cubicBezTo>
                  <a:cubicBezTo>
                    <a:pt x="79" y="662"/>
                    <a:pt x="40" y="739"/>
                    <a:pt x="1" y="856"/>
                  </a:cubicBezTo>
                  <a:lnTo>
                    <a:pt x="1" y="934"/>
                  </a:lnTo>
                  <a:lnTo>
                    <a:pt x="1" y="1051"/>
                  </a:lnTo>
                  <a:lnTo>
                    <a:pt x="1" y="1167"/>
                  </a:lnTo>
                  <a:cubicBezTo>
                    <a:pt x="1" y="1245"/>
                    <a:pt x="40" y="1362"/>
                    <a:pt x="79" y="1440"/>
                  </a:cubicBezTo>
                  <a:cubicBezTo>
                    <a:pt x="79" y="1479"/>
                    <a:pt x="117" y="1518"/>
                    <a:pt x="117" y="1557"/>
                  </a:cubicBezTo>
                  <a:cubicBezTo>
                    <a:pt x="156" y="1634"/>
                    <a:pt x="195" y="1712"/>
                    <a:pt x="273" y="1751"/>
                  </a:cubicBezTo>
                  <a:lnTo>
                    <a:pt x="312" y="1790"/>
                  </a:lnTo>
                  <a:lnTo>
                    <a:pt x="468" y="1946"/>
                  </a:lnTo>
                  <a:cubicBezTo>
                    <a:pt x="545" y="1946"/>
                    <a:pt x="623" y="1985"/>
                    <a:pt x="701" y="2024"/>
                  </a:cubicBezTo>
                  <a:lnTo>
                    <a:pt x="1012" y="2024"/>
                  </a:lnTo>
                  <a:lnTo>
                    <a:pt x="1246" y="1985"/>
                  </a:lnTo>
                  <a:cubicBezTo>
                    <a:pt x="1402" y="1946"/>
                    <a:pt x="1557" y="1868"/>
                    <a:pt x="1674" y="1751"/>
                  </a:cubicBezTo>
                  <a:cubicBezTo>
                    <a:pt x="1674" y="1751"/>
                    <a:pt x="1752" y="1634"/>
                    <a:pt x="1830" y="1557"/>
                  </a:cubicBezTo>
                  <a:cubicBezTo>
                    <a:pt x="1830" y="1557"/>
                    <a:pt x="1830" y="1518"/>
                    <a:pt x="1830" y="1518"/>
                  </a:cubicBezTo>
                  <a:cubicBezTo>
                    <a:pt x="1907" y="1362"/>
                    <a:pt x="1985" y="1206"/>
                    <a:pt x="1985" y="1012"/>
                  </a:cubicBezTo>
                  <a:cubicBezTo>
                    <a:pt x="1985" y="1001"/>
                    <a:pt x="1985" y="990"/>
                    <a:pt x="1984" y="979"/>
                  </a:cubicBezTo>
                  <a:lnTo>
                    <a:pt x="1984" y="979"/>
                  </a:lnTo>
                  <a:lnTo>
                    <a:pt x="1985" y="973"/>
                  </a:lnTo>
                  <a:cubicBezTo>
                    <a:pt x="1985" y="817"/>
                    <a:pt x="1907" y="623"/>
                    <a:pt x="1830" y="506"/>
                  </a:cubicBezTo>
                  <a:cubicBezTo>
                    <a:pt x="1830" y="467"/>
                    <a:pt x="1830" y="467"/>
                    <a:pt x="1830" y="467"/>
                  </a:cubicBezTo>
                  <a:lnTo>
                    <a:pt x="1713" y="272"/>
                  </a:lnTo>
                  <a:cubicBezTo>
                    <a:pt x="1674" y="234"/>
                    <a:pt x="1596" y="195"/>
                    <a:pt x="1557" y="156"/>
                  </a:cubicBezTo>
                  <a:lnTo>
                    <a:pt x="1324" y="39"/>
                  </a:lnTo>
                  <a:lnTo>
                    <a:pt x="1285" y="39"/>
                  </a:lnTo>
                  <a:cubicBezTo>
                    <a:pt x="1207" y="39"/>
                    <a:pt x="1090" y="0"/>
                    <a:pt x="1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2"/>
            <p:cNvSpPr/>
            <p:nvPr/>
          </p:nvSpPr>
          <p:spPr>
            <a:xfrm>
              <a:off x="3276298" y="5129815"/>
              <a:ext cx="37517" cy="37849"/>
            </a:xfrm>
            <a:custGeom>
              <a:avLst/>
              <a:gdLst/>
              <a:ahLst/>
              <a:cxnLst/>
              <a:rect l="l" t="t" r="r" b="b"/>
              <a:pathLst>
                <a:path w="3503" h="3534" extrusionOk="0">
                  <a:moveTo>
                    <a:pt x="2082" y="1347"/>
                  </a:moveTo>
                  <a:lnTo>
                    <a:pt x="2187" y="1362"/>
                  </a:lnTo>
                  <a:lnTo>
                    <a:pt x="2187" y="1362"/>
                  </a:lnTo>
                  <a:lnTo>
                    <a:pt x="2193" y="1364"/>
                  </a:lnTo>
                  <a:lnTo>
                    <a:pt x="2193" y="1364"/>
                  </a:lnTo>
                  <a:lnTo>
                    <a:pt x="2068" y="1349"/>
                  </a:lnTo>
                  <a:lnTo>
                    <a:pt x="2068" y="1349"/>
                  </a:lnTo>
                  <a:lnTo>
                    <a:pt x="2082" y="1347"/>
                  </a:lnTo>
                  <a:close/>
                  <a:moveTo>
                    <a:pt x="1717" y="1714"/>
                  </a:moveTo>
                  <a:cubicBezTo>
                    <a:pt x="1710" y="1717"/>
                    <a:pt x="1703" y="1720"/>
                    <a:pt x="1696" y="1722"/>
                  </a:cubicBezTo>
                  <a:lnTo>
                    <a:pt x="1696" y="1722"/>
                  </a:lnTo>
                  <a:lnTo>
                    <a:pt x="1707" y="1716"/>
                  </a:lnTo>
                  <a:lnTo>
                    <a:pt x="1707" y="1716"/>
                  </a:lnTo>
                  <a:lnTo>
                    <a:pt x="1717" y="1714"/>
                  </a:lnTo>
                  <a:close/>
                  <a:moveTo>
                    <a:pt x="1922" y="1843"/>
                  </a:moveTo>
                  <a:lnTo>
                    <a:pt x="1923" y="1844"/>
                  </a:lnTo>
                  <a:lnTo>
                    <a:pt x="1923" y="1844"/>
                  </a:lnTo>
                  <a:lnTo>
                    <a:pt x="1922" y="1846"/>
                  </a:lnTo>
                  <a:lnTo>
                    <a:pt x="1922" y="1846"/>
                  </a:lnTo>
                  <a:cubicBezTo>
                    <a:pt x="1922" y="1845"/>
                    <a:pt x="1922" y="1845"/>
                    <a:pt x="1922" y="1845"/>
                  </a:cubicBezTo>
                  <a:lnTo>
                    <a:pt x="1922" y="1845"/>
                  </a:lnTo>
                  <a:cubicBezTo>
                    <a:pt x="1922" y="1844"/>
                    <a:pt x="1922" y="1844"/>
                    <a:pt x="1922" y="1843"/>
                  </a:cubicBezTo>
                  <a:close/>
                  <a:moveTo>
                    <a:pt x="1557" y="1806"/>
                  </a:moveTo>
                  <a:lnTo>
                    <a:pt x="1514" y="1849"/>
                  </a:lnTo>
                  <a:lnTo>
                    <a:pt x="1557" y="1806"/>
                  </a:lnTo>
                  <a:close/>
                  <a:moveTo>
                    <a:pt x="1932" y="1860"/>
                  </a:moveTo>
                  <a:lnTo>
                    <a:pt x="1933" y="1861"/>
                  </a:lnTo>
                  <a:lnTo>
                    <a:pt x="1933" y="1861"/>
                  </a:lnTo>
                  <a:lnTo>
                    <a:pt x="1931" y="1863"/>
                  </a:lnTo>
                  <a:lnTo>
                    <a:pt x="1931" y="1863"/>
                  </a:lnTo>
                  <a:cubicBezTo>
                    <a:pt x="1931" y="1863"/>
                    <a:pt x="1930" y="1863"/>
                    <a:pt x="1930" y="1862"/>
                  </a:cubicBezTo>
                  <a:lnTo>
                    <a:pt x="1930" y="1862"/>
                  </a:lnTo>
                  <a:cubicBezTo>
                    <a:pt x="1931" y="1861"/>
                    <a:pt x="1931" y="1861"/>
                    <a:pt x="1932" y="1860"/>
                  </a:cubicBezTo>
                  <a:close/>
                  <a:moveTo>
                    <a:pt x="1479" y="1883"/>
                  </a:moveTo>
                  <a:lnTo>
                    <a:pt x="1475" y="1888"/>
                  </a:lnTo>
                  <a:lnTo>
                    <a:pt x="1475" y="1888"/>
                  </a:lnTo>
                  <a:lnTo>
                    <a:pt x="1479" y="1883"/>
                  </a:lnTo>
                  <a:close/>
                  <a:moveTo>
                    <a:pt x="1466" y="1897"/>
                  </a:moveTo>
                  <a:lnTo>
                    <a:pt x="1464" y="1899"/>
                  </a:lnTo>
                  <a:lnTo>
                    <a:pt x="1464" y="1899"/>
                  </a:lnTo>
                  <a:lnTo>
                    <a:pt x="1466" y="1897"/>
                  </a:lnTo>
                  <a:close/>
                  <a:moveTo>
                    <a:pt x="1499" y="1918"/>
                  </a:moveTo>
                  <a:cubicBezTo>
                    <a:pt x="1504" y="1922"/>
                    <a:pt x="1508" y="1925"/>
                    <a:pt x="1513" y="1929"/>
                  </a:cubicBezTo>
                  <a:lnTo>
                    <a:pt x="1513" y="1929"/>
                  </a:lnTo>
                  <a:cubicBezTo>
                    <a:pt x="1513" y="1930"/>
                    <a:pt x="1513" y="1931"/>
                    <a:pt x="1514" y="1932"/>
                  </a:cubicBezTo>
                  <a:lnTo>
                    <a:pt x="1514" y="1932"/>
                  </a:lnTo>
                  <a:lnTo>
                    <a:pt x="1507" y="1928"/>
                  </a:lnTo>
                  <a:lnTo>
                    <a:pt x="1507" y="1928"/>
                  </a:lnTo>
                  <a:lnTo>
                    <a:pt x="1499" y="1918"/>
                  </a:lnTo>
                  <a:close/>
                  <a:moveTo>
                    <a:pt x="1865" y="1940"/>
                  </a:moveTo>
                  <a:lnTo>
                    <a:pt x="1865" y="1940"/>
                  </a:lnTo>
                  <a:lnTo>
                    <a:pt x="1865" y="1940"/>
                  </a:lnTo>
                  <a:lnTo>
                    <a:pt x="1846" y="1956"/>
                  </a:lnTo>
                  <a:lnTo>
                    <a:pt x="1846" y="1956"/>
                  </a:lnTo>
                  <a:lnTo>
                    <a:pt x="1835" y="1959"/>
                  </a:lnTo>
                  <a:lnTo>
                    <a:pt x="1835" y="1959"/>
                  </a:lnTo>
                  <a:cubicBezTo>
                    <a:pt x="1844" y="1952"/>
                    <a:pt x="1854" y="1946"/>
                    <a:pt x="1865" y="1940"/>
                  </a:cubicBezTo>
                  <a:close/>
                  <a:moveTo>
                    <a:pt x="1852" y="1962"/>
                  </a:moveTo>
                  <a:lnTo>
                    <a:pt x="1851" y="1964"/>
                  </a:lnTo>
                  <a:lnTo>
                    <a:pt x="1851" y="1964"/>
                  </a:lnTo>
                  <a:lnTo>
                    <a:pt x="1848" y="1964"/>
                  </a:lnTo>
                  <a:lnTo>
                    <a:pt x="1848" y="1964"/>
                  </a:lnTo>
                  <a:cubicBezTo>
                    <a:pt x="1849" y="1963"/>
                    <a:pt x="1850" y="1963"/>
                    <a:pt x="1851" y="1962"/>
                  </a:cubicBezTo>
                  <a:lnTo>
                    <a:pt x="1851" y="1962"/>
                  </a:lnTo>
                  <a:cubicBezTo>
                    <a:pt x="1851" y="1962"/>
                    <a:pt x="1852" y="1962"/>
                    <a:pt x="1852" y="1962"/>
                  </a:cubicBezTo>
                  <a:close/>
                  <a:moveTo>
                    <a:pt x="1535" y="1963"/>
                  </a:moveTo>
                  <a:lnTo>
                    <a:pt x="1535" y="1963"/>
                  </a:lnTo>
                  <a:cubicBezTo>
                    <a:pt x="1539" y="1964"/>
                    <a:pt x="1543" y="1965"/>
                    <a:pt x="1547" y="1966"/>
                  </a:cubicBezTo>
                  <a:lnTo>
                    <a:pt x="1547" y="1966"/>
                  </a:lnTo>
                  <a:lnTo>
                    <a:pt x="1536" y="1964"/>
                  </a:lnTo>
                  <a:lnTo>
                    <a:pt x="1536" y="1964"/>
                  </a:lnTo>
                  <a:lnTo>
                    <a:pt x="1535" y="1963"/>
                  </a:lnTo>
                  <a:lnTo>
                    <a:pt x="1535" y="1963"/>
                  </a:lnTo>
                  <a:lnTo>
                    <a:pt x="1535" y="1963"/>
                  </a:lnTo>
                  <a:close/>
                  <a:moveTo>
                    <a:pt x="1836" y="1963"/>
                  </a:moveTo>
                  <a:lnTo>
                    <a:pt x="1833" y="1966"/>
                  </a:lnTo>
                  <a:lnTo>
                    <a:pt x="1833" y="1966"/>
                  </a:lnTo>
                  <a:lnTo>
                    <a:pt x="1825" y="1967"/>
                  </a:lnTo>
                  <a:lnTo>
                    <a:pt x="1825" y="1967"/>
                  </a:lnTo>
                  <a:cubicBezTo>
                    <a:pt x="1826" y="1966"/>
                    <a:pt x="1827" y="1966"/>
                    <a:pt x="1828" y="1965"/>
                  </a:cubicBezTo>
                  <a:lnTo>
                    <a:pt x="1828" y="1965"/>
                  </a:lnTo>
                  <a:cubicBezTo>
                    <a:pt x="1831" y="1964"/>
                    <a:pt x="1833" y="1964"/>
                    <a:pt x="1836" y="1963"/>
                  </a:cubicBezTo>
                  <a:close/>
                  <a:moveTo>
                    <a:pt x="1830" y="0"/>
                  </a:moveTo>
                  <a:cubicBezTo>
                    <a:pt x="1778" y="0"/>
                    <a:pt x="1726" y="5"/>
                    <a:pt x="1674" y="15"/>
                  </a:cubicBezTo>
                  <a:cubicBezTo>
                    <a:pt x="1401" y="15"/>
                    <a:pt x="1168" y="93"/>
                    <a:pt x="934" y="249"/>
                  </a:cubicBezTo>
                  <a:cubicBezTo>
                    <a:pt x="818" y="288"/>
                    <a:pt x="701" y="366"/>
                    <a:pt x="623" y="482"/>
                  </a:cubicBezTo>
                  <a:cubicBezTo>
                    <a:pt x="545" y="521"/>
                    <a:pt x="506" y="560"/>
                    <a:pt x="467" y="599"/>
                  </a:cubicBezTo>
                  <a:cubicBezTo>
                    <a:pt x="390" y="677"/>
                    <a:pt x="312" y="794"/>
                    <a:pt x="273" y="910"/>
                  </a:cubicBezTo>
                  <a:cubicBezTo>
                    <a:pt x="195" y="1027"/>
                    <a:pt x="156" y="1144"/>
                    <a:pt x="78" y="1261"/>
                  </a:cubicBezTo>
                  <a:cubicBezTo>
                    <a:pt x="78" y="1339"/>
                    <a:pt x="78" y="1377"/>
                    <a:pt x="39" y="1455"/>
                  </a:cubicBezTo>
                  <a:cubicBezTo>
                    <a:pt x="39" y="1572"/>
                    <a:pt x="0" y="1689"/>
                    <a:pt x="0" y="1844"/>
                  </a:cubicBezTo>
                  <a:cubicBezTo>
                    <a:pt x="39" y="2117"/>
                    <a:pt x="117" y="2389"/>
                    <a:pt x="234" y="2623"/>
                  </a:cubicBezTo>
                  <a:cubicBezTo>
                    <a:pt x="234" y="2662"/>
                    <a:pt x="273" y="2701"/>
                    <a:pt x="312" y="2739"/>
                  </a:cubicBezTo>
                  <a:cubicBezTo>
                    <a:pt x="428" y="2973"/>
                    <a:pt x="623" y="3129"/>
                    <a:pt x="856" y="3284"/>
                  </a:cubicBezTo>
                  <a:cubicBezTo>
                    <a:pt x="934" y="3323"/>
                    <a:pt x="1051" y="3401"/>
                    <a:pt x="1207" y="3440"/>
                  </a:cubicBezTo>
                  <a:cubicBezTo>
                    <a:pt x="1372" y="3503"/>
                    <a:pt x="1540" y="3534"/>
                    <a:pt x="1708" y="3534"/>
                  </a:cubicBezTo>
                  <a:cubicBezTo>
                    <a:pt x="2035" y="3534"/>
                    <a:pt x="2358" y="3418"/>
                    <a:pt x="2636" y="3207"/>
                  </a:cubicBezTo>
                  <a:lnTo>
                    <a:pt x="2636" y="3207"/>
                  </a:lnTo>
                  <a:cubicBezTo>
                    <a:pt x="2668" y="3194"/>
                    <a:pt x="2698" y="3181"/>
                    <a:pt x="2724" y="3167"/>
                  </a:cubicBezTo>
                  <a:cubicBezTo>
                    <a:pt x="2763" y="3167"/>
                    <a:pt x="2763" y="3129"/>
                    <a:pt x="2802" y="3129"/>
                  </a:cubicBezTo>
                  <a:cubicBezTo>
                    <a:pt x="2958" y="3012"/>
                    <a:pt x="3113" y="2856"/>
                    <a:pt x="3230" y="2701"/>
                  </a:cubicBezTo>
                  <a:cubicBezTo>
                    <a:pt x="3308" y="2584"/>
                    <a:pt x="3386" y="2428"/>
                    <a:pt x="3425" y="2311"/>
                  </a:cubicBezTo>
                  <a:cubicBezTo>
                    <a:pt x="3425" y="2272"/>
                    <a:pt x="3464" y="2195"/>
                    <a:pt x="3464" y="2156"/>
                  </a:cubicBezTo>
                  <a:cubicBezTo>
                    <a:pt x="3503" y="2039"/>
                    <a:pt x="3503" y="1883"/>
                    <a:pt x="3503" y="1728"/>
                  </a:cubicBezTo>
                  <a:cubicBezTo>
                    <a:pt x="3464" y="1455"/>
                    <a:pt x="3425" y="1183"/>
                    <a:pt x="3269" y="949"/>
                  </a:cubicBezTo>
                  <a:cubicBezTo>
                    <a:pt x="3191" y="794"/>
                    <a:pt x="3075" y="638"/>
                    <a:pt x="2958" y="521"/>
                  </a:cubicBezTo>
                  <a:cubicBezTo>
                    <a:pt x="2724" y="327"/>
                    <a:pt x="2491" y="171"/>
                    <a:pt x="2257" y="93"/>
                  </a:cubicBezTo>
                  <a:cubicBezTo>
                    <a:pt x="2115" y="36"/>
                    <a:pt x="1973" y="0"/>
                    <a:pt x="1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2"/>
            <p:cNvSpPr/>
            <p:nvPr/>
          </p:nvSpPr>
          <p:spPr>
            <a:xfrm>
              <a:off x="3292138" y="5072045"/>
              <a:ext cx="25426" cy="25436"/>
            </a:xfrm>
            <a:custGeom>
              <a:avLst/>
              <a:gdLst/>
              <a:ahLst/>
              <a:cxnLst/>
              <a:rect l="l" t="t" r="r" b="b"/>
              <a:pathLst>
                <a:path w="2374" h="2375" extrusionOk="0">
                  <a:moveTo>
                    <a:pt x="1823" y="1683"/>
                  </a:moveTo>
                  <a:lnTo>
                    <a:pt x="1789" y="1734"/>
                  </a:lnTo>
                  <a:lnTo>
                    <a:pt x="1789" y="1734"/>
                  </a:lnTo>
                  <a:lnTo>
                    <a:pt x="1774" y="1738"/>
                  </a:lnTo>
                  <a:lnTo>
                    <a:pt x="1774" y="1738"/>
                  </a:lnTo>
                  <a:cubicBezTo>
                    <a:pt x="1791" y="1720"/>
                    <a:pt x="1807" y="1702"/>
                    <a:pt x="1823" y="1683"/>
                  </a:cubicBezTo>
                  <a:close/>
                  <a:moveTo>
                    <a:pt x="1777" y="1752"/>
                  </a:moveTo>
                  <a:lnTo>
                    <a:pt x="1767" y="1767"/>
                  </a:lnTo>
                  <a:lnTo>
                    <a:pt x="1767" y="1767"/>
                  </a:lnTo>
                  <a:lnTo>
                    <a:pt x="1751" y="1777"/>
                  </a:lnTo>
                  <a:lnTo>
                    <a:pt x="1751" y="1777"/>
                  </a:lnTo>
                  <a:cubicBezTo>
                    <a:pt x="1752" y="1755"/>
                    <a:pt x="1755" y="1752"/>
                    <a:pt x="1777" y="1752"/>
                  </a:cubicBezTo>
                  <a:close/>
                  <a:moveTo>
                    <a:pt x="1168" y="0"/>
                  </a:moveTo>
                  <a:cubicBezTo>
                    <a:pt x="1051" y="0"/>
                    <a:pt x="973" y="39"/>
                    <a:pt x="856" y="39"/>
                  </a:cubicBezTo>
                  <a:lnTo>
                    <a:pt x="584" y="156"/>
                  </a:lnTo>
                  <a:lnTo>
                    <a:pt x="545" y="156"/>
                  </a:lnTo>
                  <a:lnTo>
                    <a:pt x="428" y="234"/>
                  </a:lnTo>
                  <a:lnTo>
                    <a:pt x="350" y="312"/>
                  </a:lnTo>
                  <a:lnTo>
                    <a:pt x="195" y="506"/>
                  </a:lnTo>
                  <a:lnTo>
                    <a:pt x="195" y="545"/>
                  </a:lnTo>
                  <a:cubicBezTo>
                    <a:pt x="117" y="662"/>
                    <a:pt x="78" y="779"/>
                    <a:pt x="39" y="934"/>
                  </a:cubicBezTo>
                  <a:cubicBezTo>
                    <a:pt x="0" y="1051"/>
                    <a:pt x="0" y="1207"/>
                    <a:pt x="39" y="1324"/>
                  </a:cubicBezTo>
                  <a:cubicBezTo>
                    <a:pt x="78" y="1479"/>
                    <a:pt x="156" y="1596"/>
                    <a:pt x="234" y="1674"/>
                  </a:cubicBezTo>
                  <a:cubicBezTo>
                    <a:pt x="254" y="1704"/>
                    <a:pt x="274" y="1732"/>
                    <a:pt x="295" y="1758"/>
                  </a:cubicBezTo>
                  <a:lnTo>
                    <a:pt x="295" y="1758"/>
                  </a:lnTo>
                  <a:cubicBezTo>
                    <a:pt x="313" y="1795"/>
                    <a:pt x="332" y="1831"/>
                    <a:pt x="350" y="1868"/>
                  </a:cubicBezTo>
                  <a:lnTo>
                    <a:pt x="428" y="1985"/>
                  </a:lnTo>
                  <a:cubicBezTo>
                    <a:pt x="467" y="2063"/>
                    <a:pt x="506" y="2102"/>
                    <a:pt x="584" y="2141"/>
                  </a:cubicBezTo>
                  <a:lnTo>
                    <a:pt x="701" y="2219"/>
                  </a:lnTo>
                  <a:lnTo>
                    <a:pt x="934" y="2335"/>
                  </a:lnTo>
                  <a:cubicBezTo>
                    <a:pt x="1012" y="2335"/>
                    <a:pt x="1129" y="2374"/>
                    <a:pt x="1206" y="2374"/>
                  </a:cubicBezTo>
                  <a:lnTo>
                    <a:pt x="1518" y="2374"/>
                  </a:lnTo>
                  <a:cubicBezTo>
                    <a:pt x="1634" y="2335"/>
                    <a:pt x="1712" y="2296"/>
                    <a:pt x="1790" y="2257"/>
                  </a:cubicBezTo>
                  <a:lnTo>
                    <a:pt x="1829" y="2257"/>
                  </a:lnTo>
                  <a:lnTo>
                    <a:pt x="1946" y="2180"/>
                  </a:lnTo>
                  <a:lnTo>
                    <a:pt x="2024" y="2063"/>
                  </a:lnTo>
                  <a:lnTo>
                    <a:pt x="2063" y="2063"/>
                  </a:lnTo>
                  <a:cubicBezTo>
                    <a:pt x="2140" y="1985"/>
                    <a:pt x="2179" y="1907"/>
                    <a:pt x="2218" y="1829"/>
                  </a:cubicBezTo>
                  <a:cubicBezTo>
                    <a:pt x="2218" y="1829"/>
                    <a:pt x="2218" y="1829"/>
                    <a:pt x="2218" y="1791"/>
                  </a:cubicBezTo>
                  <a:cubicBezTo>
                    <a:pt x="2257" y="1752"/>
                    <a:pt x="2296" y="1713"/>
                    <a:pt x="2296" y="1674"/>
                  </a:cubicBezTo>
                  <a:cubicBezTo>
                    <a:pt x="2335" y="1596"/>
                    <a:pt x="2335" y="1557"/>
                    <a:pt x="2374" y="1518"/>
                  </a:cubicBezTo>
                  <a:cubicBezTo>
                    <a:pt x="2374" y="1479"/>
                    <a:pt x="2374" y="1479"/>
                    <a:pt x="2374" y="1479"/>
                  </a:cubicBezTo>
                  <a:lnTo>
                    <a:pt x="2374" y="1324"/>
                  </a:lnTo>
                  <a:lnTo>
                    <a:pt x="2374" y="1207"/>
                  </a:lnTo>
                  <a:lnTo>
                    <a:pt x="2374" y="1129"/>
                  </a:lnTo>
                  <a:cubicBezTo>
                    <a:pt x="2374" y="1090"/>
                    <a:pt x="2335" y="934"/>
                    <a:pt x="2335" y="857"/>
                  </a:cubicBezTo>
                  <a:lnTo>
                    <a:pt x="2335" y="818"/>
                  </a:lnTo>
                  <a:cubicBezTo>
                    <a:pt x="2335" y="779"/>
                    <a:pt x="2257" y="623"/>
                    <a:pt x="2218" y="584"/>
                  </a:cubicBezTo>
                  <a:lnTo>
                    <a:pt x="2218" y="545"/>
                  </a:lnTo>
                  <a:cubicBezTo>
                    <a:pt x="2179" y="506"/>
                    <a:pt x="2179" y="467"/>
                    <a:pt x="2140" y="429"/>
                  </a:cubicBezTo>
                  <a:lnTo>
                    <a:pt x="2063" y="312"/>
                  </a:lnTo>
                  <a:lnTo>
                    <a:pt x="1946" y="234"/>
                  </a:lnTo>
                  <a:cubicBezTo>
                    <a:pt x="1907" y="195"/>
                    <a:pt x="1868" y="156"/>
                    <a:pt x="1829" y="117"/>
                  </a:cubicBezTo>
                  <a:lnTo>
                    <a:pt x="1790" y="117"/>
                  </a:lnTo>
                  <a:lnTo>
                    <a:pt x="1557" y="39"/>
                  </a:lnTo>
                  <a:lnTo>
                    <a:pt x="1362" y="3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2"/>
            <p:cNvSpPr/>
            <p:nvPr/>
          </p:nvSpPr>
          <p:spPr>
            <a:xfrm>
              <a:off x="3319642" y="5037869"/>
              <a:ext cx="21259" cy="21998"/>
            </a:xfrm>
            <a:custGeom>
              <a:avLst/>
              <a:gdLst/>
              <a:ahLst/>
              <a:cxnLst/>
              <a:rect l="l" t="t" r="r" b="b"/>
              <a:pathLst>
                <a:path w="1985" h="2054" extrusionOk="0">
                  <a:moveTo>
                    <a:pt x="730" y="339"/>
                  </a:moveTo>
                  <a:cubicBezTo>
                    <a:pt x="718" y="351"/>
                    <a:pt x="701" y="351"/>
                    <a:pt x="701" y="351"/>
                  </a:cubicBezTo>
                  <a:lnTo>
                    <a:pt x="730" y="339"/>
                  </a:lnTo>
                  <a:close/>
                  <a:moveTo>
                    <a:pt x="1829" y="1207"/>
                  </a:moveTo>
                  <a:cubicBezTo>
                    <a:pt x="1810" y="1226"/>
                    <a:pt x="1800" y="1246"/>
                    <a:pt x="1800" y="1265"/>
                  </a:cubicBezTo>
                  <a:lnTo>
                    <a:pt x="1829" y="1207"/>
                  </a:lnTo>
                  <a:close/>
                  <a:moveTo>
                    <a:pt x="1829" y="1168"/>
                  </a:moveTo>
                  <a:lnTo>
                    <a:pt x="1829" y="1324"/>
                  </a:lnTo>
                  <a:cubicBezTo>
                    <a:pt x="1810" y="1304"/>
                    <a:pt x="1800" y="1285"/>
                    <a:pt x="1800" y="1265"/>
                  </a:cubicBezTo>
                  <a:lnTo>
                    <a:pt x="1800" y="1265"/>
                  </a:lnTo>
                  <a:lnTo>
                    <a:pt x="1713" y="1440"/>
                  </a:lnTo>
                  <a:lnTo>
                    <a:pt x="1713" y="1401"/>
                  </a:lnTo>
                  <a:cubicBezTo>
                    <a:pt x="1752" y="1324"/>
                    <a:pt x="1790" y="1246"/>
                    <a:pt x="1829" y="1168"/>
                  </a:cubicBezTo>
                  <a:close/>
                  <a:moveTo>
                    <a:pt x="973" y="1"/>
                  </a:moveTo>
                  <a:cubicBezTo>
                    <a:pt x="895" y="1"/>
                    <a:pt x="818" y="1"/>
                    <a:pt x="740" y="39"/>
                  </a:cubicBezTo>
                  <a:cubicBezTo>
                    <a:pt x="662" y="39"/>
                    <a:pt x="584" y="78"/>
                    <a:pt x="506" y="117"/>
                  </a:cubicBezTo>
                  <a:cubicBezTo>
                    <a:pt x="351" y="195"/>
                    <a:pt x="234" y="312"/>
                    <a:pt x="156" y="468"/>
                  </a:cubicBezTo>
                  <a:cubicBezTo>
                    <a:pt x="39" y="662"/>
                    <a:pt x="0" y="818"/>
                    <a:pt x="0" y="1051"/>
                  </a:cubicBezTo>
                  <a:lnTo>
                    <a:pt x="0" y="1090"/>
                  </a:lnTo>
                  <a:cubicBezTo>
                    <a:pt x="0" y="1168"/>
                    <a:pt x="0" y="1285"/>
                    <a:pt x="39" y="1401"/>
                  </a:cubicBezTo>
                  <a:cubicBezTo>
                    <a:pt x="78" y="1596"/>
                    <a:pt x="234" y="1830"/>
                    <a:pt x="467" y="1946"/>
                  </a:cubicBezTo>
                  <a:cubicBezTo>
                    <a:pt x="506" y="1985"/>
                    <a:pt x="584" y="1985"/>
                    <a:pt x="662" y="2024"/>
                  </a:cubicBezTo>
                  <a:lnTo>
                    <a:pt x="701" y="2024"/>
                  </a:lnTo>
                  <a:cubicBezTo>
                    <a:pt x="798" y="2044"/>
                    <a:pt x="895" y="2053"/>
                    <a:pt x="988" y="2053"/>
                  </a:cubicBezTo>
                  <a:cubicBezTo>
                    <a:pt x="1080" y="2053"/>
                    <a:pt x="1168" y="2044"/>
                    <a:pt x="1246" y="2024"/>
                  </a:cubicBezTo>
                  <a:lnTo>
                    <a:pt x="1479" y="1946"/>
                  </a:lnTo>
                  <a:cubicBezTo>
                    <a:pt x="1518" y="1907"/>
                    <a:pt x="1557" y="1868"/>
                    <a:pt x="1596" y="1830"/>
                  </a:cubicBezTo>
                  <a:cubicBezTo>
                    <a:pt x="1596" y="1830"/>
                    <a:pt x="1674" y="1791"/>
                    <a:pt x="1713" y="1752"/>
                  </a:cubicBezTo>
                  <a:cubicBezTo>
                    <a:pt x="1752" y="1713"/>
                    <a:pt x="1829" y="1635"/>
                    <a:pt x="1868" y="1596"/>
                  </a:cubicBezTo>
                  <a:cubicBezTo>
                    <a:pt x="1868" y="1557"/>
                    <a:pt x="1868" y="1557"/>
                    <a:pt x="1868" y="1518"/>
                  </a:cubicBezTo>
                  <a:cubicBezTo>
                    <a:pt x="1907" y="1440"/>
                    <a:pt x="1907" y="1363"/>
                    <a:pt x="1946" y="1285"/>
                  </a:cubicBezTo>
                  <a:cubicBezTo>
                    <a:pt x="1946" y="1246"/>
                    <a:pt x="1946" y="1129"/>
                    <a:pt x="1985" y="1051"/>
                  </a:cubicBezTo>
                  <a:lnTo>
                    <a:pt x="1985" y="1012"/>
                  </a:lnTo>
                  <a:cubicBezTo>
                    <a:pt x="1985" y="934"/>
                    <a:pt x="1946" y="857"/>
                    <a:pt x="1946" y="779"/>
                  </a:cubicBezTo>
                  <a:lnTo>
                    <a:pt x="1946" y="740"/>
                  </a:lnTo>
                  <a:cubicBezTo>
                    <a:pt x="1946" y="701"/>
                    <a:pt x="1907" y="662"/>
                    <a:pt x="1907" y="623"/>
                  </a:cubicBezTo>
                  <a:cubicBezTo>
                    <a:pt x="1907" y="584"/>
                    <a:pt x="1868" y="545"/>
                    <a:pt x="1868" y="506"/>
                  </a:cubicBezTo>
                  <a:lnTo>
                    <a:pt x="1713" y="312"/>
                  </a:lnTo>
                  <a:cubicBezTo>
                    <a:pt x="1645" y="244"/>
                    <a:pt x="1570" y="192"/>
                    <a:pt x="1488" y="153"/>
                  </a:cubicBezTo>
                  <a:lnTo>
                    <a:pt x="1488" y="153"/>
                  </a:lnTo>
                  <a:lnTo>
                    <a:pt x="1440" y="117"/>
                  </a:lnTo>
                  <a:cubicBezTo>
                    <a:pt x="1285" y="39"/>
                    <a:pt x="1129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2"/>
            <p:cNvSpPr/>
            <p:nvPr/>
          </p:nvSpPr>
          <p:spPr>
            <a:xfrm>
              <a:off x="3244211" y="5100801"/>
              <a:ext cx="21259" cy="20745"/>
            </a:xfrm>
            <a:custGeom>
              <a:avLst/>
              <a:gdLst/>
              <a:ahLst/>
              <a:cxnLst/>
              <a:rect l="l" t="t" r="r" b="b"/>
              <a:pathLst>
                <a:path w="1985" h="1937" extrusionOk="0">
                  <a:moveTo>
                    <a:pt x="1596" y="818"/>
                  </a:moveTo>
                  <a:lnTo>
                    <a:pt x="1602" y="857"/>
                  </a:lnTo>
                  <a:lnTo>
                    <a:pt x="1596" y="857"/>
                  </a:lnTo>
                  <a:lnTo>
                    <a:pt x="1596" y="818"/>
                  </a:lnTo>
                  <a:close/>
                  <a:moveTo>
                    <a:pt x="934" y="1"/>
                  </a:moveTo>
                  <a:cubicBezTo>
                    <a:pt x="856" y="1"/>
                    <a:pt x="778" y="1"/>
                    <a:pt x="701" y="39"/>
                  </a:cubicBezTo>
                  <a:cubicBezTo>
                    <a:pt x="662" y="39"/>
                    <a:pt x="623" y="39"/>
                    <a:pt x="584" y="78"/>
                  </a:cubicBezTo>
                  <a:cubicBezTo>
                    <a:pt x="506" y="78"/>
                    <a:pt x="428" y="117"/>
                    <a:pt x="389" y="195"/>
                  </a:cubicBezTo>
                  <a:cubicBezTo>
                    <a:pt x="350" y="195"/>
                    <a:pt x="311" y="234"/>
                    <a:pt x="272" y="273"/>
                  </a:cubicBezTo>
                  <a:lnTo>
                    <a:pt x="156" y="429"/>
                  </a:lnTo>
                  <a:lnTo>
                    <a:pt x="156" y="467"/>
                  </a:lnTo>
                  <a:lnTo>
                    <a:pt x="156" y="506"/>
                  </a:lnTo>
                  <a:cubicBezTo>
                    <a:pt x="117" y="584"/>
                    <a:pt x="78" y="623"/>
                    <a:pt x="39" y="740"/>
                  </a:cubicBezTo>
                  <a:lnTo>
                    <a:pt x="39" y="779"/>
                  </a:lnTo>
                  <a:cubicBezTo>
                    <a:pt x="39" y="857"/>
                    <a:pt x="39" y="934"/>
                    <a:pt x="0" y="1012"/>
                  </a:cubicBezTo>
                  <a:cubicBezTo>
                    <a:pt x="0" y="1012"/>
                    <a:pt x="0" y="1012"/>
                    <a:pt x="0" y="1051"/>
                  </a:cubicBezTo>
                  <a:cubicBezTo>
                    <a:pt x="0" y="1129"/>
                    <a:pt x="0" y="1207"/>
                    <a:pt x="39" y="1285"/>
                  </a:cubicBezTo>
                  <a:cubicBezTo>
                    <a:pt x="39" y="1285"/>
                    <a:pt x="39" y="1285"/>
                    <a:pt x="39" y="1324"/>
                  </a:cubicBezTo>
                  <a:cubicBezTo>
                    <a:pt x="78" y="1401"/>
                    <a:pt x="117" y="1518"/>
                    <a:pt x="195" y="1596"/>
                  </a:cubicBezTo>
                  <a:cubicBezTo>
                    <a:pt x="311" y="1791"/>
                    <a:pt x="545" y="1907"/>
                    <a:pt x="739" y="1907"/>
                  </a:cubicBezTo>
                  <a:cubicBezTo>
                    <a:pt x="798" y="1927"/>
                    <a:pt x="856" y="1936"/>
                    <a:pt x="915" y="1936"/>
                  </a:cubicBezTo>
                  <a:cubicBezTo>
                    <a:pt x="968" y="1936"/>
                    <a:pt x="1021" y="1928"/>
                    <a:pt x="1074" y="1912"/>
                  </a:cubicBezTo>
                  <a:lnTo>
                    <a:pt x="1074" y="1912"/>
                  </a:lnTo>
                  <a:cubicBezTo>
                    <a:pt x="1550" y="1883"/>
                    <a:pt x="1985" y="1502"/>
                    <a:pt x="1985" y="934"/>
                  </a:cubicBezTo>
                  <a:cubicBezTo>
                    <a:pt x="1985" y="779"/>
                    <a:pt x="1946" y="623"/>
                    <a:pt x="1868" y="467"/>
                  </a:cubicBezTo>
                  <a:cubicBezTo>
                    <a:pt x="1790" y="312"/>
                    <a:pt x="1634" y="195"/>
                    <a:pt x="1518" y="117"/>
                  </a:cubicBezTo>
                  <a:lnTo>
                    <a:pt x="1479" y="117"/>
                  </a:lnTo>
                  <a:cubicBezTo>
                    <a:pt x="1401" y="78"/>
                    <a:pt x="1323" y="39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2"/>
            <p:cNvSpPr/>
            <p:nvPr/>
          </p:nvSpPr>
          <p:spPr>
            <a:xfrm>
              <a:off x="3406328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1785" y="1513"/>
                  </a:moveTo>
                  <a:lnTo>
                    <a:pt x="1781" y="1519"/>
                  </a:lnTo>
                  <a:lnTo>
                    <a:pt x="1781" y="1519"/>
                  </a:lnTo>
                  <a:lnTo>
                    <a:pt x="1756" y="1539"/>
                  </a:lnTo>
                  <a:lnTo>
                    <a:pt x="1756" y="1539"/>
                  </a:lnTo>
                  <a:cubicBezTo>
                    <a:pt x="1761" y="1528"/>
                    <a:pt x="1772" y="1521"/>
                    <a:pt x="1785" y="1513"/>
                  </a:cubicBezTo>
                  <a:close/>
                  <a:moveTo>
                    <a:pt x="1356" y="1638"/>
                  </a:moveTo>
                  <a:cubicBezTo>
                    <a:pt x="1357" y="1638"/>
                    <a:pt x="1358" y="1638"/>
                    <a:pt x="1359" y="1638"/>
                  </a:cubicBezTo>
                  <a:lnTo>
                    <a:pt x="1359" y="1638"/>
                  </a:lnTo>
                  <a:cubicBezTo>
                    <a:pt x="1360" y="1639"/>
                    <a:pt x="1361" y="1641"/>
                    <a:pt x="1361" y="1642"/>
                  </a:cubicBezTo>
                  <a:lnTo>
                    <a:pt x="1361" y="1642"/>
                  </a:lnTo>
                  <a:lnTo>
                    <a:pt x="1357" y="1641"/>
                  </a:lnTo>
                  <a:lnTo>
                    <a:pt x="1357" y="1641"/>
                  </a:lnTo>
                  <a:lnTo>
                    <a:pt x="1356" y="1638"/>
                  </a:lnTo>
                  <a:close/>
                  <a:moveTo>
                    <a:pt x="1379" y="1680"/>
                  </a:moveTo>
                  <a:cubicBezTo>
                    <a:pt x="1381" y="1685"/>
                    <a:pt x="1383" y="1691"/>
                    <a:pt x="1385" y="1696"/>
                  </a:cubicBezTo>
                  <a:lnTo>
                    <a:pt x="1385" y="1696"/>
                  </a:lnTo>
                  <a:lnTo>
                    <a:pt x="1389" y="1695"/>
                  </a:lnTo>
                  <a:lnTo>
                    <a:pt x="1389" y="1695"/>
                  </a:lnTo>
                  <a:cubicBezTo>
                    <a:pt x="1389" y="1695"/>
                    <a:pt x="1389" y="1696"/>
                    <a:pt x="1390" y="1697"/>
                  </a:cubicBezTo>
                  <a:lnTo>
                    <a:pt x="1390" y="1697"/>
                  </a:lnTo>
                  <a:cubicBezTo>
                    <a:pt x="1388" y="1697"/>
                    <a:pt x="1387" y="1698"/>
                    <a:pt x="1385" y="1698"/>
                  </a:cubicBezTo>
                  <a:lnTo>
                    <a:pt x="1385" y="1698"/>
                  </a:lnTo>
                  <a:cubicBezTo>
                    <a:pt x="1385" y="1698"/>
                    <a:pt x="1385" y="1697"/>
                    <a:pt x="1385" y="1696"/>
                  </a:cubicBezTo>
                  <a:lnTo>
                    <a:pt x="1385" y="1696"/>
                  </a:lnTo>
                  <a:lnTo>
                    <a:pt x="1383" y="1697"/>
                  </a:lnTo>
                  <a:lnTo>
                    <a:pt x="1383" y="1697"/>
                  </a:lnTo>
                  <a:lnTo>
                    <a:pt x="1383" y="1699"/>
                  </a:lnTo>
                  <a:lnTo>
                    <a:pt x="1383" y="1699"/>
                  </a:lnTo>
                  <a:cubicBezTo>
                    <a:pt x="1384" y="1699"/>
                    <a:pt x="1385" y="1699"/>
                    <a:pt x="1385" y="1698"/>
                  </a:cubicBezTo>
                  <a:lnTo>
                    <a:pt x="1385" y="1698"/>
                  </a:lnTo>
                  <a:cubicBezTo>
                    <a:pt x="1386" y="1699"/>
                    <a:pt x="1386" y="1700"/>
                    <a:pt x="1386" y="1701"/>
                  </a:cubicBezTo>
                  <a:lnTo>
                    <a:pt x="1386" y="1701"/>
                  </a:lnTo>
                  <a:cubicBezTo>
                    <a:pt x="1385" y="1701"/>
                    <a:pt x="1384" y="1702"/>
                    <a:pt x="1384" y="1702"/>
                  </a:cubicBezTo>
                  <a:lnTo>
                    <a:pt x="1384" y="1702"/>
                  </a:lnTo>
                  <a:lnTo>
                    <a:pt x="1383" y="1699"/>
                  </a:lnTo>
                  <a:lnTo>
                    <a:pt x="1383" y="1699"/>
                  </a:lnTo>
                  <a:cubicBezTo>
                    <a:pt x="1382" y="1700"/>
                    <a:pt x="1381" y="1700"/>
                    <a:pt x="1381" y="1700"/>
                  </a:cubicBezTo>
                  <a:lnTo>
                    <a:pt x="1381" y="1700"/>
                  </a:lnTo>
                  <a:lnTo>
                    <a:pt x="1380" y="1698"/>
                  </a:lnTo>
                  <a:lnTo>
                    <a:pt x="1380" y="1698"/>
                  </a:lnTo>
                  <a:lnTo>
                    <a:pt x="1383" y="1697"/>
                  </a:lnTo>
                  <a:lnTo>
                    <a:pt x="1383" y="1697"/>
                  </a:lnTo>
                  <a:lnTo>
                    <a:pt x="1379" y="1680"/>
                  </a:lnTo>
                  <a:close/>
                  <a:moveTo>
                    <a:pt x="1354" y="1729"/>
                  </a:moveTo>
                  <a:cubicBezTo>
                    <a:pt x="1354" y="1730"/>
                    <a:pt x="1354" y="1731"/>
                    <a:pt x="1354" y="1732"/>
                  </a:cubicBezTo>
                  <a:lnTo>
                    <a:pt x="1354" y="1732"/>
                  </a:lnTo>
                  <a:cubicBezTo>
                    <a:pt x="1353" y="1732"/>
                    <a:pt x="1353" y="1732"/>
                    <a:pt x="1353" y="1732"/>
                  </a:cubicBezTo>
                  <a:lnTo>
                    <a:pt x="1353" y="1732"/>
                  </a:lnTo>
                  <a:lnTo>
                    <a:pt x="1354" y="1729"/>
                  </a:lnTo>
                  <a:close/>
                  <a:moveTo>
                    <a:pt x="1293" y="1735"/>
                  </a:moveTo>
                  <a:lnTo>
                    <a:pt x="1299" y="1736"/>
                  </a:lnTo>
                  <a:lnTo>
                    <a:pt x="1299" y="1736"/>
                  </a:lnTo>
                  <a:cubicBezTo>
                    <a:pt x="1298" y="1736"/>
                    <a:pt x="1298" y="1737"/>
                    <a:pt x="1297" y="1737"/>
                  </a:cubicBezTo>
                  <a:lnTo>
                    <a:pt x="1297" y="1737"/>
                  </a:lnTo>
                  <a:cubicBezTo>
                    <a:pt x="1295" y="1736"/>
                    <a:pt x="1294" y="1736"/>
                    <a:pt x="1292" y="1735"/>
                  </a:cubicBezTo>
                  <a:lnTo>
                    <a:pt x="1292" y="1735"/>
                  </a:lnTo>
                  <a:lnTo>
                    <a:pt x="1293" y="1735"/>
                  </a:lnTo>
                  <a:close/>
                  <a:moveTo>
                    <a:pt x="1386" y="1701"/>
                  </a:moveTo>
                  <a:cubicBezTo>
                    <a:pt x="1388" y="1706"/>
                    <a:pt x="1389" y="1711"/>
                    <a:pt x="1390" y="1715"/>
                  </a:cubicBezTo>
                  <a:lnTo>
                    <a:pt x="1390" y="1715"/>
                  </a:lnTo>
                  <a:lnTo>
                    <a:pt x="1396" y="1714"/>
                  </a:lnTo>
                  <a:lnTo>
                    <a:pt x="1396" y="1714"/>
                  </a:lnTo>
                  <a:cubicBezTo>
                    <a:pt x="1396" y="1715"/>
                    <a:pt x="1396" y="1715"/>
                    <a:pt x="1396" y="1716"/>
                  </a:cubicBezTo>
                  <a:lnTo>
                    <a:pt x="1396" y="1716"/>
                  </a:lnTo>
                  <a:cubicBezTo>
                    <a:pt x="1394" y="1717"/>
                    <a:pt x="1393" y="1717"/>
                    <a:pt x="1391" y="1718"/>
                  </a:cubicBezTo>
                  <a:lnTo>
                    <a:pt x="1391" y="1718"/>
                  </a:lnTo>
                  <a:cubicBezTo>
                    <a:pt x="1391" y="1717"/>
                    <a:pt x="1391" y="1716"/>
                    <a:pt x="1390" y="1715"/>
                  </a:cubicBezTo>
                  <a:lnTo>
                    <a:pt x="1390" y="1715"/>
                  </a:lnTo>
                  <a:lnTo>
                    <a:pt x="1387" y="1716"/>
                  </a:lnTo>
                  <a:lnTo>
                    <a:pt x="1387" y="1716"/>
                  </a:lnTo>
                  <a:lnTo>
                    <a:pt x="1388" y="1719"/>
                  </a:lnTo>
                  <a:lnTo>
                    <a:pt x="1388" y="1719"/>
                  </a:lnTo>
                  <a:cubicBezTo>
                    <a:pt x="1389" y="1719"/>
                    <a:pt x="1390" y="1718"/>
                    <a:pt x="1391" y="1718"/>
                  </a:cubicBezTo>
                  <a:lnTo>
                    <a:pt x="1391" y="1718"/>
                  </a:lnTo>
                  <a:cubicBezTo>
                    <a:pt x="1393" y="1725"/>
                    <a:pt x="1394" y="1732"/>
                    <a:pt x="1396" y="1738"/>
                  </a:cubicBezTo>
                  <a:lnTo>
                    <a:pt x="1396" y="1738"/>
                  </a:lnTo>
                  <a:lnTo>
                    <a:pt x="1388" y="1719"/>
                  </a:lnTo>
                  <a:lnTo>
                    <a:pt x="1388" y="1719"/>
                  </a:lnTo>
                  <a:cubicBezTo>
                    <a:pt x="1388" y="1720"/>
                    <a:pt x="1387" y="1720"/>
                    <a:pt x="1387" y="1720"/>
                  </a:cubicBezTo>
                  <a:lnTo>
                    <a:pt x="1387" y="1720"/>
                  </a:lnTo>
                  <a:lnTo>
                    <a:pt x="1386" y="1716"/>
                  </a:lnTo>
                  <a:lnTo>
                    <a:pt x="1386" y="1716"/>
                  </a:lnTo>
                  <a:lnTo>
                    <a:pt x="1387" y="1716"/>
                  </a:lnTo>
                  <a:lnTo>
                    <a:pt x="1387" y="1716"/>
                  </a:lnTo>
                  <a:lnTo>
                    <a:pt x="1386" y="1713"/>
                  </a:lnTo>
                  <a:lnTo>
                    <a:pt x="1384" y="1703"/>
                  </a:lnTo>
                  <a:lnTo>
                    <a:pt x="1384" y="1703"/>
                  </a:lnTo>
                  <a:lnTo>
                    <a:pt x="1386" y="1701"/>
                  </a:lnTo>
                  <a:close/>
                  <a:moveTo>
                    <a:pt x="1288" y="1737"/>
                  </a:moveTo>
                  <a:lnTo>
                    <a:pt x="1293" y="1738"/>
                  </a:lnTo>
                  <a:lnTo>
                    <a:pt x="1293" y="1738"/>
                  </a:lnTo>
                  <a:cubicBezTo>
                    <a:pt x="1292" y="1738"/>
                    <a:pt x="1292" y="1738"/>
                    <a:pt x="1291" y="1739"/>
                  </a:cubicBezTo>
                  <a:lnTo>
                    <a:pt x="1291" y="1739"/>
                  </a:lnTo>
                  <a:cubicBezTo>
                    <a:pt x="1290" y="1738"/>
                    <a:pt x="1289" y="1738"/>
                    <a:pt x="1288" y="1737"/>
                  </a:cubicBezTo>
                  <a:close/>
                  <a:moveTo>
                    <a:pt x="1310" y="1739"/>
                  </a:moveTo>
                  <a:lnTo>
                    <a:pt x="1313" y="1740"/>
                  </a:lnTo>
                  <a:lnTo>
                    <a:pt x="1313" y="1740"/>
                  </a:lnTo>
                  <a:cubicBezTo>
                    <a:pt x="1313" y="1740"/>
                    <a:pt x="1312" y="1740"/>
                    <a:pt x="1312" y="1741"/>
                  </a:cubicBezTo>
                  <a:lnTo>
                    <a:pt x="1312" y="1741"/>
                  </a:lnTo>
                  <a:cubicBezTo>
                    <a:pt x="1311" y="1741"/>
                    <a:pt x="1311" y="1741"/>
                    <a:pt x="1310" y="1741"/>
                  </a:cubicBezTo>
                  <a:lnTo>
                    <a:pt x="1310" y="1741"/>
                  </a:lnTo>
                  <a:cubicBezTo>
                    <a:pt x="1309" y="1741"/>
                    <a:pt x="1309" y="1741"/>
                    <a:pt x="1308" y="1740"/>
                  </a:cubicBezTo>
                  <a:lnTo>
                    <a:pt x="1308" y="1740"/>
                  </a:lnTo>
                  <a:lnTo>
                    <a:pt x="1310" y="1739"/>
                  </a:lnTo>
                  <a:close/>
                  <a:moveTo>
                    <a:pt x="1283" y="1737"/>
                  </a:moveTo>
                  <a:lnTo>
                    <a:pt x="1285" y="1740"/>
                  </a:lnTo>
                  <a:lnTo>
                    <a:pt x="1285" y="1740"/>
                  </a:lnTo>
                  <a:cubicBezTo>
                    <a:pt x="1284" y="1741"/>
                    <a:pt x="1283" y="1741"/>
                    <a:pt x="1282" y="1741"/>
                  </a:cubicBezTo>
                  <a:lnTo>
                    <a:pt x="1282" y="1741"/>
                  </a:lnTo>
                  <a:lnTo>
                    <a:pt x="1280" y="1738"/>
                  </a:lnTo>
                  <a:lnTo>
                    <a:pt x="1280" y="1738"/>
                  </a:lnTo>
                  <a:lnTo>
                    <a:pt x="1283" y="1737"/>
                  </a:lnTo>
                  <a:close/>
                  <a:moveTo>
                    <a:pt x="1307" y="1741"/>
                  </a:moveTo>
                  <a:lnTo>
                    <a:pt x="1308" y="1741"/>
                  </a:lnTo>
                  <a:lnTo>
                    <a:pt x="1308" y="1741"/>
                  </a:lnTo>
                  <a:cubicBezTo>
                    <a:pt x="1307" y="1741"/>
                    <a:pt x="1307" y="1741"/>
                    <a:pt x="1306" y="1741"/>
                  </a:cubicBezTo>
                  <a:lnTo>
                    <a:pt x="1306" y="1741"/>
                  </a:lnTo>
                  <a:lnTo>
                    <a:pt x="1307" y="1741"/>
                  </a:lnTo>
                  <a:close/>
                  <a:moveTo>
                    <a:pt x="1320" y="1744"/>
                  </a:moveTo>
                  <a:lnTo>
                    <a:pt x="1322" y="1744"/>
                  </a:lnTo>
                  <a:lnTo>
                    <a:pt x="1322" y="1744"/>
                  </a:lnTo>
                  <a:cubicBezTo>
                    <a:pt x="1322" y="1744"/>
                    <a:pt x="1322" y="1744"/>
                    <a:pt x="1322" y="1744"/>
                  </a:cubicBezTo>
                  <a:lnTo>
                    <a:pt x="1322" y="1744"/>
                  </a:lnTo>
                  <a:cubicBezTo>
                    <a:pt x="1321" y="1744"/>
                    <a:pt x="1320" y="1744"/>
                    <a:pt x="1320" y="1744"/>
                  </a:cubicBezTo>
                  <a:lnTo>
                    <a:pt x="1320" y="1744"/>
                  </a:lnTo>
                  <a:lnTo>
                    <a:pt x="1320" y="1744"/>
                  </a:lnTo>
                  <a:close/>
                  <a:moveTo>
                    <a:pt x="1328" y="1745"/>
                  </a:moveTo>
                  <a:lnTo>
                    <a:pt x="1345" y="1749"/>
                  </a:lnTo>
                  <a:lnTo>
                    <a:pt x="1345" y="1748"/>
                  </a:lnTo>
                  <a:lnTo>
                    <a:pt x="1345" y="1748"/>
                  </a:lnTo>
                  <a:lnTo>
                    <a:pt x="1349" y="1749"/>
                  </a:lnTo>
                  <a:lnTo>
                    <a:pt x="1349" y="1749"/>
                  </a:lnTo>
                  <a:cubicBezTo>
                    <a:pt x="1349" y="1749"/>
                    <a:pt x="1349" y="1749"/>
                    <a:pt x="1348" y="1749"/>
                  </a:cubicBezTo>
                  <a:lnTo>
                    <a:pt x="1348" y="1749"/>
                  </a:lnTo>
                  <a:lnTo>
                    <a:pt x="1345" y="1749"/>
                  </a:lnTo>
                  <a:lnTo>
                    <a:pt x="1344" y="1750"/>
                  </a:lnTo>
                  <a:lnTo>
                    <a:pt x="1344" y="1750"/>
                  </a:lnTo>
                  <a:cubicBezTo>
                    <a:pt x="1339" y="1749"/>
                    <a:pt x="1333" y="1748"/>
                    <a:pt x="1327" y="1746"/>
                  </a:cubicBezTo>
                  <a:lnTo>
                    <a:pt x="1327" y="1746"/>
                  </a:lnTo>
                  <a:cubicBezTo>
                    <a:pt x="1327" y="1746"/>
                    <a:pt x="1327" y="1745"/>
                    <a:pt x="1328" y="1745"/>
                  </a:cubicBezTo>
                  <a:close/>
                  <a:moveTo>
                    <a:pt x="1348" y="1749"/>
                  </a:moveTo>
                  <a:lnTo>
                    <a:pt x="1362" y="1752"/>
                  </a:lnTo>
                  <a:cubicBezTo>
                    <a:pt x="1358" y="1752"/>
                    <a:pt x="1353" y="1752"/>
                    <a:pt x="1348" y="1751"/>
                  </a:cubicBezTo>
                  <a:lnTo>
                    <a:pt x="1348" y="1751"/>
                  </a:lnTo>
                  <a:cubicBezTo>
                    <a:pt x="1348" y="1751"/>
                    <a:pt x="1348" y="1751"/>
                    <a:pt x="1348" y="1752"/>
                  </a:cubicBezTo>
                  <a:lnTo>
                    <a:pt x="1348" y="1752"/>
                  </a:lnTo>
                  <a:cubicBezTo>
                    <a:pt x="1346" y="1751"/>
                    <a:pt x="1345" y="1751"/>
                    <a:pt x="1343" y="1751"/>
                  </a:cubicBezTo>
                  <a:lnTo>
                    <a:pt x="1343" y="1751"/>
                  </a:lnTo>
                  <a:lnTo>
                    <a:pt x="1344" y="1750"/>
                  </a:lnTo>
                  <a:lnTo>
                    <a:pt x="1344" y="1750"/>
                  </a:lnTo>
                  <a:cubicBezTo>
                    <a:pt x="1345" y="1750"/>
                    <a:pt x="1347" y="1750"/>
                    <a:pt x="1348" y="1751"/>
                  </a:cubicBezTo>
                  <a:lnTo>
                    <a:pt x="1348" y="1751"/>
                  </a:lnTo>
                  <a:cubicBezTo>
                    <a:pt x="1348" y="1750"/>
                    <a:pt x="1348" y="1750"/>
                    <a:pt x="1348" y="1749"/>
                  </a:cubicBezTo>
                  <a:close/>
                  <a:moveTo>
                    <a:pt x="1440" y="1"/>
                  </a:moveTo>
                  <a:cubicBezTo>
                    <a:pt x="1323" y="1"/>
                    <a:pt x="1246" y="40"/>
                    <a:pt x="1168" y="40"/>
                  </a:cubicBezTo>
                  <a:cubicBezTo>
                    <a:pt x="1051" y="79"/>
                    <a:pt x="934" y="118"/>
                    <a:pt x="818" y="157"/>
                  </a:cubicBezTo>
                  <a:cubicBezTo>
                    <a:pt x="779" y="196"/>
                    <a:pt x="740" y="234"/>
                    <a:pt x="701" y="273"/>
                  </a:cubicBezTo>
                  <a:cubicBezTo>
                    <a:pt x="623" y="312"/>
                    <a:pt x="584" y="351"/>
                    <a:pt x="545" y="390"/>
                  </a:cubicBezTo>
                  <a:cubicBezTo>
                    <a:pt x="428" y="546"/>
                    <a:pt x="312" y="701"/>
                    <a:pt x="273" y="857"/>
                  </a:cubicBezTo>
                  <a:cubicBezTo>
                    <a:pt x="242" y="949"/>
                    <a:pt x="211" y="1017"/>
                    <a:pt x="200" y="1100"/>
                  </a:cubicBezTo>
                  <a:lnTo>
                    <a:pt x="200" y="1100"/>
                  </a:lnTo>
                  <a:cubicBezTo>
                    <a:pt x="127" y="1193"/>
                    <a:pt x="65" y="1297"/>
                    <a:pt x="39" y="1402"/>
                  </a:cubicBezTo>
                  <a:cubicBezTo>
                    <a:pt x="0" y="1558"/>
                    <a:pt x="0" y="1713"/>
                    <a:pt x="0" y="1830"/>
                  </a:cubicBezTo>
                  <a:cubicBezTo>
                    <a:pt x="0" y="2063"/>
                    <a:pt x="78" y="2219"/>
                    <a:pt x="156" y="2414"/>
                  </a:cubicBezTo>
                  <a:cubicBezTo>
                    <a:pt x="195" y="2491"/>
                    <a:pt x="273" y="2569"/>
                    <a:pt x="312" y="2647"/>
                  </a:cubicBezTo>
                  <a:cubicBezTo>
                    <a:pt x="351" y="2686"/>
                    <a:pt x="390" y="2725"/>
                    <a:pt x="428" y="2764"/>
                  </a:cubicBezTo>
                  <a:cubicBezTo>
                    <a:pt x="701" y="2997"/>
                    <a:pt x="1051" y="3114"/>
                    <a:pt x="1401" y="3114"/>
                  </a:cubicBezTo>
                  <a:cubicBezTo>
                    <a:pt x="1557" y="3114"/>
                    <a:pt x="1674" y="3075"/>
                    <a:pt x="1829" y="3036"/>
                  </a:cubicBezTo>
                  <a:cubicBezTo>
                    <a:pt x="2024" y="2958"/>
                    <a:pt x="2218" y="2881"/>
                    <a:pt x="2374" y="2725"/>
                  </a:cubicBezTo>
                  <a:cubicBezTo>
                    <a:pt x="2491" y="2647"/>
                    <a:pt x="2569" y="2530"/>
                    <a:pt x="2647" y="2375"/>
                  </a:cubicBezTo>
                  <a:cubicBezTo>
                    <a:pt x="2802" y="2102"/>
                    <a:pt x="2880" y="1791"/>
                    <a:pt x="2841" y="1480"/>
                  </a:cubicBezTo>
                  <a:cubicBezTo>
                    <a:pt x="2841" y="1324"/>
                    <a:pt x="2802" y="1168"/>
                    <a:pt x="2763" y="1013"/>
                  </a:cubicBezTo>
                  <a:cubicBezTo>
                    <a:pt x="2685" y="818"/>
                    <a:pt x="2569" y="624"/>
                    <a:pt x="2452" y="468"/>
                  </a:cubicBezTo>
                  <a:cubicBezTo>
                    <a:pt x="2413" y="429"/>
                    <a:pt x="2374" y="390"/>
                    <a:pt x="2335" y="390"/>
                  </a:cubicBezTo>
                  <a:cubicBezTo>
                    <a:pt x="2257" y="273"/>
                    <a:pt x="2141" y="234"/>
                    <a:pt x="2024" y="157"/>
                  </a:cubicBezTo>
                  <a:cubicBezTo>
                    <a:pt x="1946" y="118"/>
                    <a:pt x="1829" y="79"/>
                    <a:pt x="1713" y="40"/>
                  </a:cubicBezTo>
                  <a:cubicBezTo>
                    <a:pt x="1635" y="40"/>
                    <a:pt x="1518" y="40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2"/>
            <p:cNvSpPr/>
            <p:nvPr/>
          </p:nvSpPr>
          <p:spPr>
            <a:xfrm>
              <a:off x="3419245" y="5176649"/>
              <a:ext cx="30856" cy="28253"/>
            </a:xfrm>
            <a:custGeom>
              <a:avLst/>
              <a:gdLst/>
              <a:ahLst/>
              <a:cxnLst/>
              <a:rect l="l" t="t" r="r" b="b"/>
              <a:pathLst>
                <a:path w="2881" h="2638" extrusionOk="0">
                  <a:moveTo>
                    <a:pt x="1641" y="1228"/>
                  </a:moveTo>
                  <a:lnTo>
                    <a:pt x="1646" y="1229"/>
                  </a:lnTo>
                  <a:lnTo>
                    <a:pt x="1646" y="1229"/>
                  </a:lnTo>
                  <a:lnTo>
                    <a:pt x="1648" y="1233"/>
                  </a:lnTo>
                  <a:lnTo>
                    <a:pt x="1648" y="1233"/>
                  </a:lnTo>
                  <a:lnTo>
                    <a:pt x="1649" y="1236"/>
                  </a:lnTo>
                  <a:lnTo>
                    <a:pt x="1649" y="1236"/>
                  </a:lnTo>
                  <a:cubicBezTo>
                    <a:pt x="1645" y="1234"/>
                    <a:pt x="1643" y="1231"/>
                    <a:pt x="1641" y="1228"/>
                  </a:cubicBezTo>
                  <a:close/>
                  <a:moveTo>
                    <a:pt x="1645" y="1453"/>
                  </a:moveTo>
                  <a:lnTo>
                    <a:pt x="1616" y="1474"/>
                  </a:lnTo>
                  <a:lnTo>
                    <a:pt x="1616" y="1474"/>
                  </a:lnTo>
                  <a:cubicBezTo>
                    <a:pt x="1618" y="1471"/>
                    <a:pt x="1619" y="1468"/>
                    <a:pt x="1620" y="1465"/>
                  </a:cubicBezTo>
                  <a:lnTo>
                    <a:pt x="1620" y="1465"/>
                  </a:lnTo>
                  <a:cubicBezTo>
                    <a:pt x="1628" y="1461"/>
                    <a:pt x="1636" y="1456"/>
                    <a:pt x="1645" y="1453"/>
                  </a:cubicBezTo>
                  <a:close/>
                  <a:moveTo>
                    <a:pt x="1615" y="1480"/>
                  </a:moveTo>
                  <a:lnTo>
                    <a:pt x="1614" y="1480"/>
                  </a:lnTo>
                  <a:lnTo>
                    <a:pt x="1614" y="1480"/>
                  </a:lnTo>
                  <a:cubicBezTo>
                    <a:pt x="1614" y="1480"/>
                    <a:pt x="1614" y="1480"/>
                    <a:pt x="1614" y="1480"/>
                  </a:cubicBezTo>
                  <a:lnTo>
                    <a:pt x="1614" y="1480"/>
                  </a:lnTo>
                  <a:cubicBezTo>
                    <a:pt x="1614" y="1480"/>
                    <a:pt x="1615" y="1480"/>
                    <a:pt x="1615" y="1480"/>
                  </a:cubicBezTo>
                  <a:close/>
                  <a:moveTo>
                    <a:pt x="1617" y="1467"/>
                  </a:moveTo>
                  <a:lnTo>
                    <a:pt x="1613" y="1477"/>
                  </a:lnTo>
                  <a:lnTo>
                    <a:pt x="1613" y="1477"/>
                  </a:lnTo>
                  <a:lnTo>
                    <a:pt x="1609" y="1480"/>
                  </a:lnTo>
                  <a:lnTo>
                    <a:pt x="1609" y="1480"/>
                  </a:lnTo>
                  <a:cubicBezTo>
                    <a:pt x="1610" y="1480"/>
                    <a:pt x="1611" y="1480"/>
                    <a:pt x="1612" y="1480"/>
                  </a:cubicBezTo>
                  <a:lnTo>
                    <a:pt x="1612" y="1480"/>
                  </a:lnTo>
                  <a:lnTo>
                    <a:pt x="1611" y="1481"/>
                  </a:lnTo>
                  <a:lnTo>
                    <a:pt x="1602" y="1485"/>
                  </a:lnTo>
                  <a:lnTo>
                    <a:pt x="1602" y="1485"/>
                  </a:lnTo>
                  <a:lnTo>
                    <a:pt x="1600" y="1487"/>
                  </a:lnTo>
                  <a:lnTo>
                    <a:pt x="1600" y="1487"/>
                  </a:lnTo>
                  <a:lnTo>
                    <a:pt x="1596" y="1487"/>
                  </a:lnTo>
                  <a:lnTo>
                    <a:pt x="1596" y="1487"/>
                  </a:lnTo>
                  <a:lnTo>
                    <a:pt x="1585" y="1492"/>
                  </a:lnTo>
                  <a:lnTo>
                    <a:pt x="1585" y="1492"/>
                  </a:lnTo>
                  <a:cubicBezTo>
                    <a:pt x="1586" y="1491"/>
                    <a:pt x="1587" y="1490"/>
                    <a:pt x="1588" y="1489"/>
                  </a:cubicBezTo>
                  <a:lnTo>
                    <a:pt x="1588" y="1489"/>
                  </a:lnTo>
                  <a:lnTo>
                    <a:pt x="1587" y="1489"/>
                  </a:lnTo>
                  <a:lnTo>
                    <a:pt x="1587" y="1489"/>
                  </a:lnTo>
                  <a:cubicBezTo>
                    <a:pt x="1590" y="1486"/>
                    <a:pt x="1593" y="1484"/>
                    <a:pt x="1596" y="1481"/>
                  </a:cubicBezTo>
                  <a:lnTo>
                    <a:pt x="1596" y="1481"/>
                  </a:lnTo>
                  <a:cubicBezTo>
                    <a:pt x="1597" y="1481"/>
                    <a:pt x="1597" y="1481"/>
                    <a:pt x="1598" y="1481"/>
                  </a:cubicBezTo>
                  <a:lnTo>
                    <a:pt x="1598" y="1481"/>
                  </a:lnTo>
                  <a:cubicBezTo>
                    <a:pt x="1595" y="1483"/>
                    <a:pt x="1591" y="1486"/>
                    <a:pt x="1588" y="1489"/>
                  </a:cubicBezTo>
                  <a:lnTo>
                    <a:pt x="1588" y="1489"/>
                  </a:lnTo>
                  <a:lnTo>
                    <a:pt x="1596" y="1487"/>
                  </a:lnTo>
                  <a:lnTo>
                    <a:pt x="1596" y="1487"/>
                  </a:lnTo>
                  <a:lnTo>
                    <a:pt x="1602" y="1485"/>
                  </a:lnTo>
                  <a:lnTo>
                    <a:pt x="1602" y="1485"/>
                  </a:lnTo>
                  <a:lnTo>
                    <a:pt x="1609" y="1480"/>
                  </a:lnTo>
                  <a:lnTo>
                    <a:pt x="1609" y="1480"/>
                  </a:lnTo>
                  <a:cubicBezTo>
                    <a:pt x="1605" y="1480"/>
                    <a:pt x="1601" y="1480"/>
                    <a:pt x="1598" y="1481"/>
                  </a:cubicBezTo>
                  <a:lnTo>
                    <a:pt x="1598" y="1481"/>
                  </a:lnTo>
                  <a:cubicBezTo>
                    <a:pt x="1604" y="1476"/>
                    <a:pt x="1610" y="1471"/>
                    <a:pt x="1617" y="1467"/>
                  </a:cubicBezTo>
                  <a:close/>
                  <a:moveTo>
                    <a:pt x="1584" y="1483"/>
                  </a:moveTo>
                  <a:lnTo>
                    <a:pt x="1578" y="1491"/>
                  </a:lnTo>
                  <a:lnTo>
                    <a:pt x="1578" y="1491"/>
                  </a:lnTo>
                  <a:lnTo>
                    <a:pt x="1545" y="1498"/>
                  </a:lnTo>
                  <a:lnTo>
                    <a:pt x="1545" y="1498"/>
                  </a:lnTo>
                  <a:cubicBezTo>
                    <a:pt x="1558" y="1490"/>
                    <a:pt x="1571" y="1485"/>
                    <a:pt x="1584" y="1483"/>
                  </a:cubicBezTo>
                  <a:close/>
                  <a:moveTo>
                    <a:pt x="1499" y="1489"/>
                  </a:moveTo>
                  <a:cubicBezTo>
                    <a:pt x="1511" y="1489"/>
                    <a:pt x="1522" y="1493"/>
                    <a:pt x="1534" y="1500"/>
                  </a:cubicBezTo>
                  <a:lnTo>
                    <a:pt x="1534" y="1500"/>
                  </a:lnTo>
                  <a:lnTo>
                    <a:pt x="1499" y="1507"/>
                  </a:lnTo>
                  <a:lnTo>
                    <a:pt x="1499" y="1507"/>
                  </a:lnTo>
                  <a:lnTo>
                    <a:pt x="1492" y="1505"/>
                  </a:lnTo>
                  <a:lnTo>
                    <a:pt x="1492" y="1505"/>
                  </a:lnTo>
                  <a:lnTo>
                    <a:pt x="1472" y="1495"/>
                  </a:lnTo>
                  <a:lnTo>
                    <a:pt x="1472" y="1495"/>
                  </a:lnTo>
                  <a:cubicBezTo>
                    <a:pt x="1481" y="1491"/>
                    <a:pt x="1490" y="1489"/>
                    <a:pt x="1499" y="1489"/>
                  </a:cubicBezTo>
                  <a:close/>
                  <a:moveTo>
                    <a:pt x="1464" y="1507"/>
                  </a:moveTo>
                  <a:cubicBezTo>
                    <a:pt x="1465" y="1507"/>
                    <a:pt x="1466" y="1507"/>
                    <a:pt x="1468" y="1508"/>
                  </a:cubicBezTo>
                  <a:lnTo>
                    <a:pt x="1468" y="1508"/>
                  </a:lnTo>
                  <a:cubicBezTo>
                    <a:pt x="1469" y="1509"/>
                    <a:pt x="1471" y="1511"/>
                    <a:pt x="1473" y="1512"/>
                  </a:cubicBezTo>
                  <a:lnTo>
                    <a:pt x="1473" y="1512"/>
                  </a:lnTo>
                  <a:lnTo>
                    <a:pt x="1471" y="1512"/>
                  </a:lnTo>
                  <a:lnTo>
                    <a:pt x="1471" y="1512"/>
                  </a:lnTo>
                  <a:lnTo>
                    <a:pt x="1464" y="1507"/>
                  </a:lnTo>
                  <a:close/>
                  <a:moveTo>
                    <a:pt x="1538" y="1502"/>
                  </a:moveTo>
                  <a:cubicBezTo>
                    <a:pt x="1540" y="1504"/>
                    <a:pt x="1543" y="1506"/>
                    <a:pt x="1545" y="1508"/>
                  </a:cubicBezTo>
                  <a:lnTo>
                    <a:pt x="1545" y="1508"/>
                  </a:lnTo>
                  <a:lnTo>
                    <a:pt x="1531" y="1513"/>
                  </a:lnTo>
                  <a:lnTo>
                    <a:pt x="1531" y="1513"/>
                  </a:lnTo>
                  <a:lnTo>
                    <a:pt x="1525" y="1512"/>
                  </a:lnTo>
                  <a:lnTo>
                    <a:pt x="1525" y="1512"/>
                  </a:lnTo>
                  <a:cubicBezTo>
                    <a:pt x="1529" y="1508"/>
                    <a:pt x="1534" y="1505"/>
                    <a:pt x="1538" y="1502"/>
                  </a:cubicBezTo>
                  <a:close/>
                  <a:moveTo>
                    <a:pt x="1402" y="1"/>
                  </a:moveTo>
                  <a:cubicBezTo>
                    <a:pt x="1207" y="1"/>
                    <a:pt x="974" y="40"/>
                    <a:pt x="779" y="156"/>
                  </a:cubicBezTo>
                  <a:cubicBezTo>
                    <a:pt x="701" y="195"/>
                    <a:pt x="623" y="234"/>
                    <a:pt x="546" y="312"/>
                  </a:cubicBezTo>
                  <a:cubicBezTo>
                    <a:pt x="507" y="351"/>
                    <a:pt x="468" y="390"/>
                    <a:pt x="429" y="429"/>
                  </a:cubicBezTo>
                  <a:cubicBezTo>
                    <a:pt x="273" y="585"/>
                    <a:pt x="156" y="779"/>
                    <a:pt x="117" y="1013"/>
                  </a:cubicBezTo>
                  <a:cubicBezTo>
                    <a:pt x="1" y="1441"/>
                    <a:pt x="117" y="1908"/>
                    <a:pt x="429" y="2219"/>
                  </a:cubicBezTo>
                  <a:cubicBezTo>
                    <a:pt x="507" y="2297"/>
                    <a:pt x="584" y="2375"/>
                    <a:pt x="701" y="2413"/>
                  </a:cubicBezTo>
                  <a:lnTo>
                    <a:pt x="740" y="2452"/>
                  </a:lnTo>
                  <a:cubicBezTo>
                    <a:pt x="818" y="2491"/>
                    <a:pt x="896" y="2530"/>
                    <a:pt x="974" y="2569"/>
                  </a:cubicBezTo>
                  <a:cubicBezTo>
                    <a:pt x="1042" y="2583"/>
                    <a:pt x="1105" y="2592"/>
                    <a:pt x="1167" y="2596"/>
                  </a:cubicBezTo>
                  <a:lnTo>
                    <a:pt x="1167" y="2596"/>
                  </a:lnTo>
                  <a:cubicBezTo>
                    <a:pt x="1180" y="2600"/>
                    <a:pt x="1194" y="2604"/>
                    <a:pt x="1207" y="2608"/>
                  </a:cubicBezTo>
                  <a:cubicBezTo>
                    <a:pt x="1304" y="2627"/>
                    <a:pt x="1392" y="2637"/>
                    <a:pt x="1475" y="2637"/>
                  </a:cubicBezTo>
                  <a:cubicBezTo>
                    <a:pt x="1557" y="2637"/>
                    <a:pt x="1635" y="2627"/>
                    <a:pt x="1713" y="2608"/>
                  </a:cubicBezTo>
                  <a:cubicBezTo>
                    <a:pt x="1869" y="2569"/>
                    <a:pt x="2024" y="2530"/>
                    <a:pt x="2180" y="2452"/>
                  </a:cubicBezTo>
                  <a:cubicBezTo>
                    <a:pt x="2258" y="2413"/>
                    <a:pt x="2374" y="2336"/>
                    <a:pt x="2452" y="2258"/>
                  </a:cubicBezTo>
                  <a:cubicBezTo>
                    <a:pt x="2608" y="2102"/>
                    <a:pt x="2686" y="1946"/>
                    <a:pt x="2764" y="1752"/>
                  </a:cubicBezTo>
                  <a:cubicBezTo>
                    <a:pt x="2880" y="1402"/>
                    <a:pt x="2841" y="1051"/>
                    <a:pt x="2647" y="740"/>
                  </a:cubicBezTo>
                  <a:cubicBezTo>
                    <a:pt x="2608" y="662"/>
                    <a:pt x="2569" y="623"/>
                    <a:pt x="2530" y="585"/>
                  </a:cubicBezTo>
                  <a:cubicBezTo>
                    <a:pt x="2491" y="507"/>
                    <a:pt x="2413" y="429"/>
                    <a:pt x="2374" y="390"/>
                  </a:cubicBezTo>
                  <a:cubicBezTo>
                    <a:pt x="2258" y="273"/>
                    <a:pt x="2141" y="195"/>
                    <a:pt x="2024" y="156"/>
                  </a:cubicBezTo>
                  <a:cubicBezTo>
                    <a:pt x="1830" y="40"/>
                    <a:pt x="1635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2"/>
            <p:cNvSpPr/>
            <p:nvPr/>
          </p:nvSpPr>
          <p:spPr>
            <a:xfrm>
              <a:off x="3405621" y="5147036"/>
              <a:ext cx="78237" cy="12541"/>
            </a:xfrm>
            <a:custGeom>
              <a:avLst/>
              <a:gdLst/>
              <a:ahLst/>
              <a:cxnLst/>
              <a:rect l="l" t="t" r="r" b="b"/>
              <a:pathLst>
                <a:path w="7305" h="1171" extrusionOk="0">
                  <a:moveTo>
                    <a:pt x="380" y="1"/>
                  </a:moveTo>
                  <a:cubicBezTo>
                    <a:pt x="97" y="1"/>
                    <a:pt x="1" y="434"/>
                    <a:pt x="300" y="509"/>
                  </a:cubicBezTo>
                  <a:cubicBezTo>
                    <a:pt x="2518" y="781"/>
                    <a:pt x="4736" y="1015"/>
                    <a:pt x="6993" y="1170"/>
                  </a:cubicBezTo>
                  <a:cubicBezTo>
                    <a:pt x="7304" y="1170"/>
                    <a:pt x="7304" y="664"/>
                    <a:pt x="6993" y="664"/>
                  </a:cubicBezTo>
                  <a:cubicBezTo>
                    <a:pt x="4775" y="509"/>
                    <a:pt x="2596" y="314"/>
                    <a:pt x="417" y="3"/>
                  </a:cubicBezTo>
                  <a:cubicBezTo>
                    <a:pt x="404" y="1"/>
                    <a:pt x="392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2"/>
            <p:cNvSpPr/>
            <p:nvPr/>
          </p:nvSpPr>
          <p:spPr>
            <a:xfrm>
              <a:off x="3422543" y="5113364"/>
              <a:ext cx="62043" cy="45989"/>
            </a:xfrm>
            <a:custGeom>
              <a:avLst/>
              <a:gdLst/>
              <a:ahLst/>
              <a:cxnLst/>
              <a:rect l="l" t="t" r="r" b="b"/>
              <a:pathLst>
                <a:path w="5793" h="4294" extrusionOk="0">
                  <a:moveTo>
                    <a:pt x="316" y="0"/>
                  </a:moveTo>
                  <a:cubicBezTo>
                    <a:pt x="111" y="0"/>
                    <a:pt x="0" y="330"/>
                    <a:pt x="199" y="462"/>
                  </a:cubicBezTo>
                  <a:cubicBezTo>
                    <a:pt x="1950" y="1629"/>
                    <a:pt x="3623" y="2875"/>
                    <a:pt x="5257" y="4237"/>
                  </a:cubicBezTo>
                  <a:cubicBezTo>
                    <a:pt x="5305" y="4277"/>
                    <a:pt x="5358" y="4294"/>
                    <a:pt x="5410" y="4294"/>
                  </a:cubicBezTo>
                  <a:cubicBezTo>
                    <a:pt x="5610" y="4294"/>
                    <a:pt x="5793" y="4041"/>
                    <a:pt x="5608" y="3886"/>
                  </a:cubicBezTo>
                  <a:cubicBezTo>
                    <a:pt x="3934" y="2524"/>
                    <a:pt x="2222" y="1240"/>
                    <a:pt x="432" y="34"/>
                  </a:cubicBezTo>
                  <a:cubicBezTo>
                    <a:pt x="391" y="11"/>
                    <a:pt x="352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2"/>
            <p:cNvSpPr/>
            <p:nvPr/>
          </p:nvSpPr>
          <p:spPr>
            <a:xfrm>
              <a:off x="3437505" y="5073416"/>
              <a:ext cx="23262" cy="65202"/>
            </a:xfrm>
            <a:custGeom>
              <a:avLst/>
              <a:gdLst/>
              <a:ahLst/>
              <a:cxnLst/>
              <a:rect l="l" t="t" r="r" b="b"/>
              <a:pathLst>
                <a:path w="2172" h="6088" extrusionOk="0">
                  <a:moveTo>
                    <a:pt x="295" y="1"/>
                  </a:moveTo>
                  <a:cubicBezTo>
                    <a:pt x="145" y="1"/>
                    <a:pt x="1" y="117"/>
                    <a:pt x="47" y="301"/>
                  </a:cubicBezTo>
                  <a:cubicBezTo>
                    <a:pt x="708" y="2129"/>
                    <a:pt x="1253" y="3997"/>
                    <a:pt x="1642" y="5904"/>
                  </a:cubicBezTo>
                  <a:cubicBezTo>
                    <a:pt x="1674" y="6032"/>
                    <a:pt x="1771" y="6087"/>
                    <a:pt x="1872" y="6087"/>
                  </a:cubicBezTo>
                  <a:cubicBezTo>
                    <a:pt x="2018" y="6087"/>
                    <a:pt x="2171" y="5971"/>
                    <a:pt x="2148" y="5787"/>
                  </a:cubicBezTo>
                  <a:cubicBezTo>
                    <a:pt x="1720" y="3881"/>
                    <a:pt x="1175" y="201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2"/>
            <p:cNvSpPr/>
            <p:nvPr/>
          </p:nvSpPr>
          <p:spPr>
            <a:xfrm>
              <a:off x="3463766" y="5107591"/>
              <a:ext cx="20510" cy="50733"/>
            </a:xfrm>
            <a:custGeom>
              <a:avLst/>
              <a:gdLst/>
              <a:ahLst/>
              <a:cxnLst/>
              <a:rect l="l" t="t" r="r" b="b"/>
              <a:pathLst>
                <a:path w="1915" h="4737" extrusionOk="0">
                  <a:moveTo>
                    <a:pt x="286" y="1"/>
                  </a:moveTo>
                  <a:cubicBezTo>
                    <a:pt x="145" y="1"/>
                    <a:pt x="0" y="117"/>
                    <a:pt x="46" y="300"/>
                  </a:cubicBezTo>
                  <a:cubicBezTo>
                    <a:pt x="280" y="1001"/>
                    <a:pt x="513" y="1740"/>
                    <a:pt x="786" y="2441"/>
                  </a:cubicBezTo>
                  <a:lnTo>
                    <a:pt x="1136" y="3491"/>
                  </a:lnTo>
                  <a:lnTo>
                    <a:pt x="1292" y="3997"/>
                  </a:lnTo>
                  <a:cubicBezTo>
                    <a:pt x="1369" y="4153"/>
                    <a:pt x="1408" y="4309"/>
                    <a:pt x="1408" y="4503"/>
                  </a:cubicBezTo>
                  <a:cubicBezTo>
                    <a:pt x="1389" y="4659"/>
                    <a:pt x="1506" y="4737"/>
                    <a:pt x="1632" y="4737"/>
                  </a:cubicBezTo>
                  <a:cubicBezTo>
                    <a:pt x="1759" y="4737"/>
                    <a:pt x="1895" y="4659"/>
                    <a:pt x="1914" y="4503"/>
                  </a:cubicBezTo>
                  <a:cubicBezTo>
                    <a:pt x="1875" y="4153"/>
                    <a:pt x="1797" y="3803"/>
                    <a:pt x="1642" y="3491"/>
                  </a:cubicBezTo>
                  <a:cubicBezTo>
                    <a:pt x="1525" y="3102"/>
                    <a:pt x="1408" y="2752"/>
                    <a:pt x="1292" y="2402"/>
                  </a:cubicBezTo>
                  <a:cubicBezTo>
                    <a:pt x="1019" y="1662"/>
                    <a:pt x="786" y="92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2"/>
            <p:cNvSpPr/>
            <p:nvPr/>
          </p:nvSpPr>
          <p:spPr>
            <a:xfrm>
              <a:off x="3435106" y="5159599"/>
              <a:ext cx="57448" cy="33672"/>
            </a:xfrm>
            <a:custGeom>
              <a:avLst/>
              <a:gdLst/>
              <a:ahLst/>
              <a:cxnLst/>
              <a:rect l="l" t="t" r="r" b="b"/>
              <a:pathLst>
                <a:path w="5364" h="3144" extrusionOk="0">
                  <a:moveTo>
                    <a:pt x="5014" y="0"/>
                  </a:moveTo>
                  <a:cubicBezTo>
                    <a:pt x="4977" y="0"/>
                    <a:pt x="4939" y="11"/>
                    <a:pt x="4902" y="36"/>
                  </a:cubicBezTo>
                  <a:cubicBezTo>
                    <a:pt x="3462" y="1126"/>
                    <a:pt x="1827" y="1865"/>
                    <a:pt x="232" y="2682"/>
                  </a:cubicBezTo>
                  <a:cubicBezTo>
                    <a:pt x="0" y="2815"/>
                    <a:pt x="134" y="3144"/>
                    <a:pt x="347" y="3144"/>
                  </a:cubicBezTo>
                  <a:cubicBezTo>
                    <a:pt x="385" y="3144"/>
                    <a:pt x="425" y="3134"/>
                    <a:pt x="465" y="3110"/>
                  </a:cubicBezTo>
                  <a:cubicBezTo>
                    <a:pt x="2061" y="2293"/>
                    <a:pt x="3734" y="1554"/>
                    <a:pt x="5135" y="464"/>
                  </a:cubicBezTo>
                  <a:cubicBezTo>
                    <a:pt x="5364" y="301"/>
                    <a:pt x="5208" y="0"/>
                    <a:pt x="5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2"/>
            <p:cNvSpPr/>
            <p:nvPr/>
          </p:nvSpPr>
          <p:spPr>
            <a:xfrm>
              <a:off x="3472698" y="5150699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333" y="1"/>
                  </a:moveTo>
                  <a:cubicBezTo>
                    <a:pt x="144" y="1"/>
                    <a:pt x="0" y="318"/>
                    <a:pt x="224" y="478"/>
                  </a:cubicBezTo>
                  <a:lnTo>
                    <a:pt x="8085" y="6549"/>
                  </a:lnTo>
                  <a:cubicBezTo>
                    <a:pt x="8133" y="6583"/>
                    <a:pt x="8180" y="6598"/>
                    <a:pt x="8224" y="6598"/>
                  </a:cubicBezTo>
                  <a:cubicBezTo>
                    <a:pt x="8425" y="6598"/>
                    <a:pt x="8549" y="6281"/>
                    <a:pt x="8357" y="6121"/>
                  </a:cubicBezTo>
                  <a:lnTo>
                    <a:pt x="458" y="50"/>
                  </a:lnTo>
                  <a:cubicBezTo>
                    <a:pt x="416" y="15"/>
                    <a:pt x="373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2"/>
            <p:cNvSpPr/>
            <p:nvPr/>
          </p:nvSpPr>
          <p:spPr>
            <a:xfrm>
              <a:off x="3513803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50" y="0"/>
                  </a:moveTo>
                  <a:cubicBezTo>
                    <a:pt x="190" y="0"/>
                    <a:pt x="0" y="193"/>
                    <a:pt x="83" y="386"/>
                  </a:cubicBezTo>
                  <a:cubicBezTo>
                    <a:pt x="1017" y="2370"/>
                    <a:pt x="1406" y="4549"/>
                    <a:pt x="2379" y="6495"/>
                  </a:cubicBezTo>
                  <a:cubicBezTo>
                    <a:pt x="2416" y="6581"/>
                    <a:pt x="2483" y="6617"/>
                    <a:pt x="2554" y="6617"/>
                  </a:cubicBezTo>
                  <a:cubicBezTo>
                    <a:pt x="2707" y="6617"/>
                    <a:pt x="2875" y="6448"/>
                    <a:pt x="2768" y="6262"/>
                  </a:cubicBezTo>
                  <a:cubicBezTo>
                    <a:pt x="1795" y="4316"/>
                    <a:pt x="1445" y="2098"/>
                    <a:pt x="511" y="113"/>
                  </a:cubicBezTo>
                  <a:cubicBezTo>
                    <a:pt x="477" y="33"/>
                    <a:pt x="416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2"/>
            <p:cNvSpPr/>
            <p:nvPr/>
          </p:nvSpPr>
          <p:spPr>
            <a:xfrm>
              <a:off x="3392577" y="5137890"/>
              <a:ext cx="22095" cy="21270"/>
            </a:xfrm>
            <a:custGeom>
              <a:avLst/>
              <a:gdLst/>
              <a:ahLst/>
              <a:cxnLst/>
              <a:rect l="l" t="t" r="r" b="b"/>
              <a:pathLst>
                <a:path w="2063" h="1986" extrusionOk="0">
                  <a:moveTo>
                    <a:pt x="1635" y="516"/>
                  </a:moveTo>
                  <a:lnTo>
                    <a:pt x="1651" y="529"/>
                  </a:lnTo>
                  <a:lnTo>
                    <a:pt x="1664" y="546"/>
                  </a:lnTo>
                  <a:lnTo>
                    <a:pt x="1664" y="546"/>
                  </a:lnTo>
                  <a:cubicBezTo>
                    <a:pt x="1638" y="545"/>
                    <a:pt x="1635" y="543"/>
                    <a:pt x="1635" y="516"/>
                  </a:cubicBezTo>
                  <a:close/>
                  <a:moveTo>
                    <a:pt x="1596" y="546"/>
                  </a:moveTo>
                  <a:lnTo>
                    <a:pt x="1605" y="568"/>
                  </a:lnTo>
                  <a:lnTo>
                    <a:pt x="1605" y="568"/>
                  </a:lnTo>
                  <a:cubicBezTo>
                    <a:pt x="1602" y="565"/>
                    <a:pt x="1599" y="561"/>
                    <a:pt x="1596" y="557"/>
                  </a:cubicBezTo>
                  <a:lnTo>
                    <a:pt x="1596" y="557"/>
                  </a:lnTo>
                  <a:lnTo>
                    <a:pt x="1596" y="546"/>
                  </a:lnTo>
                  <a:close/>
                  <a:moveTo>
                    <a:pt x="1810" y="840"/>
                  </a:moveTo>
                  <a:lnTo>
                    <a:pt x="1822" y="899"/>
                  </a:lnTo>
                  <a:lnTo>
                    <a:pt x="1790" y="1090"/>
                  </a:lnTo>
                  <a:lnTo>
                    <a:pt x="1790" y="1013"/>
                  </a:lnTo>
                  <a:lnTo>
                    <a:pt x="1758" y="1093"/>
                  </a:lnTo>
                  <a:lnTo>
                    <a:pt x="1758" y="1093"/>
                  </a:lnTo>
                  <a:cubicBezTo>
                    <a:pt x="1777" y="1033"/>
                    <a:pt x="1790" y="964"/>
                    <a:pt x="1790" y="896"/>
                  </a:cubicBezTo>
                  <a:cubicBezTo>
                    <a:pt x="1799" y="879"/>
                    <a:pt x="1805" y="860"/>
                    <a:pt x="1810" y="840"/>
                  </a:cubicBezTo>
                  <a:close/>
                  <a:moveTo>
                    <a:pt x="1519" y="1595"/>
                  </a:moveTo>
                  <a:lnTo>
                    <a:pt x="1518" y="1596"/>
                  </a:lnTo>
                  <a:cubicBezTo>
                    <a:pt x="1518" y="1596"/>
                    <a:pt x="1518" y="1596"/>
                    <a:pt x="1518" y="1596"/>
                  </a:cubicBezTo>
                  <a:lnTo>
                    <a:pt x="1518" y="1596"/>
                  </a:lnTo>
                  <a:cubicBezTo>
                    <a:pt x="1518" y="1596"/>
                    <a:pt x="1518" y="1596"/>
                    <a:pt x="1519" y="1595"/>
                  </a:cubicBezTo>
                  <a:close/>
                  <a:moveTo>
                    <a:pt x="701" y="1"/>
                  </a:moveTo>
                  <a:lnTo>
                    <a:pt x="467" y="79"/>
                  </a:lnTo>
                  <a:cubicBezTo>
                    <a:pt x="312" y="156"/>
                    <a:pt x="195" y="273"/>
                    <a:pt x="117" y="429"/>
                  </a:cubicBezTo>
                  <a:lnTo>
                    <a:pt x="117" y="468"/>
                  </a:lnTo>
                  <a:lnTo>
                    <a:pt x="39" y="662"/>
                  </a:lnTo>
                  <a:lnTo>
                    <a:pt x="39" y="701"/>
                  </a:lnTo>
                  <a:cubicBezTo>
                    <a:pt x="39" y="740"/>
                    <a:pt x="0" y="818"/>
                    <a:pt x="0" y="896"/>
                  </a:cubicBezTo>
                  <a:lnTo>
                    <a:pt x="0" y="935"/>
                  </a:lnTo>
                  <a:cubicBezTo>
                    <a:pt x="0" y="974"/>
                    <a:pt x="0" y="1129"/>
                    <a:pt x="39" y="1168"/>
                  </a:cubicBezTo>
                  <a:cubicBezTo>
                    <a:pt x="39" y="1238"/>
                    <a:pt x="101" y="1369"/>
                    <a:pt x="114" y="1369"/>
                  </a:cubicBezTo>
                  <a:cubicBezTo>
                    <a:pt x="116" y="1369"/>
                    <a:pt x="117" y="1367"/>
                    <a:pt x="117" y="1363"/>
                  </a:cubicBezTo>
                  <a:cubicBezTo>
                    <a:pt x="156" y="1441"/>
                    <a:pt x="195" y="1480"/>
                    <a:pt x="273" y="1557"/>
                  </a:cubicBezTo>
                  <a:cubicBezTo>
                    <a:pt x="273" y="1557"/>
                    <a:pt x="312" y="1596"/>
                    <a:pt x="350" y="1635"/>
                  </a:cubicBezTo>
                  <a:cubicBezTo>
                    <a:pt x="370" y="1655"/>
                    <a:pt x="390" y="1675"/>
                    <a:pt x="416" y="1690"/>
                  </a:cubicBezTo>
                  <a:lnTo>
                    <a:pt x="416" y="1690"/>
                  </a:lnTo>
                  <a:cubicBezTo>
                    <a:pt x="420" y="1698"/>
                    <a:pt x="424" y="1705"/>
                    <a:pt x="428" y="1713"/>
                  </a:cubicBezTo>
                  <a:cubicBezTo>
                    <a:pt x="467" y="1713"/>
                    <a:pt x="506" y="1752"/>
                    <a:pt x="545" y="1791"/>
                  </a:cubicBezTo>
                  <a:cubicBezTo>
                    <a:pt x="584" y="1830"/>
                    <a:pt x="623" y="1830"/>
                    <a:pt x="662" y="1869"/>
                  </a:cubicBezTo>
                  <a:cubicBezTo>
                    <a:pt x="701" y="1869"/>
                    <a:pt x="740" y="1908"/>
                    <a:pt x="779" y="1908"/>
                  </a:cubicBezTo>
                  <a:cubicBezTo>
                    <a:pt x="817" y="1947"/>
                    <a:pt x="856" y="1947"/>
                    <a:pt x="895" y="1985"/>
                  </a:cubicBezTo>
                  <a:lnTo>
                    <a:pt x="1401" y="1985"/>
                  </a:lnTo>
                  <a:cubicBezTo>
                    <a:pt x="1479" y="1947"/>
                    <a:pt x="1518" y="1908"/>
                    <a:pt x="1596" y="1869"/>
                  </a:cubicBezTo>
                  <a:lnTo>
                    <a:pt x="1790" y="1752"/>
                  </a:lnTo>
                  <a:lnTo>
                    <a:pt x="1829" y="1713"/>
                  </a:lnTo>
                  <a:cubicBezTo>
                    <a:pt x="1868" y="1635"/>
                    <a:pt x="1907" y="1596"/>
                    <a:pt x="1946" y="1518"/>
                  </a:cubicBezTo>
                  <a:cubicBezTo>
                    <a:pt x="1985" y="1402"/>
                    <a:pt x="2024" y="1324"/>
                    <a:pt x="2063" y="1207"/>
                  </a:cubicBezTo>
                  <a:lnTo>
                    <a:pt x="2063" y="1090"/>
                  </a:lnTo>
                  <a:lnTo>
                    <a:pt x="2024" y="896"/>
                  </a:lnTo>
                  <a:cubicBezTo>
                    <a:pt x="2024" y="857"/>
                    <a:pt x="2024" y="857"/>
                    <a:pt x="2024" y="818"/>
                  </a:cubicBezTo>
                  <a:cubicBezTo>
                    <a:pt x="1985" y="740"/>
                    <a:pt x="1946" y="662"/>
                    <a:pt x="1907" y="585"/>
                  </a:cubicBezTo>
                  <a:cubicBezTo>
                    <a:pt x="1868" y="507"/>
                    <a:pt x="1790" y="390"/>
                    <a:pt x="1751" y="351"/>
                  </a:cubicBezTo>
                  <a:lnTo>
                    <a:pt x="1674" y="273"/>
                  </a:lnTo>
                  <a:cubicBezTo>
                    <a:pt x="1635" y="234"/>
                    <a:pt x="1557" y="195"/>
                    <a:pt x="1518" y="156"/>
                  </a:cubicBezTo>
                  <a:lnTo>
                    <a:pt x="1440" y="118"/>
                  </a:lnTo>
                  <a:cubicBezTo>
                    <a:pt x="1362" y="79"/>
                    <a:pt x="1284" y="40"/>
                    <a:pt x="1207" y="40"/>
                  </a:cubicBezTo>
                  <a:cubicBezTo>
                    <a:pt x="1129" y="1"/>
                    <a:pt x="1051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2"/>
            <p:cNvSpPr/>
            <p:nvPr/>
          </p:nvSpPr>
          <p:spPr>
            <a:xfrm>
              <a:off x="3456751" y="5155229"/>
              <a:ext cx="37946" cy="37581"/>
            </a:xfrm>
            <a:custGeom>
              <a:avLst/>
              <a:gdLst/>
              <a:ahLst/>
              <a:cxnLst/>
              <a:rect l="l" t="t" r="r" b="b"/>
              <a:pathLst>
                <a:path w="3543" h="3509" extrusionOk="0">
                  <a:moveTo>
                    <a:pt x="1634" y="1755"/>
                  </a:moveTo>
                  <a:lnTo>
                    <a:pt x="1634" y="1755"/>
                  </a:lnTo>
                  <a:cubicBezTo>
                    <a:pt x="1634" y="1755"/>
                    <a:pt x="1634" y="1756"/>
                    <a:pt x="1634" y="1756"/>
                  </a:cubicBezTo>
                  <a:lnTo>
                    <a:pt x="1634" y="1756"/>
                  </a:lnTo>
                  <a:cubicBezTo>
                    <a:pt x="1633" y="1756"/>
                    <a:pt x="1632" y="1757"/>
                    <a:pt x="1631" y="1757"/>
                  </a:cubicBezTo>
                  <a:lnTo>
                    <a:pt x="1631" y="1757"/>
                  </a:lnTo>
                  <a:lnTo>
                    <a:pt x="1632" y="1755"/>
                  </a:lnTo>
                  <a:lnTo>
                    <a:pt x="1632" y="1755"/>
                  </a:lnTo>
                  <a:lnTo>
                    <a:pt x="1634" y="1755"/>
                  </a:lnTo>
                  <a:close/>
                  <a:moveTo>
                    <a:pt x="1627" y="1790"/>
                  </a:moveTo>
                  <a:cubicBezTo>
                    <a:pt x="1627" y="1791"/>
                    <a:pt x="1626" y="1792"/>
                    <a:pt x="1626" y="1793"/>
                  </a:cubicBezTo>
                  <a:lnTo>
                    <a:pt x="1626" y="1793"/>
                  </a:lnTo>
                  <a:lnTo>
                    <a:pt x="1627" y="1790"/>
                  </a:lnTo>
                  <a:lnTo>
                    <a:pt x="1627" y="1790"/>
                  </a:lnTo>
                  <a:close/>
                  <a:moveTo>
                    <a:pt x="1966" y="1991"/>
                  </a:moveTo>
                  <a:lnTo>
                    <a:pt x="1963" y="1995"/>
                  </a:lnTo>
                  <a:lnTo>
                    <a:pt x="1963" y="1995"/>
                  </a:lnTo>
                  <a:lnTo>
                    <a:pt x="1957" y="1997"/>
                  </a:lnTo>
                  <a:lnTo>
                    <a:pt x="1957" y="1997"/>
                  </a:lnTo>
                  <a:cubicBezTo>
                    <a:pt x="1960" y="1995"/>
                    <a:pt x="1963" y="1993"/>
                    <a:pt x="1966" y="1991"/>
                  </a:cubicBezTo>
                  <a:close/>
                  <a:moveTo>
                    <a:pt x="1706" y="2003"/>
                  </a:moveTo>
                  <a:cubicBezTo>
                    <a:pt x="1708" y="2004"/>
                    <a:pt x="1710" y="2006"/>
                    <a:pt x="1712" y="2007"/>
                  </a:cubicBezTo>
                  <a:lnTo>
                    <a:pt x="1712" y="2007"/>
                  </a:lnTo>
                  <a:lnTo>
                    <a:pt x="1711" y="2007"/>
                  </a:lnTo>
                  <a:lnTo>
                    <a:pt x="1711" y="2007"/>
                  </a:lnTo>
                  <a:lnTo>
                    <a:pt x="1706" y="2003"/>
                  </a:lnTo>
                  <a:close/>
                  <a:moveTo>
                    <a:pt x="1724" y="0"/>
                  </a:moveTo>
                  <a:cubicBezTo>
                    <a:pt x="1655" y="0"/>
                    <a:pt x="1587" y="5"/>
                    <a:pt x="1519" y="16"/>
                  </a:cubicBezTo>
                  <a:cubicBezTo>
                    <a:pt x="1285" y="55"/>
                    <a:pt x="1091" y="133"/>
                    <a:pt x="896" y="250"/>
                  </a:cubicBezTo>
                  <a:cubicBezTo>
                    <a:pt x="701" y="366"/>
                    <a:pt x="546" y="522"/>
                    <a:pt x="390" y="717"/>
                  </a:cubicBezTo>
                  <a:cubicBezTo>
                    <a:pt x="234" y="911"/>
                    <a:pt x="157" y="1106"/>
                    <a:pt x="79" y="1339"/>
                  </a:cubicBezTo>
                  <a:cubicBezTo>
                    <a:pt x="1" y="1612"/>
                    <a:pt x="1" y="1884"/>
                    <a:pt x="79" y="2156"/>
                  </a:cubicBezTo>
                  <a:cubicBezTo>
                    <a:pt x="118" y="2312"/>
                    <a:pt x="157" y="2429"/>
                    <a:pt x="234" y="2585"/>
                  </a:cubicBezTo>
                  <a:cubicBezTo>
                    <a:pt x="273" y="2701"/>
                    <a:pt x="351" y="2818"/>
                    <a:pt x="468" y="2896"/>
                  </a:cubicBezTo>
                  <a:cubicBezTo>
                    <a:pt x="468" y="2935"/>
                    <a:pt x="507" y="2935"/>
                    <a:pt x="546" y="2974"/>
                  </a:cubicBezTo>
                  <a:cubicBezTo>
                    <a:pt x="624" y="3051"/>
                    <a:pt x="701" y="3090"/>
                    <a:pt x="779" y="3168"/>
                  </a:cubicBezTo>
                  <a:cubicBezTo>
                    <a:pt x="827" y="3197"/>
                    <a:pt x="877" y="3221"/>
                    <a:pt x="929" y="3241"/>
                  </a:cubicBezTo>
                  <a:lnTo>
                    <a:pt x="929" y="3241"/>
                  </a:lnTo>
                  <a:cubicBezTo>
                    <a:pt x="969" y="3269"/>
                    <a:pt x="1010" y="3296"/>
                    <a:pt x="1052" y="3324"/>
                  </a:cubicBezTo>
                  <a:cubicBezTo>
                    <a:pt x="1129" y="3402"/>
                    <a:pt x="1246" y="3441"/>
                    <a:pt x="1402" y="3480"/>
                  </a:cubicBezTo>
                  <a:cubicBezTo>
                    <a:pt x="1519" y="3499"/>
                    <a:pt x="1645" y="3509"/>
                    <a:pt x="1772" y="3509"/>
                  </a:cubicBezTo>
                  <a:cubicBezTo>
                    <a:pt x="1898" y="3509"/>
                    <a:pt x="2024" y="3499"/>
                    <a:pt x="2141" y="3480"/>
                  </a:cubicBezTo>
                  <a:lnTo>
                    <a:pt x="2297" y="3441"/>
                  </a:lnTo>
                  <a:cubicBezTo>
                    <a:pt x="2414" y="3363"/>
                    <a:pt x="2530" y="3324"/>
                    <a:pt x="2647" y="3246"/>
                  </a:cubicBezTo>
                  <a:cubicBezTo>
                    <a:pt x="2881" y="3129"/>
                    <a:pt x="3036" y="2935"/>
                    <a:pt x="3192" y="2740"/>
                  </a:cubicBezTo>
                  <a:cubicBezTo>
                    <a:pt x="3309" y="2585"/>
                    <a:pt x="3386" y="2429"/>
                    <a:pt x="3425" y="2234"/>
                  </a:cubicBezTo>
                  <a:cubicBezTo>
                    <a:pt x="3542" y="1806"/>
                    <a:pt x="3464" y="1300"/>
                    <a:pt x="3270" y="911"/>
                  </a:cubicBezTo>
                  <a:cubicBezTo>
                    <a:pt x="3192" y="833"/>
                    <a:pt x="3153" y="756"/>
                    <a:pt x="3075" y="678"/>
                  </a:cubicBezTo>
                  <a:cubicBezTo>
                    <a:pt x="3036" y="600"/>
                    <a:pt x="2958" y="522"/>
                    <a:pt x="2919" y="483"/>
                  </a:cubicBezTo>
                  <a:cubicBezTo>
                    <a:pt x="2725" y="289"/>
                    <a:pt x="2491" y="133"/>
                    <a:pt x="2219" y="55"/>
                  </a:cubicBezTo>
                  <a:cubicBezTo>
                    <a:pt x="2054" y="28"/>
                    <a:pt x="1889" y="0"/>
                    <a:pt x="1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2"/>
            <p:cNvSpPr/>
            <p:nvPr/>
          </p:nvSpPr>
          <p:spPr>
            <a:xfrm>
              <a:off x="3453838" y="5097888"/>
              <a:ext cx="25019" cy="25008"/>
            </a:xfrm>
            <a:custGeom>
              <a:avLst/>
              <a:gdLst/>
              <a:ahLst/>
              <a:cxnLst/>
              <a:rect l="l" t="t" r="r" b="b"/>
              <a:pathLst>
                <a:path w="2336" h="2335" extrusionOk="0">
                  <a:moveTo>
                    <a:pt x="1493" y="575"/>
                  </a:moveTo>
                  <a:lnTo>
                    <a:pt x="1518" y="584"/>
                  </a:lnTo>
                  <a:cubicBezTo>
                    <a:pt x="1518" y="584"/>
                    <a:pt x="1504" y="584"/>
                    <a:pt x="1493" y="575"/>
                  </a:cubicBezTo>
                  <a:close/>
                  <a:moveTo>
                    <a:pt x="429" y="1518"/>
                  </a:moveTo>
                  <a:lnTo>
                    <a:pt x="468" y="1557"/>
                  </a:lnTo>
                  <a:cubicBezTo>
                    <a:pt x="481" y="1577"/>
                    <a:pt x="495" y="1597"/>
                    <a:pt x="508" y="1618"/>
                  </a:cubicBezTo>
                  <a:lnTo>
                    <a:pt x="508" y="1618"/>
                  </a:lnTo>
                  <a:lnTo>
                    <a:pt x="429" y="1518"/>
                  </a:lnTo>
                  <a:close/>
                  <a:moveTo>
                    <a:pt x="1090" y="0"/>
                  </a:moveTo>
                  <a:lnTo>
                    <a:pt x="818" y="39"/>
                  </a:lnTo>
                  <a:lnTo>
                    <a:pt x="779" y="39"/>
                  </a:lnTo>
                  <a:lnTo>
                    <a:pt x="662" y="78"/>
                  </a:lnTo>
                  <a:lnTo>
                    <a:pt x="545" y="117"/>
                  </a:lnTo>
                  <a:lnTo>
                    <a:pt x="506" y="117"/>
                  </a:lnTo>
                  <a:cubicBezTo>
                    <a:pt x="468" y="156"/>
                    <a:pt x="351" y="234"/>
                    <a:pt x="312" y="273"/>
                  </a:cubicBezTo>
                  <a:lnTo>
                    <a:pt x="312" y="311"/>
                  </a:lnTo>
                  <a:lnTo>
                    <a:pt x="156" y="506"/>
                  </a:lnTo>
                  <a:lnTo>
                    <a:pt x="156" y="545"/>
                  </a:lnTo>
                  <a:cubicBezTo>
                    <a:pt x="156" y="623"/>
                    <a:pt x="78" y="739"/>
                    <a:pt x="39" y="778"/>
                  </a:cubicBezTo>
                  <a:lnTo>
                    <a:pt x="39" y="817"/>
                  </a:lnTo>
                  <a:lnTo>
                    <a:pt x="1" y="1090"/>
                  </a:lnTo>
                  <a:lnTo>
                    <a:pt x="1" y="1129"/>
                  </a:lnTo>
                  <a:lnTo>
                    <a:pt x="1" y="1168"/>
                  </a:lnTo>
                  <a:cubicBezTo>
                    <a:pt x="1" y="1245"/>
                    <a:pt x="39" y="1362"/>
                    <a:pt x="39" y="1440"/>
                  </a:cubicBezTo>
                  <a:cubicBezTo>
                    <a:pt x="39" y="1440"/>
                    <a:pt x="39" y="1479"/>
                    <a:pt x="39" y="1518"/>
                  </a:cubicBezTo>
                  <a:lnTo>
                    <a:pt x="156" y="1751"/>
                  </a:lnTo>
                  <a:cubicBezTo>
                    <a:pt x="156" y="1751"/>
                    <a:pt x="156" y="1751"/>
                    <a:pt x="156" y="1790"/>
                  </a:cubicBezTo>
                  <a:cubicBezTo>
                    <a:pt x="195" y="1829"/>
                    <a:pt x="234" y="1907"/>
                    <a:pt x="312" y="1985"/>
                  </a:cubicBezTo>
                  <a:lnTo>
                    <a:pt x="351" y="2024"/>
                  </a:lnTo>
                  <a:cubicBezTo>
                    <a:pt x="390" y="2063"/>
                    <a:pt x="468" y="2140"/>
                    <a:pt x="545" y="2179"/>
                  </a:cubicBezTo>
                  <a:lnTo>
                    <a:pt x="584" y="2179"/>
                  </a:lnTo>
                  <a:cubicBezTo>
                    <a:pt x="623" y="2179"/>
                    <a:pt x="662" y="2218"/>
                    <a:pt x="701" y="2218"/>
                  </a:cubicBezTo>
                  <a:lnTo>
                    <a:pt x="857" y="2296"/>
                  </a:lnTo>
                  <a:lnTo>
                    <a:pt x="896" y="2296"/>
                  </a:lnTo>
                  <a:lnTo>
                    <a:pt x="1129" y="2335"/>
                  </a:lnTo>
                  <a:lnTo>
                    <a:pt x="1479" y="2335"/>
                  </a:lnTo>
                  <a:lnTo>
                    <a:pt x="1713" y="2218"/>
                  </a:lnTo>
                  <a:lnTo>
                    <a:pt x="1907" y="2063"/>
                  </a:lnTo>
                  <a:lnTo>
                    <a:pt x="1985" y="1946"/>
                  </a:lnTo>
                  <a:cubicBezTo>
                    <a:pt x="1985" y="1901"/>
                    <a:pt x="1998" y="1844"/>
                    <a:pt x="2016" y="1789"/>
                  </a:cubicBezTo>
                  <a:lnTo>
                    <a:pt x="2016" y="1789"/>
                  </a:lnTo>
                  <a:lnTo>
                    <a:pt x="2063" y="1751"/>
                  </a:lnTo>
                  <a:cubicBezTo>
                    <a:pt x="2180" y="1635"/>
                    <a:pt x="2258" y="1479"/>
                    <a:pt x="2296" y="1323"/>
                  </a:cubicBezTo>
                  <a:lnTo>
                    <a:pt x="2335" y="1051"/>
                  </a:lnTo>
                  <a:cubicBezTo>
                    <a:pt x="2335" y="856"/>
                    <a:pt x="2296" y="701"/>
                    <a:pt x="2219" y="545"/>
                  </a:cubicBezTo>
                  <a:lnTo>
                    <a:pt x="2180" y="545"/>
                  </a:lnTo>
                  <a:cubicBezTo>
                    <a:pt x="2180" y="467"/>
                    <a:pt x="2141" y="467"/>
                    <a:pt x="2102" y="428"/>
                  </a:cubicBezTo>
                  <a:cubicBezTo>
                    <a:pt x="2063" y="389"/>
                    <a:pt x="2063" y="350"/>
                    <a:pt x="2024" y="311"/>
                  </a:cubicBezTo>
                  <a:lnTo>
                    <a:pt x="1985" y="311"/>
                  </a:lnTo>
                  <a:lnTo>
                    <a:pt x="1791" y="117"/>
                  </a:lnTo>
                  <a:lnTo>
                    <a:pt x="1752" y="117"/>
                  </a:lnTo>
                  <a:cubicBezTo>
                    <a:pt x="1674" y="78"/>
                    <a:pt x="1557" y="39"/>
                    <a:pt x="1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2"/>
            <p:cNvSpPr/>
            <p:nvPr/>
          </p:nvSpPr>
          <p:spPr>
            <a:xfrm>
              <a:off x="3428830" y="5062042"/>
              <a:ext cx="22523" cy="22095"/>
            </a:xfrm>
            <a:custGeom>
              <a:avLst/>
              <a:gdLst/>
              <a:ahLst/>
              <a:cxnLst/>
              <a:rect l="l" t="t" r="r" b="b"/>
              <a:pathLst>
                <a:path w="2103" h="2063" extrusionOk="0">
                  <a:moveTo>
                    <a:pt x="1596" y="584"/>
                  </a:moveTo>
                  <a:lnTo>
                    <a:pt x="1608" y="613"/>
                  </a:lnTo>
                  <a:lnTo>
                    <a:pt x="1608" y="613"/>
                  </a:lnTo>
                  <a:cubicBezTo>
                    <a:pt x="1596" y="602"/>
                    <a:pt x="1596" y="584"/>
                    <a:pt x="1596" y="584"/>
                  </a:cubicBezTo>
                  <a:close/>
                  <a:moveTo>
                    <a:pt x="273" y="1246"/>
                  </a:moveTo>
                  <a:lnTo>
                    <a:pt x="298" y="1288"/>
                  </a:lnTo>
                  <a:lnTo>
                    <a:pt x="298" y="1288"/>
                  </a:lnTo>
                  <a:cubicBezTo>
                    <a:pt x="308" y="1264"/>
                    <a:pt x="300" y="1246"/>
                    <a:pt x="273" y="1246"/>
                  </a:cubicBezTo>
                  <a:close/>
                  <a:moveTo>
                    <a:pt x="273" y="1207"/>
                  </a:moveTo>
                  <a:lnTo>
                    <a:pt x="390" y="1401"/>
                  </a:lnTo>
                  <a:lnTo>
                    <a:pt x="390" y="1440"/>
                  </a:lnTo>
                  <a:lnTo>
                    <a:pt x="298" y="1288"/>
                  </a:lnTo>
                  <a:lnTo>
                    <a:pt x="298" y="1288"/>
                  </a:lnTo>
                  <a:cubicBezTo>
                    <a:pt x="294" y="1299"/>
                    <a:pt x="285" y="1311"/>
                    <a:pt x="273" y="1324"/>
                  </a:cubicBezTo>
                  <a:lnTo>
                    <a:pt x="273" y="1207"/>
                  </a:lnTo>
                  <a:close/>
                  <a:moveTo>
                    <a:pt x="1129" y="1"/>
                  </a:moveTo>
                  <a:cubicBezTo>
                    <a:pt x="1053" y="1"/>
                    <a:pt x="977" y="17"/>
                    <a:pt x="900" y="40"/>
                  </a:cubicBezTo>
                  <a:lnTo>
                    <a:pt x="900" y="40"/>
                  </a:lnTo>
                  <a:cubicBezTo>
                    <a:pt x="835" y="40"/>
                    <a:pt x="773" y="45"/>
                    <a:pt x="740" y="78"/>
                  </a:cubicBezTo>
                  <a:lnTo>
                    <a:pt x="779" y="78"/>
                  </a:lnTo>
                  <a:cubicBezTo>
                    <a:pt x="776" y="80"/>
                    <a:pt x="773" y="81"/>
                    <a:pt x="769" y="83"/>
                  </a:cubicBezTo>
                  <a:lnTo>
                    <a:pt x="769" y="83"/>
                  </a:lnTo>
                  <a:cubicBezTo>
                    <a:pt x="708" y="95"/>
                    <a:pt x="646" y="125"/>
                    <a:pt x="584" y="156"/>
                  </a:cubicBezTo>
                  <a:lnTo>
                    <a:pt x="740" y="78"/>
                  </a:lnTo>
                  <a:lnTo>
                    <a:pt x="623" y="117"/>
                  </a:lnTo>
                  <a:cubicBezTo>
                    <a:pt x="584" y="117"/>
                    <a:pt x="546" y="156"/>
                    <a:pt x="546" y="156"/>
                  </a:cubicBezTo>
                  <a:cubicBezTo>
                    <a:pt x="390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cubicBezTo>
                    <a:pt x="156" y="623"/>
                    <a:pt x="117" y="662"/>
                    <a:pt x="79" y="740"/>
                  </a:cubicBezTo>
                  <a:cubicBezTo>
                    <a:pt x="79" y="779"/>
                    <a:pt x="79" y="779"/>
                    <a:pt x="79" y="779"/>
                  </a:cubicBezTo>
                  <a:cubicBezTo>
                    <a:pt x="1" y="1129"/>
                    <a:pt x="79" y="1518"/>
                    <a:pt x="351" y="1791"/>
                  </a:cubicBezTo>
                  <a:cubicBezTo>
                    <a:pt x="468" y="1907"/>
                    <a:pt x="623" y="1985"/>
                    <a:pt x="818" y="2063"/>
                  </a:cubicBezTo>
                  <a:lnTo>
                    <a:pt x="1402" y="2063"/>
                  </a:lnTo>
                  <a:cubicBezTo>
                    <a:pt x="1479" y="2024"/>
                    <a:pt x="1557" y="1985"/>
                    <a:pt x="1635" y="1946"/>
                  </a:cubicBezTo>
                  <a:lnTo>
                    <a:pt x="1830" y="1791"/>
                  </a:lnTo>
                  <a:cubicBezTo>
                    <a:pt x="1907" y="1713"/>
                    <a:pt x="1985" y="1635"/>
                    <a:pt x="2024" y="1518"/>
                  </a:cubicBezTo>
                  <a:cubicBezTo>
                    <a:pt x="2024" y="1479"/>
                    <a:pt x="2024" y="1440"/>
                    <a:pt x="2063" y="1401"/>
                  </a:cubicBezTo>
                  <a:cubicBezTo>
                    <a:pt x="2063" y="1363"/>
                    <a:pt x="2063" y="1363"/>
                    <a:pt x="2063" y="1363"/>
                  </a:cubicBezTo>
                  <a:cubicBezTo>
                    <a:pt x="2063" y="1285"/>
                    <a:pt x="2063" y="1207"/>
                    <a:pt x="2102" y="1129"/>
                  </a:cubicBezTo>
                  <a:lnTo>
                    <a:pt x="2102" y="1051"/>
                  </a:lnTo>
                  <a:cubicBezTo>
                    <a:pt x="2102" y="973"/>
                    <a:pt x="2063" y="857"/>
                    <a:pt x="2063" y="779"/>
                  </a:cubicBezTo>
                  <a:lnTo>
                    <a:pt x="2063" y="701"/>
                  </a:lnTo>
                  <a:cubicBezTo>
                    <a:pt x="2024" y="623"/>
                    <a:pt x="1985" y="545"/>
                    <a:pt x="1946" y="468"/>
                  </a:cubicBezTo>
                  <a:cubicBezTo>
                    <a:pt x="1869" y="351"/>
                    <a:pt x="1752" y="234"/>
                    <a:pt x="1596" y="156"/>
                  </a:cubicBezTo>
                  <a:cubicBezTo>
                    <a:pt x="1479" y="39"/>
                    <a:pt x="1285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2"/>
            <p:cNvSpPr/>
            <p:nvPr/>
          </p:nvSpPr>
          <p:spPr>
            <a:xfrm>
              <a:off x="3505931" y="5126227"/>
              <a:ext cx="21688" cy="20842"/>
            </a:xfrm>
            <a:custGeom>
              <a:avLst/>
              <a:gdLst/>
              <a:ahLst/>
              <a:cxnLst/>
              <a:rect l="l" t="t" r="r" b="b"/>
              <a:pathLst>
                <a:path w="2025" h="1946" extrusionOk="0">
                  <a:moveTo>
                    <a:pt x="1946" y="973"/>
                  </a:moveTo>
                  <a:cubicBezTo>
                    <a:pt x="1946" y="1026"/>
                    <a:pt x="1946" y="1078"/>
                    <a:pt x="1934" y="1131"/>
                  </a:cubicBezTo>
                  <a:lnTo>
                    <a:pt x="1934" y="1131"/>
                  </a:lnTo>
                  <a:cubicBezTo>
                    <a:pt x="1942" y="1077"/>
                    <a:pt x="1946" y="1023"/>
                    <a:pt x="1946" y="973"/>
                  </a:cubicBezTo>
                  <a:close/>
                  <a:moveTo>
                    <a:pt x="1051" y="0"/>
                  </a:moveTo>
                  <a:cubicBezTo>
                    <a:pt x="974" y="0"/>
                    <a:pt x="896" y="39"/>
                    <a:pt x="779" y="39"/>
                  </a:cubicBezTo>
                  <a:lnTo>
                    <a:pt x="740" y="39"/>
                  </a:lnTo>
                  <a:lnTo>
                    <a:pt x="507" y="156"/>
                  </a:lnTo>
                  <a:lnTo>
                    <a:pt x="468" y="156"/>
                  </a:lnTo>
                  <a:cubicBezTo>
                    <a:pt x="351" y="234"/>
                    <a:pt x="234" y="350"/>
                    <a:pt x="117" y="467"/>
                  </a:cubicBezTo>
                  <a:cubicBezTo>
                    <a:pt x="40" y="623"/>
                    <a:pt x="1" y="817"/>
                    <a:pt x="1" y="973"/>
                  </a:cubicBezTo>
                  <a:cubicBezTo>
                    <a:pt x="1" y="1512"/>
                    <a:pt x="435" y="1907"/>
                    <a:pt x="927" y="1930"/>
                  </a:cubicBezTo>
                  <a:lnTo>
                    <a:pt x="927" y="1930"/>
                  </a:lnTo>
                  <a:cubicBezTo>
                    <a:pt x="942" y="1935"/>
                    <a:pt x="957" y="1941"/>
                    <a:pt x="974" y="1946"/>
                  </a:cubicBezTo>
                  <a:lnTo>
                    <a:pt x="1207" y="1946"/>
                  </a:lnTo>
                  <a:cubicBezTo>
                    <a:pt x="1363" y="1946"/>
                    <a:pt x="1518" y="1907"/>
                    <a:pt x="1635" y="1829"/>
                  </a:cubicBezTo>
                  <a:lnTo>
                    <a:pt x="1791" y="1712"/>
                  </a:lnTo>
                  <a:cubicBezTo>
                    <a:pt x="1907" y="1596"/>
                    <a:pt x="1985" y="1479"/>
                    <a:pt x="2024" y="1323"/>
                  </a:cubicBezTo>
                  <a:lnTo>
                    <a:pt x="1985" y="1284"/>
                  </a:lnTo>
                  <a:cubicBezTo>
                    <a:pt x="1985" y="1284"/>
                    <a:pt x="1985" y="1245"/>
                    <a:pt x="1985" y="1245"/>
                  </a:cubicBezTo>
                  <a:lnTo>
                    <a:pt x="1985" y="1129"/>
                  </a:lnTo>
                  <a:lnTo>
                    <a:pt x="1985" y="1012"/>
                  </a:lnTo>
                  <a:lnTo>
                    <a:pt x="1985" y="973"/>
                  </a:lnTo>
                  <a:cubicBezTo>
                    <a:pt x="1985" y="895"/>
                    <a:pt x="1985" y="817"/>
                    <a:pt x="1946" y="740"/>
                  </a:cubicBezTo>
                  <a:lnTo>
                    <a:pt x="1946" y="701"/>
                  </a:lnTo>
                  <a:cubicBezTo>
                    <a:pt x="1946" y="662"/>
                    <a:pt x="1907" y="623"/>
                    <a:pt x="1907" y="584"/>
                  </a:cubicBezTo>
                  <a:cubicBezTo>
                    <a:pt x="1869" y="545"/>
                    <a:pt x="1869" y="506"/>
                    <a:pt x="1830" y="467"/>
                  </a:cubicBezTo>
                  <a:cubicBezTo>
                    <a:pt x="1810" y="448"/>
                    <a:pt x="1791" y="419"/>
                    <a:pt x="1771" y="389"/>
                  </a:cubicBezTo>
                  <a:lnTo>
                    <a:pt x="1771" y="389"/>
                  </a:lnTo>
                  <a:lnTo>
                    <a:pt x="1830" y="467"/>
                  </a:lnTo>
                  <a:cubicBezTo>
                    <a:pt x="1791" y="389"/>
                    <a:pt x="1752" y="312"/>
                    <a:pt x="1713" y="273"/>
                  </a:cubicBezTo>
                  <a:lnTo>
                    <a:pt x="1518" y="117"/>
                  </a:lnTo>
                  <a:cubicBezTo>
                    <a:pt x="1441" y="78"/>
                    <a:pt x="1402" y="39"/>
                    <a:pt x="1324" y="3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2"/>
            <p:cNvSpPr/>
            <p:nvPr/>
          </p:nvSpPr>
          <p:spPr>
            <a:xfrm>
              <a:off x="3707226" y="5074230"/>
              <a:ext cx="30856" cy="33233"/>
            </a:xfrm>
            <a:custGeom>
              <a:avLst/>
              <a:gdLst/>
              <a:ahLst/>
              <a:cxnLst/>
              <a:rect l="l" t="t" r="r" b="b"/>
              <a:pathLst>
                <a:path w="2881" h="3103" extrusionOk="0">
                  <a:moveTo>
                    <a:pt x="1529" y="1602"/>
                  </a:moveTo>
                  <a:lnTo>
                    <a:pt x="1532" y="1612"/>
                  </a:lnTo>
                  <a:lnTo>
                    <a:pt x="1528" y="1625"/>
                  </a:lnTo>
                  <a:lnTo>
                    <a:pt x="1528" y="1625"/>
                  </a:lnTo>
                  <a:cubicBezTo>
                    <a:pt x="1528" y="1618"/>
                    <a:pt x="1529" y="1610"/>
                    <a:pt x="1529" y="1602"/>
                  </a:cubicBezTo>
                  <a:close/>
                  <a:moveTo>
                    <a:pt x="1536" y="1634"/>
                  </a:moveTo>
                  <a:lnTo>
                    <a:pt x="1536" y="1636"/>
                  </a:lnTo>
                  <a:lnTo>
                    <a:pt x="1536" y="1636"/>
                  </a:lnTo>
                  <a:lnTo>
                    <a:pt x="1536" y="1637"/>
                  </a:lnTo>
                  <a:lnTo>
                    <a:pt x="1536" y="1637"/>
                  </a:lnTo>
                  <a:cubicBezTo>
                    <a:pt x="1536" y="1637"/>
                    <a:pt x="1536" y="1637"/>
                    <a:pt x="1535" y="1637"/>
                  </a:cubicBezTo>
                  <a:lnTo>
                    <a:pt x="1535" y="1637"/>
                  </a:lnTo>
                  <a:cubicBezTo>
                    <a:pt x="1535" y="1636"/>
                    <a:pt x="1536" y="1635"/>
                    <a:pt x="1536" y="1634"/>
                  </a:cubicBezTo>
                  <a:close/>
                  <a:moveTo>
                    <a:pt x="1519" y="1647"/>
                  </a:moveTo>
                  <a:lnTo>
                    <a:pt x="1521" y="1650"/>
                  </a:lnTo>
                  <a:lnTo>
                    <a:pt x="1521" y="1650"/>
                  </a:lnTo>
                  <a:cubicBezTo>
                    <a:pt x="1520" y="1650"/>
                    <a:pt x="1520" y="1649"/>
                    <a:pt x="1519" y="1649"/>
                  </a:cubicBezTo>
                  <a:lnTo>
                    <a:pt x="1519" y="1649"/>
                  </a:lnTo>
                  <a:cubicBezTo>
                    <a:pt x="1519" y="1648"/>
                    <a:pt x="1519" y="1648"/>
                    <a:pt x="1519" y="1647"/>
                  </a:cubicBezTo>
                  <a:close/>
                  <a:moveTo>
                    <a:pt x="1622" y="1651"/>
                  </a:moveTo>
                  <a:lnTo>
                    <a:pt x="1622" y="1651"/>
                  </a:lnTo>
                  <a:cubicBezTo>
                    <a:pt x="1621" y="1652"/>
                    <a:pt x="1621" y="1653"/>
                    <a:pt x="1620" y="1654"/>
                  </a:cubicBezTo>
                  <a:lnTo>
                    <a:pt x="1620" y="1654"/>
                  </a:lnTo>
                  <a:cubicBezTo>
                    <a:pt x="1617" y="1655"/>
                    <a:pt x="1615" y="1656"/>
                    <a:pt x="1613" y="1656"/>
                  </a:cubicBezTo>
                  <a:lnTo>
                    <a:pt x="1613" y="1656"/>
                  </a:lnTo>
                  <a:lnTo>
                    <a:pt x="1622" y="1651"/>
                  </a:lnTo>
                  <a:close/>
                  <a:moveTo>
                    <a:pt x="1529" y="1672"/>
                  </a:moveTo>
                  <a:lnTo>
                    <a:pt x="1530" y="1673"/>
                  </a:lnTo>
                  <a:lnTo>
                    <a:pt x="1530" y="1674"/>
                  </a:lnTo>
                  <a:lnTo>
                    <a:pt x="1530" y="1674"/>
                  </a:lnTo>
                  <a:cubicBezTo>
                    <a:pt x="1530" y="1673"/>
                    <a:pt x="1530" y="1673"/>
                    <a:pt x="1529" y="1672"/>
                  </a:cubicBezTo>
                  <a:close/>
                  <a:moveTo>
                    <a:pt x="1539" y="1693"/>
                  </a:moveTo>
                  <a:cubicBezTo>
                    <a:pt x="1539" y="1693"/>
                    <a:pt x="1539" y="1693"/>
                    <a:pt x="1539" y="1693"/>
                  </a:cubicBezTo>
                  <a:lnTo>
                    <a:pt x="1539" y="1693"/>
                  </a:lnTo>
                  <a:cubicBezTo>
                    <a:pt x="1539" y="1693"/>
                    <a:pt x="1539" y="1694"/>
                    <a:pt x="1538" y="1694"/>
                  </a:cubicBezTo>
                  <a:lnTo>
                    <a:pt x="1538" y="1694"/>
                  </a:lnTo>
                  <a:cubicBezTo>
                    <a:pt x="1538" y="1694"/>
                    <a:pt x="1538" y="1694"/>
                    <a:pt x="1538" y="1693"/>
                  </a:cubicBezTo>
                  <a:lnTo>
                    <a:pt x="1538" y="1693"/>
                  </a:lnTo>
                  <a:lnTo>
                    <a:pt x="1539" y="1693"/>
                  </a:lnTo>
                  <a:close/>
                  <a:moveTo>
                    <a:pt x="1538" y="1694"/>
                  </a:moveTo>
                  <a:lnTo>
                    <a:pt x="1538" y="1694"/>
                  </a:lnTo>
                  <a:lnTo>
                    <a:pt x="1538" y="1694"/>
                  </a:lnTo>
                  <a:cubicBezTo>
                    <a:pt x="1538" y="1694"/>
                    <a:pt x="1537" y="1694"/>
                    <a:pt x="1537" y="1695"/>
                  </a:cubicBezTo>
                  <a:lnTo>
                    <a:pt x="1537" y="1695"/>
                  </a:lnTo>
                  <a:cubicBezTo>
                    <a:pt x="1537" y="1694"/>
                    <a:pt x="1537" y="1694"/>
                    <a:pt x="1537" y="1694"/>
                  </a:cubicBezTo>
                  <a:lnTo>
                    <a:pt x="1537" y="1694"/>
                  </a:lnTo>
                  <a:lnTo>
                    <a:pt x="1538" y="1694"/>
                  </a:lnTo>
                  <a:close/>
                  <a:moveTo>
                    <a:pt x="1526" y="1700"/>
                  </a:moveTo>
                  <a:lnTo>
                    <a:pt x="1526" y="1700"/>
                  </a:lnTo>
                  <a:lnTo>
                    <a:pt x="1526" y="1700"/>
                  </a:lnTo>
                  <a:cubicBezTo>
                    <a:pt x="1524" y="1700"/>
                    <a:pt x="1523" y="1701"/>
                    <a:pt x="1522" y="1702"/>
                  </a:cubicBezTo>
                  <a:lnTo>
                    <a:pt x="1522" y="1702"/>
                  </a:lnTo>
                  <a:cubicBezTo>
                    <a:pt x="1522" y="1702"/>
                    <a:pt x="1522" y="1702"/>
                    <a:pt x="1522" y="1702"/>
                  </a:cubicBezTo>
                  <a:lnTo>
                    <a:pt x="1522" y="1702"/>
                  </a:lnTo>
                  <a:lnTo>
                    <a:pt x="1526" y="1700"/>
                  </a:lnTo>
                  <a:close/>
                  <a:moveTo>
                    <a:pt x="1539" y="1695"/>
                  </a:moveTo>
                  <a:lnTo>
                    <a:pt x="1557" y="1742"/>
                  </a:lnTo>
                  <a:cubicBezTo>
                    <a:pt x="1550" y="1727"/>
                    <a:pt x="1543" y="1711"/>
                    <a:pt x="1539" y="1695"/>
                  </a:cubicBezTo>
                  <a:close/>
                  <a:moveTo>
                    <a:pt x="1460" y="1"/>
                  </a:moveTo>
                  <a:cubicBezTo>
                    <a:pt x="1363" y="1"/>
                    <a:pt x="1266" y="11"/>
                    <a:pt x="1168" y="30"/>
                  </a:cubicBezTo>
                  <a:cubicBezTo>
                    <a:pt x="1091" y="69"/>
                    <a:pt x="1013" y="69"/>
                    <a:pt x="935" y="108"/>
                  </a:cubicBezTo>
                  <a:cubicBezTo>
                    <a:pt x="818" y="147"/>
                    <a:pt x="740" y="225"/>
                    <a:pt x="624" y="302"/>
                  </a:cubicBezTo>
                  <a:cubicBezTo>
                    <a:pt x="468" y="419"/>
                    <a:pt x="351" y="536"/>
                    <a:pt x="273" y="691"/>
                  </a:cubicBezTo>
                  <a:cubicBezTo>
                    <a:pt x="196" y="808"/>
                    <a:pt x="157" y="886"/>
                    <a:pt x="118" y="1003"/>
                  </a:cubicBezTo>
                  <a:cubicBezTo>
                    <a:pt x="118" y="1042"/>
                    <a:pt x="79" y="1081"/>
                    <a:pt x="79" y="1120"/>
                  </a:cubicBezTo>
                  <a:cubicBezTo>
                    <a:pt x="40" y="1314"/>
                    <a:pt x="1" y="1470"/>
                    <a:pt x="40" y="1625"/>
                  </a:cubicBezTo>
                  <a:cubicBezTo>
                    <a:pt x="40" y="1781"/>
                    <a:pt x="40" y="1937"/>
                    <a:pt x="118" y="2092"/>
                  </a:cubicBezTo>
                  <a:cubicBezTo>
                    <a:pt x="157" y="2287"/>
                    <a:pt x="273" y="2482"/>
                    <a:pt x="429" y="2637"/>
                  </a:cubicBezTo>
                  <a:lnTo>
                    <a:pt x="507" y="2715"/>
                  </a:lnTo>
                  <a:cubicBezTo>
                    <a:pt x="585" y="2793"/>
                    <a:pt x="662" y="2871"/>
                    <a:pt x="779" y="2910"/>
                  </a:cubicBezTo>
                  <a:cubicBezTo>
                    <a:pt x="896" y="2987"/>
                    <a:pt x="1052" y="3026"/>
                    <a:pt x="1168" y="3065"/>
                  </a:cubicBezTo>
                  <a:cubicBezTo>
                    <a:pt x="1279" y="3090"/>
                    <a:pt x="1394" y="3103"/>
                    <a:pt x="1509" y="3103"/>
                  </a:cubicBezTo>
                  <a:cubicBezTo>
                    <a:pt x="1757" y="3103"/>
                    <a:pt x="2006" y="3043"/>
                    <a:pt x="2219" y="2910"/>
                  </a:cubicBezTo>
                  <a:cubicBezTo>
                    <a:pt x="2530" y="2754"/>
                    <a:pt x="2764" y="2443"/>
                    <a:pt x="2842" y="2053"/>
                  </a:cubicBezTo>
                  <a:cubicBezTo>
                    <a:pt x="2881" y="1859"/>
                    <a:pt x="2881" y="1664"/>
                    <a:pt x="2842" y="1431"/>
                  </a:cubicBezTo>
                  <a:cubicBezTo>
                    <a:pt x="2816" y="1329"/>
                    <a:pt x="2758" y="1211"/>
                    <a:pt x="2688" y="1109"/>
                  </a:cubicBezTo>
                  <a:lnTo>
                    <a:pt x="2688" y="1109"/>
                  </a:lnTo>
                  <a:cubicBezTo>
                    <a:pt x="2662" y="928"/>
                    <a:pt x="2609" y="748"/>
                    <a:pt x="2530" y="575"/>
                  </a:cubicBezTo>
                  <a:cubicBezTo>
                    <a:pt x="2452" y="497"/>
                    <a:pt x="2414" y="458"/>
                    <a:pt x="2336" y="380"/>
                  </a:cubicBezTo>
                  <a:cubicBezTo>
                    <a:pt x="2258" y="302"/>
                    <a:pt x="2180" y="225"/>
                    <a:pt x="2063" y="147"/>
                  </a:cubicBezTo>
                  <a:cubicBezTo>
                    <a:pt x="1986" y="108"/>
                    <a:pt x="1869" y="69"/>
                    <a:pt x="1752" y="30"/>
                  </a:cubicBezTo>
                  <a:cubicBezTo>
                    <a:pt x="1655" y="11"/>
                    <a:pt x="1557" y="1"/>
                    <a:pt x="1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2"/>
            <p:cNvSpPr/>
            <p:nvPr/>
          </p:nvSpPr>
          <p:spPr>
            <a:xfrm>
              <a:off x="3695145" y="5151331"/>
              <a:ext cx="29602" cy="28253"/>
            </a:xfrm>
            <a:custGeom>
              <a:avLst/>
              <a:gdLst/>
              <a:ahLst/>
              <a:cxnLst/>
              <a:rect l="l" t="t" r="r" b="b"/>
              <a:pathLst>
                <a:path w="2764" h="2638" extrusionOk="0">
                  <a:moveTo>
                    <a:pt x="1312" y="1185"/>
                  </a:moveTo>
                  <a:lnTo>
                    <a:pt x="1329" y="1192"/>
                  </a:lnTo>
                  <a:lnTo>
                    <a:pt x="1329" y="1192"/>
                  </a:lnTo>
                  <a:lnTo>
                    <a:pt x="1332" y="1194"/>
                  </a:lnTo>
                  <a:lnTo>
                    <a:pt x="1332" y="1194"/>
                  </a:lnTo>
                  <a:cubicBezTo>
                    <a:pt x="1328" y="1193"/>
                    <a:pt x="1324" y="1193"/>
                    <a:pt x="1320" y="1192"/>
                  </a:cubicBezTo>
                  <a:lnTo>
                    <a:pt x="1320" y="1192"/>
                  </a:lnTo>
                  <a:cubicBezTo>
                    <a:pt x="1317" y="1190"/>
                    <a:pt x="1315" y="1187"/>
                    <a:pt x="1312" y="1185"/>
                  </a:cubicBezTo>
                  <a:close/>
                  <a:moveTo>
                    <a:pt x="1336" y="1197"/>
                  </a:moveTo>
                  <a:lnTo>
                    <a:pt x="1372" y="1224"/>
                  </a:lnTo>
                  <a:lnTo>
                    <a:pt x="1372" y="1224"/>
                  </a:lnTo>
                  <a:cubicBezTo>
                    <a:pt x="1355" y="1217"/>
                    <a:pt x="1340" y="1208"/>
                    <a:pt x="1327" y="1197"/>
                  </a:cubicBezTo>
                  <a:close/>
                  <a:moveTo>
                    <a:pt x="1402" y="1247"/>
                  </a:moveTo>
                  <a:lnTo>
                    <a:pt x="1407" y="1250"/>
                  </a:lnTo>
                  <a:lnTo>
                    <a:pt x="1407" y="1250"/>
                  </a:lnTo>
                  <a:lnTo>
                    <a:pt x="1415" y="1270"/>
                  </a:lnTo>
                  <a:lnTo>
                    <a:pt x="1415" y="1270"/>
                  </a:lnTo>
                  <a:cubicBezTo>
                    <a:pt x="1413" y="1269"/>
                    <a:pt x="1410" y="1268"/>
                    <a:pt x="1408" y="1267"/>
                  </a:cubicBezTo>
                  <a:lnTo>
                    <a:pt x="1408" y="1267"/>
                  </a:lnTo>
                  <a:cubicBezTo>
                    <a:pt x="1405" y="1260"/>
                    <a:pt x="1403" y="1254"/>
                    <a:pt x="1402" y="1247"/>
                  </a:cubicBezTo>
                  <a:close/>
                  <a:moveTo>
                    <a:pt x="1449" y="1504"/>
                  </a:moveTo>
                  <a:lnTo>
                    <a:pt x="1446" y="1517"/>
                  </a:lnTo>
                  <a:lnTo>
                    <a:pt x="1446" y="1517"/>
                  </a:lnTo>
                  <a:cubicBezTo>
                    <a:pt x="1452" y="1514"/>
                    <a:pt x="1458" y="1512"/>
                    <a:pt x="1464" y="1511"/>
                  </a:cubicBezTo>
                  <a:lnTo>
                    <a:pt x="1464" y="1511"/>
                  </a:lnTo>
                  <a:lnTo>
                    <a:pt x="1451" y="1520"/>
                  </a:lnTo>
                  <a:lnTo>
                    <a:pt x="1451" y="1520"/>
                  </a:lnTo>
                  <a:lnTo>
                    <a:pt x="1445" y="1522"/>
                  </a:lnTo>
                  <a:lnTo>
                    <a:pt x="1445" y="1522"/>
                  </a:lnTo>
                  <a:lnTo>
                    <a:pt x="1445" y="1525"/>
                  </a:lnTo>
                  <a:lnTo>
                    <a:pt x="1443" y="1526"/>
                  </a:lnTo>
                  <a:lnTo>
                    <a:pt x="1443" y="1526"/>
                  </a:lnTo>
                  <a:cubicBezTo>
                    <a:pt x="1443" y="1525"/>
                    <a:pt x="1443" y="1524"/>
                    <a:pt x="1444" y="1523"/>
                  </a:cubicBezTo>
                  <a:lnTo>
                    <a:pt x="1444" y="1523"/>
                  </a:lnTo>
                  <a:lnTo>
                    <a:pt x="1435" y="1526"/>
                  </a:lnTo>
                  <a:lnTo>
                    <a:pt x="1435" y="1526"/>
                  </a:lnTo>
                  <a:cubicBezTo>
                    <a:pt x="1436" y="1525"/>
                    <a:pt x="1437" y="1523"/>
                    <a:pt x="1438" y="1521"/>
                  </a:cubicBezTo>
                  <a:lnTo>
                    <a:pt x="1438" y="1521"/>
                  </a:lnTo>
                  <a:cubicBezTo>
                    <a:pt x="1440" y="1520"/>
                    <a:pt x="1443" y="1519"/>
                    <a:pt x="1445" y="1518"/>
                  </a:cubicBezTo>
                  <a:lnTo>
                    <a:pt x="1445" y="1518"/>
                  </a:lnTo>
                  <a:cubicBezTo>
                    <a:pt x="1444" y="1520"/>
                    <a:pt x="1444" y="1521"/>
                    <a:pt x="1444" y="1523"/>
                  </a:cubicBezTo>
                  <a:lnTo>
                    <a:pt x="1444" y="1523"/>
                  </a:lnTo>
                  <a:lnTo>
                    <a:pt x="1445" y="1522"/>
                  </a:lnTo>
                  <a:lnTo>
                    <a:pt x="1445" y="1522"/>
                  </a:lnTo>
                  <a:lnTo>
                    <a:pt x="1446" y="1517"/>
                  </a:lnTo>
                  <a:lnTo>
                    <a:pt x="1446" y="1517"/>
                  </a:lnTo>
                  <a:cubicBezTo>
                    <a:pt x="1446" y="1517"/>
                    <a:pt x="1445" y="1518"/>
                    <a:pt x="1445" y="1518"/>
                  </a:cubicBezTo>
                  <a:lnTo>
                    <a:pt x="1445" y="1518"/>
                  </a:lnTo>
                  <a:cubicBezTo>
                    <a:pt x="1446" y="1513"/>
                    <a:pt x="1447" y="1509"/>
                    <a:pt x="1449" y="1504"/>
                  </a:cubicBezTo>
                  <a:lnTo>
                    <a:pt x="1449" y="1504"/>
                  </a:lnTo>
                  <a:cubicBezTo>
                    <a:pt x="1449" y="1504"/>
                    <a:pt x="1449" y="1504"/>
                    <a:pt x="1449" y="1504"/>
                  </a:cubicBezTo>
                  <a:close/>
                  <a:moveTo>
                    <a:pt x="1401" y="1"/>
                  </a:moveTo>
                  <a:cubicBezTo>
                    <a:pt x="1294" y="1"/>
                    <a:pt x="1187" y="11"/>
                    <a:pt x="1090" y="30"/>
                  </a:cubicBezTo>
                  <a:cubicBezTo>
                    <a:pt x="1012" y="69"/>
                    <a:pt x="895" y="108"/>
                    <a:pt x="818" y="147"/>
                  </a:cubicBezTo>
                  <a:cubicBezTo>
                    <a:pt x="779" y="186"/>
                    <a:pt x="740" y="186"/>
                    <a:pt x="701" y="225"/>
                  </a:cubicBezTo>
                  <a:cubicBezTo>
                    <a:pt x="545" y="302"/>
                    <a:pt x="467" y="380"/>
                    <a:pt x="351" y="497"/>
                  </a:cubicBezTo>
                  <a:cubicBezTo>
                    <a:pt x="234" y="653"/>
                    <a:pt x="117" y="847"/>
                    <a:pt x="39" y="1042"/>
                  </a:cubicBezTo>
                  <a:cubicBezTo>
                    <a:pt x="39" y="1120"/>
                    <a:pt x="0" y="1236"/>
                    <a:pt x="0" y="1353"/>
                  </a:cubicBezTo>
                  <a:cubicBezTo>
                    <a:pt x="0" y="1431"/>
                    <a:pt x="0" y="1548"/>
                    <a:pt x="0" y="1664"/>
                  </a:cubicBezTo>
                  <a:cubicBezTo>
                    <a:pt x="78" y="1976"/>
                    <a:pt x="273" y="2248"/>
                    <a:pt x="545" y="2443"/>
                  </a:cubicBezTo>
                  <a:lnTo>
                    <a:pt x="662" y="2482"/>
                  </a:lnTo>
                  <a:cubicBezTo>
                    <a:pt x="740" y="2520"/>
                    <a:pt x="818" y="2559"/>
                    <a:pt x="934" y="2598"/>
                  </a:cubicBezTo>
                  <a:cubicBezTo>
                    <a:pt x="1051" y="2637"/>
                    <a:pt x="1207" y="2637"/>
                    <a:pt x="1324" y="2637"/>
                  </a:cubicBezTo>
                  <a:cubicBezTo>
                    <a:pt x="1366" y="2637"/>
                    <a:pt x="1403" y="2632"/>
                    <a:pt x="1439" y="2625"/>
                  </a:cubicBezTo>
                  <a:lnTo>
                    <a:pt x="1439" y="2625"/>
                  </a:lnTo>
                  <a:cubicBezTo>
                    <a:pt x="1479" y="2633"/>
                    <a:pt x="1518" y="2637"/>
                    <a:pt x="1557" y="2637"/>
                  </a:cubicBezTo>
                  <a:cubicBezTo>
                    <a:pt x="1752" y="2637"/>
                    <a:pt x="1985" y="2559"/>
                    <a:pt x="2141" y="2443"/>
                  </a:cubicBezTo>
                  <a:cubicBezTo>
                    <a:pt x="2335" y="2326"/>
                    <a:pt x="2491" y="2170"/>
                    <a:pt x="2608" y="1976"/>
                  </a:cubicBezTo>
                  <a:cubicBezTo>
                    <a:pt x="2685" y="1781"/>
                    <a:pt x="2763" y="1587"/>
                    <a:pt x="2763" y="1353"/>
                  </a:cubicBezTo>
                  <a:cubicBezTo>
                    <a:pt x="2763" y="1236"/>
                    <a:pt x="2724" y="1120"/>
                    <a:pt x="2724" y="1042"/>
                  </a:cubicBezTo>
                  <a:cubicBezTo>
                    <a:pt x="2647" y="808"/>
                    <a:pt x="2530" y="614"/>
                    <a:pt x="2413" y="458"/>
                  </a:cubicBezTo>
                  <a:cubicBezTo>
                    <a:pt x="2374" y="419"/>
                    <a:pt x="2335" y="380"/>
                    <a:pt x="2296" y="341"/>
                  </a:cubicBezTo>
                  <a:cubicBezTo>
                    <a:pt x="2141" y="186"/>
                    <a:pt x="1946" y="108"/>
                    <a:pt x="1713" y="30"/>
                  </a:cubicBezTo>
                  <a:cubicBezTo>
                    <a:pt x="1615" y="11"/>
                    <a:pt x="1508" y="1"/>
                    <a:pt x="14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2"/>
            <p:cNvSpPr/>
            <p:nvPr/>
          </p:nvSpPr>
          <p:spPr>
            <a:xfrm>
              <a:off x="3660552" y="5121643"/>
              <a:ext cx="78365" cy="12509"/>
            </a:xfrm>
            <a:custGeom>
              <a:avLst/>
              <a:gdLst/>
              <a:ahLst/>
              <a:cxnLst/>
              <a:rect l="l" t="t" r="r" b="b"/>
              <a:pathLst>
                <a:path w="7317" h="1168" extrusionOk="0">
                  <a:moveTo>
                    <a:pt x="6888" y="0"/>
                  </a:moveTo>
                  <a:cubicBezTo>
                    <a:pt x="4709" y="312"/>
                    <a:pt x="2491" y="545"/>
                    <a:pt x="312" y="662"/>
                  </a:cubicBezTo>
                  <a:cubicBezTo>
                    <a:pt x="1" y="662"/>
                    <a:pt x="1" y="1168"/>
                    <a:pt x="312" y="1168"/>
                  </a:cubicBezTo>
                  <a:cubicBezTo>
                    <a:pt x="2530" y="1012"/>
                    <a:pt x="4787" y="778"/>
                    <a:pt x="7005" y="467"/>
                  </a:cubicBezTo>
                  <a:cubicBezTo>
                    <a:pt x="7316" y="428"/>
                    <a:pt x="7200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2"/>
            <p:cNvSpPr/>
            <p:nvPr/>
          </p:nvSpPr>
          <p:spPr>
            <a:xfrm>
              <a:off x="3659813" y="5088185"/>
              <a:ext cx="62321" cy="45742"/>
            </a:xfrm>
            <a:custGeom>
              <a:avLst/>
              <a:gdLst/>
              <a:ahLst/>
              <a:cxnLst/>
              <a:rect l="l" t="t" r="r" b="b"/>
              <a:pathLst>
                <a:path w="5819" h="4271" extrusionOk="0">
                  <a:moveTo>
                    <a:pt x="5488" y="0"/>
                  </a:moveTo>
                  <a:cubicBezTo>
                    <a:pt x="5447" y="0"/>
                    <a:pt x="5404" y="15"/>
                    <a:pt x="5362" y="50"/>
                  </a:cubicBezTo>
                  <a:cubicBezTo>
                    <a:pt x="3572" y="1217"/>
                    <a:pt x="1860" y="2502"/>
                    <a:pt x="186" y="3864"/>
                  </a:cubicBezTo>
                  <a:cubicBezTo>
                    <a:pt x="1" y="4018"/>
                    <a:pt x="184" y="4271"/>
                    <a:pt x="384" y="4271"/>
                  </a:cubicBezTo>
                  <a:cubicBezTo>
                    <a:pt x="436" y="4271"/>
                    <a:pt x="489" y="4254"/>
                    <a:pt x="537" y="4214"/>
                  </a:cubicBezTo>
                  <a:cubicBezTo>
                    <a:pt x="2171" y="2891"/>
                    <a:pt x="3844" y="1645"/>
                    <a:pt x="5595" y="439"/>
                  </a:cubicBezTo>
                  <a:cubicBezTo>
                    <a:pt x="5819" y="311"/>
                    <a:pt x="5676" y="0"/>
                    <a:pt x="5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2"/>
            <p:cNvSpPr/>
            <p:nvPr/>
          </p:nvSpPr>
          <p:spPr>
            <a:xfrm>
              <a:off x="3683375" y="5048119"/>
              <a:ext cx="23541" cy="65342"/>
            </a:xfrm>
            <a:custGeom>
              <a:avLst/>
              <a:gdLst/>
              <a:ahLst/>
              <a:cxnLst/>
              <a:rect l="l" t="t" r="r" b="b"/>
              <a:pathLst>
                <a:path w="2198" h="6101" extrusionOk="0">
                  <a:moveTo>
                    <a:pt x="1888" y="0"/>
                  </a:moveTo>
                  <a:cubicBezTo>
                    <a:pt x="1789" y="0"/>
                    <a:pt x="1690" y="50"/>
                    <a:pt x="1644" y="172"/>
                  </a:cubicBezTo>
                  <a:cubicBezTo>
                    <a:pt x="983" y="2001"/>
                    <a:pt x="477" y="3869"/>
                    <a:pt x="49" y="5776"/>
                  </a:cubicBezTo>
                  <a:cubicBezTo>
                    <a:pt x="1" y="5968"/>
                    <a:pt x="161" y="6101"/>
                    <a:pt x="317" y="6101"/>
                  </a:cubicBezTo>
                  <a:cubicBezTo>
                    <a:pt x="414" y="6101"/>
                    <a:pt x="510" y="6050"/>
                    <a:pt x="555" y="5931"/>
                  </a:cubicBezTo>
                  <a:cubicBezTo>
                    <a:pt x="944" y="4025"/>
                    <a:pt x="1489" y="2118"/>
                    <a:pt x="2150" y="289"/>
                  </a:cubicBezTo>
                  <a:cubicBezTo>
                    <a:pt x="2198" y="123"/>
                    <a:pt x="2043" y="0"/>
                    <a:pt x="1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2"/>
            <p:cNvSpPr/>
            <p:nvPr/>
          </p:nvSpPr>
          <p:spPr>
            <a:xfrm>
              <a:off x="3660134" y="5082294"/>
              <a:ext cx="20360" cy="50605"/>
            </a:xfrm>
            <a:custGeom>
              <a:avLst/>
              <a:gdLst/>
              <a:ahLst/>
              <a:cxnLst/>
              <a:rect l="l" t="t" r="r" b="b"/>
              <a:pathLst>
                <a:path w="1901" h="4725" extrusionOk="0">
                  <a:moveTo>
                    <a:pt x="1604" y="0"/>
                  </a:moveTo>
                  <a:cubicBezTo>
                    <a:pt x="1507" y="0"/>
                    <a:pt x="1408" y="50"/>
                    <a:pt x="1363" y="172"/>
                  </a:cubicBezTo>
                  <a:lnTo>
                    <a:pt x="623" y="2390"/>
                  </a:lnTo>
                  <a:cubicBezTo>
                    <a:pt x="507" y="2740"/>
                    <a:pt x="390" y="3129"/>
                    <a:pt x="273" y="3480"/>
                  </a:cubicBezTo>
                  <a:cubicBezTo>
                    <a:pt x="79" y="3791"/>
                    <a:pt x="1" y="4141"/>
                    <a:pt x="1" y="4491"/>
                  </a:cubicBezTo>
                  <a:cubicBezTo>
                    <a:pt x="1" y="4647"/>
                    <a:pt x="127" y="4725"/>
                    <a:pt x="249" y="4725"/>
                  </a:cubicBezTo>
                  <a:cubicBezTo>
                    <a:pt x="370" y="4725"/>
                    <a:pt x="487" y="4647"/>
                    <a:pt x="468" y="4491"/>
                  </a:cubicBezTo>
                  <a:cubicBezTo>
                    <a:pt x="468" y="4336"/>
                    <a:pt x="507" y="4180"/>
                    <a:pt x="584" y="4024"/>
                  </a:cubicBezTo>
                  <a:cubicBezTo>
                    <a:pt x="623" y="3869"/>
                    <a:pt x="701" y="3713"/>
                    <a:pt x="740" y="3519"/>
                  </a:cubicBezTo>
                  <a:cubicBezTo>
                    <a:pt x="857" y="3168"/>
                    <a:pt x="1012" y="2818"/>
                    <a:pt x="1129" y="2429"/>
                  </a:cubicBezTo>
                  <a:cubicBezTo>
                    <a:pt x="1363" y="1729"/>
                    <a:pt x="1596" y="1028"/>
                    <a:pt x="1830" y="289"/>
                  </a:cubicBezTo>
                  <a:cubicBezTo>
                    <a:pt x="1901" y="123"/>
                    <a:pt x="1755" y="0"/>
                    <a:pt x="1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2"/>
            <p:cNvSpPr/>
            <p:nvPr/>
          </p:nvSpPr>
          <p:spPr>
            <a:xfrm>
              <a:off x="3651834" y="5134441"/>
              <a:ext cx="57470" cy="33415"/>
            </a:xfrm>
            <a:custGeom>
              <a:avLst/>
              <a:gdLst/>
              <a:ahLst/>
              <a:cxnLst/>
              <a:rect l="l" t="t" r="r" b="b"/>
              <a:pathLst>
                <a:path w="5366" h="3120" extrusionOk="0">
                  <a:moveTo>
                    <a:pt x="325" y="1"/>
                  </a:moveTo>
                  <a:cubicBezTo>
                    <a:pt x="124" y="1"/>
                    <a:pt x="0" y="319"/>
                    <a:pt x="192" y="478"/>
                  </a:cubicBezTo>
                  <a:cubicBezTo>
                    <a:pt x="1671" y="1568"/>
                    <a:pt x="3305" y="2269"/>
                    <a:pt x="4862" y="3086"/>
                  </a:cubicBezTo>
                  <a:cubicBezTo>
                    <a:pt x="4902" y="3109"/>
                    <a:pt x="4943" y="3119"/>
                    <a:pt x="4982" y="3119"/>
                  </a:cubicBezTo>
                  <a:cubicBezTo>
                    <a:pt x="5203" y="3119"/>
                    <a:pt x="5366" y="2790"/>
                    <a:pt x="5134" y="2658"/>
                  </a:cubicBezTo>
                  <a:cubicBezTo>
                    <a:pt x="3539" y="1840"/>
                    <a:pt x="1865" y="1140"/>
                    <a:pt x="464" y="50"/>
                  </a:cubicBezTo>
                  <a:cubicBezTo>
                    <a:pt x="416" y="16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2"/>
            <p:cNvSpPr/>
            <p:nvPr/>
          </p:nvSpPr>
          <p:spPr>
            <a:xfrm>
              <a:off x="3580141" y="5125274"/>
              <a:ext cx="91571" cy="70675"/>
            </a:xfrm>
            <a:custGeom>
              <a:avLst/>
              <a:gdLst/>
              <a:ahLst/>
              <a:cxnLst/>
              <a:rect l="l" t="t" r="r" b="b"/>
              <a:pathLst>
                <a:path w="8550" h="6599" extrusionOk="0">
                  <a:moveTo>
                    <a:pt x="8217" y="1"/>
                  </a:moveTo>
                  <a:cubicBezTo>
                    <a:pt x="8177" y="1"/>
                    <a:pt x="8134" y="16"/>
                    <a:pt x="8092" y="50"/>
                  </a:cubicBezTo>
                  <a:lnTo>
                    <a:pt x="193" y="6121"/>
                  </a:lnTo>
                  <a:cubicBezTo>
                    <a:pt x="1" y="6281"/>
                    <a:pt x="125" y="6598"/>
                    <a:pt x="326" y="6598"/>
                  </a:cubicBezTo>
                  <a:cubicBezTo>
                    <a:pt x="370" y="6598"/>
                    <a:pt x="417" y="6584"/>
                    <a:pt x="465" y="6549"/>
                  </a:cubicBezTo>
                  <a:lnTo>
                    <a:pt x="8326" y="478"/>
                  </a:lnTo>
                  <a:cubicBezTo>
                    <a:pt x="8550" y="318"/>
                    <a:pt x="8406" y="1"/>
                    <a:pt x="8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2"/>
            <p:cNvSpPr/>
            <p:nvPr/>
          </p:nvSpPr>
          <p:spPr>
            <a:xfrm>
              <a:off x="3599687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0" y="1"/>
                  </a:moveTo>
                  <a:cubicBezTo>
                    <a:pt x="2463" y="1"/>
                    <a:pt x="2386" y="41"/>
                    <a:pt x="2337" y="139"/>
                  </a:cubicBezTo>
                  <a:cubicBezTo>
                    <a:pt x="1442" y="2085"/>
                    <a:pt x="1053" y="4303"/>
                    <a:pt x="80" y="6249"/>
                  </a:cubicBezTo>
                  <a:cubicBezTo>
                    <a:pt x="0" y="6435"/>
                    <a:pt x="175" y="6621"/>
                    <a:pt x="331" y="6621"/>
                  </a:cubicBezTo>
                  <a:cubicBezTo>
                    <a:pt x="403" y="6621"/>
                    <a:pt x="471" y="6581"/>
                    <a:pt x="508" y="6482"/>
                  </a:cubicBezTo>
                  <a:cubicBezTo>
                    <a:pt x="1481" y="4537"/>
                    <a:pt x="1831" y="2358"/>
                    <a:pt x="2765" y="373"/>
                  </a:cubicBezTo>
                  <a:cubicBezTo>
                    <a:pt x="2871" y="187"/>
                    <a:pt x="2705" y="1"/>
                    <a:pt x="2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2"/>
            <p:cNvSpPr/>
            <p:nvPr/>
          </p:nvSpPr>
          <p:spPr>
            <a:xfrm>
              <a:off x="3729738" y="5113300"/>
              <a:ext cx="21677" cy="21688"/>
            </a:xfrm>
            <a:custGeom>
              <a:avLst/>
              <a:gdLst/>
              <a:ahLst/>
              <a:cxnLst/>
              <a:rect l="l" t="t" r="r" b="b"/>
              <a:pathLst>
                <a:path w="2024" h="2025" extrusionOk="0">
                  <a:moveTo>
                    <a:pt x="525" y="565"/>
                  </a:moveTo>
                  <a:cubicBezTo>
                    <a:pt x="543" y="585"/>
                    <a:pt x="537" y="585"/>
                    <a:pt x="506" y="585"/>
                  </a:cubicBezTo>
                  <a:lnTo>
                    <a:pt x="525" y="565"/>
                  </a:lnTo>
                  <a:close/>
                  <a:moveTo>
                    <a:pt x="428" y="857"/>
                  </a:moveTo>
                  <a:lnTo>
                    <a:pt x="428" y="857"/>
                  </a:lnTo>
                  <a:cubicBezTo>
                    <a:pt x="463" y="892"/>
                    <a:pt x="467" y="896"/>
                    <a:pt x="439" y="924"/>
                  </a:cubicBezTo>
                  <a:lnTo>
                    <a:pt x="439" y="924"/>
                  </a:lnTo>
                  <a:lnTo>
                    <a:pt x="428" y="857"/>
                  </a:lnTo>
                  <a:close/>
                  <a:moveTo>
                    <a:pt x="428" y="896"/>
                  </a:moveTo>
                  <a:cubicBezTo>
                    <a:pt x="428" y="909"/>
                    <a:pt x="429" y="922"/>
                    <a:pt x="429" y="934"/>
                  </a:cubicBezTo>
                  <a:lnTo>
                    <a:pt x="429" y="934"/>
                  </a:lnTo>
                  <a:cubicBezTo>
                    <a:pt x="429" y="934"/>
                    <a:pt x="429" y="935"/>
                    <a:pt x="428" y="935"/>
                  </a:cubicBezTo>
                  <a:lnTo>
                    <a:pt x="428" y="896"/>
                  </a:lnTo>
                  <a:close/>
                  <a:moveTo>
                    <a:pt x="1012" y="1"/>
                  </a:moveTo>
                  <a:lnTo>
                    <a:pt x="779" y="40"/>
                  </a:lnTo>
                  <a:cubicBezTo>
                    <a:pt x="740" y="40"/>
                    <a:pt x="701" y="79"/>
                    <a:pt x="662" y="118"/>
                  </a:cubicBezTo>
                  <a:cubicBezTo>
                    <a:pt x="584" y="118"/>
                    <a:pt x="545" y="118"/>
                    <a:pt x="506" y="157"/>
                  </a:cubicBezTo>
                  <a:cubicBezTo>
                    <a:pt x="467" y="196"/>
                    <a:pt x="389" y="234"/>
                    <a:pt x="350" y="312"/>
                  </a:cubicBezTo>
                  <a:lnTo>
                    <a:pt x="273" y="351"/>
                  </a:lnTo>
                  <a:cubicBezTo>
                    <a:pt x="234" y="429"/>
                    <a:pt x="195" y="468"/>
                    <a:pt x="117" y="546"/>
                  </a:cubicBezTo>
                  <a:cubicBezTo>
                    <a:pt x="78" y="662"/>
                    <a:pt x="39" y="740"/>
                    <a:pt x="0" y="857"/>
                  </a:cubicBezTo>
                  <a:cubicBezTo>
                    <a:pt x="0" y="857"/>
                    <a:pt x="0" y="896"/>
                    <a:pt x="0" y="896"/>
                  </a:cubicBezTo>
                  <a:cubicBezTo>
                    <a:pt x="0" y="935"/>
                    <a:pt x="0" y="1013"/>
                    <a:pt x="0" y="1052"/>
                  </a:cubicBezTo>
                  <a:lnTo>
                    <a:pt x="0" y="1129"/>
                  </a:lnTo>
                  <a:cubicBezTo>
                    <a:pt x="0" y="1246"/>
                    <a:pt x="0" y="1363"/>
                    <a:pt x="78" y="1441"/>
                  </a:cubicBezTo>
                  <a:cubicBezTo>
                    <a:pt x="78" y="1480"/>
                    <a:pt x="117" y="1519"/>
                    <a:pt x="117" y="1557"/>
                  </a:cubicBezTo>
                  <a:cubicBezTo>
                    <a:pt x="156" y="1635"/>
                    <a:pt x="195" y="1674"/>
                    <a:pt x="273" y="1752"/>
                  </a:cubicBezTo>
                  <a:lnTo>
                    <a:pt x="312" y="1791"/>
                  </a:lnTo>
                  <a:lnTo>
                    <a:pt x="467" y="1908"/>
                  </a:lnTo>
                  <a:lnTo>
                    <a:pt x="506" y="1908"/>
                  </a:lnTo>
                  <a:cubicBezTo>
                    <a:pt x="584" y="1947"/>
                    <a:pt x="623" y="1986"/>
                    <a:pt x="701" y="2024"/>
                  </a:cubicBezTo>
                  <a:lnTo>
                    <a:pt x="1012" y="2024"/>
                  </a:lnTo>
                  <a:lnTo>
                    <a:pt x="1246" y="1986"/>
                  </a:lnTo>
                  <a:cubicBezTo>
                    <a:pt x="1401" y="1947"/>
                    <a:pt x="1557" y="1869"/>
                    <a:pt x="1674" y="1752"/>
                  </a:cubicBezTo>
                  <a:cubicBezTo>
                    <a:pt x="1751" y="1674"/>
                    <a:pt x="1790" y="1635"/>
                    <a:pt x="1829" y="1557"/>
                  </a:cubicBezTo>
                  <a:cubicBezTo>
                    <a:pt x="1829" y="1557"/>
                    <a:pt x="1868" y="1519"/>
                    <a:pt x="1868" y="1519"/>
                  </a:cubicBezTo>
                  <a:cubicBezTo>
                    <a:pt x="2024" y="1207"/>
                    <a:pt x="2024" y="818"/>
                    <a:pt x="1868" y="507"/>
                  </a:cubicBezTo>
                  <a:cubicBezTo>
                    <a:pt x="1851" y="472"/>
                    <a:pt x="1825" y="437"/>
                    <a:pt x="1796" y="402"/>
                  </a:cubicBezTo>
                  <a:lnTo>
                    <a:pt x="1796" y="402"/>
                  </a:lnTo>
                  <a:cubicBezTo>
                    <a:pt x="1768" y="349"/>
                    <a:pt x="1740" y="301"/>
                    <a:pt x="1712" y="273"/>
                  </a:cubicBezTo>
                  <a:cubicBezTo>
                    <a:pt x="1635" y="234"/>
                    <a:pt x="1596" y="196"/>
                    <a:pt x="1518" y="118"/>
                  </a:cubicBezTo>
                  <a:lnTo>
                    <a:pt x="1323" y="40"/>
                  </a:lnTo>
                  <a:lnTo>
                    <a:pt x="1284" y="40"/>
                  </a:lnTo>
                  <a:cubicBezTo>
                    <a:pt x="1168" y="40"/>
                    <a:pt x="1090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2"/>
            <p:cNvSpPr/>
            <p:nvPr/>
          </p:nvSpPr>
          <p:spPr>
            <a:xfrm>
              <a:off x="3650131" y="5129558"/>
              <a:ext cx="37517" cy="37688"/>
            </a:xfrm>
            <a:custGeom>
              <a:avLst/>
              <a:gdLst/>
              <a:ahLst/>
              <a:cxnLst/>
              <a:rect l="l" t="t" r="r" b="b"/>
              <a:pathLst>
                <a:path w="3503" h="3519" extrusionOk="0">
                  <a:moveTo>
                    <a:pt x="1578" y="1767"/>
                  </a:moveTo>
                  <a:cubicBezTo>
                    <a:pt x="1574" y="1770"/>
                    <a:pt x="1568" y="1774"/>
                    <a:pt x="1563" y="1777"/>
                  </a:cubicBezTo>
                  <a:lnTo>
                    <a:pt x="1563" y="1777"/>
                  </a:lnTo>
                  <a:lnTo>
                    <a:pt x="1574" y="1768"/>
                  </a:lnTo>
                  <a:lnTo>
                    <a:pt x="1574" y="1768"/>
                  </a:lnTo>
                  <a:lnTo>
                    <a:pt x="1578" y="1767"/>
                  </a:lnTo>
                  <a:close/>
                  <a:moveTo>
                    <a:pt x="1895" y="1814"/>
                  </a:moveTo>
                  <a:lnTo>
                    <a:pt x="1896" y="1815"/>
                  </a:lnTo>
                  <a:lnTo>
                    <a:pt x="1896" y="1815"/>
                  </a:lnTo>
                  <a:cubicBezTo>
                    <a:pt x="1895" y="1815"/>
                    <a:pt x="1895" y="1815"/>
                    <a:pt x="1895" y="1816"/>
                  </a:cubicBezTo>
                  <a:lnTo>
                    <a:pt x="1895" y="1816"/>
                  </a:lnTo>
                  <a:cubicBezTo>
                    <a:pt x="1895" y="1816"/>
                    <a:pt x="1895" y="1815"/>
                    <a:pt x="1895" y="1815"/>
                  </a:cubicBezTo>
                  <a:lnTo>
                    <a:pt x="1895" y="1815"/>
                  </a:lnTo>
                  <a:cubicBezTo>
                    <a:pt x="1895" y="1815"/>
                    <a:pt x="1895" y="1814"/>
                    <a:pt x="1895" y="1814"/>
                  </a:cubicBezTo>
                  <a:close/>
                  <a:moveTo>
                    <a:pt x="1464" y="1851"/>
                  </a:moveTo>
                  <a:lnTo>
                    <a:pt x="1464" y="1851"/>
                  </a:lnTo>
                  <a:cubicBezTo>
                    <a:pt x="1464" y="1851"/>
                    <a:pt x="1464" y="1851"/>
                    <a:pt x="1464" y="1851"/>
                  </a:cubicBezTo>
                  <a:lnTo>
                    <a:pt x="1464" y="1851"/>
                  </a:lnTo>
                  <a:cubicBezTo>
                    <a:pt x="1464" y="1851"/>
                    <a:pt x="1464" y="1851"/>
                    <a:pt x="1464" y="1851"/>
                  </a:cubicBezTo>
                  <a:lnTo>
                    <a:pt x="1464" y="1851"/>
                  </a:lnTo>
                  <a:lnTo>
                    <a:pt x="1464" y="1851"/>
                  </a:lnTo>
                  <a:close/>
                  <a:moveTo>
                    <a:pt x="1439" y="1870"/>
                  </a:moveTo>
                  <a:cubicBezTo>
                    <a:pt x="1439" y="1871"/>
                    <a:pt x="1440" y="1872"/>
                    <a:pt x="1441" y="1873"/>
                  </a:cubicBezTo>
                  <a:lnTo>
                    <a:pt x="1441" y="1873"/>
                  </a:lnTo>
                  <a:cubicBezTo>
                    <a:pt x="1441" y="1875"/>
                    <a:pt x="1441" y="1876"/>
                    <a:pt x="1441" y="1878"/>
                  </a:cubicBezTo>
                  <a:lnTo>
                    <a:pt x="1441" y="1878"/>
                  </a:lnTo>
                  <a:lnTo>
                    <a:pt x="1436" y="1873"/>
                  </a:lnTo>
                  <a:lnTo>
                    <a:pt x="1439" y="1870"/>
                  </a:lnTo>
                  <a:close/>
                  <a:moveTo>
                    <a:pt x="1426" y="1883"/>
                  </a:moveTo>
                  <a:lnTo>
                    <a:pt x="1426" y="1883"/>
                  </a:lnTo>
                  <a:cubicBezTo>
                    <a:pt x="1429" y="1884"/>
                    <a:pt x="1431" y="1886"/>
                    <a:pt x="1434" y="1888"/>
                  </a:cubicBezTo>
                  <a:lnTo>
                    <a:pt x="1434" y="1888"/>
                  </a:lnTo>
                  <a:cubicBezTo>
                    <a:pt x="1432" y="1889"/>
                    <a:pt x="1431" y="1890"/>
                    <a:pt x="1430" y="1891"/>
                  </a:cubicBezTo>
                  <a:lnTo>
                    <a:pt x="1430" y="1891"/>
                  </a:lnTo>
                  <a:lnTo>
                    <a:pt x="1423" y="1886"/>
                  </a:lnTo>
                  <a:lnTo>
                    <a:pt x="1423" y="1886"/>
                  </a:lnTo>
                  <a:lnTo>
                    <a:pt x="1426" y="1883"/>
                  </a:lnTo>
                  <a:close/>
                  <a:moveTo>
                    <a:pt x="1674" y="1"/>
                  </a:moveTo>
                  <a:cubicBezTo>
                    <a:pt x="1402" y="39"/>
                    <a:pt x="1129" y="117"/>
                    <a:pt x="896" y="234"/>
                  </a:cubicBezTo>
                  <a:cubicBezTo>
                    <a:pt x="779" y="312"/>
                    <a:pt x="701" y="390"/>
                    <a:pt x="585" y="468"/>
                  </a:cubicBezTo>
                  <a:cubicBezTo>
                    <a:pt x="546" y="506"/>
                    <a:pt x="507" y="545"/>
                    <a:pt x="468" y="584"/>
                  </a:cubicBezTo>
                  <a:cubicBezTo>
                    <a:pt x="390" y="701"/>
                    <a:pt x="312" y="779"/>
                    <a:pt x="234" y="896"/>
                  </a:cubicBezTo>
                  <a:cubicBezTo>
                    <a:pt x="195" y="1012"/>
                    <a:pt x="118" y="1129"/>
                    <a:pt x="79" y="1285"/>
                  </a:cubicBezTo>
                  <a:cubicBezTo>
                    <a:pt x="79" y="1324"/>
                    <a:pt x="40" y="1363"/>
                    <a:pt x="40" y="1440"/>
                  </a:cubicBezTo>
                  <a:cubicBezTo>
                    <a:pt x="1" y="1557"/>
                    <a:pt x="1" y="1713"/>
                    <a:pt x="1" y="1830"/>
                  </a:cubicBezTo>
                  <a:cubicBezTo>
                    <a:pt x="1" y="2102"/>
                    <a:pt x="79" y="2374"/>
                    <a:pt x="195" y="2608"/>
                  </a:cubicBezTo>
                  <a:cubicBezTo>
                    <a:pt x="234" y="2647"/>
                    <a:pt x="273" y="2686"/>
                    <a:pt x="273" y="2763"/>
                  </a:cubicBezTo>
                  <a:cubicBezTo>
                    <a:pt x="429" y="2958"/>
                    <a:pt x="623" y="3114"/>
                    <a:pt x="818" y="3269"/>
                  </a:cubicBezTo>
                  <a:cubicBezTo>
                    <a:pt x="935" y="3347"/>
                    <a:pt x="1051" y="3386"/>
                    <a:pt x="1168" y="3425"/>
                  </a:cubicBezTo>
                  <a:cubicBezTo>
                    <a:pt x="1333" y="3488"/>
                    <a:pt x="1506" y="3519"/>
                    <a:pt x="1679" y="3519"/>
                  </a:cubicBezTo>
                  <a:cubicBezTo>
                    <a:pt x="2025" y="3519"/>
                    <a:pt x="2372" y="3398"/>
                    <a:pt x="2655" y="3177"/>
                  </a:cubicBezTo>
                  <a:lnTo>
                    <a:pt x="2655" y="3177"/>
                  </a:lnTo>
                  <a:cubicBezTo>
                    <a:pt x="2677" y="3169"/>
                    <a:pt x="2700" y="3161"/>
                    <a:pt x="2725" y="3153"/>
                  </a:cubicBezTo>
                  <a:cubicBezTo>
                    <a:pt x="2725" y="3153"/>
                    <a:pt x="2764" y="3153"/>
                    <a:pt x="2803" y="3114"/>
                  </a:cubicBezTo>
                  <a:cubicBezTo>
                    <a:pt x="2958" y="2997"/>
                    <a:pt x="3114" y="2841"/>
                    <a:pt x="3231" y="2686"/>
                  </a:cubicBezTo>
                  <a:cubicBezTo>
                    <a:pt x="3308" y="2569"/>
                    <a:pt x="3347" y="2452"/>
                    <a:pt x="3386" y="2335"/>
                  </a:cubicBezTo>
                  <a:cubicBezTo>
                    <a:pt x="3425" y="2258"/>
                    <a:pt x="3425" y="2219"/>
                    <a:pt x="3464" y="2180"/>
                  </a:cubicBezTo>
                  <a:cubicBezTo>
                    <a:pt x="3464" y="2024"/>
                    <a:pt x="3503" y="1868"/>
                    <a:pt x="3503" y="1752"/>
                  </a:cubicBezTo>
                  <a:cubicBezTo>
                    <a:pt x="3464" y="1479"/>
                    <a:pt x="3386" y="1207"/>
                    <a:pt x="3270" y="934"/>
                  </a:cubicBezTo>
                  <a:cubicBezTo>
                    <a:pt x="3192" y="779"/>
                    <a:pt x="3075" y="623"/>
                    <a:pt x="2919" y="506"/>
                  </a:cubicBezTo>
                  <a:cubicBezTo>
                    <a:pt x="2725" y="312"/>
                    <a:pt x="2491" y="156"/>
                    <a:pt x="2219" y="78"/>
                  </a:cubicBezTo>
                  <a:cubicBezTo>
                    <a:pt x="2063" y="1"/>
                    <a:pt x="1869" y="1"/>
                    <a:pt x="1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2"/>
            <p:cNvSpPr/>
            <p:nvPr/>
          </p:nvSpPr>
          <p:spPr>
            <a:xfrm>
              <a:off x="3665971" y="5072463"/>
              <a:ext cx="25019" cy="25019"/>
            </a:xfrm>
            <a:custGeom>
              <a:avLst/>
              <a:gdLst/>
              <a:ahLst/>
              <a:cxnLst/>
              <a:rect l="l" t="t" r="r" b="b"/>
              <a:pathLst>
                <a:path w="2336" h="2336" extrusionOk="0">
                  <a:moveTo>
                    <a:pt x="671" y="663"/>
                  </a:moveTo>
                  <a:cubicBezTo>
                    <a:pt x="660" y="680"/>
                    <a:pt x="652" y="694"/>
                    <a:pt x="636" y="699"/>
                  </a:cubicBezTo>
                  <a:lnTo>
                    <a:pt x="636" y="699"/>
                  </a:lnTo>
                  <a:cubicBezTo>
                    <a:pt x="641" y="692"/>
                    <a:pt x="647" y="685"/>
                    <a:pt x="652" y="677"/>
                  </a:cubicBezTo>
                  <a:lnTo>
                    <a:pt x="652" y="677"/>
                  </a:lnTo>
                  <a:lnTo>
                    <a:pt x="671" y="663"/>
                  </a:lnTo>
                  <a:close/>
                  <a:moveTo>
                    <a:pt x="818" y="0"/>
                  </a:moveTo>
                  <a:lnTo>
                    <a:pt x="545" y="117"/>
                  </a:lnTo>
                  <a:lnTo>
                    <a:pt x="429" y="195"/>
                  </a:lnTo>
                  <a:lnTo>
                    <a:pt x="312" y="273"/>
                  </a:lnTo>
                  <a:lnTo>
                    <a:pt x="156" y="506"/>
                  </a:lnTo>
                  <a:lnTo>
                    <a:pt x="156" y="545"/>
                  </a:lnTo>
                  <a:cubicBezTo>
                    <a:pt x="78" y="662"/>
                    <a:pt x="39" y="779"/>
                    <a:pt x="39" y="895"/>
                  </a:cubicBezTo>
                  <a:cubicBezTo>
                    <a:pt x="1" y="1051"/>
                    <a:pt x="1" y="1168"/>
                    <a:pt x="39" y="1323"/>
                  </a:cubicBezTo>
                  <a:cubicBezTo>
                    <a:pt x="74" y="1428"/>
                    <a:pt x="109" y="1532"/>
                    <a:pt x="199" y="1609"/>
                  </a:cubicBezTo>
                  <a:lnTo>
                    <a:pt x="199" y="1609"/>
                  </a:lnTo>
                  <a:cubicBezTo>
                    <a:pt x="237" y="1718"/>
                    <a:pt x="274" y="1793"/>
                    <a:pt x="312" y="1868"/>
                  </a:cubicBezTo>
                  <a:lnTo>
                    <a:pt x="390" y="1946"/>
                  </a:lnTo>
                  <a:cubicBezTo>
                    <a:pt x="429" y="2024"/>
                    <a:pt x="506" y="2102"/>
                    <a:pt x="545" y="2141"/>
                  </a:cubicBezTo>
                  <a:lnTo>
                    <a:pt x="662" y="2218"/>
                  </a:lnTo>
                  <a:lnTo>
                    <a:pt x="896" y="2296"/>
                  </a:lnTo>
                  <a:cubicBezTo>
                    <a:pt x="973" y="2335"/>
                    <a:pt x="1090" y="2335"/>
                    <a:pt x="1168" y="2335"/>
                  </a:cubicBezTo>
                  <a:lnTo>
                    <a:pt x="1479" y="2335"/>
                  </a:lnTo>
                  <a:cubicBezTo>
                    <a:pt x="1596" y="2296"/>
                    <a:pt x="1674" y="2296"/>
                    <a:pt x="1752" y="2218"/>
                  </a:cubicBezTo>
                  <a:lnTo>
                    <a:pt x="1791" y="2218"/>
                  </a:lnTo>
                  <a:lnTo>
                    <a:pt x="1907" y="2141"/>
                  </a:lnTo>
                  <a:lnTo>
                    <a:pt x="2024" y="2063"/>
                  </a:lnTo>
                  <a:lnTo>
                    <a:pt x="2024" y="2024"/>
                  </a:lnTo>
                  <a:cubicBezTo>
                    <a:pt x="2102" y="1985"/>
                    <a:pt x="2141" y="1907"/>
                    <a:pt x="2219" y="1829"/>
                  </a:cubicBezTo>
                  <a:cubicBezTo>
                    <a:pt x="2219" y="1829"/>
                    <a:pt x="2219" y="1790"/>
                    <a:pt x="2219" y="1790"/>
                  </a:cubicBezTo>
                  <a:cubicBezTo>
                    <a:pt x="2219" y="1752"/>
                    <a:pt x="2257" y="1713"/>
                    <a:pt x="2257" y="1635"/>
                  </a:cubicBezTo>
                  <a:cubicBezTo>
                    <a:pt x="2296" y="1596"/>
                    <a:pt x="2335" y="1557"/>
                    <a:pt x="2335" y="1479"/>
                  </a:cubicBezTo>
                  <a:cubicBezTo>
                    <a:pt x="2335" y="1479"/>
                    <a:pt x="2335" y="1479"/>
                    <a:pt x="2335" y="1440"/>
                  </a:cubicBezTo>
                  <a:lnTo>
                    <a:pt x="2335" y="1323"/>
                  </a:lnTo>
                  <a:lnTo>
                    <a:pt x="2335" y="1168"/>
                  </a:lnTo>
                  <a:lnTo>
                    <a:pt x="2335" y="1129"/>
                  </a:lnTo>
                  <a:cubicBezTo>
                    <a:pt x="2335" y="1051"/>
                    <a:pt x="2296" y="895"/>
                    <a:pt x="2296" y="856"/>
                  </a:cubicBezTo>
                  <a:cubicBezTo>
                    <a:pt x="2296" y="856"/>
                    <a:pt x="2296" y="818"/>
                    <a:pt x="2296" y="818"/>
                  </a:cubicBezTo>
                  <a:lnTo>
                    <a:pt x="2296" y="779"/>
                  </a:lnTo>
                  <a:cubicBezTo>
                    <a:pt x="2296" y="740"/>
                    <a:pt x="2219" y="623"/>
                    <a:pt x="2180" y="545"/>
                  </a:cubicBezTo>
                  <a:lnTo>
                    <a:pt x="2180" y="506"/>
                  </a:lnTo>
                  <a:cubicBezTo>
                    <a:pt x="2180" y="467"/>
                    <a:pt x="2141" y="428"/>
                    <a:pt x="2102" y="428"/>
                  </a:cubicBezTo>
                  <a:lnTo>
                    <a:pt x="2024" y="312"/>
                  </a:lnTo>
                  <a:lnTo>
                    <a:pt x="2024" y="273"/>
                  </a:lnTo>
                  <a:lnTo>
                    <a:pt x="1907" y="195"/>
                  </a:lnTo>
                  <a:cubicBezTo>
                    <a:pt x="1868" y="156"/>
                    <a:pt x="1829" y="156"/>
                    <a:pt x="1791" y="117"/>
                  </a:cubicBez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2"/>
            <p:cNvSpPr/>
            <p:nvPr/>
          </p:nvSpPr>
          <p:spPr>
            <a:xfrm>
              <a:off x="3693474" y="5037034"/>
              <a:ext cx="21270" cy="22309"/>
            </a:xfrm>
            <a:custGeom>
              <a:avLst/>
              <a:gdLst/>
              <a:ahLst/>
              <a:cxnLst/>
              <a:rect l="l" t="t" r="r" b="b"/>
              <a:pathLst>
                <a:path w="1986" h="2083" extrusionOk="0">
                  <a:moveTo>
                    <a:pt x="1480" y="180"/>
                  </a:moveTo>
                  <a:lnTo>
                    <a:pt x="1518" y="195"/>
                  </a:lnTo>
                  <a:lnTo>
                    <a:pt x="1499" y="195"/>
                  </a:lnTo>
                  <a:lnTo>
                    <a:pt x="1480" y="180"/>
                  </a:lnTo>
                  <a:close/>
                  <a:moveTo>
                    <a:pt x="691" y="378"/>
                  </a:moveTo>
                  <a:lnTo>
                    <a:pt x="691" y="378"/>
                  </a:lnTo>
                  <a:cubicBezTo>
                    <a:pt x="680" y="390"/>
                    <a:pt x="662" y="390"/>
                    <a:pt x="662" y="390"/>
                  </a:cubicBezTo>
                  <a:lnTo>
                    <a:pt x="691" y="378"/>
                  </a:lnTo>
                  <a:close/>
                  <a:moveTo>
                    <a:pt x="1752" y="1363"/>
                  </a:moveTo>
                  <a:lnTo>
                    <a:pt x="1713" y="1479"/>
                  </a:lnTo>
                  <a:cubicBezTo>
                    <a:pt x="1713" y="1479"/>
                    <a:pt x="1713" y="1441"/>
                    <a:pt x="1713" y="1441"/>
                  </a:cubicBezTo>
                  <a:cubicBezTo>
                    <a:pt x="1726" y="1415"/>
                    <a:pt x="1739" y="1389"/>
                    <a:pt x="1752" y="1363"/>
                  </a:cubicBezTo>
                  <a:close/>
                  <a:moveTo>
                    <a:pt x="974" y="1"/>
                  </a:moveTo>
                  <a:cubicBezTo>
                    <a:pt x="896" y="1"/>
                    <a:pt x="818" y="1"/>
                    <a:pt x="740" y="40"/>
                  </a:cubicBezTo>
                  <a:cubicBezTo>
                    <a:pt x="662" y="79"/>
                    <a:pt x="585" y="79"/>
                    <a:pt x="507" y="117"/>
                  </a:cubicBezTo>
                  <a:cubicBezTo>
                    <a:pt x="351" y="195"/>
                    <a:pt x="234" y="351"/>
                    <a:pt x="156" y="468"/>
                  </a:cubicBezTo>
                  <a:cubicBezTo>
                    <a:pt x="40" y="662"/>
                    <a:pt x="1" y="857"/>
                    <a:pt x="1" y="1051"/>
                  </a:cubicBezTo>
                  <a:cubicBezTo>
                    <a:pt x="1" y="1051"/>
                    <a:pt x="1" y="1090"/>
                    <a:pt x="1" y="1090"/>
                  </a:cubicBezTo>
                  <a:cubicBezTo>
                    <a:pt x="1" y="1207"/>
                    <a:pt x="1" y="1285"/>
                    <a:pt x="40" y="1402"/>
                  </a:cubicBezTo>
                  <a:cubicBezTo>
                    <a:pt x="79" y="1635"/>
                    <a:pt x="234" y="1830"/>
                    <a:pt x="468" y="1946"/>
                  </a:cubicBezTo>
                  <a:cubicBezTo>
                    <a:pt x="507" y="1985"/>
                    <a:pt x="585" y="2024"/>
                    <a:pt x="662" y="2024"/>
                  </a:cubicBezTo>
                  <a:lnTo>
                    <a:pt x="701" y="2024"/>
                  </a:lnTo>
                  <a:cubicBezTo>
                    <a:pt x="799" y="2063"/>
                    <a:pt x="896" y="2083"/>
                    <a:pt x="988" y="2083"/>
                  </a:cubicBezTo>
                  <a:cubicBezTo>
                    <a:pt x="1081" y="2083"/>
                    <a:pt x="1168" y="2063"/>
                    <a:pt x="1246" y="2024"/>
                  </a:cubicBezTo>
                  <a:lnTo>
                    <a:pt x="1480" y="1946"/>
                  </a:lnTo>
                  <a:cubicBezTo>
                    <a:pt x="1518" y="1908"/>
                    <a:pt x="1557" y="1869"/>
                    <a:pt x="1596" y="1869"/>
                  </a:cubicBezTo>
                  <a:cubicBezTo>
                    <a:pt x="1635" y="1830"/>
                    <a:pt x="1674" y="1791"/>
                    <a:pt x="1713" y="1752"/>
                  </a:cubicBezTo>
                  <a:cubicBezTo>
                    <a:pt x="1752" y="1713"/>
                    <a:pt x="1830" y="1635"/>
                    <a:pt x="1869" y="1596"/>
                  </a:cubicBezTo>
                  <a:cubicBezTo>
                    <a:pt x="1869" y="1557"/>
                    <a:pt x="1869" y="1557"/>
                    <a:pt x="1869" y="1557"/>
                  </a:cubicBezTo>
                  <a:cubicBezTo>
                    <a:pt x="1908" y="1479"/>
                    <a:pt x="1908" y="1402"/>
                    <a:pt x="1946" y="1285"/>
                  </a:cubicBezTo>
                  <a:cubicBezTo>
                    <a:pt x="1946" y="1246"/>
                    <a:pt x="1946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46" y="857"/>
                    <a:pt x="1946" y="779"/>
                  </a:cubicBezTo>
                  <a:cubicBezTo>
                    <a:pt x="1946" y="779"/>
                    <a:pt x="1946" y="740"/>
                    <a:pt x="1946" y="740"/>
                  </a:cubicBezTo>
                  <a:cubicBezTo>
                    <a:pt x="1946" y="701"/>
                    <a:pt x="1908" y="662"/>
                    <a:pt x="1908" y="662"/>
                  </a:cubicBezTo>
                  <a:cubicBezTo>
                    <a:pt x="1908" y="623"/>
                    <a:pt x="1869" y="584"/>
                    <a:pt x="1869" y="546"/>
                  </a:cubicBezTo>
                  <a:lnTo>
                    <a:pt x="1869" y="507"/>
                  </a:lnTo>
                  <a:lnTo>
                    <a:pt x="1713" y="312"/>
                  </a:lnTo>
                  <a:cubicBezTo>
                    <a:pt x="1623" y="222"/>
                    <a:pt x="1521" y="159"/>
                    <a:pt x="1406" y="121"/>
                  </a:cubicBezTo>
                  <a:lnTo>
                    <a:pt x="1406" y="121"/>
                  </a:lnTo>
                  <a:lnTo>
                    <a:pt x="1402" y="117"/>
                  </a:lnTo>
                  <a:cubicBezTo>
                    <a:pt x="1285" y="40"/>
                    <a:pt x="1129" y="1"/>
                    <a:pt x="9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2"/>
            <p:cNvSpPr/>
            <p:nvPr/>
          </p:nvSpPr>
          <p:spPr>
            <a:xfrm>
              <a:off x="3617626" y="5100801"/>
              <a:ext cx="20852" cy="20852"/>
            </a:xfrm>
            <a:custGeom>
              <a:avLst/>
              <a:gdLst/>
              <a:ahLst/>
              <a:cxnLst/>
              <a:rect l="l" t="t" r="r" b="b"/>
              <a:pathLst>
                <a:path w="1947" h="1947" extrusionOk="0">
                  <a:moveTo>
                    <a:pt x="234" y="273"/>
                  </a:moveTo>
                  <a:cubicBezTo>
                    <a:pt x="234" y="273"/>
                    <a:pt x="156" y="390"/>
                    <a:pt x="117" y="429"/>
                  </a:cubicBezTo>
                  <a:cubicBezTo>
                    <a:pt x="117" y="429"/>
                    <a:pt x="117" y="467"/>
                    <a:pt x="117" y="467"/>
                  </a:cubicBezTo>
                  <a:lnTo>
                    <a:pt x="234" y="273"/>
                  </a:lnTo>
                  <a:close/>
                  <a:moveTo>
                    <a:pt x="1635" y="1168"/>
                  </a:moveTo>
                  <a:lnTo>
                    <a:pt x="1615" y="1202"/>
                  </a:lnTo>
                  <a:lnTo>
                    <a:pt x="1615" y="1202"/>
                  </a:lnTo>
                  <a:cubicBezTo>
                    <a:pt x="1598" y="1191"/>
                    <a:pt x="1605" y="1168"/>
                    <a:pt x="1635" y="1168"/>
                  </a:cubicBezTo>
                  <a:close/>
                  <a:moveTo>
                    <a:pt x="1539" y="1328"/>
                  </a:moveTo>
                  <a:lnTo>
                    <a:pt x="1518" y="1363"/>
                  </a:lnTo>
                  <a:cubicBezTo>
                    <a:pt x="1518" y="1342"/>
                    <a:pt x="1529" y="1332"/>
                    <a:pt x="1539" y="1328"/>
                  </a:cubicBezTo>
                  <a:close/>
                  <a:moveTo>
                    <a:pt x="896" y="1"/>
                  </a:moveTo>
                  <a:cubicBezTo>
                    <a:pt x="818" y="1"/>
                    <a:pt x="740" y="1"/>
                    <a:pt x="662" y="39"/>
                  </a:cubicBezTo>
                  <a:cubicBezTo>
                    <a:pt x="623" y="39"/>
                    <a:pt x="584" y="39"/>
                    <a:pt x="545" y="78"/>
                  </a:cubicBezTo>
                  <a:cubicBezTo>
                    <a:pt x="468" y="78"/>
                    <a:pt x="390" y="117"/>
                    <a:pt x="351" y="195"/>
                  </a:cubicBezTo>
                  <a:cubicBezTo>
                    <a:pt x="273" y="234"/>
                    <a:pt x="273" y="234"/>
                    <a:pt x="234" y="273"/>
                  </a:cubicBezTo>
                  <a:lnTo>
                    <a:pt x="234" y="273"/>
                  </a:lnTo>
                  <a:lnTo>
                    <a:pt x="234" y="273"/>
                  </a:lnTo>
                  <a:cubicBezTo>
                    <a:pt x="195" y="351"/>
                    <a:pt x="156" y="429"/>
                    <a:pt x="117" y="467"/>
                  </a:cubicBezTo>
                  <a:lnTo>
                    <a:pt x="117" y="506"/>
                  </a:lnTo>
                  <a:cubicBezTo>
                    <a:pt x="78" y="584"/>
                    <a:pt x="39" y="623"/>
                    <a:pt x="1" y="740"/>
                  </a:cubicBezTo>
                  <a:lnTo>
                    <a:pt x="1" y="779"/>
                  </a:lnTo>
                  <a:cubicBezTo>
                    <a:pt x="1" y="857"/>
                    <a:pt x="1" y="934"/>
                    <a:pt x="1" y="1012"/>
                  </a:cubicBezTo>
                  <a:lnTo>
                    <a:pt x="1" y="1051"/>
                  </a:lnTo>
                  <a:cubicBezTo>
                    <a:pt x="1" y="1129"/>
                    <a:pt x="1" y="1207"/>
                    <a:pt x="1" y="1285"/>
                  </a:cubicBezTo>
                  <a:cubicBezTo>
                    <a:pt x="1" y="1285"/>
                    <a:pt x="1" y="1324"/>
                    <a:pt x="1" y="1324"/>
                  </a:cubicBezTo>
                  <a:cubicBezTo>
                    <a:pt x="39" y="1440"/>
                    <a:pt x="78" y="1518"/>
                    <a:pt x="156" y="1596"/>
                  </a:cubicBezTo>
                  <a:cubicBezTo>
                    <a:pt x="234" y="1713"/>
                    <a:pt x="312" y="1791"/>
                    <a:pt x="390" y="1829"/>
                  </a:cubicBezTo>
                  <a:cubicBezTo>
                    <a:pt x="506" y="1907"/>
                    <a:pt x="623" y="1907"/>
                    <a:pt x="740" y="1946"/>
                  </a:cubicBezTo>
                  <a:lnTo>
                    <a:pt x="1051" y="1946"/>
                  </a:lnTo>
                  <a:lnTo>
                    <a:pt x="1285" y="1868"/>
                  </a:lnTo>
                  <a:cubicBezTo>
                    <a:pt x="1289" y="1865"/>
                    <a:pt x="1294" y="1862"/>
                    <a:pt x="1298" y="1859"/>
                  </a:cubicBezTo>
                  <a:lnTo>
                    <a:pt x="1298" y="1859"/>
                  </a:lnTo>
                  <a:cubicBezTo>
                    <a:pt x="1660" y="1732"/>
                    <a:pt x="1946" y="1395"/>
                    <a:pt x="1946" y="934"/>
                  </a:cubicBezTo>
                  <a:cubicBezTo>
                    <a:pt x="1946" y="779"/>
                    <a:pt x="1907" y="623"/>
                    <a:pt x="1829" y="467"/>
                  </a:cubicBezTo>
                  <a:cubicBezTo>
                    <a:pt x="1752" y="312"/>
                    <a:pt x="1635" y="195"/>
                    <a:pt x="1479" y="117"/>
                  </a:cubicBezTo>
                  <a:lnTo>
                    <a:pt x="1440" y="117"/>
                  </a:lnTo>
                  <a:cubicBezTo>
                    <a:pt x="1363" y="78"/>
                    <a:pt x="1285" y="39"/>
                    <a:pt x="1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2"/>
            <p:cNvSpPr/>
            <p:nvPr/>
          </p:nvSpPr>
          <p:spPr>
            <a:xfrm>
              <a:off x="3779743" y="5098713"/>
              <a:ext cx="30856" cy="33362"/>
            </a:xfrm>
            <a:custGeom>
              <a:avLst/>
              <a:gdLst/>
              <a:ahLst/>
              <a:cxnLst/>
              <a:rect l="l" t="t" r="r" b="b"/>
              <a:pathLst>
                <a:path w="2881" h="3115" extrusionOk="0">
                  <a:moveTo>
                    <a:pt x="235" y="1090"/>
                  </a:moveTo>
                  <a:cubicBezTo>
                    <a:pt x="235" y="1090"/>
                    <a:pt x="235" y="1090"/>
                    <a:pt x="235" y="1090"/>
                  </a:cubicBezTo>
                  <a:lnTo>
                    <a:pt x="235" y="1090"/>
                  </a:lnTo>
                  <a:cubicBezTo>
                    <a:pt x="234" y="1090"/>
                    <a:pt x="234" y="1090"/>
                    <a:pt x="234" y="1091"/>
                  </a:cubicBezTo>
                  <a:lnTo>
                    <a:pt x="235" y="1090"/>
                  </a:lnTo>
                  <a:close/>
                  <a:moveTo>
                    <a:pt x="1879" y="1347"/>
                  </a:moveTo>
                  <a:lnTo>
                    <a:pt x="1879" y="1347"/>
                  </a:lnTo>
                  <a:cubicBezTo>
                    <a:pt x="1880" y="1351"/>
                    <a:pt x="1881" y="1356"/>
                    <a:pt x="1882" y="1360"/>
                  </a:cubicBezTo>
                  <a:lnTo>
                    <a:pt x="1882" y="1360"/>
                  </a:lnTo>
                  <a:cubicBezTo>
                    <a:pt x="1881" y="1363"/>
                    <a:pt x="1880" y="1366"/>
                    <a:pt x="1879" y="1369"/>
                  </a:cubicBezTo>
                  <a:lnTo>
                    <a:pt x="1879" y="1369"/>
                  </a:lnTo>
                  <a:cubicBezTo>
                    <a:pt x="1878" y="1362"/>
                    <a:pt x="1879" y="1354"/>
                    <a:pt x="1879" y="1347"/>
                  </a:cubicBezTo>
                  <a:close/>
                  <a:moveTo>
                    <a:pt x="1886" y="1378"/>
                  </a:moveTo>
                  <a:lnTo>
                    <a:pt x="1885" y="1380"/>
                  </a:lnTo>
                  <a:lnTo>
                    <a:pt x="1883" y="1392"/>
                  </a:lnTo>
                  <a:lnTo>
                    <a:pt x="1883" y="1392"/>
                  </a:lnTo>
                  <a:cubicBezTo>
                    <a:pt x="1885" y="1390"/>
                    <a:pt x="1887" y="1388"/>
                    <a:pt x="1888" y="1385"/>
                  </a:cubicBezTo>
                  <a:lnTo>
                    <a:pt x="1888" y="1385"/>
                  </a:lnTo>
                  <a:cubicBezTo>
                    <a:pt x="1888" y="1386"/>
                    <a:pt x="1889" y="1386"/>
                    <a:pt x="1889" y="1387"/>
                  </a:cubicBezTo>
                  <a:lnTo>
                    <a:pt x="1889" y="1387"/>
                  </a:lnTo>
                  <a:lnTo>
                    <a:pt x="1892" y="1383"/>
                  </a:lnTo>
                  <a:lnTo>
                    <a:pt x="1892" y="1383"/>
                  </a:lnTo>
                  <a:lnTo>
                    <a:pt x="1891" y="1382"/>
                  </a:lnTo>
                  <a:lnTo>
                    <a:pt x="1891" y="1382"/>
                  </a:lnTo>
                  <a:cubicBezTo>
                    <a:pt x="1890" y="1383"/>
                    <a:pt x="1889" y="1384"/>
                    <a:pt x="1888" y="1385"/>
                  </a:cubicBezTo>
                  <a:lnTo>
                    <a:pt x="1888" y="1385"/>
                  </a:lnTo>
                  <a:cubicBezTo>
                    <a:pt x="1888" y="1383"/>
                    <a:pt x="1887" y="1380"/>
                    <a:pt x="1886" y="1378"/>
                  </a:cubicBezTo>
                  <a:close/>
                  <a:moveTo>
                    <a:pt x="1873" y="1390"/>
                  </a:moveTo>
                  <a:cubicBezTo>
                    <a:pt x="1874" y="1394"/>
                    <a:pt x="1875" y="1398"/>
                    <a:pt x="1876" y="1402"/>
                  </a:cubicBezTo>
                  <a:lnTo>
                    <a:pt x="1876" y="1402"/>
                  </a:lnTo>
                  <a:lnTo>
                    <a:pt x="1871" y="1409"/>
                  </a:lnTo>
                  <a:lnTo>
                    <a:pt x="1871" y="1409"/>
                  </a:lnTo>
                  <a:cubicBezTo>
                    <a:pt x="1871" y="1403"/>
                    <a:pt x="1872" y="1396"/>
                    <a:pt x="1873" y="1390"/>
                  </a:cubicBezTo>
                  <a:close/>
                  <a:moveTo>
                    <a:pt x="1908" y="1246"/>
                  </a:moveTo>
                  <a:lnTo>
                    <a:pt x="1891" y="1343"/>
                  </a:lnTo>
                  <a:lnTo>
                    <a:pt x="1891" y="1343"/>
                  </a:lnTo>
                  <a:cubicBezTo>
                    <a:pt x="1896" y="1337"/>
                    <a:pt x="1901" y="1330"/>
                    <a:pt x="1908" y="1324"/>
                  </a:cubicBezTo>
                  <a:lnTo>
                    <a:pt x="1908" y="1324"/>
                  </a:lnTo>
                  <a:lnTo>
                    <a:pt x="1889" y="1370"/>
                  </a:lnTo>
                  <a:lnTo>
                    <a:pt x="1889" y="1370"/>
                  </a:lnTo>
                  <a:lnTo>
                    <a:pt x="1891" y="1382"/>
                  </a:lnTo>
                  <a:lnTo>
                    <a:pt x="1891" y="1382"/>
                  </a:lnTo>
                  <a:cubicBezTo>
                    <a:pt x="1897" y="1375"/>
                    <a:pt x="1902" y="1368"/>
                    <a:pt x="1908" y="1363"/>
                  </a:cubicBezTo>
                  <a:lnTo>
                    <a:pt x="1908" y="1363"/>
                  </a:lnTo>
                  <a:lnTo>
                    <a:pt x="1892" y="1383"/>
                  </a:lnTo>
                  <a:lnTo>
                    <a:pt x="1892" y="1383"/>
                  </a:lnTo>
                  <a:lnTo>
                    <a:pt x="1897" y="1413"/>
                  </a:lnTo>
                  <a:lnTo>
                    <a:pt x="1897" y="1413"/>
                  </a:lnTo>
                  <a:cubicBezTo>
                    <a:pt x="1894" y="1404"/>
                    <a:pt x="1891" y="1396"/>
                    <a:pt x="1889" y="1387"/>
                  </a:cubicBezTo>
                  <a:lnTo>
                    <a:pt x="1889" y="1387"/>
                  </a:lnTo>
                  <a:lnTo>
                    <a:pt x="1883" y="1394"/>
                  </a:lnTo>
                  <a:lnTo>
                    <a:pt x="1882" y="1402"/>
                  </a:lnTo>
                  <a:cubicBezTo>
                    <a:pt x="1881" y="1400"/>
                    <a:pt x="1881" y="1398"/>
                    <a:pt x="1881" y="1396"/>
                  </a:cubicBezTo>
                  <a:lnTo>
                    <a:pt x="1881" y="1396"/>
                  </a:lnTo>
                  <a:lnTo>
                    <a:pt x="1877" y="1401"/>
                  </a:lnTo>
                  <a:lnTo>
                    <a:pt x="1877" y="1401"/>
                  </a:lnTo>
                  <a:cubicBezTo>
                    <a:pt x="1878" y="1399"/>
                    <a:pt x="1880" y="1398"/>
                    <a:pt x="1881" y="1396"/>
                  </a:cubicBezTo>
                  <a:lnTo>
                    <a:pt x="1881" y="1396"/>
                  </a:lnTo>
                  <a:cubicBezTo>
                    <a:pt x="1881" y="1396"/>
                    <a:pt x="1881" y="1396"/>
                    <a:pt x="1881" y="1396"/>
                  </a:cubicBezTo>
                  <a:lnTo>
                    <a:pt x="1881" y="1396"/>
                  </a:lnTo>
                  <a:lnTo>
                    <a:pt x="1883" y="1394"/>
                  </a:lnTo>
                  <a:lnTo>
                    <a:pt x="1883" y="1392"/>
                  </a:lnTo>
                  <a:lnTo>
                    <a:pt x="1883" y="1392"/>
                  </a:lnTo>
                  <a:cubicBezTo>
                    <a:pt x="1882" y="1393"/>
                    <a:pt x="1882" y="1395"/>
                    <a:pt x="1881" y="1396"/>
                  </a:cubicBezTo>
                  <a:lnTo>
                    <a:pt x="1881" y="1396"/>
                  </a:lnTo>
                  <a:cubicBezTo>
                    <a:pt x="1881" y="1395"/>
                    <a:pt x="1880" y="1393"/>
                    <a:pt x="1880" y="1392"/>
                  </a:cubicBezTo>
                  <a:lnTo>
                    <a:pt x="1880" y="1392"/>
                  </a:lnTo>
                  <a:lnTo>
                    <a:pt x="1877" y="1402"/>
                  </a:lnTo>
                  <a:lnTo>
                    <a:pt x="1877" y="1402"/>
                  </a:lnTo>
                  <a:cubicBezTo>
                    <a:pt x="1875" y="1398"/>
                    <a:pt x="1874" y="1394"/>
                    <a:pt x="1873" y="1390"/>
                  </a:cubicBezTo>
                  <a:lnTo>
                    <a:pt x="1873" y="1390"/>
                  </a:lnTo>
                  <a:cubicBezTo>
                    <a:pt x="1874" y="1383"/>
                    <a:pt x="1876" y="1376"/>
                    <a:pt x="1879" y="1369"/>
                  </a:cubicBezTo>
                  <a:lnTo>
                    <a:pt x="1879" y="1369"/>
                  </a:lnTo>
                  <a:cubicBezTo>
                    <a:pt x="1879" y="1377"/>
                    <a:pt x="1879" y="1385"/>
                    <a:pt x="1880" y="1392"/>
                  </a:cubicBezTo>
                  <a:lnTo>
                    <a:pt x="1880" y="1392"/>
                  </a:lnTo>
                  <a:lnTo>
                    <a:pt x="1885" y="1380"/>
                  </a:lnTo>
                  <a:lnTo>
                    <a:pt x="1886" y="1377"/>
                  </a:lnTo>
                  <a:lnTo>
                    <a:pt x="1886" y="1377"/>
                  </a:lnTo>
                  <a:cubicBezTo>
                    <a:pt x="1886" y="1377"/>
                    <a:pt x="1886" y="1377"/>
                    <a:pt x="1886" y="1378"/>
                  </a:cubicBezTo>
                  <a:lnTo>
                    <a:pt x="1886" y="1378"/>
                  </a:lnTo>
                  <a:lnTo>
                    <a:pt x="1889" y="1370"/>
                  </a:lnTo>
                  <a:lnTo>
                    <a:pt x="1889" y="1370"/>
                  </a:lnTo>
                  <a:lnTo>
                    <a:pt x="1888" y="1363"/>
                  </a:lnTo>
                  <a:lnTo>
                    <a:pt x="1888" y="1363"/>
                  </a:lnTo>
                  <a:lnTo>
                    <a:pt x="1891" y="1343"/>
                  </a:lnTo>
                  <a:lnTo>
                    <a:pt x="1891" y="1343"/>
                  </a:lnTo>
                  <a:cubicBezTo>
                    <a:pt x="1890" y="1346"/>
                    <a:pt x="1888" y="1349"/>
                    <a:pt x="1886" y="1352"/>
                  </a:cubicBezTo>
                  <a:lnTo>
                    <a:pt x="1886" y="1352"/>
                  </a:lnTo>
                  <a:lnTo>
                    <a:pt x="1882" y="1324"/>
                  </a:lnTo>
                  <a:lnTo>
                    <a:pt x="1882" y="1324"/>
                  </a:lnTo>
                  <a:cubicBezTo>
                    <a:pt x="1880" y="1332"/>
                    <a:pt x="1880" y="1339"/>
                    <a:pt x="1879" y="1347"/>
                  </a:cubicBezTo>
                  <a:lnTo>
                    <a:pt x="1879" y="1347"/>
                  </a:lnTo>
                  <a:cubicBezTo>
                    <a:pt x="1873" y="1316"/>
                    <a:pt x="1869" y="1283"/>
                    <a:pt x="1869" y="1246"/>
                  </a:cubicBezTo>
                  <a:lnTo>
                    <a:pt x="1869" y="1246"/>
                  </a:lnTo>
                  <a:lnTo>
                    <a:pt x="1882" y="1324"/>
                  </a:lnTo>
                  <a:cubicBezTo>
                    <a:pt x="1886" y="1298"/>
                    <a:pt x="1895" y="1272"/>
                    <a:pt x="1908" y="1246"/>
                  </a:cubicBezTo>
                  <a:close/>
                  <a:moveTo>
                    <a:pt x="1876" y="1402"/>
                  </a:moveTo>
                  <a:lnTo>
                    <a:pt x="1870" y="1419"/>
                  </a:lnTo>
                  <a:lnTo>
                    <a:pt x="1870" y="1419"/>
                  </a:lnTo>
                  <a:cubicBezTo>
                    <a:pt x="1870" y="1416"/>
                    <a:pt x="1870" y="1414"/>
                    <a:pt x="1870" y="1412"/>
                  </a:cubicBezTo>
                  <a:lnTo>
                    <a:pt x="1870" y="1412"/>
                  </a:lnTo>
                  <a:cubicBezTo>
                    <a:pt x="1872" y="1409"/>
                    <a:pt x="1874" y="1405"/>
                    <a:pt x="1876" y="1402"/>
                  </a:cubicBezTo>
                  <a:close/>
                  <a:moveTo>
                    <a:pt x="1381" y="1747"/>
                  </a:moveTo>
                  <a:lnTo>
                    <a:pt x="1383" y="1747"/>
                  </a:lnTo>
                  <a:lnTo>
                    <a:pt x="1383" y="1747"/>
                  </a:lnTo>
                  <a:cubicBezTo>
                    <a:pt x="1382" y="1748"/>
                    <a:pt x="1382" y="1749"/>
                    <a:pt x="1382" y="1750"/>
                  </a:cubicBezTo>
                  <a:lnTo>
                    <a:pt x="1382" y="1750"/>
                  </a:lnTo>
                  <a:cubicBezTo>
                    <a:pt x="1381" y="1749"/>
                    <a:pt x="1380" y="1749"/>
                    <a:pt x="1380" y="1749"/>
                  </a:cubicBezTo>
                  <a:lnTo>
                    <a:pt x="1380" y="1749"/>
                  </a:lnTo>
                  <a:lnTo>
                    <a:pt x="1381" y="1747"/>
                  </a:lnTo>
                  <a:close/>
                  <a:moveTo>
                    <a:pt x="1441" y="1"/>
                  </a:moveTo>
                  <a:cubicBezTo>
                    <a:pt x="1363" y="1"/>
                    <a:pt x="1246" y="1"/>
                    <a:pt x="1168" y="40"/>
                  </a:cubicBezTo>
                  <a:cubicBezTo>
                    <a:pt x="1052" y="79"/>
                    <a:pt x="935" y="118"/>
                    <a:pt x="857" y="157"/>
                  </a:cubicBezTo>
                  <a:cubicBezTo>
                    <a:pt x="779" y="196"/>
                    <a:pt x="740" y="234"/>
                    <a:pt x="701" y="273"/>
                  </a:cubicBezTo>
                  <a:cubicBezTo>
                    <a:pt x="662" y="312"/>
                    <a:pt x="585" y="351"/>
                    <a:pt x="546" y="390"/>
                  </a:cubicBezTo>
                  <a:cubicBezTo>
                    <a:pt x="429" y="507"/>
                    <a:pt x="351" y="701"/>
                    <a:pt x="273" y="857"/>
                  </a:cubicBezTo>
                  <a:cubicBezTo>
                    <a:pt x="244" y="915"/>
                    <a:pt x="237" y="994"/>
                    <a:pt x="235" y="1063"/>
                  </a:cubicBezTo>
                  <a:lnTo>
                    <a:pt x="235" y="1063"/>
                  </a:lnTo>
                  <a:cubicBezTo>
                    <a:pt x="158" y="1165"/>
                    <a:pt x="99" y="1283"/>
                    <a:pt x="40" y="1402"/>
                  </a:cubicBezTo>
                  <a:cubicBezTo>
                    <a:pt x="1" y="1558"/>
                    <a:pt x="1" y="1713"/>
                    <a:pt x="40" y="1830"/>
                  </a:cubicBezTo>
                  <a:cubicBezTo>
                    <a:pt x="40" y="2063"/>
                    <a:pt x="79" y="2219"/>
                    <a:pt x="157" y="2414"/>
                  </a:cubicBezTo>
                  <a:cubicBezTo>
                    <a:pt x="234" y="2491"/>
                    <a:pt x="273" y="2569"/>
                    <a:pt x="351" y="2647"/>
                  </a:cubicBezTo>
                  <a:cubicBezTo>
                    <a:pt x="351" y="2686"/>
                    <a:pt x="390" y="2725"/>
                    <a:pt x="429" y="2764"/>
                  </a:cubicBezTo>
                  <a:cubicBezTo>
                    <a:pt x="701" y="2997"/>
                    <a:pt x="1052" y="3114"/>
                    <a:pt x="1402" y="3114"/>
                  </a:cubicBezTo>
                  <a:cubicBezTo>
                    <a:pt x="1557" y="3114"/>
                    <a:pt x="1713" y="3075"/>
                    <a:pt x="1869" y="3036"/>
                  </a:cubicBezTo>
                  <a:cubicBezTo>
                    <a:pt x="2063" y="2958"/>
                    <a:pt x="2219" y="2881"/>
                    <a:pt x="2375" y="2725"/>
                  </a:cubicBezTo>
                  <a:cubicBezTo>
                    <a:pt x="2491" y="2647"/>
                    <a:pt x="2608" y="2530"/>
                    <a:pt x="2686" y="2375"/>
                  </a:cubicBezTo>
                  <a:cubicBezTo>
                    <a:pt x="2764" y="2258"/>
                    <a:pt x="2803" y="2102"/>
                    <a:pt x="2842" y="1947"/>
                  </a:cubicBezTo>
                  <a:cubicBezTo>
                    <a:pt x="2880" y="1791"/>
                    <a:pt x="2880" y="1635"/>
                    <a:pt x="2880" y="1480"/>
                  </a:cubicBezTo>
                  <a:cubicBezTo>
                    <a:pt x="2880" y="1324"/>
                    <a:pt x="2842" y="1168"/>
                    <a:pt x="2803" y="1013"/>
                  </a:cubicBezTo>
                  <a:cubicBezTo>
                    <a:pt x="2725" y="818"/>
                    <a:pt x="2608" y="624"/>
                    <a:pt x="2452" y="468"/>
                  </a:cubicBezTo>
                  <a:cubicBezTo>
                    <a:pt x="2414" y="429"/>
                    <a:pt x="2375" y="390"/>
                    <a:pt x="2336" y="351"/>
                  </a:cubicBezTo>
                  <a:cubicBezTo>
                    <a:pt x="2180" y="196"/>
                    <a:pt x="1947" y="79"/>
                    <a:pt x="1713" y="40"/>
                  </a:cubicBezTo>
                  <a:cubicBezTo>
                    <a:pt x="1635" y="40"/>
                    <a:pt x="1557" y="1"/>
                    <a:pt x="1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2"/>
            <p:cNvSpPr/>
            <p:nvPr/>
          </p:nvSpPr>
          <p:spPr>
            <a:xfrm>
              <a:off x="3792670" y="5176649"/>
              <a:ext cx="30845" cy="28253"/>
            </a:xfrm>
            <a:custGeom>
              <a:avLst/>
              <a:gdLst/>
              <a:ahLst/>
              <a:cxnLst/>
              <a:rect l="l" t="t" r="r" b="b"/>
              <a:pathLst>
                <a:path w="2880" h="2638" extrusionOk="0">
                  <a:moveTo>
                    <a:pt x="1669" y="1368"/>
                  </a:moveTo>
                  <a:lnTo>
                    <a:pt x="1669" y="1368"/>
                  </a:lnTo>
                  <a:cubicBezTo>
                    <a:pt x="1669" y="1368"/>
                    <a:pt x="1669" y="1369"/>
                    <a:pt x="1668" y="1369"/>
                  </a:cubicBezTo>
                  <a:lnTo>
                    <a:pt x="1668" y="1369"/>
                  </a:lnTo>
                  <a:lnTo>
                    <a:pt x="1648" y="1397"/>
                  </a:lnTo>
                  <a:lnTo>
                    <a:pt x="1648" y="1397"/>
                  </a:lnTo>
                  <a:cubicBezTo>
                    <a:pt x="1654" y="1387"/>
                    <a:pt x="1660" y="1377"/>
                    <a:pt x="1669" y="1368"/>
                  </a:cubicBezTo>
                  <a:close/>
                  <a:moveTo>
                    <a:pt x="1640" y="1413"/>
                  </a:moveTo>
                  <a:lnTo>
                    <a:pt x="1637" y="1429"/>
                  </a:lnTo>
                  <a:lnTo>
                    <a:pt x="1637" y="1429"/>
                  </a:lnTo>
                  <a:lnTo>
                    <a:pt x="1635" y="1430"/>
                  </a:lnTo>
                  <a:lnTo>
                    <a:pt x="1635" y="1430"/>
                  </a:lnTo>
                  <a:cubicBezTo>
                    <a:pt x="1636" y="1424"/>
                    <a:pt x="1638" y="1419"/>
                    <a:pt x="1640" y="1413"/>
                  </a:cubicBezTo>
                  <a:close/>
                  <a:moveTo>
                    <a:pt x="1632" y="1453"/>
                  </a:moveTo>
                  <a:cubicBezTo>
                    <a:pt x="1631" y="1455"/>
                    <a:pt x="1630" y="1457"/>
                    <a:pt x="1629" y="1459"/>
                  </a:cubicBezTo>
                  <a:lnTo>
                    <a:pt x="1629" y="1459"/>
                  </a:lnTo>
                  <a:lnTo>
                    <a:pt x="1621" y="1462"/>
                  </a:lnTo>
                  <a:lnTo>
                    <a:pt x="1621" y="1462"/>
                  </a:lnTo>
                  <a:cubicBezTo>
                    <a:pt x="1621" y="1460"/>
                    <a:pt x="1622" y="1459"/>
                    <a:pt x="1622" y="1458"/>
                  </a:cubicBezTo>
                  <a:lnTo>
                    <a:pt x="1622" y="1458"/>
                  </a:lnTo>
                  <a:cubicBezTo>
                    <a:pt x="1626" y="1456"/>
                    <a:pt x="1629" y="1454"/>
                    <a:pt x="1632" y="1453"/>
                  </a:cubicBezTo>
                  <a:close/>
                  <a:moveTo>
                    <a:pt x="1617" y="1480"/>
                  </a:moveTo>
                  <a:cubicBezTo>
                    <a:pt x="1616" y="1481"/>
                    <a:pt x="1615" y="1482"/>
                    <a:pt x="1615" y="1483"/>
                  </a:cubicBezTo>
                  <a:lnTo>
                    <a:pt x="1615" y="1483"/>
                  </a:lnTo>
                  <a:lnTo>
                    <a:pt x="1612" y="1483"/>
                  </a:lnTo>
                  <a:lnTo>
                    <a:pt x="1612" y="1483"/>
                  </a:lnTo>
                  <a:cubicBezTo>
                    <a:pt x="1612" y="1482"/>
                    <a:pt x="1613" y="1481"/>
                    <a:pt x="1613" y="1480"/>
                  </a:cubicBezTo>
                  <a:lnTo>
                    <a:pt x="1613" y="1480"/>
                  </a:lnTo>
                  <a:cubicBezTo>
                    <a:pt x="1614" y="1480"/>
                    <a:pt x="1616" y="1480"/>
                    <a:pt x="1617" y="1480"/>
                  </a:cubicBezTo>
                  <a:close/>
                  <a:moveTo>
                    <a:pt x="1383" y="1482"/>
                  </a:moveTo>
                  <a:lnTo>
                    <a:pt x="1383" y="1482"/>
                  </a:lnTo>
                  <a:cubicBezTo>
                    <a:pt x="1386" y="1483"/>
                    <a:pt x="1389" y="1483"/>
                    <a:pt x="1393" y="1484"/>
                  </a:cubicBezTo>
                  <a:lnTo>
                    <a:pt x="1393" y="1484"/>
                  </a:lnTo>
                  <a:cubicBezTo>
                    <a:pt x="1393" y="1485"/>
                    <a:pt x="1393" y="1485"/>
                    <a:pt x="1393" y="1486"/>
                  </a:cubicBezTo>
                  <a:lnTo>
                    <a:pt x="1393" y="1486"/>
                  </a:lnTo>
                  <a:lnTo>
                    <a:pt x="1384" y="1484"/>
                  </a:lnTo>
                  <a:lnTo>
                    <a:pt x="1384" y="1484"/>
                  </a:lnTo>
                  <a:lnTo>
                    <a:pt x="1383" y="1482"/>
                  </a:lnTo>
                  <a:close/>
                  <a:moveTo>
                    <a:pt x="1446" y="1494"/>
                  </a:moveTo>
                  <a:cubicBezTo>
                    <a:pt x="1448" y="1495"/>
                    <a:pt x="1451" y="1496"/>
                    <a:pt x="1453" y="1498"/>
                  </a:cubicBezTo>
                  <a:lnTo>
                    <a:pt x="1453" y="1498"/>
                  </a:lnTo>
                  <a:lnTo>
                    <a:pt x="1451" y="1497"/>
                  </a:lnTo>
                  <a:lnTo>
                    <a:pt x="1451" y="1497"/>
                  </a:lnTo>
                  <a:lnTo>
                    <a:pt x="1446" y="1494"/>
                  </a:lnTo>
                  <a:lnTo>
                    <a:pt x="1446" y="1494"/>
                  </a:lnTo>
                  <a:cubicBezTo>
                    <a:pt x="1446" y="1494"/>
                    <a:pt x="1446" y="1494"/>
                    <a:pt x="1446" y="1494"/>
                  </a:cubicBezTo>
                  <a:close/>
                  <a:moveTo>
                    <a:pt x="1463" y="1507"/>
                  </a:moveTo>
                  <a:cubicBezTo>
                    <a:pt x="1464" y="1507"/>
                    <a:pt x="1465" y="1507"/>
                    <a:pt x="1466" y="1508"/>
                  </a:cubicBezTo>
                  <a:lnTo>
                    <a:pt x="1466" y="1508"/>
                  </a:lnTo>
                  <a:lnTo>
                    <a:pt x="1465" y="1508"/>
                  </a:lnTo>
                  <a:lnTo>
                    <a:pt x="1465" y="1508"/>
                  </a:lnTo>
                  <a:lnTo>
                    <a:pt x="1463" y="1507"/>
                  </a:lnTo>
                  <a:close/>
                  <a:moveTo>
                    <a:pt x="1565" y="1483"/>
                  </a:moveTo>
                  <a:lnTo>
                    <a:pt x="1562" y="1485"/>
                  </a:lnTo>
                  <a:lnTo>
                    <a:pt x="1562" y="1485"/>
                  </a:lnTo>
                  <a:lnTo>
                    <a:pt x="1535" y="1496"/>
                  </a:lnTo>
                  <a:lnTo>
                    <a:pt x="1535" y="1496"/>
                  </a:lnTo>
                  <a:lnTo>
                    <a:pt x="1525" y="1498"/>
                  </a:lnTo>
                  <a:lnTo>
                    <a:pt x="1525" y="1498"/>
                  </a:lnTo>
                  <a:cubicBezTo>
                    <a:pt x="1522" y="1497"/>
                    <a:pt x="1519" y="1496"/>
                    <a:pt x="1517" y="1495"/>
                  </a:cubicBezTo>
                  <a:lnTo>
                    <a:pt x="1517" y="1495"/>
                  </a:lnTo>
                  <a:cubicBezTo>
                    <a:pt x="1512" y="1497"/>
                    <a:pt x="1507" y="1499"/>
                    <a:pt x="1502" y="1502"/>
                  </a:cubicBezTo>
                  <a:lnTo>
                    <a:pt x="1502" y="1502"/>
                  </a:lnTo>
                  <a:lnTo>
                    <a:pt x="1525" y="1498"/>
                  </a:lnTo>
                  <a:lnTo>
                    <a:pt x="1525" y="1498"/>
                  </a:lnTo>
                  <a:cubicBezTo>
                    <a:pt x="1526" y="1498"/>
                    <a:pt x="1527" y="1499"/>
                    <a:pt x="1528" y="1499"/>
                  </a:cubicBezTo>
                  <a:lnTo>
                    <a:pt x="1528" y="1499"/>
                  </a:lnTo>
                  <a:lnTo>
                    <a:pt x="1505" y="1508"/>
                  </a:lnTo>
                  <a:lnTo>
                    <a:pt x="1505" y="1508"/>
                  </a:lnTo>
                  <a:lnTo>
                    <a:pt x="1495" y="1506"/>
                  </a:lnTo>
                  <a:lnTo>
                    <a:pt x="1495" y="1506"/>
                  </a:lnTo>
                  <a:cubicBezTo>
                    <a:pt x="1497" y="1504"/>
                    <a:pt x="1499" y="1503"/>
                    <a:pt x="1502" y="1502"/>
                  </a:cubicBezTo>
                  <a:lnTo>
                    <a:pt x="1502" y="1502"/>
                  </a:lnTo>
                  <a:lnTo>
                    <a:pt x="1486" y="1504"/>
                  </a:lnTo>
                  <a:lnTo>
                    <a:pt x="1479" y="1503"/>
                  </a:lnTo>
                  <a:lnTo>
                    <a:pt x="1479" y="1503"/>
                  </a:lnTo>
                  <a:lnTo>
                    <a:pt x="1452" y="1492"/>
                  </a:lnTo>
                  <a:lnTo>
                    <a:pt x="1452" y="1492"/>
                  </a:lnTo>
                  <a:cubicBezTo>
                    <a:pt x="1461" y="1490"/>
                    <a:pt x="1470" y="1489"/>
                    <a:pt x="1479" y="1489"/>
                  </a:cubicBezTo>
                  <a:cubicBezTo>
                    <a:pt x="1492" y="1489"/>
                    <a:pt x="1505" y="1491"/>
                    <a:pt x="1517" y="1495"/>
                  </a:cubicBezTo>
                  <a:lnTo>
                    <a:pt x="1517" y="1495"/>
                  </a:lnTo>
                  <a:cubicBezTo>
                    <a:pt x="1532" y="1489"/>
                    <a:pt x="1549" y="1485"/>
                    <a:pt x="1565" y="1483"/>
                  </a:cubicBezTo>
                  <a:close/>
                  <a:moveTo>
                    <a:pt x="1440" y="1"/>
                  </a:moveTo>
                  <a:cubicBezTo>
                    <a:pt x="1207" y="1"/>
                    <a:pt x="1012" y="40"/>
                    <a:pt x="817" y="156"/>
                  </a:cubicBezTo>
                  <a:cubicBezTo>
                    <a:pt x="701" y="195"/>
                    <a:pt x="623" y="234"/>
                    <a:pt x="545" y="312"/>
                  </a:cubicBezTo>
                  <a:cubicBezTo>
                    <a:pt x="506" y="351"/>
                    <a:pt x="467" y="390"/>
                    <a:pt x="428" y="429"/>
                  </a:cubicBezTo>
                  <a:cubicBezTo>
                    <a:pt x="312" y="585"/>
                    <a:pt x="195" y="779"/>
                    <a:pt x="117" y="1013"/>
                  </a:cubicBezTo>
                  <a:cubicBezTo>
                    <a:pt x="0" y="1441"/>
                    <a:pt x="117" y="1908"/>
                    <a:pt x="428" y="2219"/>
                  </a:cubicBezTo>
                  <a:cubicBezTo>
                    <a:pt x="506" y="2297"/>
                    <a:pt x="623" y="2375"/>
                    <a:pt x="701" y="2413"/>
                  </a:cubicBezTo>
                  <a:lnTo>
                    <a:pt x="778" y="2452"/>
                  </a:lnTo>
                  <a:cubicBezTo>
                    <a:pt x="856" y="2491"/>
                    <a:pt x="934" y="2530"/>
                    <a:pt x="1012" y="2569"/>
                  </a:cubicBezTo>
                  <a:cubicBezTo>
                    <a:pt x="1071" y="2584"/>
                    <a:pt x="1137" y="2593"/>
                    <a:pt x="1203" y="2597"/>
                  </a:cubicBezTo>
                  <a:lnTo>
                    <a:pt x="1203" y="2597"/>
                  </a:lnTo>
                  <a:cubicBezTo>
                    <a:pt x="1217" y="2601"/>
                    <a:pt x="1231" y="2604"/>
                    <a:pt x="1245" y="2608"/>
                  </a:cubicBezTo>
                  <a:cubicBezTo>
                    <a:pt x="1323" y="2627"/>
                    <a:pt x="1401" y="2637"/>
                    <a:pt x="1479" y="2637"/>
                  </a:cubicBezTo>
                  <a:cubicBezTo>
                    <a:pt x="1557" y="2637"/>
                    <a:pt x="1635" y="2627"/>
                    <a:pt x="1712" y="2608"/>
                  </a:cubicBezTo>
                  <a:cubicBezTo>
                    <a:pt x="1868" y="2569"/>
                    <a:pt x="2024" y="2530"/>
                    <a:pt x="2179" y="2452"/>
                  </a:cubicBezTo>
                  <a:cubicBezTo>
                    <a:pt x="2296" y="2413"/>
                    <a:pt x="2413" y="2336"/>
                    <a:pt x="2491" y="2258"/>
                  </a:cubicBezTo>
                  <a:cubicBezTo>
                    <a:pt x="2607" y="2102"/>
                    <a:pt x="2724" y="1946"/>
                    <a:pt x="2763" y="1752"/>
                  </a:cubicBezTo>
                  <a:cubicBezTo>
                    <a:pt x="2880" y="1402"/>
                    <a:pt x="2841" y="1051"/>
                    <a:pt x="2646" y="740"/>
                  </a:cubicBezTo>
                  <a:cubicBezTo>
                    <a:pt x="2607" y="662"/>
                    <a:pt x="2569" y="623"/>
                    <a:pt x="2530" y="585"/>
                  </a:cubicBezTo>
                  <a:cubicBezTo>
                    <a:pt x="2491" y="507"/>
                    <a:pt x="2452" y="429"/>
                    <a:pt x="2413" y="390"/>
                  </a:cubicBezTo>
                  <a:cubicBezTo>
                    <a:pt x="2296" y="273"/>
                    <a:pt x="2179" y="195"/>
                    <a:pt x="2024" y="156"/>
                  </a:cubicBezTo>
                  <a:cubicBezTo>
                    <a:pt x="1829" y="40"/>
                    <a:pt x="1635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2"/>
            <p:cNvSpPr/>
            <p:nvPr/>
          </p:nvSpPr>
          <p:spPr>
            <a:xfrm>
              <a:off x="3779047" y="5147036"/>
              <a:ext cx="78644" cy="12541"/>
            </a:xfrm>
            <a:custGeom>
              <a:avLst/>
              <a:gdLst/>
              <a:ahLst/>
              <a:cxnLst/>
              <a:rect l="l" t="t" r="r" b="b"/>
              <a:pathLst>
                <a:path w="7343" h="1171" extrusionOk="0">
                  <a:moveTo>
                    <a:pt x="384" y="1"/>
                  </a:moveTo>
                  <a:cubicBezTo>
                    <a:pt x="132" y="1"/>
                    <a:pt x="0" y="434"/>
                    <a:pt x="299" y="509"/>
                  </a:cubicBezTo>
                  <a:cubicBezTo>
                    <a:pt x="2517" y="781"/>
                    <a:pt x="4774" y="1015"/>
                    <a:pt x="6992" y="1170"/>
                  </a:cubicBezTo>
                  <a:cubicBezTo>
                    <a:pt x="7343" y="1170"/>
                    <a:pt x="7304" y="664"/>
                    <a:pt x="6992" y="664"/>
                  </a:cubicBezTo>
                  <a:cubicBezTo>
                    <a:pt x="4813" y="509"/>
                    <a:pt x="2634" y="314"/>
                    <a:pt x="416" y="3"/>
                  </a:cubicBezTo>
                  <a:cubicBezTo>
                    <a:pt x="405" y="1"/>
                    <a:pt x="395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2"/>
            <p:cNvSpPr/>
            <p:nvPr/>
          </p:nvSpPr>
          <p:spPr>
            <a:xfrm>
              <a:off x="3795958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53" y="0"/>
                  </a:moveTo>
                  <a:cubicBezTo>
                    <a:pt x="140" y="0"/>
                    <a:pt x="1" y="330"/>
                    <a:pt x="199" y="462"/>
                  </a:cubicBezTo>
                  <a:cubicBezTo>
                    <a:pt x="1950" y="1629"/>
                    <a:pt x="3623" y="2875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3" y="4041"/>
                    <a:pt x="5608" y="3886"/>
                  </a:cubicBezTo>
                  <a:cubicBezTo>
                    <a:pt x="3974" y="2524"/>
                    <a:pt x="2223" y="1240"/>
                    <a:pt x="471" y="34"/>
                  </a:cubicBezTo>
                  <a:cubicBezTo>
                    <a:pt x="431" y="11"/>
                    <a:pt x="39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2"/>
            <p:cNvSpPr/>
            <p:nvPr/>
          </p:nvSpPr>
          <p:spPr>
            <a:xfrm>
              <a:off x="3811348" y="5073416"/>
              <a:ext cx="23251" cy="65202"/>
            </a:xfrm>
            <a:custGeom>
              <a:avLst/>
              <a:gdLst/>
              <a:ahLst/>
              <a:cxnLst/>
              <a:rect l="l" t="t" r="r" b="b"/>
              <a:pathLst>
                <a:path w="2171" h="6088" extrusionOk="0">
                  <a:moveTo>
                    <a:pt x="286" y="1"/>
                  </a:moveTo>
                  <a:cubicBezTo>
                    <a:pt x="144" y="1"/>
                    <a:pt x="0" y="117"/>
                    <a:pt x="46" y="301"/>
                  </a:cubicBezTo>
                  <a:cubicBezTo>
                    <a:pt x="708" y="2129"/>
                    <a:pt x="1253" y="3997"/>
                    <a:pt x="1681" y="5904"/>
                  </a:cubicBezTo>
                  <a:cubicBezTo>
                    <a:pt x="1697" y="6032"/>
                    <a:pt x="1784" y="6087"/>
                    <a:pt x="1879" y="6087"/>
                  </a:cubicBezTo>
                  <a:cubicBezTo>
                    <a:pt x="2017" y="6087"/>
                    <a:pt x="2171" y="5971"/>
                    <a:pt x="2148" y="5787"/>
                  </a:cubicBezTo>
                  <a:lnTo>
                    <a:pt x="2109" y="5787"/>
                  </a:lnTo>
                  <a:cubicBezTo>
                    <a:pt x="1720" y="3881"/>
                    <a:pt x="1175" y="2013"/>
                    <a:pt x="513" y="184"/>
                  </a:cubicBez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2"/>
            <p:cNvSpPr/>
            <p:nvPr/>
          </p:nvSpPr>
          <p:spPr>
            <a:xfrm>
              <a:off x="3837181" y="5107591"/>
              <a:ext cx="20927" cy="50733"/>
            </a:xfrm>
            <a:custGeom>
              <a:avLst/>
              <a:gdLst/>
              <a:ahLst/>
              <a:cxnLst/>
              <a:rect l="l" t="t" r="r" b="b"/>
              <a:pathLst>
                <a:path w="1954" h="4737" extrusionOk="0">
                  <a:moveTo>
                    <a:pt x="295" y="1"/>
                  </a:moveTo>
                  <a:cubicBezTo>
                    <a:pt x="145" y="1"/>
                    <a:pt x="1" y="117"/>
                    <a:pt x="47" y="300"/>
                  </a:cubicBezTo>
                  <a:cubicBezTo>
                    <a:pt x="319" y="1001"/>
                    <a:pt x="553" y="1740"/>
                    <a:pt x="786" y="2441"/>
                  </a:cubicBezTo>
                  <a:cubicBezTo>
                    <a:pt x="903" y="2791"/>
                    <a:pt x="1020" y="3141"/>
                    <a:pt x="1136" y="3491"/>
                  </a:cubicBezTo>
                  <a:lnTo>
                    <a:pt x="1331" y="3997"/>
                  </a:lnTo>
                  <a:cubicBezTo>
                    <a:pt x="1370" y="4153"/>
                    <a:pt x="1409" y="4309"/>
                    <a:pt x="1448" y="4503"/>
                  </a:cubicBezTo>
                  <a:cubicBezTo>
                    <a:pt x="1428" y="4659"/>
                    <a:pt x="1535" y="4737"/>
                    <a:pt x="1652" y="4737"/>
                  </a:cubicBezTo>
                  <a:cubicBezTo>
                    <a:pt x="1769" y="4737"/>
                    <a:pt x="1895" y="4659"/>
                    <a:pt x="1915" y="4503"/>
                  </a:cubicBezTo>
                  <a:lnTo>
                    <a:pt x="1954" y="4503"/>
                  </a:lnTo>
                  <a:cubicBezTo>
                    <a:pt x="1915" y="4153"/>
                    <a:pt x="1837" y="3803"/>
                    <a:pt x="1681" y="3491"/>
                  </a:cubicBezTo>
                  <a:lnTo>
                    <a:pt x="1292" y="2402"/>
                  </a:lnTo>
                  <a:cubicBezTo>
                    <a:pt x="1059" y="1662"/>
                    <a:pt x="825" y="92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2"/>
            <p:cNvSpPr/>
            <p:nvPr/>
          </p:nvSpPr>
          <p:spPr>
            <a:xfrm>
              <a:off x="3808585" y="5159599"/>
              <a:ext cx="57459" cy="33672"/>
            </a:xfrm>
            <a:custGeom>
              <a:avLst/>
              <a:gdLst/>
              <a:ahLst/>
              <a:cxnLst/>
              <a:rect l="l" t="t" r="r" b="b"/>
              <a:pathLst>
                <a:path w="5365" h="3144" extrusionOk="0">
                  <a:moveTo>
                    <a:pt x="5045" y="0"/>
                  </a:moveTo>
                  <a:cubicBezTo>
                    <a:pt x="5010" y="0"/>
                    <a:pt x="4972" y="11"/>
                    <a:pt x="4935" y="36"/>
                  </a:cubicBezTo>
                  <a:cubicBezTo>
                    <a:pt x="3495" y="1126"/>
                    <a:pt x="1822" y="1865"/>
                    <a:pt x="265" y="2682"/>
                  </a:cubicBezTo>
                  <a:cubicBezTo>
                    <a:pt x="1" y="2815"/>
                    <a:pt x="158" y="3144"/>
                    <a:pt x="378" y="3144"/>
                  </a:cubicBezTo>
                  <a:cubicBezTo>
                    <a:pt x="417" y="3144"/>
                    <a:pt x="458" y="3134"/>
                    <a:pt x="499" y="3110"/>
                  </a:cubicBezTo>
                  <a:cubicBezTo>
                    <a:pt x="2094" y="2293"/>
                    <a:pt x="3729" y="1554"/>
                    <a:pt x="5168" y="464"/>
                  </a:cubicBezTo>
                  <a:cubicBezTo>
                    <a:pt x="5364" y="301"/>
                    <a:pt x="5231" y="0"/>
                    <a:pt x="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2"/>
            <p:cNvSpPr/>
            <p:nvPr/>
          </p:nvSpPr>
          <p:spPr>
            <a:xfrm>
              <a:off x="3846456" y="5150699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304" y="1"/>
                  </a:moveTo>
                  <a:cubicBezTo>
                    <a:pt x="124" y="1"/>
                    <a:pt x="1" y="318"/>
                    <a:pt x="193" y="478"/>
                  </a:cubicBezTo>
                  <a:lnTo>
                    <a:pt x="8092" y="6549"/>
                  </a:lnTo>
                  <a:cubicBezTo>
                    <a:pt x="8134" y="6583"/>
                    <a:pt x="8175" y="6598"/>
                    <a:pt x="8214" y="6598"/>
                  </a:cubicBezTo>
                  <a:cubicBezTo>
                    <a:pt x="8394" y="6598"/>
                    <a:pt x="8517" y="6281"/>
                    <a:pt x="8326" y="6121"/>
                  </a:cubicBezTo>
                  <a:lnTo>
                    <a:pt x="426" y="50"/>
                  </a:lnTo>
                  <a:cubicBezTo>
                    <a:pt x="385" y="15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2"/>
            <p:cNvSpPr/>
            <p:nvPr/>
          </p:nvSpPr>
          <p:spPr>
            <a:xfrm>
              <a:off x="3887636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33" y="0"/>
                  </a:moveTo>
                  <a:cubicBezTo>
                    <a:pt x="171" y="0"/>
                    <a:pt x="1" y="193"/>
                    <a:pt x="83" y="386"/>
                  </a:cubicBezTo>
                  <a:cubicBezTo>
                    <a:pt x="1017" y="2370"/>
                    <a:pt x="1367" y="4549"/>
                    <a:pt x="2340" y="6495"/>
                  </a:cubicBezTo>
                  <a:cubicBezTo>
                    <a:pt x="2389" y="6581"/>
                    <a:pt x="2465" y="6617"/>
                    <a:pt x="2542" y="6617"/>
                  </a:cubicBezTo>
                  <a:cubicBezTo>
                    <a:pt x="2708" y="6617"/>
                    <a:pt x="2875" y="6448"/>
                    <a:pt x="2768" y="6262"/>
                  </a:cubicBezTo>
                  <a:cubicBezTo>
                    <a:pt x="1796" y="4316"/>
                    <a:pt x="1445" y="2098"/>
                    <a:pt x="511" y="113"/>
                  </a:cubicBezTo>
                  <a:cubicBezTo>
                    <a:pt x="466" y="33"/>
                    <a:pt x="400" y="0"/>
                    <a:pt x="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2"/>
            <p:cNvSpPr/>
            <p:nvPr/>
          </p:nvSpPr>
          <p:spPr>
            <a:xfrm>
              <a:off x="3766409" y="5137890"/>
              <a:ext cx="22105" cy="21270"/>
            </a:xfrm>
            <a:custGeom>
              <a:avLst/>
              <a:gdLst/>
              <a:ahLst/>
              <a:cxnLst/>
              <a:rect l="l" t="t" r="r" b="b"/>
              <a:pathLst>
                <a:path w="2064" h="1986" extrusionOk="0">
                  <a:moveTo>
                    <a:pt x="701" y="637"/>
                  </a:moveTo>
                  <a:cubicBezTo>
                    <a:pt x="701" y="659"/>
                    <a:pt x="697" y="665"/>
                    <a:pt x="676" y="687"/>
                  </a:cubicBezTo>
                  <a:lnTo>
                    <a:pt x="676" y="687"/>
                  </a:lnTo>
                  <a:cubicBezTo>
                    <a:pt x="678" y="681"/>
                    <a:pt x="680" y="674"/>
                    <a:pt x="683" y="667"/>
                  </a:cubicBezTo>
                  <a:lnTo>
                    <a:pt x="683" y="667"/>
                  </a:lnTo>
                  <a:lnTo>
                    <a:pt x="701" y="637"/>
                  </a:lnTo>
                  <a:close/>
                  <a:moveTo>
                    <a:pt x="1690" y="733"/>
                  </a:moveTo>
                  <a:lnTo>
                    <a:pt x="1713" y="779"/>
                  </a:lnTo>
                  <a:cubicBezTo>
                    <a:pt x="1685" y="779"/>
                    <a:pt x="1677" y="759"/>
                    <a:pt x="1690" y="733"/>
                  </a:cubicBezTo>
                  <a:close/>
                  <a:moveTo>
                    <a:pt x="1713" y="896"/>
                  </a:moveTo>
                  <a:lnTo>
                    <a:pt x="1713" y="1013"/>
                  </a:lnTo>
                  <a:lnTo>
                    <a:pt x="1712" y="1014"/>
                  </a:lnTo>
                  <a:lnTo>
                    <a:pt x="1712" y="1014"/>
                  </a:lnTo>
                  <a:cubicBezTo>
                    <a:pt x="1713" y="1001"/>
                    <a:pt x="1713" y="988"/>
                    <a:pt x="1713" y="974"/>
                  </a:cubicBezTo>
                  <a:cubicBezTo>
                    <a:pt x="1713" y="960"/>
                    <a:pt x="1712" y="947"/>
                    <a:pt x="1711" y="934"/>
                  </a:cubicBezTo>
                  <a:lnTo>
                    <a:pt x="1711" y="934"/>
                  </a:lnTo>
                  <a:cubicBezTo>
                    <a:pt x="1712" y="922"/>
                    <a:pt x="1713" y="909"/>
                    <a:pt x="1713" y="896"/>
                  </a:cubicBezTo>
                  <a:close/>
                  <a:moveTo>
                    <a:pt x="640" y="1268"/>
                  </a:moveTo>
                  <a:cubicBezTo>
                    <a:pt x="650" y="1282"/>
                    <a:pt x="657" y="1295"/>
                    <a:pt x="660" y="1308"/>
                  </a:cubicBezTo>
                  <a:lnTo>
                    <a:pt x="660" y="1308"/>
                  </a:lnTo>
                  <a:lnTo>
                    <a:pt x="651" y="1296"/>
                  </a:lnTo>
                  <a:lnTo>
                    <a:pt x="651" y="1296"/>
                  </a:lnTo>
                  <a:lnTo>
                    <a:pt x="640" y="1268"/>
                  </a:lnTo>
                  <a:close/>
                  <a:moveTo>
                    <a:pt x="1431" y="1285"/>
                  </a:moveTo>
                  <a:lnTo>
                    <a:pt x="1418" y="1302"/>
                  </a:lnTo>
                  <a:lnTo>
                    <a:pt x="1418" y="1302"/>
                  </a:lnTo>
                  <a:lnTo>
                    <a:pt x="1402" y="1314"/>
                  </a:lnTo>
                  <a:lnTo>
                    <a:pt x="1402" y="1314"/>
                  </a:lnTo>
                  <a:cubicBezTo>
                    <a:pt x="1402" y="1288"/>
                    <a:pt x="1404" y="1285"/>
                    <a:pt x="1431" y="1285"/>
                  </a:cubicBezTo>
                  <a:close/>
                  <a:moveTo>
                    <a:pt x="701" y="1"/>
                  </a:moveTo>
                  <a:lnTo>
                    <a:pt x="507" y="79"/>
                  </a:lnTo>
                  <a:lnTo>
                    <a:pt x="468" y="79"/>
                  </a:lnTo>
                  <a:cubicBezTo>
                    <a:pt x="351" y="156"/>
                    <a:pt x="195" y="273"/>
                    <a:pt x="117" y="429"/>
                  </a:cubicBezTo>
                  <a:cubicBezTo>
                    <a:pt x="117" y="429"/>
                    <a:pt x="117" y="429"/>
                    <a:pt x="78" y="468"/>
                  </a:cubicBezTo>
                  <a:lnTo>
                    <a:pt x="1" y="662"/>
                  </a:lnTo>
                  <a:lnTo>
                    <a:pt x="1" y="701"/>
                  </a:lnTo>
                  <a:cubicBezTo>
                    <a:pt x="1" y="740"/>
                    <a:pt x="1" y="818"/>
                    <a:pt x="1" y="896"/>
                  </a:cubicBezTo>
                  <a:cubicBezTo>
                    <a:pt x="1" y="896"/>
                    <a:pt x="1" y="935"/>
                    <a:pt x="1" y="935"/>
                  </a:cubicBezTo>
                  <a:cubicBezTo>
                    <a:pt x="1" y="1013"/>
                    <a:pt x="1" y="1090"/>
                    <a:pt x="1" y="1168"/>
                  </a:cubicBezTo>
                  <a:cubicBezTo>
                    <a:pt x="40" y="1207"/>
                    <a:pt x="78" y="1285"/>
                    <a:pt x="117" y="1363"/>
                  </a:cubicBezTo>
                  <a:cubicBezTo>
                    <a:pt x="156" y="1402"/>
                    <a:pt x="195" y="1480"/>
                    <a:pt x="234" y="1518"/>
                  </a:cubicBezTo>
                  <a:cubicBezTo>
                    <a:pt x="273" y="1557"/>
                    <a:pt x="312" y="1596"/>
                    <a:pt x="351" y="1635"/>
                  </a:cubicBezTo>
                  <a:cubicBezTo>
                    <a:pt x="355" y="1635"/>
                    <a:pt x="359" y="1636"/>
                    <a:pt x="363" y="1636"/>
                  </a:cubicBezTo>
                  <a:lnTo>
                    <a:pt x="363" y="1636"/>
                  </a:lnTo>
                  <a:cubicBezTo>
                    <a:pt x="382" y="1662"/>
                    <a:pt x="403" y="1688"/>
                    <a:pt x="429" y="1713"/>
                  </a:cubicBezTo>
                  <a:cubicBezTo>
                    <a:pt x="468" y="1713"/>
                    <a:pt x="468" y="1752"/>
                    <a:pt x="545" y="1791"/>
                  </a:cubicBezTo>
                  <a:cubicBezTo>
                    <a:pt x="545" y="1830"/>
                    <a:pt x="584" y="1830"/>
                    <a:pt x="623" y="1869"/>
                  </a:cubicBezTo>
                  <a:cubicBezTo>
                    <a:pt x="662" y="1869"/>
                    <a:pt x="701" y="1908"/>
                    <a:pt x="740" y="1908"/>
                  </a:cubicBezTo>
                  <a:cubicBezTo>
                    <a:pt x="779" y="1947"/>
                    <a:pt x="857" y="1947"/>
                    <a:pt x="896" y="1985"/>
                  </a:cubicBezTo>
                  <a:lnTo>
                    <a:pt x="1402" y="1985"/>
                  </a:lnTo>
                  <a:lnTo>
                    <a:pt x="1596" y="1869"/>
                  </a:lnTo>
                  <a:cubicBezTo>
                    <a:pt x="1674" y="1830"/>
                    <a:pt x="1713" y="1791"/>
                    <a:pt x="1791" y="1752"/>
                  </a:cubicBezTo>
                  <a:lnTo>
                    <a:pt x="1830" y="1713"/>
                  </a:lnTo>
                  <a:cubicBezTo>
                    <a:pt x="1869" y="1635"/>
                    <a:pt x="1907" y="1596"/>
                    <a:pt x="1946" y="1518"/>
                  </a:cubicBezTo>
                  <a:cubicBezTo>
                    <a:pt x="2024" y="1402"/>
                    <a:pt x="2063" y="1324"/>
                    <a:pt x="2063" y="1207"/>
                  </a:cubicBezTo>
                  <a:lnTo>
                    <a:pt x="2063" y="1090"/>
                  </a:lnTo>
                  <a:lnTo>
                    <a:pt x="2024" y="896"/>
                  </a:lnTo>
                  <a:cubicBezTo>
                    <a:pt x="2024" y="857"/>
                    <a:pt x="2024" y="857"/>
                    <a:pt x="2024" y="818"/>
                  </a:cubicBezTo>
                  <a:cubicBezTo>
                    <a:pt x="1985" y="740"/>
                    <a:pt x="1946" y="662"/>
                    <a:pt x="1946" y="585"/>
                  </a:cubicBezTo>
                  <a:cubicBezTo>
                    <a:pt x="1869" y="507"/>
                    <a:pt x="1830" y="429"/>
                    <a:pt x="1752" y="351"/>
                  </a:cubicBezTo>
                  <a:lnTo>
                    <a:pt x="1713" y="273"/>
                  </a:lnTo>
                  <a:lnTo>
                    <a:pt x="1674" y="273"/>
                  </a:lnTo>
                  <a:cubicBezTo>
                    <a:pt x="1635" y="234"/>
                    <a:pt x="1557" y="195"/>
                    <a:pt x="1479" y="156"/>
                  </a:cubicBezTo>
                  <a:lnTo>
                    <a:pt x="1440" y="118"/>
                  </a:lnTo>
                  <a:cubicBezTo>
                    <a:pt x="1363" y="79"/>
                    <a:pt x="1285" y="40"/>
                    <a:pt x="1207" y="40"/>
                  </a:cubicBezTo>
                  <a:cubicBezTo>
                    <a:pt x="1129" y="1"/>
                    <a:pt x="1051" y="1"/>
                    <a:pt x="9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2"/>
            <p:cNvSpPr/>
            <p:nvPr/>
          </p:nvSpPr>
          <p:spPr>
            <a:xfrm>
              <a:off x="3830594" y="5155229"/>
              <a:ext cx="37935" cy="37581"/>
            </a:xfrm>
            <a:custGeom>
              <a:avLst/>
              <a:gdLst/>
              <a:ahLst/>
              <a:cxnLst/>
              <a:rect l="l" t="t" r="r" b="b"/>
              <a:pathLst>
                <a:path w="3542" h="3509" extrusionOk="0">
                  <a:moveTo>
                    <a:pt x="1886" y="1782"/>
                  </a:moveTo>
                  <a:lnTo>
                    <a:pt x="1890" y="1784"/>
                  </a:lnTo>
                  <a:lnTo>
                    <a:pt x="1890" y="1784"/>
                  </a:lnTo>
                  <a:lnTo>
                    <a:pt x="1902" y="1793"/>
                  </a:lnTo>
                  <a:lnTo>
                    <a:pt x="1902" y="1793"/>
                  </a:lnTo>
                  <a:cubicBezTo>
                    <a:pt x="1896" y="1789"/>
                    <a:pt x="1891" y="1786"/>
                    <a:pt x="1886" y="1782"/>
                  </a:cubicBezTo>
                  <a:close/>
                  <a:moveTo>
                    <a:pt x="1994" y="1936"/>
                  </a:moveTo>
                  <a:lnTo>
                    <a:pt x="1992" y="1951"/>
                  </a:lnTo>
                  <a:lnTo>
                    <a:pt x="1992" y="1951"/>
                  </a:lnTo>
                  <a:lnTo>
                    <a:pt x="1990" y="1955"/>
                  </a:lnTo>
                  <a:lnTo>
                    <a:pt x="1990" y="1955"/>
                  </a:lnTo>
                  <a:cubicBezTo>
                    <a:pt x="1991" y="1948"/>
                    <a:pt x="1992" y="1942"/>
                    <a:pt x="1994" y="1936"/>
                  </a:cubicBezTo>
                  <a:close/>
                  <a:moveTo>
                    <a:pt x="1989" y="1969"/>
                  </a:moveTo>
                  <a:lnTo>
                    <a:pt x="1989" y="1972"/>
                  </a:lnTo>
                  <a:lnTo>
                    <a:pt x="1989" y="1972"/>
                  </a:lnTo>
                  <a:lnTo>
                    <a:pt x="1987" y="1974"/>
                  </a:lnTo>
                  <a:lnTo>
                    <a:pt x="1987" y="1974"/>
                  </a:lnTo>
                  <a:cubicBezTo>
                    <a:pt x="1987" y="1973"/>
                    <a:pt x="1987" y="1972"/>
                    <a:pt x="1987" y="1971"/>
                  </a:cubicBezTo>
                  <a:lnTo>
                    <a:pt x="1987" y="1971"/>
                  </a:lnTo>
                  <a:cubicBezTo>
                    <a:pt x="1988" y="1970"/>
                    <a:pt x="1989" y="1970"/>
                    <a:pt x="1989" y="1969"/>
                  </a:cubicBezTo>
                  <a:close/>
                  <a:moveTo>
                    <a:pt x="1985" y="1975"/>
                  </a:moveTo>
                  <a:lnTo>
                    <a:pt x="1976" y="1981"/>
                  </a:lnTo>
                  <a:lnTo>
                    <a:pt x="1976" y="1981"/>
                  </a:lnTo>
                  <a:cubicBezTo>
                    <a:pt x="1977" y="1979"/>
                    <a:pt x="1979" y="1978"/>
                    <a:pt x="1981" y="1976"/>
                  </a:cubicBezTo>
                  <a:lnTo>
                    <a:pt x="1981" y="1976"/>
                  </a:lnTo>
                  <a:cubicBezTo>
                    <a:pt x="1982" y="1976"/>
                    <a:pt x="1984" y="1975"/>
                    <a:pt x="1985" y="1975"/>
                  </a:cubicBezTo>
                  <a:close/>
                  <a:moveTo>
                    <a:pt x="1983" y="1932"/>
                  </a:moveTo>
                  <a:cubicBezTo>
                    <a:pt x="1979" y="1948"/>
                    <a:pt x="1974" y="1964"/>
                    <a:pt x="1969" y="1981"/>
                  </a:cubicBezTo>
                  <a:lnTo>
                    <a:pt x="1969" y="1981"/>
                  </a:lnTo>
                  <a:cubicBezTo>
                    <a:pt x="1971" y="1980"/>
                    <a:pt x="1972" y="1979"/>
                    <a:pt x="1974" y="1979"/>
                  </a:cubicBezTo>
                  <a:lnTo>
                    <a:pt x="1974" y="1979"/>
                  </a:lnTo>
                  <a:lnTo>
                    <a:pt x="1969" y="1985"/>
                  </a:lnTo>
                  <a:lnTo>
                    <a:pt x="1967" y="1986"/>
                  </a:lnTo>
                  <a:lnTo>
                    <a:pt x="1967" y="1986"/>
                  </a:lnTo>
                  <a:cubicBezTo>
                    <a:pt x="1968" y="1985"/>
                    <a:pt x="1969" y="1983"/>
                    <a:pt x="1969" y="1981"/>
                  </a:cubicBezTo>
                  <a:lnTo>
                    <a:pt x="1969" y="1981"/>
                  </a:lnTo>
                  <a:cubicBezTo>
                    <a:pt x="1964" y="1983"/>
                    <a:pt x="1959" y="1985"/>
                    <a:pt x="1953" y="1988"/>
                  </a:cubicBezTo>
                  <a:lnTo>
                    <a:pt x="1953" y="1988"/>
                  </a:lnTo>
                  <a:cubicBezTo>
                    <a:pt x="1959" y="1968"/>
                    <a:pt x="1969" y="1950"/>
                    <a:pt x="1983" y="1932"/>
                  </a:cubicBezTo>
                  <a:close/>
                  <a:moveTo>
                    <a:pt x="1989" y="1974"/>
                  </a:moveTo>
                  <a:lnTo>
                    <a:pt x="1987" y="1987"/>
                  </a:lnTo>
                  <a:lnTo>
                    <a:pt x="1987" y="1987"/>
                  </a:lnTo>
                  <a:lnTo>
                    <a:pt x="1985" y="1988"/>
                  </a:lnTo>
                  <a:lnTo>
                    <a:pt x="1985" y="1988"/>
                  </a:lnTo>
                  <a:cubicBezTo>
                    <a:pt x="1986" y="1983"/>
                    <a:pt x="1986" y="1979"/>
                    <a:pt x="1986" y="1974"/>
                  </a:cubicBezTo>
                  <a:lnTo>
                    <a:pt x="1986" y="1974"/>
                  </a:lnTo>
                  <a:cubicBezTo>
                    <a:pt x="1987" y="1974"/>
                    <a:pt x="1988" y="1974"/>
                    <a:pt x="1989" y="1974"/>
                  </a:cubicBezTo>
                  <a:close/>
                  <a:moveTo>
                    <a:pt x="1965" y="1992"/>
                  </a:moveTo>
                  <a:lnTo>
                    <a:pt x="1965" y="1992"/>
                  </a:lnTo>
                  <a:cubicBezTo>
                    <a:pt x="1964" y="1993"/>
                    <a:pt x="1963" y="1994"/>
                    <a:pt x="1961" y="1996"/>
                  </a:cubicBezTo>
                  <a:lnTo>
                    <a:pt x="1961" y="1996"/>
                  </a:lnTo>
                  <a:lnTo>
                    <a:pt x="1963" y="1995"/>
                  </a:lnTo>
                  <a:lnTo>
                    <a:pt x="1963" y="1995"/>
                  </a:lnTo>
                  <a:lnTo>
                    <a:pt x="1965" y="1992"/>
                  </a:lnTo>
                  <a:close/>
                  <a:moveTo>
                    <a:pt x="1967" y="1986"/>
                  </a:moveTo>
                  <a:lnTo>
                    <a:pt x="1967" y="1986"/>
                  </a:lnTo>
                  <a:cubicBezTo>
                    <a:pt x="1967" y="1988"/>
                    <a:pt x="1967" y="1989"/>
                    <a:pt x="1966" y="1990"/>
                  </a:cubicBezTo>
                  <a:lnTo>
                    <a:pt x="1966" y="1990"/>
                  </a:lnTo>
                  <a:lnTo>
                    <a:pt x="1965" y="1992"/>
                  </a:lnTo>
                  <a:lnTo>
                    <a:pt x="1965" y="1992"/>
                  </a:lnTo>
                  <a:cubicBezTo>
                    <a:pt x="1966" y="1991"/>
                    <a:pt x="1966" y="1991"/>
                    <a:pt x="1966" y="1990"/>
                  </a:cubicBezTo>
                  <a:lnTo>
                    <a:pt x="1966" y="1990"/>
                  </a:lnTo>
                  <a:cubicBezTo>
                    <a:pt x="1966" y="1992"/>
                    <a:pt x="1965" y="1993"/>
                    <a:pt x="1965" y="1995"/>
                  </a:cubicBezTo>
                  <a:lnTo>
                    <a:pt x="1965" y="1995"/>
                  </a:lnTo>
                  <a:lnTo>
                    <a:pt x="1963" y="1995"/>
                  </a:lnTo>
                  <a:lnTo>
                    <a:pt x="1963" y="1995"/>
                  </a:lnTo>
                  <a:lnTo>
                    <a:pt x="1956" y="2005"/>
                  </a:lnTo>
                  <a:lnTo>
                    <a:pt x="1956" y="2005"/>
                  </a:lnTo>
                  <a:cubicBezTo>
                    <a:pt x="1958" y="2005"/>
                    <a:pt x="1960" y="2004"/>
                    <a:pt x="1961" y="2004"/>
                  </a:cubicBezTo>
                  <a:lnTo>
                    <a:pt x="1961" y="2004"/>
                  </a:lnTo>
                  <a:cubicBezTo>
                    <a:pt x="1961" y="2004"/>
                    <a:pt x="1961" y="2004"/>
                    <a:pt x="1961" y="2005"/>
                  </a:cubicBezTo>
                  <a:lnTo>
                    <a:pt x="1961" y="2005"/>
                  </a:lnTo>
                  <a:lnTo>
                    <a:pt x="1956" y="2006"/>
                  </a:lnTo>
                  <a:lnTo>
                    <a:pt x="1956" y="2006"/>
                  </a:lnTo>
                  <a:lnTo>
                    <a:pt x="1947" y="2019"/>
                  </a:lnTo>
                  <a:lnTo>
                    <a:pt x="1947" y="2019"/>
                  </a:lnTo>
                  <a:cubicBezTo>
                    <a:pt x="1947" y="2016"/>
                    <a:pt x="1948" y="2014"/>
                    <a:pt x="1948" y="2012"/>
                  </a:cubicBezTo>
                  <a:lnTo>
                    <a:pt x="1948" y="2012"/>
                  </a:lnTo>
                  <a:cubicBezTo>
                    <a:pt x="1949" y="2010"/>
                    <a:pt x="1951" y="2008"/>
                    <a:pt x="1952" y="2006"/>
                  </a:cubicBezTo>
                  <a:lnTo>
                    <a:pt x="1952" y="2006"/>
                  </a:lnTo>
                  <a:lnTo>
                    <a:pt x="1952" y="2006"/>
                  </a:lnTo>
                  <a:lnTo>
                    <a:pt x="1952" y="2006"/>
                  </a:lnTo>
                  <a:cubicBezTo>
                    <a:pt x="1952" y="2006"/>
                    <a:pt x="1952" y="2006"/>
                    <a:pt x="1952" y="2006"/>
                  </a:cubicBezTo>
                  <a:lnTo>
                    <a:pt x="1952" y="2006"/>
                  </a:lnTo>
                  <a:cubicBezTo>
                    <a:pt x="1952" y="2006"/>
                    <a:pt x="1952" y="2006"/>
                    <a:pt x="1952" y="2006"/>
                  </a:cubicBezTo>
                  <a:lnTo>
                    <a:pt x="1952" y="2006"/>
                  </a:lnTo>
                  <a:lnTo>
                    <a:pt x="1956" y="2006"/>
                  </a:lnTo>
                  <a:lnTo>
                    <a:pt x="1956" y="2006"/>
                  </a:lnTo>
                  <a:lnTo>
                    <a:pt x="1956" y="2005"/>
                  </a:lnTo>
                  <a:lnTo>
                    <a:pt x="1956" y="2005"/>
                  </a:lnTo>
                  <a:cubicBezTo>
                    <a:pt x="1955" y="2006"/>
                    <a:pt x="1954" y="2006"/>
                    <a:pt x="1952" y="2006"/>
                  </a:cubicBezTo>
                  <a:lnTo>
                    <a:pt x="1952" y="2006"/>
                  </a:lnTo>
                  <a:cubicBezTo>
                    <a:pt x="1955" y="2003"/>
                    <a:pt x="1958" y="1999"/>
                    <a:pt x="1961" y="1996"/>
                  </a:cubicBezTo>
                  <a:lnTo>
                    <a:pt x="1961" y="1996"/>
                  </a:lnTo>
                  <a:lnTo>
                    <a:pt x="1950" y="1999"/>
                  </a:lnTo>
                  <a:lnTo>
                    <a:pt x="1950" y="1999"/>
                  </a:lnTo>
                  <a:cubicBezTo>
                    <a:pt x="1950" y="1999"/>
                    <a:pt x="1950" y="1998"/>
                    <a:pt x="1951" y="1998"/>
                  </a:cubicBezTo>
                  <a:lnTo>
                    <a:pt x="1951" y="1998"/>
                  </a:lnTo>
                  <a:lnTo>
                    <a:pt x="1946" y="2001"/>
                  </a:lnTo>
                  <a:lnTo>
                    <a:pt x="1946" y="2001"/>
                  </a:lnTo>
                  <a:lnTo>
                    <a:pt x="1907" y="2014"/>
                  </a:lnTo>
                  <a:lnTo>
                    <a:pt x="1907" y="2014"/>
                  </a:lnTo>
                  <a:cubicBezTo>
                    <a:pt x="1922" y="2004"/>
                    <a:pt x="1938" y="1995"/>
                    <a:pt x="1953" y="1988"/>
                  </a:cubicBezTo>
                  <a:lnTo>
                    <a:pt x="1953" y="1988"/>
                  </a:lnTo>
                  <a:cubicBezTo>
                    <a:pt x="1952" y="1991"/>
                    <a:pt x="1951" y="1994"/>
                    <a:pt x="1951" y="1998"/>
                  </a:cubicBezTo>
                  <a:lnTo>
                    <a:pt x="1951" y="1998"/>
                  </a:lnTo>
                  <a:lnTo>
                    <a:pt x="1967" y="1986"/>
                  </a:lnTo>
                  <a:close/>
                  <a:moveTo>
                    <a:pt x="1723" y="0"/>
                  </a:moveTo>
                  <a:cubicBezTo>
                    <a:pt x="1655" y="0"/>
                    <a:pt x="1586" y="5"/>
                    <a:pt x="1518" y="16"/>
                  </a:cubicBezTo>
                  <a:cubicBezTo>
                    <a:pt x="1284" y="55"/>
                    <a:pt x="1090" y="133"/>
                    <a:pt x="895" y="250"/>
                  </a:cubicBezTo>
                  <a:cubicBezTo>
                    <a:pt x="701" y="366"/>
                    <a:pt x="545" y="522"/>
                    <a:pt x="389" y="717"/>
                  </a:cubicBezTo>
                  <a:cubicBezTo>
                    <a:pt x="234" y="911"/>
                    <a:pt x="156" y="1106"/>
                    <a:pt x="78" y="1339"/>
                  </a:cubicBezTo>
                  <a:cubicBezTo>
                    <a:pt x="0" y="1612"/>
                    <a:pt x="0" y="1884"/>
                    <a:pt x="78" y="2156"/>
                  </a:cubicBezTo>
                  <a:cubicBezTo>
                    <a:pt x="117" y="2312"/>
                    <a:pt x="156" y="2429"/>
                    <a:pt x="234" y="2585"/>
                  </a:cubicBezTo>
                  <a:cubicBezTo>
                    <a:pt x="273" y="2701"/>
                    <a:pt x="351" y="2818"/>
                    <a:pt x="467" y="2896"/>
                  </a:cubicBezTo>
                  <a:cubicBezTo>
                    <a:pt x="467" y="2935"/>
                    <a:pt x="506" y="2935"/>
                    <a:pt x="545" y="2974"/>
                  </a:cubicBezTo>
                  <a:cubicBezTo>
                    <a:pt x="623" y="3051"/>
                    <a:pt x="701" y="3090"/>
                    <a:pt x="779" y="3168"/>
                  </a:cubicBezTo>
                  <a:cubicBezTo>
                    <a:pt x="831" y="3199"/>
                    <a:pt x="883" y="3225"/>
                    <a:pt x="936" y="3246"/>
                  </a:cubicBezTo>
                  <a:lnTo>
                    <a:pt x="936" y="3246"/>
                  </a:lnTo>
                  <a:cubicBezTo>
                    <a:pt x="973" y="3272"/>
                    <a:pt x="1012" y="3298"/>
                    <a:pt x="1051" y="3324"/>
                  </a:cubicBezTo>
                  <a:cubicBezTo>
                    <a:pt x="1129" y="3402"/>
                    <a:pt x="1246" y="3441"/>
                    <a:pt x="1401" y="3480"/>
                  </a:cubicBezTo>
                  <a:cubicBezTo>
                    <a:pt x="1518" y="3499"/>
                    <a:pt x="1644" y="3509"/>
                    <a:pt x="1771" y="3509"/>
                  </a:cubicBezTo>
                  <a:cubicBezTo>
                    <a:pt x="1897" y="3509"/>
                    <a:pt x="2024" y="3499"/>
                    <a:pt x="2141" y="3480"/>
                  </a:cubicBezTo>
                  <a:lnTo>
                    <a:pt x="2296" y="3441"/>
                  </a:lnTo>
                  <a:cubicBezTo>
                    <a:pt x="2413" y="3363"/>
                    <a:pt x="2530" y="3324"/>
                    <a:pt x="2646" y="3246"/>
                  </a:cubicBezTo>
                  <a:cubicBezTo>
                    <a:pt x="2880" y="3129"/>
                    <a:pt x="3036" y="2935"/>
                    <a:pt x="3191" y="2740"/>
                  </a:cubicBezTo>
                  <a:cubicBezTo>
                    <a:pt x="3308" y="2585"/>
                    <a:pt x="3386" y="2429"/>
                    <a:pt x="3425" y="2234"/>
                  </a:cubicBezTo>
                  <a:cubicBezTo>
                    <a:pt x="3541" y="1806"/>
                    <a:pt x="3464" y="1300"/>
                    <a:pt x="3269" y="911"/>
                  </a:cubicBezTo>
                  <a:cubicBezTo>
                    <a:pt x="3191" y="833"/>
                    <a:pt x="3152" y="756"/>
                    <a:pt x="3075" y="678"/>
                  </a:cubicBezTo>
                  <a:cubicBezTo>
                    <a:pt x="3036" y="600"/>
                    <a:pt x="2958" y="522"/>
                    <a:pt x="2919" y="483"/>
                  </a:cubicBezTo>
                  <a:cubicBezTo>
                    <a:pt x="2685" y="289"/>
                    <a:pt x="2491" y="133"/>
                    <a:pt x="2218" y="55"/>
                  </a:cubicBezTo>
                  <a:cubicBezTo>
                    <a:pt x="2053" y="28"/>
                    <a:pt x="1888" y="0"/>
                    <a:pt x="1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2"/>
            <p:cNvSpPr/>
            <p:nvPr/>
          </p:nvSpPr>
          <p:spPr>
            <a:xfrm>
              <a:off x="3827263" y="5098306"/>
              <a:ext cx="25426" cy="24590"/>
            </a:xfrm>
            <a:custGeom>
              <a:avLst/>
              <a:gdLst/>
              <a:ahLst/>
              <a:cxnLst/>
              <a:rect l="l" t="t" r="r" b="b"/>
              <a:pathLst>
                <a:path w="2374" h="2296" extrusionOk="0">
                  <a:moveTo>
                    <a:pt x="428" y="1479"/>
                  </a:moveTo>
                  <a:cubicBezTo>
                    <a:pt x="467" y="1479"/>
                    <a:pt x="467" y="1518"/>
                    <a:pt x="467" y="1518"/>
                  </a:cubicBezTo>
                  <a:lnTo>
                    <a:pt x="467" y="1518"/>
                  </a:lnTo>
                  <a:lnTo>
                    <a:pt x="428" y="1479"/>
                  </a:lnTo>
                  <a:close/>
                  <a:moveTo>
                    <a:pt x="1129" y="0"/>
                  </a:moveTo>
                  <a:lnTo>
                    <a:pt x="856" y="39"/>
                  </a:lnTo>
                  <a:lnTo>
                    <a:pt x="817" y="39"/>
                  </a:lnTo>
                  <a:lnTo>
                    <a:pt x="700" y="78"/>
                  </a:lnTo>
                  <a:lnTo>
                    <a:pt x="584" y="156"/>
                  </a:lnTo>
                  <a:lnTo>
                    <a:pt x="545" y="156"/>
                  </a:lnTo>
                  <a:cubicBezTo>
                    <a:pt x="506" y="156"/>
                    <a:pt x="389" y="272"/>
                    <a:pt x="350" y="311"/>
                  </a:cubicBezTo>
                  <a:lnTo>
                    <a:pt x="311" y="311"/>
                  </a:lnTo>
                  <a:cubicBezTo>
                    <a:pt x="272" y="350"/>
                    <a:pt x="195" y="467"/>
                    <a:pt x="156" y="506"/>
                  </a:cubicBezTo>
                  <a:cubicBezTo>
                    <a:pt x="156" y="545"/>
                    <a:pt x="156" y="545"/>
                    <a:pt x="156" y="545"/>
                  </a:cubicBezTo>
                  <a:lnTo>
                    <a:pt x="39" y="778"/>
                  </a:lnTo>
                  <a:cubicBezTo>
                    <a:pt x="39" y="895"/>
                    <a:pt x="39" y="973"/>
                    <a:pt x="0" y="1051"/>
                  </a:cubicBezTo>
                  <a:cubicBezTo>
                    <a:pt x="0" y="1090"/>
                    <a:pt x="0" y="1090"/>
                    <a:pt x="0" y="1090"/>
                  </a:cubicBezTo>
                  <a:lnTo>
                    <a:pt x="0" y="1129"/>
                  </a:lnTo>
                  <a:cubicBezTo>
                    <a:pt x="0" y="1206"/>
                    <a:pt x="0" y="1323"/>
                    <a:pt x="39" y="1401"/>
                  </a:cubicBezTo>
                  <a:cubicBezTo>
                    <a:pt x="39" y="1440"/>
                    <a:pt x="39" y="1440"/>
                    <a:pt x="39" y="1479"/>
                  </a:cubicBezTo>
                  <a:cubicBezTo>
                    <a:pt x="78" y="1557"/>
                    <a:pt x="117" y="1634"/>
                    <a:pt x="156" y="1712"/>
                  </a:cubicBezTo>
                  <a:cubicBezTo>
                    <a:pt x="156" y="1712"/>
                    <a:pt x="156" y="1751"/>
                    <a:pt x="156" y="1751"/>
                  </a:cubicBezTo>
                  <a:cubicBezTo>
                    <a:pt x="195" y="1829"/>
                    <a:pt x="272" y="1907"/>
                    <a:pt x="311" y="1946"/>
                  </a:cubicBezTo>
                  <a:lnTo>
                    <a:pt x="350" y="1985"/>
                  </a:lnTo>
                  <a:cubicBezTo>
                    <a:pt x="428" y="2024"/>
                    <a:pt x="467" y="2101"/>
                    <a:pt x="545" y="2140"/>
                  </a:cubicBezTo>
                  <a:lnTo>
                    <a:pt x="584" y="2140"/>
                  </a:lnTo>
                  <a:cubicBezTo>
                    <a:pt x="623" y="2179"/>
                    <a:pt x="662" y="2179"/>
                    <a:pt x="739" y="2218"/>
                  </a:cubicBezTo>
                  <a:lnTo>
                    <a:pt x="856" y="2257"/>
                  </a:lnTo>
                  <a:lnTo>
                    <a:pt x="895" y="2257"/>
                  </a:lnTo>
                  <a:lnTo>
                    <a:pt x="1167" y="2296"/>
                  </a:lnTo>
                  <a:lnTo>
                    <a:pt x="1440" y="2296"/>
                  </a:lnTo>
                  <a:lnTo>
                    <a:pt x="1673" y="2218"/>
                  </a:lnTo>
                  <a:lnTo>
                    <a:pt x="1868" y="2062"/>
                  </a:lnTo>
                  <a:lnTo>
                    <a:pt x="2024" y="1829"/>
                  </a:lnTo>
                  <a:cubicBezTo>
                    <a:pt x="2049" y="1803"/>
                    <a:pt x="2075" y="1744"/>
                    <a:pt x="2089" y="1684"/>
                  </a:cubicBezTo>
                  <a:lnTo>
                    <a:pt x="2089" y="1684"/>
                  </a:lnTo>
                  <a:cubicBezTo>
                    <a:pt x="2191" y="1571"/>
                    <a:pt x="2263" y="1428"/>
                    <a:pt x="2335" y="1284"/>
                  </a:cubicBezTo>
                  <a:lnTo>
                    <a:pt x="2374" y="1012"/>
                  </a:lnTo>
                  <a:cubicBezTo>
                    <a:pt x="2335" y="817"/>
                    <a:pt x="2296" y="623"/>
                    <a:pt x="2218" y="506"/>
                  </a:cubicBezTo>
                  <a:cubicBezTo>
                    <a:pt x="2179" y="428"/>
                    <a:pt x="2140" y="428"/>
                    <a:pt x="2140" y="389"/>
                  </a:cubicBezTo>
                  <a:lnTo>
                    <a:pt x="2024" y="272"/>
                  </a:lnTo>
                  <a:lnTo>
                    <a:pt x="1790" y="78"/>
                  </a:lnTo>
                  <a:lnTo>
                    <a:pt x="1751" y="78"/>
                  </a:lnTo>
                  <a:cubicBezTo>
                    <a:pt x="1673" y="39"/>
                    <a:pt x="1595" y="0"/>
                    <a:pt x="1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2"/>
            <p:cNvSpPr/>
            <p:nvPr/>
          </p:nvSpPr>
          <p:spPr>
            <a:xfrm>
              <a:off x="3803091" y="5062042"/>
              <a:ext cx="22095" cy="22095"/>
            </a:xfrm>
            <a:custGeom>
              <a:avLst/>
              <a:gdLst/>
              <a:ahLst/>
              <a:cxnLst/>
              <a:rect l="l" t="t" r="r" b="b"/>
              <a:pathLst>
                <a:path w="2063" h="2063" extrusionOk="0">
                  <a:moveTo>
                    <a:pt x="739" y="78"/>
                  </a:moveTo>
                  <a:cubicBezTo>
                    <a:pt x="733" y="80"/>
                    <a:pt x="727" y="82"/>
                    <a:pt x="722" y="85"/>
                  </a:cubicBezTo>
                  <a:lnTo>
                    <a:pt x="722" y="85"/>
                  </a:lnTo>
                  <a:cubicBezTo>
                    <a:pt x="663" y="97"/>
                    <a:pt x="604" y="127"/>
                    <a:pt x="545" y="156"/>
                  </a:cubicBezTo>
                  <a:lnTo>
                    <a:pt x="506" y="156"/>
                  </a:lnTo>
                  <a:lnTo>
                    <a:pt x="700" y="78"/>
                  </a:lnTo>
                  <a:close/>
                  <a:moveTo>
                    <a:pt x="1706" y="935"/>
                  </a:moveTo>
                  <a:lnTo>
                    <a:pt x="1709" y="952"/>
                  </a:lnTo>
                  <a:lnTo>
                    <a:pt x="1705" y="973"/>
                  </a:lnTo>
                  <a:lnTo>
                    <a:pt x="1705" y="973"/>
                  </a:lnTo>
                  <a:cubicBezTo>
                    <a:pt x="1675" y="968"/>
                    <a:pt x="1676" y="939"/>
                    <a:pt x="1706" y="935"/>
                  </a:cubicBezTo>
                  <a:close/>
                  <a:moveTo>
                    <a:pt x="265" y="1281"/>
                  </a:moveTo>
                  <a:lnTo>
                    <a:pt x="272" y="1324"/>
                  </a:lnTo>
                  <a:cubicBezTo>
                    <a:pt x="272" y="1301"/>
                    <a:pt x="272" y="1292"/>
                    <a:pt x="265" y="1281"/>
                  </a:cubicBezTo>
                  <a:close/>
                  <a:moveTo>
                    <a:pt x="234" y="1246"/>
                  </a:moveTo>
                  <a:cubicBezTo>
                    <a:pt x="250" y="1263"/>
                    <a:pt x="260" y="1272"/>
                    <a:pt x="265" y="1281"/>
                  </a:cubicBezTo>
                  <a:lnTo>
                    <a:pt x="265" y="1281"/>
                  </a:lnTo>
                  <a:lnTo>
                    <a:pt x="263" y="1265"/>
                  </a:lnTo>
                  <a:lnTo>
                    <a:pt x="350" y="1440"/>
                  </a:lnTo>
                  <a:lnTo>
                    <a:pt x="350" y="1479"/>
                  </a:lnTo>
                  <a:cubicBezTo>
                    <a:pt x="311" y="1401"/>
                    <a:pt x="272" y="1324"/>
                    <a:pt x="234" y="1246"/>
                  </a:cubicBezTo>
                  <a:close/>
                  <a:moveTo>
                    <a:pt x="1090" y="1"/>
                  </a:moveTo>
                  <a:cubicBezTo>
                    <a:pt x="1013" y="1"/>
                    <a:pt x="937" y="17"/>
                    <a:pt x="861" y="40"/>
                  </a:cubicBezTo>
                  <a:lnTo>
                    <a:pt x="861" y="40"/>
                  </a:lnTo>
                  <a:cubicBezTo>
                    <a:pt x="794" y="40"/>
                    <a:pt x="728" y="45"/>
                    <a:pt x="662" y="78"/>
                  </a:cubicBezTo>
                  <a:lnTo>
                    <a:pt x="584" y="117"/>
                  </a:lnTo>
                  <a:cubicBezTo>
                    <a:pt x="545" y="117"/>
                    <a:pt x="506" y="156"/>
                    <a:pt x="467" y="156"/>
                  </a:cubicBezTo>
                  <a:cubicBezTo>
                    <a:pt x="350" y="234"/>
                    <a:pt x="234" y="351"/>
                    <a:pt x="156" y="506"/>
                  </a:cubicBezTo>
                  <a:cubicBezTo>
                    <a:pt x="156" y="506"/>
                    <a:pt x="117" y="506"/>
                    <a:pt x="117" y="545"/>
                  </a:cubicBezTo>
                  <a:cubicBezTo>
                    <a:pt x="117" y="623"/>
                    <a:pt x="78" y="662"/>
                    <a:pt x="39" y="740"/>
                  </a:cubicBezTo>
                  <a:lnTo>
                    <a:pt x="39" y="779"/>
                  </a:lnTo>
                  <a:cubicBezTo>
                    <a:pt x="0" y="973"/>
                    <a:pt x="0" y="1129"/>
                    <a:pt x="39" y="1324"/>
                  </a:cubicBezTo>
                  <a:cubicBezTo>
                    <a:pt x="156" y="1674"/>
                    <a:pt x="428" y="1946"/>
                    <a:pt x="778" y="2063"/>
                  </a:cubicBezTo>
                  <a:lnTo>
                    <a:pt x="1323" y="2063"/>
                  </a:lnTo>
                  <a:cubicBezTo>
                    <a:pt x="1440" y="2024"/>
                    <a:pt x="1518" y="1985"/>
                    <a:pt x="1596" y="1946"/>
                  </a:cubicBezTo>
                  <a:lnTo>
                    <a:pt x="1790" y="1791"/>
                  </a:lnTo>
                  <a:cubicBezTo>
                    <a:pt x="1868" y="1713"/>
                    <a:pt x="1946" y="1635"/>
                    <a:pt x="1946" y="1518"/>
                  </a:cubicBezTo>
                  <a:cubicBezTo>
                    <a:pt x="1985" y="1479"/>
                    <a:pt x="1985" y="1440"/>
                    <a:pt x="2024" y="1401"/>
                  </a:cubicBezTo>
                  <a:cubicBezTo>
                    <a:pt x="2024" y="1363"/>
                    <a:pt x="2024" y="1363"/>
                    <a:pt x="2024" y="1363"/>
                  </a:cubicBezTo>
                  <a:cubicBezTo>
                    <a:pt x="2024" y="1285"/>
                    <a:pt x="2024" y="1207"/>
                    <a:pt x="2062" y="1129"/>
                  </a:cubicBezTo>
                  <a:cubicBezTo>
                    <a:pt x="2062" y="1090"/>
                    <a:pt x="2062" y="1090"/>
                    <a:pt x="2062" y="1090"/>
                  </a:cubicBezTo>
                  <a:cubicBezTo>
                    <a:pt x="2024" y="973"/>
                    <a:pt x="2024" y="896"/>
                    <a:pt x="2024" y="779"/>
                  </a:cubicBezTo>
                  <a:lnTo>
                    <a:pt x="2024" y="701"/>
                  </a:lnTo>
                  <a:cubicBezTo>
                    <a:pt x="1985" y="623"/>
                    <a:pt x="1946" y="584"/>
                    <a:pt x="1907" y="506"/>
                  </a:cubicBezTo>
                  <a:cubicBezTo>
                    <a:pt x="1829" y="351"/>
                    <a:pt x="1712" y="234"/>
                    <a:pt x="1557" y="156"/>
                  </a:cubicBezTo>
                  <a:cubicBezTo>
                    <a:pt x="1440" y="78"/>
                    <a:pt x="1245" y="39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2"/>
            <p:cNvSpPr/>
            <p:nvPr/>
          </p:nvSpPr>
          <p:spPr>
            <a:xfrm>
              <a:off x="3879775" y="5126227"/>
              <a:ext cx="21677" cy="20842"/>
            </a:xfrm>
            <a:custGeom>
              <a:avLst/>
              <a:gdLst/>
              <a:ahLst/>
              <a:cxnLst/>
              <a:rect l="l" t="t" r="r" b="b"/>
              <a:pathLst>
                <a:path w="2024" h="1946" extrusionOk="0">
                  <a:moveTo>
                    <a:pt x="321" y="1031"/>
                  </a:moveTo>
                  <a:lnTo>
                    <a:pt x="321" y="1031"/>
                  </a:lnTo>
                  <a:cubicBezTo>
                    <a:pt x="321" y="1051"/>
                    <a:pt x="322" y="1070"/>
                    <a:pt x="324" y="1090"/>
                  </a:cubicBezTo>
                  <a:lnTo>
                    <a:pt x="318" y="1051"/>
                  </a:lnTo>
                  <a:lnTo>
                    <a:pt x="321" y="1031"/>
                  </a:lnTo>
                  <a:close/>
                  <a:moveTo>
                    <a:pt x="1912" y="1176"/>
                  </a:moveTo>
                  <a:lnTo>
                    <a:pt x="1907" y="1207"/>
                  </a:lnTo>
                  <a:lnTo>
                    <a:pt x="1907" y="1192"/>
                  </a:lnTo>
                  <a:lnTo>
                    <a:pt x="1907" y="1192"/>
                  </a:lnTo>
                  <a:cubicBezTo>
                    <a:pt x="1909" y="1187"/>
                    <a:pt x="1910" y="1181"/>
                    <a:pt x="1912" y="1176"/>
                  </a:cubicBezTo>
                  <a:close/>
                  <a:moveTo>
                    <a:pt x="334" y="1148"/>
                  </a:moveTo>
                  <a:cubicBezTo>
                    <a:pt x="338" y="1168"/>
                    <a:pt x="344" y="1187"/>
                    <a:pt x="350" y="1207"/>
                  </a:cubicBezTo>
                  <a:lnTo>
                    <a:pt x="350" y="1245"/>
                  </a:lnTo>
                  <a:lnTo>
                    <a:pt x="334" y="1148"/>
                  </a:lnTo>
                  <a:close/>
                  <a:moveTo>
                    <a:pt x="1051" y="0"/>
                  </a:moveTo>
                  <a:cubicBezTo>
                    <a:pt x="973" y="0"/>
                    <a:pt x="856" y="39"/>
                    <a:pt x="778" y="39"/>
                  </a:cubicBezTo>
                  <a:lnTo>
                    <a:pt x="739" y="39"/>
                  </a:lnTo>
                  <a:cubicBezTo>
                    <a:pt x="662" y="39"/>
                    <a:pt x="584" y="117"/>
                    <a:pt x="506" y="156"/>
                  </a:cubicBezTo>
                  <a:lnTo>
                    <a:pt x="467" y="156"/>
                  </a:lnTo>
                  <a:cubicBezTo>
                    <a:pt x="311" y="234"/>
                    <a:pt x="195" y="350"/>
                    <a:pt x="117" y="467"/>
                  </a:cubicBezTo>
                  <a:cubicBezTo>
                    <a:pt x="39" y="623"/>
                    <a:pt x="0" y="817"/>
                    <a:pt x="0" y="973"/>
                  </a:cubicBezTo>
                  <a:cubicBezTo>
                    <a:pt x="0" y="1323"/>
                    <a:pt x="195" y="1635"/>
                    <a:pt x="467" y="1790"/>
                  </a:cubicBezTo>
                  <a:cubicBezTo>
                    <a:pt x="616" y="1883"/>
                    <a:pt x="782" y="1932"/>
                    <a:pt x="944" y="1936"/>
                  </a:cubicBezTo>
                  <a:lnTo>
                    <a:pt x="944" y="1936"/>
                  </a:lnTo>
                  <a:cubicBezTo>
                    <a:pt x="954" y="1939"/>
                    <a:pt x="963" y="1943"/>
                    <a:pt x="973" y="1946"/>
                  </a:cubicBezTo>
                  <a:lnTo>
                    <a:pt x="1206" y="1946"/>
                  </a:lnTo>
                  <a:cubicBezTo>
                    <a:pt x="1362" y="1946"/>
                    <a:pt x="1479" y="1907"/>
                    <a:pt x="1634" y="1829"/>
                  </a:cubicBezTo>
                  <a:lnTo>
                    <a:pt x="1790" y="1712"/>
                  </a:lnTo>
                  <a:cubicBezTo>
                    <a:pt x="1907" y="1596"/>
                    <a:pt x="1985" y="1479"/>
                    <a:pt x="2024" y="1323"/>
                  </a:cubicBezTo>
                  <a:lnTo>
                    <a:pt x="1946" y="1284"/>
                  </a:lnTo>
                  <a:lnTo>
                    <a:pt x="1946" y="1245"/>
                  </a:lnTo>
                  <a:cubicBezTo>
                    <a:pt x="1946" y="1207"/>
                    <a:pt x="1946" y="1168"/>
                    <a:pt x="1946" y="1129"/>
                  </a:cubicBezTo>
                  <a:lnTo>
                    <a:pt x="1946" y="1012"/>
                  </a:lnTo>
                  <a:lnTo>
                    <a:pt x="1946" y="973"/>
                  </a:lnTo>
                  <a:cubicBezTo>
                    <a:pt x="1946" y="895"/>
                    <a:pt x="1946" y="817"/>
                    <a:pt x="1907" y="740"/>
                  </a:cubicBezTo>
                  <a:lnTo>
                    <a:pt x="1907" y="701"/>
                  </a:lnTo>
                  <a:cubicBezTo>
                    <a:pt x="1907" y="662"/>
                    <a:pt x="1907" y="623"/>
                    <a:pt x="1868" y="584"/>
                  </a:cubicBezTo>
                  <a:lnTo>
                    <a:pt x="1829" y="467"/>
                  </a:lnTo>
                  <a:cubicBezTo>
                    <a:pt x="1810" y="448"/>
                    <a:pt x="1790" y="419"/>
                    <a:pt x="1771" y="389"/>
                  </a:cubicBezTo>
                  <a:lnTo>
                    <a:pt x="1771" y="389"/>
                  </a:lnTo>
                  <a:lnTo>
                    <a:pt x="1829" y="467"/>
                  </a:lnTo>
                  <a:cubicBezTo>
                    <a:pt x="1790" y="389"/>
                    <a:pt x="1751" y="312"/>
                    <a:pt x="1673" y="273"/>
                  </a:cubicBezTo>
                  <a:lnTo>
                    <a:pt x="1518" y="117"/>
                  </a:lnTo>
                  <a:cubicBezTo>
                    <a:pt x="1440" y="78"/>
                    <a:pt x="1362" y="39"/>
                    <a:pt x="1284" y="3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32"/>
            <p:cNvSpPr/>
            <p:nvPr/>
          </p:nvSpPr>
          <p:spPr>
            <a:xfrm>
              <a:off x="4081487" y="5074230"/>
              <a:ext cx="30427" cy="33233"/>
            </a:xfrm>
            <a:custGeom>
              <a:avLst/>
              <a:gdLst/>
              <a:ahLst/>
              <a:cxnLst/>
              <a:rect l="l" t="t" r="r" b="b"/>
              <a:pathLst>
                <a:path w="2841" h="3103" extrusionOk="0">
                  <a:moveTo>
                    <a:pt x="973" y="1197"/>
                  </a:moveTo>
                  <a:cubicBezTo>
                    <a:pt x="985" y="1221"/>
                    <a:pt x="993" y="1245"/>
                    <a:pt x="998" y="1268"/>
                  </a:cubicBezTo>
                  <a:lnTo>
                    <a:pt x="998" y="1268"/>
                  </a:lnTo>
                  <a:lnTo>
                    <a:pt x="1012" y="1197"/>
                  </a:lnTo>
                  <a:lnTo>
                    <a:pt x="1012" y="1197"/>
                  </a:lnTo>
                  <a:cubicBezTo>
                    <a:pt x="1012" y="1223"/>
                    <a:pt x="1008" y="1253"/>
                    <a:pt x="1001" y="1284"/>
                  </a:cubicBezTo>
                  <a:lnTo>
                    <a:pt x="1001" y="1284"/>
                  </a:lnTo>
                  <a:cubicBezTo>
                    <a:pt x="1000" y="1279"/>
                    <a:pt x="999" y="1273"/>
                    <a:pt x="998" y="1268"/>
                  </a:cubicBezTo>
                  <a:lnTo>
                    <a:pt x="998" y="1268"/>
                  </a:lnTo>
                  <a:lnTo>
                    <a:pt x="995" y="1281"/>
                  </a:lnTo>
                  <a:lnTo>
                    <a:pt x="995" y="1281"/>
                  </a:lnTo>
                  <a:cubicBezTo>
                    <a:pt x="992" y="1275"/>
                    <a:pt x="989" y="1269"/>
                    <a:pt x="986" y="1262"/>
                  </a:cubicBezTo>
                  <a:lnTo>
                    <a:pt x="986" y="1262"/>
                  </a:lnTo>
                  <a:lnTo>
                    <a:pt x="973" y="1197"/>
                  </a:lnTo>
                  <a:close/>
                  <a:moveTo>
                    <a:pt x="989" y="1333"/>
                  </a:moveTo>
                  <a:lnTo>
                    <a:pt x="989" y="1334"/>
                  </a:lnTo>
                  <a:lnTo>
                    <a:pt x="989" y="1334"/>
                  </a:lnTo>
                  <a:lnTo>
                    <a:pt x="989" y="1334"/>
                  </a:lnTo>
                  <a:cubicBezTo>
                    <a:pt x="989" y="1333"/>
                    <a:pt x="989" y="1333"/>
                    <a:pt x="989" y="1333"/>
                  </a:cubicBezTo>
                  <a:close/>
                  <a:moveTo>
                    <a:pt x="1001" y="1303"/>
                  </a:moveTo>
                  <a:lnTo>
                    <a:pt x="1001" y="1303"/>
                  </a:lnTo>
                  <a:cubicBezTo>
                    <a:pt x="1001" y="1305"/>
                    <a:pt x="1002" y="1307"/>
                    <a:pt x="1002" y="1309"/>
                  </a:cubicBezTo>
                  <a:lnTo>
                    <a:pt x="1002" y="1309"/>
                  </a:lnTo>
                  <a:cubicBezTo>
                    <a:pt x="1002" y="1317"/>
                    <a:pt x="1002" y="1326"/>
                    <a:pt x="1000" y="1334"/>
                  </a:cubicBezTo>
                  <a:lnTo>
                    <a:pt x="1000" y="1334"/>
                  </a:lnTo>
                  <a:lnTo>
                    <a:pt x="996" y="1314"/>
                  </a:lnTo>
                  <a:lnTo>
                    <a:pt x="1001" y="1303"/>
                  </a:lnTo>
                  <a:close/>
                  <a:moveTo>
                    <a:pt x="988" y="1333"/>
                  </a:moveTo>
                  <a:cubicBezTo>
                    <a:pt x="987" y="1336"/>
                    <a:pt x="986" y="1340"/>
                    <a:pt x="984" y="1344"/>
                  </a:cubicBezTo>
                  <a:lnTo>
                    <a:pt x="984" y="1344"/>
                  </a:lnTo>
                  <a:lnTo>
                    <a:pt x="989" y="1334"/>
                  </a:lnTo>
                  <a:lnTo>
                    <a:pt x="988" y="1333"/>
                  </a:lnTo>
                  <a:close/>
                  <a:moveTo>
                    <a:pt x="984" y="1344"/>
                  </a:moveTo>
                  <a:lnTo>
                    <a:pt x="981" y="1353"/>
                  </a:lnTo>
                  <a:lnTo>
                    <a:pt x="980" y="1359"/>
                  </a:lnTo>
                  <a:lnTo>
                    <a:pt x="980" y="1359"/>
                  </a:lnTo>
                  <a:cubicBezTo>
                    <a:pt x="981" y="1354"/>
                    <a:pt x="983" y="1349"/>
                    <a:pt x="984" y="1344"/>
                  </a:cubicBezTo>
                  <a:close/>
                  <a:moveTo>
                    <a:pt x="987" y="1266"/>
                  </a:moveTo>
                  <a:cubicBezTo>
                    <a:pt x="990" y="1272"/>
                    <a:pt x="992" y="1279"/>
                    <a:pt x="994" y="1285"/>
                  </a:cubicBezTo>
                  <a:lnTo>
                    <a:pt x="994" y="1285"/>
                  </a:lnTo>
                  <a:lnTo>
                    <a:pt x="995" y="1281"/>
                  </a:lnTo>
                  <a:lnTo>
                    <a:pt x="995" y="1281"/>
                  </a:lnTo>
                  <a:cubicBezTo>
                    <a:pt x="997" y="1284"/>
                    <a:pt x="998" y="1287"/>
                    <a:pt x="999" y="1290"/>
                  </a:cubicBezTo>
                  <a:lnTo>
                    <a:pt x="999" y="1290"/>
                  </a:lnTo>
                  <a:cubicBezTo>
                    <a:pt x="1000" y="1288"/>
                    <a:pt x="1000" y="1286"/>
                    <a:pt x="1001" y="1284"/>
                  </a:cubicBezTo>
                  <a:lnTo>
                    <a:pt x="1001" y="1284"/>
                  </a:lnTo>
                  <a:cubicBezTo>
                    <a:pt x="1001" y="1288"/>
                    <a:pt x="1001" y="1291"/>
                    <a:pt x="1002" y="1295"/>
                  </a:cubicBezTo>
                  <a:lnTo>
                    <a:pt x="1002" y="1295"/>
                  </a:lnTo>
                  <a:cubicBezTo>
                    <a:pt x="1001" y="1293"/>
                    <a:pt x="1000" y="1292"/>
                    <a:pt x="999" y="1290"/>
                  </a:cubicBezTo>
                  <a:lnTo>
                    <a:pt x="999" y="1290"/>
                  </a:lnTo>
                  <a:cubicBezTo>
                    <a:pt x="999" y="1292"/>
                    <a:pt x="999" y="1293"/>
                    <a:pt x="998" y="1295"/>
                  </a:cubicBezTo>
                  <a:lnTo>
                    <a:pt x="998" y="1295"/>
                  </a:lnTo>
                  <a:cubicBezTo>
                    <a:pt x="997" y="1292"/>
                    <a:pt x="996" y="1288"/>
                    <a:pt x="994" y="1285"/>
                  </a:cubicBezTo>
                  <a:lnTo>
                    <a:pt x="994" y="1285"/>
                  </a:lnTo>
                  <a:lnTo>
                    <a:pt x="993" y="1295"/>
                  </a:lnTo>
                  <a:lnTo>
                    <a:pt x="995" y="1307"/>
                  </a:lnTo>
                  <a:lnTo>
                    <a:pt x="995" y="1307"/>
                  </a:lnTo>
                  <a:cubicBezTo>
                    <a:pt x="996" y="1303"/>
                    <a:pt x="997" y="1299"/>
                    <a:pt x="998" y="1295"/>
                  </a:cubicBezTo>
                  <a:lnTo>
                    <a:pt x="998" y="1295"/>
                  </a:lnTo>
                  <a:cubicBezTo>
                    <a:pt x="999" y="1297"/>
                    <a:pt x="1000" y="1300"/>
                    <a:pt x="1000" y="1302"/>
                  </a:cubicBezTo>
                  <a:lnTo>
                    <a:pt x="1000" y="1302"/>
                  </a:lnTo>
                  <a:cubicBezTo>
                    <a:pt x="999" y="1305"/>
                    <a:pt x="997" y="1309"/>
                    <a:pt x="996" y="1312"/>
                  </a:cubicBezTo>
                  <a:lnTo>
                    <a:pt x="996" y="1312"/>
                  </a:lnTo>
                  <a:lnTo>
                    <a:pt x="995" y="1307"/>
                  </a:lnTo>
                  <a:lnTo>
                    <a:pt x="995" y="1307"/>
                  </a:lnTo>
                  <a:cubicBezTo>
                    <a:pt x="993" y="1315"/>
                    <a:pt x="991" y="1323"/>
                    <a:pt x="988" y="1331"/>
                  </a:cubicBezTo>
                  <a:lnTo>
                    <a:pt x="988" y="1331"/>
                  </a:lnTo>
                  <a:cubicBezTo>
                    <a:pt x="988" y="1330"/>
                    <a:pt x="987" y="1329"/>
                    <a:pt x="986" y="1328"/>
                  </a:cubicBezTo>
                  <a:lnTo>
                    <a:pt x="986" y="1328"/>
                  </a:lnTo>
                  <a:lnTo>
                    <a:pt x="986" y="1330"/>
                  </a:lnTo>
                  <a:lnTo>
                    <a:pt x="988" y="1333"/>
                  </a:lnTo>
                  <a:lnTo>
                    <a:pt x="988" y="1333"/>
                  </a:lnTo>
                  <a:cubicBezTo>
                    <a:pt x="988" y="1332"/>
                    <a:pt x="988" y="1332"/>
                    <a:pt x="988" y="1331"/>
                  </a:cubicBezTo>
                  <a:lnTo>
                    <a:pt x="988" y="1331"/>
                  </a:lnTo>
                  <a:cubicBezTo>
                    <a:pt x="989" y="1332"/>
                    <a:pt x="989" y="1332"/>
                    <a:pt x="989" y="1332"/>
                  </a:cubicBezTo>
                  <a:lnTo>
                    <a:pt x="989" y="1332"/>
                  </a:lnTo>
                  <a:cubicBezTo>
                    <a:pt x="989" y="1333"/>
                    <a:pt x="989" y="1333"/>
                    <a:pt x="989" y="1333"/>
                  </a:cubicBezTo>
                  <a:lnTo>
                    <a:pt x="989" y="1333"/>
                  </a:lnTo>
                  <a:lnTo>
                    <a:pt x="989" y="1332"/>
                  </a:lnTo>
                  <a:lnTo>
                    <a:pt x="989" y="1332"/>
                  </a:lnTo>
                  <a:cubicBezTo>
                    <a:pt x="992" y="1336"/>
                    <a:pt x="995" y="1340"/>
                    <a:pt x="998" y="1345"/>
                  </a:cubicBezTo>
                  <a:lnTo>
                    <a:pt x="998" y="1345"/>
                  </a:lnTo>
                  <a:cubicBezTo>
                    <a:pt x="998" y="1345"/>
                    <a:pt x="998" y="1345"/>
                    <a:pt x="998" y="1345"/>
                  </a:cubicBezTo>
                  <a:lnTo>
                    <a:pt x="998" y="1345"/>
                  </a:lnTo>
                  <a:lnTo>
                    <a:pt x="989" y="1334"/>
                  </a:lnTo>
                  <a:lnTo>
                    <a:pt x="989" y="1334"/>
                  </a:lnTo>
                  <a:cubicBezTo>
                    <a:pt x="984" y="1348"/>
                    <a:pt x="980" y="1362"/>
                    <a:pt x="976" y="1375"/>
                  </a:cubicBezTo>
                  <a:lnTo>
                    <a:pt x="976" y="1375"/>
                  </a:lnTo>
                  <a:lnTo>
                    <a:pt x="980" y="1359"/>
                  </a:lnTo>
                  <a:lnTo>
                    <a:pt x="980" y="1359"/>
                  </a:lnTo>
                  <a:cubicBezTo>
                    <a:pt x="966" y="1399"/>
                    <a:pt x="950" y="1438"/>
                    <a:pt x="934" y="1470"/>
                  </a:cubicBezTo>
                  <a:lnTo>
                    <a:pt x="981" y="1353"/>
                  </a:lnTo>
                  <a:lnTo>
                    <a:pt x="986" y="1330"/>
                  </a:lnTo>
                  <a:lnTo>
                    <a:pt x="973" y="1314"/>
                  </a:lnTo>
                  <a:lnTo>
                    <a:pt x="973" y="1314"/>
                  </a:lnTo>
                  <a:cubicBezTo>
                    <a:pt x="977" y="1318"/>
                    <a:pt x="982" y="1323"/>
                    <a:pt x="986" y="1328"/>
                  </a:cubicBezTo>
                  <a:lnTo>
                    <a:pt x="986" y="1328"/>
                  </a:lnTo>
                  <a:lnTo>
                    <a:pt x="993" y="1295"/>
                  </a:lnTo>
                  <a:lnTo>
                    <a:pt x="987" y="1266"/>
                  </a:lnTo>
                  <a:close/>
                  <a:moveTo>
                    <a:pt x="1440" y="1548"/>
                  </a:moveTo>
                  <a:lnTo>
                    <a:pt x="1440" y="1548"/>
                  </a:lnTo>
                  <a:lnTo>
                    <a:pt x="1440" y="1548"/>
                  </a:lnTo>
                  <a:cubicBezTo>
                    <a:pt x="1440" y="1548"/>
                    <a:pt x="1440" y="1548"/>
                    <a:pt x="1440" y="1548"/>
                  </a:cubicBezTo>
                  <a:close/>
                  <a:moveTo>
                    <a:pt x="1440" y="1548"/>
                  </a:moveTo>
                  <a:lnTo>
                    <a:pt x="1446" y="1575"/>
                  </a:lnTo>
                  <a:lnTo>
                    <a:pt x="1446" y="1575"/>
                  </a:lnTo>
                  <a:lnTo>
                    <a:pt x="1442" y="1577"/>
                  </a:lnTo>
                  <a:lnTo>
                    <a:pt x="1442" y="1577"/>
                  </a:lnTo>
                  <a:cubicBezTo>
                    <a:pt x="1441" y="1568"/>
                    <a:pt x="1440" y="1558"/>
                    <a:pt x="1440" y="1548"/>
                  </a:cubicBezTo>
                  <a:close/>
                  <a:moveTo>
                    <a:pt x="1447" y="1582"/>
                  </a:moveTo>
                  <a:lnTo>
                    <a:pt x="1448" y="1587"/>
                  </a:lnTo>
                  <a:lnTo>
                    <a:pt x="1444" y="1587"/>
                  </a:lnTo>
                  <a:cubicBezTo>
                    <a:pt x="1444" y="1586"/>
                    <a:pt x="1443" y="1585"/>
                    <a:pt x="1443" y="1585"/>
                  </a:cubicBezTo>
                  <a:lnTo>
                    <a:pt x="1443" y="1585"/>
                  </a:lnTo>
                  <a:cubicBezTo>
                    <a:pt x="1445" y="1584"/>
                    <a:pt x="1446" y="1583"/>
                    <a:pt x="1447" y="1582"/>
                  </a:cubicBezTo>
                  <a:close/>
                  <a:moveTo>
                    <a:pt x="1459" y="1630"/>
                  </a:moveTo>
                  <a:lnTo>
                    <a:pt x="1459" y="1630"/>
                  </a:lnTo>
                  <a:lnTo>
                    <a:pt x="1459" y="1630"/>
                  </a:lnTo>
                  <a:lnTo>
                    <a:pt x="1459" y="1630"/>
                  </a:lnTo>
                  <a:cubicBezTo>
                    <a:pt x="1459" y="1630"/>
                    <a:pt x="1459" y="1630"/>
                    <a:pt x="1459" y="1630"/>
                  </a:cubicBezTo>
                  <a:lnTo>
                    <a:pt x="1459" y="1630"/>
                  </a:lnTo>
                  <a:cubicBezTo>
                    <a:pt x="1459" y="1630"/>
                    <a:pt x="1459" y="1630"/>
                    <a:pt x="1459" y="1630"/>
                  </a:cubicBezTo>
                  <a:close/>
                  <a:moveTo>
                    <a:pt x="1479" y="1645"/>
                  </a:moveTo>
                  <a:lnTo>
                    <a:pt x="1483" y="1654"/>
                  </a:lnTo>
                  <a:lnTo>
                    <a:pt x="1483" y="1654"/>
                  </a:lnTo>
                  <a:cubicBezTo>
                    <a:pt x="1482" y="1654"/>
                    <a:pt x="1482" y="1654"/>
                    <a:pt x="1482" y="1654"/>
                  </a:cubicBezTo>
                  <a:lnTo>
                    <a:pt x="1482" y="1654"/>
                  </a:lnTo>
                  <a:cubicBezTo>
                    <a:pt x="1481" y="1651"/>
                    <a:pt x="1480" y="1648"/>
                    <a:pt x="1479" y="1645"/>
                  </a:cubicBezTo>
                  <a:close/>
                  <a:moveTo>
                    <a:pt x="1421" y="1"/>
                  </a:moveTo>
                  <a:cubicBezTo>
                    <a:pt x="1323" y="1"/>
                    <a:pt x="1226" y="11"/>
                    <a:pt x="1129" y="30"/>
                  </a:cubicBezTo>
                  <a:cubicBezTo>
                    <a:pt x="1051" y="69"/>
                    <a:pt x="973" y="69"/>
                    <a:pt x="895" y="108"/>
                  </a:cubicBezTo>
                  <a:cubicBezTo>
                    <a:pt x="817" y="147"/>
                    <a:pt x="701" y="225"/>
                    <a:pt x="623" y="302"/>
                  </a:cubicBezTo>
                  <a:cubicBezTo>
                    <a:pt x="467" y="419"/>
                    <a:pt x="312" y="536"/>
                    <a:pt x="234" y="691"/>
                  </a:cubicBezTo>
                  <a:cubicBezTo>
                    <a:pt x="156" y="808"/>
                    <a:pt x="117" y="886"/>
                    <a:pt x="78" y="1003"/>
                  </a:cubicBezTo>
                  <a:cubicBezTo>
                    <a:pt x="78" y="1042"/>
                    <a:pt x="39" y="1081"/>
                    <a:pt x="39" y="1120"/>
                  </a:cubicBezTo>
                  <a:cubicBezTo>
                    <a:pt x="0" y="1275"/>
                    <a:pt x="0" y="1470"/>
                    <a:pt x="0" y="1625"/>
                  </a:cubicBezTo>
                  <a:cubicBezTo>
                    <a:pt x="0" y="1781"/>
                    <a:pt x="39" y="1937"/>
                    <a:pt x="78" y="2092"/>
                  </a:cubicBezTo>
                  <a:cubicBezTo>
                    <a:pt x="156" y="2287"/>
                    <a:pt x="234" y="2443"/>
                    <a:pt x="389" y="2637"/>
                  </a:cubicBezTo>
                  <a:lnTo>
                    <a:pt x="467" y="2715"/>
                  </a:lnTo>
                  <a:cubicBezTo>
                    <a:pt x="545" y="2793"/>
                    <a:pt x="662" y="2832"/>
                    <a:pt x="740" y="2910"/>
                  </a:cubicBezTo>
                  <a:cubicBezTo>
                    <a:pt x="856" y="2987"/>
                    <a:pt x="1012" y="3026"/>
                    <a:pt x="1168" y="3065"/>
                  </a:cubicBezTo>
                  <a:cubicBezTo>
                    <a:pt x="1279" y="3090"/>
                    <a:pt x="1389" y="3103"/>
                    <a:pt x="1499" y="3103"/>
                  </a:cubicBezTo>
                  <a:cubicBezTo>
                    <a:pt x="1736" y="3103"/>
                    <a:pt x="1967" y="3043"/>
                    <a:pt x="2179" y="2910"/>
                  </a:cubicBezTo>
                  <a:cubicBezTo>
                    <a:pt x="2530" y="2754"/>
                    <a:pt x="2724" y="2404"/>
                    <a:pt x="2802" y="2053"/>
                  </a:cubicBezTo>
                  <a:cubicBezTo>
                    <a:pt x="2841" y="1859"/>
                    <a:pt x="2841" y="1664"/>
                    <a:pt x="2802" y="1431"/>
                  </a:cubicBezTo>
                  <a:cubicBezTo>
                    <a:pt x="2778" y="1311"/>
                    <a:pt x="2739" y="1206"/>
                    <a:pt x="2677" y="1116"/>
                  </a:cubicBezTo>
                  <a:lnTo>
                    <a:pt x="2677" y="1116"/>
                  </a:lnTo>
                  <a:cubicBezTo>
                    <a:pt x="2662" y="1023"/>
                    <a:pt x="2639" y="932"/>
                    <a:pt x="2607" y="847"/>
                  </a:cubicBezTo>
                  <a:cubicBezTo>
                    <a:pt x="2569" y="769"/>
                    <a:pt x="2530" y="653"/>
                    <a:pt x="2491" y="575"/>
                  </a:cubicBezTo>
                  <a:cubicBezTo>
                    <a:pt x="2413" y="497"/>
                    <a:pt x="2374" y="419"/>
                    <a:pt x="2296" y="380"/>
                  </a:cubicBezTo>
                  <a:cubicBezTo>
                    <a:pt x="2218" y="263"/>
                    <a:pt x="2141" y="225"/>
                    <a:pt x="2024" y="147"/>
                  </a:cubicBezTo>
                  <a:cubicBezTo>
                    <a:pt x="1946" y="108"/>
                    <a:pt x="1829" y="69"/>
                    <a:pt x="1712" y="30"/>
                  </a:cubicBezTo>
                  <a:cubicBezTo>
                    <a:pt x="1615" y="11"/>
                    <a:pt x="1518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2"/>
            <p:cNvSpPr/>
            <p:nvPr/>
          </p:nvSpPr>
          <p:spPr>
            <a:xfrm>
              <a:off x="4068977" y="5151749"/>
              <a:ext cx="29185" cy="28253"/>
            </a:xfrm>
            <a:custGeom>
              <a:avLst/>
              <a:gdLst/>
              <a:ahLst/>
              <a:cxnLst/>
              <a:rect l="l" t="t" r="r" b="b"/>
              <a:pathLst>
                <a:path w="2725" h="2638" extrusionOk="0">
                  <a:moveTo>
                    <a:pt x="1328" y="1160"/>
                  </a:moveTo>
                  <a:lnTo>
                    <a:pt x="1363" y="1178"/>
                  </a:lnTo>
                  <a:lnTo>
                    <a:pt x="1363" y="1178"/>
                  </a:lnTo>
                  <a:lnTo>
                    <a:pt x="1386" y="1195"/>
                  </a:lnTo>
                  <a:lnTo>
                    <a:pt x="1386" y="1195"/>
                  </a:lnTo>
                  <a:cubicBezTo>
                    <a:pt x="1381" y="1194"/>
                    <a:pt x="1376" y="1192"/>
                    <a:pt x="1372" y="1190"/>
                  </a:cubicBezTo>
                  <a:lnTo>
                    <a:pt x="1372" y="1190"/>
                  </a:lnTo>
                  <a:lnTo>
                    <a:pt x="1331" y="1163"/>
                  </a:lnTo>
                  <a:lnTo>
                    <a:pt x="1331" y="1163"/>
                  </a:lnTo>
                  <a:cubicBezTo>
                    <a:pt x="1330" y="1162"/>
                    <a:pt x="1329" y="1161"/>
                    <a:pt x="1328" y="1160"/>
                  </a:cubicBezTo>
                  <a:close/>
                  <a:moveTo>
                    <a:pt x="1402" y="1207"/>
                  </a:moveTo>
                  <a:lnTo>
                    <a:pt x="1404" y="1209"/>
                  </a:lnTo>
                  <a:lnTo>
                    <a:pt x="1404" y="1209"/>
                  </a:lnTo>
                  <a:lnTo>
                    <a:pt x="1405" y="1212"/>
                  </a:lnTo>
                  <a:lnTo>
                    <a:pt x="1402" y="1210"/>
                  </a:lnTo>
                  <a:lnTo>
                    <a:pt x="1402" y="1210"/>
                  </a:lnTo>
                  <a:cubicBezTo>
                    <a:pt x="1402" y="1209"/>
                    <a:pt x="1402" y="1208"/>
                    <a:pt x="1402" y="1207"/>
                  </a:cubicBezTo>
                  <a:close/>
                  <a:moveTo>
                    <a:pt x="1417" y="1282"/>
                  </a:moveTo>
                  <a:lnTo>
                    <a:pt x="1419" y="1286"/>
                  </a:lnTo>
                  <a:lnTo>
                    <a:pt x="1419" y="1286"/>
                  </a:lnTo>
                  <a:lnTo>
                    <a:pt x="1420" y="1288"/>
                  </a:lnTo>
                  <a:lnTo>
                    <a:pt x="1420" y="1288"/>
                  </a:lnTo>
                  <a:cubicBezTo>
                    <a:pt x="1419" y="1286"/>
                    <a:pt x="1418" y="1284"/>
                    <a:pt x="1417" y="1282"/>
                  </a:cubicBezTo>
                  <a:close/>
                  <a:moveTo>
                    <a:pt x="1869" y="1314"/>
                  </a:moveTo>
                  <a:lnTo>
                    <a:pt x="1869" y="1314"/>
                  </a:lnTo>
                  <a:cubicBezTo>
                    <a:pt x="1869" y="1314"/>
                    <a:pt x="1869" y="1314"/>
                    <a:pt x="1869" y="1314"/>
                  </a:cubicBezTo>
                  <a:lnTo>
                    <a:pt x="1869" y="1314"/>
                  </a:lnTo>
                  <a:cubicBezTo>
                    <a:pt x="1869" y="1314"/>
                    <a:pt x="1869" y="1314"/>
                    <a:pt x="1869" y="1314"/>
                  </a:cubicBezTo>
                  <a:close/>
                  <a:moveTo>
                    <a:pt x="1451" y="1397"/>
                  </a:moveTo>
                  <a:lnTo>
                    <a:pt x="1451" y="1397"/>
                  </a:lnTo>
                  <a:cubicBezTo>
                    <a:pt x="1453" y="1405"/>
                    <a:pt x="1455" y="1413"/>
                    <a:pt x="1458" y="1421"/>
                  </a:cubicBezTo>
                  <a:lnTo>
                    <a:pt x="1458" y="1421"/>
                  </a:lnTo>
                  <a:lnTo>
                    <a:pt x="1455" y="1435"/>
                  </a:lnTo>
                  <a:lnTo>
                    <a:pt x="1455" y="1435"/>
                  </a:lnTo>
                  <a:cubicBezTo>
                    <a:pt x="1451" y="1423"/>
                    <a:pt x="1450" y="1411"/>
                    <a:pt x="1451" y="1397"/>
                  </a:cubicBezTo>
                  <a:close/>
                  <a:moveTo>
                    <a:pt x="1165" y="1264"/>
                  </a:moveTo>
                  <a:cubicBezTo>
                    <a:pt x="1163" y="1280"/>
                    <a:pt x="1160" y="1297"/>
                    <a:pt x="1154" y="1312"/>
                  </a:cubicBezTo>
                  <a:lnTo>
                    <a:pt x="1154" y="1312"/>
                  </a:lnTo>
                  <a:cubicBezTo>
                    <a:pt x="1153" y="1309"/>
                    <a:pt x="1152" y="1306"/>
                    <a:pt x="1151" y="1304"/>
                  </a:cubicBezTo>
                  <a:lnTo>
                    <a:pt x="1151" y="1304"/>
                  </a:lnTo>
                  <a:lnTo>
                    <a:pt x="1146" y="1330"/>
                  </a:lnTo>
                  <a:lnTo>
                    <a:pt x="1146" y="1330"/>
                  </a:lnTo>
                  <a:cubicBezTo>
                    <a:pt x="1149" y="1324"/>
                    <a:pt x="1152" y="1318"/>
                    <a:pt x="1154" y="1312"/>
                  </a:cubicBezTo>
                  <a:lnTo>
                    <a:pt x="1154" y="1312"/>
                  </a:lnTo>
                  <a:cubicBezTo>
                    <a:pt x="1161" y="1331"/>
                    <a:pt x="1160" y="1353"/>
                    <a:pt x="1151" y="1381"/>
                  </a:cubicBezTo>
                  <a:lnTo>
                    <a:pt x="1151" y="1381"/>
                  </a:lnTo>
                  <a:cubicBezTo>
                    <a:pt x="1149" y="1378"/>
                    <a:pt x="1147" y="1375"/>
                    <a:pt x="1146" y="1372"/>
                  </a:cubicBezTo>
                  <a:lnTo>
                    <a:pt x="1146" y="1372"/>
                  </a:lnTo>
                  <a:lnTo>
                    <a:pt x="1148" y="1388"/>
                  </a:lnTo>
                  <a:lnTo>
                    <a:pt x="1148" y="1388"/>
                  </a:lnTo>
                  <a:cubicBezTo>
                    <a:pt x="1149" y="1386"/>
                    <a:pt x="1150" y="1383"/>
                    <a:pt x="1151" y="1381"/>
                  </a:cubicBezTo>
                  <a:lnTo>
                    <a:pt x="1151" y="1381"/>
                  </a:lnTo>
                  <a:cubicBezTo>
                    <a:pt x="1161" y="1400"/>
                    <a:pt x="1166" y="1421"/>
                    <a:pt x="1167" y="1448"/>
                  </a:cubicBezTo>
                  <a:lnTo>
                    <a:pt x="1167" y="1448"/>
                  </a:lnTo>
                  <a:lnTo>
                    <a:pt x="1152" y="1409"/>
                  </a:lnTo>
                  <a:lnTo>
                    <a:pt x="1148" y="1388"/>
                  </a:lnTo>
                  <a:lnTo>
                    <a:pt x="1148" y="1388"/>
                  </a:lnTo>
                  <a:cubicBezTo>
                    <a:pt x="1147" y="1390"/>
                    <a:pt x="1147" y="1392"/>
                    <a:pt x="1146" y="1394"/>
                  </a:cubicBezTo>
                  <a:lnTo>
                    <a:pt x="1146" y="1394"/>
                  </a:lnTo>
                  <a:lnTo>
                    <a:pt x="1139" y="1376"/>
                  </a:lnTo>
                  <a:lnTo>
                    <a:pt x="1139" y="1376"/>
                  </a:lnTo>
                  <a:lnTo>
                    <a:pt x="1140" y="1365"/>
                  </a:lnTo>
                  <a:lnTo>
                    <a:pt x="1140" y="1365"/>
                  </a:lnTo>
                  <a:cubicBezTo>
                    <a:pt x="1142" y="1368"/>
                    <a:pt x="1144" y="1370"/>
                    <a:pt x="1146" y="1372"/>
                  </a:cubicBezTo>
                  <a:lnTo>
                    <a:pt x="1146" y="1372"/>
                  </a:lnTo>
                  <a:lnTo>
                    <a:pt x="1142" y="1353"/>
                  </a:lnTo>
                  <a:lnTo>
                    <a:pt x="1146" y="1330"/>
                  </a:lnTo>
                  <a:lnTo>
                    <a:pt x="1146" y="1330"/>
                  </a:lnTo>
                  <a:cubicBezTo>
                    <a:pt x="1144" y="1333"/>
                    <a:pt x="1142" y="1337"/>
                    <a:pt x="1140" y="1340"/>
                  </a:cubicBezTo>
                  <a:lnTo>
                    <a:pt x="1140" y="1340"/>
                  </a:lnTo>
                  <a:lnTo>
                    <a:pt x="1139" y="1330"/>
                  </a:lnTo>
                  <a:lnTo>
                    <a:pt x="1139" y="1330"/>
                  </a:lnTo>
                  <a:lnTo>
                    <a:pt x="1150" y="1302"/>
                  </a:lnTo>
                  <a:lnTo>
                    <a:pt x="1150" y="1302"/>
                  </a:lnTo>
                  <a:cubicBezTo>
                    <a:pt x="1150" y="1302"/>
                    <a:pt x="1150" y="1303"/>
                    <a:pt x="1151" y="1304"/>
                  </a:cubicBezTo>
                  <a:lnTo>
                    <a:pt x="1151" y="1304"/>
                  </a:lnTo>
                  <a:lnTo>
                    <a:pt x="1152" y="1297"/>
                  </a:lnTo>
                  <a:lnTo>
                    <a:pt x="1152" y="1297"/>
                  </a:lnTo>
                  <a:lnTo>
                    <a:pt x="1165" y="1264"/>
                  </a:lnTo>
                  <a:close/>
                  <a:moveTo>
                    <a:pt x="1474" y="1458"/>
                  </a:moveTo>
                  <a:lnTo>
                    <a:pt x="1474" y="1458"/>
                  </a:lnTo>
                  <a:cubicBezTo>
                    <a:pt x="1475" y="1459"/>
                    <a:pt x="1475" y="1461"/>
                    <a:pt x="1476" y="1463"/>
                  </a:cubicBezTo>
                  <a:lnTo>
                    <a:pt x="1476" y="1463"/>
                  </a:lnTo>
                  <a:lnTo>
                    <a:pt x="1474" y="1464"/>
                  </a:lnTo>
                  <a:lnTo>
                    <a:pt x="1474" y="1464"/>
                  </a:lnTo>
                  <a:cubicBezTo>
                    <a:pt x="1473" y="1463"/>
                    <a:pt x="1473" y="1462"/>
                    <a:pt x="1472" y="1462"/>
                  </a:cubicBezTo>
                  <a:lnTo>
                    <a:pt x="1472" y="1462"/>
                  </a:lnTo>
                  <a:cubicBezTo>
                    <a:pt x="1473" y="1460"/>
                    <a:pt x="1473" y="1459"/>
                    <a:pt x="1474" y="1458"/>
                  </a:cubicBezTo>
                  <a:close/>
                  <a:moveTo>
                    <a:pt x="1207" y="1509"/>
                  </a:moveTo>
                  <a:cubicBezTo>
                    <a:pt x="1214" y="1509"/>
                    <a:pt x="1221" y="1510"/>
                    <a:pt x="1227" y="1512"/>
                  </a:cubicBezTo>
                  <a:lnTo>
                    <a:pt x="1227" y="1512"/>
                  </a:lnTo>
                  <a:cubicBezTo>
                    <a:pt x="1228" y="1512"/>
                    <a:pt x="1228" y="1512"/>
                    <a:pt x="1229" y="1513"/>
                  </a:cubicBezTo>
                  <a:lnTo>
                    <a:pt x="1229" y="1513"/>
                  </a:lnTo>
                  <a:lnTo>
                    <a:pt x="1207" y="1509"/>
                  </a:lnTo>
                  <a:close/>
                  <a:moveTo>
                    <a:pt x="1394" y="1524"/>
                  </a:moveTo>
                  <a:lnTo>
                    <a:pt x="1391" y="1526"/>
                  </a:lnTo>
                  <a:lnTo>
                    <a:pt x="1391" y="1526"/>
                  </a:lnTo>
                  <a:lnTo>
                    <a:pt x="1388" y="1527"/>
                  </a:lnTo>
                  <a:lnTo>
                    <a:pt x="1388" y="1527"/>
                  </a:lnTo>
                  <a:cubicBezTo>
                    <a:pt x="1389" y="1526"/>
                    <a:pt x="1390" y="1526"/>
                    <a:pt x="1391" y="1525"/>
                  </a:cubicBezTo>
                  <a:lnTo>
                    <a:pt x="1391" y="1525"/>
                  </a:lnTo>
                  <a:cubicBezTo>
                    <a:pt x="1392" y="1525"/>
                    <a:pt x="1393" y="1525"/>
                    <a:pt x="1394" y="1524"/>
                  </a:cubicBezTo>
                  <a:close/>
                  <a:moveTo>
                    <a:pt x="1402" y="1"/>
                  </a:moveTo>
                  <a:cubicBezTo>
                    <a:pt x="1295" y="1"/>
                    <a:pt x="1188" y="10"/>
                    <a:pt x="1090" y="30"/>
                  </a:cubicBezTo>
                  <a:cubicBezTo>
                    <a:pt x="974" y="69"/>
                    <a:pt x="896" y="108"/>
                    <a:pt x="818" y="147"/>
                  </a:cubicBezTo>
                  <a:cubicBezTo>
                    <a:pt x="740" y="147"/>
                    <a:pt x="701" y="186"/>
                    <a:pt x="662" y="224"/>
                  </a:cubicBezTo>
                  <a:cubicBezTo>
                    <a:pt x="546" y="302"/>
                    <a:pt x="429" y="380"/>
                    <a:pt x="351" y="497"/>
                  </a:cubicBezTo>
                  <a:cubicBezTo>
                    <a:pt x="234" y="653"/>
                    <a:pt x="118" y="847"/>
                    <a:pt x="40" y="1042"/>
                  </a:cubicBezTo>
                  <a:cubicBezTo>
                    <a:pt x="40" y="1119"/>
                    <a:pt x="1" y="1236"/>
                    <a:pt x="1" y="1314"/>
                  </a:cubicBezTo>
                  <a:cubicBezTo>
                    <a:pt x="1" y="1431"/>
                    <a:pt x="1" y="1548"/>
                    <a:pt x="40" y="1664"/>
                  </a:cubicBezTo>
                  <a:cubicBezTo>
                    <a:pt x="79" y="1976"/>
                    <a:pt x="273" y="2248"/>
                    <a:pt x="546" y="2404"/>
                  </a:cubicBezTo>
                  <a:lnTo>
                    <a:pt x="662" y="2481"/>
                  </a:lnTo>
                  <a:cubicBezTo>
                    <a:pt x="740" y="2520"/>
                    <a:pt x="857" y="2559"/>
                    <a:pt x="935" y="2598"/>
                  </a:cubicBezTo>
                  <a:cubicBezTo>
                    <a:pt x="1052" y="2637"/>
                    <a:pt x="1207" y="2637"/>
                    <a:pt x="1363" y="2637"/>
                  </a:cubicBezTo>
                  <a:cubicBezTo>
                    <a:pt x="1414" y="2637"/>
                    <a:pt x="1481" y="2620"/>
                    <a:pt x="1544" y="2598"/>
                  </a:cubicBezTo>
                  <a:lnTo>
                    <a:pt x="1544" y="2598"/>
                  </a:lnTo>
                  <a:cubicBezTo>
                    <a:pt x="1766" y="2595"/>
                    <a:pt x="1954" y="2555"/>
                    <a:pt x="2141" y="2443"/>
                  </a:cubicBezTo>
                  <a:cubicBezTo>
                    <a:pt x="2336" y="2326"/>
                    <a:pt x="2491" y="2170"/>
                    <a:pt x="2569" y="1976"/>
                  </a:cubicBezTo>
                  <a:cubicBezTo>
                    <a:pt x="2686" y="1781"/>
                    <a:pt x="2725" y="1548"/>
                    <a:pt x="2725" y="1314"/>
                  </a:cubicBezTo>
                  <a:cubicBezTo>
                    <a:pt x="2725" y="1236"/>
                    <a:pt x="2725" y="1119"/>
                    <a:pt x="2686" y="1003"/>
                  </a:cubicBezTo>
                  <a:cubicBezTo>
                    <a:pt x="2686" y="886"/>
                    <a:pt x="2647" y="808"/>
                    <a:pt x="2569" y="691"/>
                  </a:cubicBezTo>
                  <a:cubicBezTo>
                    <a:pt x="2530" y="614"/>
                    <a:pt x="2452" y="536"/>
                    <a:pt x="2375" y="458"/>
                  </a:cubicBezTo>
                  <a:cubicBezTo>
                    <a:pt x="2375" y="419"/>
                    <a:pt x="2336" y="380"/>
                    <a:pt x="2297" y="341"/>
                  </a:cubicBezTo>
                  <a:cubicBezTo>
                    <a:pt x="2141" y="186"/>
                    <a:pt x="1947" y="69"/>
                    <a:pt x="1713" y="30"/>
                  </a:cubicBezTo>
                  <a:cubicBezTo>
                    <a:pt x="1616" y="10"/>
                    <a:pt x="1509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2"/>
            <p:cNvSpPr/>
            <p:nvPr/>
          </p:nvSpPr>
          <p:spPr>
            <a:xfrm>
              <a:off x="4033977" y="5121643"/>
              <a:ext cx="78354" cy="12509"/>
            </a:xfrm>
            <a:custGeom>
              <a:avLst/>
              <a:gdLst/>
              <a:ahLst/>
              <a:cxnLst/>
              <a:rect l="l" t="t" r="r" b="b"/>
              <a:pathLst>
                <a:path w="7316" h="1168" extrusionOk="0">
                  <a:moveTo>
                    <a:pt x="6888" y="0"/>
                  </a:moveTo>
                  <a:cubicBezTo>
                    <a:pt x="4709" y="312"/>
                    <a:pt x="2529" y="545"/>
                    <a:pt x="311" y="662"/>
                  </a:cubicBezTo>
                  <a:cubicBezTo>
                    <a:pt x="0" y="662"/>
                    <a:pt x="0" y="1168"/>
                    <a:pt x="311" y="1168"/>
                  </a:cubicBezTo>
                  <a:cubicBezTo>
                    <a:pt x="2568" y="1012"/>
                    <a:pt x="4786" y="778"/>
                    <a:pt x="7043" y="467"/>
                  </a:cubicBezTo>
                  <a:cubicBezTo>
                    <a:pt x="7316" y="428"/>
                    <a:pt x="7199" y="0"/>
                    <a:pt x="6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2"/>
            <p:cNvSpPr/>
            <p:nvPr/>
          </p:nvSpPr>
          <p:spPr>
            <a:xfrm>
              <a:off x="4033324" y="5088185"/>
              <a:ext cx="62236" cy="45742"/>
            </a:xfrm>
            <a:custGeom>
              <a:avLst/>
              <a:gdLst/>
              <a:ahLst/>
              <a:cxnLst/>
              <a:rect l="l" t="t" r="r" b="b"/>
              <a:pathLst>
                <a:path w="5811" h="4271" extrusionOk="0">
                  <a:moveTo>
                    <a:pt x="5479" y="0"/>
                  </a:moveTo>
                  <a:cubicBezTo>
                    <a:pt x="5438" y="0"/>
                    <a:pt x="5395" y="15"/>
                    <a:pt x="5353" y="50"/>
                  </a:cubicBezTo>
                  <a:cubicBezTo>
                    <a:pt x="3563" y="1217"/>
                    <a:pt x="1851" y="2502"/>
                    <a:pt x="217" y="3864"/>
                  </a:cubicBezTo>
                  <a:cubicBezTo>
                    <a:pt x="0" y="4018"/>
                    <a:pt x="177" y="4271"/>
                    <a:pt x="376" y="4271"/>
                  </a:cubicBezTo>
                  <a:cubicBezTo>
                    <a:pt x="427" y="4271"/>
                    <a:pt x="480" y="4254"/>
                    <a:pt x="528" y="4214"/>
                  </a:cubicBezTo>
                  <a:cubicBezTo>
                    <a:pt x="2162" y="2891"/>
                    <a:pt x="3836" y="1645"/>
                    <a:pt x="5587" y="439"/>
                  </a:cubicBezTo>
                  <a:cubicBezTo>
                    <a:pt x="5810" y="311"/>
                    <a:pt x="5667" y="0"/>
                    <a:pt x="5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2"/>
            <p:cNvSpPr/>
            <p:nvPr/>
          </p:nvSpPr>
          <p:spPr>
            <a:xfrm>
              <a:off x="4057218" y="5048119"/>
              <a:ext cx="23369" cy="65342"/>
            </a:xfrm>
            <a:custGeom>
              <a:avLst/>
              <a:gdLst/>
              <a:ahLst/>
              <a:cxnLst/>
              <a:rect l="l" t="t" r="r" b="b"/>
              <a:pathLst>
                <a:path w="2182" h="6101" extrusionOk="0">
                  <a:moveTo>
                    <a:pt x="1876" y="0"/>
                  </a:moveTo>
                  <a:cubicBezTo>
                    <a:pt x="1774" y="0"/>
                    <a:pt x="1666" y="50"/>
                    <a:pt x="1605" y="172"/>
                  </a:cubicBezTo>
                  <a:lnTo>
                    <a:pt x="1644" y="172"/>
                  </a:lnTo>
                  <a:cubicBezTo>
                    <a:pt x="982" y="2001"/>
                    <a:pt x="437" y="3869"/>
                    <a:pt x="48" y="5776"/>
                  </a:cubicBezTo>
                  <a:cubicBezTo>
                    <a:pt x="0" y="5968"/>
                    <a:pt x="160" y="6101"/>
                    <a:pt x="308" y="6101"/>
                  </a:cubicBezTo>
                  <a:cubicBezTo>
                    <a:pt x="399" y="6101"/>
                    <a:pt x="485" y="6050"/>
                    <a:pt x="515" y="5931"/>
                  </a:cubicBezTo>
                  <a:cubicBezTo>
                    <a:pt x="943" y="4025"/>
                    <a:pt x="1449" y="2118"/>
                    <a:pt x="2111" y="289"/>
                  </a:cubicBezTo>
                  <a:cubicBezTo>
                    <a:pt x="2182" y="123"/>
                    <a:pt x="2036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2"/>
            <p:cNvSpPr/>
            <p:nvPr/>
          </p:nvSpPr>
          <p:spPr>
            <a:xfrm>
              <a:off x="4033559" y="5082294"/>
              <a:ext cx="20520" cy="50605"/>
            </a:xfrm>
            <a:custGeom>
              <a:avLst/>
              <a:gdLst/>
              <a:ahLst/>
              <a:cxnLst/>
              <a:rect l="l" t="t" r="r" b="b"/>
              <a:pathLst>
                <a:path w="1916" h="4725" extrusionOk="0">
                  <a:moveTo>
                    <a:pt x="1606" y="0"/>
                  </a:moveTo>
                  <a:cubicBezTo>
                    <a:pt x="1507" y="0"/>
                    <a:pt x="1408" y="50"/>
                    <a:pt x="1362" y="172"/>
                  </a:cubicBezTo>
                  <a:lnTo>
                    <a:pt x="1401" y="172"/>
                  </a:lnTo>
                  <a:lnTo>
                    <a:pt x="623" y="2390"/>
                  </a:lnTo>
                  <a:lnTo>
                    <a:pt x="273" y="3480"/>
                  </a:lnTo>
                  <a:cubicBezTo>
                    <a:pt x="117" y="3791"/>
                    <a:pt x="39" y="4141"/>
                    <a:pt x="0" y="4491"/>
                  </a:cubicBezTo>
                  <a:cubicBezTo>
                    <a:pt x="20" y="4647"/>
                    <a:pt x="146" y="4725"/>
                    <a:pt x="268" y="4725"/>
                  </a:cubicBezTo>
                  <a:cubicBezTo>
                    <a:pt x="389" y="4725"/>
                    <a:pt x="506" y="4647"/>
                    <a:pt x="506" y="4491"/>
                  </a:cubicBezTo>
                  <a:cubicBezTo>
                    <a:pt x="506" y="4336"/>
                    <a:pt x="545" y="4180"/>
                    <a:pt x="584" y="4024"/>
                  </a:cubicBezTo>
                  <a:cubicBezTo>
                    <a:pt x="662" y="3869"/>
                    <a:pt x="701" y="3713"/>
                    <a:pt x="778" y="3519"/>
                  </a:cubicBezTo>
                  <a:cubicBezTo>
                    <a:pt x="895" y="3168"/>
                    <a:pt x="1012" y="2818"/>
                    <a:pt x="1129" y="2429"/>
                  </a:cubicBezTo>
                  <a:lnTo>
                    <a:pt x="1868" y="289"/>
                  </a:lnTo>
                  <a:cubicBezTo>
                    <a:pt x="1915" y="123"/>
                    <a:pt x="1761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32"/>
            <p:cNvSpPr/>
            <p:nvPr/>
          </p:nvSpPr>
          <p:spPr>
            <a:xfrm>
              <a:off x="4025666" y="5134441"/>
              <a:ext cx="57063" cy="33415"/>
            </a:xfrm>
            <a:custGeom>
              <a:avLst/>
              <a:gdLst/>
              <a:ahLst/>
              <a:cxnLst/>
              <a:rect l="l" t="t" r="r" b="b"/>
              <a:pathLst>
                <a:path w="5328" h="3120" extrusionOk="0">
                  <a:moveTo>
                    <a:pt x="304" y="1"/>
                  </a:moveTo>
                  <a:cubicBezTo>
                    <a:pt x="124" y="1"/>
                    <a:pt x="1" y="319"/>
                    <a:pt x="192" y="478"/>
                  </a:cubicBezTo>
                  <a:cubicBezTo>
                    <a:pt x="1632" y="1568"/>
                    <a:pt x="3267" y="2269"/>
                    <a:pt x="4862" y="3086"/>
                  </a:cubicBezTo>
                  <a:cubicBezTo>
                    <a:pt x="4903" y="3109"/>
                    <a:pt x="4943" y="3119"/>
                    <a:pt x="4980" y="3119"/>
                  </a:cubicBezTo>
                  <a:cubicBezTo>
                    <a:pt x="5193" y="3119"/>
                    <a:pt x="5327" y="2790"/>
                    <a:pt x="5096" y="2658"/>
                  </a:cubicBezTo>
                  <a:cubicBezTo>
                    <a:pt x="3500" y="1840"/>
                    <a:pt x="1866" y="1140"/>
                    <a:pt x="426" y="50"/>
                  </a:cubicBezTo>
                  <a:cubicBezTo>
                    <a:pt x="384" y="16"/>
                    <a:pt x="34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32"/>
            <p:cNvSpPr/>
            <p:nvPr/>
          </p:nvSpPr>
          <p:spPr>
            <a:xfrm>
              <a:off x="3953984" y="5125274"/>
              <a:ext cx="91228" cy="70675"/>
            </a:xfrm>
            <a:custGeom>
              <a:avLst/>
              <a:gdLst/>
              <a:ahLst/>
              <a:cxnLst/>
              <a:rect l="l" t="t" r="r" b="b"/>
              <a:pathLst>
                <a:path w="8518" h="6599" extrusionOk="0">
                  <a:moveTo>
                    <a:pt x="8214" y="1"/>
                  </a:moveTo>
                  <a:cubicBezTo>
                    <a:pt x="8175" y="1"/>
                    <a:pt x="8133" y="16"/>
                    <a:pt x="8092" y="50"/>
                  </a:cubicBezTo>
                  <a:lnTo>
                    <a:pt x="192" y="6121"/>
                  </a:lnTo>
                  <a:cubicBezTo>
                    <a:pt x="0" y="6281"/>
                    <a:pt x="124" y="6598"/>
                    <a:pt x="304" y="6598"/>
                  </a:cubicBezTo>
                  <a:cubicBezTo>
                    <a:pt x="343" y="6598"/>
                    <a:pt x="384" y="6584"/>
                    <a:pt x="426" y="6549"/>
                  </a:cubicBezTo>
                  <a:lnTo>
                    <a:pt x="8325" y="478"/>
                  </a:lnTo>
                  <a:cubicBezTo>
                    <a:pt x="8517" y="318"/>
                    <a:pt x="8394" y="1"/>
                    <a:pt x="8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2"/>
            <p:cNvSpPr/>
            <p:nvPr/>
          </p:nvSpPr>
          <p:spPr>
            <a:xfrm>
              <a:off x="3973241" y="5109316"/>
              <a:ext cx="30759" cy="70922"/>
            </a:xfrm>
            <a:custGeom>
              <a:avLst/>
              <a:gdLst/>
              <a:ahLst/>
              <a:cxnLst/>
              <a:rect l="l" t="t" r="r" b="b"/>
              <a:pathLst>
                <a:path w="2872" h="6622" extrusionOk="0">
                  <a:moveTo>
                    <a:pt x="2541" y="1"/>
                  </a:moveTo>
                  <a:cubicBezTo>
                    <a:pt x="2469" y="1"/>
                    <a:pt x="2400" y="41"/>
                    <a:pt x="2363" y="139"/>
                  </a:cubicBezTo>
                  <a:cubicBezTo>
                    <a:pt x="1430" y="2085"/>
                    <a:pt x="1079" y="4303"/>
                    <a:pt x="106" y="6249"/>
                  </a:cubicBezTo>
                  <a:cubicBezTo>
                    <a:pt x="0" y="6435"/>
                    <a:pt x="166" y="6621"/>
                    <a:pt x="332" y="6621"/>
                  </a:cubicBezTo>
                  <a:cubicBezTo>
                    <a:pt x="409" y="6621"/>
                    <a:pt x="485" y="6581"/>
                    <a:pt x="535" y="6482"/>
                  </a:cubicBezTo>
                  <a:cubicBezTo>
                    <a:pt x="1507" y="4537"/>
                    <a:pt x="1858" y="2358"/>
                    <a:pt x="2792" y="373"/>
                  </a:cubicBezTo>
                  <a:cubicBezTo>
                    <a:pt x="2871" y="187"/>
                    <a:pt x="2697" y="1"/>
                    <a:pt x="2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2"/>
            <p:cNvSpPr/>
            <p:nvPr/>
          </p:nvSpPr>
          <p:spPr>
            <a:xfrm>
              <a:off x="4103153" y="5113300"/>
              <a:ext cx="21688" cy="21688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507" y="1052"/>
                  </a:moveTo>
                  <a:cubicBezTo>
                    <a:pt x="541" y="1052"/>
                    <a:pt x="545" y="1052"/>
                    <a:pt x="518" y="1079"/>
                  </a:cubicBezTo>
                  <a:lnTo>
                    <a:pt x="518" y="1079"/>
                  </a:lnTo>
                  <a:lnTo>
                    <a:pt x="507" y="1052"/>
                  </a:lnTo>
                  <a:close/>
                  <a:moveTo>
                    <a:pt x="390" y="1441"/>
                  </a:moveTo>
                  <a:cubicBezTo>
                    <a:pt x="409" y="1460"/>
                    <a:pt x="429" y="1489"/>
                    <a:pt x="448" y="1519"/>
                  </a:cubicBezTo>
                  <a:lnTo>
                    <a:pt x="448" y="1519"/>
                  </a:lnTo>
                  <a:lnTo>
                    <a:pt x="390" y="1441"/>
                  </a:lnTo>
                  <a:close/>
                  <a:moveTo>
                    <a:pt x="1013" y="1"/>
                  </a:moveTo>
                  <a:lnTo>
                    <a:pt x="779" y="40"/>
                  </a:lnTo>
                  <a:cubicBezTo>
                    <a:pt x="740" y="40"/>
                    <a:pt x="701" y="79"/>
                    <a:pt x="623" y="118"/>
                  </a:cubicBezTo>
                  <a:cubicBezTo>
                    <a:pt x="584" y="118"/>
                    <a:pt x="546" y="118"/>
                    <a:pt x="507" y="157"/>
                  </a:cubicBezTo>
                  <a:cubicBezTo>
                    <a:pt x="429" y="196"/>
                    <a:pt x="351" y="234"/>
                    <a:pt x="312" y="312"/>
                  </a:cubicBezTo>
                  <a:lnTo>
                    <a:pt x="273" y="351"/>
                  </a:lnTo>
                  <a:cubicBezTo>
                    <a:pt x="234" y="429"/>
                    <a:pt x="156" y="468"/>
                    <a:pt x="118" y="546"/>
                  </a:cubicBezTo>
                  <a:cubicBezTo>
                    <a:pt x="79" y="662"/>
                    <a:pt x="1" y="740"/>
                    <a:pt x="1" y="857"/>
                  </a:cubicBezTo>
                  <a:cubicBezTo>
                    <a:pt x="1" y="857"/>
                    <a:pt x="1" y="896"/>
                    <a:pt x="1" y="896"/>
                  </a:cubicBezTo>
                  <a:cubicBezTo>
                    <a:pt x="1" y="935"/>
                    <a:pt x="1" y="1013"/>
                    <a:pt x="1" y="1052"/>
                  </a:cubicBezTo>
                  <a:lnTo>
                    <a:pt x="1" y="1129"/>
                  </a:lnTo>
                  <a:cubicBezTo>
                    <a:pt x="1" y="1246"/>
                    <a:pt x="1" y="1363"/>
                    <a:pt x="40" y="1441"/>
                  </a:cubicBezTo>
                  <a:cubicBezTo>
                    <a:pt x="40" y="1480"/>
                    <a:pt x="79" y="1519"/>
                    <a:pt x="79" y="1557"/>
                  </a:cubicBezTo>
                  <a:cubicBezTo>
                    <a:pt x="156" y="1635"/>
                    <a:pt x="195" y="1674"/>
                    <a:pt x="234" y="1752"/>
                  </a:cubicBezTo>
                  <a:lnTo>
                    <a:pt x="273" y="1791"/>
                  </a:lnTo>
                  <a:lnTo>
                    <a:pt x="468" y="1908"/>
                  </a:lnTo>
                  <a:lnTo>
                    <a:pt x="662" y="2024"/>
                  </a:lnTo>
                  <a:lnTo>
                    <a:pt x="935" y="2024"/>
                  </a:lnTo>
                  <a:lnTo>
                    <a:pt x="1168" y="1947"/>
                  </a:lnTo>
                  <a:cubicBezTo>
                    <a:pt x="1324" y="1908"/>
                    <a:pt x="1479" y="1830"/>
                    <a:pt x="1635" y="1713"/>
                  </a:cubicBezTo>
                  <a:cubicBezTo>
                    <a:pt x="1657" y="1669"/>
                    <a:pt x="1691" y="1638"/>
                    <a:pt x="1724" y="1604"/>
                  </a:cubicBezTo>
                  <a:lnTo>
                    <a:pt x="1724" y="1604"/>
                  </a:lnTo>
                  <a:cubicBezTo>
                    <a:pt x="1800" y="1543"/>
                    <a:pt x="1861" y="1472"/>
                    <a:pt x="1908" y="1402"/>
                  </a:cubicBezTo>
                  <a:lnTo>
                    <a:pt x="1985" y="1207"/>
                  </a:lnTo>
                  <a:cubicBezTo>
                    <a:pt x="1985" y="1129"/>
                    <a:pt x="1985" y="1052"/>
                    <a:pt x="2024" y="974"/>
                  </a:cubicBezTo>
                  <a:cubicBezTo>
                    <a:pt x="2024" y="818"/>
                    <a:pt x="1985" y="624"/>
                    <a:pt x="1908" y="507"/>
                  </a:cubicBezTo>
                  <a:cubicBezTo>
                    <a:pt x="1908" y="468"/>
                    <a:pt x="1869" y="468"/>
                    <a:pt x="1869" y="468"/>
                  </a:cubicBezTo>
                  <a:cubicBezTo>
                    <a:pt x="1830" y="390"/>
                    <a:pt x="1791" y="312"/>
                    <a:pt x="1752" y="273"/>
                  </a:cubicBezTo>
                  <a:cubicBezTo>
                    <a:pt x="1674" y="234"/>
                    <a:pt x="1635" y="196"/>
                    <a:pt x="1557" y="118"/>
                  </a:cubicBezTo>
                  <a:cubicBezTo>
                    <a:pt x="1479" y="118"/>
                    <a:pt x="1402" y="79"/>
                    <a:pt x="1324" y="40"/>
                  </a:cubicBezTo>
                  <a:lnTo>
                    <a:pt x="1285" y="40"/>
                  </a:lnTo>
                  <a:cubicBezTo>
                    <a:pt x="1207" y="40"/>
                    <a:pt x="1090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2"/>
            <p:cNvSpPr/>
            <p:nvPr/>
          </p:nvSpPr>
          <p:spPr>
            <a:xfrm>
              <a:off x="4023139" y="5129815"/>
              <a:ext cx="37099" cy="37849"/>
            </a:xfrm>
            <a:custGeom>
              <a:avLst/>
              <a:gdLst/>
              <a:ahLst/>
              <a:cxnLst/>
              <a:rect l="l" t="t" r="r" b="b"/>
              <a:pathLst>
                <a:path w="3464" h="3534" extrusionOk="0">
                  <a:moveTo>
                    <a:pt x="2082" y="1347"/>
                  </a:moveTo>
                  <a:lnTo>
                    <a:pt x="2187" y="1362"/>
                  </a:lnTo>
                  <a:lnTo>
                    <a:pt x="2187" y="1362"/>
                  </a:lnTo>
                  <a:lnTo>
                    <a:pt x="2203" y="1370"/>
                  </a:lnTo>
                  <a:lnTo>
                    <a:pt x="2203" y="1370"/>
                  </a:lnTo>
                  <a:cubicBezTo>
                    <a:pt x="2161" y="1363"/>
                    <a:pt x="2123" y="1354"/>
                    <a:pt x="2082" y="1347"/>
                  </a:cubicBezTo>
                  <a:lnTo>
                    <a:pt x="2082" y="1347"/>
                  </a:lnTo>
                  <a:lnTo>
                    <a:pt x="2082" y="1347"/>
                  </a:lnTo>
                  <a:close/>
                  <a:moveTo>
                    <a:pt x="1717" y="1714"/>
                  </a:moveTo>
                  <a:cubicBezTo>
                    <a:pt x="1710" y="1717"/>
                    <a:pt x="1703" y="1720"/>
                    <a:pt x="1696" y="1722"/>
                  </a:cubicBezTo>
                  <a:lnTo>
                    <a:pt x="1696" y="1722"/>
                  </a:lnTo>
                  <a:lnTo>
                    <a:pt x="1707" y="1716"/>
                  </a:lnTo>
                  <a:lnTo>
                    <a:pt x="1707" y="1716"/>
                  </a:lnTo>
                  <a:lnTo>
                    <a:pt x="1717" y="1714"/>
                  </a:lnTo>
                  <a:close/>
                  <a:moveTo>
                    <a:pt x="1852" y="1962"/>
                  </a:moveTo>
                  <a:lnTo>
                    <a:pt x="1851" y="1964"/>
                  </a:lnTo>
                  <a:lnTo>
                    <a:pt x="1851" y="1964"/>
                  </a:lnTo>
                  <a:lnTo>
                    <a:pt x="1846" y="1964"/>
                  </a:lnTo>
                  <a:lnTo>
                    <a:pt x="1846" y="1964"/>
                  </a:lnTo>
                  <a:cubicBezTo>
                    <a:pt x="1847" y="1964"/>
                    <a:pt x="1847" y="1963"/>
                    <a:pt x="1848" y="1962"/>
                  </a:cubicBezTo>
                  <a:lnTo>
                    <a:pt x="1848" y="1962"/>
                  </a:lnTo>
                  <a:cubicBezTo>
                    <a:pt x="1849" y="1962"/>
                    <a:pt x="1851" y="1962"/>
                    <a:pt x="1852" y="1962"/>
                  </a:cubicBezTo>
                  <a:close/>
                  <a:moveTo>
                    <a:pt x="1550" y="1971"/>
                  </a:moveTo>
                  <a:lnTo>
                    <a:pt x="1550" y="1971"/>
                  </a:lnTo>
                  <a:lnTo>
                    <a:pt x="1550" y="1971"/>
                  </a:lnTo>
                  <a:lnTo>
                    <a:pt x="1551" y="1971"/>
                  </a:lnTo>
                  <a:lnTo>
                    <a:pt x="1551" y="1971"/>
                  </a:lnTo>
                  <a:cubicBezTo>
                    <a:pt x="1551" y="1971"/>
                    <a:pt x="1550" y="1971"/>
                    <a:pt x="1550" y="1971"/>
                  </a:cubicBezTo>
                  <a:close/>
                  <a:moveTo>
                    <a:pt x="1516" y="1932"/>
                  </a:moveTo>
                  <a:cubicBezTo>
                    <a:pt x="1531" y="1944"/>
                    <a:pt x="1543" y="1957"/>
                    <a:pt x="1555" y="1972"/>
                  </a:cubicBezTo>
                  <a:lnTo>
                    <a:pt x="1555" y="1972"/>
                  </a:lnTo>
                  <a:lnTo>
                    <a:pt x="1551" y="1971"/>
                  </a:lnTo>
                  <a:lnTo>
                    <a:pt x="1551" y="1971"/>
                  </a:lnTo>
                  <a:cubicBezTo>
                    <a:pt x="1553" y="1972"/>
                    <a:pt x="1554" y="1972"/>
                    <a:pt x="1555" y="1973"/>
                  </a:cubicBezTo>
                  <a:lnTo>
                    <a:pt x="1555" y="1973"/>
                  </a:lnTo>
                  <a:cubicBezTo>
                    <a:pt x="1557" y="1975"/>
                    <a:pt x="1559" y="1977"/>
                    <a:pt x="1561" y="1980"/>
                  </a:cubicBezTo>
                  <a:lnTo>
                    <a:pt x="1561" y="1980"/>
                  </a:lnTo>
                  <a:lnTo>
                    <a:pt x="1550" y="1971"/>
                  </a:lnTo>
                  <a:lnTo>
                    <a:pt x="1550" y="1971"/>
                  </a:lnTo>
                  <a:lnTo>
                    <a:pt x="1541" y="1970"/>
                  </a:lnTo>
                  <a:lnTo>
                    <a:pt x="1541" y="1970"/>
                  </a:lnTo>
                  <a:lnTo>
                    <a:pt x="1539" y="1968"/>
                  </a:lnTo>
                  <a:lnTo>
                    <a:pt x="1539" y="1968"/>
                  </a:lnTo>
                  <a:cubicBezTo>
                    <a:pt x="1543" y="1969"/>
                    <a:pt x="1546" y="1970"/>
                    <a:pt x="1550" y="1971"/>
                  </a:cubicBezTo>
                  <a:lnTo>
                    <a:pt x="1550" y="1971"/>
                  </a:lnTo>
                  <a:lnTo>
                    <a:pt x="1527" y="1953"/>
                  </a:lnTo>
                  <a:lnTo>
                    <a:pt x="1517" y="1941"/>
                  </a:lnTo>
                  <a:lnTo>
                    <a:pt x="1517" y="1941"/>
                  </a:lnTo>
                  <a:cubicBezTo>
                    <a:pt x="1517" y="1938"/>
                    <a:pt x="1517" y="1935"/>
                    <a:pt x="1516" y="1932"/>
                  </a:cubicBezTo>
                  <a:close/>
                  <a:moveTo>
                    <a:pt x="1829" y="0"/>
                  </a:moveTo>
                  <a:cubicBezTo>
                    <a:pt x="1778" y="0"/>
                    <a:pt x="1726" y="5"/>
                    <a:pt x="1674" y="15"/>
                  </a:cubicBezTo>
                  <a:cubicBezTo>
                    <a:pt x="1401" y="15"/>
                    <a:pt x="1129" y="93"/>
                    <a:pt x="895" y="249"/>
                  </a:cubicBezTo>
                  <a:cubicBezTo>
                    <a:pt x="779" y="288"/>
                    <a:pt x="662" y="366"/>
                    <a:pt x="584" y="482"/>
                  </a:cubicBezTo>
                  <a:cubicBezTo>
                    <a:pt x="545" y="521"/>
                    <a:pt x="506" y="560"/>
                    <a:pt x="467" y="599"/>
                  </a:cubicBezTo>
                  <a:cubicBezTo>
                    <a:pt x="390" y="677"/>
                    <a:pt x="312" y="794"/>
                    <a:pt x="234" y="910"/>
                  </a:cubicBezTo>
                  <a:cubicBezTo>
                    <a:pt x="156" y="1027"/>
                    <a:pt x="117" y="1144"/>
                    <a:pt x="78" y="1261"/>
                  </a:cubicBezTo>
                  <a:cubicBezTo>
                    <a:pt x="78" y="1339"/>
                    <a:pt x="39" y="1377"/>
                    <a:pt x="39" y="1455"/>
                  </a:cubicBezTo>
                  <a:cubicBezTo>
                    <a:pt x="0" y="1572"/>
                    <a:pt x="0" y="1689"/>
                    <a:pt x="0" y="1844"/>
                  </a:cubicBezTo>
                  <a:cubicBezTo>
                    <a:pt x="0" y="2117"/>
                    <a:pt x="78" y="2389"/>
                    <a:pt x="195" y="2623"/>
                  </a:cubicBezTo>
                  <a:cubicBezTo>
                    <a:pt x="234" y="2662"/>
                    <a:pt x="273" y="2701"/>
                    <a:pt x="273" y="2739"/>
                  </a:cubicBezTo>
                  <a:cubicBezTo>
                    <a:pt x="351" y="2856"/>
                    <a:pt x="428" y="2934"/>
                    <a:pt x="545" y="3051"/>
                  </a:cubicBezTo>
                  <a:cubicBezTo>
                    <a:pt x="701" y="3206"/>
                    <a:pt x="934" y="3362"/>
                    <a:pt x="1168" y="3440"/>
                  </a:cubicBezTo>
                  <a:cubicBezTo>
                    <a:pt x="1333" y="3503"/>
                    <a:pt x="1506" y="3534"/>
                    <a:pt x="1679" y="3534"/>
                  </a:cubicBezTo>
                  <a:cubicBezTo>
                    <a:pt x="2037" y="3534"/>
                    <a:pt x="2397" y="3404"/>
                    <a:pt x="2685" y="3167"/>
                  </a:cubicBezTo>
                  <a:cubicBezTo>
                    <a:pt x="2724" y="3167"/>
                    <a:pt x="2763" y="3129"/>
                    <a:pt x="2802" y="3129"/>
                  </a:cubicBezTo>
                  <a:cubicBezTo>
                    <a:pt x="2958" y="3012"/>
                    <a:pt x="3113" y="2856"/>
                    <a:pt x="3230" y="2701"/>
                  </a:cubicBezTo>
                  <a:cubicBezTo>
                    <a:pt x="3308" y="2584"/>
                    <a:pt x="3347" y="2428"/>
                    <a:pt x="3386" y="2311"/>
                  </a:cubicBezTo>
                  <a:cubicBezTo>
                    <a:pt x="3425" y="2272"/>
                    <a:pt x="3425" y="2195"/>
                    <a:pt x="3425" y="2156"/>
                  </a:cubicBezTo>
                  <a:cubicBezTo>
                    <a:pt x="3464" y="2039"/>
                    <a:pt x="3464" y="1883"/>
                    <a:pt x="3464" y="1728"/>
                  </a:cubicBezTo>
                  <a:cubicBezTo>
                    <a:pt x="3464" y="1455"/>
                    <a:pt x="3386" y="1183"/>
                    <a:pt x="3269" y="949"/>
                  </a:cubicBezTo>
                  <a:cubicBezTo>
                    <a:pt x="3191" y="794"/>
                    <a:pt x="3075" y="638"/>
                    <a:pt x="2919" y="521"/>
                  </a:cubicBezTo>
                  <a:cubicBezTo>
                    <a:pt x="2724" y="327"/>
                    <a:pt x="2491" y="171"/>
                    <a:pt x="2218" y="93"/>
                  </a:cubicBezTo>
                  <a:cubicBezTo>
                    <a:pt x="2104" y="36"/>
                    <a:pt x="1970" y="0"/>
                    <a:pt x="1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2"/>
            <p:cNvSpPr/>
            <p:nvPr/>
          </p:nvSpPr>
          <p:spPr>
            <a:xfrm>
              <a:off x="4039803" y="5073298"/>
              <a:ext cx="25019" cy="25019"/>
            </a:xfrm>
            <a:custGeom>
              <a:avLst/>
              <a:gdLst/>
              <a:ahLst/>
              <a:cxnLst/>
              <a:rect l="l" t="t" r="r" b="b"/>
              <a:pathLst>
                <a:path w="2336" h="2336" extrusionOk="0">
                  <a:moveTo>
                    <a:pt x="1869" y="1440"/>
                  </a:moveTo>
                  <a:lnTo>
                    <a:pt x="1833" y="1483"/>
                  </a:lnTo>
                  <a:lnTo>
                    <a:pt x="1833" y="1483"/>
                  </a:lnTo>
                  <a:cubicBezTo>
                    <a:pt x="1837" y="1472"/>
                    <a:pt x="1847" y="1462"/>
                    <a:pt x="1869" y="1440"/>
                  </a:cubicBezTo>
                  <a:close/>
                  <a:moveTo>
                    <a:pt x="1129" y="0"/>
                  </a:moveTo>
                  <a:cubicBezTo>
                    <a:pt x="1013" y="0"/>
                    <a:pt x="935" y="39"/>
                    <a:pt x="857" y="39"/>
                  </a:cubicBezTo>
                  <a:lnTo>
                    <a:pt x="818" y="39"/>
                  </a:lnTo>
                  <a:lnTo>
                    <a:pt x="546" y="156"/>
                  </a:lnTo>
                  <a:cubicBezTo>
                    <a:pt x="468" y="156"/>
                    <a:pt x="429" y="195"/>
                    <a:pt x="429" y="234"/>
                  </a:cubicBezTo>
                  <a:lnTo>
                    <a:pt x="312" y="312"/>
                  </a:lnTo>
                  <a:lnTo>
                    <a:pt x="157" y="506"/>
                  </a:lnTo>
                  <a:lnTo>
                    <a:pt x="157" y="545"/>
                  </a:lnTo>
                  <a:cubicBezTo>
                    <a:pt x="79" y="662"/>
                    <a:pt x="40" y="778"/>
                    <a:pt x="40" y="934"/>
                  </a:cubicBezTo>
                  <a:cubicBezTo>
                    <a:pt x="1" y="1051"/>
                    <a:pt x="1" y="1207"/>
                    <a:pt x="40" y="1323"/>
                  </a:cubicBezTo>
                  <a:cubicBezTo>
                    <a:pt x="40" y="1479"/>
                    <a:pt x="118" y="1596"/>
                    <a:pt x="195" y="1674"/>
                  </a:cubicBezTo>
                  <a:cubicBezTo>
                    <a:pt x="215" y="1702"/>
                    <a:pt x="236" y="1729"/>
                    <a:pt x="259" y="1753"/>
                  </a:cubicBezTo>
                  <a:lnTo>
                    <a:pt x="259" y="1753"/>
                  </a:lnTo>
                  <a:cubicBezTo>
                    <a:pt x="274" y="1791"/>
                    <a:pt x="293" y="1830"/>
                    <a:pt x="312" y="1868"/>
                  </a:cubicBezTo>
                  <a:lnTo>
                    <a:pt x="390" y="1946"/>
                  </a:lnTo>
                  <a:cubicBezTo>
                    <a:pt x="429" y="2024"/>
                    <a:pt x="507" y="2102"/>
                    <a:pt x="585" y="2140"/>
                  </a:cubicBezTo>
                  <a:lnTo>
                    <a:pt x="662" y="2218"/>
                  </a:lnTo>
                  <a:lnTo>
                    <a:pt x="896" y="2296"/>
                  </a:lnTo>
                  <a:cubicBezTo>
                    <a:pt x="1013" y="2335"/>
                    <a:pt x="1090" y="2335"/>
                    <a:pt x="1207" y="2335"/>
                  </a:cubicBezTo>
                  <a:lnTo>
                    <a:pt x="1519" y="2335"/>
                  </a:lnTo>
                  <a:cubicBezTo>
                    <a:pt x="1596" y="2296"/>
                    <a:pt x="1674" y="2296"/>
                    <a:pt x="1752" y="2218"/>
                  </a:cubicBezTo>
                  <a:lnTo>
                    <a:pt x="1791" y="2218"/>
                  </a:lnTo>
                  <a:lnTo>
                    <a:pt x="1908" y="2140"/>
                  </a:lnTo>
                  <a:lnTo>
                    <a:pt x="2024" y="2063"/>
                  </a:lnTo>
                  <a:lnTo>
                    <a:pt x="2063" y="2024"/>
                  </a:lnTo>
                  <a:lnTo>
                    <a:pt x="2219" y="1829"/>
                  </a:lnTo>
                  <a:cubicBezTo>
                    <a:pt x="2219" y="1829"/>
                    <a:pt x="2219" y="1790"/>
                    <a:pt x="2219" y="1790"/>
                  </a:cubicBezTo>
                  <a:cubicBezTo>
                    <a:pt x="2258" y="1751"/>
                    <a:pt x="2258" y="1674"/>
                    <a:pt x="2297" y="1635"/>
                  </a:cubicBezTo>
                  <a:cubicBezTo>
                    <a:pt x="2297" y="1596"/>
                    <a:pt x="2336" y="1557"/>
                    <a:pt x="2336" y="1479"/>
                  </a:cubicBezTo>
                  <a:lnTo>
                    <a:pt x="2336" y="1440"/>
                  </a:lnTo>
                  <a:lnTo>
                    <a:pt x="2336" y="1323"/>
                  </a:lnTo>
                  <a:cubicBezTo>
                    <a:pt x="2336" y="1284"/>
                    <a:pt x="2336" y="1207"/>
                    <a:pt x="2336" y="1168"/>
                  </a:cubicBezTo>
                  <a:cubicBezTo>
                    <a:pt x="2336" y="1168"/>
                    <a:pt x="2336" y="1168"/>
                    <a:pt x="2336" y="1129"/>
                  </a:cubicBezTo>
                  <a:cubicBezTo>
                    <a:pt x="2336" y="1090"/>
                    <a:pt x="2336" y="934"/>
                    <a:pt x="2297" y="856"/>
                  </a:cubicBezTo>
                  <a:lnTo>
                    <a:pt x="2297" y="817"/>
                  </a:lnTo>
                  <a:cubicBezTo>
                    <a:pt x="2297" y="778"/>
                    <a:pt x="2219" y="623"/>
                    <a:pt x="2219" y="584"/>
                  </a:cubicBezTo>
                  <a:cubicBezTo>
                    <a:pt x="2219" y="584"/>
                    <a:pt x="2219" y="545"/>
                    <a:pt x="2219" y="545"/>
                  </a:cubicBezTo>
                  <a:lnTo>
                    <a:pt x="2141" y="428"/>
                  </a:lnTo>
                  <a:lnTo>
                    <a:pt x="2063" y="312"/>
                  </a:lnTo>
                  <a:lnTo>
                    <a:pt x="2024" y="312"/>
                  </a:lnTo>
                  <a:lnTo>
                    <a:pt x="1908" y="234"/>
                  </a:lnTo>
                  <a:cubicBezTo>
                    <a:pt x="1869" y="195"/>
                    <a:pt x="1830" y="156"/>
                    <a:pt x="1791" y="117"/>
                  </a:cubicBezTo>
                  <a:lnTo>
                    <a:pt x="1752" y="117"/>
                  </a:lnTo>
                  <a:lnTo>
                    <a:pt x="1519" y="39"/>
                  </a:lnTo>
                  <a:lnTo>
                    <a:pt x="1324" y="3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2"/>
            <p:cNvSpPr/>
            <p:nvPr/>
          </p:nvSpPr>
          <p:spPr>
            <a:xfrm>
              <a:off x="4066482" y="5037034"/>
              <a:ext cx="21259" cy="22309"/>
            </a:xfrm>
            <a:custGeom>
              <a:avLst/>
              <a:gdLst/>
              <a:ahLst/>
              <a:cxnLst/>
              <a:rect l="l" t="t" r="r" b="b"/>
              <a:pathLst>
                <a:path w="1985" h="2083" extrusionOk="0">
                  <a:moveTo>
                    <a:pt x="762" y="365"/>
                  </a:moveTo>
                  <a:lnTo>
                    <a:pt x="762" y="365"/>
                  </a:lnTo>
                  <a:cubicBezTo>
                    <a:pt x="759" y="368"/>
                    <a:pt x="755" y="370"/>
                    <a:pt x="752" y="372"/>
                  </a:cubicBezTo>
                  <a:lnTo>
                    <a:pt x="752" y="372"/>
                  </a:lnTo>
                  <a:lnTo>
                    <a:pt x="759" y="367"/>
                  </a:lnTo>
                  <a:lnTo>
                    <a:pt x="759" y="367"/>
                  </a:lnTo>
                  <a:lnTo>
                    <a:pt x="762" y="365"/>
                  </a:lnTo>
                  <a:close/>
                  <a:moveTo>
                    <a:pt x="357" y="935"/>
                  </a:moveTo>
                  <a:cubicBezTo>
                    <a:pt x="358" y="935"/>
                    <a:pt x="360" y="935"/>
                    <a:pt x="361" y="936"/>
                  </a:cubicBezTo>
                  <a:lnTo>
                    <a:pt x="361" y="936"/>
                  </a:lnTo>
                  <a:cubicBezTo>
                    <a:pt x="362" y="948"/>
                    <a:pt x="363" y="960"/>
                    <a:pt x="365" y="971"/>
                  </a:cubicBezTo>
                  <a:lnTo>
                    <a:pt x="365" y="971"/>
                  </a:lnTo>
                  <a:cubicBezTo>
                    <a:pt x="363" y="972"/>
                    <a:pt x="361" y="973"/>
                    <a:pt x="358" y="973"/>
                  </a:cubicBezTo>
                  <a:lnTo>
                    <a:pt x="358" y="973"/>
                  </a:lnTo>
                  <a:lnTo>
                    <a:pt x="354" y="952"/>
                  </a:lnTo>
                  <a:lnTo>
                    <a:pt x="357" y="935"/>
                  </a:lnTo>
                  <a:close/>
                  <a:moveTo>
                    <a:pt x="443" y="1185"/>
                  </a:moveTo>
                  <a:lnTo>
                    <a:pt x="443" y="1185"/>
                  </a:lnTo>
                  <a:cubicBezTo>
                    <a:pt x="457" y="1204"/>
                    <a:pt x="463" y="1222"/>
                    <a:pt x="465" y="1241"/>
                  </a:cubicBezTo>
                  <a:lnTo>
                    <a:pt x="465" y="1241"/>
                  </a:lnTo>
                  <a:lnTo>
                    <a:pt x="443" y="1185"/>
                  </a:lnTo>
                  <a:close/>
                  <a:moveTo>
                    <a:pt x="1845" y="1114"/>
                  </a:moveTo>
                  <a:lnTo>
                    <a:pt x="1859" y="1147"/>
                  </a:lnTo>
                  <a:lnTo>
                    <a:pt x="1829" y="1324"/>
                  </a:lnTo>
                  <a:cubicBezTo>
                    <a:pt x="1829" y="1324"/>
                    <a:pt x="1829" y="1285"/>
                    <a:pt x="1829" y="1246"/>
                  </a:cubicBezTo>
                  <a:cubicBezTo>
                    <a:pt x="1828" y="1249"/>
                    <a:pt x="1826" y="1253"/>
                    <a:pt x="1824" y="1256"/>
                  </a:cubicBezTo>
                  <a:lnTo>
                    <a:pt x="1824" y="1256"/>
                  </a:lnTo>
                  <a:cubicBezTo>
                    <a:pt x="1828" y="1240"/>
                    <a:pt x="1829" y="1224"/>
                    <a:pt x="1829" y="1207"/>
                  </a:cubicBezTo>
                  <a:lnTo>
                    <a:pt x="1845" y="1114"/>
                  </a:lnTo>
                  <a:close/>
                  <a:moveTo>
                    <a:pt x="1757" y="1391"/>
                  </a:moveTo>
                  <a:cubicBezTo>
                    <a:pt x="1742" y="1421"/>
                    <a:pt x="1727" y="1450"/>
                    <a:pt x="1713" y="1479"/>
                  </a:cubicBezTo>
                  <a:lnTo>
                    <a:pt x="1713" y="1441"/>
                  </a:lnTo>
                  <a:cubicBezTo>
                    <a:pt x="1729" y="1424"/>
                    <a:pt x="1744" y="1408"/>
                    <a:pt x="1757" y="1391"/>
                  </a:cubicBezTo>
                  <a:close/>
                  <a:moveTo>
                    <a:pt x="1012" y="1"/>
                  </a:moveTo>
                  <a:cubicBezTo>
                    <a:pt x="895" y="1"/>
                    <a:pt x="818" y="1"/>
                    <a:pt x="740" y="40"/>
                  </a:cubicBezTo>
                  <a:cubicBezTo>
                    <a:pt x="662" y="79"/>
                    <a:pt x="584" y="79"/>
                    <a:pt x="545" y="117"/>
                  </a:cubicBezTo>
                  <a:cubicBezTo>
                    <a:pt x="390" y="195"/>
                    <a:pt x="234" y="351"/>
                    <a:pt x="156" y="468"/>
                  </a:cubicBezTo>
                  <a:cubicBezTo>
                    <a:pt x="78" y="662"/>
                    <a:pt x="0" y="857"/>
                    <a:pt x="0" y="1051"/>
                  </a:cubicBezTo>
                  <a:cubicBezTo>
                    <a:pt x="0" y="1051"/>
                    <a:pt x="0" y="1090"/>
                    <a:pt x="0" y="1090"/>
                  </a:cubicBezTo>
                  <a:cubicBezTo>
                    <a:pt x="0" y="1207"/>
                    <a:pt x="39" y="1285"/>
                    <a:pt x="39" y="1402"/>
                  </a:cubicBezTo>
                  <a:cubicBezTo>
                    <a:pt x="117" y="1635"/>
                    <a:pt x="273" y="1830"/>
                    <a:pt x="467" y="1946"/>
                  </a:cubicBezTo>
                  <a:cubicBezTo>
                    <a:pt x="545" y="1985"/>
                    <a:pt x="623" y="2024"/>
                    <a:pt x="701" y="2024"/>
                  </a:cubicBezTo>
                  <a:lnTo>
                    <a:pt x="740" y="2024"/>
                  </a:lnTo>
                  <a:cubicBezTo>
                    <a:pt x="818" y="2063"/>
                    <a:pt x="905" y="2083"/>
                    <a:pt x="998" y="2083"/>
                  </a:cubicBezTo>
                  <a:cubicBezTo>
                    <a:pt x="1090" y="2083"/>
                    <a:pt x="1187" y="2063"/>
                    <a:pt x="1285" y="2024"/>
                  </a:cubicBezTo>
                  <a:lnTo>
                    <a:pt x="1518" y="1946"/>
                  </a:lnTo>
                  <a:cubicBezTo>
                    <a:pt x="1557" y="1908"/>
                    <a:pt x="1596" y="1869"/>
                    <a:pt x="1635" y="1869"/>
                  </a:cubicBezTo>
                  <a:cubicBezTo>
                    <a:pt x="1674" y="1830"/>
                    <a:pt x="1713" y="1791"/>
                    <a:pt x="1751" y="1752"/>
                  </a:cubicBezTo>
                  <a:cubicBezTo>
                    <a:pt x="1790" y="1713"/>
                    <a:pt x="1829" y="1635"/>
                    <a:pt x="1868" y="1596"/>
                  </a:cubicBezTo>
                  <a:lnTo>
                    <a:pt x="1868" y="1557"/>
                  </a:lnTo>
                  <a:cubicBezTo>
                    <a:pt x="1907" y="1479"/>
                    <a:pt x="1946" y="1402"/>
                    <a:pt x="1985" y="1285"/>
                  </a:cubicBezTo>
                  <a:cubicBezTo>
                    <a:pt x="1985" y="1246"/>
                    <a:pt x="1985" y="1129"/>
                    <a:pt x="1985" y="1051"/>
                  </a:cubicBezTo>
                  <a:lnTo>
                    <a:pt x="1985" y="1012"/>
                  </a:lnTo>
                  <a:cubicBezTo>
                    <a:pt x="1985" y="935"/>
                    <a:pt x="1985" y="857"/>
                    <a:pt x="1985" y="779"/>
                  </a:cubicBezTo>
                  <a:cubicBezTo>
                    <a:pt x="1971" y="750"/>
                    <a:pt x="1967" y="743"/>
                    <a:pt x="1968" y="743"/>
                  </a:cubicBezTo>
                  <a:lnTo>
                    <a:pt x="1968" y="743"/>
                  </a:lnTo>
                  <a:cubicBezTo>
                    <a:pt x="1969" y="743"/>
                    <a:pt x="1976" y="752"/>
                    <a:pt x="1980" y="752"/>
                  </a:cubicBezTo>
                  <a:cubicBezTo>
                    <a:pt x="1983" y="752"/>
                    <a:pt x="1985" y="749"/>
                    <a:pt x="1985" y="740"/>
                  </a:cubicBezTo>
                  <a:cubicBezTo>
                    <a:pt x="1985" y="740"/>
                    <a:pt x="1946" y="662"/>
                    <a:pt x="1907" y="662"/>
                  </a:cubicBezTo>
                  <a:lnTo>
                    <a:pt x="1868" y="546"/>
                  </a:lnTo>
                  <a:lnTo>
                    <a:pt x="1868" y="507"/>
                  </a:lnTo>
                  <a:lnTo>
                    <a:pt x="1751" y="312"/>
                  </a:lnTo>
                  <a:cubicBezTo>
                    <a:pt x="1669" y="230"/>
                    <a:pt x="1565" y="169"/>
                    <a:pt x="1456" y="130"/>
                  </a:cubicBezTo>
                  <a:lnTo>
                    <a:pt x="1456" y="130"/>
                  </a:lnTo>
                  <a:lnTo>
                    <a:pt x="1440" y="117"/>
                  </a:lnTo>
                  <a:cubicBezTo>
                    <a:pt x="1323" y="40"/>
                    <a:pt x="1168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2"/>
            <p:cNvSpPr/>
            <p:nvPr/>
          </p:nvSpPr>
          <p:spPr>
            <a:xfrm>
              <a:off x="3991051" y="5100801"/>
              <a:ext cx="21259" cy="20852"/>
            </a:xfrm>
            <a:custGeom>
              <a:avLst/>
              <a:gdLst/>
              <a:ahLst/>
              <a:cxnLst/>
              <a:rect l="l" t="t" r="r" b="b"/>
              <a:pathLst>
                <a:path w="1985" h="1947" extrusionOk="0">
                  <a:moveTo>
                    <a:pt x="1518" y="117"/>
                  </a:moveTo>
                  <a:lnTo>
                    <a:pt x="1615" y="195"/>
                  </a:lnTo>
                  <a:cubicBezTo>
                    <a:pt x="1576" y="166"/>
                    <a:pt x="1537" y="137"/>
                    <a:pt x="1518" y="117"/>
                  </a:cubicBezTo>
                  <a:close/>
                  <a:moveTo>
                    <a:pt x="1634" y="818"/>
                  </a:moveTo>
                  <a:lnTo>
                    <a:pt x="1641" y="860"/>
                  </a:lnTo>
                  <a:lnTo>
                    <a:pt x="1641" y="860"/>
                  </a:lnTo>
                  <a:lnTo>
                    <a:pt x="1634" y="857"/>
                  </a:lnTo>
                  <a:lnTo>
                    <a:pt x="1634" y="818"/>
                  </a:lnTo>
                  <a:close/>
                  <a:moveTo>
                    <a:pt x="1572" y="1324"/>
                  </a:moveTo>
                  <a:lnTo>
                    <a:pt x="1557" y="1363"/>
                  </a:lnTo>
                  <a:cubicBezTo>
                    <a:pt x="1557" y="1334"/>
                    <a:pt x="1557" y="1326"/>
                    <a:pt x="1572" y="1324"/>
                  </a:cubicBezTo>
                  <a:close/>
                  <a:moveTo>
                    <a:pt x="934" y="1"/>
                  </a:moveTo>
                  <a:cubicBezTo>
                    <a:pt x="856" y="1"/>
                    <a:pt x="778" y="1"/>
                    <a:pt x="700" y="39"/>
                  </a:cubicBezTo>
                  <a:cubicBezTo>
                    <a:pt x="662" y="39"/>
                    <a:pt x="623" y="39"/>
                    <a:pt x="584" y="78"/>
                  </a:cubicBezTo>
                  <a:cubicBezTo>
                    <a:pt x="506" y="78"/>
                    <a:pt x="428" y="117"/>
                    <a:pt x="389" y="195"/>
                  </a:cubicBezTo>
                  <a:cubicBezTo>
                    <a:pt x="311" y="234"/>
                    <a:pt x="311" y="234"/>
                    <a:pt x="272" y="273"/>
                  </a:cubicBezTo>
                  <a:lnTo>
                    <a:pt x="156" y="429"/>
                  </a:lnTo>
                  <a:lnTo>
                    <a:pt x="156" y="467"/>
                  </a:lnTo>
                  <a:lnTo>
                    <a:pt x="272" y="273"/>
                  </a:lnTo>
                  <a:lnTo>
                    <a:pt x="272" y="273"/>
                  </a:lnTo>
                  <a:cubicBezTo>
                    <a:pt x="234" y="351"/>
                    <a:pt x="195" y="429"/>
                    <a:pt x="156" y="467"/>
                  </a:cubicBezTo>
                  <a:lnTo>
                    <a:pt x="156" y="506"/>
                  </a:lnTo>
                  <a:cubicBezTo>
                    <a:pt x="117" y="584"/>
                    <a:pt x="78" y="623"/>
                    <a:pt x="39" y="740"/>
                  </a:cubicBezTo>
                  <a:lnTo>
                    <a:pt x="39" y="779"/>
                  </a:lnTo>
                  <a:cubicBezTo>
                    <a:pt x="39" y="857"/>
                    <a:pt x="39" y="934"/>
                    <a:pt x="0" y="1012"/>
                  </a:cubicBezTo>
                  <a:lnTo>
                    <a:pt x="0" y="1051"/>
                  </a:lnTo>
                  <a:cubicBezTo>
                    <a:pt x="0" y="1129"/>
                    <a:pt x="0" y="1207"/>
                    <a:pt x="39" y="1285"/>
                  </a:cubicBezTo>
                  <a:cubicBezTo>
                    <a:pt x="53" y="1313"/>
                    <a:pt x="57" y="1321"/>
                    <a:pt x="56" y="1321"/>
                  </a:cubicBezTo>
                  <a:cubicBezTo>
                    <a:pt x="55" y="1321"/>
                    <a:pt x="48" y="1312"/>
                    <a:pt x="44" y="1312"/>
                  </a:cubicBezTo>
                  <a:cubicBezTo>
                    <a:pt x="41" y="1312"/>
                    <a:pt x="39" y="1315"/>
                    <a:pt x="39" y="1324"/>
                  </a:cubicBezTo>
                  <a:cubicBezTo>
                    <a:pt x="117" y="1674"/>
                    <a:pt x="428" y="1907"/>
                    <a:pt x="778" y="1946"/>
                  </a:cubicBezTo>
                  <a:lnTo>
                    <a:pt x="1090" y="1946"/>
                  </a:lnTo>
                  <a:lnTo>
                    <a:pt x="1323" y="1868"/>
                  </a:lnTo>
                  <a:cubicBezTo>
                    <a:pt x="1328" y="1865"/>
                    <a:pt x="1332" y="1862"/>
                    <a:pt x="1337" y="1859"/>
                  </a:cubicBezTo>
                  <a:lnTo>
                    <a:pt x="1337" y="1859"/>
                  </a:lnTo>
                  <a:cubicBezTo>
                    <a:pt x="1699" y="1732"/>
                    <a:pt x="1985" y="1395"/>
                    <a:pt x="1985" y="934"/>
                  </a:cubicBezTo>
                  <a:cubicBezTo>
                    <a:pt x="1985" y="779"/>
                    <a:pt x="1946" y="623"/>
                    <a:pt x="1868" y="467"/>
                  </a:cubicBezTo>
                  <a:cubicBezTo>
                    <a:pt x="1790" y="312"/>
                    <a:pt x="1673" y="195"/>
                    <a:pt x="1518" y="117"/>
                  </a:cubicBezTo>
                  <a:lnTo>
                    <a:pt x="1479" y="117"/>
                  </a:lnTo>
                  <a:cubicBezTo>
                    <a:pt x="1401" y="78"/>
                    <a:pt x="1323" y="39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2"/>
            <p:cNvSpPr/>
            <p:nvPr/>
          </p:nvSpPr>
          <p:spPr>
            <a:xfrm>
              <a:off x="4153586" y="5098713"/>
              <a:ext cx="30845" cy="33362"/>
            </a:xfrm>
            <a:custGeom>
              <a:avLst/>
              <a:gdLst/>
              <a:ahLst/>
              <a:cxnLst/>
              <a:rect l="l" t="t" r="r" b="b"/>
              <a:pathLst>
                <a:path w="2880" h="3115" extrusionOk="0">
                  <a:moveTo>
                    <a:pt x="1841" y="1407"/>
                  </a:moveTo>
                  <a:lnTo>
                    <a:pt x="1841" y="1408"/>
                  </a:lnTo>
                  <a:lnTo>
                    <a:pt x="1841" y="1408"/>
                  </a:lnTo>
                  <a:lnTo>
                    <a:pt x="1841" y="1408"/>
                  </a:lnTo>
                  <a:lnTo>
                    <a:pt x="1841" y="1408"/>
                  </a:lnTo>
                  <a:cubicBezTo>
                    <a:pt x="1841" y="1408"/>
                    <a:pt x="1841" y="1408"/>
                    <a:pt x="1841" y="1407"/>
                  </a:cubicBezTo>
                  <a:close/>
                  <a:moveTo>
                    <a:pt x="1378" y="1595"/>
                  </a:moveTo>
                  <a:cubicBezTo>
                    <a:pt x="1382" y="1606"/>
                    <a:pt x="1385" y="1616"/>
                    <a:pt x="1387" y="1627"/>
                  </a:cubicBezTo>
                  <a:lnTo>
                    <a:pt x="1387" y="1627"/>
                  </a:lnTo>
                  <a:cubicBezTo>
                    <a:pt x="1382" y="1624"/>
                    <a:pt x="1378" y="1621"/>
                    <a:pt x="1373" y="1618"/>
                  </a:cubicBezTo>
                  <a:lnTo>
                    <a:pt x="1373" y="1618"/>
                  </a:lnTo>
                  <a:cubicBezTo>
                    <a:pt x="1373" y="1619"/>
                    <a:pt x="1373" y="1619"/>
                    <a:pt x="1373" y="1619"/>
                  </a:cubicBezTo>
                  <a:lnTo>
                    <a:pt x="1373" y="1619"/>
                  </a:lnTo>
                  <a:lnTo>
                    <a:pt x="1372" y="1618"/>
                  </a:lnTo>
                  <a:lnTo>
                    <a:pt x="1372" y="1618"/>
                  </a:lnTo>
                  <a:cubicBezTo>
                    <a:pt x="1373" y="1618"/>
                    <a:pt x="1373" y="1618"/>
                    <a:pt x="1373" y="1618"/>
                  </a:cubicBezTo>
                  <a:lnTo>
                    <a:pt x="1373" y="1618"/>
                  </a:lnTo>
                  <a:cubicBezTo>
                    <a:pt x="1375" y="1611"/>
                    <a:pt x="1376" y="1603"/>
                    <a:pt x="1378" y="1595"/>
                  </a:cubicBezTo>
                  <a:close/>
                  <a:moveTo>
                    <a:pt x="1401" y="1596"/>
                  </a:moveTo>
                  <a:cubicBezTo>
                    <a:pt x="1401" y="1610"/>
                    <a:pt x="1400" y="1623"/>
                    <a:pt x="1398" y="1635"/>
                  </a:cubicBezTo>
                  <a:lnTo>
                    <a:pt x="1398" y="1635"/>
                  </a:lnTo>
                  <a:cubicBezTo>
                    <a:pt x="1397" y="1634"/>
                    <a:pt x="1395" y="1633"/>
                    <a:pt x="1394" y="1632"/>
                  </a:cubicBezTo>
                  <a:lnTo>
                    <a:pt x="1394" y="1632"/>
                  </a:lnTo>
                  <a:lnTo>
                    <a:pt x="1393" y="1635"/>
                  </a:lnTo>
                  <a:lnTo>
                    <a:pt x="1398" y="1635"/>
                  </a:lnTo>
                  <a:cubicBezTo>
                    <a:pt x="1398" y="1635"/>
                    <a:pt x="1398" y="1635"/>
                    <a:pt x="1398" y="1635"/>
                  </a:cubicBezTo>
                  <a:lnTo>
                    <a:pt x="1398" y="1635"/>
                  </a:lnTo>
                  <a:cubicBezTo>
                    <a:pt x="1398" y="1635"/>
                    <a:pt x="1398" y="1635"/>
                    <a:pt x="1398" y="1635"/>
                  </a:cubicBezTo>
                  <a:lnTo>
                    <a:pt x="1398" y="1635"/>
                  </a:lnTo>
                  <a:cubicBezTo>
                    <a:pt x="1397" y="1637"/>
                    <a:pt x="1397" y="1639"/>
                    <a:pt x="1397" y="1641"/>
                  </a:cubicBezTo>
                  <a:lnTo>
                    <a:pt x="1397" y="1641"/>
                  </a:lnTo>
                  <a:lnTo>
                    <a:pt x="1396" y="1641"/>
                  </a:lnTo>
                  <a:lnTo>
                    <a:pt x="1396" y="1641"/>
                  </a:lnTo>
                  <a:lnTo>
                    <a:pt x="1393" y="1639"/>
                  </a:lnTo>
                  <a:lnTo>
                    <a:pt x="1393" y="1639"/>
                  </a:lnTo>
                  <a:lnTo>
                    <a:pt x="1393" y="1635"/>
                  </a:lnTo>
                  <a:lnTo>
                    <a:pt x="1382" y="1635"/>
                  </a:lnTo>
                  <a:lnTo>
                    <a:pt x="1375" y="1633"/>
                  </a:lnTo>
                  <a:lnTo>
                    <a:pt x="1375" y="1633"/>
                  </a:lnTo>
                  <a:lnTo>
                    <a:pt x="1373" y="1624"/>
                  </a:lnTo>
                  <a:lnTo>
                    <a:pt x="1373" y="1624"/>
                  </a:lnTo>
                  <a:lnTo>
                    <a:pt x="1372" y="1623"/>
                  </a:lnTo>
                  <a:lnTo>
                    <a:pt x="1372" y="1623"/>
                  </a:lnTo>
                  <a:cubicBezTo>
                    <a:pt x="1372" y="1622"/>
                    <a:pt x="1372" y="1621"/>
                    <a:pt x="1373" y="1619"/>
                  </a:cubicBezTo>
                  <a:lnTo>
                    <a:pt x="1373" y="1619"/>
                  </a:lnTo>
                  <a:lnTo>
                    <a:pt x="1373" y="1624"/>
                  </a:lnTo>
                  <a:lnTo>
                    <a:pt x="1373" y="1624"/>
                  </a:lnTo>
                  <a:lnTo>
                    <a:pt x="1388" y="1635"/>
                  </a:lnTo>
                  <a:cubicBezTo>
                    <a:pt x="1388" y="1633"/>
                    <a:pt x="1387" y="1630"/>
                    <a:pt x="1387" y="1627"/>
                  </a:cubicBezTo>
                  <a:lnTo>
                    <a:pt x="1387" y="1627"/>
                  </a:lnTo>
                  <a:cubicBezTo>
                    <a:pt x="1389" y="1629"/>
                    <a:pt x="1392" y="1631"/>
                    <a:pt x="1394" y="1632"/>
                  </a:cubicBezTo>
                  <a:lnTo>
                    <a:pt x="1394" y="1632"/>
                  </a:lnTo>
                  <a:lnTo>
                    <a:pt x="1401" y="1596"/>
                  </a:lnTo>
                  <a:close/>
                  <a:moveTo>
                    <a:pt x="1390" y="1652"/>
                  </a:moveTo>
                  <a:lnTo>
                    <a:pt x="1390" y="1652"/>
                  </a:lnTo>
                  <a:lnTo>
                    <a:pt x="1390" y="1652"/>
                  </a:lnTo>
                  <a:cubicBezTo>
                    <a:pt x="1391" y="1655"/>
                    <a:pt x="1391" y="1658"/>
                    <a:pt x="1391" y="1661"/>
                  </a:cubicBezTo>
                  <a:lnTo>
                    <a:pt x="1391" y="1661"/>
                  </a:lnTo>
                  <a:lnTo>
                    <a:pt x="1389" y="1658"/>
                  </a:lnTo>
                  <a:lnTo>
                    <a:pt x="1389" y="1658"/>
                  </a:lnTo>
                  <a:lnTo>
                    <a:pt x="1390" y="1652"/>
                  </a:lnTo>
                  <a:close/>
                  <a:moveTo>
                    <a:pt x="1388" y="1661"/>
                  </a:moveTo>
                  <a:lnTo>
                    <a:pt x="1388" y="1661"/>
                  </a:lnTo>
                  <a:cubicBezTo>
                    <a:pt x="1389" y="1662"/>
                    <a:pt x="1390" y="1663"/>
                    <a:pt x="1391" y="1664"/>
                  </a:cubicBezTo>
                  <a:lnTo>
                    <a:pt x="1391" y="1664"/>
                  </a:lnTo>
                  <a:cubicBezTo>
                    <a:pt x="1390" y="1668"/>
                    <a:pt x="1389" y="1673"/>
                    <a:pt x="1387" y="1677"/>
                  </a:cubicBezTo>
                  <a:lnTo>
                    <a:pt x="1387" y="1677"/>
                  </a:lnTo>
                  <a:cubicBezTo>
                    <a:pt x="1386" y="1677"/>
                    <a:pt x="1386" y="1678"/>
                    <a:pt x="1385" y="1679"/>
                  </a:cubicBezTo>
                  <a:lnTo>
                    <a:pt x="1385" y="1679"/>
                  </a:lnTo>
                  <a:lnTo>
                    <a:pt x="1388" y="1661"/>
                  </a:lnTo>
                  <a:close/>
                  <a:moveTo>
                    <a:pt x="1386" y="1702"/>
                  </a:moveTo>
                  <a:lnTo>
                    <a:pt x="1386" y="1702"/>
                  </a:lnTo>
                  <a:cubicBezTo>
                    <a:pt x="1386" y="1702"/>
                    <a:pt x="1386" y="1702"/>
                    <a:pt x="1387" y="1702"/>
                  </a:cubicBezTo>
                  <a:lnTo>
                    <a:pt x="1387" y="1702"/>
                  </a:lnTo>
                  <a:cubicBezTo>
                    <a:pt x="1386" y="1702"/>
                    <a:pt x="1386" y="1703"/>
                    <a:pt x="1386" y="1703"/>
                  </a:cubicBezTo>
                  <a:lnTo>
                    <a:pt x="1386" y="1703"/>
                  </a:lnTo>
                  <a:lnTo>
                    <a:pt x="1386" y="1702"/>
                  </a:lnTo>
                  <a:close/>
                  <a:moveTo>
                    <a:pt x="1294" y="1709"/>
                  </a:moveTo>
                  <a:lnTo>
                    <a:pt x="1302" y="1713"/>
                  </a:lnTo>
                  <a:lnTo>
                    <a:pt x="1302" y="1713"/>
                  </a:lnTo>
                  <a:cubicBezTo>
                    <a:pt x="1302" y="1713"/>
                    <a:pt x="1302" y="1713"/>
                    <a:pt x="1302" y="1713"/>
                  </a:cubicBezTo>
                  <a:lnTo>
                    <a:pt x="1302" y="1713"/>
                  </a:lnTo>
                  <a:cubicBezTo>
                    <a:pt x="1300" y="1712"/>
                    <a:pt x="1297" y="1711"/>
                    <a:pt x="1295" y="1710"/>
                  </a:cubicBezTo>
                  <a:lnTo>
                    <a:pt x="1295" y="1710"/>
                  </a:lnTo>
                  <a:lnTo>
                    <a:pt x="1294" y="1709"/>
                  </a:lnTo>
                  <a:close/>
                  <a:moveTo>
                    <a:pt x="1332" y="1738"/>
                  </a:moveTo>
                  <a:lnTo>
                    <a:pt x="1336" y="1739"/>
                  </a:lnTo>
                  <a:lnTo>
                    <a:pt x="1336" y="1739"/>
                  </a:lnTo>
                  <a:cubicBezTo>
                    <a:pt x="1336" y="1740"/>
                    <a:pt x="1335" y="1740"/>
                    <a:pt x="1335" y="1741"/>
                  </a:cubicBezTo>
                  <a:lnTo>
                    <a:pt x="1335" y="1741"/>
                  </a:lnTo>
                  <a:cubicBezTo>
                    <a:pt x="1335" y="1740"/>
                    <a:pt x="1335" y="1740"/>
                    <a:pt x="1334" y="1740"/>
                  </a:cubicBezTo>
                  <a:lnTo>
                    <a:pt x="1334" y="1740"/>
                  </a:lnTo>
                  <a:cubicBezTo>
                    <a:pt x="1334" y="1740"/>
                    <a:pt x="1333" y="1739"/>
                    <a:pt x="1332" y="1738"/>
                  </a:cubicBezTo>
                  <a:close/>
                  <a:moveTo>
                    <a:pt x="1336" y="1739"/>
                  </a:moveTo>
                  <a:lnTo>
                    <a:pt x="1346" y="1741"/>
                  </a:lnTo>
                  <a:lnTo>
                    <a:pt x="1346" y="1741"/>
                  </a:lnTo>
                  <a:lnTo>
                    <a:pt x="1354" y="1747"/>
                  </a:lnTo>
                  <a:lnTo>
                    <a:pt x="1354" y="1747"/>
                  </a:lnTo>
                  <a:cubicBezTo>
                    <a:pt x="1347" y="1745"/>
                    <a:pt x="1341" y="1743"/>
                    <a:pt x="1335" y="1741"/>
                  </a:cubicBezTo>
                  <a:lnTo>
                    <a:pt x="1335" y="1741"/>
                  </a:lnTo>
                  <a:lnTo>
                    <a:pt x="1336" y="1739"/>
                  </a:lnTo>
                  <a:close/>
                  <a:moveTo>
                    <a:pt x="1380" y="1748"/>
                  </a:moveTo>
                  <a:lnTo>
                    <a:pt x="1380" y="1748"/>
                  </a:lnTo>
                  <a:lnTo>
                    <a:pt x="1380" y="1748"/>
                  </a:lnTo>
                  <a:cubicBezTo>
                    <a:pt x="1380" y="1749"/>
                    <a:pt x="1379" y="1750"/>
                    <a:pt x="1379" y="1751"/>
                  </a:cubicBezTo>
                  <a:lnTo>
                    <a:pt x="1379" y="1751"/>
                  </a:lnTo>
                  <a:cubicBezTo>
                    <a:pt x="1379" y="1751"/>
                    <a:pt x="1378" y="1751"/>
                    <a:pt x="1378" y="1751"/>
                  </a:cubicBezTo>
                  <a:lnTo>
                    <a:pt x="1378" y="1751"/>
                  </a:lnTo>
                  <a:lnTo>
                    <a:pt x="1380" y="1748"/>
                  </a:lnTo>
                  <a:close/>
                  <a:moveTo>
                    <a:pt x="1394" y="1751"/>
                  </a:moveTo>
                  <a:lnTo>
                    <a:pt x="1398" y="1751"/>
                  </a:lnTo>
                  <a:lnTo>
                    <a:pt x="1398" y="1751"/>
                  </a:lnTo>
                  <a:cubicBezTo>
                    <a:pt x="1398" y="1752"/>
                    <a:pt x="1398" y="1752"/>
                    <a:pt x="1398" y="1752"/>
                  </a:cubicBezTo>
                  <a:lnTo>
                    <a:pt x="1398" y="1752"/>
                  </a:lnTo>
                  <a:cubicBezTo>
                    <a:pt x="1397" y="1752"/>
                    <a:pt x="1396" y="1752"/>
                    <a:pt x="1395" y="1752"/>
                  </a:cubicBezTo>
                  <a:lnTo>
                    <a:pt x="1395" y="1752"/>
                  </a:lnTo>
                  <a:lnTo>
                    <a:pt x="1394" y="1751"/>
                  </a:lnTo>
                  <a:close/>
                  <a:moveTo>
                    <a:pt x="1440" y="1"/>
                  </a:moveTo>
                  <a:cubicBezTo>
                    <a:pt x="1323" y="1"/>
                    <a:pt x="1246" y="1"/>
                    <a:pt x="1129" y="40"/>
                  </a:cubicBezTo>
                  <a:cubicBezTo>
                    <a:pt x="1051" y="79"/>
                    <a:pt x="934" y="118"/>
                    <a:pt x="817" y="157"/>
                  </a:cubicBezTo>
                  <a:cubicBezTo>
                    <a:pt x="779" y="196"/>
                    <a:pt x="740" y="234"/>
                    <a:pt x="662" y="273"/>
                  </a:cubicBezTo>
                  <a:cubicBezTo>
                    <a:pt x="623" y="312"/>
                    <a:pt x="584" y="312"/>
                    <a:pt x="545" y="390"/>
                  </a:cubicBezTo>
                  <a:cubicBezTo>
                    <a:pt x="428" y="507"/>
                    <a:pt x="312" y="701"/>
                    <a:pt x="234" y="857"/>
                  </a:cubicBezTo>
                  <a:cubicBezTo>
                    <a:pt x="234" y="927"/>
                    <a:pt x="202" y="1028"/>
                    <a:pt x="196" y="1104"/>
                  </a:cubicBezTo>
                  <a:lnTo>
                    <a:pt x="196" y="1104"/>
                  </a:lnTo>
                  <a:cubicBezTo>
                    <a:pt x="125" y="1196"/>
                    <a:pt x="65" y="1299"/>
                    <a:pt x="39" y="1402"/>
                  </a:cubicBezTo>
                  <a:cubicBezTo>
                    <a:pt x="0" y="1558"/>
                    <a:pt x="0" y="1713"/>
                    <a:pt x="0" y="1830"/>
                  </a:cubicBezTo>
                  <a:cubicBezTo>
                    <a:pt x="0" y="2063"/>
                    <a:pt x="78" y="2219"/>
                    <a:pt x="156" y="2414"/>
                  </a:cubicBezTo>
                  <a:cubicBezTo>
                    <a:pt x="195" y="2491"/>
                    <a:pt x="273" y="2569"/>
                    <a:pt x="312" y="2647"/>
                  </a:cubicBezTo>
                  <a:cubicBezTo>
                    <a:pt x="351" y="2686"/>
                    <a:pt x="389" y="2725"/>
                    <a:pt x="428" y="2764"/>
                  </a:cubicBezTo>
                  <a:cubicBezTo>
                    <a:pt x="701" y="2997"/>
                    <a:pt x="1051" y="3114"/>
                    <a:pt x="1401" y="3114"/>
                  </a:cubicBezTo>
                  <a:cubicBezTo>
                    <a:pt x="1557" y="3114"/>
                    <a:pt x="1674" y="3075"/>
                    <a:pt x="1829" y="3036"/>
                  </a:cubicBezTo>
                  <a:cubicBezTo>
                    <a:pt x="2024" y="2958"/>
                    <a:pt x="2218" y="2881"/>
                    <a:pt x="2374" y="2725"/>
                  </a:cubicBezTo>
                  <a:cubicBezTo>
                    <a:pt x="2491" y="2647"/>
                    <a:pt x="2569" y="2530"/>
                    <a:pt x="2646" y="2375"/>
                  </a:cubicBezTo>
                  <a:cubicBezTo>
                    <a:pt x="2724" y="2258"/>
                    <a:pt x="2763" y="2102"/>
                    <a:pt x="2802" y="1947"/>
                  </a:cubicBezTo>
                  <a:cubicBezTo>
                    <a:pt x="2841" y="1791"/>
                    <a:pt x="2880" y="1635"/>
                    <a:pt x="2841" y="1480"/>
                  </a:cubicBezTo>
                  <a:cubicBezTo>
                    <a:pt x="2841" y="1324"/>
                    <a:pt x="2802" y="1168"/>
                    <a:pt x="2763" y="1013"/>
                  </a:cubicBezTo>
                  <a:cubicBezTo>
                    <a:pt x="2685" y="818"/>
                    <a:pt x="2569" y="624"/>
                    <a:pt x="2413" y="468"/>
                  </a:cubicBezTo>
                  <a:cubicBezTo>
                    <a:pt x="2413" y="429"/>
                    <a:pt x="2374" y="390"/>
                    <a:pt x="2335" y="351"/>
                  </a:cubicBezTo>
                  <a:cubicBezTo>
                    <a:pt x="2257" y="273"/>
                    <a:pt x="2141" y="196"/>
                    <a:pt x="2024" y="157"/>
                  </a:cubicBezTo>
                  <a:cubicBezTo>
                    <a:pt x="1946" y="118"/>
                    <a:pt x="1829" y="79"/>
                    <a:pt x="1712" y="40"/>
                  </a:cubicBezTo>
                  <a:cubicBezTo>
                    <a:pt x="1596" y="40"/>
                    <a:pt x="1518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2"/>
            <p:cNvSpPr/>
            <p:nvPr/>
          </p:nvSpPr>
          <p:spPr>
            <a:xfrm>
              <a:off x="4166920" y="5176649"/>
              <a:ext cx="30020" cy="28253"/>
            </a:xfrm>
            <a:custGeom>
              <a:avLst/>
              <a:gdLst/>
              <a:ahLst/>
              <a:cxnLst/>
              <a:rect l="l" t="t" r="r" b="b"/>
              <a:pathLst>
                <a:path w="2803" h="2638" extrusionOk="0">
                  <a:moveTo>
                    <a:pt x="1679" y="1266"/>
                  </a:moveTo>
                  <a:lnTo>
                    <a:pt x="1686" y="1276"/>
                  </a:lnTo>
                  <a:lnTo>
                    <a:pt x="1686" y="1276"/>
                  </a:lnTo>
                  <a:cubicBezTo>
                    <a:pt x="1686" y="1275"/>
                    <a:pt x="1685" y="1274"/>
                    <a:pt x="1684" y="1274"/>
                  </a:cubicBezTo>
                  <a:lnTo>
                    <a:pt x="1684" y="1274"/>
                  </a:lnTo>
                  <a:cubicBezTo>
                    <a:pt x="1683" y="1271"/>
                    <a:pt x="1681" y="1269"/>
                    <a:pt x="1679" y="1266"/>
                  </a:cubicBezTo>
                  <a:close/>
                  <a:moveTo>
                    <a:pt x="1354" y="1484"/>
                  </a:moveTo>
                  <a:lnTo>
                    <a:pt x="1354" y="1484"/>
                  </a:lnTo>
                  <a:cubicBezTo>
                    <a:pt x="1354" y="1485"/>
                    <a:pt x="1354" y="1485"/>
                    <a:pt x="1355" y="1486"/>
                  </a:cubicBezTo>
                  <a:lnTo>
                    <a:pt x="1355" y="1486"/>
                  </a:lnTo>
                  <a:lnTo>
                    <a:pt x="1354" y="1486"/>
                  </a:lnTo>
                  <a:lnTo>
                    <a:pt x="1354" y="1484"/>
                  </a:lnTo>
                  <a:close/>
                  <a:moveTo>
                    <a:pt x="1413" y="1497"/>
                  </a:moveTo>
                  <a:cubicBezTo>
                    <a:pt x="1414" y="1497"/>
                    <a:pt x="1414" y="1497"/>
                    <a:pt x="1415" y="1498"/>
                  </a:cubicBezTo>
                  <a:lnTo>
                    <a:pt x="1415" y="1498"/>
                  </a:lnTo>
                  <a:lnTo>
                    <a:pt x="1412" y="1497"/>
                  </a:lnTo>
                  <a:lnTo>
                    <a:pt x="1412" y="1497"/>
                  </a:lnTo>
                  <a:cubicBezTo>
                    <a:pt x="1413" y="1497"/>
                    <a:pt x="1413" y="1497"/>
                    <a:pt x="1413" y="1497"/>
                  </a:cubicBezTo>
                  <a:close/>
                  <a:moveTo>
                    <a:pt x="1424" y="1507"/>
                  </a:moveTo>
                  <a:lnTo>
                    <a:pt x="1424" y="1507"/>
                  </a:lnTo>
                  <a:cubicBezTo>
                    <a:pt x="1426" y="1507"/>
                    <a:pt x="1427" y="1507"/>
                    <a:pt x="1428" y="1508"/>
                  </a:cubicBezTo>
                  <a:lnTo>
                    <a:pt x="1428" y="1508"/>
                  </a:lnTo>
                  <a:lnTo>
                    <a:pt x="1426" y="1508"/>
                  </a:lnTo>
                  <a:lnTo>
                    <a:pt x="1426" y="1508"/>
                  </a:lnTo>
                  <a:lnTo>
                    <a:pt x="1424" y="1507"/>
                  </a:lnTo>
                  <a:close/>
                  <a:moveTo>
                    <a:pt x="1515" y="1489"/>
                  </a:moveTo>
                  <a:lnTo>
                    <a:pt x="1496" y="1496"/>
                  </a:lnTo>
                  <a:lnTo>
                    <a:pt x="1490" y="1497"/>
                  </a:lnTo>
                  <a:lnTo>
                    <a:pt x="1490" y="1497"/>
                  </a:lnTo>
                  <a:cubicBezTo>
                    <a:pt x="1490" y="1497"/>
                    <a:pt x="1489" y="1497"/>
                    <a:pt x="1489" y="1497"/>
                  </a:cubicBezTo>
                  <a:lnTo>
                    <a:pt x="1489" y="1497"/>
                  </a:lnTo>
                  <a:cubicBezTo>
                    <a:pt x="1489" y="1497"/>
                    <a:pt x="1488" y="1497"/>
                    <a:pt x="1487" y="1498"/>
                  </a:cubicBezTo>
                  <a:lnTo>
                    <a:pt x="1487" y="1498"/>
                  </a:lnTo>
                  <a:lnTo>
                    <a:pt x="1490" y="1497"/>
                  </a:lnTo>
                  <a:lnTo>
                    <a:pt x="1490" y="1497"/>
                  </a:lnTo>
                  <a:cubicBezTo>
                    <a:pt x="1490" y="1497"/>
                    <a:pt x="1491" y="1498"/>
                    <a:pt x="1491" y="1498"/>
                  </a:cubicBezTo>
                  <a:lnTo>
                    <a:pt x="1491" y="1498"/>
                  </a:lnTo>
                  <a:lnTo>
                    <a:pt x="1466" y="1508"/>
                  </a:lnTo>
                  <a:lnTo>
                    <a:pt x="1466" y="1508"/>
                  </a:lnTo>
                  <a:lnTo>
                    <a:pt x="1463" y="1507"/>
                  </a:lnTo>
                  <a:lnTo>
                    <a:pt x="1463" y="1507"/>
                  </a:lnTo>
                  <a:cubicBezTo>
                    <a:pt x="1472" y="1504"/>
                    <a:pt x="1480" y="1500"/>
                    <a:pt x="1487" y="1498"/>
                  </a:cubicBezTo>
                  <a:lnTo>
                    <a:pt x="1487" y="1498"/>
                  </a:lnTo>
                  <a:lnTo>
                    <a:pt x="1450" y="1504"/>
                  </a:lnTo>
                  <a:lnTo>
                    <a:pt x="1450" y="1504"/>
                  </a:lnTo>
                  <a:lnTo>
                    <a:pt x="1428" y="1493"/>
                  </a:lnTo>
                  <a:lnTo>
                    <a:pt x="1428" y="1493"/>
                  </a:lnTo>
                  <a:cubicBezTo>
                    <a:pt x="1438" y="1490"/>
                    <a:pt x="1447" y="1489"/>
                    <a:pt x="1455" y="1489"/>
                  </a:cubicBezTo>
                  <a:cubicBezTo>
                    <a:pt x="1467" y="1489"/>
                    <a:pt x="1479" y="1492"/>
                    <a:pt x="1489" y="1497"/>
                  </a:cubicBezTo>
                  <a:lnTo>
                    <a:pt x="1489" y="1497"/>
                  </a:lnTo>
                  <a:cubicBezTo>
                    <a:pt x="1498" y="1494"/>
                    <a:pt x="1507" y="1491"/>
                    <a:pt x="1515" y="1489"/>
                  </a:cubicBezTo>
                  <a:close/>
                  <a:moveTo>
                    <a:pt x="1362" y="1"/>
                  </a:moveTo>
                  <a:cubicBezTo>
                    <a:pt x="1168" y="1"/>
                    <a:pt x="934" y="40"/>
                    <a:pt x="740" y="156"/>
                  </a:cubicBezTo>
                  <a:cubicBezTo>
                    <a:pt x="662" y="195"/>
                    <a:pt x="584" y="234"/>
                    <a:pt x="506" y="312"/>
                  </a:cubicBezTo>
                  <a:cubicBezTo>
                    <a:pt x="467" y="351"/>
                    <a:pt x="429" y="390"/>
                    <a:pt x="390" y="429"/>
                  </a:cubicBezTo>
                  <a:cubicBezTo>
                    <a:pt x="234" y="585"/>
                    <a:pt x="117" y="779"/>
                    <a:pt x="78" y="1013"/>
                  </a:cubicBezTo>
                  <a:cubicBezTo>
                    <a:pt x="1" y="1207"/>
                    <a:pt x="1" y="1441"/>
                    <a:pt x="78" y="1674"/>
                  </a:cubicBezTo>
                  <a:cubicBezTo>
                    <a:pt x="117" y="1869"/>
                    <a:pt x="234" y="2063"/>
                    <a:pt x="390" y="2219"/>
                  </a:cubicBezTo>
                  <a:cubicBezTo>
                    <a:pt x="467" y="2297"/>
                    <a:pt x="545" y="2375"/>
                    <a:pt x="623" y="2413"/>
                  </a:cubicBezTo>
                  <a:lnTo>
                    <a:pt x="701" y="2452"/>
                  </a:lnTo>
                  <a:cubicBezTo>
                    <a:pt x="779" y="2491"/>
                    <a:pt x="857" y="2530"/>
                    <a:pt x="934" y="2569"/>
                  </a:cubicBezTo>
                  <a:cubicBezTo>
                    <a:pt x="1002" y="2583"/>
                    <a:pt x="1066" y="2592"/>
                    <a:pt x="1128" y="2596"/>
                  </a:cubicBezTo>
                  <a:lnTo>
                    <a:pt x="1128" y="2596"/>
                  </a:lnTo>
                  <a:cubicBezTo>
                    <a:pt x="1141" y="2600"/>
                    <a:pt x="1154" y="2604"/>
                    <a:pt x="1168" y="2608"/>
                  </a:cubicBezTo>
                  <a:cubicBezTo>
                    <a:pt x="1265" y="2627"/>
                    <a:pt x="1353" y="2637"/>
                    <a:pt x="1435" y="2637"/>
                  </a:cubicBezTo>
                  <a:cubicBezTo>
                    <a:pt x="1518" y="2637"/>
                    <a:pt x="1596" y="2627"/>
                    <a:pt x="1674" y="2608"/>
                  </a:cubicBezTo>
                  <a:cubicBezTo>
                    <a:pt x="1829" y="2569"/>
                    <a:pt x="1985" y="2530"/>
                    <a:pt x="2141" y="2452"/>
                  </a:cubicBezTo>
                  <a:cubicBezTo>
                    <a:pt x="2219" y="2413"/>
                    <a:pt x="2335" y="2336"/>
                    <a:pt x="2413" y="2258"/>
                  </a:cubicBezTo>
                  <a:cubicBezTo>
                    <a:pt x="2569" y="2102"/>
                    <a:pt x="2647" y="1946"/>
                    <a:pt x="2724" y="1752"/>
                  </a:cubicBezTo>
                  <a:cubicBezTo>
                    <a:pt x="2802" y="1402"/>
                    <a:pt x="2763" y="1051"/>
                    <a:pt x="2608" y="740"/>
                  </a:cubicBezTo>
                  <a:cubicBezTo>
                    <a:pt x="2569" y="662"/>
                    <a:pt x="2530" y="623"/>
                    <a:pt x="2491" y="585"/>
                  </a:cubicBezTo>
                  <a:cubicBezTo>
                    <a:pt x="2452" y="507"/>
                    <a:pt x="2374" y="429"/>
                    <a:pt x="2335" y="390"/>
                  </a:cubicBezTo>
                  <a:cubicBezTo>
                    <a:pt x="2219" y="273"/>
                    <a:pt x="2102" y="195"/>
                    <a:pt x="1985" y="156"/>
                  </a:cubicBezTo>
                  <a:cubicBezTo>
                    <a:pt x="1791" y="40"/>
                    <a:pt x="1596" y="1"/>
                    <a:pt x="1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2"/>
            <p:cNvSpPr/>
            <p:nvPr/>
          </p:nvSpPr>
          <p:spPr>
            <a:xfrm>
              <a:off x="4152880" y="5147036"/>
              <a:ext cx="78237" cy="12541"/>
            </a:xfrm>
            <a:custGeom>
              <a:avLst/>
              <a:gdLst/>
              <a:ahLst/>
              <a:cxnLst/>
              <a:rect l="l" t="t" r="r" b="b"/>
              <a:pathLst>
                <a:path w="7305" h="1171" extrusionOk="0">
                  <a:moveTo>
                    <a:pt x="380" y="1"/>
                  </a:moveTo>
                  <a:cubicBezTo>
                    <a:pt x="97" y="1"/>
                    <a:pt x="1" y="434"/>
                    <a:pt x="300" y="509"/>
                  </a:cubicBezTo>
                  <a:cubicBezTo>
                    <a:pt x="2518" y="781"/>
                    <a:pt x="4736" y="1015"/>
                    <a:pt x="6993" y="1170"/>
                  </a:cubicBezTo>
                  <a:cubicBezTo>
                    <a:pt x="7304" y="1170"/>
                    <a:pt x="7304" y="664"/>
                    <a:pt x="6993" y="664"/>
                  </a:cubicBezTo>
                  <a:cubicBezTo>
                    <a:pt x="4775" y="509"/>
                    <a:pt x="2596" y="314"/>
                    <a:pt x="417" y="3"/>
                  </a:cubicBezTo>
                  <a:cubicBezTo>
                    <a:pt x="404" y="1"/>
                    <a:pt x="392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2"/>
            <p:cNvSpPr/>
            <p:nvPr/>
          </p:nvSpPr>
          <p:spPr>
            <a:xfrm>
              <a:off x="4169791" y="5113364"/>
              <a:ext cx="62054" cy="45989"/>
            </a:xfrm>
            <a:custGeom>
              <a:avLst/>
              <a:gdLst/>
              <a:ahLst/>
              <a:cxnLst/>
              <a:rect l="l" t="t" r="r" b="b"/>
              <a:pathLst>
                <a:path w="5794" h="4294" extrusionOk="0">
                  <a:moveTo>
                    <a:pt x="317" y="0"/>
                  </a:moveTo>
                  <a:cubicBezTo>
                    <a:pt x="112" y="0"/>
                    <a:pt x="1" y="330"/>
                    <a:pt x="199" y="462"/>
                  </a:cubicBezTo>
                  <a:cubicBezTo>
                    <a:pt x="1951" y="1629"/>
                    <a:pt x="3624" y="2875"/>
                    <a:pt x="5258" y="4237"/>
                  </a:cubicBezTo>
                  <a:cubicBezTo>
                    <a:pt x="5306" y="4277"/>
                    <a:pt x="5359" y="4294"/>
                    <a:pt x="5411" y="4294"/>
                  </a:cubicBezTo>
                  <a:cubicBezTo>
                    <a:pt x="5611" y="4294"/>
                    <a:pt x="5794" y="4041"/>
                    <a:pt x="5608" y="3886"/>
                  </a:cubicBezTo>
                  <a:cubicBezTo>
                    <a:pt x="3935" y="2524"/>
                    <a:pt x="2223" y="1240"/>
                    <a:pt x="433" y="34"/>
                  </a:cubicBezTo>
                  <a:cubicBezTo>
                    <a:pt x="392" y="11"/>
                    <a:pt x="353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2"/>
            <p:cNvSpPr/>
            <p:nvPr/>
          </p:nvSpPr>
          <p:spPr>
            <a:xfrm>
              <a:off x="4184763" y="5073416"/>
              <a:ext cx="23262" cy="65202"/>
            </a:xfrm>
            <a:custGeom>
              <a:avLst/>
              <a:gdLst/>
              <a:ahLst/>
              <a:cxnLst/>
              <a:rect l="l" t="t" r="r" b="b"/>
              <a:pathLst>
                <a:path w="2172" h="6088" extrusionOk="0">
                  <a:moveTo>
                    <a:pt x="295" y="1"/>
                  </a:moveTo>
                  <a:cubicBezTo>
                    <a:pt x="145" y="1"/>
                    <a:pt x="1" y="117"/>
                    <a:pt x="47" y="301"/>
                  </a:cubicBezTo>
                  <a:cubicBezTo>
                    <a:pt x="708" y="2129"/>
                    <a:pt x="1214" y="3997"/>
                    <a:pt x="1642" y="5904"/>
                  </a:cubicBezTo>
                  <a:cubicBezTo>
                    <a:pt x="1674" y="6032"/>
                    <a:pt x="1771" y="6087"/>
                    <a:pt x="1872" y="6087"/>
                  </a:cubicBezTo>
                  <a:cubicBezTo>
                    <a:pt x="2018" y="6087"/>
                    <a:pt x="2171" y="5971"/>
                    <a:pt x="2148" y="5787"/>
                  </a:cubicBezTo>
                  <a:cubicBezTo>
                    <a:pt x="1720" y="3881"/>
                    <a:pt x="1175" y="2013"/>
                    <a:pt x="553" y="184"/>
                  </a:cubicBezTo>
                  <a:cubicBezTo>
                    <a:pt x="505" y="56"/>
                    <a:pt x="3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2"/>
            <p:cNvSpPr/>
            <p:nvPr/>
          </p:nvSpPr>
          <p:spPr>
            <a:xfrm>
              <a:off x="4211024" y="5107591"/>
              <a:ext cx="20510" cy="50733"/>
            </a:xfrm>
            <a:custGeom>
              <a:avLst/>
              <a:gdLst/>
              <a:ahLst/>
              <a:cxnLst/>
              <a:rect l="l" t="t" r="r" b="b"/>
              <a:pathLst>
                <a:path w="1915" h="4737" extrusionOk="0">
                  <a:moveTo>
                    <a:pt x="286" y="1"/>
                  </a:moveTo>
                  <a:cubicBezTo>
                    <a:pt x="144" y="1"/>
                    <a:pt x="0" y="117"/>
                    <a:pt x="46" y="300"/>
                  </a:cubicBezTo>
                  <a:cubicBezTo>
                    <a:pt x="280" y="1001"/>
                    <a:pt x="513" y="1740"/>
                    <a:pt x="786" y="2441"/>
                  </a:cubicBezTo>
                  <a:cubicBezTo>
                    <a:pt x="902" y="2791"/>
                    <a:pt x="1019" y="3141"/>
                    <a:pt x="1136" y="3491"/>
                  </a:cubicBezTo>
                  <a:lnTo>
                    <a:pt x="1291" y="3997"/>
                  </a:lnTo>
                  <a:cubicBezTo>
                    <a:pt x="1369" y="4153"/>
                    <a:pt x="1408" y="4309"/>
                    <a:pt x="1408" y="4503"/>
                  </a:cubicBezTo>
                  <a:cubicBezTo>
                    <a:pt x="1389" y="4659"/>
                    <a:pt x="1506" y="4737"/>
                    <a:pt x="1632" y="4737"/>
                  </a:cubicBezTo>
                  <a:cubicBezTo>
                    <a:pt x="1758" y="4737"/>
                    <a:pt x="1895" y="4659"/>
                    <a:pt x="1914" y="4503"/>
                  </a:cubicBezTo>
                  <a:cubicBezTo>
                    <a:pt x="1914" y="4153"/>
                    <a:pt x="1797" y="3803"/>
                    <a:pt x="1642" y="3491"/>
                  </a:cubicBezTo>
                  <a:cubicBezTo>
                    <a:pt x="1525" y="3102"/>
                    <a:pt x="1408" y="2752"/>
                    <a:pt x="1291" y="2402"/>
                  </a:cubicBezTo>
                  <a:lnTo>
                    <a:pt x="513" y="184"/>
                  </a:lnTo>
                  <a:cubicBezTo>
                    <a:pt x="481" y="56"/>
                    <a:pt x="38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2"/>
            <p:cNvSpPr/>
            <p:nvPr/>
          </p:nvSpPr>
          <p:spPr>
            <a:xfrm>
              <a:off x="4182364" y="5159599"/>
              <a:ext cx="57448" cy="33672"/>
            </a:xfrm>
            <a:custGeom>
              <a:avLst/>
              <a:gdLst/>
              <a:ahLst/>
              <a:cxnLst/>
              <a:rect l="l" t="t" r="r" b="b"/>
              <a:pathLst>
                <a:path w="5364" h="3144" extrusionOk="0">
                  <a:moveTo>
                    <a:pt x="5014" y="0"/>
                  </a:moveTo>
                  <a:cubicBezTo>
                    <a:pt x="4977" y="0"/>
                    <a:pt x="4939" y="11"/>
                    <a:pt x="4901" y="36"/>
                  </a:cubicBezTo>
                  <a:cubicBezTo>
                    <a:pt x="3462" y="1126"/>
                    <a:pt x="1827" y="1865"/>
                    <a:pt x="232" y="2682"/>
                  </a:cubicBezTo>
                  <a:cubicBezTo>
                    <a:pt x="0" y="2815"/>
                    <a:pt x="134" y="3144"/>
                    <a:pt x="347" y="3144"/>
                  </a:cubicBezTo>
                  <a:cubicBezTo>
                    <a:pt x="385" y="3144"/>
                    <a:pt x="424" y="3134"/>
                    <a:pt x="465" y="3110"/>
                  </a:cubicBezTo>
                  <a:cubicBezTo>
                    <a:pt x="2061" y="2293"/>
                    <a:pt x="3734" y="1554"/>
                    <a:pt x="5135" y="464"/>
                  </a:cubicBezTo>
                  <a:cubicBezTo>
                    <a:pt x="5364" y="301"/>
                    <a:pt x="5208" y="0"/>
                    <a:pt x="5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2"/>
            <p:cNvSpPr/>
            <p:nvPr/>
          </p:nvSpPr>
          <p:spPr>
            <a:xfrm>
              <a:off x="4219881" y="5150699"/>
              <a:ext cx="91560" cy="70675"/>
            </a:xfrm>
            <a:custGeom>
              <a:avLst/>
              <a:gdLst/>
              <a:ahLst/>
              <a:cxnLst/>
              <a:rect l="l" t="t" r="r" b="b"/>
              <a:pathLst>
                <a:path w="8549" h="6599" extrusionOk="0">
                  <a:moveTo>
                    <a:pt x="325" y="1"/>
                  </a:moveTo>
                  <a:cubicBezTo>
                    <a:pt x="124" y="1"/>
                    <a:pt x="0" y="318"/>
                    <a:pt x="192" y="478"/>
                  </a:cubicBezTo>
                  <a:lnTo>
                    <a:pt x="8092" y="6549"/>
                  </a:lnTo>
                  <a:cubicBezTo>
                    <a:pt x="8133" y="6583"/>
                    <a:pt x="8176" y="6598"/>
                    <a:pt x="8217" y="6598"/>
                  </a:cubicBezTo>
                  <a:cubicBezTo>
                    <a:pt x="8405" y="6598"/>
                    <a:pt x="8549" y="6281"/>
                    <a:pt x="8325" y="6121"/>
                  </a:cubicBezTo>
                  <a:lnTo>
                    <a:pt x="464" y="50"/>
                  </a:lnTo>
                  <a:cubicBezTo>
                    <a:pt x="416" y="15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2"/>
            <p:cNvSpPr/>
            <p:nvPr/>
          </p:nvSpPr>
          <p:spPr>
            <a:xfrm>
              <a:off x="4261061" y="5134602"/>
              <a:ext cx="30791" cy="70868"/>
            </a:xfrm>
            <a:custGeom>
              <a:avLst/>
              <a:gdLst/>
              <a:ahLst/>
              <a:cxnLst/>
              <a:rect l="l" t="t" r="r" b="b"/>
              <a:pathLst>
                <a:path w="2875" h="6617" extrusionOk="0">
                  <a:moveTo>
                    <a:pt x="350" y="0"/>
                  </a:moveTo>
                  <a:cubicBezTo>
                    <a:pt x="190" y="0"/>
                    <a:pt x="0" y="193"/>
                    <a:pt x="83" y="386"/>
                  </a:cubicBezTo>
                  <a:cubicBezTo>
                    <a:pt x="1017" y="2370"/>
                    <a:pt x="1406" y="4549"/>
                    <a:pt x="2379" y="6495"/>
                  </a:cubicBezTo>
                  <a:cubicBezTo>
                    <a:pt x="2415" y="6581"/>
                    <a:pt x="2483" y="6617"/>
                    <a:pt x="2554" y="6617"/>
                  </a:cubicBezTo>
                  <a:cubicBezTo>
                    <a:pt x="2707" y="6617"/>
                    <a:pt x="2874" y="6448"/>
                    <a:pt x="2768" y="6262"/>
                  </a:cubicBezTo>
                  <a:cubicBezTo>
                    <a:pt x="1795" y="4316"/>
                    <a:pt x="1445" y="2098"/>
                    <a:pt x="511" y="113"/>
                  </a:cubicBezTo>
                  <a:cubicBezTo>
                    <a:pt x="477" y="33"/>
                    <a:pt x="416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2"/>
            <p:cNvSpPr/>
            <p:nvPr/>
          </p:nvSpPr>
          <p:spPr>
            <a:xfrm>
              <a:off x="4139417" y="5137890"/>
              <a:ext cx="22512" cy="21270"/>
            </a:xfrm>
            <a:custGeom>
              <a:avLst/>
              <a:gdLst/>
              <a:ahLst/>
              <a:cxnLst/>
              <a:rect l="l" t="t" r="r" b="b"/>
              <a:pathLst>
                <a:path w="2102" h="1986" extrusionOk="0">
                  <a:moveTo>
                    <a:pt x="1597" y="517"/>
                  </a:moveTo>
                  <a:lnTo>
                    <a:pt x="1612" y="529"/>
                  </a:lnTo>
                  <a:lnTo>
                    <a:pt x="1624" y="544"/>
                  </a:lnTo>
                  <a:lnTo>
                    <a:pt x="1624" y="544"/>
                  </a:lnTo>
                  <a:cubicBezTo>
                    <a:pt x="1614" y="541"/>
                    <a:pt x="1601" y="535"/>
                    <a:pt x="1597" y="517"/>
                  </a:cubicBezTo>
                  <a:close/>
                  <a:moveTo>
                    <a:pt x="1790" y="1013"/>
                  </a:moveTo>
                  <a:cubicBezTo>
                    <a:pt x="1786" y="1013"/>
                    <a:pt x="1782" y="1013"/>
                    <a:pt x="1778" y="1014"/>
                  </a:cubicBezTo>
                  <a:lnTo>
                    <a:pt x="1778" y="1014"/>
                  </a:lnTo>
                  <a:cubicBezTo>
                    <a:pt x="1776" y="1026"/>
                    <a:pt x="1773" y="1038"/>
                    <a:pt x="1770" y="1050"/>
                  </a:cubicBezTo>
                  <a:lnTo>
                    <a:pt x="1770" y="1050"/>
                  </a:lnTo>
                  <a:cubicBezTo>
                    <a:pt x="1777" y="1039"/>
                    <a:pt x="1783" y="1026"/>
                    <a:pt x="1790" y="1013"/>
                  </a:cubicBezTo>
                  <a:close/>
                  <a:moveTo>
                    <a:pt x="1789" y="930"/>
                  </a:moveTo>
                  <a:lnTo>
                    <a:pt x="1790" y="935"/>
                  </a:lnTo>
                  <a:lnTo>
                    <a:pt x="1790" y="1090"/>
                  </a:lnTo>
                  <a:cubicBezTo>
                    <a:pt x="1780" y="1080"/>
                    <a:pt x="1772" y="1070"/>
                    <a:pt x="1768" y="1060"/>
                  </a:cubicBezTo>
                  <a:lnTo>
                    <a:pt x="1768" y="1060"/>
                  </a:lnTo>
                  <a:cubicBezTo>
                    <a:pt x="1768" y="1057"/>
                    <a:pt x="1769" y="1054"/>
                    <a:pt x="1770" y="1050"/>
                  </a:cubicBezTo>
                  <a:lnTo>
                    <a:pt x="1770" y="1050"/>
                  </a:lnTo>
                  <a:cubicBezTo>
                    <a:pt x="1769" y="1053"/>
                    <a:pt x="1767" y="1055"/>
                    <a:pt x="1766" y="1057"/>
                  </a:cubicBezTo>
                  <a:lnTo>
                    <a:pt x="1766" y="1057"/>
                  </a:lnTo>
                  <a:cubicBezTo>
                    <a:pt x="1757" y="1036"/>
                    <a:pt x="1761" y="1019"/>
                    <a:pt x="1778" y="1014"/>
                  </a:cubicBezTo>
                  <a:lnTo>
                    <a:pt x="1778" y="1014"/>
                  </a:lnTo>
                  <a:cubicBezTo>
                    <a:pt x="1784" y="987"/>
                    <a:pt x="1787" y="958"/>
                    <a:pt x="1789" y="930"/>
                  </a:cubicBezTo>
                  <a:close/>
                  <a:moveTo>
                    <a:pt x="1480" y="1595"/>
                  </a:moveTo>
                  <a:lnTo>
                    <a:pt x="1479" y="1596"/>
                  </a:lnTo>
                  <a:cubicBezTo>
                    <a:pt x="1479" y="1596"/>
                    <a:pt x="1479" y="1596"/>
                    <a:pt x="1479" y="1596"/>
                  </a:cubicBezTo>
                  <a:lnTo>
                    <a:pt x="1479" y="1596"/>
                  </a:lnTo>
                  <a:cubicBezTo>
                    <a:pt x="1479" y="1596"/>
                    <a:pt x="1479" y="1596"/>
                    <a:pt x="1480" y="1595"/>
                  </a:cubicBezTo>
                  <a:close/>
                  <a:moveTo>
                    <a:pt x="701" y="1"/>
                  </a:moveTo>
                  <a:lnTo>
                    <a:pt x="506" y="79"/>
                  </a:lnTo>
                  <a:lnTo>
                    <a:pt x="467" y="79"/>
                  </a:lnTo>
                  <a:cubicBezTo>
                    <a:pt x="350" y="156"/>
                    <a:pt x="195" y="273"/>
                    <a:pt x="117" y="429"/>
                  </a:cubicBezTo>
                  <a:cubicBezTo>
                    <a:pt x="117" y="429"/>
                    <a:pt x="117" y="429"/>
                    <a:pt x="78" y="468"/>
                  </a:cubicBezTo>
                  <a:cubicBezTo>
                    <a:pt x="78" y="507"/>
                    <a:pt x="39" y="623"/>
                    <a:pt x="0" y="662"/>
                  </a:cubicBezTo>
                  <a:cubicBezTo>
                    <a:pt x="0" y="662"/>
                    <a:pt x="0" y="662"/>
                    <a:pt x="0" y="701"/>
                  </a:cubicBezTo>
                  <a:cubicBezTo>
                    <a:pt x="0" y="740"/>
                    <a:pt x="0" y="818"/>
                    <a:pt x="0" y="896"/>
                  </a:cubicBezTo>
                  <a:lnTo>
                    <a:pt x="0" y="935"/>
                  </a:lnTo>
                  <a:lnTo>
                    <a:pt x="0" y="1168"/>
                  </a:lnTo>
                  <a:cubicBezTo>
                    <a:pt x="39" y="1246"/>
                    <a:pt x="78" y="1324"/>
                    <a:pt x="117" y="1363"/>
                  </a:cubicBezTo>
                  <a:cubicBezTo>
                    <a:pt x="156" y="1441"/>
                    <a:pt x="195" y="1480"/>
                    <a:pt x="234" y="1557"/>
                  </a:cubicBezTo>
                  <a:cubicBezTo>
                    <a:pt x="273" y="1557"/>
                    <a:pt x="312" y="1596"/>
                    <a:pt x="350" y="1635"/>
                  </a:cubicBezTo>
                  <a:cubicBezTo>
                    <a:pt x="389" y="1674"/>
                    <a:pt x="428" y="1713"/>
                    <a:pt x="467" y="1713"/>
                  </a:cubicBezTo>
                  <a:cubicBezTo>
                    <a:pt x="500" y="1746"/>
                    <a:pt x="540" y="1772"/>
                    <a:pt x="584" y="1791"/>
                  </a:cubicBezTo>
                  <a:lnTo>
                    <a:pt x="584" y="1791"/>
                  </a:lnTo>
                  <a:cubicBezTo>
                    <a:pt x="623" y="1830"/>
                    <a:pt x="662" y="1830"/>
                    <a:pt x="701" y="1869"/>
                  </a:cubicBezTo>
                  <a:cubicBezTo>
                    <a:pt x="740" y="1869"/>
                    <a:pt x="779" y="1908"/>
                    <a:pt x="817" y="1908"/>
                  </a:cubicBezTo>
                  <a:cubicBezTo>
                    <a:pt x="856" y="1947"/>
                    <a:pt x="895" y="1947"/>
                    <a:pt x="934" y="1985"/>
                  </a:cubicBezTo>
                  <a:lnTo>
                    <a:pt x="1479" y="1985"/>
                  </a:lnTo>
                  <a:lnTo>
                    <a:pt x="1674" y="1869"/>
                  </a:lnTo>
                  <a:cubicBezTo>
                    <a:pt x="1712" y="1830"/>
                    <a:pt x="1790" y="1791"/>
                    <a:pt x="1829" y="1752"/>
                  </a:cubicBezTo>
                  <a:lnTo>
                    <a:pt x="1907" y="1713"/>
                  </a:lnTo>
                  <a:cubicBezTo>
                    <a:pt x="1946" y="1635"/>
                    <a:pt x="1985" y="1596"/>
                    <a:pt x="2024" y="1518"/>
                  </a:cubicBezTo>
                  <a:cubicBezTo>
                    <a:pt x="2063" y="1402"/>
                    <a:pt x="2102" y="1324"/>
                    <a:pt x="2102" y="1207"/>
                  </a:cubicBezTo>
                  <a:lnTo>
                    <a:pt x="2102" y="1090"/>
                  </a:lnTo>
                  <a:lnTo>
                    <a:pt x="2102" y="896"/>
                  </a:lnTo>
                  <a:cubicBezTo>
                    <a:pt x="2102" y="857"/>
                    <a:pt x="2102" y="857"/>
                    <a:pt x="2102" y="818"/>
                  </a:cubicBezTo>
                  <a:cubicBezTo>
                    <a:pt x="2063" y="740"/>
                    <a:pt x="2024" y="662"/>
                    <a:pt x="1985" y="585"/>
                  </a:cubicBezTo>
                  <a:cubicBezTo>
                    <a:pt x="1946" y="507"/>
                    <a:pt x="1868" y="390"/>
                    <a:pt x="1790" y="351"/>
                  </a:cubicBezTo>
                  <a:lnTo>
                    <a:pt x="1751" y="273"/>
                  </a:lnTo>
                  <a:cubicBezTo>
                    <a:pt x="1674" y="234"/>
                    <a:pt x="1635" y="195"/>
                    <a:pt x="1557" y="156"/>
                  </a:cubicBezTo>
                  <a:lnTo>
                    <a:pt x="1518" y="118"/>
                  </a:lnTo>
                  <a:cubicBezTo>
                    <a:pt x="1440" y="79"/>
                    <a:pt x="1362" y="40"/>
                    <a:pt x="1284" y="40"/>
                  </a:cubicBezTo>
                  <a:cubicBezTo>
                    <a:pt x="1168" y="1"/>
                    <a:pt x="1090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2"/>
            <p:cNvSpPr/>
            <p:nvPr/>
          </p:nvSpPr>
          <p:spPr>
            <a:xfrm>
              <a:off x="4204427" y="5155229"/>
              <a:ext cx="37110" cy="37581"/>
            </a:xfrm>
            <a:custGeom>
              <a:avLst/>
              <a:gdLst/>
              <a:ahLst/>
              <a:cxnLst/>
              <a:rect l="l" t="t" r="r" b="b"/>
              <a:pathLst>
                <a:path w="3465" h="3509" extrusionOk="0">
                  <a:moveTo>
                    <a:pt x="1752" y="1456"/>
                  </a:moveTo>
                  <a:lnTo>
                    <a:pt x="1776" y="1475"/>
                  </a:lnTo>
                  <a:lnTo>
                    <a:pt x="1776" y="1475"/>
                  </a:lnTo>
                  <a:cubicBezTo>
                    <a:pt x="1762" y="1466"/>
                    <a:pt x="1752" y="1456"/>
                    <a:pt x="1752" y="1456"/>
                  </a:cubicBezTo>
                  <a:close/>
                  <a:moveTo>
                    <a:pt x="1634" y="1755"/>
                  </a:moveTo>
                  <a:cubicBezTo>
                    <a:pt x="1634" y="1755"/>
                    <a:pt x="1633" y="1756"/>
                    <a:pt x="1633" y="1756"/>
                  </a:cubicBezTo>
                  <a:lnTo>
                    <a:pt x="1633" y="1756"/>
                  </a:lnTo>
                  <a:cubicBezTo>
                    <a:pt x="1633" y="1756"/>
                    <a:pt x="1632" y="1757"/>
                    <a:pt x="1631" y="1757"/>
                  </a:cubicBezTo>
                  <a:lnTo>
                    <a:pt x="1631" y="1757"/>
                  </a:lnTo>
                  <a:lnTo>
                    <a:pt x="1631" y="1755"/>
                  </a:lnTo>
                  <a:lnTo>
                    <a:pt x="1631" y="1755"/>
                  </a:lnTo>
                  <a:lnTo>
                    <a:pt x="1634" y="1755"/>
                  </a:lnTo>
                  <a:close/>
                  <a:moveTo>
                    <a:pt x="1627" y="1790"/>
                  </a:moveTo>
                  <a:cubicBezTo>
                    <a:pt x="1627" y="1791"/>
                    <a:pt x="1626" y="1792"/>
                    <a:pt x="1626" y="1793"/>
                  </a:cubicBezTo>
                  <a:lnTo>
                    <a:pt x="1626" y="1793"/>
                  </a:lnTo>
                  <a:lnTo>
                    <a:pt x="1626" y="1790"/>
                  </a:lnTo>
                  <a:lnTo>
                    <a:pt x="1626" y="1790"/>
                  </a:lnTo>
                  <a:lnTo>
                    <a:pt x="1627" y="1790"/>
                  </a:lnTo>
                  <a:close/>
                  <a:moveTo>
                    <a:pt x="1611" y="1802"/>
                  </a:moveTo>
                  <a:cubicBezTo>
                    <a:pt x="1612" y="1804"/>
                    <a:pt x="1612" y="1806"/>
                    <a:pt x="1613" y="1807"/>
                  </a:cubicBezTo>
                  <a:lnTo>
                    <a:pt x="1613" y="1807"/>
                  </a:lnTo>
                  <a:cubicBezTo>
                    <a:pt x="1610" y="1810"/>
                    <a:pt x="1606" y="1813"/>
                    <a:pt x="1603" y="1815"/>
                  </a:cubicBezTo>
                  <a:lnTo>
                    <a:pt x="1603" y="1815"/>
                  </a:lnTo>
                  <a:lnTo>
                    <a:pt x="1602" y="1809"/>
                  </a:lnTo>
                  <a:lnTo>
                    <a:pt x="1611" y="1802"/>
                  </a:lnTo>
                  <a:close/>
                  <a:moveTo>
                    <a:pt x="1622" y="1845"/>
                  </a:moveTo>
                  <a:lnTo>
                    <a:pt x="1622" y="1845"/>
                  </a:lnTo>
                  <a:cubicBezTo>
                    <a:pt x="1627" y="1872"/>
                    <a:pt x="1626" y="1899"/>
                    <a:pt x="1622" y="1926"/>
                  </a:cubicBezTo>
                  <a:lnTo>
                    <a:pt x="1622" y="1926"/>
                  </a:lnTo>
                  <a:lnTo>
                    <a:pt x="1621" y="1925"/>
                  </a:lnTo>
                  <a:lnTo>
                    <a:pt x="1621" y="1925"/>
                  </a:lnTo>
                  <a:cubicBezTo>
                    <a:pt x="1620" y="1921"/>
                    <a:pt x="1618" y="1917"/>
                    <a:pt x="1617" y="1914"/>
                  </a:cubicBezTo>
                  <a:lnTo>
                    <a:pt x="1617" y="1914"/>
                  </a:lnTo>
                  <a:lnTo>
                    <a:pt x="1613" y="1884"/>
                  </a:lnTo>
                  <a:lnTo>
                    <a:pt x="1616" y="1865"/>
                  </a:lnTo>
                  <a:lnTo>
                    <a:pt x="1622" y="1845"/>
                  </a:lnTo>
                  <a:close/>
                  <a:moveTo>
                    <a:pt x="1966" y="1991"/>
                  </a:moveTo>
                  <a:lnTo>
                    <a:pt x="1963" y="1995"/>
                  </a:lnTo>
                  <a:lnTo>
                    <a:pt x="1957" y="1997"/>
                  </a:lnTo>
                  <a:lnTo>
                    <a:pt x="1957" y="1997"/>
                  </a:lnTo>
                  <a:cubicBezTo>
                    <a:pt x="1960" y="1995"/>
                    <a:pt x="1963" y="1993"/>
                    <a:pt x="1966" y="1991"/>
                  </a:cubicBezTo>
                  <a:close/>
                  <a:moveTo>
                    <a:pt x="1724" y="0"/>
                  </a:moveTo>
                  <a:cubicBezTo>
                    <a:pt x="1655" y="0"/>
                    <a:pt x="1587" y="5"/>
                    <a:pt x="1518" y="16"/>
                  </a:cubicBezTo>
                  <a:cubicBezTo>
                    <a:pt x="1285" y="55"/>
                    <a:pt x="1090" y="133"/>
                    <a:pt x="896" y="250"/>
                  </a:cubicBezTo>
                  <a:cubicBezTo>
                    <a:pt x="701" y="366"/>
                    <a:pt x="546" y="522"/>
                    <a:pt x="390" y="717"/>
                  </a:cubicBezTo>
                  <a:cubicBezTo>
                    <a:pt x="234" y="911"/>
                    <a:pt x="156" y="1106"/>
                    <a:pt x="79" y="1339"/>
                  </a:cubicBezTo>
                  <a:cubicBezTo>
                    <a:pt x="1" y="1612"/>
                    <a:pt x="1" y="1884"/>
                    <a:pt x="79" y="2156"/>
                  </a:cubicBezTo>
                  <a:cubicBezTo>
                    <a:pt x="117" y="2312"/>
                    <a:pt x="156" y="2429"/>
                    <a:pt x="234" y="2546"/>
                  </a:cubicBezTo>
                  <a:cubicBezTo>
                    <a:pt x="273" y="2701"/>
                    <a:pt x="351" y="2818"/>
                    <a:pt x="468" y="2896"/>
                  </a:cubicBezTo>
                  <a:lnTo>
                    <a:pt x="546" y="2974"/>
                  </a:lnTo>
                  <a:cubicBezTo>
                    <a:pt x="584" y="3051"/>
                    <a:pt x="701" y="3090"/>
                    <a:pt x="779" y="3168"/>
                  </a:cubicBezTo>
                  <a:cubicBezTo>
                    <a:pt x="823" y="3195"/>
                    <a:pt x="868" y="3218"/>
                    <a:pt x="913" y="3237"/>
                  </a:cubicBezTo>
                  <a:lnTo>
                    <a:pt x="913" y="3237"/>
                  </a:lnTo>
                  <a:cubicBezTo>
                    <a:pt x="949" y="3266"/>
                    <a:pt x="983" y="3295"/>
                    <a:pt x="1012" y="3324"/>
                  </a:cubicBezTo>
                  <a:cubicBezTo>
                    <a:pt x="1129" y="3402"/>
                    <a:pt x="1246" y="3441"/>
                    <a:pt x="1363" y="3480"/>
                  </a:cubicBezTo>
                  <a:cubicBezTo>
                    <a:pt x="1499" y="3499"/>
                    <a:pt x="1625" y="3509"/>
                    <a:pt x="1752" y="3509"/>
                  </a:cubicBezTo>
                  <a:cubicBezTo>
                    <a:pt x="1878" y="3509"/>
                    <a:pt x="2005" y="3499"/>
                    <a:pt x="2141" y="3480"/>
                  </a:cubicBezTo>
                  <a:lnTo>
                    <a:pt x="2297" y="3441"/>
                  </a:lnTo>
                  <a:cubicBezTo>
                    <a:pt x="2413" y="3363"/>
                    <a:pt x="2530" y="3324"/>
                    <a:pt x="2647" y="3246"/>
                  </a:cubicBezTo>
                  <a:cubicBezTo>
                    <a:pt x="2841" y="3129"/>
                    <a:pt x="3036" y="2935"/>
                    <a:pt x="3192" y="2740"/>
                  </a:cubicBezTo>
                  <a:cubicBezTo>
                    <a:pt x="3269" y="2585"/>
                    <a:pt x="3347" y="2429"/>
                    <a:pt x="3425" y="2234"/>
                  </a:cubicBezTo>
                  <a:cubicBezTo>
                    <a:pt x="3464" y="1962"/>
                    <a:pt x="3464" y="1690"/>
                    <a:pt x="3425" y="1417"/>
                  </a:cubicBezTo>
                  <a:cubicBezTo>
                    <a:pt x="3386" y="1261"/>
                    <a:pt x="3308" y="1067"/>
                    <a:pt x="3231" y="911"/>
                  </a:cubicBezTo>
                  <a:cubicBezTo>
                    <a:pt x="3153" y="833"/>
                    <a:pt x="3114" y="756"/>
                    <a:pt x="3075" y="678"/>
                  </a:cubicBezTo>
                  <a:cubicBezTo>
                    <a:pt x="2997" y="600"/>
                    <a:pt x="2958" y="522"/>
                    <a:pt x="2919" y="483"/>
                  </a:cubicBezTo>
                  <a:cubicBezTo>
                    <a:pt x="2686" y="289"/>
                    <a:pt x="2491" y="133"/>
                    <a:pt x="2219" y="55"/>
                  </a:cubicBezTo>
                  <a:cubicBezTo>
                    <a:pt x="2054" y="28"/>
                    <a:pt x="1889" y="0"/>
                    <a:pt x="1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32"/>
            <p:cNvSpPr/>
            <p:nvPr/>
          </p:nvSpPr>
          <p:spPr>
            <a:xfrm>
              <a:off x="4200261" y="5097888"/>
              <a:ext cx="25854" cy="24601"/>
            </a:xfrm>
            <a:custGeom>
              <a:avLst/>
              <a:gdLst/>
              <a:ahLst/>
              <a:cxnLst/>
              <a:rect l="l" t="t" r="r" b="b"/>
              <a:pathLst>
                <a:path w="2414" h="2297" extrusionOk="0">
                  <a:moveTo>
                    <a:pt x="1833" y="717"/>
                  </a:moveTo>
                  <a:cubicBezTo>
                    <a:pt x="1834" y="718"/>
                    <a:pt x="1835" y="719"/>
                    <a:pt x="1836" y="719"/>
                  </a:cubicBezTo>
                  <a:lnTo>
                    <a:pt x="1836" y="719"/>
                  </a:lnTo>
                  <a:lnTo>
                    <a:pt x="1838" y="726"/>
                  </a:lnTo>
                  <a:lnTo>
                    <a:pt x="1838" y="726"/>
                  </a:lnTo>
                  <a:cubicBezTo>
                    <a:pt x="1836" y="723"/>
                    <a:pt x="1834" y="720"/>
                    <a:pt x="1833" y="717"/>
                  </a:cubicBezTo>
                  <a:close/>
                  <a:moveTo>
                    <a:pt x="468" y="1440"/>
                  </a:moveTo>
                  <a:cubicBezTo>
                    <a:pt x="506" y="1440"/>
                    <a:pt x="506" y="1440"/>
                    <a:pt x="506" y="1479"/>
                  </a:cubicBezTo>
                  <a:lnTo>
                    <a:pt x="468" y="1440"/>
                  </a:lnTo>
                  <a:close/>
                  <a:moveTo>
                    <a:pt x="818" y="0"/>
                  </a:moveTo>
                  <a:lnTo>
                    <a:pt x="701" y="39"/>
                  </a:lnTo>
                  <a:lnTo>
                    <a:pt x="545" y="78"/>
                  </a:lnTo>
                  <a:lnTo>
                    <a:pt x="312" y="234"/>
                  </a:lnTo>
                  <a:lnTo>
                    <a:pt x="312" y="273"/>
                  </a:lnTo>
                  <a:cubicBezTo>
                    <a:pt x="273" y="311"/>
                    <a:pt x="195" y="428"/>
                    <a:pt x="156" y="467"/>
                  </a:cubicBezTo>
                  <a:cubicBezTo>
                    <a:pt x="156" y="506"/>
                    <a:pt x="156" y="506"/>
                    <a:pt x="156" y="506"/>
                  </a:cubicBezTo>
                  <a:lnTo>
                    <a:pt x="40" y="739"/>
                  </a:lnTo>
                  <a:lnTo>
                    <a:pt x="40" y="778"/>
                  </a:lnTo>
                  <a:cubicBezTo>
                    <a:pt x="40" y="856"/>
                    <a:pt x="1" y="973"/>
                    <a:pt x="1" y="1051"/>
                  </a:cubicBezTo>
                  <a:cubicBezTo>
                    <a:pt x="1" y="1051"/>
                    <a:pt x="1" y="1090"/>
                    <a:pt x="1" y="1090"/>
                  </a:cubicBezTo>
                  <a:lnTo>
                    <a:pt x="1" y="1129"/>
                  </a:lnTo>
                  <a:cubicBezTo>
                    <a:pt x="1" y="1206"/>
                    <a:pt x="40" y="1323"/>
                    <a:pt x="40" y="1401"/>
                  </a:cubicBezTo>
                  <a:cubicBezTo>
                    <a:pt x="40" y="1401"/>
                    <a:pt x="40" y="1440"/>
                    <a:pt x="40" y="1479"/>
                  </a:cubicBezTo>
                  <a:cubicBezTo>
                    <a:pt x="78" y="1557"/>
                    <a:pt x="117" y="1635"/>
                    <a:pt x="156" y="1712"/>
                  </a:cubicBezTo>
                  <a:lnTo>
                    <a:pt x="156" y="1751"/>
                  </a:lnTo>
                  <a:lnTo>
                    <a:pt x="312" y="1946"/>
                  </a:lnTo>
                  <a:lnTo>
                    <a:pt x="351" y="1985"/>
                  </a:lnTo>
                  <a:lnTo>
                    <a:pt x="545" y="2140"/>
                  </a:lnTo>
                  <a:lnTo>
                    <a:pt x="584" y="2140"/>
                  </a:lnTo>
                  <a:lnTo>
                    <a:pt x="701" y="2179"/>
                  </a:lnTo>
                  <a:lnTo>
                    <a:pt x="818" y="2257"/>
                  </a:lnTo>
                  <a:lnTo>
                    <a:pt x="857" y="2257"/>
                  </a:lnTo>
                  <a:lnTo>
                    <a:pt x="1129" y="2296"/>
                  </a:lnTo>
                  <a:lnTo>
                    <a:pt x="1440" y="2296"/>
                  </a:lnTo>
                  <a:lnTo>
                    <a:pt x="1713" y="2179"/>
                  </a:lnTo>
                  <a:lnTo>
                    <a:pt x="1907" y="2024"/>
                  </a:lnTo>
                  <a:lnTo>
                    <a:pt x="2063" y="1829"/>
                  </a:lnTo>
                  <a:cubicBezTo>
                    <a:pt x="2063" y="1776"/>
                    <a:pt x="2081" y="1724"/>
                    <a:pt x="2105" y="1671"/>
                  </a:cubicBezTo>
                  <a:lnTo>
                    <a:pt x="2105" y="1671"/>
                  </a:lnTo>
                  <a:cubicBezTo>
                    <a:pt x="2220" y="1554"/>
                    <a:pt x="2297" y="1400"/>
                    <a:pt x="2374" y="1245"/>
                  </a:cubicBezTo>
                  <a:lnTo>
                    <a:pt x="2413" y="973"/>
                  </a:lnTo>
                  <a:cubicBezTo>
                    <a:pt x="2413" y="778"/>
                    <a:pt x="2335" y="623"/>
                    <a:pt x="2258" y="467"/>
                  </a:cubicBezTo>
                  <a:lnTo>
                    <a:pt x="2258" y="545"/>
                  </a:lnTo>
                  <a:lnTo>
                    <a:pt x="2180" y="428"/>
                  </a:lnTo>
                  <a:lnTo>
                    <a:pt x="2102" y="311"/>
                  </a:lnTo>
                  <a:lnTo>
                    <a:pt x="2063" y="311"/>
                  </a:lnTo>
                  <a:lnTo>
                    <a:pt x="1830" y="117"/>
                  </a:lnTo>
                  <a:cubicBezTo>
                    <a:pt x="1752" y="78"/>
                    <a:pt x="1635" y="39"/>
                    <a:pt x="1557" y="39"/>
                  </a:cubicBezTo>
                  <a:lnTo>
                    <a:pt x="1207" y="39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2"/>
            <p:cNvSpPr/>
            <p:nvPr/>
          </p:nvSpPr>
          <p:spPr>
            <a:xfrm>
              <a:off x="4176088" y="5062042"/>
              <a:ext cx="22930" cy="22095"/>
            </a:xfrm>
            <a:custGeom>
              <a:avLst/>
              <a:gdLst/>
              <a:ahLst/>
              <a:cxnLst/>
              <a:rect l="l" t="t" r="r" b="b"/>
              <a:pathLst>
                <a:path w="2141" h="2063" extrusionOk="0">
                  <a:moveTo>
                    <a:pt x="1547" y="1363"/>
                  </a:moveTo>
                  <a:lnTo>
                    <a:pt x="1535" y="1379"/>
                  </a:lnTo>
                  <a:lnTo>
                    <a:pt x="1535" y="1379"/>
                  </a:lnTo>
                  <a:lnTo>
                    <a:pt x="1518" y="1392"/>
                  </a:lnTo>
                  <a:lnTo>
                    <a:pt x="1518" y="1392"/>
                  </a:lnTo>
                  <a:cubicBezTo>
                    <a:pt x="1519" y="1365"/>
                    <a:pt x="1521" y="1363"/>
                    <a:pt x="1547" y="1363"/>
                  </a:cubicBezTo>
                  <a:close/>
                  <a:moveTo>
                    <a:pt x="285" y="1102"/>
                  </a:moveTo>
                  <a:cubicBezTo>
                    <a:pt x="291" y="1135"/>
                    <a:pt x="299" y="1169"/>
                    <a:pt x="312" y="1207"/>
                  </a:cubicBezTo>
                  <a:lnTo>
                    <a:pt x="390" y="1401"/>
                  </a:lnTo>
                  <a:lnTo>
                    <a:pt x="390" y="1440"/>
                  </a:lnTo>
                  <a:lnTo>
                    <a:pt x="312" y="1246"/>
                  </a:lnTo>
                  <a:cubicBezTo>
                    <a:pt x="312" y="1246"/>
                    <a:pt x="312" y="1285"/>
                    <a:pt x="312" y="1324"/>
                  </a:cubicBezTo>
                  <a:lnTo>
                    <a:pt x="278" y="1118"/>
                  </a:lnTo>
                  <a:lnTo>
                    <a:pt x="285" y="1102"/>
                  </a:lnTo>
                  <a:close/>
                  <a:moveTo>
                    <a:pt x="1129" y="1"/>
                  </a:moveTo>
                  <a:cubicBezTo>
                    <a:pt x="1053" y="1"/>
                    <a:pt x="977" y="17"/>
                    <a:pt x="911" y="40"/>
                  </a:cubicBezTo>
                  <a:lnTo>
                    <a:pt x="911" y="40"/>
                  </a:lnTo>
                  <a:cubicBezTo>
                    <a:pt x="842" y="40"/>
                    <a:pt x="775" y="43"/>
                    <a:pt x="740" y="78"/>
                  </a:cubicBezTo>
                  <a:lnTo>
                    <a:pt x="818" y="78"/>
                  </a:lnTo>
                  <a:cubicBezTo>
                    <a:pt x="740" y="78"/>
                    <a:pt x="662" y="117"/>
                    <a:pt x="584" y="156"/>
                  </a:cubicBezTo>
                  <a:lnTo>
                    <a:pt x="740" y="78"/>
                  </a:lnTo>
                  <a:lnTo>
                    <a:pt x="623" y="117"/>
                  </a:lnTo>
                  <a:cubicBezTo>
                    <a:pt x="584" y="117"/>
                    <a:pt x="545" y="156"/>
                    <a:pt x="545" y="156"/>
                  </a:cubicBezTo>
                  <a:cubicBezTo>
                    <a:pt x="390" y="234"/>
                    <a:pt x="273" y="351"/>
                    <a:pt x="195" y="506"/>
                  </a:cubicBezTo>
                  <a:cubicBezTo>
                    <a:pt x="195" y="506"/>
                    <a:pt x="195" y="506"/>
                    <a:pt x="195" y="545"/>
                  </a:cubicBezTo>
                  <a:lnTo>
                    <a:pt x="78" y="740"/>
                  </a:lnTo>
                  <a:lnTo>
                    <a:pt x="78" y="779"/>
                  </a:lnTo>
                  <a:cubicBezTo>
                    <a:pt x="1" y="1129"/>
                    <a:pt x="78" y="1518"/>
                    <a:pt x="351" y="1791"/>
                  </a:cubicBezTo>
                  <a:cubicBezTo>
                    <a:pt x="468" y="1907"/>
                    <a:pt x="662" y="1985"/>
                    <a:pt x="857" y="2063"/>
                  </a:cubicBezTo>
                  <a:lnTo>
                    <a:pt x="1402" y="2063"/>
                  </a:lnTo>
                  <a:cubicBezTo>
                    <a:pt x="1518" y="2024"/>
                    <a:pt x="1596" y="1985"/>
                    <a:pt x="1674" y="1946"/>
                  </a:cubicBezTo>
                  <a:lnTo>
                    <a:pt x="1868" y="1791"/>
                  </a:lnTo>
                  <a:cubicBezTo>
                    <a:pt x="1946" y="1713"/>
                    <a:pt x="1985" y="1635"/>
                    <a:pt x="2024" y="1518"/>
                  </a:cubicBezTo>
                  <a:cubicBezTo>
                    <a:pt x="2063" y="1479"/>
                    <a:pt x="2063" y="1440"/>
                    <a:pt x="2102" y="1401"/>
                  </a:cubicBezTo>
                  <a:cubicBezTo>
                    <a:pt x="2102" y="1363"/>
                    <a:pt x="2102" y="1363"/>
                    <a:pt x="2102" y="1363"/>
                  </a:cubicBezTo>
                  <a:cubicBezTo>
                    <a:pt x="2102" y="1285"/>
                    <a:pt x="2102" y="1207"/>
                    <a:pt x="2141" y="1129"/>
                  </a:cubicBezTo>
                  <a:lnTo>
                    <a:pt x="2141" y="1051"/>
                  </a:lnTo>
                  <a:cubicBezTo>
                    <a:pt x="2102" y="973"/>
                    <a:pt x="2102" y="857"/>
                    <a:pt x="2102" y="779"/>
                  </a:cubicBezTo>
                  <a:cubicBezTo>
                    <a:pt x="2102" y="740"/>
                    <a:pt x="2102" y="740"/>
                    <a:pt x="2102" y="701"/>
                  </a:cubicBezTo>
                  <a:cubicBezTo>
                    <a:pt x="2063" y="623"/>
                    <a:pt x="2024" y="545"/>
                    <a:pt x="1985" y="468"/>
                  </a:cubicBezTo>
                  <a:cubicBezTo>
                    <a:pt x="1907" y="351"/>
                    <a:pt x="1791" y="234"/>
                    <a:pt x="1674" y="156"/>
                  </a:cubicBezTo>
                  <a:lnTo>
                    <a:pt x="1635" y="156"/>
                  </a:lnTo>
                  <a:cubicBezTo>
                    <a:pt x="1479" y="39"/>
                    <a:pt x="1324" y="1"/>
                    <a:pt x="1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2"/>
            <p:cNvSpPr/>
            <p:nvPr/>
          </p:nvSpPr>
          <p:spPr>
            <a:xfrm>
              <a:off x="4253189" y="5126227"/>
              <a:ext cx="21688" cy="20842"/>
            </a:xfrm>
            <a:custGeom>
              <a:avLst/>
              <a:gdLst/>
              <a:ahLst/>
              <a:cxnLst/>
              <a:rect l="l" t="t" r="r" b="b"/>
              <a:pathLst>
                <a:path w="2025" h="1946" extrusionOk="0">
                  <a:moveTo>
                    <a:pt x="351" y="857"/>
                  </a:moveTo>
                  <a:cubicBezTo>
                    <a:pt x="337" y="940"/>
                    <a:pt x="328" y="1024"/>
                    <a:pt x="328" y="1106"/>
                  </a:cubicBezTo>
                  <a:lnTo>
                    <a:pt x="328" y="1106"/>
                  </a:lnTo>
                  <a:lnTo>
                    <a:pt x="318" y="1051"/>
                  </a:lnTo>
                  <a:lnTo>
                    <a:pt x="351" y="857"/>
                  </a:lnTo>
                  <a:close/>
                  <a:moveTo>
                    <a:pt x="1946" y="973"/>
                  </a:moveTo>
                  <a:cubicBezTo>
                    <a:pt x="1946" y="1032"/>
                    <a:pt x="1946" y="1090"/>
                    <a:pt x="1930" y="1148"/>
                  </a:cubicBezTo>
                  <a:lnTo>
                    <a:pt x="1930" y="1148"/>
                  </a:lnTo>
                  <a:cubicBezTo>
                    <a:pt x="1941" y="1089"/>
                    <a:pt x="1946" y="1028"/>
                    <a:pt x="1946" y="973"/>
                  </a:cubicBezTo>
                  <a:close/>
                  <a:moveTo>
                    <a:pt x="1834" y="1389"/>
                  </a:moveTo>
                  <a:lnTo>
                    <a:pt x="1830" y="1401"/>
                  </a:lnTo>
                  <a:cubicBezTo>
                    <a:pt x="1830" y="1399"/>
                    <a:pt x="1830" y="1397"/>
                    <a:pt x="1830" y="1395"/>
                  </a:cubicBezTo>
                  <a:lnTo>
                    <a:pt x="1830" y="1395"/>
                  </a:lnTo>
                  <a:cubicBezTo>
                    <a:pt x="1831" y="1393"/>
                    <a:pt x="1832" y="1391"/>
                    <a:pt x="1834" y="1389"/>
                  </a:cubicBezTo>
                  <a:close/>
                  <a:moveTo>
                    <a:pt x="1090" y="0"/>
                  </a:moveTo>
                  <a:cubicBezTo>
                    <a:pt x="973" y="0"/>
                    <a:pt x="896" y="39"/>
                    <a:pt x="818" y="39"/>
                  </a:cubicBezTo>
                  <a:lnTo>
                    <a:pt x="740" y="39"/>
                  </a:lnTo>
                  <a:cubicBezTo>
                    <a:pt x="662" y="39"/>
                    <a:pt x="584" y="117"/>
                    <a:pt x="506" y="156"/>
                  </a:cubicBezTo>
                  <a:lnTo>
                    <a:pt x="468" y="156"/>
                  </a:lnTo>
                  <a:cubicBezTo>
                    <a:pt x="351" y="234"/>
                    <a:pt x="234" y="350"/>
                    <a:pt x="117" y="467"/>
                  </a:cubicBezTo>
                  <a:cubicBezTo>
                    <a:pt x="40" y="623"/>
                    <a:pt x="1" y="817"/>
                    <a:pt x="1" y="973"/>
                  </a:cubicBezTo>
                  <a:cubicBezTo>
                    <a:pt x="1" y="1507"/>
                    <a:pt x="427" y="1899"/>
                    <a:pt x="899" y="1929"/>
                  </a:cubicBezTo>
                  <a:lnTo>
                    <a:pt x="899" y="1929"/>
                  </a:lnTo>
                  <a:cubicBezTo>
                    <a:pt x="911" y="1935"/>
                    <a:pt x="923" y="1940"/>
                    <a:pt x="935" y="1946"/>
                  </a:cubicBezTo>
                  <a:lnTo>
                    <a:pt x="1168" y="1946"/>
                  </a:lnTo>
                  <a:cubicBezTo>
                    <a:pt x="1324" y="1946"/>
                    <a:pt x="1479" y="1907"/>
                    <a:pt x="1596" y="1829"/>
                  </a:cubicBezTo>
                  <a:lnTo>
                    <a:pt x="1791" y="1712"/>
                  </a:lnTo>
                  <a:cubicBezTo>
                    <a:pt x="1868" y="1596"/>
                    <a:pt x="1946" y="1479"/>
                    <a:pt x="2024" y="1323"/>
                  </a:cubicBezTo>
                  <a:lnTo>
                    <a:pt x="1985" y="1284"/>
                  </a:lnTo>
                  <a:lnTo>
                    <a:pt x="1985" y="1245"/>
                  </a:lnTo>
                  <a:cubicBezTo>
                    <a:pt x="1985" y="1207"/>
                    <a:pt x="1985" y="1168"/>
                    <a:pt x="1985" y="1129"/>
                  </a:cubicBezTo>
                  <a:lnTo>
                    <a:pt x="1985" y="1012"/>
                  </a:lnTo>
                  <a:lnTo>
                    <a:pt x="1985" y="973"/>
                  </a:lnTo>
                  <a:lnTo>
                    <a:pt x="1946" y="740"/>
                  </a:lnTo>
                  <a:cubicBezTo>
                    <a:pt x="1946" y="740"/>
                    <a:pt x="1946" y="701"/>
                    <a:pt x="1946" y="701"/>
                  </a:cubicBezTo>
                  <a:cubicBezTo>
                    <a:pt x="1907" y="662"/>
                    <a:pt x="1907" y="623"/>
                    <a:pt x="1907" y="584"/>
                  </a:cubicBezTo>
                  <a:lnTo>
                    <a:pt x="1868" y="467"/>
                  </a:lnTo>
                  <a:cubicBezTo>
                    <a:pt x="1791" y="389"/>
                    <a:pt x="1713" y="273"/>
                    <a:pt x="1713" y="273"/>
                  </a:cubicBezTo>
                  <a:lnTo>
                    <a:pt x="1518" y="117"/>
                  </a:lnTo>
                  <a:cubicBezTo>
                    <a:pt x="1479" y="78"/>
                    <a:pt x="1402" y="39"/>
                    <a:pt x="1324" y="39"/>
                  </a:cubicBezTo>
                  <a:lnTo>
                    <a:pt x="10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0" name="Google Shape;3550;p32"/>
          <p:cNvSpPr/>
          <p:nvPr/>
        </p:nvSpPr>
        <p:spPr>
          <a:xfrm rot="5400000">
            <a:off x="8332163" y="6860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1" name="Google Shape;3551;p32"/>
          <p:cNvSpPr txBox="1"/>
          <p:nvPr/>
        </p:nvSpPr>
        <p:spPr>
          <a:xfrm rot="-5400000">
            <a:off x="8330363" y="747575"/>
            <a:ext cx="645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chemeClr val="hlink"/>
                </a:solid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M</a:t>
            </a: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O</a:t>
            </a:r>
            <a:r>
              <a:rPr lang="en" sz="1500" b="1" u="sng">
                <a:solidFill>
                  <a:schemeClr val="hlink"/>
                </a:solid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N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52" name="Google Shape;3552;p32"/>
          <p:cNvSpPr/>
          <p:nvPr/>
        </p:nvSpPr>
        <p:spPr>
          <a:xfrm rot="5400000">
            <a:off x="8340925" y="1349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3" name="Google Shape;3553;p32"/>
          <p:cNvSpPr txBox="1"/>
          <p:nvPr/>
        </p:nvSpPr>
        <p:spPr>
          <a:xfrm rot="-5400000">
            <a:off x="8342875" y="1415175"/>
            <a:ext cx="637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TUE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54" name="Google Shape;3554;p32"/>
          <p:cNvSpPr/>
          <p:nvPr/>
        </p:nvSpPr>
        <p:spPr>
          <a:xfrm rot="5400000">
            <a:off x="8340925" y="2021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</p:txBody>
      </p:sp>
      <p:sp>
        <p:nvSpPr>
          <p:cNvPr id="3555" name="Google Shape;3555;p32"/>
          <p:cNvSpPr txBox="1"/>
          <p:nvPr/>
        </p:nvSpPr>
        <p:spPr>
          <a:xfrm rot="-5400000">
            <a:off x="8337175" y="2080825"/>
            <a:ext cx="649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4" action="ppaction://hlinksldjump"/>
              </a:rPr>
              <a:t>WED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56" name="Google Shape;3556;p32"/>
          <p:cNvSpPr/>
          <p:nvPr/>
        </p:nvSpPr>
        <p:spPr>
          <a:xfrm rot="5400000">
            <a:off x="8340925" y="26926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7" name="Google Shape;3557;p32"/>
          <p:cNvSpPr txBox="1"/>
          <p:nvPr/>
        </p:nvSpPr>
        <p:spPr>
          <a:xfrm rot="-5400000">
            <a:off x="8342575" y="2757575"/>
            <a:ext cx="638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3" action="ppaction://hlinksldjump"/>
              </a:rPr>
              <a:t>TU</a:t>
            </a:r>
            <a:r>
              <a:rPr lang="en" sz="15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E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58" name="Google Shape;3558;p32"/>
          <p:cNvSpPr/>
          <p:nvPr/>
        </p:nvSpPr>
        <p:spPr>
          <a:xfrm rot="5400000">
            <a:off x="8340925" y="33651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9" name="Google Shape;3559;p32"/>
          <p:cNvSpPr txBox="1"/>
          <p:nvPr/>
        </p:nvSpPr>
        <p:spPr>
          <a:xfrm rot="-5400000">
            <a:off x="8340325" y="342787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5" action="ppaction://hlinksldjump"/>
              </a:rPr>
              <a:t>FRI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560" name="Google Shape;3560;p32"/>
          <p:cNvSpPr/>
          <p:nvPr/>
        </p:nvSpPr>
        <p:spPr>
          <a:xfrm rot="5400000">
            <a:off x="8340925" y="4038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p32"/>
          <p:cNvSpPr txBox="1"/>
          <p:nvPr/>
        </p:nvSpPr>
        <p:spPr>
          <a:xfrm rot="-5400000">
            <a:off x="8340325" y="410162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WKND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99" name="Kotak Teks 498">
            <a:extLst>
              <a:ext uri="{FF2B5EF4-FFF2-40B4-BE49-F238E27FC236}">
                <a16:creationId xmlns:a16="http://schemas.microsoft.com/office/drawing/2014/main" id="{6F636F9F-CCCD-4212-A895-4E97D4CB1E77}"/>
              </a:ext>
            </a:extLst>
          </p:cNvPr>
          <p:cNvSpPr txBox="1"/>
          <p:nvPr/>
        </p:nvSpPr>
        <p:spPr>
          <a:xfrm>
            <a:off x="5103657" y="622373"/>
            <a:ext cx="3301371" cy="387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Keuntungan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pemimpin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Teknis yang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d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Pemimpin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memungkinkan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naik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manajerial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teratas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daripada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pemimpin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teknis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rendah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supervisor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saja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memudahkan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mengawasi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mengarahkan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karyawannya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Pemimpin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mengurangi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ambiguitas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konflik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timnya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karyawan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umumnya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puas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pemimpin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teknis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rata-rata.</a:t>
            </a:r>
            <a:endParaRPr lang="id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5" name="Google Shape;5076;p44">
            <a:extLst>
              <a:ext uri="{FF2B5EF4-FFF2-40B4-BE49-F238E27FC236}">
                <a16:creationId xmlns:a16="http://schemas.microsoft.com/office/drawing/2014/main" id="{397E795C-BF77-4A68-A756-FC5692B52C51}"/>
              </a:ext>
            </a:extLst>
          </p:cNvPr>
          <p:cNvGrpSpPr/>
          <p:nvPr/>
        </p:nvGrpSpPr>
        <p:grpSpPr>
          <a:xfrm>
            <a:off x="559806" y="643952"/>
            <a:ext cx="2313943" cy="410758"/>
            <a:chOff x="1674590" y="1628882"/>
            <a:chExt cx="753016" cy="150296"/>
          </a:xfrm>
        </p:grpSpPr>
        <p:sp>
          <p:nvSpPr>
            <p:cNvPr id="146" name="Google Shape;5077;p44">
              <a:extLst>
                <a:ext uri="{FF2B5EF4-FFF2-40B4-BE49-F238E27FC236}">
                  <a16:creationId xmlns:a16="http://schemas.microsoft.com/office/drawing/2014/main" id="{BA20F6FC-D726-409B-BCFF-338132BDD476}"/>
                </a:ext>
              </a:extLst>
            </p:cNvPr>
            <p:cNvSpPr/>
            <p:nvPr/>
          </p:nvSpPr>
          <p:spPr>
            <a:xfrm>
              <a:off x="1678930" y="1708015"/>
              <a:ext cx="654798" cy="4411"/>
            </a:xfrm>
            <a:custGeom>
              <a:avLst/>
              <a:gdLst/>
              <a:ahLst/>
              <a:cxnLst/>
              <a:rect l="l" t="t" r="r" b="b"/>
              <a:pathLst>
                <a:path w="55374" h="373" extrusionOk="0">
                  <a:moveTo>
                    <a:pt x="13865" y="0"/>
                  </a:moveTo>
                  <a:cubicBezTo>
                    <a:pt x="8284" y="0"/>
                    <a:pt x="1" y="221"/>
                    <a:pt x="1" y="221"/>
                  </a:cubicBezTo>
                  <a:lnTo>
                    <a:pt x="38896" y="197"/>
                  </a:lnTo>
                  <a:lnTo>
                    <a:pt x="38896" y="197"/>
                  </a:lnTo>
                  <a:cubicBezTo>
                    <a:pt x="41889" y="283"/>
                    <a:pt x="45757" y="373"/>
                    <a:pt x="48334" y="373"/>
                  </a:cubicBezTo>
                  <a:cubicBezTo>
                    <a:pt x="48984" y="373"/>
                    <a:pt x="49552" y="367"/>
                    <a:pt x="50003" y="354"/>
                  </a:cubicBezTo>
                  <a:cubicBezTo>
                    <a:pt x="53505" y="221"/>
                    <a:pt x="55373" y="187"/>
                    <a:pt x="55373" y="187"/>
                  </a:cubicBezTo>
                  <a:lnTo>
                    <a:pt x="55373" y="187"/>
                  </a:lnTo>
                  <a:lnTo>
                    <a:pt x="38896" y="197"/>
                  </a:lnTo>
                  <a:lnTo>
                    <a:pt x="38896" y="197"/>
                  </a:lnTo>
                  <a:cubicBezTo>
                    <a:pt x="36783" y="137"/>
                    <a:pt x="35106" y="78"/>
                    <a:pt x="34625" y="54"/>
                  </a:cubicBezTo>
                  <a:cubicBezTo>
                    <a:pt x="34327" y="39"/>
                    <a:pt x="33532" y="34"/>
                    <a:pt x="32420" y="34"/>
                  </a:cubicBezTo>
                  <a:cubicBezTo>
                    <a:pt x="29940" y="34"/>
                    <a:pt x="25879" y="59"/>
                    <a:pt x="22204" y="59"/>
                  </a:cubicBezTo>
                  <a:cubicBezTo>
                    <a:pt x="19974" y="59"/>
                    <a:pt x="17886" y="50"/>
                    <a:pt x="16379" y="21"/>
                  </a:cubicBezTo>
                  <a:cubicBezTo>
                    <a:pt x="15650" y="6"/>
                    <a:pt x="14795" y="0"/>
                    <a:pt x="13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7" name="Google Shape;5078;p44">
              <a:extLst>
                <a:ext uri="{FF2B5EF4-FFF2-40B4-BE49-F238E27FC236}">
                  <a16:creationId xmlns:a16="http://schemas.microsoft.com/office/drawing/2014/main" id="{A59C5298-2831-46EE-9CFD-C43C271255C1}"/>
                </a:ext>
              </a:extLst>
            </p:cNvPr>
            <p:cNvSpPr/>
            <p:nvPr/>
          </p:nvSpPr>
          <p:spPr>
            <a:xfrm>
              <a:off x="1678930" y="1707069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75" y="0"/>
                    <a:pt x="16379" y="101"/>
                  </a:cubicBezTo>
                  <a:cubicBezTo>
                    <a:pt x="21483" y="201"/>
                    <a:pt x="33258" y="67"/>
                    <a:pt x="34625" y="134"/>
                  </a:cubicBezTo>
                  <a:cubicBezTo>
                    <a:pt x="35960" y="201"/>
                    <a:pt x="46500" y="534"/>
                    <a:pt x="50003" y="434"/>
                  </a:cubicBezTo>
                  <a:cubicBezTo>
                    <a:pt x="53505" y="301"/>
                    <a:pt x="55373" y="267"/>
                    <a:pt x="55373" y="267"/>
                  </a:cubicBezTo>
                </a:path>
              </a:pathLst>
            </a:custGeom>
            <a:noFill/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8" name="Google Shape;5079;p44">
              <a:extLst>
                <a:ext uri="{FF2B5EF4-FFF2-40B4-BE49-F238E27FC236}">
                  <a16:creationId xmlns:a16="http://schemas.microsoft.com/office/drawing/2014/main" id="{3519210B-E933-4C61-9014-7136396051AF}"/>
                </a:ext>
              </a:extLst>
            </p:cNvPr>
            <p:cNvSpPr/>
            <p:nvPr/>
          </p:nvSpPr>
          <p:spPr>
            <a:xfrm>
              <a:off x="1710491" y="1712201"/>
              <a:ext cx="72582" cy="62105"/>
            </a:xfrm>
            <a:custGeom>
              <a:avLst/>
              <a:gdLst/>
              <a:ahLst/>
              <a:cxnLst/>
              <a:rect l="l" t="t" r="r" b="b"/>
              <a:pathLst>
                <a:path w="6138" h="5252" extrusionOk="0">
                  <a:moveTo>
                    <a:pt x="0" y="0"/>
                  </a:moveTo>
                  <a:lnTo>
                    <a:pt x="2002" y="2902"/>
                  </a:lnTo>
                  <a:cubicBezTo>
                    <a:pt x="2368" y="3436"/>
                    <a:pt x="2769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3" y="1901"/>
                    <a:pt x="2335" y="1001"/>
                    <a:pt x="50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9" name="Google Shape;5080;p44">
              <a:extLst>
                <a:ext uri="{FF2B5EF4-FFF2-40B4-BE49-F238E27FC236}">
                  <a16:creationId xmlns:a16="http://schemas.microsoft.com/office/drawing/2014/main" id="{A0A513FB-0AAA-4B6C-88E8-A85BAB95F825}"/>
                </a:ext>
              </a:extLst>
            </p:cNvPr>
            <p:cNvSpPr/>
            <p:nvPr/>
          </p:nvSpPr>
          <p:spPr>
            <a:xfrm>
              <a:off x="1703798" y="1707625"/>
              <a:ext cx="85199" cy="71553"/>
            </a:xfrm>
            <a:custGeom>
              <a:avLst/>
              <a:gdLst/>
              <a:ahLst/>
              <a:cxnLst/>
              <a:rect l="l" t="t" r="r" b="b"/>
              <a:pathLst>
                <a:path w="7205" h="6051" extrusionOk="0">
                  <a:moveTo>
                    <a:pt x="1716" y="1290"/>
                  </a:moveTo>
                  <a:cubicBezTo>
                    <a:pt x="3151" y="1979"/>
                    <a:pt x="4590" y="2748"/>
                    <a:pt x="5703" y="3890"/>
                  </a:cubicBezTo>
                  <a:cubicBezTo>
                    <a:pt x="5937" y="4123"/>
                    <a:pt x="6470" y="4657"/>
                    <a:pt x="6203" y="5024"/>
                  </a:cubicBezTo>
                  <a:cubicBezTo>
                    <a:pt x="6099" y="5163"/>
                    <a:pt x="5903" y="5212"/>
                    <a:pt x="5701" y="5212"/>
                  </a:cubicBezTo>
                  <a:cubicBezTo>
                    <a:pt x="5518" y="5212"/>
                    <a:pt x="5330" y="5172"/>
                    <a:pt x="5203" y="5124"/>
                  </a:cubicBezTo>
                  <a:cubicBezTo>
                    <a:pt x="4269" y="4857"/>
                    <a:pt x="3635" y="4023"/>
                    <a:pt x="3101" y="3289"/>
                  </a:cubicBezTo>
                  <a:cubicBezTo>
                    <a:pt x="2632" y="2628"/>
                    <a:pt x="2176" y="1952"/>
                    <a:pt x="1716" y="1290"/>
                  </a:cubicBezTo>
                  <a:close/>
                  <a:moveTo>
                    <a:pt x="581" y="0"/>
                  </a:moveTo>
                  <a:cubicBezTo>
                    <a:pt x="285" y="0"/>
                    <a:pt x="1" y="286"/>
                    <a:pt x="233" y="587"/>
                  </a:cubicBezTo>
                  <a:lnTo>
                    <a:pt x="199" y="587"/>
                  </a:lnTo>
                  <a:cubicBezTo>
                    <a:pt x="933" y="1688"/>
                    <a:pt x="1700" y="2755"/>
                    <a:pt x="2467" y="3823"/>
                  </a:cubicBezTo>
                  <a:cubicBezTo>
                    <a:pt x="3101" y="4757"/>
                    <a:pt x="3902" y="5691"/>
                    <a:pt x="5069" y="5958"/>
                  </a:cubicBezTo>
                  <a:cubicBezTo>
                    <a:pt x="5246" y="6021"/>
                    <a:pt x="5431" y="6050"/>
                    <a:pt x="5620" y="6050"/>
                  </a:cubicBezTo>
                  <a:cubicBezTo>
                    <a:pt x="5930" y="6050"/>
                    <a:pt x="6246" y="5970"/>
                    <a:pt x="6537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470" y="3423"/>
                    <a:pt x="6037" y="3056"/>
                  </a:cubicBezTo>
                  <a:cubicBezTo>
                    <a:pt x="5603" y="2689"/>
                    <a:pt x="5169" y="2322"/>
                    <a:pt x="4702" y="1988"/>
                  </a:cubicBezTo>
                  <a:cubicBezTo>
                    <a:pt x="3602" y="1288"/>
                    <a:pt x="2467" y="687"/>
                    <a:pt x="1267" y="154"/>
                  </a:cubicBezTo>
                  <a:cubicBezTo>
                    <a:pt x="1204" y="122"/>
                    <a:pt x="1142" y="108"/>
                    <a:pt x="1082" y="108"/>
                  </a:cubicBezTo>
                  <a:cubicBezTo>
                    <a:pt x="1019" y="108"/>
                    <a:pt x="960" y="124"/>
                    <a:pt x="906" y="151"/>
                  </a:cubicBezTo>
                  <a:lnTo>
                    <a:pt x="906" y="151"/>
                  </a:lnTo>
                  <a:cubicBezTo>
                    <a:pt x="816" y="45"/>
                    <a:pt x="698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0" name="Google Shape;5081;p44">
              <a:extLst>
                <a:ext uri="{FF2B5EF4-FFF2-40B4-BE49-F238E27FC236}">
                  <a16:creationId xmlns:a16="http://schemas.microsoft.com/office/drawing/2014/main" id="{09FC789C-4CE1-4D0C-98BE-3C3B6936F1CD}"/>
                </a:ext>
              </a:extLst>
            </p:cNvPr>
            <p:cNvSpPr/>
            <p:nvPr/>
          </p:nvSpPr>
          <p:spPr>
            <a:xfrm>
              <a:off x="1711673" y="1644255"/>
              <a:ext cx="77324" cy="64009"/>
            </a:xfrm>
            <a:custGeom>
              <a:avLst/>
              <a:gdLst/>
              <a:ahLst/>
              <a:cxnLst/>
              <a:rect l="l" t="t" r="r" b="b"/>
              <a:pathLst>
                <a:path w="6539" h="5413" extrusionOk="0">
                  <a:moveTo>
                    <a:pt x="5617" y="0"/>
                  </a:moveTo>
                  <a:cubicBezTo>
                    <a:pt x="5471" y="0"/>
                    <a:pt x="5321" y="25"/>
                    <a:pt x="5171" y="75"/>
                  </a:cubicBezTo>
                  <a:cubicBezTo>
                    <a:pt x="4503" y="309"/>
                    <a:pt x="3870" y="676"/>
                    <a:pt x="3303" y="1176"/>
                  </a:cubicBezTo>
                  <a:cubicBezTo>
                    <a:pt x="1902" y="2310"/>
                    <a:pt x="767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71" y="1009"/>
                  </a:cubicBezTo>
                  <a:cubicBezTo>
                    <a:pt x="6538" y="642"/>
                    <a:pt x="6371" y="275"/>
                    <a:pt x="6038" y="75"/>
                  </a:cubicBezTo>
                  <a:cubicBezTo>
                    <a:pt x="5904" y="25"/>
                    <a:pt x="5763" y="0"/>
                    <a:pt x="5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1" name="Google Shape;5082;p44">
              <a:extLst>
                <a:ext uri="{FF2B5EF4-FFF2-40B4-BE49-F238E27FC236}">
                  <a16:creationId xmlns:a16="http://schemas.microsoft.com/office/drawing/2014/main" id="{F70DA59F-7471-4FEB-A345-3528B524B268}"/>
                </a:ext>
              </a:extLst>
            </p:cNvPr>
            <p:cNvSpPr/>
            <p:nvPr/>
          </p:nvSpPr>
          <p:spPr>
            <a:xfrm>
              <a:off x="1705832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204" y="0"/>
                  </a:moveTo>
                  <a:cubicBezTo>
                    <a:pt x="5925" y="0"/>
                    <a:pt x="5633" y="72"/>
                    <a:pt x="5364" y="167"/>
                  </a:cubicBezTo>
                  <a:cubicBezTo>
                    <a:pt x="4230" y="668"/>
                    <a:pt x="3229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4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64" y="968"/>
                    <a:pt x="6065" y="868"/>
                  </a:cubicBezTo>
                  <a:cubicBezTo>
                    <a:pt x="6107" y="860"/>
                    <a:pt x="6146" y="856"/>
                    <a:pt x="6182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6" y="4437"/>
                    <a:pt x="2429" y="4971"/>
                    <a:pt x="1395" y="5438"/>
                  </a:cubicBezTo>
                  <a:cubicBezTo>
                    <a:pt x="964" y="5639"/>
                    <a:pt x="1225" y="6185"/>
                    <a:pt x="1604" y="6185"/>
                  </a:cubicBezTo>
                  <a:cubicBezTo>
                    <a:pt x="1665" y="6185"/>
                    <a:pt x="1730" y="6171"/>
                    <a:pt x="1795" y="6138"/>
                  </a:cubicBezTo>
                  <a:cubicBezTo>
                    <a:pt x="2896" y="5671"/>
                    <a:pt x="3963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332" y="1802"/>
                  </a:cubicBezTo>
                  <a:cubicBezTo>
                    <a:pt x="7499" y="1302"/>
                    <a:pt x="7399" y="734"/>
                    <a:pt x="7032" y="334"/>
                  </a:cubicBezTo>
                  <a:cubicBezTo>
                    <a:pt x="6804" y="89"/>
                    <a:pt x="6512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2" name="Google Shape;5083;p44">
              <a:extLst>
                <a:ext uri="{FF2B5EF4-FFF2-40B4-BE49-F238E27FC236}">
                  <a16:creationId xmlns:a16="http://schemas.microsoft.com/office/drawing/2014/main" id="{259C90CF-D0B3-4354-BF73-2B6C2BA23200}"/>
                </a:ext>
              </a:extLst>
            </p:cNvPr>
            <p:cNvSpPr/>
            <p:nvPr/>
          </p:nvSpPr>
          <p:spPr>
            <a:xfrm>
              <a:off x="1773991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803" y="3936"/>
                    <a:pt x="3270" y="4403"/>
                  </a:cubicBezTo>
                  <a:cubicBezTo>
                    <a:pt x="3737" y="4870"/>
                    <a:pt x="4370" y="5170"/>
                    <a:pt x="5004" y="5237"/>
                  </a:cubicBezTo>
                  <a:cubicBezTo>
                    <a:pt x="5063" y="5247"/>
                    <a:pt x="5122" y="5252"/>
                    <a:pt x="5179" y="5252"/>
                  </a:cubicBezTo>
                  <a:cubicBezTo>
                    <a:pt x="5510" y="5252"/>
                    <a:pt x="5806" y="5093"/>
                    <a:pt x="6005" y="4837"/>
                  </a:cubicBezTo>
                  <a:cubicBezTo>
                    <a:pt x="6138" y="4603"/>
                    <a:pt x="6172" y="4303"/>
                    <a:pt x="6072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37" y="1901"/>
                    <a:pt x="2336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3" name="Google Shape;5084;p44">
              <a:extLst>
                <a:ext uri="{FF2B5EF4-FFF2-40B4-BE49-F238E27FC236}">
                  <a16:creationId xmlns:a16="http://schemas.microsoft.com/office/drawing/2014/main" id="{1D729C1F-569C-475F-95BC-3CA18FA9829F}"/>
                </a:ext>
              </a:extLst>
            </p:cNvPr>
            <p:cNvSpPr/>
            <p:nvPr/>
          </p:nvSpPr>
          <p:spPr>
            <a:xfrm>
              <a:off x="1767310" y="1707625"/>
              <a:ext cx="85187" cy="71553"/>
            </a:xfrm>
            <a:custGeom>
              <a:avLst/>
              <a:gdLst/>
              <a:ahLst/>
              <a:cxnLst/>
              <a:rect l="l" t="t" r="r" b="b"/>
              <a:pathLst>
                <a:path w="7204" h="6051" extrusionOk="0">
                  <a:moveTo>
                    <a:pt x="1710" y="1282"/>
                  </a:moveTo>
                  <a:cubicBezTo>
                    <a:pt x="3162" y="1972"/>
                    <a:pt x="4585" y="2744"/>
                    <a:pt x="5703" y="3890"/>
                  </a:cubicBezTo>
                  <a:cubicBezTo>
                    <a:pt x="5936" y="4123"/>
                    <a:pt x="6470" y="4657"/>
                    <a:pt x="6203" y="5024"/>
                  </a:cubicBezTo>
                  <a:cubicBezTo>
                    <a:pt x="6103" y="5174"/>
                    <a:pt x="5919" y="5224"/>
                    <a:pt x="5728" y="5224"/>
                  </a:cubicBezTo>
                  <a:cubicBezTo>
                    <a:pt x="5536" y="5224"/>
                    <a:pt x="5336" y="5174"/>
                    <a:pt x="5202" y="5124"/>
                  </a:cubicBezTo>
                  <a:cubicBezTo>
                    <a:pt x="4268" y="4857"/>
                    <a:pt x="3634" y="4023"/>
                    <a:pt x="3101" y="3289"/>
                  </a:cubicBezTo>
                  <a:cubicBezTo>
                    <a:pt x="2629" y="2625"/>
                    <a:pt x="2172" y="1947"/>
                    <a:pt x="1710" y="1282"/>
                  </a:cubicBezTo>
                  <a:close/>
                  <a:moveTo>
                    <a:pt x="580" y="0"/>
                  </a:moveTo>
                  <a:cubicBezTo>
                    <a:pt x="284" y="0"/>
                    <a:pt x="0" y="286"/>
                    <a:pt x="232" y="587"/>
                  </a:cubicBezTo>
                  <a:lnTo>
                    <a:pt x="199" y="587"/>
                  </a:lnTo>
                  <a:cubicBezTo>
                    <a:pt x="966" y="1688"/>
                    <a:pt x="1700" y="2755"/>
                    <a:pt x="2467" y="3823"/>
                  </a:cubicBezTo>
                  <a:cubicBezTo>
                    <a:pt x="3134" y="4757"/>
                    <a:pt x="3935" y="5691"/>
                    <a:pt x="5069" y="5958"/>
                  </a:cubicBezTo>
                  <a:cubicBezTo>
                    <a:pt x="5258" y="6021"/>
                    <a:pt x="5451" y="6050"/>
                    <a:pt x="5644" y="6050"/>
                  </a:cubicBezTo>
                  <a:cubicBezTo>
                    <a:pt x="5963" y="6050"/>
                    <a:pt x="6279" y="5970"/>
                    <a:pt x="6570" y="5824"/>
                  </a:cubicBezTo>
                  <a:cubicBezTo>
                    <a:pt x="7004" y="5491"/>
                    <a:pt x="7204" y="4924"/>
                    <a:pt x="7037" y="4423"/>
                  </a:cubicBezTo>
                  <a:cubicBezTo>
                    <a:pt x="6837" y="3890"/>
                    <a:pt x="6503" y="3423"/>
                    <a:pt x="6036" y="3056"/>
                  </a:cubicBezTo>
                  <a:cubicBezTo>
                    <a:pt x="5636" y="2689"/>
                    <a:pt x="5202" y="2322"/>
                    <a:pt x="4702" y="1988"/>
                  </a:cubicBezTo>
                  <a:cubicBezTo>
                    <a:pt x="3634" y="1288"/>
                    <a:pt x="2467" y="687"/>
                    <a:pt x="1299" y="154"/>
                  </a:cubicBezTo>
                  <a:cubicBezTo>
                    <a:pt x="1232" y="122"/>
                    <a:pt x="1166" y="108"/>
                    <a:pt x="1103" y="108"/>
                  </a:cubicBezTo>
                  <a:cubicBezTo>
                    <a:pt x="1033" y="108"/>
                    <a:pt x="968" y="126"/>
                    <a:pt x="909" y="155"/>
                  </a:cubicBezTo>
                  <a:lnTo>
                    <a:pt x="909" y="155"/>
                  </a:lnTo>
                  <a:cubicBezTo>
                    <a:pt x="819" y="46"/>
                    <a:pt x="699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4" name="Google Shape;5085;p44">
              <a:extLst>
                <a:ext uri="{FF2B5EF4-FFF2-40B4-BE49-F238E27FC236}">
                  <a16:creationId xmlns:a16="http://schemas.microsoft.com/office/drawing/2014/main" id="{ADD86942-D551-475D-8719-3D1E240D2BF2}"/>
                </a:ext>
              </a:extLst>
            </p:cNvPr>
            <p:cNvSpPr/>
            <p:nvPr/>
          </p:nvSpPr>
          <p:spPr>
            <a:xfrm>
              <a:off x="1775576" y="1643959"/>
              <a:ext cx="76922" cy="64304"/>
            </a:xfrm>
            <a:custGeom>
              <a:avLst/>
              <a:gdLst/>
              <a:ahLst/>
              <a:cxnLst/>
              <a:rect l="l" t="t" r="r" b="b"/>
              <a:pathLst>
                <a:path w="6505" h="5438" extrusionOk="0">
                  <a:moveTo>
                    <a:pt x="5604" y="0"/>
                  </a:moveTo>
                  <a:cubicBezTo>
                    <a:pt x="5454" y="0"/>
                    <a:pt x="5304" y="34"/>
                    <a:pt x="5170" y="100"/>
                  </a:cubicBezTo>
                  <a:cubicBezTo>
                    <a:pt x="4470" y="334"/>
                    <a:pt x="3836" y="701"/>
                    <a:pt x="3269" y="1201"/>
                  </a:cubicBezTo>
                  <a:cubicBezTo>
                    <a:pt x="1868" y="2335"/>
                    <a:pt x="734" y="3770"/>
                    <a:pt x="0" y="5438"/>
                  </a:cubicBezTo>
                  <a:lnTo>
                    <a:pt x="1067" y="5371"/>
                  </a:lnTo>
                  <a:cubicBezTo>
                    <a:pt x="2869" y="4504"/>
                    <a:pt x="4737" y="3570"/>
                    <a:pt x="5971" y="2002"/>
                  </a:cubicBezTo>
                  <a:cubicBezTo>
                    <a:pt x="6204" y="1735"/>
                    <a:pt x="6371" y="1401"/>
                    <a:pt x="6438" y="1034"/>
                  </a:cubicBezTo>
                  <a:cubicBezTo>
                    <a:pt x="6505" y="667"/>
                    <a:pt x="6371" y="267"/>
                    <a:pt x="6038" y="100"/>
                  </a:cubicBezTo>
                  <a:cubicBezTo>
                    <a:pt x="5904" y="34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5" name="Google Shape;5086;p44">
              <a:extLst>
                <a:ext uri="{FF2B5EF4-FFF2-40B4-BE49-F238E27FC236}">
                  <a16:creationId xmlns:a16="http://schemas.microsoft.com/office/drawing/2014/main" id="{FCEE00B0-A711-4094-96B6-66B0CB394AC7}"/>
                </a:ext>
              </a:extLst>
            </p:cNvPr>
            <p:cNvSpPr/>
            <p:nvPr/>
          </p:nvSpPr>
          <p:spPr>
            <a:xfrm>
              <a:off x="1769722" y="1638827"/>
              <a:ext cx="88297" cy="74249"/>
            </a:xfrm>
            <a:custGeom>
              <a:avLst/>
              <a:gdLst/>
              <a:ahLst/>
              <a:cxnLst/>
              <a:rect l="l" t="t" r="r" b="b"/>
              <a:pathLst>
                <a:path w="7467" h="6279" extrusionOk="0">
                  <a:moveTo>
                    <a:pt x="6180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396" y="2302"/>
                  </a:cubicBezTo>
                  <a:cubicBezTo>
                    <a:pt x="1462" y="3270"/>
                    <a:pt x="695" y="4404"/>
                    <a:pt x="161" y="5638"/>
                  </a:cubicBezTo>
                  <a:cubicBezTo>
                    <a:pt x="1" y="5982"/>
                    <a:pt x="282" y="6279"/>
                    <a:pt x="549" y="6279"/>
                  </a:cubicBezTo>
                  <a:cubicBezTo>
                    <a:pt x="671" y="6279"/>
                    <a:pt x="789" y="6218"/>
                    <a:pt x="862" y="6072"/>
                  </a:cubicBezTo>
                  <a:cubicBezTo>
                    <a:pt x="1663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5" y="860"/>
                    <a:pt x="6114" y="856"/>
                    <a:pt x="6150" y="856"/>
                  </a:cubicBezTo>
                  <a:cubicBezTo>
                    <a:pt x="6575" y="856"/>
                    <a:pt x="6620" y="1364"/>
                    <a:pt x="6466" y="1702"/>
                  </a:cubicBezTo>
                  <a:cubicBezTo>
                    <a:pt x="6199" y="2136"/>
                    <a:pt x="5866" y="2536"/>
                    <a:pt x="5499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62" y="5438"/>
                  </a:cubicBezTo>
                  <a:cubicBezTo>
                    <a:pt x="961" y="5639"/>
                    <a:pt x="1201" y="6185"/>
                    <a:pt x="1594" y="6185"/>
                  </a:cubicBezTo>
                  <a:cubicBezTo>
                    <a:pt x="1658" y="6185"/>
                    <a:pt x="1726" y="6171"/>
                    <a:pt x="1796" y="6138"/>
                  </a:cubicBezTo>
                  <a:cubicBezTo>
                    <a:pt x="2897" y="5671"/>
                    <a:pt x="3931" y="5071"/>
                    <a:pt x="4932" y="4404"/>
                  </a:cubicBezTo>
                  <a:cubicBezTo>
                    <a:pt x="5399" y="4070"/>
                    <a:pt x="5866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467" y="1302"/>
                    <a:pt x="7367" y="734"/>
                    <a:pt x="7033" y="334"/>
                  </a:cubicBezTo>
                  <a:cubicBezTo>
                    <a:pt x="6788" y="89"/>
                    <a:pt x="6487" y="0"/>
                    <a:pt x="6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6" name="Google Shape;5087;p44">
              <a:extLst>
                <a:ext uri="{FF2B5EF4-FFF2-40B4-BE49-F238E27FC236}">
                  <a16:creationId xmlns:a16="http://schemas.microsoft.com/office/drawing/2014/main" id="{59455969-ED58-4F0D-A8AE-337AA962BC48}"/>
                </a:ext>
              </a:extLst>
            </p:cNvPr>
            <p:cNvSpPr/>
            <p:nvPr/>
          </p:nvSpPr>
          <p:spPr>
            <a:xfrm>
              <a:off x="1839076" y="1712201"/>
              <a:ext cx="71411" cy="62105"/>
            </a:xfrm>
            <a:custGeom>
              <a:avLst/>
              <a:gdLst/>
              <a:ahLst/>
              <a:cxnLst/>
              <a:rect l="l" t="t" r="r" b="b"/>
              <a:pathLst>
                <a:path w="6039" h="5252" extrusionOk="0">
                  <a:moveTo>
                    <a:pt x="1" y="0"/>
                  </a:moveTo>
                  <a:lnTo>
                    <a:pt x="1" y="0"/>
                  </a:lnTo>
                  <a:cubicBezTo>
                    <a:pt x="668" y="967"/>
                    <a:pt x="1235" y="1935"/>
                    <a:pt x="1902" y="2902"/>
                  </a:cubicBezTo>
                  <a:cubicBezTo>
                    <a:pt x="2269" y="3436"/>
                    <a:pt x="2669" y="3936"/>
                    <a:pt x="3169" y="4403"/>
                  </a:cubicBezTo>
                  <a:cubicBezTo>
                    <a:pt x="3636" y="4870"/>
                    <a:pt x="4237" y="5170"/>
                    <a:pt x="4904" y="5237"/>
                  </a:cubicBezTo>
                  <a:cubicBezTo>
                    <a:pt x="4958" y="5247"/>
                    <a:pt x="5012" y="5252"/>
                    <a:pt x="5066" y="5252"/>
                  </a:cubicBezTo>
                  <a:cubicBezTo>
                    <a:pt x="5377" y="5252"/>
                    <a:pt x="5677" y="5093"/>
                    <a:pt x="5905" y="4837"/>
                  </a:cubicBezTo>
                  <a:cubicBezTo>
                    <a:pt x="6038" y="4603"/>
                    <a:pt x="6038" y="4303"/>
                    <a:pt x="5938" y="4036"/>
                  </a:cubicBezTo>
                  <a:cubicBezTo>
                    <a:pt x="5838" y="3803"/>
                    <a:pt x="5671" y="3569"/>
                    <a:pt x="5471" y="3369"/>
                  </a:cubicBezTo>
                  <a:cubicBezTo>
                    <a:pt x="4103" y="1901"/>
                    <a:pt x="2235" y="1001"/>
                    <a:pt x="4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7" name="Google Shape;5088;p44">
              <a:extLst>
                <a:ext uri="{FF2B5EF4-FFF2-40B4-BE49-F238E27FC236}">
                  <a16:creationId xmlns:a16="http://schemas.microsoft.com/office/drawing/2014/main" id="{24001832-BA6A-443F-9362-C6737A7F96DC}"/>
                </a:ext>
              </a:extLst>
            </p:cNvPr>
            <p:cNvSpPr/>
            <p:nvPr/>
          </p:nvSpPr>
          <p:spPr>
            <a:xfrm>
              <a:off x="1832277" y="1707447"/>
              <a:ext cx="84123" cy="71719"/>
            </a:xfrm>
            <a:custGeom>
              <a:avLst/>
              <a:gdLst/>
              <a:ahLst/>
              <a:cxnLst/>
              <a:rect l="l" t="t" r="r" b="b"/>
              <a:pathLst>
                <a:path w="7114" h="6065" extrusionOk="0">
                  <a:moveTo>
                    <a:pt x="1718" y="1351"/>
                  </a:moveTo>
                  <a:cubicBezTo>
                    <a:pt x="3113" y="2027"/>
                    <a:pt x="4490" y="2782"/>
                    <a:pt x="5579" y="3871"/>
                  </a:cubicBezTo>
                  <a:cubicBezTo>
                    <a:pt x="5813" y="4138"/>
                    <a:pt x="6280" y="4572"/>
                    <a:pt x="6146" y="4972"/>
                  </a:cubicBezTo>
                  <a:cubicBezTo>
                    <a:pt x="6057" y="5187"/>
                    <a:pt x="5851" y="5248"/>
                    <a:pt x="5639" y="5248"/>
                  </a:cubicBezTo>
                  <a:cubicBezTo>
                    <a:pt x="5457" y="5248"/>
                    <a:pt x="5269" y="5203"/>
                    <a:pt x="5145" y="5172"/>
                  </a:cubicBezTo>
                  <a:cubicBezTo>
                    <a:pt x="4211" y="4905"/>
                    <a:pt x="3544" y="4105"/>
                    <a:pt x="3011" y="3338"/>
                  </a:cubicBezTo>
                  <a:cubicBezTo>
                    <a:pt x="2567" y="2683"/>
                    <a:pt x="2150" y="2015"/>
                    <a:pt x="1718" y="1351"/>
                  </a:cubicBezTo>
                  <a:close/>
                  <a:moveTo>
                    <a:pt x="587" y="0"/>
                  </a:moveTo>
                  <a:cubicBezTo>
                    <a:pt x="290" y="0"/>
                    <a:pt x="0" y="301"/>
                    <a:pt x="209" y="602"/>
                  </a:cubicBezTo>
                  <a:cubicBezTo>
                    <a:pt x="976" y="1703"/>
                    <a:pt x="1610" y="2804"/>
                    <a:pt x="2377" y="3871"/>
                  </a:cubicBezTo>
                  <a:cubicBezTo>
                    <a:pt x="3044" y="4805"/>
                    <a:pt x="3878" y="5739"/>
                    <a:pt x="5045" y="6006"/>
                  </a:cubicBezTo>
                  <a:cubicBezTo>
                    <a:pt x="5195" y="6046"/>
                    <a:pt x="5347" y="6065"/>
                    <a:pt x="5499" y="6065"/>
                  </a:cubicBezTo>
                  <a:cubicBezTo>
                    <a:pt x="5855" y="6065"/>
                    <a:pt x="6209" y="5960"/>
                    <a:pt x="6513" y="5773"/>
                  </a:cubicBezTo>
                  <a:cubicBezTo>
                    <a:pt x="6947" y="5439"/>
                    <a:pt x="7114" y="4839"/>
                    <a:pt x="6913" y="4338"/>
                  </a:cubicBezTo>
                  <a:cubicBezTo>
                    <a:pt x="6680" y="3838"/>
                    <a:pt x="6346" y="3404"/>
                    <a:pt x="5913" y="3037"/>
                  </a:cubicBezTo>
                  <a:cubicBezTo>
                    <a:pt x="5512" y="2670"/>
                    <a:pt x="5045" y="2337"/>
                    <a:pt x="4578" y="2003"/>
                  </a:cubicBezTo>
                  <a:cubicBezTo>
                    <a:pt x="3511" y="1303"/>
                    <a:pt x="2377" y="702"/>
                    <a:pt x="1176" y="169"/>
                  </a:cubicBezTo>
                  <a:cubicBezTo>
                    <a:pt x="1113" y="137"/>
                    <a:pt x="1051" y="123"/>
                    <a:pt x="992" y="123"/>
                  </a:cubicBezTo>
                  <a:cubicBezTo>
                    <a:pt x="958" y="123"/>
                    <a:pt x="924" y="128"/>
                    <a:pt x="892" y="136"/>
                  </a:cubicBezTo>
                  <a:lnTo>
                    <a:pt x="892" y="136"/>
                  </a:lnTo>
                  <a:cubicBezTo>
                    <a:pt x="806" y="41"/>
                    <a:pt x="696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8" name="Google Shape;5089;p44">
              <a:extLst>
                <a:ext uri="{FF2B5EF4-FFF2-40B4-BE49-F238E27FC236}">
                  <a16:creationId xmlns:a16="http://schemas.microsoft.com/office/drawing/2014/main" id="{54A31B97-610A-44BC-8C04-B0CA2C563DA4}"/>
                </a:ext>
              </a:extLst>
            </p:cNvPr>
            <p:cNvSpPr/>
            <p:nvPr/>
          </p:nvSpPr>
          <p:spPr>
            <a:xfrm>
              <a:off x="1839076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605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72" y="275"/>
                    <a:pt x="6038" y="75"/>
                  </a:cubicBezTo>
                  <a:cubicBezTo>
                    <a:pt x="5905" y="25"/>
                    <a:pt x="5755" y="0"/>
                    <a:pt x="5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9" name="Google Shape;5090;p44">
              <a:extLst>
                <a:ext uri="{FF2B5EF4-FFF2-40B4-BE49-F238E27FC236}">
                  <a16:creationId xmlns:a16="http://schemas.microsoft.com/office/drawing/2014/main" id="{8077AF60-0B49-4E28-B9DA-ABF19729603C}"/>
                </a:ext>
              </a:extLst>
            </p:cNvPr>
            <p:cNvSpPr/>
            <p:nvPr/>
          </p:nvSpPr>
          <p:spPr>
            <a:xfrm>
              <a:off x="1833234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1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29" y="2302"/>
                  </a:cubicBezTo>
                  <a:cubicBezTo>
                    <a:pt x="1495" y="3270"/>
                    <a:pt x="728" y="4404"/>
                    <a:pt x="161" y="5638"/>
                  </a:cubicBezTo>
                  <a:cubicBezTo>
                    <a:pt x="0" y="5982"/>
                    <a:pt x="297" y="6279"/>
                    <a:pt x="574" y="6279"/>
                  </a:cubicBezTo>
                  <a:cubicBezTo>
                    <a:pt x="700" y="6279"/>
                    <a:pt x="822" y="6218"/>
                    <a:pt x="895" y="6072"/>
                  </a:cubicBezTo>
                  <a:lnTo>
                    <a:pt x="861" y="6072"/>
                  </a:lnTo>
                  <a:cubicBezTo>
                    <a:pt x="1695" y="4204"/>
                    <a:pt x="2996" y="2636"/>
                    <a:pt x="4664" y="1468"/>
                  </a:cubicBezTo>
                  <a:cubicBezTo>
                    <a:pt x="5064" y="1168"/>
                    <a:pt x="5531" y="968"/>
                    <a:pt x="6065" y="868"/>
                  </a:cubicBezTo>
                  <a:cubicBezTo>
                    <a:pt x="6107" y="860"/>
                    <a:pt x="6146" y="856"/>
                    <a:pt x="6183" y="856"/>
                  </a:cubicBezTo>
                  <a:cubicBezTo>
                    <a:pt x="6603" y="856"/>
                    <a:pt x="6619" y="1364"/>
                    <a:pt x="6465" y="1702"/>
                  </a:cubicBezTo>
                  <a:cubicBezTo>
                    <a:pt x="6232" y="2136"/>
                    <a:pt x="5898" y="2536"/>
                    <a:pt x="5498" y="2903"/>
                  </a:cubicBezTo>
                  <a:cubicBezTo>
                    <a:pt x="5131" y="3236"/>
                    <a:pt x="4764" y="3537"/>
                    <a:pt x="4364" y="3803"/>
                  </a:cubicBezTo>
                  <a:cubicBezTo>
                    <a:pt x="3397" y="4437"/>
                    <a:pt x="2429" y="4971"/>
                    <a:pt x="1395" y="5438"/>
                  </a:cubicBezTo>
                  <a:cubicBezTo>
                    <a:pt x="965" y="5639"/>
                    <a:pt x="1226" y="6185"/>
                    <a:pt x="1604" y="6185"/>
                  </a:cubicBezTo>
                  <a:cubicBezTo>
                    <a:pt x="1666" y="6185"/>
                    <a:pt x="1730" y="6171"/>
                    <a:pt x="1795" y="6138"/>
                  </a:cubicBezTo>
                  <a:cubicBezTo>
                    <a:pt x="2896" y="5671"/>
                    <a:pt x="3964" y="5071"/>
                    <a:pt x="4964" y="4404"/>
                  </a:cubicBezTo>
                  <a:cubicBezTo>
                    <a:pt x="5431" y="4070"/>
                    <a:pt x="5865" y="3703"/>
                    <a:pt x="6265" y="3303"/>
                  </a:cubicBezTo>
                  <a:cubicBezTo>
                    <a:pt x="6732" y="2869"/>
                    <a:pt x="7066" y="2369"/>
                    <a:pt x="7299" y="1802"/>
                  </a:cubicBezTo>
                  <a:cubicBezTo>
                    <a:pt x="7500" y="1302"/>
                    <a:pt x="7399" y="734"/>
                    <a:pt x="7033" y="334"/>
                  </a:cubicBezTo>
                  <a:cubicBezTo>
                    <a:pt x="6787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0" name="Google Shape;5091;p44">
              <a:extLst>
                <a:ext uri="{FF2B5EF4-FFF2-40B4-BE49-F238E27FC236}">
                  <a16:creationId xmlns:a16="http://schemas.microsoft.com/office/drawing/2014/main" id="{8D8F6834-7783-4073-A3CB-D0F87951BA4B}"/>
                </a:ext>
              </a:extLst>
            </p:cNvPr>
            <p:cNvSpPr/>
            <p:nvPr/>
          </p:nvSpPr>
          <p:spPr>
            <a:xfrm>
              <a:off x="1902186" y="1711019"/>
              <a:ext cx="72203" cy="63287"/>
            </a:xfrm>
            <a:custGeom>
              <a:avLst/>
              <a:gdLst/>
              <a:ahLst/>
              <a:cxnLst/>
              <a:rect l="l" t="t" r="r" b="b"/>
              <a:pathLst>
                <a:path w="6106" h="5352" extrusionOk="0">
                  <a:moveTo>
                    <a:pt x="1" y="0"/>
                  </a:moveTo>
                  <a:cubicBezTo>
                    <a:pt x="668" y="967"/>
                    <a:pt x="1268" y="2035"/>
                    <a:pt x="1935" y="3002"/>
                  </a:cubicBezTo>
                  <a:cubicBezTo>
                    <a:pt x="2302" y="3536"/>
                    <a:pt x="2736" y="4036"/>
                    <a:pt x="3203" y="4503"/>
                  </a:cubicBezTo>
                  <a:cubicBezTo>
                    <a:pt x="3670" y="4970"/>
                    <a:pt x="4270" y="5270"/>
                    <a:pt x="4938" y="5337"/>
                  </a:cubicBezTo>
                  <a:cubicBezTo>
                    <a:pt x="4992" y="5347"/>
                    <a:pt x="5047" y="5352"/>
                    <a:pt x="5101" y="5352"/>
                  </a:cubicBezTo>
                  <a:cubicBezTo>
                    <a:pt x="5419" y="5352"/>
                    <a:pt x="5739" y="5193"/>
                    <a:pt x="5938" y="4937"/>
                  </a:cubicBezTo>
                  <a:cubicBezTo>
                    <a:pt x="6072" y="4703"/>
                    <a:pt x="6105" y="4403"/>
                    <a:pt x="5972" y="4136"/>
                  </a:cubicBezTo>
                  <a:cubicBezTo>
                    <a:pt x="5872" y="3903"/>
                    <a:pt x="5705" y="3669"/>
                    <a:pt x="5505" y="3469"/>
                  </a:cubicBezTo>
                  <a:cubicBezTo>
                    <a:pt x="4137" y="2001"/>
                    <a:pt x="2269" y="1101"/>
                    <a:pt x="468" y="2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1" name="Google Shape;5092;p44">
              <a:extLst>
                <a:ext uri="{FF2B5EF4-FFF2-40B4-BE49-F238E27FC236}">
                  <a16:creationId xmlns:a16="http://schemas.microsoft.com/office/drawing/2014/main" id="{F3531E81-6723-4204-9BC5-99DE8121FD54}"/>
                </a:ext>
              </a:extLst>
            </p:cNvPr>
            <p:cNvSpPr/>
            <p:nvPr/>
          </p:nvSpPr>
          <p:spPr>
            <a:xfrm>
              <a:off x="1895458" y="1706123"/>
              <a:ext cx="84454" cy="72960"/>
            </a:xfrm>
            <a:custGeom>
              <a:avLst/>
              <a:gdLst/>
              <a:ahLst/>
              <a:cxnLst/>
              <a:rect l="l" t="t" r="r" b="b"/>
              <a:pathLst>
                <a:path w="7142" h="6170" extrusionOk="0">
                  <a:moveTo>
                    <a:pt x="1799" y="1488"/>
                  </a:moveTo>
                  <a:lnTo>
                    <a:pt x="1799" y="1488"/>
                  </a:lnTo>
                  <a:cubicBezTo>
                    <a:pt x="3231" y="2181"/>
                    <a:pt x="4623" y="2945"/>
                    <a:pt x="5707" y="4083"/>
                  </a:cubicBezTo>
                  <a:cubicBezTo>
                    <a:pt x="5940" y="4317"/>
                    <a:pt x="6407" y="4817"/>
                    <a:pt x="6140" y="5151"/>
                  </a:cubicBezTo>
                  <a:cubicBezTo>
                    <a:pt x="6010" y="5310"/>
                    <a:pt x="5842" y="5363"/>
                    <a:pt x="5668" y="5363"/>
                  </a:cubicBezTo>
                  <a:cubicBezTo>
                    <a:pt x="5443" y="5363"/>
                    <a:pt x="5209" y="5274"/>
                    <a:pt x="5040" y="5217"/>
                  </a:cubicBezTo>
                  <a:cubicBezTo>
                    <a:pt x="4106" y="4917"/>
                    <a:pt x="3505" y="4050"/>
                    <a:pt x="2971" y="3283"/>
                  </a:cubicBezTo>
                  <a:cubicBezTo>
                    <a:pt x="2567" y="2705"/>
                    <a:pt x="2185" y="2094"/>
                    <a:pt x="1799" y="1488"/>
                  </a:cubicBezTo>
                  <a:close/>
                  <a:moveTo>
                    <a:pt x="599" y="1"/>
                  </a:moveTo>
                  <a:cubicBezTo>
                    <a:pt x="298" y="1"/>
                    <a:pt x="0" y="308"/>
                    <a:pt x="236" y="614"/>
                  </a:cubicBezTo>
                  <a:lnTo>
                    <a:pt x="203" y="614"/>
                  </a:lnTo>
                  <a:cubicBezTo>
                    <a:pt x="937" y="1682"/>
                    <a:pt x="1570" y="2782"/>
                    <a:pt x="2304" y="3816"/>
                  </a:cubicBezTo>
                  <a:cubicBezTo>
                    <a:pt x="2971" y="4784"/>
                    <a:pt x="3739" y="5718"/>
                    <a:pt x="4906" y="6051"/>
                  </a:cubicBezTo>
                  <a:cubicBezTo>
                    <a:pt x="5135" y="6128"/>
                    <a:pt x="5371" y="6169"/>
                    <a:pt x="5605" y="6169"/>
                  </a:cubicBezTo>
                  <a:cubicBezTo>
                    <a:pt x="5881" y="6169"/>
                    <a:pt x="6154" y="6111"/>
                    <a:pt x="6407" y="5985"/>
                  </a:cubicBezTo>
                  <a:cubicBezTo>
                    <a:pt x="6908" y="5684"/>
                    <a:pt x="7141" y="5117"/>
                    <a:pt x="6974" y="4584"/>
                  </a:cubicBezTo>
                  <a:cubicBezTo>
                    <a:pt x="6807" y="4050"/>
                    <a:pt x="6474" y="3583"/>
                    <a:pt x="6007" y="3216"/>
                  </a:cubicBezTo>
                  <a:cubicBezTo>
                    <a:pt x="5607" y="2849"/>
                    <a:pt x="5173" y="2482"/>
                    <a:pt x="4673" y="2149"/>
                  </a:cubicBezTo>
                  <a:cubicBezTo>
                    <a:pt x="3572" y="1448"/>
                    <a:pt x="2438" y="814"/>
                    <a:pt x="1237" y="281"/>
                  </a:cubicBezTo>
                  <a:cubicBezTo>
                    <a:pt x="1170" y="249"/>
                    <a:pt x="1104" y="235"/>
                    <a:pt x="1041" y="235"/>
                  </a:cubicBezTo>
                  <a:cubicBezTo>
                    <a:pt x="1020" y="235"/>
                    <a:pt x="999" y="237"/>
                    <a:pt x="978" y="240"/>
                  </a:cubicBezTo>
                  <a:lnTo>
                    <a:pt x="978" y="240"/>
                  </a:lnTo>
                  <a:cubicBezTo>
                    <a:pt x="964" y="220"/>
                    <a:pt x="950" y="200"/>
                    <a:pt x="937" y="181"/>
                  </a:cubicBezTo>
                  <a:cubicBezTo>
                    <a:pt x="849" y="53"/>
                    <a:pt x="724" y="1"/>
                    <a:pt x="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2" name="Google Shape;5093;p44">
              <a:extLst>
                <a:ext uri="{FF2B5EF4-FFF2-40B4-BE49-F238E27FC236}">
                  <a16:creationId xmlns:a16="http://schemas.microsoft.com/office/drawing/2014/main" id="{F1649700-B32C-44A2-BA30-14790826E660}"/>
                </a:ext>
              </a:extLst>
            </p:cNvPr>
            <p:cNvSpPr/>
            <p:nvPr/>
          </p:nvSpPr>
          <p:spPr>
            <a:xfrm>
              <a:off x="1902978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8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68" y="5379"/>
                  </a:lnTo>
                  <a:cubicBezTo>
                    <a:pt x="2869" y="4479"/>
                    <a:pt x="4737" y="3578"/>
                    <a:pt x="5971" y="1977"/>
                  </a:cubicBezTo>
                  <a:cubicBezTo>
                    <a:pt x="6205" y="1710"/>
                    <a:pt x="6372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30" y="0"/>
                    <a:pt x="5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3" name="Google Shape;5094;p44">
              <a:extLst>
                <a:ext uri="{FF2B5EF4-FFF2-40B4-BE49-F238E27FC236}">
                  <a16:creationId xmlns:a16="http://schemas.microsoft.com/office/drawing/2014/main" id="{6E46D1B5-A36B-497D-A8D2-BDA670FA791F}"/>
                </a:ext>
              </a:extLst>
            </p:cNvPr>
            <p:cNvSpPr/>
            <p:nvPr/>
          </p:nvSpPr>
          <p:spPr>
            <a:xfrm>
              <a:off x="1897007" y="1638827"/>
              <a:ext cx="88427" cy="74249"/>
            </a:xfrm>
            <a:custGeom>
              <a:avLst/>
              <a:gdLst/>
              <a:ahLst/>
              <a:cxnLst/>
              <a:rect l="l" t="t" r="r" b="b"/>
              <a:pathLst>
                <a:path w="7478" h="6279" extrusionOk="0">
                  <a:moveTo>
                    <a:pt x="6181" y="0"/>
                  </a:moveTo>
                  <a:cubicBezTo>
                    <a:pt x="5903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7" y="2302"/>
                  </a:cubicBezTo>
                  <a:cubicBezTo>
                    <a:pt x="1473" y="3270"/>
                    <a:pt x="706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lnTo>
                    <a:pt x="839" y="6072"/>
                  </a:lnTo>
                  <a:cubicBezTo>
                    <a:pt x="1673" y="4204"/>
                    <a:pt x="2974" y="2636"/>
                    <a:pt x="4642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0" y="856"/>
                    <a:pt x="6597" y="1364"/>
                    <a:pt x="6443" y="1702"/>
                  </a:cubicBezTo>
                  <a:cubicBezTo>
                    <a:pt x="6209" y="2136"/>
                    <a:pt x="5876" y="2536"/>
                    <a:pt x="5476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42" y="5639"/>
                    <a:pt x="1203" y="6185"/>
                    <a:pt x="1603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874" y="5671"/>
                    <a:pt x="3941" y="5071"/>
                    <a:pt x="4942" y="4404"/>
                  </a:cubicBezTo>
                  <a:cubicBezTo>
                    <a:pt x="5409" y="4070"/>
                    <a:pt x="5843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10" y="334"/>
                  </a:cubicBezTo>
                  <a:cubicBezTo>
                    <a:pt x="6782" y="89"/>
                    <a:pt x="6490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4" name="Google Shape;5095;p44">
              <a:extLst>
                <a:ext uri="{FF2B5EF4-FFF2-40B4-BE49-F238E27FC236}">
                  <a16:creationId xmlns:a16="http://schemas.microsoft.com/office/drawing/2014/main" id="{6BB6D868-099E-4AB8-9D1A-EBA49D427B93}"/>
                </a:ext>
              </a:extLst>
            </p:cNvPr>
            <p:cNvSpPr/>
            <p:nvPr/>
          </p:nvSpPr>
          <p:spPr>
            <a:xfrm>
              <a:off x="1965698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301" y="2035"/>
                    <a:pt x="1968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303" y="5270"/>
                    <a:pt x="4970" y="5337"/>
                  </a:cubicBezTo>
                  <a:cubicBezTo>
                    <a:pt x="5025" y="5347"/>
                    <a:pt x="5079" y="5352"/>
                    <a:pt x="5132" y="5352"/>
                  </a:cubicBezTo>
                  <a:cubicBezTo>
                    <a:pt x="5443" y="5352"/>
                    <a:pt x="5744" y="5193"/>
                    <a:pt x="5971" y="4937"/>
                  </a:cubicBezTo>
                  <a:cubicBezTo>
                    <a:pt x="6105" y="4703"/>
                    <a:pt x="6105" y="4403"/>
                    <a:pt x="6004" y="4136"/>
                  </a:cubicBezTo>
                  <a:cubicBezTo>
                    <a:pt x="5871" y="3903"/>
                    <a:pt x="5738" y="3669"/>
                    <a:pt x="5537" y="3469"/>
                  </a:cubicBezTo>
                  <a:cubicBezTo>
                    <a:pt x="4170" y="2001"/>
                    <a:pt x="2302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5" name="Google Shape;5096;p44">
              <a:extLst>
                <a:ext uri="{FF2B5EF4-FFF2-40B4-BE49-F238E27FC236}">
                  <a16:creationId xmlns:a16="http://schemas.microsoft.com/office/drawing/2014/main" id="{507CA98E-CCF7-49D7-8DFB-D673502F0A4D}"/>
                </a:ext>
              </a:extLst>
            </p:cNvPr>
            <p:cNvSpPr/>
            <p:nvPr/>
          </p:nvSpPr>
          <p:spPr>
            <a:xfrm>
              <a:off x="1958840" y="1706123"/>
              <a:ext cx="84572" cy="72960"/>
            </a:xfrm>
            <a:custGeom>
              <a:avLst/>
              <a:gdLst/>
              <a:ahLst/>
              <a:cxnLst/>
              <a:rect l="l" t="t" r="r" b="b"/>
              <a:pathLst>
                <a:path w="7152" h="6170" extrusionOk="0">
                  <a:moveTo>
                    <a:pt x="1811" y="1480"/>
                  </a:moveTo>
                  <a:lnTo>
                    <a:pt x="1811" y="1480"/>
                  </a:lnTo>
                  <a:cubicBezTo>
                    <a:pt x="3232" y="2175"/>
                    <a:pt x="4635" y="2941"/>
                    <a:pt x="5751" y="4083"/>
                  </a:cubicBezTo>
                  <a:cubicBezTo>
                    <a:pt x="5951" y="4317"/>
                    <a:pt x="6451" y="4817"/>
                    <a:pt x="6151" y="5151"/>
                  </a:cubicBezTo>
                  <a:cubicBezTo>
                    <a:pt x="6035" y="5310"/>
                    <a:pt x="5868" y="5363"/>
                    <a:pt x="5693" y="5363"/>
                  </a:cubicBezTo>
                  <a:cubicBezTo>
                    <a:pt x="5464" y="5363"/>
                    <a:pt x="5220" y="5274"/>
                    <a:pt x="5050" y="5217"/>
                  </a:cubicBezTo>
                  <a:cubicBezTo>
                    <a:pt x="4116" y="4917"/>
                    <a:pt x="3516" y="4050"/>
                    <a:pt x="2982" y="3283"/>
                  </a:cubicBezTo>
                  <a:cubicBezTo>
                    <a:pt x="2578" y="2686"/>
                    <a:pt x="2196" y="2079"/>
                    <a:pt x="1811" y="1480"/>
                  </a:cubicBezTo>
                  <a:close/>
                  <a:moveTo>
                    <a:pt x="609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82" y="4784"/>
                    <a:pt x="3782" y="5718"/>
                    <a:pt x="4917" y="6051"/>
                  </a:cubicBezTo>
                  <a:cubicBezTo>
                    <a:pt x="5146" y="6128"/>
                    <a:pt x="5389" y="6169"/>
                    <a:pt x="5630" y="6169"/>
                  </a:cubicBezTo>
                  <a:cubicBezTo>
                    <a:pt x="5915" y="6169"/>
                    <a:pt x="6198" y="6111"/>
                    <a:pt x="6451" y="5985"/>
                  </a:cubicBezTo>
                  <a:cubicBezTo>
                    <a:pt x="6918" y="5684"/>
                    <a:pt x="7152" y="5117"/>
                    <a:pt x="7018" y="4584"/>
                  </a:cubicBezTo>
                  <a:cubicBezTo>
                    <a:pt x="6818" y="4050"/>
                    <a:pt x="6484" y="3583"/>
                    <a:pt x="6051" y="3216"/>
                  </a:cubicBezTo>
                  <a:cubicBezTo>
                    <a:pt x="5617" y="2849"/>
                    <a:pt x="5183" y="2482"/>
                    <a:pt x="4716" y="2149"/>
                  </a:cubicBezTo>
                  <a:cubicBezTo>
                    <a:pt x="3616" y="1448"/>
                    <a:pt x="2448" y="814"/>
                    <a:pt x="1247" y="281"/>
                  </a:cubicBezTo>
                  <a:cubicBezTo>
                    <a:pt x="1185" y="249"/>
                    <a:pt x="1122" y="235"/>
                    <a:pt x="1063" y="235"/>
                  </a:cubicBezTo>
                  <a:cubicBezTo>
                    <a:pt x="1038" y="235"/>
                    <a:pt x="1014" y="238"/>
                    <a:pt x="990" y="242"/>
                  </a:cubicBezTo>
                  <a:lnTo>
                    <a:pt x="990" y="242"/>
                  </a:lnTo>
                  <a:cubicBezTo>
                    <a:pt x="976" y="222"/>
                    <a:pt x="962" y="201"/>
                    <a:pt x="947" y="181"/>
                  </a:cubicBezTo>
                  <a:cubicBezTo>
                    <a:pt x="859" y="53"/>
                    <a:pt x="734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6" name="Google Shape;5097;p44">
              <a:extLst>
                <a:ext uri="{FF2B5EF4-FFF2-40B4-BE49-F238E27FC236}">
                  <a16:creationId xmlns:a16="http://schemas.microsoft.com/office/drawing/2014/main" id="{412A71D2-9CCA-4572-B244-9A8C18D4B148}"/>
                </a:ext>
              </a:extLst>
            </p:cNvPr>
            <p:cNvSpPr/>
            <p:nvPr/>
          </p:nvSpPr>
          <p:spPr>
            <a:xfrm>
              <a:off x="1966479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92" y="0"/>
                  </a:moveTo>
                  <a:cubicBezTo>
                    <a:pt x="5446" y="0"/>
                    <a:pt x="5305" y="25"/>
                    <a:pt x="5171" y="75"/>
                  </a:cubicBezTo>
                  <a:cubicBezTo>
                    <a:pt x="4471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1068" y="5379"/>
                  </a:lnTo>
                  <a:cubicBezTo>
                    <a:pt x="2870" y="4479"/>
                    <a:pt x="4738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6" y="642"/>
                    <a:pt x="6339" y="275"/>
                    <a:pt x="6039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7" name="Google Shape;5098;p44">
              <a:extLst>
                <a:ext uri="{FF2B5EF4-FFF2-40B4-BE49-F238E27FC236}">
                  <a16:creationId xmlns:a16="http://schemas.microsoft.com/office/drawing/2014/main" id="{45A1064B-5EE0-4AAE-A4CB-58E120117C42}"/>
                </a:ext>
              </a:extLst>
            </p:cNvPr>
            <p:cNvSpPr/>
            <p:nvPr/>
          </p:nvSpPr>
          <p:spPr>
            <a:xfrm>
              <a:off x="1960637" y="1638827"/>
              <a:ext cx="88688" cy="74249"/>
            </a:xfrm>
            <a:custGeom>
              <a:avLst/>
              <a:gdLst/>
              <a:ahLst/>
              <a:cxnLst/>
              <a:rect l="l" t="t" r="r" b="b"/>
              <a:pathLst>
                <a:path w="7500" h="6279" extrusionOk="0">
                  <a:moveTo>
                    <a:pt x="6179" y="0"/>
                  </a:moveTo>
                  <a:cubicBezTo>
                    <a:pt x="5902" y="0"/>
                    <a:pt x="5618" y="72"/>
                    <a:pt x="5365" y="167"/>
                  </a:cubicBezTo>
                  <a:cubicBezTo>
                    <a:pt x="4231" y="668"/>
                    <a:pt x="3230" y="1402"/>
                    <a:pt x="2430" y="2302"/>
                  </a:cubicBezTo>
                  <a:cubicBezTo>
                    <a:pt x="1496" y="3270"/>
                    <a:pt x="728" y="4404"/>
                    <a:pt x="161" y="5638"/>
                  </a:cubicBezTo>
                  <a:cubicBezTo>
                    <a:pt x="1" y="5982"/>
                    <a:pt x="298" y="6279"/>
                    <a:pt x="564" y="6279"/>
                  </a:cubicBezTo>
                  <a:cubicBezTo>
                    <a:pt x="685" y="6279"/>
                    <a:pt x="799" y="6218"/>
                    <a:pt x="862" y="6072"/>
                  </a:cubicBezTo>
                  <a:cubicBezTo>
                    <a:pt x="1662" y="4204"/>
                    <a:pt x="2997" y="2636"/>
                    <a:pt x="4665" y="1468"/>
                  </a:cubicBezTo>
                  <a:cubicBezTo>
                    <a:pt x="5065" y="1168"/>
                    <a:pt x="5532" y="968"/>
                    <a:pt x="6032" y="868"/>
                  </a:cubicBezTo>
                  <a:cubicBezTo>
                    <a:pt x="6074" y="860"/>
                    <a:pt x="6114" y="856"/>
                    <a:pt x="6150" y="856"/>
                  </a:cubicBezTo>
                  <a:cubicBezTo>
                    <a:pt x="6575" y="856"/>
                    <a:pt x="6619" y="1364"/>
                    <a:pt x="6466" y="1702"/>
                  </a:cubicBezTo>
                  <a:cubicBezTo>
                    <a:pt x="6199" y="2136"/>
                    <a:pt x="5899" y="2536"/>
                    <a:pt x="5498" y="2903"/>
                  </a:cubicBezTo>
                  <a:cubicBezTo>
                    <a:pt x="5132" y="3236"/>
                    <a:pt x="4765" y="3537"/>
                    <a:pt x="4364" y="3803"/>
                  </a:cubicBezTo>
                  <a:cubicBezTo>
                    <a:pt x="3397" y="4404"/>
                    <a:pt x="2396" y="4971"/>
                    <a:pt x="1396" y="5438"/>
                  </a:cubicBezTo>
                  <a:cubicBezTo>
                    <a:pt x="965" y="5639"/>
                    <a:pt x="1226" y="6185"/>
                    <a:pt x="1605" y="6185"/>
                  </a:cubicBezTo>
                  <a:cubicBezTo>
                    <a:pt x="1666" y="6185"/>
                    <a:pt x="1731" y="6171"/>
                    <a:pt x="1796" y="6138"/>
                  </a:cubicBezTo>
                  <a:cubicBezTo>
                    <a:pt x="2897" y="5671"/>
                    <a:pt x="3931" y="5071"/>
                    <a:pt x="4931" y="4404"/>
                  </a:cubicBezTo>
                  <a:cubicBezTo>
                    <a:pt x="5432" y="4070"/>
                    <a:pt x="5865" y="3703"/>
                    <a:pt x="6266" y="3303"/>
                  </a:cubicBezTo>
                  <a:cubicBezTo>
                    <a:pt x="6699" y="2869"/>
                    <a:pt x="7066" y="2369"/>
                    <a:pt x="7300" y="1802"/>
                  </a:cubicBezTo>
                  <a:cubicBezTo>
                    <a:pt x="7500" y="1302"/>
                    <a:pt x="7366" y="734"/>
                    <a:pt x="7033" y="334"/>
                  </a:cubicBezTo>
                  <a:cubicBezTo>
                    <a:pt x="6788" y="89"/>
                    <a:pt x="6487" y="0"/>
                    <a:pt x="6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8" name="Google Shape;5099;p44">
              <a:extLst>
                <a:ext uri="{FF2B5EF4-FFF2-40B4-BE49-F238E27FC236}">
                  <a16:creationId xmlns:a16="http://schemas.microsoft.com/office/drawing/2014/main" id="{ED5E27BD-558F-405F-A595-DCA4E8BD2D96}"/>
                </a:ext>
              </a:extLst>
            </p:cNvPr>
            <p:cNvSpPr/>
            <p:nvPr/>
          </p:nvSpPr>
          <p:spPr>
            <a:xfrm>
              <a:off x="2029600" y="1711019"/>
              <a:ext cx="72192" cy="63287"/>
            </a:xfrm>
            <a:custGeom>
              <a:avLst/>
              <a:gdLst/>
              <a:ahLst/>
              <a:cxnLst/>
              <a:rect l="l" t="t" r="r" b="b"/>
              <a:pathLst>
                <a:path w="6105" h="5352" extrusionOk="0">
                  <a:moveTo>
                    <a:pt x="0" y="0"/>
                  </a:moveTo>
                  <a:lnTo>
                    <a:pt x="0" y="0"/>
                  </a:lnTo>
                  <a:cubicBezTo>
                    <a:pt x="667" y="967"/>
                    <a:pt x="1268" y="2035"/>
                    <a:pt x="1935" y="3002"/>
                  </a:cubicBezTo>
                  <a:cubicBezTo>
                    <a:pt x="2302" y="3536"/>
                    <a:pt x="2735" y="4036"/>
                    <a:pt x="3202" y="4503"/>
                  </a:cubicBezTo>
                  <a:cubicBezTo>
                    <a:pt x="3669" y="4970"/>
                    <a:pt x="4270" y="5270"/>
                    <a:pt x="4937" y="5337"/>
                  </a:cubicBezTo>
                  <a:cubicBezTo>
                    <a:pt x="4991" y="5347"/>
                    <a:pt x="5046" y="5352"/>
                    <a:pt x="5101" y="5352"/>
                  </a:cubicBezTo>
                  <a:cubicBezTo>
                    <a:pt x="5418" y="5352"/>
                    <a:pt x="5739" y="5193"/>
                    <a:pt x="5938" y="4937"/>
                  </a:cubicBezTo>
                  <a:cubicBezTo>
                    <a:pt x="6071" y="4703"/>
                    <a:pt x="6104" y="4403"/>
                    <a:pt x="5971" y="4136"/>
                  </a:cubicBezTo>
                  <a:cubicBezTo>
                    <a:pt x="5871" y="3903"/>
                    <a:pt x="5704" y="3669"/>
                    <a:pt x="5504" y="3469"/>
                  </a:cubicBezTo>
                  <a:cubicBezTo>
                    <a:pt x="4136" y="2001"/>
                    <a:pt x="2268" y="1101"/>
                    <a:pt x="46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9" name="Google Shape;5100;p44">
              <a:extLst>
                <a:ext uri="{FF2B5EF4-FFF2-40B4-BE49-F238E27FC236}">
                  <a16:creationId xmlns:a16="http://schemas.microsoft.com/office/drawing/2014/main" id="{82E78D07-3B79-45AE-B615-61A349F1A28F}"/>
                </a:ext>
              </a:extLst>
            </p:cNvPr>
            <p:cNvSpPr/>
            <p:nvPr/>
          </p:nvSpPr>
          <p:spPr>
            <a:xfrm>
              <a:off x="2022742" y="1706123"/>
              <a:ext cx="84182" cy="72830"/>
            </a:xfrm>
            <a:custGeom>
              <a:avLst/>
              <a:gdLst/>
              <a:ahLst/>
              <a:cxnLst/>
              <a:rect l="l" t="t" r="r" b="b"/>
              <a:pathLst>
                <a:path w="7119" h="6159" extrusionOk="0">
                  <a:moveTo>
                    <a:pt x="1798" y="1490"/>
                  </a:moveTo>
                  <a:cubicBezTo>
                    <a:pt x="3211" y="2183"/>
                    <a:pt x="4607" y="2946"/>
                    <a:pt x="5717" y="4083"/>
                  </a:cubicBezTo>
                  <a:cubicBezTo>
                    <a:pt x="5917" y="4317"/>
                    <a:pt x="6418" y="4817"/>
                    <a:pt x="6117" y="5151"/>
                  </a:cubicBezTo>
                  <a:cubicBezTo>
                    <a:pt x="6001" y="5310"/>
                    <a:pt x="5835" y="5363"/>
                    <a:pt x="5662" y="5363"/>
                  </a:cubicBezTo>
                  <a:cubicBezTo>
                    <a:pt x="5437" y="5363"/>
                    <a:pt x="5201" y="5274"/>
                    <a:pt x="5050" y="5217"/>
                  </a:cubicBezTo>
                  <a:cubicBezTo>
                    <a:pt x="4116" y="4917"/>
                    <a:pt x="3482" y="4050"/>
                    <a:pt x="2948" y="3283"/>
                  </a:cubicBezTo>
                  <a:cubicBezTo>
                    <a:pt x="2544" y="2706"/>
                    <a:pt x="2174" y="2095"/>
                    <a:pt x="1798" y="1490"/>
                  </a:cubicBezTo>
                  <a:close/>
                  <a:moveTo>
                    <a:pt x="608" y="1"/>
                  </a:moveTo>
                  <a:cubicBezTo>
                    <a:pt x="306" y="1"/>
                    <a:pt x="1" y="308"/>
                    <a:pt x="213" y="614"/>
                  </a:cubicBezTo>
                  <a:cubicBezTo>
                    <a:pt x="947" y="1682"/>
                    <a:pt x="1581" y="2782"/>
                    <a:pt x="2315" y="3816"/>
                  </a:cubicBezTo>
                  <a:cubicBezTo>
                    <a:pt x="2948" y="4784"/>
                    <a:pt x="3749" y="5718"/>
                    <a:pt x="4916" y="6051"/>
                  </a:cubicBezTo>
                  <a:cubicBezTo>
                    <a:pt x="5118" y="6123"/>
                    <a:pt x="5339" y="6158"/>
                    <a:pt x="5562" y="6158"/>
                  </a:cubicBezTo>
                  <a:cubicBezTo>
                    <a:pt x="5855" y="6158"/>
                    <a:pt x="6152" y="6098"/>
                    <a:pt x="6418" y="5985"/>
                  </a:cubicBezTo>
                  <a:cubicBezTo>
                    <a:pt x="6885" y="5684"/>
                    <a:pt x="7118" y="5117"/>
                    <a:pt x="6985" y="4584"/>
                  </a:cubicBezTo>
                  <a:cubicBezTo>
                    <a:pt x="6784" y="4050"/>
                    <a:pt x="6451" y="3583"/>
                    <a:pt x="6017" y="3216"/>
                  </a:cubicBezTo>
                  <a:cubicBezTo>
                    <a:pt x="5584" y="2849"/>
                    <a:pt x="5150" y="2482"/>
                    <a:pt x="4683" y="2149"/>
                  </a:cubicBezTo>
                  <a:cubicBezTo>
                    <a:pt x="3582" y="1448"/>
                    <a:pt x="2415" y="814"/>
                    <a:pt x="1214" y="281"/>
                  </a:cubicBezTo>
                  <a:cubicBezTo>
                    <a:pt x="1151" y="249"/>
                    <a:pt x="1089" y="235"/>
                    <a:pt x="1030" y="235"/>
                  </a:cubicBezTo>
                  <a:cubicBezTo>
                    <a:pt x="1015" y="235"/>
                    <a:pt x="1001" y="236"/>
                    <a:pt x="987" y="238"/>
                  </a:cubicBezTo>
                  <a:lnTo>
                    <a:pt x="987" y="238"/>
                  </a:lnTo>
                  <a:cubicBezTo>
                    <a:pt x="974" y="219"/>
                    <a:pt x="960" y="200"/>
                    <a:pt x="947" y="181"/>
                  </a:cubicBezTo>
                  <a:cubicBezTo>
                    <a:pt x="859" y="53"/>
                    <a:pt x="734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0" name="Google Shape;5101;p44">
              <a:extLst>
                <a:ext uri="{FF2B5EF4-FFF2-40B4-BE49-F238E27FC236}">
                  <a16:creationId xmlns:a16="http://schemas.microsoft.com/office/drawing/2014/main" id="{2784C3DB-A8A2-4A31-B4FB-6FB7C5AFF31C}"/>
                </a:ext>
              </a:extLst>
            </p:cNvPr>
            <p:cNvSpPr/>
            <p:nvPr/>
          </p:nvSpPr>
          <p:spPr>
            <a:xfrm>
              <a:off x="2030381" y="1644255"/>
              <a:ext cx="76933" cy="64009"/>
            </a:xfrm>
            <a:custGeom>
              <a:avLst/>
              <a:gdLst/>
              <a:ahLst/>
              <a:cxnLst/>
              <a:rect l="l" t="t" r="r" b="b"/>
              <a:pathLst>
                <a:path w="6506" h="5413" extrusionOk="0">
                  <a:moveTo>
                    <a:pt x="5584" y="0"/>
                  </a:moveTo>
                  <a:cubicBezTo>
                    <a:pt x="5438" y="0"/>
                    <a:pt x="5288" y="25"/>
                    <a:pt x="5138" y="75"/>
                  </a:cubicBezTo>
                  <a:cubicBezTo>
                    <a:pt x="4471" y="309"/>
                    <a:pt x="3837" y="676"/>
                    <a:pt x="3270" y="1176"/>
                  </a:cubicBezTo>
                  <a:cubicBezTo>
                    <a:pt x="1869" y="2310"/>
                    <a:pt x="735" y="3745"/>
                    <a:pt x="1" y="5413"/>
                  </a:cubicBezTo>
                  <a:lnTo>
                    <a:pt x="1035" y="5379"/>
                  </a:lnTo>
                  <a:cubicBezTo>
                    <a:pt x="2869" y="4479"/>
                    <a:pt x="4704" y="3578"/>
                    <a:pt x="5938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9" y="275"/>
                    <a:pt x="6005" y="75"/>
                  </a:cubicBezTo>
                  <a:cubicBezTo>
                    <a:pt x="5872" y="25"/>
                    <a:pt x="5730" y="0"/>
                    <a:pt x="5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1" name="Google Shape;5102;p44">
              <a:extLst>
                <a:ext uri="{FF2B5EF4-FFF2-40B4-BE49-F238E27FC236}">
                  <a16:creationId xmlns:a16="http://schemas.microsoft.com/office/drawing/2014/main" id="{9E69118E-41D6-4B66-8E24-4593F03D2B4C}"/>
                </a:ext>
              </a:extLst>
            </p:cNvPr>
            <p:cNvSpPr/>
            <p:nvPr/>
          </p:nvSpPr>
          <p:spPr>
            <a:xfrm>
              <a:off x="20244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81" y="0"/>
                  </a:moveTo>
                  <a:cubicBezTo>
                    <a:pt x="5902" y="0"/>
                    <a:pt x="5611" y="72"/>
                    <a:pt x="5342" y="167"/>
                  </a:cubicBezTo>
                  <a:cubicBezTo>
                    <a:pt x="4241" y="668"/>
                    <a:pt x="3207" y="1402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0" y="5982"/>
                    <a:pt x="288" y="6279"/>
                    <a:pt x="558" y="6279"/>
                  </a:cubicBezTo>
                  <a:cubicBezTo>
                    <a:pt x="680" y="6279"/>
                    <a:pt x="799" y="6218"/>
                    <a:pt x="872" y="6072"/>
                  </a:cubicBezTo>
                  <a:lnTo>
                    <a:pt x="838" y="6072"/>
                  </a:lnTo>
                  <a:cubicBezTo>
                    <a:pt x="1672" y="4204"/>
                    <a:pt x="2973" y="2636"/>
                    <a:pt x="4641" y="1468"/>
                  </a:cubicBezTo>
                  <a:cubicBezTo>
                    <a:pt x="5041" y="1168"/>
                    <a:pt x="5542" y="968"/>
                    <a:pt x="6042" y="868"/>
                  </a:cubicBezTo>
                  <a:cubicBezTo>
                    <a:pt x="6084" y="860"/>
                    <a:pt x="6123" y="856"/>
                    <a:pt x="6159" y="856"/>
                  </a:cubicBezTo>
                  <a:cubicBezTo>
                    <a:pt x="6580" y="856"/>
                    <a:pt x="6596" y="1364"/>
                    <a:pt x="6442" y="1702"/>
                  </a:cubicBezTo>
                  <a:cubicBezTo>
                    <a:pt x="6209" y="2136"/>
                    <a:pt x="5875" y="2536"/>
                    <a:pt x="5475" y="2903"/>
                  </a:cubicBezTo>
                  <a:cubicBezTo>
                    <a:pt x="5141" y="3236"/>
                    <a:pt x="4741" y="3537"/>
                    <a:pt x="4341" y="3803"/>
                  </a:cubicBezTo>
                  <a:cubicBezTo>
                    <a:pt x="3407" y="4437"/>
                    <a:pt x="2406" y="4971"/>
                    <a:pt x="1372" y="5438"/>
                  </a:cubicBezTo>
                  <a:cubicBezTo>
                    <a:pt x="942" y="5639"/>
                    <a:pt x="1202" y="6185"/>
                    <a:pt x="1581" y="6185"/>
                  </a:cubicBezTo>
                  <a:cubicBezTo>
                    <a:pt x="1643" y="6185"/>
                    <a:pt x="1707" y="6171"/>
                    <a:pt x="1772" y="6138"/>
                  </a:cubicBezTo>
                  <a:cubicBezTo>
                    <a:pt x="2873" y="5671"/>
                    <a:pt x="3941" y="5071"/>
                    <a:pt x="4941" y="4404"/>
                  </a:cubicBezTo>
                  <a:cubicBezTo>
                    <a:pt x="5408" y="4070"/>
                    <a:pt x="5842" y="3703"/>
                    <a:pt x="6242" y="3303"/>
                  </a:cubicBezTo>
                  <a:cubicBezTo>
                    <a:pt x="6709" y="2869"/>
                    <a:pt x="7076" y="2369"/>
                    <a:pt x="7310" y="1802"/>
                  </a:cubicBezTo>
                  <a:cubicBezTo>
                    <a:pt x="7476" y="1302"/>
                    <a:pt x="7376" y="734"/>
                    <a:pt x="7009" y="334"/>
                  </a:cubicBezTo>
                  <a:cubicBezTo>
                    <a:pt x="6782" y="89"/>
                    <a:pt x="6489" y="0"/>
                    <a:pt x="6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2" name="Google Shape;5103;p44">
              <a:extLst>
                <a:ext uri="{FF2B5EF4-FFF2-40B4-BE49-F238E27FC236}">
                  <a16:creationId xmlns:a16="http://schemas.microsoft.com/office/drawing/2014/main" id="{922551C3-6E3E-4C65-B191-3301882AAD0D}"/>
                </a:ext>
              </a:extLst>
            </p:cNvPr>
            <p:cNvSpPr/>
            <p:nvPr/>
          </p:nvSpPr>
          <p:spPr>
            <a:xfrm>
              <a:off x="2093491" y="1711799"/>
              <a:ext cx="71801" cy="62401"/>
            </a:xfrm>
            <a:custGeom>
              <a:avLst/>
              <a:gdLst/>
              <a:ahLst/>
              <a:cxnLst/>
              <a:rect l="l" t="t" r="r" b="b"/>
              <a:pathLst>
                <a:path w="6072" h="5277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968"/>
                    <a:pt x="1235" y="1969"/>
                    <a:pt x="1936" y="2903"/>
                  </a:cubicBezTo>
                  <a:cubicBezTo>
                    <a:pt x="2269" y="3470"/>
                    <a:pt x="2703" y="3970"/>
                    <a:pt x="3170" y="4437"/>
                  </a:cubicBezTo>
                  <a:cubicBezTo>
                    <a:pt x="3637" y="4904"/>
                    <a:pt x="4271" y="5171"/>
                    <a:pt x="4904" y="5271"/>
                  </a:cubicBezTo>
                  <a:cubicBezTo>
                    <a:pt x="4944" y="5275"/>
                    <a:pt x="4984" y="5276"/>
                    <a:pt x="5023" y="5276"/>
                  </a:cubicBezTo>
                  <a:cubicBezTo>
                    <a:pt x="5377" y="5276"/>
                    <a:pt x="5695" y="5141"/>
                    <a:pt x="5905" y="4871"/>
                  </a:cubicBezTo>
                  <a:cubicBezTo>
                    <a:pt x="6072" y="4637"/>
                    <a:pt x="6072" y="4337"/>
                    <a:pt x="5972" y="4070"/>
                  </a:cubicBezTo>
                  <a:cubicBezTo>
                    <a:pt x="5838" y="3803"/>
                    <a:pt x="5705" y="3603"/>
                    <a:pt x="5505" y="3403"/>
                  </a:cubicBezTo>
                  <a:cubicBezTo>
                    <a:pt x="4137" y="1902"/>
                    <a:pt x="2269" y="1035"/>
                    <a:pt x="435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3" name="Google Shape;5104;p44">
              <a:extLst>
                <a:ext uri="{FF2B5EF4-FFF2-40B4-BE49-F238E27FC236}">
                  <a16:creationId xmlns:a16="http://schemas.microsoft.com/office/drawing/2014/main" id="{6B71F478-F9FE-406B-8303-B16DC43977EF}"/>
                </a:ext>
              </a:extLst>
            </p:cNvPr>
            <p:cNvSpPr/>
            <p:nvPr/>
          </p:nvSpPr>
          <p:spPr>
            <a:xfrm>
              <a:off x="2086656" y="1706904"/>
              <a:ext cx="84159" cy="71979"/>
            </a:xfrm>
            <a:custGeom>
              <a:avLst/>
              <a:gdLst/>
              <a:ahLst/>
              <a:cxnLst/>
              <a:rect l="l" t="t" r="r" b="b"/>
              <a:pathLst>
                <a:path w="7117" h="6087" extrusionOk="0">
                  <a:moveTo>
                    <a:pt x="1746" y="1382"/>
                  </a:moveTo>
                  <a:cubicBezTo>
                    <a:pt x="3165" y="2077"/>
                    <a:pt x="4562" y="2842"/>
                    <a:pt x="5649" y="3984"/>
                  </a:cubicBezTo>
                  <a:cubicBezTo>
                    <a:pt x="5883" y="4217"/>
                    <a:pt x="6383" y="4718"/>
                    <a:pt x="6116" y="5051"/>
                  </a:cubicBezTo>
                  <a:cubicBezTo>
                    <a:pt x="6007" y="5222"/>
                    <a:pt x="5834" y="5277"/>
                    <a:pt x="5652" y="5277"/>
                  </a:cubicBezTo>
                  <a:cubicBezTo>
                    <a:pt x="5443" y="5277"/>
                    <a:pt x="5225" y="5205"/>
                    <a:pt x="5082" y="5151"/>
                  </a:cubicBezTo>
                  <a:cubicBezTo>
                    <a:pt x="4148" y="4885"/>
                    <a:pt x="3514" y="4051"/>
                    <a:pt x="2981" y="3283"/>
                  </a:cubicBezTo>
                  <a:cubicBezTo>
                    <a:pt x="2555" y="2655"/>
                    <a:pt x="2153" y="2013"/>
                    <a:pt x="1746" y="1382"/>
                  </a:cubicBezTo>
                  <a:close/>
                  <a:moveTo>
                    <a:pt x="604" y="1"/>
                  </a:moveTo>
                  <a:cubicBezTo>
                    <a:pt x="302" y="1"/>
                    <a:pt x="0" y="299"/>
                    <a:pt x="212" y="582"/>
                  </a:cubicBezTo>
                  <a:lnTo>
                    <a:pt x="212" y="615"/>
                  </a:lnTo>
                  <a:cubicBezTo>
                    <a:pt x="946" y="1649"/>
                    <a:pt x="1613" y="2783"/>
                    <a:pt x="2347" y="3817"/>
                  </a:cubicBezTo>
                  <a:cubicBezTo>
                    <a:pt x="3014" y="4751"/>
                    <a:pt x="3815" y="5719"/>
                    <a:pt x="4982" y="6019"/>
                  </a:cubicBezTo>
                  <a:cubicBezTo>
                    <a:pt x="5154" y="6065"/>
                    <a:pt x="5329" y="6087"/>
                    <a:pt x="5505" y="6087"/>
                  </a:cubicBezTo>
                  <a:cubicBezTo>
                    <a:pt x="5841" y="6087"/>
                    <a:pt x="6176" y="6005"/>
                    <a:pt x="6483" y="5852"/>
                  </a:cubicBezTo>
                  <a:cubicBezTo>
                    <a:pt x="6917" y="5552"/>
                    <a:pt x="7117" y="4985"/>
                    <a:pt x="6950" y="4451"/>
                  </a:cubicBezTo>
                  <a:cubicBezTo>
                    <a:pt x="6750" y="3951"/>
                    <a:pt x="6416" y="3484"/>
                    <a:pt x="6016" y="3150"/>
                  </a:cubicBezTo>
                  <a:cubicBezTo>
                    <a:pt x="5582" y="2750"/>
                    <a:pt x="5149" y="2383"/>
                    <a:pt x="4682" y="2083"/>
                  </a:cubicBezTo>
                  <a:cubicBezTo>
                    <a:pt x="3581" y="1349"/>
                    <a:pt x="2414" y="748"/>
                    <a:pt x="1213" y="215"/>
                  </a:cubicBezTo>
                  <a:cubicBezTo>
                    <a:pt x="1145" y="183"/>
                    <a:pt x="1080" y="169"/>
                    <a:pt x="1018" y="169"/>
                  </a:cubicBezTo>
                  <a:cubicBezTo>
                    <a:pt x="992" y="169"/>
                    <a:pt x="967" y="172"/>
                    <a:pt x="942" y="176"/>
                  </a:cubicBezTo>
                  <a:lnTo>
                    <a:pt x="942" y="176"/>
                  </a:lnTo>
                  <a:cubicBezTo>
                    <a:pt x="854" y="52"/>
                    <a:pt x="729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4" name="Google Shape;5105;p44">
              <a:extLst>
                <a:ext uri="{FF2B5EF4-FFF2-40B4-BE49-F238E27FC236}">
                  <a16:creationId xmlns:a16="http://schemas.microsoft.com/office/drawing/2014/main" id="{CBA8EE9C-F7A1-4B99-9C2E-0662746300A7}"/>
                </a:ext>
              </a:extLst>
            </p:cNvPr>
            <p:cNvSpPr/>
            <p:nvPr/>
          </p:nvSpPr>
          <p:spPr>
            <a:xfrm>
              <a:off x="2093893" y="1644255"/>
              <a:ext cx="76922" cy="64009"/>
            </a:xfrm>
            <a:custGeom>
              <a:avLst/>
              <a:gdLst/>
              <a:ahLst/>
              <a:cxnLst/>
              <a:rect l="l" t="t" r="r" b="b"/>
              <a:pathLst>
                <a:path w="6505" h="5413" extrusionOk="0">
                  <a:moveTo>
                    <a:pt x="5583" y="0"/>
                  </a:moveTo>
                  <a:cubicBezTo>
                    <a:pt x="5437" y="0"/>
                    <a:pt x="5287" y="25"/>
                    <a:pt x="5137" y="75"/>
                  </a:cubicBezTo>
                  <a:cubicBezTo>
                    <a:pt x="4470" y="309"/>
                    <a:pt x="3836" y="676"/>
                    <a:pt x="3269" y="1176"/>
                  </a:cubicBezTo>
                  <a:cubicBezTo>
                    <a:pt x="1868" y="2310"/>
                    <a:pt x="734" y="3745"/>
                    <a:pt x="0" y="5413"/>
                  </a:cubicBezTo>
                  <a:lnTo>
                    <a:pt x="1034" y="5379"/>
                  </a:lnTo>
                  <a:cubicBezTo>
                    <a:pt x="2836" y="4479"/>
                    <a:pt x="4704" y="3578"/>
                    <a:pt x="5938" y="1977"/>
                  </a:cubicBezTo>
                  <a:cubicBezTo>
                    <a:pt x="6171" y="1710"/>
                    <a:pt x="6338" y="1376"/>
                    <a:pt x="6438" y="1009"/>
                  </a:cubicBezTo>
                  <a:cubicBezTo>
                    <a:pt x="6505" y="642"/>
                    <a:pt x="6338" y="275"/>
                    <a:pt x="6005" y="75"/>
                  </a:cubicBezTo>
                  <a:cubicBezTo>
                    <a:pt x="5871" y="25"/>
                    <a:pt x="5729" y="0"/>
                    <a:pt x="5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5" name="Google Shape;5106;p44">
              <a:extLst>
                <a:ext uri="{FF2B5EF4-FFF2-40B4-BE49-F238E27FC236}">
                  <a16:creationId xmlns:a16="http://schemas.microsoft.com/office/drawing/2014/main" id="{E99390F3-7E38-448A-BCB3-81415624AF45}"/>
                </a:ext>
              </a:extLst>
            </p:cNvPr>
            <p:cNvSpPr/>
            <p:nvPr/>
          </p:nvSpPr>
          <p:spPr>
            <a:xfrm>
              <a:off x="2087921" y="1638827"/>
              <a:ext cx="88416" cy="74249"/>
            </a:xfrm>
            <a:custGeom>
              <a:avLst/>
              <a:gdLst/>
              <a:ahLst/>
              <a:cxnLst/>
              <a:rect l="l" t="t" r="r" b="b"/>
              <a:pathLst>
                <a:path w="7477" h="6279" extrusionOk="0">
                  <a:moveTo>
                    <a:pt x="6190" y="0"/>
                  </a:moveTo>
                  <a:cubicBezTo>
                    <a:pt x="5912" y="0"/>
                    <a:pt x="5629" y="72"/>
                    <a:pt x="5375" y="167"/>
                  </a:cubicBezTo>
                  <a:cubicBezTo>
                    <a:pt x="4241" y="668"/>
                    <a:pt x="3241" y="1402"/>
                    <a:pt x="2407" y="2302"/>
                  </a:cubicBezTo>
                  <a:cubicBezTo>
                    <a:pt x="1473" y="3270"/>
                    <a:pt x="705" y="4404"/>
                    <a:pt x="138" y="5638"/>
                  </a:cubicBezTo>
                  <a:cubicBezTo>
                    <a:pt x="1" y="5982"/>
                    <a:pt x="289" y="6279"/>
                    <a:pt x="558" y="6279"/>
                  </a:cubicBezTo>
                  <a:cubicBezTo>
                    <a:pt x="681" y="6279"/>
                    <a:pt x="799" y="6218"/>
                    <a:pt x="872" y="6072"/>
                  </a:cubicBezTo>
                  <a:cubicBezTo>
                    <a:pt x="1673" y="4204"/>
                    <a:pt x="3007" y="2636"/>
                    <a:pt x="4675" y="1468"/>
                  </a:cubicBezTo>
                  <a:cubicBezTo>
                    <a:pt x="5075" y="1168"/>
                    <a:pt x="5542" y="968"/>
                    <a:pt x="6043" y="868"/>
                  </a:cubicBezTo>
                  <a:cubicBezTo>
                    <a:pt x="6085" y="860"/>
                    <a:pt x="6124" y="856"/>
                    <a:pt x="6160" y="856"/>
                  </a:cubicBezTo>
                  <a:cubicBezTo>
                    <a:pt x="6581" y="856"/>
                    <a:pt x="6599" y="1364"/>
                    <a:pt x="6476" y="1702"/>
                  </a:cubicBezTo>
                  <a:cubicBezTo>
                    <a:pt x="6209" y="2136"/>
                    <a:pt x="5876" y="2536"/>
                    <a:pt x="5509" y="2903"/>
                  </a:cubicBezTo>
                  <a:cubicBezTo>
                    <a:pt x="5142" y="3236"/>
                    <a:pt x="4742" y="3537"/>
                    <a:pt x="4341" y="3803"/>
                  </a:cubicBezTo>
                  <a:cubicBezTo>
                    <a:pt x="3407" y="4437"/>
                    <a:pt x="2407" y="4971"/>
                    <a:pt x="1373" y="5438"/>
                  </a:cubicBezTo>
                  <a:cubicBezTo>
                    <a:pt x="971" y="5639"/>
                    <a:pt x="1211" y="6185"/>
                    <a:pt x="1605" y="6185"/>
                  </a:cubicBezTo>
                  <a:cubicBezTo>
                    <a:pt x="1668" y="6185"/>
                    <a:pt x="1736" y="6171"/>
                    <a:pt x="1806" y="6138"/>
                  </a:cubicBezTo>
                  <a:cubicBezTo>
                    <a:pt x="2907" y="5671"/>
                    <a:pt x="3941" y="5071"/>
                    <a:pt x="4942" y="4404"/>
                  </a:cubicBezTo>
                  <a:cubicBezTo>
                    <a:pt x="5409" y="4070"/>
                    <a:pt x="5842" y="3703"/>
                    <a:pt x="6276" y="3303"/>
                  </a:cubicBezTo>
                  <a:cubicBezTo>
                    <a:pt x="6710" y="2869"/>
                    <a:pt x="7077" y="2369"/>
                    <a:pt x="7310" y="1802"/>
                  </a:cubicBezTo>
                  <a:cubicBezTo>
                    <a:pt x="7477" y="1302"/>
                    <a:pt x="7377" y="734"/>
                    <a:pt x="7043" y="334"/>
                  </a:cubicBezTo>
                  <a:cubicBezTo>
                    <a:pt x="6798" y="89"/>
                    <a:pt x="6497" y="0"/>
                    <a:pt x="6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6" name="Google Shape;5107;p44">
              <a:extLst>
                <a:ext uri="{FF2B5EF4-FFF2-40B4-BE49-F238E27FC236}">
                  <a16:creationId xmlns:a16="http://schemas.microsoft.com/office/drawing/2014/main" id="{30E5A66B-8B67-41FE-9885-384A4C1DA272}"/>
                </a:ext>
              </a:extLst>
            </p:cNvPr>
            <p:cNvSpPr/>
            <p:nvPr/>
          </p:nvSpPr>
          <p:spPr>
            <a:xfrm>
              <a:off x="2156211" y="1712201"/>
              <a:ext cx="72594" cy="62105"/>
            </a:xfrm>
            <a:custGeom>
              <a:avLst/>
              <a:gdLst/>
              <a:ahLst/>
              <a:cxnLst/>
              <a:rect l="l" t="t" r="r" b="b"/>
              <a:pathLst>
                <a:path w="6139" h="5252" extrusionOk="0">
                  <a:moveTo>
                    <a:pt x="1" y="0"/>
                  </a:moveTo>
                  <a:lnTo>
                    <a:pt x="2002" y="2902"/>
                  </a:lnTo>
                  <a:cubicBezTo>
                    <a:pt x="2369" y="3436"/>
                    <a:pt x="2769" y="3936"/>
                    <a:pt x="3270" y="4403"/>
                  </a:cubicBezTo>
                  <a:cubicBezTo>
                    <a:pt x="3737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6" y="5252"/>
                    <a:pt x="5806" y="5093"/>
                    <a:pt x="6005" y="4837"/>
                  </a:cubicBezTo>
                  <a:cubicBezTo>
                    <a:pt x="6138" y="4603"/>
                    <a:pt x="6138" y="4303"/>
                    <a:pt x="6038" y="4036"/>
                  </a:cubicBezTo>
                  <a:cubicBezTo>
                    <a:pt x="5938" y="3803"/>
                    <a:pt x="5771" y="3569"/>
                    <a:pt x="5571" y="3369"/>
                  </a:cubicBezTo>
                  <a:cubicBezTo>
                    <a:pt x="4204" y="1901"/>
                    <a:pt x="2336" y="1001"/>
                    <a:pt x="501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7" name="Google Shape;5108;p44">
              <a:extLst>
                <a:ext uri="{FF2B5EF4-FFF2-40B4-BE49-F238E27FC236}">
                  <a16:creationId xmlns:a16="http://schemas.microsoft.com/office/drawing/2014/main" id="{36403A0E-2D6E-4438-80F5-095A57B6B052}"/>
                </a:ext>
              </a:extLst>
            </p:cNvPr>
            <p:cNvSpPr/>
            <p:nvPr/>
          </p:nvSpPr>
          <p:spPr>
            <a:xfrm>
              <a:off x="2149400" y="1707625"/>
              <a:ext cx="85317" cy="71553"/>
            </a:xfrm>
            <a:custGeom>
              <a:avLst/>
              <a:gdLst/>
              <a:ahLst/>
              <a:cxnLst/>
              <a:rect l="l" t="t" r="r" b="b"/>
              <a:pathLst>
                <a:path w="7215" h="6051" extrusionOk="0">
                  <a:moveTo>
                    <a:pt x="1727" y="1290"/>
                  </a:moveTo>
                  <a:cubicBezTo>
                    <a:pt x="3161" y="1979"/>
                    <a:pt x="4600" y="2748"/>
                    <a:pt x="5714" y="3890"/>
                  </a:cubicBezTo>
                  <a:cubicBezTo>
                    <a:pt x="5947" y="4123"/>
                    <a:pt x="6481" y="4657"/>
                    <a:pt x="6214" y="5024"/>
                  </a:cubicBezTo>
                  <a:cubicBezTo>
                    <a:pt x="6109" y="5163"/>
                    <a:pt x="5913" y="5212"/>
                    <a:pt x="5707" y="5212"/>
                  </a:cubicBezTo>
                  <a:cubicBezTo>
                    <a:pt x="5519" y="5212"/>
                    <a:pt x="5323" y="5172"/>
                    <a:pt x="5180" y="5124"/>
                  </a:cubicBezTo>
                  <a:cubicBezTo>
                    <a:pt x="4279" y="4857"/>
                    <a:pt x="3646" y="4023"/>
                    <a:pt x="3112" y="3289"/>
                  </a:cubicBezTo>
                  <a:cubicBezTo>
                    <a:pt x="2642" y="2628"/>
                    <a:pt x="2187" y="1952"/>
                    <a:pt x="1727" y="1290"/>
                  </a:cubicBezTo>
                  <a:close/>
                  <a:moveTo>
                    <a:pt x="590" y="0"/>
                  </a:moveTo>
                  <a:cubicBezTo>
                    <a:pt x="292" y="0"/>
                    <a:pt x="1" y="286"/>
                    <a:pt x="210" y="587"/>
                  </a:cubicBezTo>
                  <a:cubicBezTo>
                    <a:pt x="944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80" y="5958"/>
                  </a:cubicBezTo>
                  <a:cubicBezTo>
                    <a:pt x="5256" y="6021"/>
                    <a:pt x="5442" y="6050"/>
                    <a:pt x="5630" y="6050"/>
                  </a:cubicBezTo>
                  <a:cubicBezTo>
                    <a:pt x="5940" y="6050"/>
                    <a:pt x="6257" y="5970"/>
                    <a:pt x="6548" y="5824"/>
                  </a:cubicBezTo>
                  <a:cubicBezTo>
                    <a:pt x="7015" y="5491"/>
                    <a:pt x="7215" y="4924"/>
                    <a:pt x="7048" y="4423"/>
                  </a:cubicBezTo>
                  <a:cubicBezTo>
                    <a:pt x="6814" y="3890"/>
                    <a:pt x="6481" y="3423"/>
                    <a:pt x="6047" y="3056"/>
                  </a:cubicBezTo>
                  <a:cubicBezTo>
                    <a:pt x="5614" y="2689"/>
                    <a:pt x="5180" y="2322"/>
                    <a:pt x="4713" y="1988"/>
                  </a:cubicBezTo>
                  <a:cubicBezTo>
                    <a:pt x="3612" y="1288"/>
                    <a:pt x="2478" y="687"/>
                    <a:pt x="1277" y="154"/>
                  </a:cubicBezTo>
                  <a:cubicBezTo>
                    <a:pt x="1214" y="122"/>
                    <a:pt x="1152" y="108"/>
                    <a:pt x="1093" y="108"/>
                  </a:cubicBezTo>
                  <a:cubicBezTo>
                    <a:pt x="1030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7" y="45"/>
                    <a:pt x="708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8" name="Google Shape;5109;p44">
              <a:extLst>
                <a:ext uri="{FF2B5EF4-FFF2-40B4-BE49-F238E27FC236}">
                  <a16:creationId xmlns:a16="http://schemas.microsoft.com/office/drawing/2014/main" id="{98AC7B02-F55A-4843-8EB0-41CBAA3F0A5E}"/>
                </a:ext>
              </a:extLst>
            </p:cNvPr>
            <p:cNvSpPr/>
            <p:nvPr/>
          </p:nvSpPr>
          <p:spPr>
            <a:xfrm>
              <a:off x="2157393" y="1644255"/>
              <a:ext cx="77324" cy="65191"/>
            </a:xfrm>
            <a:custGeom>
              <a:avLst/>
              <a:gdLst/>
              <a:ahLst/>
              <a:cxnLst/>
              <a:rect l="l" t="t" r="r" b="b"/>
              <a:pathLst>
                <a:path w="6539" h="5513" extrusionOk="0">
                  <a:moveTo>
                    <a:pt x="5626" y="0"/>
                  </a:moveTo>
                  <a:cubicBezTo>
                    <a:pt x="5480" y="0"/>
                    <a:pt x="5338" y="25"/>
                    <a:pt x="5204" y="75"/>
                  </a:cubicBezTo>
                  <a:cubicBezTo>
                    <a:pt x="4504" y="309"/>
                    <a:pt x="3870" y="676"/>
                    <a:pt x="3336" y="1176"/>
                  </a:cubicBezTo>
                  <a:cubicBezTo>
                    <a:pt x="1902" y="2310"/>
                    <a:pt x="768" y="3745"/>
                    <a:pt x="1" y="5413"/>
                  </a:cubicBezTo>
                  <a:lnTo>
                    <a:pt x="635" y="5513"/>
                  </a:lnTo>
                  <a:cubicBezTo>
                    <a:pt x="2436" y="4645"/>
                    <a:pt x="4737" y="3578"/>
                    <a:pt x="6005" y="1977"/>
                  </a:cubicBezTo>
                  <a:cubicBezTo>
                    <a:pt x="6239" y="1710"/>
                    <a:pt x="6405" y="1376"/>
                    <a:pt x="6472" y="1009"/>
                  </a:cubicBezTo>
                  <a:cubicBezTo>
                    <a:pt x="6539" y="642"/>
                    <a:pt x="6372" y="275"/>
                    <a:pt x="6072" y="75"/>
                  </a:cubicBezTo>
                  <a:cubicBezTo>
                    <a:pt x="5922" y="25"/>
                    <a:pt x="5772" y="0"/>
                    <a:pt x="5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9" name="Google Shape;5110;p44">
              <a:extLst>
                <a:ext uri="{FF2B5EF4-FFF2-40B4-BE49-F238E27FC236}">
                  <a16:creationId xmlns:a16="http://schemas.microsoft.com/office/drawing/2014/main" id="{2B4209EC-96B2-4E71-B33B-4E182D2F6CCD}"/>
                </a:ext>
              </a:extLst>
            </p:cNvPr>
            <p:cNvSpPr/>
            <p:nvPr/>
          </p:nvSpPr>
          <p:spPr>
            <a:xfrm>
              <a:off x="2151433" y="1638993"/>
              <a:ext cx="88416" cy="75219"/>
            </a:xfrm>
            <a:custGeom>
              <a:avLst/>
              <a:gdLst/>
              <a:ahLst/>
              <a:cxnLst/>
              <a:rect l="l" t="t" r="r" b="b"/>
              <a:pathLst>
                <a:path w="7477" h="6361" extrusionOk="0">
                  <a:moveTo>
                    <a:pt x="6134" y="837"/>
                  </a:moveTo>
                  <a:cubicBezTo>
                    <a:pt x="6259" y="837"/>
                    <a:pt x="6367" y="871"/>
                    <a:pt x="6442" y="954"/>
                  </a:cubicBezTo>
                  <a:cubicBezTo>
                    <a:pt x="6776" y="1288"/>
                    <a:pt x="6376" y="1888"/>
                    <a:pt x="6142" y="2188"/>
                  </a:cubicBezTo>
                  <a:cubicBezTo>
                    <a:pt x="5508" y="2922"/>
                    <a:pt x="4741" y="3556"/>
                    <a:pt x="3907" y="4056"/>
                  </a:cubicBezTo>
                  <a:cubicBezTo>
                    <a:pt x="3020" y="4576"/>
                    <a:pt x="2104" y="5012"/>
                    <a:pt x="1161" y="5467"/>
                  </a:cubicBezTo>
                  <a:lnTo>
                    <a:pt x="1161" y="5467"/>
                  </a:lnTo>
                  <a:cubicBezTo>
                    <a:pt x="2042" y="3783"/>
                    <a:pt x="3364" y="2214"/>
                    <a:pt x="5008" y="1288"/>
                  </a:cubicBezTo>
                  <a:cubicBezTo>
                    <a:pt x="5233" y="1137"/>
                    <a:pt x="5759" y="837"/>
                    <a:pt x="6134" y="837"/>
                  </a:cubicBezTo>
                  <a:close/>
                  <a:moveTo>
                    <a:pt x="6111" y="0"/>
                  </a:moveTo>
                  <a:cubicBezTo>
                    <a:pt x="5988" y="0"/>
                    <a:pt x="5863" y="18"/>
                    <a:pt x="5742" y="53"/>
                  </a:cubicBezTo>
                  <a:cubicBezTo>
                    <a:pt x="4508" y="354"/>
                    <a:pt x="3440" y="1288"/>
                    <a:pt x="2573" y="2155"/>
                  </a:cubicBezTo>
                  <a:cubicBezTo>
                    <a:pt x="1572" y="3156"/>
                    <a:pt x="738" y="4323"/>
                    <a:pt x="138" y="5624"/>
                  </a:cubicBezTo>
                  <a:cubicBezTo>
                    <a:pt x="0" y="5968"/>
                    <a:pt x="288" y="6265"/>
                    <a:pt x="558" y="6265"/>
                  </a:cubicBezTo>
                  <a:cubicBezTo>
                    <a:pt x="642" y="6265"/>
                    <a:pt x="725" y="6236"/>
                    <a:pt x="792" y="6170"/>
                  </a:cubicBezTo>
                  <a:lnTo>
                    <a:pt x="792" y="6170"/>
                  </a:lnTo>
                  <a:cubicBezTo>
                    <a:pt x="875" y="6280"/>
                    <a:pt x="1007" y="6360"/>
                    <a:pt x="1161" y="6360"/>
                  </a:cubicBezTo>
                  <a:cubicBezTo>
                    <a:pt x="1218" y="6360"/>
                    <a:pt x="1277" y="6349"/>
                    <a:pt x="1339" y="6325"/>
                  </a:cubicBezTo>
                  <a:cubicBezTo>
                    <a:pt x="2406" y="5824"/>
                    <a:pt x="3440" y="5290"/>
                    <a:pt x="4441" y="4690"/>
                  </a:cubicBezTo>
                  <a:cubicBezTo>
                    <a:pt x="5475" y="4090"/>
                    <a:pt x="6376" y="3322"/>
                    <a:pt x="7043" y="2355"/>
                  </a:cubicBezTo>
                  <a:cubicBezTo>
                    <a:pt x="7410" y="1855"/>
                    <a:pt x="7476" y="1221"/>
                    <a:pt x="7243" y="654"/>
                  </a:cubicBezTo>
                  <a:cubicBezTo>
                    <a:pt x="7007" y="234"/>
                    <a:pt x="6565" y="0"/>
                    <a:pt x="6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0" name="Google Shape;5111;p44">
              <a:extLst>
                <a:ext uri="{FF2B5EF4-FFF2-40B4-BE49-F238E27FC236}">
                  <a16:creationId xmlns:a16="http://schemas.microsoft.com/office/drawing/2014/main" id="{67EC08E0-7623-4C55-800C-306079D07A01}"/>
                </a:ext>
              </a:extLst>
            </p:cNvPr>
            <p:cNvSpPr/>
            <p:nvPr/>
          </p:nvSpPr>
          <p:spPr>
            <a:xfrm>
              <a:off x="22197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0" y="0"/>
                  </a:moveTo>
                  <a:lnTo>
                    <a:pt x="2035" y="2902"/>
                  </a:lnTo>
                  <a:cubicBezTo>
                    <a:pt x="2369" y="3436"/>
                    <a:pt x="2802" y="3936"/>
                    <a:pt x="3269" y="4403"/>
                  </a:cubicBezTo>
                  <a:cubicBezTo>
                    <a:pt x="3736" y="4870"/>
                    <a:pt x="4337" y="5170"/>
                    <a:pt x="5004" y="5237"/>
                  </a:cubicBezTo>
                  <a:cubicBezTo>
                    <a:pt x="5058" y="5247"/>
                    <a:pt x="5113" y="5252"/>
                    <a:pt x="5168" y="5252"/>
                  </a:cubicBezTo>
                  <a:cubicBezTo>
                    <a:pt x="5485" y="5252"/>
                    <a:pt x="5805" y="5093"/>
                    <a:pt x="6004" y="4837"/>
                  </a:cubicBezTo>
                  <a:cubicBezTo>
                    <a:pt x="6138" y="4603"/>
                    <a:pt x="6171" y="4303"/>
                    <a:pt x="6071" y="4036"/>
                  </a:cubicBezTo>
                  <a:cubicBezTo>
                    <a:pt x="5938" y="3803"/>
                    <a:pt x="5771" y="3569"/>
                    <a:pt x="5604" y="3369"/>
                  </a:cubicBezTo>
                  <a:cubicBezTo>
                    <a:pt x="4203" y="1901"/>
                    <a:pt x="2335" y="1001"/>
                    <a:pt x="534" y="1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1" name="Google Shape;5112;p44">
              <a:extLst>
                <a:ext uri="{FF2B5EF4-FFF2-40B4-BE49-F238E27FC236}">
                  <a16:creationId xmlns:a16="http://schemas.microsoft.com/office/drawing/2014/main" id="{A2B7A950-13B0-460A-8BB7-39D92A189DA9}"/>
                </a:ext>
              </a:extLst>
            </p:cNvPr>
            <p:cNvSpPr/>
            <p:nvPr/>
          </p:nvSpPr>
          <p:spPr>
            <a:xfrm>
              <a:off x="2213302" y="1707625"/>
              <a:ext cx="84927" cy="71553"/>
            </a:xfrm>
            <a:custGeom>
              <a:avLst/>
              <a:gdLst/>
              <a:ahLst/>
              <a:cxnLst/>
              <a:rect l="l" t="t" r="r" b="b"/>
              <a:pathLst>
                <a:path w="7182" h="6051" extrusionOk="0">
                  <a:moveTo>
                    <a:pt x="1700" y="1287"/>
                  </a:moveTo>
                  <a:cubicBezTo>
                    <a:pt x="3148" y="1977"/>
                    <a:pt x="4565" y="2747"/>
                    <a:pt x="5680" y="3890"/>
                  </a:cubicBezTo>
                  <a:cubicBezTo>
                    <a:pt x="5914" y="4123"/>
                    <a:pt x="6447" y="4657"/>
                    <a:pt x="6181" y="5024"/>
                  </a:cubicBezTo>
                  <a:cubicBezTo>
                    <a:pt x="6076" y="5163"/>
                    <a:pt x="5880" y="5212"/>
                    <a:pt x="5679" y="5212"/>
                  </a:cubicBezTo>
                  <a:cubicBezTo>
                    <a:pt x="5495" y="5212"/>
                    <a:pt x="5307" y="5172"/>
                    <a:pt x="5180" y="5124"/>
                  </a:cubicBezTo>
                  <a:cubicBezTo>
                    <a:pt x="4246" y="4857"/>
                    <a:pt x="3612" y="4023"/>
                    <a:pt x="3078" y="3289"/>
                  </a:cubicBezTo>
                  <a:cubicBezTo>
                    <a:pt x="2630" y="2627"/>
                    <a:pt x="2167" y="1951"/>
                    <a:pt x="1700" y="1287"/>
                  </a:cubicBezTo>
                  <a:close/>
                  <a:moveTo>
                    <a:pt x="564" y="0"/>
                  </a:moveTo>
                  <a:cubicBezTo>
                    <a:pt x="276" y="0"/>
                    <a:pt x="1" y="286"/>
                    <a:pt x="210" y="587"/>
                  </a:cubicBezTo>
                  <a:lnTo>
                    <a:pt x="176" y="587"/>
                  </a:lnTo>
                  <a:cubicBezTo>
                    <a:pt x="943" y="1688"/>
                    <a:pt x="1677" y="2755"/>
                    <a:pt x="2445" y="3823"/>
                  </a:cubicBezTo>
                  <a:cubicBezTo>
                    <a:pt x="3112" y="4757"/>
                    <a:pt x="3912" y="5691"/>
                    <a:pt x="5046" y="5958"/>
                  </a:cubicBezTo>
                  <a:cubicBezTo>
                    <a:pt x="5235" y="6021"/>
                    <a:pt x="5429" y="6050"/>
                    <a:pt x="5622" y="6050"/>
                  </a:cubicBezTo>
                  <a:cubicBezTo>
                    <a:pt x="5940" y="6050"/>
                    <a:pt x="6257" y="5970"/>
                    <a:pt x="6547" y="5824"/>
                  </a:cubicBezTo>
                  <a:cubicBezTo>
                    <a:pt x="6981" y="5491"/>
                    <a:pt x="7181" y="4924"/>
                    <a:pt x="7014" y="4423"/>
                  </a:cubicBezTo>
                  <a:cubicBezTo>
                    <a:pt x="6814" y="3890"/>
                    <a:pt x="6481" y="3423"/>
                    <a:pt x="6014" y="3056"/>
                  </a:cubicBezTo>
                  <a:cubicBezTo>
                    <a:pt x="5613" y="2689"/>
                    <a:pt x="5146" y="2322"/>
                    <a:pt x="4679" y="1988"/>
                  </a:cubicBezTo>
                  <a:cubicBezTo>
                    <a:pt x="3612" y="1288"/>
                    <a:pt x="2445" y="687"/>
                    <a:pt x="1277" y="154"/>
                  </a:cubicBezTo>
                  <a:cubicBezTo>
                    <a:pt x="1210" y="122"/>
                    <a:pt x="1144" y="108"/>
                    <a:pt x="1083" y="108"/>
                  </a:cubicBezTo>
                  <a:cubicBezTo>
                    <a:pt x="1012" y="108"/>
                    <a:pt x="946" y="126"/>
                    <a:pt x="888" y="157"/>
                  </a:cubicBezTo>
                  <a:lnTo>
                    <a:pt x="888" y="157"/>
                  </a:lnTo>
                  <a:cubicBezTo>
                    <a:pt x="799" y="47"/>
                    <a:pt x="680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2" name="Google Shape;5113;p44">
              <a:extLst>
                <a:ext uri="{FF2B5EF4-FFF2-40B4-BE49-F238E27FC236}">
                  <a16:creationId xmlns:a16="http://schemas.microsoft.com/office/drawing/2014/main" id="{2E0D7512-8567-4B24-9B21-6CF0D198BEC1}"/>
                </a:ext>
              </a:extLst>
            </p:cNvPr>
            <p:cNvSpPr/>
            <p:nvPr/>
          </p:nvSpPr>
          <p:spPr>
            <a:xfrm>
              <a:off x="2221296" y="1644255"/>
              <a:ext cx="76933" cy="66374"/>
            </a:xfrm>
            <a:custGeom>
              <a:avLst/>
              <a:gdLst/>
              <a:ahLst/>
              <a:cxnLst/>
              <a:rect l="l" t="t" r="r" b="b"/>
              <a:pathLst>
                <a:path w="6506" h="5613" extrusionOk="0">
                  <a:moveTo>
                    <a:pt x="5592" y="0"/>
                  </a:moveTo>
                  <a:cubicBezTo>
                    <a:pt x="5446" y="0"/>
                    <a:pt x="5304" y="25"/>
                    <a:pt x="5171" y="75"/>
                  </a:cubicBezTo>
                  <a:cubicBezTo>
                    <a:pt x="4470" y="309"/>
                    <a:pt x="3837" y="676"/>
                    <a:pt x="3303" y="1176"/>
                  </a:cubicBezTo>
                  <a:cubicBezTo>
                    <a:pt x="1869" y="2310"/>
                    <a:pt x="768" y="3745"/>
                    <a:pt x="1" y="5413"/>
                  </a:cubicBezTo>
                  <a:lnTo>
                    <a:pt x="234" y="5613"/>
                  </a:lnTo>
                  <a:cubicBezTo>
                    <a:pt x="2035" y="4745"/>
                    <a:pt x="4737" y="3578"/>
                    <a:pt x="5972" y="1977"/>
                  </a:cubicBezTo>
                  <a:cubicBezTo>
                    <a:pt x="6205" y="1710"/>
                    <a:pt x="6372" y="1376"/>
                    <a:pt x="6439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888" y="25"/>
                    <a:pt x="5738" y="0"/>
                    <a:pt x="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3" name="Google Shape;5114;p44">
              <a:extLst>
                <a:ext uri="{FF2B5EF4-FFF2-40B4-BE49-F238E27FC236}">
                  <a16:creationId xmlns:a16="http://schemas.microsoft.com/office/drawing/2014/main" id="{16528DD9-115E-435A-A0F9-F84885602E48}"/>
                </a:ext>
              </a:extLst>
            </p:cNvPr>
            <p:cNvSpPr/>
            <p:nvPr/>
          </p:nvSpPr>
          <p:spPr>
            <a:xfrm>
              <a:off x="2215383" y="1639146"/>
              <a:ext cx="87576" cy="75964"/>
            </a:xfrm>
            <a:custGeom>
              <a:avLst/>
              <a:gdLst/>
              <a:ahLst/>
              <a:cxnLst/>
              <a:rect l="l" t="t" r="r" b="b"/>
              <a:pathLst>
                <a:path w="7406" h="6424" extrusionOk="0">
                  <a:moveTo>
                    <a:pt x="6121" y="836"/>
                  </a:moveTo>
                  <a:cubicBezTo>
                    <a:pt x="6312" y="836"/>
                    <a:pt x="6465" y="914"/>
                    <a:pt x="6505" y="1141"/>
                  </a:cubicBezTo>
                  <a:cubicBezTo>
                    <a:pt x="6605" y="1642"/>
                    <a:pt x="6171" y="2109"/>
                    <a:pt x="5871" y="2442"/>
                  </a:cubicBezTo>
                  <a:cubicBezTo>
                    <a:pt x="5204" y="3109"/>
                    <a:pt x="4403" y="3710"/>
                    <a:pt x="3503" y="4177"/>
                  </a:cubicBezTo>
                  <a:cubicBezTo>
                    <a:pt x="2752" y="4591"/>
                    <a:pt x="1982" y="4965"/>
                    <a:pt x="1207" y="5330"/>
                  </a:cubicBezTo>
                  <a:lnTo>
                    <a:pt x="1207" y="5330"/>
                  </a:lnTo>
                  <a:cubicBezTo>
                    <a:pt x="1606" y="4576"/>
                    <a:pt x="2108" y="3880"/>
                    <a:pt x="2669" y="3243"/>
                  </a:cubicBezTo>
                  <a:cubicBezTo>
                    <a:pt x="3369" y="2375"/>
                    <a:pt x="4270" y="1642"/>
                    <a:pt x="5271" y="1108"/>
                  </a:cubicBezTo>
                  <a:cubicBezTo>
                    <a:pt x="5470" y="1008"/>
                    <a:pt x="5837" y="836"/>
                    <a:pt x="6121" y="836"/>
                  </a:cubicBezTo>
                  <a:close/>
                  <a:moveTo>
                    <a:pt x="6160" y="0"/>
                  </a:moveTo>
                  <a:cubicBezTo>
                    <a:pt x="6120" y="0"/>
                    <a:pt x="6079" y="2"/>
                    <a:pt x="6038" y="7"/>
                  </a:cubicBezTo>
                  <a:cubicBezTo>
                    <a:pt x="4770" y="107"/>
                    <a:pt x="3569" y="1141"/>
                    <a:pt x="2702" y="2008"/>
                  </a:cubicBezTo>
                  <a:cubicBezTo>
                    <a:pt x="1635" y="3043"/>
                    <a:pt x="767" y="4277"/>
                    <a:pt x="134" y="5611"/>
                  </a:cubicBezTo>
                  <a:cubicBezTo>
                    <a:pt x="0" y="5897"/>
                    <a:pt x="183" y="6162"/>
                    <a:pt x="408" y="6242"/>
                  </a:cubicBezTo>
                  <a:lnTo>
                    <a:pt x="408" y="6242"/>
                  </a:lnTo>
                  <a:cubicBezTo>
                    <a:pt x="488" y="6348"/>
                    <a:pt x="612" y="6424"/>
                    <a:pt x="750" y="6424"/>
                  </a:cubicBezTo>
                  <a:cubicBezTo>
                    <a:pt x="809" y="6424"/>
                    <a:pt x="872" y="6410"/>
                    <a:pt x="934" y="6378"/>
                  </a:cubicBezTo>
                  <a:cubicBezTo>
                    <a:pt x="2002" y="5878"/>
                    <a:pt x="3036" y="5378"/>
                    <a:pt x="4070" y="4810"/>
                  </a:cubicBezTo>
                  <a:cubicBezTo>
                    <a:pt x="5071" y="4277"/>
                    <a:pt x="6005" y="3576"/>
                    <a:pt x="6772" y="2709"/>
                  </a:cubicBezTo>
                  <a:cubicBezTo>
                    <a:pt x="7205" y="2242"/>
                    <a:pt x="7406" y="1608"/>
                    <a:pt x="7339" y="974"/>
                  </a:cubicBezTo>
                  <a:cubicBezTo>
                    <a:pt x="7215" y="415"/>
                    <a:pt x="6714" y="0"/>
                    <a:pt x="6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4" name="Google Shape;5115;p44">
              <a:extLst>
                <a:ext uri="{FF2B5EF4-FFF2-40B4-BE49-F238E27FC236}">
                  <a16:creationId xmlns:a16="http://schemas.microsoft.com/office/drawing/2014/main" id="{BDFAE110-ED0A-456E-A1A7-DBFBEBB288B9}"/>
                </a:ext>
              </a:extLst>
            </p:cNvPr>
            <p:cNvSpPr/>
            <p:nvPr/>
          </p:nvSpPr>
          <p:spPr>
            <a:xfrm>
              <a:off x="2283223" y="1712201"/>
              <a:ext cx="72984" cy="62105"/>
            </a:xfrm>
            <a:custGeom>
              <a:avLst/>
              <a:gdLst/>
              <a:ahLst/>
              <a:cxnLst/>
              <a:rect l="l" t="t" r="r" b="b"/>
              <a:pathLst>
                <a:path w="6172" h="5252" extrusionOk="0">
                  <a:moveTo>
                    <a:pt x="1" y="0"/>
                  </a:moveTo>
                  <a:lnTo>
                    <a:pt x="2036" y="2902"/>
                  </a:lnTo>
                  <a:cubicBezTo>
                    <a:pt x="2402" y="3436"/>
                    <a:pt x="2803" y="3936"/>
                    <a:pt x="3270" y="4403"/>
                  </a:cubicBezTo>
                  <a:cubicBezTo>
                    <a:pt x="3770" y="4870"/>
                    <a:pt x="4371" y="5170"/>
                    <a:pt x="5038" y="5237"/>
                  </a:cubicBezTo>
                  <a:cubicBezTo>
                    <a:pt x="5092" y="5247"/>
                    <a:pt x="5146" y="5252"/>
                    <a:pt x="5200" y="5252"/>
                  </a:cubicBezTo>
                  <a:cubicBezTo>
                    <a:pt x="5511" y="5252"/>
                    <a:pt x="5811" y="5093"/>
                    <a:pt x="6038" y="4837"/>
                  </a:cubicBezTo>
                  <a:cubicBezTo>
                    <a:pt x="6172" y="4603"/>
                    <a:pt x="6172" y="4303"/>
                    <a:pt x="6072" y="4036"/>
                  </a:cubicBezTo>
                  <a:cubicBezTo>
                    <a:pt x="5972" y="3803"/>
                    <a:pt x="5805" y="3569"/>
                    <a:pt x="5605" y="3369"/>
                  </a:cubicBezTo>
                  <a:cubicBezTo>
                    <a:pt x="4237" y="1901"/>
                    <a:pt x="2369" y="1001"/>
                    <a:pt x="534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5" name="Google Shape;5116;p44">
              <a:extLst>
                <a:ext uri="{FF2B5EF4-FFF2-40B4-BE49-F238E27FC236}">
                  <a16:creationId xmlns:a16="http://schemas.microsoft.com/office/drawing/2014/main" id="{E3ECE4BD-8193-497B-A872-173EC83FF307}"/>
                </a:ext>
              </a:extLst>
            </p:cNvPr>
            <p:cNvSpPr/>
            <p:nvPr/>
          </p:nvSpPr>
          <p:spPr>
            <a:xfrm>
              <a:off x="2276814" y="1707625"/>
              <a:ext cx="84915" cy="71553"/>
            </a:xfrm>
            <a:custGeom>
              <a:avLst/>
              <a:gdLst/>
              <a:ahLst/>
              <a:cxnLst/>
              <a:rect l="l" t="t" r="r" b="b"/>
              <a:pathLst>
                <a:path w="7181" h="6051" extrusionOk="0">
                  <a:moveTo>
                    <a:pt x="1705" y="1281"/>
                  </a:moveTo>
                  <a:cubicBezTo>
                    <a:pt x="3139" y="1972"/>
                    <a:pt x="4567" y="2743"/>
                    <a:pt x="5713" y="3890"/>
                  </a:cubicBezTo>
                  <a:cubicBezTo>
                    <a:pt x="5947" y="4123"/>
                    <a:pt x="6480" y="4657"/>
                    <a:pt x="6213" y="5024"/>
                  </a:cubicBezTo>
                  <a:cubicBezTo>
                    <a:pt x="6091" y="5163"/>
                    <a:pt x="5896" y="5212"/>
                    <a:pt x="5695" y="5212"/>
                  </a:cubicBezTo>
                  <a:cubicBezTo>
                    <a:pt x="5511" y="5212"/>
                    <a:pt x="5323" y="5172"/>
                    <a:pt x="5179" y="5124"/>
                  </a:cubicBezTo>
                  <a:cubicBezTo>
                    <a:pt x="4245" y="4857"/>
                    <a:pt x="3612" y="4023"/>
                    <a:pt x="3111" y="3289"/>
                  </a:cubicBezTo>
                  <a:cubicBezTo>
                    <a:pt x="2640" y="2625"/>
                    <a:pt x="2168" y="1946"/>
                    <a:pt x="1705" y="1281"/>
                  </a:cubicBezTo>
                  <a:close/>
                  <a:moveTo>
                    <a:pt x="590" y="0"/>
                  </a:moveTo>
                  <a:cubicBezTo>
                    <a:pt x="292" y="0"/>
                    <a:pt x="0" y="286"/>
                    <a:pt x="209" y="587"/>
                  </a:cubicBezTo>
                  <a:cubicBezTo>
                    <a:pt x="943" y="1688"/>
                    <a:pt x="1677" y="2755"/>
                    <a:pt x="2444" y="3823"/>
                  </a:cubicBezTo>
                  <a:cubicBezTo>
                    <a:pt x="3111" y="4757"/>
                    <a:pt x="3912" y="5691"/>
                    <a:pt x="5046" y="5958"/>
                  </a:cubicBezTo>
                  <a:cubicBezTo>
                    <a:pt x="5235" y="6021"/>
                    <a:pt x="5428" y="6050"/>
                    <a:pt x="5621" y="6050"/>
                  </a:cubicBezTo>
                  <a:cubicBezTo>
                    <a:pt x="5940" y="6050"/>
                    <a:pt x="6256" y="5970"/>
                    <a:pt x="6547" y="5824"/>
                  </a:cubicBezTo>
                  <a:cubicBezTo>
                    <a:pt x="6981" y="5491"/>
                    <a:pt x="7181" y="4924"/>
                    <a:pt x="7047" y="4423"/>
                  </a:cubicBezTo>
                  <a:cubicBezTo>
                    <a:pt x="6814" y="3890"/>
                    <a:pt x="6480" y="3423"/>
                    <a:pt x="6047" y="3056"/>
                  </a:cubicBezTo>
                  <a:cubicBezTo>
                    <a:pt x="5613" y="2689"/>
                    <a:pt x="5179" y="2322"/>
                    <a:pt x="4712" y="1988"/>
                  </a:cubicBezTo>
                  <a:cubicBezTo>
                    <a:pt x="3612" y="1288"/>
                    <a:pt x="2477" y="687"/>
                    <a:pt x="1277" y="154"/>
                  </a:cubicBezTo>
                  <a:cubicBezTo>
                    <a:pt x="1214" y="122"/>
                    <a:pt x="1152" y="108"/>
                    <a:pt x="1092" y="108"/>
                  </a:cubicBezTo>
                  <a:cubicBezTo>
                    <a:pt x="1029" y="108"/>
                    <a:pt x="970" y="124"/>
                    <a:pt x="916" y="151"/>
                  </a:cubicBezTo>
                  <a:lnTo>
                    <a:pt x="916" y="151"/>
                  </a:lnTo>
                  <a:cubicBezTo>
                    <a:pt x="826" y="45"/>
                    <a:pt x="707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6" name="Google Shape;5117;p44">
              <a:extLst>
                <a:ext uri="{FF2B5EF4-FFF2-40B4-BE49-F238E27FC236}">
                  <a16:creationId xmlns:a16="http://schemas.microsoft.com/office/drawing/2014/main" id="{AC6A3CC0-66F0-4490-99D8-7F62E5966407}"/>
                </a:ext>
              </a:extLst>
            </p:cNvPr>
            <p:cNvSpPr/>
            <p:nvPr/>
          </p:nvSpPr>
          <p:spPr>
            <a:xfrm>
              <a:off x="2319514" y="1698661"/>
              <a:ext cx="103362" cy="27552"/>
            </a:xfrm>
            <a:custGeom>
              <a:avLst/>
              <a:gdLst/>
              <a:ahLst/>
              <a:cxnLst/>
              <a:rect l="l" t="t" r="r" b="b"/>
              <a:pathLst>
                <a:path w="8741" h="2330" extrusionOk="0">
                  <a:moveTo>
                    <a:pt x="6296" y="0"/>
                  </a:moveTo>
                  <a:cubicBezTo>
                    <a:pt x="4364" y="0"/>
                    <a:pt x="1917" y="501"/>
                    <a:pt x="301" y="912"/>
                  </a:cubicBezTo>
                  <a:lnTo>
                    <a:pt x="1" y="1012"/>
                  </a:lnTo>
                  <a:cubicBezTo>
                    <a:pt x="1869" y="1379"/>
                    <a:pt x="3270" y="1579"/>
                    <a:pt x="4404" y="1912"/>
                  </a:cubicBezTo>
                  <a:cubicBezTo>
                    <a:pt x="5004" y="2112"/>
                    <a:pt x="5671" y="2246"/>
                    <a:pt x="6305" y="2313"/>
                  </a:cubicBezTo>
                  <a:cubicBezTo>
                    <a:pt x="6415" y="2324"/>
                    <a:pt x="6524" y="2329"/>
                    <a:pt x="6634" y="2329"/>
                  </a:cubicBezTo>
                  <a:cubicBezTo>
                    <a:pt x="7188" y="2329"/>
                    <a:pt x="7727" y="2186"/>
                    <a:pt x="8173" y="1879"/>
                  </a:cubicBezTo>
                  <a:cubicBezTo>
                    <a:pt x="8507" y="1679"/>
                    <a:pt x="8740" y="1345"/>
                    <a:pt x="8740" y="945"/>
                  </a:cubicBezTo>
                  <a:cubicBezTo>
                    <a:pt x="8673" y="678"/>
                    <a:pt x="8507" y="445"/>
                    <a:pt x="8273" y="311"/>
                  </a:cubicBezTo>
                  <a:cubicBezTo>
                    <a:pt x="8006" y="178"/>
                    <a:pt x="7739" y="78"/>
                    <a:pt x="7473" y="78"/>
                  </a:cubicBezTo>
                  <a:cubicBezTo>
                    <a:pt x="7114" y="24"/>
                    <a:pt x="6717" y="0"/>
                    <a:pt x="6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7" name="Google Shape;5118;p44">
              <a:extLst>
                <a:ext uri="{FF2B5EF4-FFF2-40B4-BE49-F238E27FC236}">
                  <a16:creationId xmlns:a16="http://schemas.microsoft.com/office/drawing/2014/main" id="{97F279E9-5EF3-41C7-9524-4F6DBF4128C7}"/>
                </a:ext>
              </a:extLst>
            </p:cNvPr>
            <p:cNvSpPr/>
            <p:nvPr/>
          </p:nvSpPr>
          <p:spPr>
            <a:xfrm>
              <a:off x="2312490" y="1693092"/>
              <a:ext cx="115116" cy="37994"/>
            </a:xfrm>
            <a:custGeom>
              <a:avLst/>
              <a:gdLst/>
              <a:ahLst/>
              <a:cxnLst/>
              <a:rect l="l" t="t" r="r" b="b"/>
              <a:pathLst>
                <a:path w="9735" h="3213" extrusionOk="0">
                  <a:moveTo>
                    <a:pt x="7427" y="879"/>
                  </a:moveTo>
                  <a:cubicBezTo>
                    <a:pt x="7943" y="879"/>
                    <a:pt x="8600" y="919"/>
                    <a:pt x="8834" y="1283"/>
                  </a:cubicBezTo>
                  <a:cubicBezTo>
                    <a:pt x="9267" y="1983"/>
                    <a:pt x="7766" y="2350"/>
                    <a:pt x="7333" y="2350"/>
                  </a:cubicBezTo>
                  <a:cubicBezTo>
                    <a:pt x="6499" y="2350"/>
                    <a:pt x="5665" y="2183"/>
                    <a:pt x="4898" y="1883"/>
                  </a:cubicBezTo>
                  <a:cubicBezTo>
                    <a:pt x="4158" y="1684"/>
                    <a:pt x="3398" y="1535"/>
                    <a:pt x="2640" y="1397"/>
                  </a:cubicBezTo>
                  <a:lnTo>
                    <a:pt x="2640" y="1397"/>
                  </a:lnTo>
                  <a:cubicBezTo>
                    <a:pt x="3406" y="1245"/>
                    <a:pt x="4185" y="1113"/>
                    <a:pt x="4964" y="1016"/>
                  </a:cubicBezTo>
                  <a:cubicBezTo>
                    <a:pt x="5632" y="916"/>
                    <a:pt x="6332" y="882"/>
                    <a:pt x="7033" y="882"/>
                  </a:cubicBezTo>
                  <a:cubicBezTo>
                    <a:pt x="7144" y="882"/>
                    <a:pt x="7280" y="879"/>
                    <a:pt x="7427" y="879"/>
                  </a:cubicBezTo>
                  <a:close/>
                  <a:moveTo>
                    <a:pt x="7045" y="1"/>
                  </a:moveTo>
                  <a:cubicBezTo>
                    <a:pt x="6350" y="1"/>
                    <a:pt x="5646" y="91"/>
                    <a:pt x="5031" y="182"/>
                  </a:cubicBezTo>
                  <a:cubicBezTo>
                    <a:pt x="3597" y="349"/>
                    <a:pt x="2196" y="615"/>
                    <a:pt x="795" y="949"/>
                  </a:cubicBezTo>
                  <a:cubicBezTo>
                    <a:pt x="719" y="968"/>
                    <a:pt x="659" y="1000"/>
                    <a:pt x="613" y="1041"/>
                  </a:cubicBezTo>
                  <a:lnTo>
                    <a:pt x="613" y="1041"/>
                  </a:lnTo>
                  <a:cubicBezTo>
                    <a:pt x="164" y="1065"/>
                    <a:pt x="1" y="1757"/>
                    <a:pt x="495" y="1850"/>
                  </a:cubicBezTo>
                  <a:lnTo>
                    <a:pt x="495" y="1883"/>
                  </a:lnTo>
                  <a:cubicBezTo>
                    <a:pt x="1829" y="2150"/>
                    <a:pt x="3196" y="2317"/>
                    <a:pt x="4497" y="2684"/>
                  </a:cubicBezTo>
                  <a:cubicBezTo>
                    <a:pt x="5380" y="2904"/>
                    <a:pt x="6306" y="3212"/>
                    <a:pt x="7228" y="3212"/>
                  </a:cubicBezTo>
                  <a:cubicBezTo>
                    <a:pt x="7700" y="3212"/>
                    <a:pt x="8171" y="3132"/>
                    <a:pt x="8634" y="2917"/>
                  </a:cubicBezTo>
                  <a:cubicBezTo>
                    <a:pt x="9167" y="2684"/>
                    <a:pt x="9734" y="2183"/>
                    <a:pt x="9734" y="1549"/>
                  </a:cubicBezTo>
                  <a:cubicBezTo>
                    <a:pt x="9701" y="949"/>
                    <a:pt x="9301" y="415"/>
                    <a:pt x="8734" y="248"/>
                  </a:cubicBezTo>
                  <a:cubicBezTo>
                    <a:pt x="8215" y="65"/>
                    <a:pt x="7633" y="1"/>
                    <a:pt x="7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8" name="Google Shape;5119;p44">
              <a:extLst>
                <a:ext uri="{FF2B5EF4-FFF2-40B4-BE49-F238E27FC236}">
                  <a16:creationId xmlns:a16="http://schemas.microsoft.com/office/drawing/2014/main" id="{C09A3E7E-C4A1-4EEC-A29A-B8194D5469C2}"/>
                </a:ext>
              </a:extLst>
            </p:cNvPr>
            <p:cNvSpPr/>
            <p:nvPr/>
          </p:nvSpPr>
          <p:spPr>
            <a:xfrm>
              <a:off x="2284808" y="1644255"/>
              <a:ext cx="76922" cy="66764"/>
            </a:xfrm>
            <a:custGeom>
              <a:avLst/>
              <a:gdLst/>
              <a:ahLst/>
              <a:cxnLst/>
              <a:rect l="l" t="t" r="r" b="b"/>
              <a:pathLst>
                <a:path w="6505" h="5646" extrusionOk="0">
                  <a:moveTo>
                    <a:pt x="5604" y="0"/>
                  </a:moveTo>
                  <a:cubicBezTo>
                    <a:pt x="5454" y="0"/>
                    <a:pt x="5304" y="25"/>
                    <a:pt x="5171" y="75"/>
                  </a:cubicBezTo>
                  <a:cubicBezTo>
                    <a:pt x="4470" y="309"/>
                    <a:pt x="3836" y="676"/>
                    <a:pt x="3303" y="1176"/>
                  </a:cubicBezTo>
                  <a:cubicBezTo>
                    <a:pt x="1868" y="2310"/>
                    <a:pt x="767" y="3745"/>
                    <a:pt x="0" y="5413"/>
                  </a:cubicBezTo>
                  <a:lnTo>
                    <a:pt x="601" y="5646"/>
                  </a:lnTo>
                  <a:cubicBezTo>
                    <a:pt x="2402" y="4779"/>
                    <a:pt x="4737" y="3578"/>
                    <a:pt x="5971" y="1977"/>
                  </a:cubicBezTo>
                  <a:cubicBezTo>
                    <a:pt x="6205" y="1710"/>
                    <a:pt x="6371" y="1376"/>
                    <a:pt x="6438" y="1009"/>
                  </a:cubicBezTo>
                  <a:cubicBezTo>
                    <a:pt x="6505" y="642"/>
                    <a:pt x="6338" y="275"/>
                    <a:pt x="6038" y="75"/>
                  </a:cubicBezTo>
                  <a:cubicBezTo>
                    <a:pt x="5904" y="25"/>
                    <a:pt x="575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89" name="Google Shape;5120;p44">
              <a:extLst>
                <a:ext uri="{FF2B5EF4-FFF2-40B4-BE49-F238E27FC236}">
                  <a16:creationId xmlns:a16="http://schemas.microsoft.com/office/drawing/2014/main" id="{0982A53A-61AA-4DD8-9C29-4004B65987BD}"/>
                </a:ext>
              </a:extLst>
            </p:cNvPr>
            <p:cNvSpPr/>
            <p:nvPr/>
          </p:nvSpPr>
          <p:spPr>
            <a:xfrm>
              <a:off x="2278564" y="1639170"/>
              <a:ext cx="88688" cy="76614"/>
            </a:xfrm>
            <a:custGeom>
              <a:avLst/>
              <a:gdLst/>
              <a:ahLst/>
              <a:cxnLst/>
              <a:rect l="l" t="t" r="r" b="b"/>
              <a:pathLst>
                <a:path w="7500" h="6479" extrusionOk="0">
                  <a:moveTo>
                    <a:pt x="6143" y="822"/>
                  </a:moveTo>
                  <a:cubicBezTo>
                    <a:pt x="6270" y="822"/>
                    <a:pt x="6382" y="856"/>
                    <a:pt x="6466" y="939"/>
                  </a:cubicBezTo>
                  <a:cubicBezTo>
                    <a:pt x="6799" y="1273"/>
                    <a:pt x="6399" y="1873"/>
                    <a:pt x="6166" y="2173"/>
                  </a:cubicBezTo>
                  <a:cubicBezTo>
                    <a:pt x="5532" y="2940"/>
                    <a:pt x="4765" y="3574"/>
                    <a:pt x="3931" y="4075"/>
                  </a:cubicBezTo>
                  <a:cubicBezTo>
                    <a:pt x="3014" y="4644"/>
                    <a:pt x="2067" y="5183"/>
                    <a:pt x="1090" y="5635"/>
                  </a:cubicBezTo>
                  <a:lnTo>
                    <a:pt x="1090" y="5635"/>
                  </a:lnTo>
                  <a:cubicBezTo>
                    <a:pt x="1970" y="3882"/>
                    <a:pt x="3328" y="2233"/>
                    <a:pt x="5031" y="1273"/>
                  </a:cubicBezTo>
                  <a:cubicBezTo>
                    <a:pt x="5257" y="1122"/>
                    <a:pt x="5763" y="822"/>
                    <a:pt x="6143" y="822"/>
                  </a:cubicBezTo>
                  <a:close/>
                  <a:moveTo>
                    <a:pt x="6174" y="1"/>
                  </a:moveTo>
                  <a:cubicBezTo>
                    <a:pt x="6039" y="1"/>
                    <a:pt x="5901" y="24"/>
                    <a:pt x="5765" y="72"/>
                  </a:cubicBezTo>
                  <a:cubicBezTo>
                    <a:pt x="4531" y="372"/>
                    <a:pt x="3464" y="1306"/>
                    <a:pt x="2596" y="2173"/>
                  </a:cubicBezTo>
                  <a:cubicBezTo>
                    <a:pt x="1596" y="3174"/>
                    <a:pt x="762" y="4341"/>
                    <a:pt x="161" y="5609"/>
                  </a:cubicBezTo>
                  <a:cubicBezTo>
                    <a:pt x="1" y="5953"/>
                    <a:pt x="297" y="6265"/>
                    <a:pt x="573" y="6265"/>
                  </a:cubicBezTo>
                  <a:cubicBezTo>
                    <a:pt x="637" y="6265"/>
                    <a:pt x="699" y="6248"/>
                    <a:pt x="755" y="6212"/>
                  </a:cubicBezTo>
                  <a:lnTo>
                    <a:pt x="755" y="6212"/>
                  </a:lnTo>
                  <a:cubicBezTo>
                    <a:pt x="832" y="6360"/>
                    <a:pt x="993" y="6478"/>
                    <a:pt x="1183" y="6478"/>
                  </a:cubicBezTo>
                  <a:cubicBezTo>
                    <a:pt x="1240" y="6478"/>
                    <a:pt x="1301" y="6467"/>
                    <a:pt x="1362" y="6443"/>
                  </a:cubicBezTo>
                  <a:cubicBezTo>
                    <a:pt x="2430" y="5943"/>
                    <a:pt x="3464" y="5342"/>
                    <a:pt x="4464" y="4708"/>
                  </a:cubicBezTo>
                  <a:cubicBezTo>
                    <a:pt x="5498" y="4108"/>
                    <a:pt x="6366" y="3307"/>
                    <a:pt x="7066" y="2340"/>
                  </a:cubicBezTo>
                  <a:cubicBezTo>
                    <a:pt x="7433" y="1840"/>
                    <a:pt x="7500" y="1206"/>
                    <a:pt x="7266" y="639"/>
                  </a:cubicBezTo>
                  <a:cubicBezTo>
                    <a:pt x="7013" y="233"/>
                    <a:pt x="6605" y="1"/>
                    <a:pt x="6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0" name="Google Shape;5121;p44">
              <a:extLst>
                <a:ext uri="{FF2B5EF4-FFF2-40B4-BE49-F238E27FC236}">
                  <a16:creationId xmlns:a16="http://schemas.microsoft.com/office/drawing/2014/main" id="{8EAB1686-E6A8-4314-89A6-6A72BCE739E8}"/>
                </a:ext>
              </a:extLst>
            </p:cNvPr>
            <p:cNvSpPr/>
            <p:nvPr/>
          </p:nvSpPr>
          <p:spPr>
            <a:xfrm>
              <a:off x="1674590" y="1697207"/>
              <a:ext cx="654798" cy="6326"/>
            </a:xfrm>
            <a:custGeom>
              <a:avLst/>
              <a:gdLst/>
              <a:ahLst/>
              <a:cxnLst/>
              <a:rect l="l" t="t" r="r" b="b"/>
              <a:pathLst>
                <a:path w="55374" h="535" fill="none" extrusionOk="0">
                  <a:moveTo>
                    <a:pt x="1" y="301"/>
                  </a:moveTo>
                  <a:cubicBezTo>
                    <a:pt x="1" y="301"/>
                    <a:pt x="11242" y="1"/>
                    <a:pt x="16379" y="67"/>
                  </a:cubicBezTo>
                  <a:cubicBezTo>
                    <a:pt x="21483" y="167"/>
                    <a:pt x="33258" y="34"/>
                    <a:pt x="34592" y="101"/>
                  </a:cubicBezTo>
                  <a:cubicBezTo>
                    <a:pt x="35960" y="201"/>
                    <a:pt x="46500" y="534"/>
                    <a:pt x="50003" y="401"/>
                  </a:cubicBezTo>
                  <a:cubicBezTo>
                    <a:pt x="53506" y="267"/>
                    <a:pt x="55374" y="234"/>
                    <a:pt x="55374" y="23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1" name="Google Shape;5122;p44">
              <a:extLst>
                <a:ext uri="{FF2B5EF4-FFF2-40B4-BE49-F238E27FC236}">
                  <a16:creationId xmlns:a16="http://schemas.microsoft.com/office/drawing/2014/main" id="{77670D8F-35CD-4540-AB60-043F96C51800}"/>
                </a:ext>
              </a:extLst>
            </p:cNvPr>
            <p:cNvSpPr/>
            <p:nvPr/>
          </p:nvSpPr>
          <p:spPr>
            <a:xfrm>
              <a:off x="1699293" y="1697621"/>
              <a:ext cx="84963" cy="71399"/>
            </a:xfrm>
            <a:custGeom>
              <a:avLst/>
              <a:gdLst/>
              <a:ahLst/>
              <a:cxnLst/>
              <a:rect l="l" t="t" r="r" b="b"/>
              <a:pathLst>
                <a:path w="7185" h="6038" extrusionOk="0">
                  <a:moveTo>
                    <a:pt x="1718" y="1287"/>
                  </a:moveTo>
                  <a:cubicBezTo>
                    <a:pt x="3161" y="1994"/>
                    <a:pt x="4573" y="2763"/>
                    <a:pt x="5684" y="3902"/>
                  </a:cubicBezTo>
                  <a:cubicBezTo>
                    <a:pt x="5917" y="4135"/>
                    <a:pt x="6451" y="4636"/>
                    <a:pt x="6184" y="5002"/>
                  </a:cubicBezTo>
                  <a:cubicBezTo>
                    <a:pt x="6079" y="5160"/>
                    <a:pt x="5883" y="5207"/>
                    <a:pt x="5682" y="5207"/>
                  </a:cubicBezTo>
                  <a:cubicBezTo>
                    <a:pt x="5498" y="5207"/>
                    <a:pt x="5311" y="5168"/>
                    <a:pt x="5183" y="5136"/>
                  </a:cubicBezTo>
                  <a:cubicBezTo>
                    <a:pt x="4249" y="4869"/>
                    <a:pt x="3616" y="4035"/>
                    <a:pt x="3115" y="3268"/>
                  </a:cubicBezTo>
                  <a:cubicBezTo>
                    <a:pt x="2647" y="2608"/>
                    <a:pt x="2178" y="1947"/>
                    <a:pt x="1718" y="1287"/>
                  </a:cubicBezTo>
                  <a:close/>
                  <a:moveTo>
                    <a:pt x="597" y="1"/>
                  </a:moveTo>
                  <a:cubicBezTo>
                    <a:pt x="291" y="1"/>
                    <a:pt x="0" y="292"/>
                    <a:pt x="213" y="599"/>
                  </a:cubicBezTo>
                  <a:lnTo>
                    <a:pt x="180" y="599"/>
                  </a:lnTo>
                  <a:cubicBezTo>
                    <a:pt x="947" y="1667"/>
                    <a:pt x="1681" y="2768"/>
                    <a:pt x="2448" y="3835"/>
                  </a:cubicBezTo>
                  <a:cubicBezTo>
                    <a:pt x="3115" y="4736"/>
                    <a:pt x="3916" y="5670"/>
                    <a:pt x="5050" y="5970"/>
                  </a:cubicBezTo>
                  <a:cubicBezTo>
                    <a:pt x="5222" y="6016"/>
                    <a:pt x="5397" y="6038"/>
                    <a:pt x="5573" y="6038"/>
                  </a:cubicBezTo>
                  <a:cubicBezTo>
                    <a:pt x="5909" y="6038"/>
                    <a:pt x="6244" y="5956"/>
                    <a:pt x="6551" y="5803"/>
                  </a:cubicBezTo>
                  <a:cubicBezTo>
                    <a:pt x="6985" y="5503"/>
                    <a:pt x="7185" y="4936"/>
                    <a:pt x="7018" y="4402"/>
                  </a:cubicBezTo>
                  <a:cubicBezTo>
                    <a:pt x="6818" y="3868"/>
                    <a:pt x="6484" y="3401"/>
                    <a:pt x="6017" y="3068"/>
                  </a:cubicBezTo>
                  <a:cubicBezTo>
                    <a:pt x="5617" y="2667"/>
                    <a:pt x="5183" y="2301"/>
                    <a:pt x="4683" y="2000"/>
                  </a:cubicBezTo>
                  <a:cubicBezTo>
                    <a:pt x="3616" y="1300"/>
                    <a:pt x="2448" y="666"/>
                    <a:pt x="1281" y="166"/>
                  </a:cubicBezTo>
                  <a:cubicBezTo>
                    <a:pt x="1211" y="133"/>
                    <a:pt x="1143" y="119"/>
                    <a:pt x="1079" y="119"/>
                  </a:cubicBezTo>
                  <a:cubicBezTo>
                    <a:pt x="1026" y="119"/>
                    <a:pt x="976" y="129"/>
                    <a:pt x="930" y="146"/>
                  </a:cubicBezTo>
                  <a:lnTo>
                    <a:pt x="930" y="146"/>
                  </a:lnTo>
                  <a:cubicBezTo>
                    <a:pt x="835" y="44"/>
                    <a:pt x="71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2" name="Google Shape;5123;p44">
              <a:extLst>
                <a:ext uri="{FF2B5EF4-FFF2-40B4-BE49-F238E27FC236}">
                  <a16:creationId xmlns:a16="http://schemas.microsoft.com/office/drawing/2014/main" id="{04BEC602-27EE-414B-9DC1-61BA8452F9A8}"/>
                </a:ext>
              </a:extLst>
            </p:cNvPr>
            <p:cNvSpPr/>
            <p:nvPr/>
          </p:nvSpPr>
          <p:spPr>
            <a:xfrm>
              <a:off x="1701374" y="1628965"/>
              <a:ext cx="88404" cy="74048"/>
            </a:xfrm>
            <a:custGeom>
              <a:avLst/>
              <a:gdLst/>
              <a:ahLst/>
              <a:cxnLst/>
              <a:rect l="l" t="t" r="r" b="b"/>
              <a:pathLst>
                <a:path w="7476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4" y="167"/>
                  </a:cubicBezTo>
                  <a:cubicBezTo>
                    <a:pt x="4240" y="634"/>
                    <a:pt x="3240" y="1368"/>
                    <a:pt x="2406" y="2302"/>
                  </a:cubicBezTo>
                  <a:cubicBezTo>
                    <a:pt x="1472" y="3270"/>
                    <a:pt x="704" y="4404"/>
                    <a:pt x="137" y="5638"/>
                  </a:cubicBezTo>
                  <a:cubicBezTo>
                    <a:pt x="0" y="5958"/>
                    <a:pt x="285" y="6261"/>
                    <a:pt x="553" y="6261"/>
                  </a:cubicBezTo>
                  <a:cubicBezTo>
                    <a:pt x="677" y="6261"/>
                    <a:pt x="797" y="6196"/>
                    <a:pt x="871" y="6038"/>
                  </a:cubicBezTo>
                  <a:cubicBezTo>
                    <a:pt x="1672" y="4204"/>
                    <a:pt x="3006" y="2603"/>
                    <a:pt x="4674" y="1468"/>
                  </a:cubicBezTo>
                  <a:cubicBezTo>
                    <a:pt x="5074" y="1168"/>
                    <a:pt x="5541" y="935"/>
                    <a:pt x="6042" y="835"/>
                  </a:cubicBezTo>
                  <a:cubicBezTo>
                    <a:pt x="6072" y="831"/>
                    <a:pt x="6102" y="829"/>
                    <a:pt x="6129" y="829"/>
                  </a:cubicBezTo>
                  <a:cubicBezTo>
                    <a:pt x="6582" y="829"/>
                    <a:pt x="6632" y="1323"/>
                    <a:pt x="6475" y="1669"/>
                  </a:cubicBezTo>
                  <a:cubicBezTo>
                    <a:pt x="6208" y="2136"/>
                    <a:pt x="5875" y="2536"/>
                    <a:pt x="5508" y="2869"/>
                  </a:cubicBezTo>
                  <a:cubicBezTo>
                    <a:pt x="5141" y="3203"/>
                    <a:pt x="4774" y="3503"/>
                    <a:pt x="4340" y="3803"/>
                  </a:cubicBezTo>
                  <a:cubicBezTo>
                    <a:pt x="3406" y="4404"/>
                    <a:pt x="2406" y="4938"/>
                    <a:pt x="1372" y="5405"/>
                  </a:cubicBezTo>
                  <a:cubicBezTo>
                    <a:pt x="967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5" y="6138"/>
                  </a:cubicBezTo>
                  <a:cubicBezTo>
                    <a:pt x="2906" y="5638"/>
                    <a:pt x="3940" y="5071"/>
                    <a:pt x="4941" y="4404"/>
                  </a:cubicBezTo>
                  <a:cubicBezTo>
                    <a:pt x="5408" y="4070"/>
                    <a:pt x="5841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2" y="334"/>
                  </a:cubicBezTo>
                  <a:cubicBezTo>
                    <a:pt x="6797" y="89"/>
                    <a:pt x="6496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3" name="Google Shape;5124;p44">
              <a:extLst>
                <a:ext uri="{FF2B5EF4-FFF2-40B4-BE49-F238E27FC236}">
                  <a16:creationId xmlns:a16="http://schemas.microsoft.com/office/drawing/2014/main" id="{C4CB17D2-0130-4FA0-A0B3-A391D86C3B75}"/>
                </a:ext>
              </a:extLst>
            </p:cNvPr>
            <p:cNvSpPr/>
            <p:nvPr/>
          </p:nvSpPr>
          <p:spPr>
            <a:xfrm>
              <a:off x="1762793" y="1697621"/>
              <a:ext cx="85365" cy="71399"/>
            </a:xfrm>
            <a:custGeom>
              <a:avLst/>
              <a:gdLst/>
              <a:ahLst/>
              <a:cxnLst/>
              <a:rect l="l" t="t" r="r" b="b"/>
              <a:pathLst>
                <a:path w="7219" h="6038" extrusionOk="0">
                  <a:moveTo>
                    <a:pt x="1730" y="1282"/>
                  </a:moveTo>
                  <a:cubicBezTo>
                    <a:pt x="3165" y="1990"/>
                    <a:pt x="4604" y="2760"/>
                    <a:pt x="5718" y="3902"/>
                  </a:cubicBezTo>
                  <a:cubicBezTo>
                    <a:pt x="5951" y="4135"/>
                    <a:pt x="6485" y="4636"/>
                    <a:pt x="6218" y="5002"/>
                  </a:cubicBezTo>
                  <a:cubicBezTo>
                    <a:pt x="6113" y="5160"/>
                    <a:pt x="5917" y="5207"/>
                    <a:pt x="5711" y="5207"/>
                  </a:cubicBezTo>
                  <a:cubicBezTo>
                    <a:pt x="5523" y="5207"/>
                    <a:pt x="5327" y="5168"/>
                    <a:pt x="5184" y="5136"/>
                  </a:cubicBezTo>
                  <a:cubicBezTo>
                    <a:pt x="4250" y="4869"/>
                    <a:pt x="3616" y="4035"/>
                    <a:pt x="3116" y="3268"/>
                  </a:cubicBezTo>
                  <a:cubicBezTo>
                    <a:pt x="2646" y="2606"/>
                    <a:pt x="2190" y="1944"/>
                    <a:pt x="1730" y="1282"/>
                  </a:cubicBezTo>
                  <a:close/>
                  <a:moveTo>
                    <a:pt x="612" y="1"/>
                  </a:moveTo>
                  <a:cubicBezTo>
                    <a:pt x="308" y="1"/>
                    <a:pt x="1" y="292"/>
                    <a:pt x="214" y="599"/>
                  </a:cubicBezTo>
                  <a:cubicBezTo>
                    <a:pt x="948" y="1667"/>
                    <a:pt x="1715" y="2768"/>
                    <a:pt x="2449" y="3835"/>
                  </a:cubicBezTo>
                  <a:cubicBezTo>
                    <a:pt x="3116" y="4736"/>
                    <a:pt x="3916" y="5670"/>
                    <a:pt x="5084" y="5970"/>
                  </a:cubicBezTo>
                  <a:cubicBezTo>
                    <a:pt x="5244" y="6016"/>
                    <a:pt x="5412" y="6038"/>
                    <a:pt x="5583" y="6038"/>
                  </a:cubicBezTo>
                  <a:cubicBezTo>
                    <a:pt x="5909" y="6038"/>
                    <a:pt x="6245" y="5956"/>
                    <a:pt x="6552" y="5803"/>
                  </a:cubicBezTo>
                  <a:cubicBezTo>
                    <a:pt x="7019" y="5503"/>
                    <a:pt x="7219" y="4936"/>
                    <a:pt x="7052" y="4402"/>
                  </a:cubicBezTo>
                  <a:cubicBezTo>
                    <a:pt x="6818" y="3868"/>
                    <a:pt x="6485" y="3401"/>
                    <a:pt x="6051" y="3068"/>
                  </a:cubicBezTo>
                  <a:cubicBezTo>
                    <a:pt x="5618" y="2667"/>
                    <a:pt x="5184" y="2301"/>
                    <a:pt x="4717" y="2000"/>
                  </a:cubicBezTo>
                  <a:cubicBezTo>
                    <a:pt x="3616" y="1300"/>
                    <a:pt x="2482" y="666"/>
                    <a:pt x="1281" y="166"/>
                  </a:cubicBezTo>
                  <a:cubicBezTo>
                    <a:pt x="1216" y="133"/>
                    <a:pt x="1151" y="119"/>
                    <a:pt x="1090" y="119"/>
                  </a:cubicBezTo>
                  <a:cubicBezTo>
                    <a:pt x="1035" y="119"/>
                    <a:pt x="983" y="130"/>
                    <a:pt x="935" y="150"/>
                  </a:cubicBezTo>
                  <a:lnTo>
                    <a:pt x="935" y="150"/>
                  </a:lnTo>
                  <a:cubicBezTo>
                    <a:pt x="849" y="45"/>
                    <a:pt x="731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4" name="Google Shape;5125;p44">
              <a:extLst>
                <a:ext uri="{FF2B5EF4-FFF2-40B4-BE49-F238E27FC236}">
                  <a16:creationId xmlns:a16="http://schemas.microsoft.com/office/drawing/2014/main" id="{695557AC-1EB4-4862-9C44-353C154EC509}"/>
                </a:ext>
              </a:extLst>
            </p:cNvPr>
            <p:cNvSpPr/>
            <p:nvPr/>
          </p:nvSpPr>
          <p:spPr>
            <a:xfrm>
              <a:off x="1765004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1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7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5" y="4204"/>
                    <a:pt x="2996" y="2603"/>
                    <a:pt x="4663" y="1468"/>
                  </a:cubicBezTo>
                  <a:cubicBezTo>
                    <a:pt x="5064" y="1168"/>
                    <a:pt x="5531" y="935"/>
                    <a:pt x="6064" y="835"/>
                  </a:cubicBezTo>
                  <a:cubicBezTo>
                    <a:pt x="6093" y="831"/>
                    <a:pt x="6121" y="829"/>
                    <a:pt x="6147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786" y="89"/>
                    <a:pt x="6486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5" name="Google Shape;5126;p44">
              <a:extLst>
                <a:ext uri="{FF2B5EF4-FFF2-40B4-BE49-F238E27FC236}">
                  <a16:creationId xmlns:a16="http://schemas.microsoft.com/office/drawing/2014/main" id="{9A65691D-C2A8-4E28-9C1C-ACF6B126767F}"/>
                </a:ext>
              </a:extLst>
            </p:cNvPr>
            <p:cNvSpPr/>
            <p:nvPr/>
          </p:nvSpPr>
          <p:spPr>
            <a:xfrm>
              <a:off x="1827878" y="1697621"/>
              <a:ext cx="83792" cy="71388"/>
            </a:xfrm>
            <a:custGeom>
              <a:avLst/>
              <a:gdLst/>
              <a:ahLst/>
              <a:cxnLst/>
              <a:rect l="l" t="t" r="r" b="b"/>
              <a:pathLst>
                <a:path w="7086" h="6037" extrusionOk="0">
                  <a:moveTo>
                    <a:pt x="1684" y="1312"/>
                  </a:moveTo>
                  <a:lnTo>
                    <a:pt x="1684" y="1312"/>
                  </a:lnTo>
                  <a:cubicBezTo>
                    <a:pt x="3081" y="1990"/>
                    <a:pt x="4461" y="2751"/>
                    <a:pt x="5551" y="3868"/>
                  </a:cubicBezTo>
                  <a:cubicBezTo>
                    <a:pt x="5784" y="4102"/>
                    <a:pt x="6285" y="4535"/>
                    <a:pt x="6118" y="4936"/>
                  </a:cubicBezTo>
                  <a:cubicBezTo>
                    <a:pt x="6028" y="5151"/>
                    <a:pt x="5823" y="5212"/>
                    <a:pt x="5611" y="5212"/>
                  </a:cubicBezTo>
                  <a:cubicBezTo>
                    <a:pt x="5428" y="5212"/>
                    <a:pt x="5241" y="5167"/>
                    <a:pt x="5117" y="5136"/>
                  </a:cubicBezTo>
                  <a:cubicBezTo>
                    <a:pt x="4183" y="4902"/>
                    <a:pt x="3549" y="4068"/>
                    <a:pt x="3016" y="3301"/>
                  </a:cubicBezTo>
                  <a:cubicBezTo>
                    <a:pt x="2549" y="2664"/>
                    <a:pt x="2122" y="1987"/>
                    <a:pt x="1684" y="1312"/>
                  </a:cubicBezTo>
                  <a:close/>
                  <a:moveTo>
                    <a:pt x="586" y="1"/>
                  </a:moveTo>
                  <a:cubicBezTo>
                    <a:pt x="292" y="1"/>
                    <a:pt x="1" y="292"/>
                    <a:pt x="214" y="599"/>
                  </a:cubicBezTo>
                  <a:cubicBezTo>
                    <a:pt x="948" y="1667"/>
                    <a:pt x="1615" y="2801"/>
                    <a:pt x="2382" y="3868"/>
                  </a:cubicBezTo>
                  <a:cubicBezTo>
                    <a:pt x="3049" y="4802"/>
                    <a:pt x="3850" y="5736"/>
                    <a:pt x="5050" y="5970"/>
                  </a:cubicBezTo>
                  <a:cubicBezTo>
                    <a:pt x="5217" y="6014"/>
                    <a:pt x="5384" y="6037"/>
                    <a:pt x="5548" y="6037"/>
                  </a:cubicBezTo>
                  <a:cubicBezTo>
                    <a:pt x="5877" y="6037"/>
                    <a:pt x="6196" y="5948"/>
                    <a:pt x="6485" y="5770"/>
                  </a:cubicBezTo>
                  <a:cubicBezTo>
                    <a:pt x="6918" y="5403"/>
                    <a:pt x="7085" y="4836"/>
                    <a:pt x="6885" y="4302"/>
                  </a:cubicBezTo>
                  <a:cubicBezTo>
                    <a:pt x="6652" y="3802"/>
                    <a:pt x="6318" y="3368"/>
                    <a:pt x="5884" y="3034"/>
                  </a:cubicBezTo>
                  <a:cubicBezTo>
                    <a:pt x="5484" y="2634"/>
                    <a:pt x="5050" y="2301"/>
                    <a:pt x="4583" y="2000"/>
                  </a:cubicBezTo>
                  <a:cubicBezTo>
                    <a:pt x="3483" y="1300"/>
                    <a:pt x="2349" y="666"/>
                    <a:pt x="1181" y="166"/>
                  </a:cubicBezTo>
                  <a:cubicBezTo>
                    <a:pt x="1114" y="134"/>
                    <a:pt x="1047" y="120"/>
                    <a:pt x="984" y="120"/>
                  </a:cubicBezTo>
                  <a:cubicBezTo>
                    <a:pt x="951" y="120"/>
                    <a:pt x="918" y="124"/>
                    <a:pt x="886" y="132"/>
                  </a:cubicBezTo>
                  <a:lnTo>
                    <a:pt x="886" y="132"/>
                  </a:lnTo>
                  <a:cubicBezTo>
                    <a:pt x="802" y="40"/>
                    <a:pt x="694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6" name="Google Shape;5127;p44">
              <a:extLst>
                <a:ext uri="{FF2B5EF4-FFF2-40B4-BE49-F238E27FC236}">
                  <a16:creationId xmlns:a16="http://schemas.microsoft.com/office/drawing/2014/main" id="{1CD763CB-B7CE-450D-BDC3-6FB88AFAAF84}"/>
                </a:ext>
              </a:extLst>
            </p:cNvPr>
            <p:cNvSpPr/>
            <p:nvPr/>
          </p:nvSpPr>
          <p:spPr>
            <a:xfrm>
              <a:off x="1828776" y="1628965"/>
              <a:ext cx="88416" cy="74048"/>
            </a:xfrm>
            <a:custGeom>
              <a:avLst/>
              <a:gdLst/>
              <a:ahLst/>
              <a:cxnLst/>
              <a:rect l="l" t="t" r="r" b="b"/>
              <a:pathLst>
                <a:path w="7477" h="6262" extrusionOk="0">
                  <a:moveTo>
                    <a:pt x="6189" y="0"/>
                  </a:moveTo>
                  <a:cubicBezTo>
                    <a:pt x="5911" y="0"/>
                    <a:pt x="5628" y="73"/>
                    <a:pt x="5375" y="167"/>
                  </a:cubicBezTo>
                  <a:cubicBezTo>
                    <a:pt x="4241" y="634"/>
                    <a:pt x="3240" y="1368"/>
                    <a:pt x="2406" y="2302"/>
                  </a:cubicBezTo>
                  <a:cubicBezTo>
                    <a:pt x="1472" y="3270"/>
                    <a:pt x="705" y="4404"/>
                    <a:pt x="138" y="5638"/>
                  </a:cubicBezTo>
                  <a:cubicBezTo>
                    <a:pt x="1" y="5958"/>
                    <a:pt x="285" y="6261"/>
                    <a:pt x="553" y="6261"/>
                  </a:cubicBezTo>
                  <a:cubicBezTo>
                    <a:pt x="677" y="6261"/>
                    <a:pt x="798" y="6196"/>
                    <a:pt x="872" y="6038"/>
                  </a:cubicBezTo>
                  <a:cubicBezTo>
                    <a:pt x="1672" y="4204"/>
                    <a:pt x="2973" y="2603"/>
                    <a:pt x="4641" y="1468"/>
                  </a:cubicBezTo>
                  <a:cubicBezTo>
                    <a:pt x="5075" y="1168"/>
                    <a:pt x="5542" y="935"/>
                    <a:pt x="6042" y="835"/>
                  </a:cubicBezTo>
                  <a:cubicBezTo>
                    <a:pt x="6073" y="831"/>
                    <a:pt x="6102" y="829"/>
                    <a:pt x="6129" y="829"/>
                  </a:cubicBezTo>
                  <a:cubicBezTo>
                    <a:pt x="6579" y="829"/>
                    <a:pt x="6601" y="1323"/>
                    <a:pt x="6476" y="1669"/>
                  </a:cubicBezTo>
                  <a:cubicBezTo>
                    <a:pt x="6209" y="2136"/>
                    <a:pt x="5875" y="2536"/>
                    <a:pt x="5508" y="2869"/>
                  </a:cubicBezTo>
                  <a:cubicBezTo>
                    <a:pt x="5141" y="3203"/>
                    <a:pt x="4741" y="3503"/>
                    <a:pt x="4341" y="3803"/>
                  </a:cubicBezTo>
                  <a:cubicBezTo>
                    <a:pt x="3407" y="4404"/>
                    <a:pt x="2406" y="4938"/>
                    <a:pt x="1372" y="5405"/>
                  </a:cubicBezTo>
                  <a:cubicBezTo>
                    <a:pt x="968" y="5607"/>
                    <a:pt x="1213" y="6184"/>
                    <a:pt x="1611" y="6184"/>
                  </a:cubicBezTo>
                  <a:cubicBezTo>
                    <a:pt x="1673" y="6184"/>
                    <a:pt x="1738" y="6170"/>
                    <a:pt x="1806" y="6138"/>
                  </a:cubicBezTo>
                  <a:cubicBezTo>
                    <a:pt x="2873" y="5638"/>
                    <a:pt x="3940" y="5071"/>
                    <a:pt x="4941" y="4404"/>
                  </a:cubicBezTo>
                  <a:cubicBezTo>
                    <a:pt x="5408" y="4070"/>
                    <a:pt x="5842" y="3703"/>
                    <a:pt x="6275" y="3270"/>
                  </a:cubicBezTo>
                  <a:cubicBezTo>
                    <a:pt x="6709" y="2869"/>
                    <a:pt x="7076" y="2369"/>
                    <a:pt x="7309" y="1802"/>
                  </a:cubicBezTo>
                  <a:cubicBezTo>
                    <a:pt x="7476" y="1302"/>
                    <a:pt x="7376" y="735"/>
                    <a:pt x="7043" y="334"/>
                  </a:cubicBezTo>
                  <a:cubicBezTo>
                    <a:pt x="6797" y="89"/>
                    <a:pt x="6497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7" name="Google Shape;5128;p44">
              <a:extLst>
                <a:ext uri="{FF2B5EF4-FFF2-40B4-BE49-F238E27FC236}">
                  <a16:creationId xmlns:a16="http://schemas.microsoft.com/office/drawing/2014/main" id="{4264B5BD-41A5-4169-8516-8F3A8CF3D2DB}"/>
                </a:ext>
              </a:extLst>
            </p:cNvPr>
            <p:cNvSpPr/>
            <p:nvPr/>
          </p:nvSpPr>
          <p:spPr>
            <a:xfrm>
              <a:off x="1890763" y="1696178"/>
              <a:ext cx="84407" cy="72877"/>
            </a:xfrm>
            <a:custGeom>
              <a:avLst/>
              <a:gdLst/>
              <a:ahLst/>
              <a:cxnLst/>
              <a:rect l="l" t="t" r="r" b="b"/>
              <a:pathLst>
                <a:path w="7138" h="6163" extrusionOk="0">
                  <a:moveTo>
                    <a:pt x="1768" y="1454"/>
                  </a:moveTo>
                  <a:cubicBezTo>
                    <a:pt x="3195" y="2151"/>
                    <a:pt x="4616" y="2921"/>
                    <a:pt x="5703" y="4090"/>
                  </a:cubicBezTo>
                  <a:cubicBezTo>
                    <a:pt x="5937" y="4324"/>
                    <a:pt x="6404" y="4824"/>
                    <a:pt x="6137" y="5158"/>
                  </a:cubicBezTo>
                  <a:cubicBezTo>
                    <a:pt x="6003" y="5307"/>
                    <a:pt x="5829" y="5356"/>
                    <a:pt x="5651" y="5356"/>
                  </a:cubicBezTo>
                  <a:cubicBezTo>
                    <a:pt x="5430" y="5356"/>
                    <a:pt x="5203" y="5280"/>
                    <a:pt x="5036" y="5225"/>
                  </a:cubicBezTo>
                  <a:cubicBezTo>
                    <a:pt x="4102" y="4891"/>
                    <a:pt x="3468" y="4024"/>
                    <a:pt x="2968" y="3256"/>
                  </a:cubicBezTo>
                  <a:cubicBezTo>
                    <a:pt x="2538" y="2670"/>
                    <a:pt x="2153" y="2060"/>
                    <a:pt x="1768" y="1454"/>
                  </a:cubicBezTo>
                  <a:close/>
                  <a:moveTo>
                    <a:pt x="581" y="1"/>
                  </a:moveTo>
                  <a:cubicBezTo>
                    <a:pt x="285" y="1"/>
                    <a:pt x="1" y="286"/>
                    <a:pt x="233" y="588"/>
                  </a:cubicBezTo>
                  <a:lnTo>
                    <a:pt x="199" y="621"/>
                  </a:lnTo>
                  <a:cubicBezTo>
                    <a:pt x="933" y="1655"/>
                    <a:pt x="1567" y="2756"/>
                    <a:pt x="2301" y="3824"/>
                  </a:cubicBezTo>
                  <a:cubicBezTo>
                    <a:pt x="2968" y="4758"/>
                    <a:pt x="3735" y="5725"/>
                    <a:pt x="4903" y="6058"/>
                  </a:cubicBezTo>
                  <a:cubicBezTo>
                    <a:pt x="5111" y="6128"/>
                    <a:pt x="5326" y="6163"/>
                    <a:pt x="5538" y="6163"/>
                  </a:cubicBezTo>
                  <a:cubicBezTo>
                    <a:pt x="5836" y="6163"/>
                    <a:pt x="6132" y="6095"/>
                    <a:pt x="6404" y="5958"/>
                  </a:cubicBezTo>
                  <a:cubicBezTo>
                    <a:pt x="6904" y="5692"/>
                    <a:pt x="7138" y="5124"/>
                    <a:pt x="6971" y="4557"/>
                  </a:cubicBezTo>
                  <a:cubicBezTo>
                    <a:pt x="6771" y="4024"/>
                    <a:pt x="6437" y="3557"/>
                    <a:pt x="6004" y="3223"/>
                  </a:cubicBezTo>
                  <a:cubicBezTo>
                    <a:pt x="5603" y="2823"/>
                    <a:pt x="5136" y="2456"/>
                    <a:pt x="4669" y="2156"/>
                  </a:cubicBezTo>
                  <a:cubicBezTo>
                    <a:pt x="3569" y="1422"/>
                    <a:pt x="2434" y="821"/>
                    <a:pt x="1234" y="288"/>
                  </a:cubicBezTo>
                  <a:cubicBezTo>
                    <a:pt x="1164" y="255"/>
                    <a:pt x="1095" y="241"/>
                    <a:pt x="1030" y="241"/>
                  </a:cubicBezTo>
                  <a:cubicBezTo>
                    <a:pt x="1011" y="241"/>
                    <a:pt x="992" y="242"/>
                    <a:pt x="973" y="244"/>
                  </a:cubicBezTo>
                  <a:lnTo>
                    <a:pt x="973" y="244"/>
                  </a:lnTo>
                  <a:cubicBezTo>
                    <a:pt x="960" y="225"/>
                    <a:pt x="947" y="207"/>
                    <a:pt x="933" y="188"/>
                  </a:cubicBezTo>
                  <a:cubicBezTo>
                    <a:pt x="842" y="56"/>
                    <a:pt x="710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8" name="Google Shape;5129;p44">
              <a:extLst>
                <a:ext uri="{FF2B5EF4-FFF2-40B4-BE49-F238E27FC236}">
                  <a16:creationId xmlns:a16="http://schemas.microsoft.com/office/drawing/2014/main" id="{AA93A432-516F-4985-9390-376CADFD2ECD}"/>
                </a:ext>
              </a:extLst>
            </p:cNvPr>
            <p:cNvSpPr/>
            <p:nvPr/>
          </p:nvSpPr>
          <p:spPr>
            <a:xfrm>
              <a:off x="1892407" y="1628965"/>
              <a:ext cx="88688" cy="74048"/>
            </a:xfrm>
            <a:custGeom>
              <a:avLst/>
              <a:gdLst/>
              <a:ahLst/>
              <a:cxnLst/>
              <a:rect l="l" t="t" r="r" b="b"/>
              <a:pathLst>
                <a:path w="7500" h="6262" extrusionOk="0">
                  <a:moveTo>
                    <a:pt x="6179" y="0"/>
                  </a:moveTo>
                  <a:cubicBezTo>
                    <a:pt x="5901" y="0"/>
                    <a:pt x="5618" y="73"/>
                    <a:pt x="5364" y="167"/>
                  </a:cubicBezTo>
                  <a:cubicBezTo>
                    <a:pt x="4230" y="634"/>
                    <a:pt x="3229" y="1368"/>
                    <a:pt x="2395" y="2302"/>
                  </a:cubicBezTo>
                  <a:cubicBezTo>
                    <a:pt x="1461" y="3270"/>
                    <a:pt x="694" y="4404"/>
                    <a:pt x="161" y="5638"/>
                  </a:cubicBezTo>
                  <a:cubicBezTo>
                    <a:pt x="1" y="5958"/>
                    <a:pt x="278" y="6261"/>
                    <a:pt x="544" y="6261"/>
                  </a:cubicBezTo>
                  <a:cubicBezTo>
                    <a:pt x="667" y="6261"/>
                    <a:pt x="787" y="6196"/>
                    <a:pt x="861" y="6038"/>
                  </a:cubicBezTo>
                  <a:cubicBezTo>
                    <a:pt x="1662" y="4204"/>
                    <a:pt x="2996" y="2603"/>
                    <a:pt x="4664" y="1468"/>
                  </a:cubicBezTo>
                  <a:cubicBezTo>
                    <a:pt x="5064" y="1168"/>
                    <a:pt x="5531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2" y="829"/>
                    <a:pt x="6622" y="1323"/>
                    <a:pt x="6465" y="1669"/>
                  </a:cubicBezTo>
                  <a:cubicBezTo>
                    <a:pt x="6198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4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30" y="5071"/>
                    <a:pt x="4931" y="4404"/>
                  </a:cubicBezTo>
                  <a:cubicBezTo>
                    <a:pt x="5398" y="4070"/>
                    <a:pt x="5865" y="3703"/>
                    <a:pt x="6265" y="3270"/>
                  </a:cubicBezTo>
                  <a:cubicBezTo>
                    <a:pt x="6699" y="2869"/>
                    <a:pt x="7065" y="2369"/>
                    <a:pt x="7299" y="1802"/>
                  </a:cubicBezTo>
                  <a:cubicBezTo>
                    <a:pt x="7499" y="1302"/>
                    <a:pt x="7366" y="735"/>
                    <a:pt x="7032" y="334"/>
                  </a:cubicBezTo>
                  <a:cubicBezTo>
                    <a:pt x="6787" y="89"/>
                    <a:pt x="6486" y="0"/>
                    <a:pt x="6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9" name="Google Shape;5130;p44">
              <a:extLst>
                <a:ext uri="{FF2B5EF4-FFF2-40B4-BE49-F238E27FC236}">
                  <a16:creationId xmlns:a16="http://schemas.microsoft.com/office/drawing/2014/main" id="{94308F45-9956-40E1-8633-F6388DAC7DEA}"/>
                </a:ext>
              </a:extLst>
            </p:cNvPr>
            <p:cNvSpPr/>
            <p:nvPr/>
          </p:nvSpPr>
          <p:spPr>
            <a:xfrm>
              <a:off x="1954547" y="1696178"/>
              <a:ext cx="84525" cy="72877"/>
            </a:xfrm>
            <a:custGeom>
              <a:avLst/>
              <a:gdLst/>
              <a:ahLst/>
              <a:cxnLst/>
              <a:rect l="l" t="t" r="r" b="b"/>
              <a:pathLst>
                <a:path w="7148" h="6163" extrusionOk="0">
                  <a:moveTo>
                    <a:pt x="1778" y="1454"/>
                  </a:moveTo>
                  <a:cubicBezTo>
                    <a:pt x="3205" y="2151"/>
                    <a:pt x="4625" y="2921"/>
                    <a:pt x="5713" y="4090"/>
                  </a:cubicBezTo>
                  <a:cubicBezTo>
                    <a:pt x="5947" y="4324"/>
                    <a:pt x="6414" y="4824"/>
                    <a:pt x="6147" y="5158"/>
                  </a:cubicBezTo>
                  <a:cubicBezTo>
                    <a:pt x="6013" y="5307"/>
                    <a:pt x="5839" y="5356"/>
                    <a:pt x="5661" y="5356"/>
                  </a:cubicBezTo>
                  <a:cubicBezTo>
                    <a:pt x="5440" y="5356"/>
                    <a:pt x="5212" y="5280"/>
                    <a:pt x="5046" y="5225"/>
                  </a:cubicBezTo>
                  <a:cubicBezTo>
                    <a:pt x="4112" y="4891"/>
                    <a:pt x="3478" y="4024"/>
                    <a:pt x="2978" y="3256"/>
                  </a:cubicBezTo>
                  <a:cubicBezTo>
                    <a:pt x="2548" y="2670"/>
                    <a:pt x="2163" y="2060"/>
                    <a:pt x="1778" y="1454"/>
                  </a:cubicBezTo>
                  <a:close/>
                  <a:moveTo>
                    <a:pt x="590" y="1"/>
                  </a:moveTo>
                  <a:cubicBezTo>
                    <a:pt x="292" y="1"/>
                    <a:pt x="1" y="286"/>
                    <a:pt x="209" y="588"/>
                  </a:cubicBezTo>
                  <a:lnTo>
                    <a:pt x="176" y="621"/>
                  </a:lnTo>
                  <a:cubicBezTo>
                    <a:pt x="910" y="1655"/>
                    <a:pt x="1577" y="2756"/>
                    <a:pt x="2311" y="3824"/>
                  </a:cubicBezTo>
                  <a:cubicBezTo>
                    <a:pt x="2978" y="4758"/>
                    <a:pt x="3745" y="5725"/>
                    <a:pt x="4913" y="6058"/>
                  </a:cubicBezTo>
                  <a:cubicBezTo>
                    <a:pt x="5121" y="6128"/>
                    <a:pt x="5335" y="6163"/>
                    <a:pt x="5548" y="6163"/>
                  </a:cubicBezTo>
                  <a:cubicBezTo>
                    <a:pt x="5846" y="6163"/>
                    <a:pt x="6141" y="6095"/>
                    <a:pt x="6414" y="5958"/>
                  </a:cubicBezTo>
                  <a:cubicBezTo>
                    <a:pt x="6914" y="5692"/>
                    <a:pt x="7148" y="5124"/>
                    <a:pt x="6981" y="4557"/>
                  </a:cubicBezTo>
                  <a:cubicBezTo>
                    <a:pt x="6814" y="4024"/>
                    <a:pt x="6447" y="3557"/>
                    <a:pt x="6013" y="3223"/>
                  </a:cubicBezTo>
                  <a:cubicBezTo>
                    <a:pt x="5613" y="2823"/>
                    <a:pt x="5146" y="2456"/>
                    <a:pt x="4679" y="2156"/>
                  </a:cubicBezTo>
                  <a:cubicBezTo>
                    <a:pt x="3578" y="1422"/>
                    <a:pt x="2444" y="821"/>
                    <a:pt x="1243" y="288"/>
                  </a:cubicBezTo>
                  <a:cubicBezTo>
                    <a:pt x="1174" y="255"/>
                    <a:pt x="1105" y="241"/>
                    <a:pt x="1040" y="241"/>
                  </a:cubicBezTo>
                  <a:cubicBezTo>
                    <a:pt x="1021" y="241"/>
                    <a:pt x="1002" y="242"/>
                    <a:pt x="983" y="244"/>
                  </a:cubicBezTo>
                  <a:lnTo>
                    <a:pt x="983" y="244"/>
                  </a:lnTo>
                  <a:cubicBezTo>
                    <a:pt x="970" y="225"/>
                    <a:pt x="956" y="207"/>
                    <a:pt x="943" y="188"/>
                  </a:cubicBezTo>
                  <a:cubicBezTo>
                    <a:pt x="852" y="56"/>
                    <a:pt x="720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0" name="Google Shape;5131;p44">
              <a:extLst>
                <a:ext uri="{FF2B5EF4-FFF2-40B4-BE49-F238E27FC236}">
                  <a16:creationId xmlns:a16="http://schemas.microsoft.com/office/drawing/2014/main" id="{4CB28848-7134-4FFE-B7CF-D13FA7E85867}"/>
                </a:ext>
              </a:extLst>
            </p:cNvPr>
            <p:cNvSpPr/>
            <p:nvPr/>
          </p:nvSpPr>
          <p:spPr>
            <a:xfrm>
              <a:off x="1955919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203" y="0"/>
                  </a:moveTo>
                  <a:cubicBezTo>
                    <a:pt x="5925" y="0"/>
                    <a:pt x="5633" y="73"/>
                    <a:pt x="5364" y="167"/>
                  </a:cubicBezTo>
                  <a:cubicBezTo>
                    <a:pt x="4230" y="634"/>
                    <a:pt x="3229" y="1368"/>
                    <a:pt x="2428" y="2302"/>
                  </a:cubicBezTo>
                  <a:cubicBezTo>
                    <a:pt x="1494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69" y="6261"/>
                  </a:cubicBezTo>
                  <a:cubicBezTo>
                    <a:pt x="696" y="6261"/>
                    <a:pt x="820" y="6196"/>
                    <a:pt x="894" y="6038"/>
                  </a:cubicBezTo>
                  <a:lnTo>
                    <a:pt x="861" y="6038"/>
                  </a:lnTo>
                  <a:cubicBezTo>
                    <a:pt x="1694" y="4204"/>
                    <a:pt x="2995" y="2603"/>
                    <a:pt x="4663" y="1468"/>
                  </a:cubicBezTo>
                  <a:cubicBezTo>
                    <a:pt x="5097" y="1168"/>
                    <a:pt x="5564" y="935"/>
                    <a:pt x="6064" y="835"/>
                  </a:cubicBezTo>
                  <a:cubicBezTo>
                    <a:pt x="6095" y="831"/>
                    <a:pt x="6124" y="829"/>
                    <a:pt x="6152" y="829"/>
                  </a:cubicBezTo>
                  <a:cubicBezTo>
                    <a:pt x="6601" y="829"/>
                    <a:pt x="6622" y="1323"/>
                    <a:pt x="6465" y="1669"/>
                  </a:cubicBezTo>
                  <a:cubicBezTo>
                    <a:pt x="6231" y="2136"/>
                    <a:pt x="5897" y="2536"/>
                    <a:pt x="5497" y="2869"/>
                  </a:cubicBezTo>
                  <a:cubicBezTo>
                    <a:pt x="5164" y="3203"/>
                    <a:pt x="4763" y="3503"/>
                    <a:pt x="4363" y="3803"/>
                  </a:cubicBezTo>
                  <a:cubicBezTo>
                    <a:pt x="3429" y="4404"/>
                    <a:pt x="2428" y="4938"/>
                    <a:pt x="1394" y="5405"/>
                  </a:cubicBezTo>
                  <a:cubicBezTo>
                    <a:pt x="961" y="5607"/>
                    <a:pt x="1228" y="6184"/>
                    <a:pt x="1610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5" y="5638"/>
                    <a:pt x="3963" y="5071"/>
                    <a:pt x="4963" y="4404"/>
                  </a:cubicBezTo>
                  <a:cubicBezTo>
                    <a:pt x="5430" y="4070"/>
                    <a:pt x="5864" y="3703"/>
                    <a:pt x="6264" y="3270"/>
                  </a:cubicBezTo>
                  <a:cubicBezTo>
                    <a:pt x="6731" y="2869"/>
                    <a:pt x="7065" y="2369"/>
                    <a:pt x="7332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11" y="0"/>
                    <a:pt x="6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1" name="Google Shape;5132;p44">
              <a:extLst>
                <a:ext uri="{FF2B5EF4-FFF2-40B4-BE49-F238E27FC236}">
                  <a16:creationId xmlns:a16="http://schemas.microsoft.com/office/drawing/2014/main" id="{3A5F68DD-5255-40A3-8320-3A916F6A2B65}"/>
                </a:ext>
              </a:extLst>
            </p:cNvPr>
            <p:cNvSpPr/>
            <p:nvPr/>
          </p:nvSpPr>
          <p:spPr>
            <a:xfrm>
              <a:off x="2018449" y="1696178"/>
              <a:ext cx="84135" cy="72877"/>
            </a:xfrm>
            <a:custGeom>
              <a:avLst/>
              <a:gdLst/>
              <a:ahLst/>
              <a:cxnLst/>
              <a:rect l="l" t="t" r="r" b="b"/>
              <a:pathLst>
                <a:path w="7115" h="6163" extrusionOk="0">
                  <a:moveTo>
                    <a:pt x="1744" y="1454"/>
                  </a:moveTo>
                  <a:cubicBezTo>
                    <a:pt x="3172" y="2151"/>
                    <a:pt x="4592" y="2921"/>
                    <a:pt x="5680" y="4090"/>
                  </a:cubicBezTo>
                  <a:cubicBezTo>
                    <a:pt x="5913" y="4324"/>
                    <a:pt x="6380" y="4824"/>
                    <a:pt x="6113" y="5158"/>
                  </a:cubicBezTo>
                  <a:cubicBezTo>
                    <a:pt x="5979" y="5307"/>
                    <a:pt x="5806" y="5356"/>
                    <a:pt x="5628" y="5356"/>
                  </a:cubicBezTo>
                  <a:cubicBezTo>
                    <a:pt x="5407" y="5356"/>
                    <a:pt x="5179" y="5280"/>
                    <a:pt x="5013" y="5225"/>
                  </a:cubicBezTo>
                  <a:cubicBezTo>
                    <a:pt x="4079" y="4891"/>
                    <a:pt x="3445" y="4024"/>
                    <a:pt x="2944" y="3256"/>
                  </a:cubicBezTo>
                  <a:cubicBezTo>
                    <a:pt x="2514" y="2670"/>
                    <a:pt x="2130" y="2060"/>
                    <a:pt x="1744" y="1454"/>
                  </a:cubicBezTo>
                  <a:close/>
                  <a:moveTo>
                    <a:pt x="564" y="1"/>
                  </a:moveTo>
                  <a:cubicBezTo>
                    <a:pt x="276" y="1"/>
                    <a:pt x="0" y="286"/>
                    <a:pt x="209" y="588"/>
                  </a:cubicBezTo>
                  <a:lnTo>
                    <a:pt x="209" y="621"/>
                  </a:lnTo>
                  <a:cubicBezTo>
                    <a:pt x="910" y="1655"/>
                    <a:pt x="1543" y="2756"/>
                    <a:pt x="2277" y="3824"/>
                  </a:cubicBezTo>
                  <a:cubicBezTo>
                    <a:pt x="2944" y="4758"/>
                    <a:pt x="3712" y="5725"/>
                    <a:pt x="4879" y="6058"/>
                  </a:cubicBezTo>
                  <a:cubicBezTo>
                    <a:pt x="5088" y="6128"/>
                    <a:pt x="5302" y="6163"/>
                    <a:pt x="5515" y="6163"/>
                  </a:cubicBezTo>
                  <a:cubicBezTo>
                    <a:pt x="5813" y="6163"/>
                    <a:pt x="6108" y="6095"/>
                    <a:pt x="6380" y="5958"/>
                  </a:cubicBezTo>
                  <a:cubicBezTo>
                    <a:pt x="6881" y="5692"/>
                    <a:pt x="7114" y="5124"/>
                    <a:pt x="6947" y="4557"/>
                  </a:cubicBezTo>
                  <a:cubicBezTo>
                    <a:pt x="6781" y="4024"/>
                    <a:pt x="6447" y="3557"/>
                    <a:pt x="5980" y="3223"/>
                  </a:cubicBezTo>
                  <a:cubicBezTo>
                    <a:pt x="5580" y="2823"/>
                    <a:pt x="5113" y="2456"/>
                    <a:pt x="4646" y="2156"/>
                  </a:cubicBezTo>
                  <a:cubicBezTo>
                    <a:pt x="3545" y="1422"/>
                    <a:pt x="2411" y="821"/>
                    <a:pt x="1210" y="288"/>
                  </a:cubicBezTo>
                  <a:cubicBezTo>
                    <a:pt x="1140" y="255"/>
                    <a:pt x="1072" y="241"/>
                    <a:pt x="1007" y="241"/>
                  </a:cubicBezTo>
                  <a:cubicBezTo>
                    <a:pt x="987" y="241"/>
                    <a:pt x="968" y="242"/>
                    <a:pt x="949" y="244"/>
                  </a:cubicBezTo>
                  <a:lnTo>
                    <a:pt x="949" y="244"/>
                  </a:lnTo>
                  <a:cubicBezTo>
                    <a:pt x="936" y="225"/>
                    <a:pt x="923" y="207"/>
                    <a:pt x="910" y="188"/>
                  </a:cubicBezTo>
                  <a:cubicBezTo>
                    <a:pt x="818" y="56"/>
                    <a:pt x="690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2" name="Google Shape;5133;p44">
              <a:extLst>
                <a:ext uri="{FF2B5EF4-FFF2-40B4-BE49-F238E27FC236}">
                  <a16:creationId xmlns:a16="http://schemas.microsoft.com/office/drawing/2014/main" id="{F464E275-5F50-48F8-89B2-1F15A921E10B}"/>
                </a:ext>
              </a:extLst>
            </p:cNvPr>
            <p:cNvSpPr/>
            <p:nvPr/>
          </p:nvSpPr>
          <p:spPr>
            <a:xfrm>
              <a:off x="20198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78" y="0"/>
                  </a:moveTo>
                  <a:cubicBezTo>
                    <a:pt x="5900" y="0"/>
                    <a:pt x="5617" y="73"/>
                    <a:pt x="5364" y="167"/>
                  </a:cubicBezTo>
                  <a:cubicBezTo>
                    <a:pt x="4229" y="634"/>
                    <a:pt x="3229" y="1368"/>
                    <a:pt x="2395" y="2302"/>
                  </a:cubicBezTo>
                  <a:cubicBezTo>
                    <a:pt x="1461" y="3270"/>
                    <a:pt x="727" y="4404"/>
                    <a:pt x="160" y="5638"/>
                  </a:cubicBezTo>
                  <a:cubicBezTo>
                    <a:pt x="0" y="5958"/>
                    <a:pt x="293" y="6261"/>
                    <a:pt x="558" y="6261"/>
                  </a:cubicBezTo>
                  <a:cubicBezTo>
                    <a:pt x="681" y="6261"/>
                    <a:pt x="797" y="6196"/>
                    <a:pt x="860" y="6038"/>
                  </a:cubicBezTo>
                  <a:cubicBezTo>
                    <a:pt x="1661" y="4204"/>
                    <a:pt x="2995" y="2603"/>
                    <a:pt x="4663" y="1468"/>
                  </a:cubicBezTo>
                  <a:cubicBezTo>
                    <a:pt x="5063" y="1168"/>
                    <a:pt x="5530" y="935"/>
                    <a:pt x="6031" y="835"/>
                  </a:cubicBezTo>
                  <a:cubicBezTo>
                    <a:pt x="6062" y="831"/>
                    <a:pt x="6091" y="829"/>
                    <a:pt x="6119" y="829"/>
                  </a:cubicBezTo>
                  <a:cubicBezTo>
                    <a:pt x="6571" y="829"/>
                    <a:pt x="6622" y="1323"/>
                    <a:pt x="6464" y="1669"/>
                  </a:cubicBezTo>
                  <a:cubicBezTo>
                    <a:pt x="6198" y="2136"/>
                    <a:pt x="5897" y="2536"/>
                    <a:pt x="5497" y="2869"/>
                  </a:cubicBezTo>
                  <a:cubicBezTo>
                    <a:pt x="5130" y="3203"/>
                    <a:pt x="4763" y="3503"/>
                    <a:pt x="4363" y="3803"/>
                  </a:cubicBezTo>
                  <a:cubicBezTo>
                    <a:pt x="3396" y="4404"/>
                    <a:pt x="2395" y="4938"/>
                    <a:pt x="1361" y="5405"/>
                  </a:cubicBezTo>
                  <a:cubicBezTo>
                    <a:pt x="957" y="5607"/>
                    <a:pt x="1227" y="6184"/>
                    <a:pt x="1610" y="6184"/>
                  </a:cubicBezTo>
                  <a:cubicBezTo>
                    <a:pt x="1670" y="6184"/>
                    <a:pt x="1732" y="6170"/>
                    <a:pt x="1794" y="6138"/>
                  </a:cubicBezTo>
                  <a:cubicBezTo>
                    <a:pt x="2895" y="5638"/>
                    <a:pt x="3929" y="5071"/>
                    <a:pt x="4930" y="4404"/>
                  </a:cubicBezTo>
                  <a:cubicBezTo>
                    <a:pt x="5397" y="4070"/>
                    <a:pt x="5864" y="3703"/>
                    <a:pt x="6264" y="3270"/>
                  </a:cubicBezTo>
                  <a:cubicBezTo>
                    <a:pt x="6698" y="2869"/>
                    <a:pt x="7065" y="2369"/>
                    <a:pt x="7298" y="1802"/>
                  </a:cubicBezTo>
                  <a:cubicBezTo>
                    <a:pt x="7498" y="1302"/>
                    <a:pt x="7365" y="735"/>
                    <a:pt x="7031" y="334"/>
                  </a:cubicBezTo>
                  <a:cubicBezTo>
                    <a:pt x="6786" y="89"/>
                    <a:pt x="6485" y="0"/>
                    <a:pt x="6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3" name="Google Shape;5134;p44">
              <a:extLst>
                <a:ext uri="{FF2B5EF4-FFF2-40B4-BE49-F238E27FC236}">
                  <a16:creationId xmlns:a16="http://schemas.microsoft.com/office/drawing/2014/main" id="{E4B7AFFA-559D-4E39-8502-25ADDCF90A61}"/>
                </a:ext>
              </a:extLst>
            </p:cNvPr>
            <p:cNvSpPr/>
            <p:nvPr/>
          </p:nvSpPr>
          <p:spPr>
            <a:xfrm>
              <a:off x="2082080" y="1696971"/>
              <a:ext cx="84395" cy="72050"/>
            </a:xfrm>
            <a:custGeom>
              <a:avLst/>
              <a:gdLst/>
              <a:ahLst/>
              <a:cxnLst/>
              <a:rect l="l" t="t" r="r" b="b"/>
              <a:pathLst>
                <a:path w="7137" h="6093" extrusionOk="0">
                  <a:moveTo>
                    <a:pt x="1722" y="1368"/>
                  </a:moveTo>
                  <a:cubicBezTo>
                    <a:pt x="3148" y="2068"/>
                    <a:pt x="4544" y="2837"/>
                    <a:pt x="5669" y="3990"/>
                  </a:cubicBezTo>
                  <a:cubicBezTo>
                    <a:pt x="5903" y="4224"/>
                    <a:pt x="6370" y="4724"/>
                    <a:pt x="6136" y="5057"/>
                  </a:cubicBezTo>
                  <a:cubicBezTo>
                    <a:pt x="6012" y="5228"/>
                    <a:pt x="5837" y="5283"/>
                    <a:pt x="5655" y="5283"/>
                  </a:cubicBezTo>
                  <a:cubicBezTo>
                    <a:pt x="5447" y="5283"/>
                    <a:pt x="5229" y="5211"/>
                    <a:pt x="5069" y="5158"/>
                  </a:cubicBezTo>
                  <a:cubicBezTo>
                    <a:pt x="4135" y="4891"/>
                    <a:pt x="3534" y="4057"/>
                    <a:pt x="3001" y="3290"/>
                  </a:cubicBezTo>
                  <a:cubicBezTo>
                    <a:pt x="2549" y="2654"/>
                    <a:pt x="2136" y="2005"/>
                    <a:pt x="1722" y="1368"/>
                  </a:cubicBezTo>
                  <a:close/>
                  <a:moveTo>
                    <a:pt x="580" y="1"/>
                  </a:moveTo>
                  <a:cubicBezTo>
                    <a:pt x="284" y="1"/>
                    <a:pt x="0" y="286"/>
                    <a:pt x="232" y="588"/>
                  </a:cubicBezTo>
                  <a:lnTo>
                    <a:pt x="199" y="621"/>
                  </a:lnTo>
                  <a:cubicBezTo>
                    <a:pt x="966" y="1655"/>
                    <a:pt x="1600" y="2789"/>
                    <a:pt x="2367" y="3823"/>
                  </a:cubicBezTo>
                  <a:cubicBezTo>
                    <a:pt x="3034" y="4757"/>
                    <a:pt x="3835" y="5725"/>
                    <a:pt x="5002" y="6025"/>
                  </a:cubicBezTo>
                  <a:cubicBezTo>
                    <a:pt x="5162" y="6071"/>
                    <a:pt x="5330" y="6093"/>
                    <a:pt x="5501" y="6093"/>
                  </a:cubicBezTo>
                  <a:cubicBezTo>
                    <a:pt x="5828" y="6093"/>
                    <a:pt x="6163" y="6011"/>
                    <a:pt x="6470" y="5858"/>
                  </a:cubicBezTo>
                  <a:cubicBezTo>
                    <a:pt x="6937" y="5558"/>
                    <a:pt x="7137" y="4991"/>
                    <a:pt x="6970" y="4457"/>
                  </a:cubicBezTo>
                  <a:cubicBezTo>
                    <a:pt x="6770" y="3957"/>
                    <a:pt x="6436" y="3490"/>
                    <a:pt x="6003" y="3156"/>
                  </a:cubicBezTo>
                  <a:cubicBezTo>
                    <a:pt x="5603" y="2756"/>
                    <a:pt x="5136" y="2389"/>
                    <a:pt x="4669" y="2089"/>
                  </a:cubicBezTo>
                  <a:cubicBezTo>
                    <a:pt x="3568" y="1355"/>
                    <a:pt x="2400" y="754"/>
                    <a:pt x="1199" y="221"/>
                  </a:cubicBezTo>
                  <a:cubicBezTo>
                    <a:pt x="1136" y="189"/>
                    <a:pt x="1074" y="175"/>
                    <a:pt x="1015" y="175"/>
                  </a:cubicBezTo>
                  <a:cubicBezTo>
                    <a:pt x="986" y="175"/>
                    <a:pt x="958" y="179"/>
                    <a:pt x="931" y="185"/>
                  </a:cubicBezTo>
                  <a:lnTo>
                    <a:pt x="931" y="185"/>
                  </a:lnTo>
                  <a:cubicBezTo>
                    <a:pt x="839" y="54"/>
                    <a:pt x="709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4" name="Google Shape;5135;p44">
              <a:extLst>
                <a:ext uri="{FF2B5EF4-FFF2-40B4-BE49-F238E27FC236}">
                  <a16:creationId xmlns:a16="http://schemas.microsoft.com/office/drawing/2014/main" id="{9D686230-42D5-414C-A407-8CF49981DC7A}"/>
                </a:ext>
              </a:extLst>
            </p:cNvPr>
            <p:cNvSpPr/>
            <p:nvPr/>
          </p:nvSpPr>
          <p:spPr>
            <a:xfrm>
              <a:off x="2083321" y="1628965"/>
              <a:ext cx="88676" cy="74048"/>
            </a:xfrm>
            <a:custGeom>
              <a:avLst/>
              <a:gdLst/>
              <a:ahLst/>
              <a:cxnLst/>
              <a:rect l="l" t="t" r="r" b="b"/>
              <a:pathLst>
                <a:path w="7499" h="6262" extrusionOk="0">
                  <a:moveTo>
                    <a:pt x="6190" y="0"/>
                  </a:moveTo>
                  <a:cubicBezTo>
                    <a:pt x="5908" y="0"/>
                    <a:pt x="5617" y="73"/>
                    <a:pt x="5364" y="167"/>
                  </a:cubicBezTo>
                  <a:cubicBezTo>
                    <a:pt x="4230" y="634"/>
                    <a:pt x="3229" y="1368"/>
                    <a:pt x="2429" y="2302"/>
                  </a:cubicBezTo>
                  <a:cubicBezTo>
                    <a:pt x="1495" y="3270"/>
                    <a:pt x="727" y="4404"/>
                    <a:pt x="160" y="5638"/>
                  </a:cubicBezTo>
                  <a:cubicBezTo>
                    <a:pt x="1" y="5958"/>
                    <a:pt x="294" y="6261"/>
                    <a:pt x="559" y="6261"/>
                  </a:cubicBezTo>
                  <a:cubicBezTo>
                    <a:pt x="681" y="6261"/>
                    <a:pt x="798" y="6196"/>
                    <a:pt x="861" y="6038"/>
                  </a:cubicBezTo>
                  <a:cubicBezTo>
                    <a:pt x="1695" y="4204"/>
                    <a:pt x="2996" y="2603"/>
                    <a:pt x="4664" y="1468"/>
                  </a:cubicBezTo>
                  <a:cubicBezTo>
                    <a:pt x="5064" y="1168"/>
                    <a:pt x="5564" y="935"/>
                    <a:pt x="6065" y="835"/>
                  </a:cubicBezTo>
                  <a:cubicBezTo>
                    <a:pt x="6095" y="831"/>
                    <a:pt x="6125" y="829"/>
                    <a:pt x="6152" y="829"/>
                  </a:cubicBezTo>
                  <a:cubicBezTo>
                    <a:pt x="6602" y="829"/>
                    <a:pt x="6622" y="1323"/>
                    <a:pt x="6465" y="1669"/>
                  </a:cubicBezTo>
                  <a:cubicBezTo>
                    <a:pt x="6231" y="2136"/>
                    <a:pt x="5898" y="2536"/>
                    <a:pt x="5498" y="2869"/>
                  </a:cubicBezTo>
                  <a:cubicBezTo>
                    <a:pt x="5131" y="3203"/>
                    <a:pt x="4764" y="3503"/>
                    <a:pt x="4363" y="3803"/>
                  </a:cubicBezTo>
                  <a:cubicBezTo>
                    <a:pt x="3396" y="4404"/>
                    <a:pt x="2429" y="4938"/>
                    <a:pt x="1395" y="5405"/>
                  </a:cubicBezTo>
                  <a:cubicBezTo>
                    <a:pt x="962" y="5607"/>
                    <a:pt x="1228" y="6184"/>
                    <a:pt x="1611" y="6184"/>
                  </a:cubicBezTo>
                  <a:cubicBezTo>
                    <a:pt x="1670" y="6184"/>
                    <a:pt x="1732" y="6170"/>
                    <a:pt x="1795" y="6138"/>
                  </a:cubicBezTo>
                  <a:cubicBezTo>
                    <a:pt x="2896" y="5638"/>
                    <a:pt x="3963" y="5071"/>
                    <a:pt x="4964" y="4404"/>
                  </a:cubicBezTo>
                  <a:cubicBezTo>
                    <a:pt x="5431" y="4070"/>
                    <a:pt x="5864" y="3703"/>
                    <a:pt x="6265" y="3270"/>
                  </a:cubicBezTo>
                  <a:cubicBezTo>
                    <a:pt x="6732" y="2869"/>
                    <a:pt x="7065" y="2369"/>
                    <a:pt x="7299" y="1802"/>
                  </a:cubicBezTo>
                  <a:cubicBezTo>
                    <a:pt x="7499" y="1302"/>
                    <a:pt x="7399" y="735"/>
                    <a:pt x="7032" y="334"/>
                  </a:cubicBezTo>
                  <a:cubicBezTo>
                    <a:pt x="6804" y="89"/>
                    <a:pt x="6503" y="0"/>
                    <a:pt x="6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5" name="Google Shape;5136;p44">
              <a:extLst>
                <a:ext uri="{FF2B5EF4-FFF2-40B4-BE49-F238E27FC236}">
                  <a16:creationId xmlns:a16="http://schemas.microsoft.com/office/drawing/2014/main" id="{311193B1-DE89-435F-B40F-E5083335EAF7}"/>
                </a:ext>
              </a:extLst>
            </p:cNvPr>
            <p:cNvSpPr/>
            <p:nvPr/>
          </p:nvSpPr>
          <p:spPr>
            <a:xfrm>
              <a:off x="21450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718" y="1289"/>
                  </a:moveTo>
                  <a:lnTo>
                    <a:pt x="1718" y="1289"/>
                  </a:lnTo>
                  <a:cubicBezTo>
                    <a:pt x="3160" y="1977"/>
                    <a:pt x="4572" y="2750"/>
                    <a:pt x="5682" y="3917"/>
                  </a:cubicBezTo>
                  <a:cubicBezTo>
                    <a:pt x="5916" y="4150"/>
                    <a:pt x="6450" y="4651"/>
                    <a:pt x="6183" y="5017"/>
                  </a:cubicBezTo>
                  <a:cubicBezTo>
                    <a:pt x="6083" y="5168"/>
                    <a:pt x="5908" y="5218"/>
                    <a:pt x="5720" y="5218"/>
                  </a:cubicBezTo>
                  <a:cubicBezTo>
                    <a:pt x="5532" y="5218"/>
                    <a:pt x="5332" y="5168"/>
                    <a:pt x="5182" y="5118"/>
                  </a:cubicBezTo>
                  <a:cubicBezTo>
                    <a:pt x="4248" y="4851"/>
                    <a:pt x="3614" y="4050"/>
                    <a:pt x="3114" y="3283"/>
                  </a:cubicBezTo>
                  <a:cubicBezTo>
                    <a:pt x="2646" y="2623"/>
                    <a:pt x="2177" y="1950"/>
                    <a:pt x="1718" y="1289"/>
                  </a:cubicBezTo>
                  <a:close/>
                  <a:moveTo>
                    <a:pt x="589" y="0"/>
                  </a:moveTo>
                  <a:cubicBezTo>
                    <a:pt x="286" y="0"/>
                    <a:pt x="0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4" y="5685"/>
                    <a:pt x="5049" y="5985"/>
                  </a:cubicBezTo>
                  <a:cubicBezTo>
                    <a:pt x="5220" y="6031"/>
                    <a:pt x="5396" y="6053"/>
                    <a:pt x="5571" y="6053"/>
                  </a:cubicBezTo>
                  <a:cubicBezTo>
                    <a:pt x="5907" y="6053"/>
                    <a:pt x="6243" y="5971"/>
                    <a:pt x="6550" y="5818"/>
                  </a:cubicBezTo>
                  <a:cubicBezTo>
                    <a:pt x="6983" y="5518"/>
                    <a:pt x="7183" y="4951"/>
                    <a:pt x="7017" y="4417"/>
                  </a:cubicBezTo>
                  <a:cubicBezTo>
                    <a:pt x="6817" y="3883"/>
                    <a:pt x="6483" y="3416"/>
                    <a:pt x="6049" y="3083"/>
                  </a:cubicBezTo>
                  <a:cubicBezTo>
                    <a:pt x="5616" y="2682"/>
                    <a:pt x="5182" y="2316"/>
                    <a:pt x="4682" y="2015"/>
                  </a:cubicBezTo>
                  <a:cubicBezTo>
                    <a:pt x="3614" y="1315"/>
                    <a:pt x="2447" y="681"/>
                    <a:pt x="1279" y="181"/>
                  </a:cubicBezTo>
                  <a:cubicBezTo>
                    <a:pt x="1209" y="148"/>
                    <a:pt x="1142" y="134"/>
                    <a:pt x="1078" y="134"/>
                  </a:cubicBezTo>
                  <a:cubicBezTo>
                    <a:pt x="1025" y="134"/>
                    <a:pt x="975" y="143"/>
                    <a:pt x="930" y="161"/>
                  </a:cubicBezTo>
                  <a:lnTo>
                    <a:pt x="930" y="161"/>
                  </a:lnTo>
                  <a:cubicBezTo>
                    <a:pt x="833" y="47"/>
                    <a:pt x="710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6" name="Google Shape;5137;p44">
              <a:extLst>
                <a:ext uri="{FF2B5EF4-FFF2-40B4-BE49-F238E27FC236}">
                  <a16:creationId xmlns:a16="http://schemas.microsoft.com/office/drawing/2014/main" id="{29FBD503-F4F9-46DD-B680-325D72CABC12}"/>
                </a:ext>
              </a:extLst>
            </p:cNvPr>
            <p:cNvSpPr/>
            <p:nvPr/>
          </p:nvSpPr>
          <p:spPr>
            <a:xfrm>
              <a:off x="2146833" y="1628918"/>
              <a:ext cx="88676" cy="75148"/>
            </a:xfrm>
            <a:custGeom>
              <a:avLst/>
              <a:gdLst/>
              <a:ahLst/>
              <a:cxnLst/>
              <a:rect l="l" t="t" r="r" b="b"/>
              <a:pathLst>
                <a:path w="7499" h="6355" extrusionOk="0">
                  <a:moveTo>
                    <a:pt x="6151" y="827"/>
                  </a:moveTo>
                  <a:cubicBezTo>
                    <a:pt x="6275" y="827"/>
                    <a:pt x="6384" y="858"/>
                    <a:pt x="6464" y="939"/>
                  </a:cubicBezTo>
                  <a:cubicBezTo>
                    <a:pt x="6765" y="1272"/>
                    <a:pt x="6364" y="1906"/>
                    <a:pt x="6131" y="2206"/>
                  </a:cubicBezTo>
                  <a:cubicBezTo>
                    <a:pt x="5497" y="2940"/>
                    <a:pt x="4763" y="3574"/>
                    <a:pt x="3896" y="4041"/>
                  </a:cubicBezTo>
                  <a:cubicBezTo>
                    <a:pt x="3012" y="4559"/>
                    <a:pt x="2100" y="5022"/>
                    <a:pt x="1186" y="5454"/>
                  </a:cubicBezTo>
                  <a:lnTo>
                    <a:pt x="1186" y="5454"/>
                  </a:lnTo>
                  <a:cubicBezTo>
                    <a:pt x="2061" y="3796"/>
                    <a:pt x="3355" y="2227"/>
                    <a:pt x="4997" y="1272"/>
                  </a:cubicBezTo>
                  <a:cubicBezTo>
                    <a:pt x="5225" y="1146"/>
                    <a:pt x="5761" y="827"/>
                    <a:pt x="6151" y="827"/>
                  </a:cubicBezTo>
                  <a:close/>
                  <a:moveTo>
                    <a:pt x="6144" y="0"/>
                  </a:moveTo>
                  <a:cubicBezTo>
                    <a:pt x="6006" y="0"/>
                    <a:pt x="5866" y="23"/>
                    <a:pt x="5731" y="71"/>
                  </a:cubicBezTo>
                  <a:cubicBezTo>
                    <a:pt x="4496" y="372"/>
                    <a:pt x="3429" y="1306"/>
                    <a:pt x="2562" y="2140"/>
                  </a:cubicBezTo>
                  <a:cubicBezTo>
                    <a:pt x="1561" y="3174"/>
                    <a:pt x="760" y="4341"/>
                    <a:pt x="160" y="5642"/>
                  </a:cubicBezTo>
                  <a:cubicBezTo>
                    <a:pt x="0" y="5962"/>
                    <a:pt x="293" y="6265"/>
                    <a:pt x="558" y="6265"/>
                  </a:cubicBezTo>
                  <a:cubicBezTo>
                    <a:pt x="644" y="6265"/>
                    <a:pt x="727" y="6233"/>
                    <a:pt x="791" y="6159"/>
                  </a:cubicBezTo>
                  <a:lnTo>
                    <a:pt x="791" y="6159"/>
                  </a:lnTo>
                  <a:cubicBezTo>
                    <a:pt x="871" y="6272"/>
                    <a:pt x="999" y="6355"/>
                    <a:pt x="1143" y="6355"/>
                  </a:cubicBezTo>
                  <a:cubicBezTo>
                    <a:pt x="1203" y="6355"/>
                    <a:pt x="1265" y="6341"/>
                    <a:pt x="1327" y="6309"/>
                  </a:cubicBezTo>
                  <a:cubicBezTo>
                    <a:pt x="2395" y="5809"/>
                    <a:pt x="3429" y="5275"/>
                    <a:pt x="4463" y="4675"/>
                  </a:cubicBezTo>
                  <a:cubicBezTo>
                    <a:pt x="5464" y="4108"/>
                    <a:pt x="6364" y="3307"/>
                    <a:pt x="7065" y="2340"/>
                  </a:cubicBezTo>
                  <a:cubicBezTo>
                    <a:pt x="7432" y="1873"/>
                    <a:pt x="7498" y="1206"/>
                    <a:pt x="7232" y="638"/>
                  </a:cubicBezTo>
                  <a:cubicBezTo>
                    <a:pt x="7003" y="233"/>
                    <a:pt x="6582" y="0"/>
                    <a:pt x="6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7" name="Google Shape;5138;p44">
              <a:extLst>
                <a:ext uri="{FF2B5EF4-FFF2-40B4-BE49-F238E27FC236}">
                  <a16:creationId xmlns:a16="http://schemas.microsoft.com/office/drawing/2014/main" id="{4D549D4E-9903-4FDB-A630-95CCBDCB2C7E}"/>
                </a:ext>
              </a:extLst>
            </p:cNvPr>
            <p:cNvSpPr/>
            <p:nvPr/>
          </p:nvSpPr>
          <p:spPr>
            <a:xfrm>
              <a:off x="2208536" y="1697444"/>
              <a:ext cx="84951" cy="71577"/>
            </a:xfrm>
            <a:custGeom>
              <a:avLst/>
              <a:gdLst/>
              <a:ahLst/>
              <a:cxnLst/>
              <a:rect l="l" t="t" r="r" b="b"/>
              <a:pathLst>
                <a:path w="7184" h="6053" extrusionOk="0">
                  <a:moveTo>
                    <a:pt x="1692" y="1266"/>
                  </a:moveTo>
                  <a:cubicBezTo>
                    <a:pt x="3139" y="1960"/>
                    <a:pt x="4593" y="2737"/>
                    <a:pt x="5716" y="3917"/>
                  </a:cubicBezTo>
                  <a:cubicBezTo>
                    <a:pt x="5950" y="4150"/>
                    <a:pt x="6483" y="4651"/>
                    <a:pt x="6217" y="5017"/>
                  </a:cubicBezTo>
                  <a:cubicBezTo>
                    <a:pt x="6100" y="5168"/>
                    <a:pt x="5916" y="5218"/>
                    <a:pt x="5725" y="5218"/>
                  </a:cubicBezTo>
                  <a:cubicBezTo>
                    <a:pt x="5533" y="5218"/>
                    <a:pt x="5333" y="5168"/>
                    <a:pt x="5183" y="5118"/>
                  </a:cubicBezTo>
                  <a:cubicBezTo>
                    <a:pt x="4249" y="4851"/>
                    <a:pt x="3615" y="4050"/>
                    <a:pt x="3081" y="3283"/>
                  </a:cubicBezTo>
                  <a:cubicBezTo>
                    <a:pt x="2629" y="2615"/>
                    <a:pt x="2163" y="1934"/>
                    <a:pt x="1692" y="1266"/>
                  </a:cubicBezTo>
                  <a:close/>
                  <a:moveTo>
                    <a:pt x="578" y="0"/>
                  </a:moveTo>
                  <a:cubicBezTo>
                    <a:pt x="286" y="0"/>
                    <a:pt x="1" y="299"/>
                    <a:pt x="212" y="581"/>
                  </a:cubicBezTo>
                  <a:lnTo>
                    <a:pt x="212" y="614"/>
                  </a:lnTo>
                  <a:cubicBezTo>
                    <a:pt x="946" y="1682"/>
                    <a:pt x="1680" y="2783"/>
                    <a:pt x="2447" y="3850"/>
                  </a:cubicBezTo>
                  <a:cubicBezTo>
                    <a:pt x="3114" y="4751"/>
                    <a:pt x="3915" y="5685"/>
                    <a:pt x="5049" y="5985"/>
                  </a:cubicBezTo>
                  <a:cubicBezTo>
                    <a:pt x="5221" y="6031"/>
                    <a:pt x="5396" y="6053"/>
                    <a:pt x="5572" y="6053"/>
                  </a:cubicBezTo>
                  <a:cubicBezTo>
                    <a:pt x="5908" y="6053"/>
                    <a:pt x="6243" y="5971"/>
                    <a:pt x="6550" y="5818"/>
                  </a:cubicBezTo>
                  <a:cubicBezTo>
                    <a:pt x="7017" y="5518"/>
                    <a:pt x="7184" y="4951"/>
                    <a:pt x="7051" y="4417"/>
                  </a:cubicBezTo>
                  <a:cubicBezTo>
                    <a:pt x="6817" y="3883"/>
                    <a:pt x="6483" y="3416"/>
                    <a:pt x="6050" y="3083"/>
                  </a:cubicBezTo>
                  <a:cubicBezTo>
                    <a:pt x="5616" y="2682"/>
                    <a:pt x="5183" y="2316"/>
                    <a:pt x="4716" y="2015"/>
                  </a:cubicBezTo>
                  <a:cubicBezTo>
                    <a:pt x="3615" y="1315"/>
                    <a:pt x="2481" y="681"/>
                    <a:pt x="1280" y="181"/>
                  </a:cubicBezTo>
                  <a:cubicBezTo>
                    <a:pt x="1215" y="148"/>
                    <a:pt x="1150" y="134"/>
                    <a:pt x="1089" y="134"/>
                  </a:cubicBezTo>
                  <a:cubicBezTo>
                    <a:pt x="1025" y="134"/>
                    <a:pt x="964" y="149"/>
                    <a:pt x="910" y="176"/>
                  </a:cubicBezTo>
                  <a:lnTo>
                    <a:pt x="910" y="176"/>
                  </a:lnTo>
                  <a:cubicBezTo>
                    <a:pt x="821" y="51"/>
                    <a:pt x="69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8" name="Google Shape;5139;p44">
              <a:extLst>
                <a:ext uri="{FF2B5EF4-FFF2-40B4-BE49-F238E27FC236}">
                  <a16:creationId xmlns:a16="http://schemas.microsoft.com/office/drawing/2014/main" id="{D261405E-55B2-471C-8DBE-2501B9B7B617}"/>
                </a:ext>
              </a:extLst>
            </p:cNvPr>
            <p:cNvSpPr/>
            <p:nvPr/>
          </p:nvSpPr>
          <p:spPr>
            <a:xfrm>
              <a:off x="2210878" y="1628882"/>
              <a:ext cx="87351" cy="75987"/>
            </a:xfrm>
            <a:custGeom>
              <a:avLst/>
              <a:gdLst/>
              <a:ahLst/>
              <a:cxnLst/>
              <a:rect l="l" t="t" r="r" b="b"/>
              <a:pathLst>
                <a:path w="7387" h="6426" extrusionOk="0">
                  <a:moveTo>
                    <a:pt x="6110" y="846"/>
                  </a:moveTo>
                  <a:cubicBezTo>
                    <a:pt x="6305" y="846"/>
                    <a:pt x="6465" y="930"/>
                    <a:pt x="6519" y="1175"/>
                  </a:cubicBezTo>
                  <a:cubicBezTo>
                    <a:pt x="6619" y="1642"/>
                    <a:pt x="6185" y="2109"/>
                    <a:pt x="5885" y="2443"/>
                  </a:cubicBezTo>
                  <a:cubicBezTo>
                    <a:pt x="5185" y="3143"/>
                    <a:pt x="4384" y="3744"/>
                    <a:pt x="3517" y="4177"/>
                  </a:cubicBezTo>
                  <a:cubicBezTo>
                    <a:pt x="2771" y="4589"/>
                    <a:pt x="1986" y="4961"/>
                    <a:pt x="1206" y="5339"/>
                  </a:cubicBezTo>
                  <a:lnTo>
                    <a:pt x="1206" y="5339"/>
                  </a:lnTo>
                  <a:cubicBezTo>
                    <a:pt x="1610" y="4602"/>
                    <a:pt x="2091" y="3903"/>
                    <a:pt x="2650" y="3243"/>
                  </a:cubicBezTo>
                  <a:cubicBezTo>
                    <a:pt x="3383" y="2376"/>
                    <a:pt x="4251" y="1676"/>
                    <a:pt x="5251" y="1142"/>
                  </a:cubicBezTo>
                  <a:cubicBezTo>
                    <a:pt x="5469" y="1023"/>
                    <a:pt x="5826" y="846"/>
                    <a:pt x="6110" y="846"/>
                  </a:cubicBezTo>
                  <a:close/>
                  <a:moveTo>
                    <a:pt x="6141" y="1"/>
                  </a:moveTo>
                  <a:cubicBezTo>
                    <a:pt x="6100" y="1"/>
                    <a:pt x="6060" y="3"/>
                    <a:pt x="6019" y="8"/>
                  </a:cubicBezTo>
                  <a:cubicBezTo>
                    <a:pt x="4751" y="141"/>
                    <a:pt x="3550" y="1175"/>
                    <a:pt x="2683" y="2009"/>
                  </a:cubicBezTo>
                  <a:cubicBezTo>
                    <a:pt x="1615" y="3043"/>
                    <a:pt x="748" y="4277"/>
                    <a:pt x="114" y="5645"/>
                  </a:cubicBezTo>
                  <a:cubicBezTo>
                    <a:pt x="1" y="5911"/>
                    <a:pt x="178" y="6166"/>
                    <a:pt x="396" y="6244"/>
                  </a:cubicBezTo>
                  <a:lnTo>
                    <a:pt x="396" y="6244"/>
                  </a:lnTo>
                  <a:cubicBezTo>
                    <a:pt x="474" y="6350"/>
                    <a:pt x="600" y="6426"/>
                    <a:pt x="747" y="6426"/>
                  </a:cubicBezTo>
                  <a:cubicBezTo>
                    <a:pt x="811" y="6426"/>
                    <a:pt x="878" y="6412"/>
                    <a:pt x="948" y="6379"/>
                  </a:cubicBezTo>
                  <a:cubicBezTo>
                    <a:pt x="1982" y="5879"/>
                    <a:pt x="3050" y="5412"/>
                    <a:pt x="4051" y="4811"/>
                  </a:cubicBezTo>
                  <a:cubicBezTo>
                    <a:pt x="5085" y="4311"/>
                    <a:pt x="5985" y="3577"/>
                    <a:pt x="6752" y="2710"/>
                  </a:cubicBezTo>
                  <a:cubicBezTo>
                    <a:pt x="7186" y="2243"/>
                    <a:pt x="7386" y="1609"/>
                    <a:pt x="7320" y="975"/>
                  </a:cubicBezTo>
                  <a:cubicBezTo>
                    <a:pt x="7195" y="416"/>
                    <a:pt x="6694" y="1"/>
                    <a:pt x="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9" name="Google Shape;5140;p44">
              <a:extLst>
                <a:ext uri="{FF2B5EF4-FFF2-40B4-BE49-F238E27FC236}">
                  <a16:creationId xmlns:a16="http://schemas.microsoft.com/office/drawing/2014/main" id="{01EC49E6-D271-47AA-A40A-91D70AB3B6D3}"/>
                </a:ext>
              </a:extLst>
            </p:cNvPr>
            <p:cNvSpPr/>
            <p:nvPr/>
          </p:nvSpPr>
          <p:spPr>
            <a:xfrm>
              <a:off x="2272143" y="1697621"/>
              <a:ext cx="85246" cy="71399"/>
            </a:xfrm>
            <a:custGeom>
              <a:avLst/>
              <a:gdLst/>
              <a:ahLst/>
              <a:cxnLst/>
              <a:rect l="l" t="t" r="r" b="b"/>
              <a:pathLst>
                <a:path w="7209" h="6038" extrusionOk="0">
                  <a:moveTo>
                    <a:pt x="1714" y="1273"/>
                  </a:moveTo>
                  <a:cubicBezTo>
                    <a:pt x="3167" y="1984"/>
                    <a:pt x="4590" y="2755"/>
                    <a:pt x="5708" y="3902"/>
                  </a:cubicBezTo>
                  <a:cubicBezTo>
                    <a:pt x="5941" y="4135"/>
                    <a:pt x="6475" y="4636"/>
                    <a:pt x="6208" y="5002"/>
                  </a:cubicBezTo>
                  <a:cubicBezTo>
                    <a:pt x="6103" y="5160"/>
                    <a:pt x="5907" y="5207"/>
                    <a:pt x="5706" y="5207"/>
                  </a:cubicBezTo>
                  <a:cubicBezTo>
                    <a:pt x="5522" y="5207"/>
                    <a:pt x="5335" y="5168"/>
                    <a:pt x="5207" y="5136"/>
                  </a:cubicBezTo>
                  <a:cubicBezTo>
                    <a:pt x="4273" y="4869"/>
                    <a:pt x="3640" y="4035"/>
                    <a:pt x="3106" y="3268"/>
                  </a:cubicBezTo>
                  <a:cubicBezTo>
                    <a:pt x="2634" y="2603"/>
                    <a:pt x="2176" y="1938"/>
                    <a:pt x="1714" y="1273"/>
                  </a:cubicBezTo>
                  <a:close/>
                  <a:moveTo>
                    <a:pt x="603" y="1"/>
                  </a:moveTo>
                  <a:cubicBezTo>
                    <a:pt x="301" y="1"/>
                    <a:pt x="1" y="292"/>
                    <a:pt x="237" y="599"/>
                  </a:cubicBezTo>
                  <a:lnTo>
                    <a:pt x="204" y="599"/>
                  </a:lnTo>
                  <a:cubicBezTo>
                    <a:pt x="971" y="1667"/>
                    <a:pt x="1705" y="2768"/>
                    <a:pt x="2472" y="3835"/>
                  </a:cubicBezTo>
                  <a:cubicBezTo>
                    <a:pt x="3139" y="4736"/>
                    <a:pt x="3907" y="5670"/>
                    <a:pt x="5074" y="5970"/>
                  </a:cubicBezTo>
                  <a:cubicBezTo>
                    <a:pt x="5246" y="6016"/>
                    <a:pt x="5421" y="6038"/>
                    <a:pt x="5595" y="6038"/>
                  </a:cubicBezTo>
                  <a:cubicBezTo>
                    <a:pt x="5929" y="6038"/>
                    <a:pt x="6257" y="5956"/>
                    <a:pt x="6542" y="5803"/>
                  </a:cubicBezTo>
                  <a:cubicBezTo>
                    <a:pt x="7009" y="5503"/>
                    <a:pt x="7209" y="4936"/>
                    <a:pt x="7042" y="4402"/>
                  </a:cubicBezTo>
                  <a:cubicBezTo>
                    <a:pt x="6842" y="3868"/>
                    <a:pt x="6475" y="3401"/>
                    <a:pt x="6041" y="3068"/>
                  </a:cubicBezTo>
                  <a:cubicBezTo>
                    <a:pt x="5641" y="2667"/>
                    <a:pt x="5174" y="2301"/>
                    <a:pt x="4707" y="2000"/>
                  </a:cubicBezTo>
                  <a:cubicBezTo>
                    <a:pt x="3606" y="1300"/>
                    <a:pt x="2472" y="666"/>
                    <a:pt x="1305" y="166"/>
                  </a:cubicBezTo>
                  <a:cubicBezTo>
                    <a:pt x="1235" y="133"/>
                    <a:pt x="1166" y="119"/>
                    <a:pt x="1101" y="119"/>
                  </a:cubicBezTo>
                  <a:cubicBezTo>
                    <a:pt x="1040" y="119"/>
                    <a:pt x="982" y="132"/>
                    <a:pt x="929" y="154"/>
                  </a:cubicBezTo>
                  <a:lnTo>
                    <a:pt x="929" y="154"/>
                  </a:lnTo>
                  <a:cubicBezTo>
                    <a:pt x="842" y="46"/>
                    <a:pt x="723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0" name="Google Shape;5141;p44">
              <a:extLst>
                <a:ext uri="{FF2B5EF4-FFF2-40B4-BE49-F238E27FC236}">
                  <a16:creationId xmlns:a16="http://schemas.microsoft.com/office/drawing/2014/main" id="{65674018-180E-4BA8-BE7B-C99994D58E24}"/>
                </a:ext>
              </a:extLst>
            </p:cNvPr>
            <p:cNvSpPr/>
            <p:nvPr/>
          </p:nvSpPr>
          <p:spPr>
            <a:xfrm>
              <a:off x="2307772" y="1683194"/>
              <a:ext cx="115495" cy="37722"/>
            </a:xfrm>
            <a:custGeom>
              <a:avLst/>
              <a:gdLst/>
              <a:ahLst/>
              <a:cxnLst/>
              <a:rect l="l" t="t" r="r" b="b"/>
              <a:pathLst>
                <a:path w="9767" h="3190" extrusionOk="0">
                  <a:moveTo>
                    <a:pt x="7241" y="851"/>
                  </a:moveTo>
                  <a:cubicBezTo>
                    <a:pt x="7778" y="851"/>
                    <a:pt x="8599" y="877"/>
                    <a:pt x="8833" y="1286"/>
                  </a:cubicBezTo>
                  <a:cubicBezTo>
                    <a:pt x="9266" y="1953"/>
                    <a:pt x="7765" y="2320"/>
                    <a:pt x="7331" y="2353"/>
                  </a:cubicBezTo>
                  <a:cubicBezTo>
                    <a:pt x="6498" y="2320"/>
                    <a:pt x="5664" y="2153"/>
                    <a:pt x="4896" y="1886"/>
                  </a:cubicBezTo>
                  <a:cubicBezTo>
                    <a:pt x="4145" y="1684"/>
                    <a:pt x="3373" y="1533"/>
                    <a:pt x="2603" y="1393"/>
                  </a:cubicBezTo>
                  <a:lnTo>
                    <a:pt x="2603" y="1393"/>
                  </a:lnTo>
                  <a:cubicBezTo>
                    <a:pt x="3383" y="1236"/>
                    <a:pt x="4167" y="1105"/>
                    <a:pt x="4963" y="985"/>
                  </a:cubicBezTo>
                  <a:cubicBezTo>
                    <a:pt x="5664" y="885"/>
                    <a:pt x="6364" y="852"/>
                    <a:pt x="7031" y="852"/>
                  </a:cubicBezTo>
                  <a:cubicBezTo>
                    <a:pt x="7094" y="852"/>
                    <a:pt x="7165" y="851"/>
                    <a:pt x="7241" y="851"/>
                  </a:cubicBezTo>
                  <a:close/>
                  <a:moveTo>
                    <a:pt x="7009" y="1"/>
                  </a:moveTo>
                  <a:cubicBezTo>
                    <a:pt x="6334" y="1"/>
                    <a:pt x="5649" y="81"/>
                    <a:pt x="5030" y="151"/>
                  </a:cubicBezTo>
                  <a:cubicBezTo>
                    <a:pt x="3595" y="318"/>
                    <a:pt x="2194" y="585"/>
                    <a:pt x="793" y="952"/>
                  </a:cubicBezTo>
                  <a:cubicBezTo>
                    <a:pt x="715" y="968"/>
                    <a:pt x="654" y="1000"/>
                    <a:pt x="609" y="1044"/>
                  </a:cubicBezTo>
                  <a:lnTo>
                    <a:pt x="609" y="1044"/>
                  </a:lnTo>
                  <a:cubicBezTo>
                    <a:pt x="162" y="1072"/>
                    <a:pt x="1" y="1760"/>
                    <a:pt x="493" y="1853"/>
                  </a:cubicBezTo>
                  <a:cubicBezTo>
                    <a:pt x="1828" y="2120"/>
                    <a:pt x="3195" y="2320"/>
                    <a:pt x="4529" y="2653"/>
                  </a:cubicBezTo>
                  <a:cubicBezTo>
                    <a:pt x="5401" y="2893"/>
                    <a:pt x="6316" y="3190"/>
                    <a:pt x="7218" y="3190"/>
                  </a:cubicBezTo>
                  <a:cubicBezTo>
                    <a:pt x="7696" y="3190"/>
                    <a:pt x="8170" y="3106"/>
                    <a:pt x="8632" y="2887"/>
                  </a:cubicBezTo>
                  <a:cubicBezTo>
                    <a:pt x="9166" y="2653"/>
                    <a:pt x="9733" y="2186"/>
                    <a:pt x="9767" y="1519"/>
                  </a:cubicBezTo>
                  <a:cubicBezTo>
                    <a:pt x="9733" y="919"/>
                    <a:pt x="9333" y="385"/>
                    <a:pt x="8732" y="252"/>
                  </a:cubicBezTo>
                  <a:cubicBezTo>
                    <a:pt x="8200" y="63"/>
                    <a:pt x="7608" y="1"/>
                    <a:pt x="7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1" name="Google Shape;5142;p44">
              <a:extLst>
                <a:ext uri="{FF2B5EF4-FFF2-40B4-BE49-F238E27FC236}">
                  <a16:creationId xmlns:a16="http://schemas.microsoft.com/office/drawing/2014/main" id="{D3CF232E-6A75-4B5B-820D-E80123AE7759}"/>
                </a:ext>
              </a:extLst>
            </p:cNvPr>
            <p:cNvSpPr/>
            <p:nvPr/>
          </p:nvSpPr>
          <p:spPr>
            <a:xfrm>
              <a:off x="2274236" y="1628918"/>
              <a:ext cx="88676" cy="76721"/>
            </a:xfrm>
            <a:custGeom>
              <a:avLst/>
              <a:gdLst/>
              <a:ahLst/>
              <a:cxnLst/>
              <a:rect l="l" t="t" r="r" b="b"/>
              <a:pathLst>
                <a:path w="7499" h="6488" extrusionOk="0">
                  <a:moveTo>
                    <a:pt x="6152" y="827"/>
                  </a:moveTo>
                  <a:cubicBezTo>
                    <a:pt x="6275" y="827"/>
                    <a:pt x="6385" y="858"/>
                    <a:pt x="6465" y="939"/>
                  </a:cubicBezTo>
                  <a:cubicBezTo>
                    <a:pt x="6765" y="1272"/>
                    <a:pt x="6365" y="1906"/>
                    <a:pt x="6131" y="2206"/>
                  </a:cubicBezTo>
                  <a:cubicBezTo>
                    <a:pt x="5497" y="2940"/>
                    <a:pt x="4764" y="3607"/>
                    <a:pt x="3896" y="4108"/>
                  </a:cubicBezTo>
                  <a:cubicBezTo>
                    <a:pt x="2981" y="4676"/>
                    <a:pt x="2035" y="5184"/>
                    <a:pt x="1060" y="5633"/>
                  </a:cubicBezTo>
                  <a:lnTo>
                    <a:pt x="1060" y="5633"/>
                  </a:lnTo>
                  <a:cubicBezTo>
                    <a:pt x="1940" y="3910"/>
                    <a:pt x="3297" y="2262"/>
                    <a:pt x="4997" y="1272"/>
                  </a:cubicBezTo>
                  <a:cubicBezTo>
                    <a:pt x="5225" y="1146"/>
                    <a:pt x="5761" y="827"/>
                    <a:pt x="6152" y="827"/>
                  </a:cubicBezTo>
                  <a:close/>
                  <a:moveTo>
                    <a:pt x="6145" y="0"/>
                  </a:moveTo>
                  <a:cubicBezTo>
                    <a:pt x="6007" y="0"/>
                    <a:pt x="5867" y="23"/>
                    <a:pt x="5731" y="71"/>
                  </a:cubicBezTo>
                  <a:cubicBezTo>
                    <a:pt x="4497" y="372"/>
                    <a:pt x="3429" y="1306"/>
                    <a:pt x="2562" y="2173"/>
                  </a:cubicBezTo>
                  <a:cubicBezTo>
                    <a:pt x="1561" y="3174"/>
                    <a:pt x="761" y="4341"/>
                    <a:pt x="160" y="5642"/>
                  </a:cubicBezTo>
                  <a:cubicBezTo>
                    <a:pt x="1" y="5962"/>
                    <a:pt x="293" y="6265"/>
                    <a:pt x="559" y="6265"/>
                  </a:cubicBezTo>
                  <a:cubicBezTo>
                    <a:pt x="622" y="6265"/>
                    <a:pt x="684" y="6248"/>
                    <a:pt x="738" y="6209"/>
                  </a:cubicBezTo>
                  <a:lnTo>
                    <a:pt x="738" y="6209"/>
                  </a:lnTo>
                  <a:cubicBezTo>
                    <a:pt x="811" y="6363"/>
                    <a:pt x="965" y="6488"/>
                    <a:pt x="1143" y="6488"/>
                  </a:cubicBezTo>
                  <a:cubicBezTo>
                    <a:pt x="1203" y="6488"/>
                    <a:pt x="1265" y="6474"/>
                    <a:pt x="1328" y="6443"/>
                  </a:cubicBezTo>
                  <a:cubicBezTo>
                    <a:pt x="2395" y="5942"/>
                    <a:pt x="3429" y="5375"/>
                    <a:pt x="4463" y="4741"/>
                  </a:cubicBezTo>
                  <a:cubicBezTo>
                    <a:pt x="5464" y="4141"/>
                    <a:pt x="6365" y="3307"/>
                    <a:pt x="7032" y="2373"/>
                  </a:cubicBezTo>
                  <a:cubicBezTo>
                    <a:pt x="7399" y="1873"/>
                    <a:pt x="7499" y="1206"/>
                    <a:pt x="7232" y="638"/>
                  </a:cubicBezTo>
                  <a:cubicBezTo>
                    <a:pt x="7004" y="233"/>
                    <a:pt x="6583" y="0"/>
                    <a:pt x="6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</p:spTree>
    <p:extLst>
      <p:ext uri="{BB962C8B-B14F-4D97-AF65-F5344CB8AC3E}">
        <p14:creationId xmlns:p14="http://schemas.microsoft.com/office/powerpoint/2010/main" val="419268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9" name="Google Shape;3749;p34"/>
          <p:cNvPicPr preferRelativeResize="0"/>
          <p:nvPr/>
        </p:nvPicPr>
        <p:blipFill rotWithShape="1">
          <a:blip r:embed="rId4">
            <a:alphaModFix/>
          </a:blip>
          <a:srcRect l="15585" t="730" r="17264" b="-730"/>
          <a:stretch/>
        </p:blipFill>
        <p:spPr>
          <a:xfrm>
            <a:off x="1205646" y="881506"/>
            <a:ext cx="2376900" cy="2359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50" name="Google Shape;3750;p34"/>
          <p:cNvSpPr/>
          <p:nvPr/>
        </p:nvSpPr>
        <p:spPr>
          <a:xfrm>
            <a:off x="1198161" y="811197"/>
            <a:ext cx="2428800" cy="24288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1" name="Google Shape;3751;p34"/>
          <p:cNvSpPr/>
          <p:nvPr/>
        </p:nvSpPr>
        <p:spPr>
          <a:xfrm>
            <a:off x="1092150" y="811197"/>
            <a:ext cx="2428800" cy="2428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2" name="Google Shape;3752;p34"/>
          <p:cNvGrpSpPr/>
          <p:nvPr/>
        </p:nvGrpSpPr>
        <p:grpSpPr>
          <a:xfrm>
            <a:off x="2934360" y="2624141"/>
            <a:ext cx="560498" cy="475004"/>
            <a:chOff x="1900828" y="3155439"/>
            <a:chExt cx="569323" cy="482482"/>
          </a:xfrm>
        </p:grpSpPr>
        <p:sp>
          <p:nvSpPr>
            <p:cNvPr id="3753" name="Google Shape;3753;p34"/>
            <p:cNvSpPr/>
            <p:nvPr/>
          </p:nvSpPr>
          <p:spPr>
            <a:xfrm>
              <a:off x="1932032" y="3200325"/>
              <a:ext cx="538119" cy="437596"/>
            </a:xfrm>
            <a:custGeom>
              <a:avLst/>
              <a:gdLst/>
              <a:ahLst/>
              <a:cxnLst/>
              <a:rect l="l" t="t" r="r" b="b"/>
              <a:pathLst>
                <a:path w="55807" h="45382" extrusionOk="0">
                  <a:moveTo>
                    <a:pt x="31415" y="0"/>
                  </a:moveTo>
                  <a:cubicBezTo>
                    <a:pt x="20780" y="0"/>
                    <a:pt x="9400" y="4617"/>
                    <a:pt x="5504" y="12124"/>
                  </a:cubicBezTo>
                  <a:cubicBezTo>
                    <a:pt x="0" y="22699"/>
                    <a:pt x="4404" y="32339"/>
                    <a:pt x="12910" y="34574"/>
                  </a:cubicBezTo>
                  <a:cubicBezTo>
                    <a:pt x="15745" y="35319"/>
                    <a:pt x="18373" y="35567"/>
                    <a:pt x="20616" y="35567"/>
                  </a:cubicBezTo>
                  <a:cubicBezTo>
                    <a:pt x="25103" y="35567"/>
                    <a:pt x="28053" y="34574"/>
                    <a:pt x="28054" y="34574"/>
                  </a:cubicBezTo>
                  <a:lnTo>
                    <a:pt x="28054" y="34574"/>
                  </a:lnTo>
                  <a:cubicBezTo>
                    <a:pt x="27153" y="40078"/>
                    <a:pt x="19047" y="45382"/>
                    <a:pt x="19047" y="45382"/>
                  </a:cubicBezTo>
                  <a:cubicBezTo>
                    <a:pt x="32424" y="44681"/>
                    <a:pt x="35426" y="34474"/>
                    <a:pt x="35426" y="34474"/>
                  </a:cubicBezTo>
                  <a:cubicBezTo>
                    <a:pt x="35426" y="34474"/>
                    <a:pt x="45933" y="32806"/>
                    <a:pt x="49636" y="27636"/>
                  </a:cubicBezTo>
                  <a:cubicBezTo>
                    <a:pt x="53339" y="22465"/>
                    <a:pt x="55807" y="8288"/>
                    <a:pt x="43632" y="2484"/>
                  </a:cubicBezTo>
                  <a:cubicBezTo>
                    <a:pt x="40073" y="788"/>
                    <a:pt x="35808" y="0"/>
                    <a:pt x="31415" y="0"/>
                  </a:cubicBezTo>
                  <a:close/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54" name="Google Shape;3754;p34"/>
            <p:cNvSpPr/>
            <p:nvPr/>
          </p:nvSpPr>
          <p:spPr>
            <a:xfrm>
              <a:off x="1900828" y="3155439"/>
              <a:ext cx="538129" cy="469619"/>
            </a:xfrm>
            <a:custGeom>
              <a:avLst/>
              <a:gdLst/>
              <a:ahLst/>
              <a:cxnLst/>
              <a:rect l="l" t="t" r="r" b="b"/>
              <a:pathLst>
                <a:path w="55808" h="48703" fill="none" extrusionOk="0">
                  <a:moveTo>
                    <a:pt x="28021" y="37861"/>
                  </a:moveTo>
                  <a:cubicBezTo>
                    <a:pt x="28021" y="37861"/>
                    <a:pt x="21416" y="40096"/>
                    <a:pt x="12910" y="37861"/>
                  </a:cubicBezTo>
                  <a:cubicBezTo>
                    <a:pt x="4404" y="35626"/>
                    <a:pt x="1" y="25986"/>
                    <a:pt x="5505" y="15412"/>
                  </a:cubicBezTo>
                  <a:cubicBezTo>
                    <a:pt x="11009" y="4838"/>
                    <a:pt x="31457" y="1"/>
                    <a:pt x="43632" y="5772"/>
                  </a:cubicBezTo>
                  <a:cubicBezTo>
                    <a:pt x="55807" y="11576"/>
                    <a:pt x="53339" y="25753"/>
                    <a:pt x="49636" y="30956"/>
                  </a:cubicBezTo>
                  <a:cubicBezTo>
                    <a:pt x="45934" y="36160"/>
                    <a:pt x="35426" y="37795"/>
                    <a:pt x="35426" y="37795"/>
                  </a:cubicBezTo>
                  <a:cubicBezTo>
                    <a:pt x="35426" y="37795"/>
                    <a:pt x="32424" y="48002"/>
                    <a:pt x="19048" y="48702"/>
                  </a:cubicBezTo>
                  <a:cubicBezTo>
                    <a:pt x="19048" y="48669"/>
                    <a:pt x="27153" y="43365"/>
                    <a:pt x="28021" y="37861"/>
                  </a:cubicBezTo>
                  <a:close/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55" name="Google Shape;3755;p34"/>
            <p:cNvSpPr/>
            <p:nvPr/>
          </p:nvSpPr>
          <p:spPr>
            <a:xfrm>
              <a:off x="2043318" y="3305545"/>
              <a:ext cx="241246" cy="143895"/>
            </a:xfrm>
            <a:custGeom>
              <a:avLst/>
              <a:gdLst/>
              <a:ahLst/>
              <a:cxnLst/>
              <a:rect l="l" t="t" r="r" b="b"/>
              <a:pathLst>
                <a:path w="25019" h="14923" extrusionOk="0">
                  <a:moveTo>
                    <a:pt x="17350" y="1"/>
                  </a:moveTo>
                  <a:cubicBezTo>
                    <a:pt x="13194" y="1"/>
                    <a:pt x="13344" y="8117"/>
                    <a:pt x="13344" y="8117"/>
                  </a:cubicBezTo>
                  <a:cubicBezTo>
                    <a:pt x="13344" y="8117"/>
                    <a:pt x="10260" y="2257"/>
                    <a:pt x="7078" y="2257"/>
                  </a:cubicBezTo>
                  <a:cubicBezTo>
                    <a:pt x="6207" y="2257"/>
                    <a:pt x="5328" y="2696"/>
                    <a:pt x="4504" y="3814"/>
                  </a:cubicBezTo>
                  <a:cubicBezTo>
                    <a:pt x="1" y="9985"/>
                    <a:pt x="15178" y="14922"/>
                    <a:pt x="15178" y="14922"/>
                  </a:cubicBezTo>
                  <a:cubicBezTo>
                    <a:pt x="15178" y="14922"/>
                    <a:pt x="25019" y="1513"/>
                    <a:pt x="18081" y="78"/>
                  </a:cubicBezTo>
                  <a:cubicBezTo>
                    <a:pt x="17823" y="26"/>
                    <a:pt x="17580" y="1"/>
                    <a:pt x="17350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56" name="Google Shape;3756;p34"/>
            <p:cNvSpPr/>
            <p:nvPr/>
          </p:nvSpPr>
          <p:spPr>
            <a:xfrm>
              <a:off x="2317632" y="3398915"/>
              <a:ext cx="63428" cy="76388"/>
            </a:xfrm>
            <a:custGeom>
              <a:avLst/>
              <a:gdLst/>
              <a:ahLst/>
              <a:cxnLst/>
              <a:rect l="l" t="t" r="r" b="b"/>
              <a:pathLst>
                <a:path w="6578" h="7922" extrusionOk="0">
                  <a:moveTo>
                    <a:pt x="5994" y="0"/>
                  </a:moveTo>
                  <a:cubicBezTo>
                    <a:pt x="5747" y="0"/>
                    <a:pt x="5470" y="213"/>
                    <a:pt x="5511" y="536"/>
                  </a:cubicBezTo>
                  <a:cubicBezTo>
                    <a:pt x="5744" y="1970"/>
                    <a:pt x="4577" y="3405"/>
                    <a:pt x="3676" y="4405"/>
                  </a:cubicBezTo>
                  <a:cubicBezTo>
                    <a:pt x="2742" y="5473"/>
                    <a:pt x="1608" y="6407"/>
                    <a:pt x="374" y="7141"/>
                  </a:cubicBezTo>
                  <a:cubicBezTo>
                    <a:pt x="0" y="7370"/>
                    <a:pt x="220" y="7921"/>
                    <a:pt x="608" y="7921"/>
                  </a:cubicBezTo>
                  <a:cubicBezTo>
                    <a:pt x="671" y="7921"/>
                    <a:pt x="738" y="7907"/>
                    <a:pt x="807" y="7875"/>
                  </a:cubicBezTo>
                  <a:cubicBezTo>
                    <a:pt x="2208" y="7041"/>
                    <a:pt x="3442" y="5973"/>
                    <a:pt x="4510" y="4706"/>
                  </a:cubicBezTo>
                  <a:cubicBezTo>
                    <a:pt x="5511" y="3505"/>
                    <a:pt x="6578" y="2004"/>
                    <a:pt x="6345" y="302"/>
                  </a:cubicBezTo>
                  <a:cubicBezTo>
                    <a:pt x="6305" y="91"/>
                    <a:pt x="6156" y="0"/>
                    <a:pt x="5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3757" name="Google Shape;3757;p34"/>
          <p:cNvGrpSpPr/>
          <p:nvPr/>
        </p:nvGrpSpPr>
        <p:grpSpPr>
          <a:xfrm rot="-709434">
            <a:off x="1139302" y="935677"/>
            <a:ext cx="904668" cy="551256"/>
            <a:chOff x="1030762" y="3107149"/>
            <a:chExt cx="882296" cy="517805"/>
          </a:xfrm>
        </p:grpSpPr>
        <p:sp>
          <p:nvSpPr>
            <p:cNvPr id="3758" name="Google Shape;3758;p34"/>
            <p:cNvSpPr/>
            <p:nvPr/>
          </p:nvSpPr>
          <p:spPr>
            <a:xfrm>
              <a:off x="1309955" y="3199457"/>
              <a:ext cx="319080" cy="232519"/>
            </a:xfrm>
            <a:custGeom>
              <a:avLst/>
              <a:gdLst/>
              <a:ahLst/>
              <a:cxnLst/>
              <a:rect l="l" t="t" r="r" b="b"/>
              <a:pathLst>
                <a:path w="33091" h="24114" extrusionOk="0">
                  <a:moveTo>
                    <a:pt x="23584" y="15150"/>
                  </a:moveTo>
                  <a:cubicBezTo>
                    <a:pt x="23622" y="15240"/>
                    <a:pt x="23637" y="15276"/>
                    <a:pt x="23638" y="15276"/>
                  </a:cubicBezTo>
                  <a:cubicBezTo>
                    <a:pt x="23638" y="15276"/>
                    <a:pt x="23638" y="15275"/>
                    <a:pt x="23637" y="15272"/>
                  </a:cubicBezTo>
                  <a:lnTo>
                    <a:pt x="23637" y="15272"/>
                  </a:lnTo>
                  <a:cubicBezTo>
                    <a:pt x="23619" y="15231"/>
                    <a:pt x="23602" y="15190"/>
                    <a:pt x="23584" y="15150"/>
                  </a:cubicBezTo>
                  <a:close/>
                  <a:moveTo>
                    <a:pt x="15573" y="0"/>
                  </a:moveTo>
                  <a:cubicBezTo>
                    <a:pt x="14619" y="0"/>
                    <a:pt x="13661" y="90"/>
                    <a:pt x="12710" y="273"/>
                  </a:cubicBezTo>
                  <a:cubicBezTo>
                    <a:pt x="10708" y="706"/>
                    <a:pt x="8840" y="1607"/>
                    <a:pt x="7239" y="2908"/>
                  </a:cubicBezTo>
                  <a:cubicBezTo>
                    <a:pt x="5738" y="4209"/>
                    <a:pt x="4504" y="5810"/>
                    <a:pt x="3670" y="7645"/>
                  </a:cubicBezTo>
                  <a:cubicBezTo>
                    <a:pt x="2636" y="9779"/>
                    <a:pt x="1769" y="12014"/>
                    <a:pt x="1135" y="14316"/>
                  </a:cubicBezTo>
                  <a:cubicBezTo>
                    <a:pt x="334" y="16784"/>
                    <a:pt x="1" y="19420"/>
                    <a:pt x="134" y="22022"/>
                  </a:cubicBezTo>
                  <a:cubicBezTo>
                    <a:pt x="134" y="23321"/>
                    <a:pt x="1172" y="24114"/>
                    <a:pt x="2226" y="24114"/>
                  </a:cubicBezTo>
                  <a:cubicBezTo>
                    <a:pt x="2656" y="24114"/>
                    <a:pt x="3089" y="23982"/>
                    <a:pt x="3454" y="23698"/>
                  </a:cubicBezTo>
                  <a:lnTo>
                    <a:pt x="3454" y="23698"/>
                  </a:lnTo>
                  <a:cubicBezTo>
                    <a:pt x="3755" y="23863"/>
                    <a:pt x="4101" y="23956"/>
                    <a:pt x="4471" y="23956"/>
                  </a:cubicBezTo>
                  <a:cubicBezTo>
                    <a:pt x="5605" y="23923"/>
                    <a:pt x="6539" y="23022"/>
                    <a:pt x="6539" y="21855"/>
                  </a:cubicBezTo>
                  <a:cubicBezTo>
                    <a:pt x="6539" y="21221"/>
                    <a:pt x="6572" y="20587"/>
                    <a:pt x="6639" y="19920"/>
                  </a:cubicBezTo>
                  <a:cubicBezTo>
                    <a:pt x="6639" y="19753"/>
                    <a:pt x="6672" y="19586"/>
                    <a:pt x="6672" y="19420"/>
                  </a:cubicBezTo>
                  <a:cubicBezTo>
                    <a:pt x="6688" y="19274"/>
                    <a:pt x="6693" y="19225"/>
                    <a:pt x="6691" y="19225"/>
                  </a:cubicBezTo>
                  <a:lnTo>
                    <a:pt x="6691" y="19225"/>
                  </a:lnTo>
                  <a:cubicBezTo>
                    <a:pt x="6688" y="19225"/>
                    <a:pt x="6657" y="19448"/>
                    <a:pt x="6653" y="19448"/>
                  </a:cubicBezTo>
                  <a:cubicBezTo>
                    <a:pt x="6652" y="19448"/>
                    <a:pt x="6656" y="19398"/>
                    <a:pt x="6672" y="19253"/>
                  </a:cubicBezTo>
                  <a:cubicBezTo>
                    <a:pt x="6739" y="18919"/>
                    <a:pt x="6806" y="18586"/>
                    <a:pt x="6872" y="18219"/>
                  </a:cubicBezTo>
                  <a:cubicBezTo>
                    <a:pt x="7139" y="16918"/>
                    <a:pt x="7539" y="15617"/>
                    <a:pt x="8040" y="14349"/>
                  </a:cubicBezTo>
                  <a:cubicBezTo>
                    <a:pt x="8042" y="14344"/>
                    <a:pt x="8043" y="14340"/>
                    <a:pt x="8045" y="14335"/>
                  </a:cubicBezTo>
                  <a:lnTo>
                    <a:pt x="8045" y="14335"/>
                  </a:lnTo>
                  <a:cubicBezTo>
                    <a:pt x="8060" y="14308"/>
                    <a:pt x="8080" y="14269"/>
                    <a:pt x="8106" y="14216"/>
                  </a:cubicBezTo>
                  <a:cubicBezTo>
                    <a:pt x="8173" y="14049"/>
                    <a:pt x="8240" y="13882"/>
                    <a:pt x="8307" y="13749"/>
                  </a:cubicBezTo>
                  <a:cubicBezTo>
                    <a:pt x="8440" y="13482"/>
                    <a:pt x="8573" y="13215"/>
                    <a:pt x="8707" y="12948"/>
                  </a:cubicBezTo>
                  <a:cubicBezTo>
                    <a:pt x="9040" y="12315"/>
                    <a:pt x="9374" y="11714"/>
                    <a:pt x="9774" y="11114"/>
                  </a:cubicBezTo>
                  <a:cubicBezTo>
                    <a:pt x="9941" y="10847"/>
                    <a:pt x="10141" y="10580"/>
                    <a:pt x="10308" y="10346"/>
                  </a:cubicBezTo>
                  <a:lnTo>
                    <a:pt x="10575" y="9980"/>
                  </a:lnTo>
                  <a:cubicBezTo>
                    <a:pt x="10602" y="9941"/>
                    <a:pt x="10623" y="9911"/>
                    <a:pt x="10639" y="9888"/>
                  </a:cubicBezTo>
                  <a:lnTo>
                    <a:pt x="10639" y="9888"/>
                  </a:lnTo>
                  <a:cubicBezTo>
                    <a:pt x="10650" y="9876"/>
                    <a:pt x="10662" y="9862"/>
                    <a:pt x="10675" y="9846"/>
                  </a:cubicBezTo>
                  <a:cubicBezTo>
                    <a:pt x="11109" y="9312"/>
                    <a:pt x="11542" y="8845"/>
                    <a:pt x="12043" y="8378"/>
                  </a:cubicBezTo>
                  <a:cubicBezTo>
                    <a:pt x="12176" y="8278"/>
                    <a:pt x="12276" y="8145"/>
                    <a:pt x="12410" y="8045"/>
                  </a:cubicBezTo>
                  <a:cubicBezTo>
                    <a:pt x="12483" y="7990"/>
                    <a:pt x="12566" y="7935"/>
                    <a:pt x="12571" y="7935"/>
                  </a:cubicBezTo>
                  <a:lnTo>
                    <a:pt x="12571" y="7935"/>
                  </a:lnTo>
                  <a:cubicBezTo>
                    <a:pt x="12576" y="7935"/>
                    <a:pt x="12527" y="7973"/>
                    <a:pt x="12376" y="8078"/>
                  </a:cubicBezTo>
                  <a:cubicBezTo>
                    <a:pt x="12643" y="7911"/>
                    <a:pt x="12910" y="7711"/>
                    <a:pt x="13210" y="7544"/>
                  </a:cubicBezTo>
                  <a:cubicBezTo>
                    <a:pt x="13241" y="7534"/>
                    <a:pt x="13299" y="7499"/>
                    <a:pt x="13354" y="7463"/>
                  </a:cubicBezTo>
                  <a:lnTo>
                    <a:pt x="13354" y="7463"/>
                  </a:lnTo>
                  <a:cubicBezTo>
                    <a:pt x="13440" y="7435"/>
                    <a:pt x="13525" y="7406"/>
                    <a:pt x="13610" y="7378"/>
                  </a:cubicBezTo>
                  <a:cubicBezTo>
                    <a:pt x="13777" y="7344"/>
                    <a:pt x="13944" y="7311"/>
                    <a:pt x="14111" y="7244"/>
                  </a:cubicBezTo>
                  <a:lnTo>
                    <a:pt x="14511" y="7244"/>
                  </a:lnTo>
                  <a:cubicBezTo>
                    <a:pt x="14609" y="7234"/>
                    <a:pt x="14704" y="7230"/>
                    <a:pt x="14797" y="7230"/>
                  </a:cubicBezTo>
                  <a:cubicBezTo>
                    <a:pt x="15023" y="7230"/>
                    <a:pt x="15243" y="7254"/>
                    <a:pt x="15478" y="7278"/>
                  </a:cubicBezTo>
                  <a:cubicBezTo>
                    <a:pt x="15521" y="7280"/>
                    <a:pt x="15556" y="7282"/>
                    <a:pt x="15583" y="7282"/>
                  </a:cubicBezTo>
                  <a:lnTo>
                    <a:pt x="15583" y="7282"/>
                  </a:lnTo>
                  <a:cubicBezTo>
                    <a:pt x="15616" y="7290"/>
                    <a:pt x="15658" y="7300"/>
                    <a:pt x="15712" y="7311"/>
                  </a:cubicBezTo>
                  <a:lnTo>
                    <a:pt x="16279" y="7411"/>
                  </a:lnTo>
                  <a:cubicBezTo>
                    <a:pt x="17013" y="7578"/>
                    <a:pt x="17713" y="7778"/>
                    <a:pt x="18414" y="8011"/>
                  </a:cubicBezTo>
                  <a:lnTo>
                    <a:pt x="18747" y="8145"/>
                  </a:lnTo>
                  <a:cubicBezTo>
                    <a:pt x="18783" y="8156"/>
                    <a:pt x="18812" y="8165"/>
                    <a:pt x="18835" y="8171"/>
                  </a:cubicBezTo>
                  <a:lnTo>
                    <a:pt x="18835" y="8171"/>
                  </a:lnTo>
                  <a:cubicBezTo>
                    <a:pt x="18857" y="8183"/>
                    <a:pt x="18883" y="8196"/>
                    <a:pt x="18914" y="8212"/>
                  </a:cubicBezTo>
                  <a:cubicBezTo>
                    <a:pt x="19214" y="8345"/>
                    <a:pt x="19515" y="8512"/>
                    <a:pt x="19815" y="8712"/>
                  </a:cubicBezTo>
                  <a:lnTo>
                    <a:pt x="19956" y="8806"/>
                  </a:lnTo>
                  <a:lnTo>
                    <a:pt x="19956" y="8806"/>
                  </a:lnTo>
                  <a:cubicBezTo>
                    <a:pt x="19999" y="8848"/>
                    <a:pt x="20175" y="8992"/>
                    <a:pt x="20215" y="9012"/>
                  </a:cubicBezTo>
                  <a:cubicBezTo>
                    <a:pt x="20349" y="9146"/>
                    <a:pt x="20449" y="9246"/>
                    <a:pt x="20582" y="9379"/>
                  </a:cubicBezTo>
                  <a:cubicBezTo>
                    <a:pt x="20651" y="9471"/>
                    <a:pt x="20767" y="9642"/>
                    <a:pt x="20768" y="9642"/>
                  </a:cubicBezTo>
                  <a:cubicBezTo>
                    <a:pt x="20768" y="9642"/>
                    <a:pt x="20745" y="9606"/>
                    <a:pt x="20682" y="9513"/>
                  </a:cubicBezTo>
                  <a:lnTo>
                    <a:pt x="20682" y="9513"/>
                  </a:lnTo>
                  <a:cubicBezTo>
                    <a:pt x="21449" y="10647"/>
                    <a:pt x="22150" y="11881"/>
                    <a:pt x="22684" y="13148"/>
                  </a:cubicBezTo>
                  <a:cubicBezTo>
                    <a:pt x="22884" y="13582"/>
                    <a:pt x="23084" y="13982"/>
                    <a:pt x="23251" y="14416"/>
                  </a:cubicBezTo>
                  <a:cubicBezTo>
                    <a:pt x="23317" y="14516"/>
                    <a:pt x="23384" y="14650"/>
                    <a:pt x="23417" y="14750"/>
                  </a:cubicBezTo>
                  <a:cubicBezTo>
                    <a:pt x="23466" y="14847"/>
                    <a:pt x="23620" y="15225"/>
                    <a:pt x="23637" y="15272"/>
                  </a:cubicBezTo>
                  <a:lnTo>
                    <a:pt x="23637" y="15272"/>
                  </a:lnTo>
                  <a:cubicBezTo>
                    <a:pt x="23949" y="16001"/>
                    <a:pt x="24234" y="16758"/>
                    <a:pt x="24518" y="17485"/>
                  </a:cubicBezTo>
                  <a:cubicBezTo>
                    <a:pt x="25119" y="19086"/>
                    <a:pt x="25619" y="20687"/>
                    <a:pt x="26086" y="22288"/>
                  </a:cubicBezTo>
                  <a:cubicBezTo>
                    <a:pt x="26306" y="23112"/>
                    <a:pt x="27180" y="23868"/>
                    <a:pt x="28060" y="23868"/>
                  </a:cubicBezTo>
                  <a:cubicBezTo>
                    <a:pt x="28249" y="23868"/>
                    <a:pt x="28438" y="23833"/>
                    <a:pt x="28621" y="23756"/>
                  </a:cubicBezTo>
                  <a:cubicBezTo>
                    <a:pt x="28818" y="23688"/>
                    <a:pt x="29013" y="23614"/>
                    <a:pt x="29206" y="23533"/>
                  </a:cubicBezTo>
                  <a:lnTo>
                    <a:pt x="29206" y="23533"/>
                  </a:lnTo>
                  <a:cubicBezTo>
                    <a:pt x="29402" y="23595"/>
                    <a:pt x="29609" y="23628"/>
                    <a:pt x="29820" y="23628"/>
                  </a:cubicBezTo>
                  <a:cubicBezTo>
                    <a:pt x="29997" y="23628"/>
                    <a:pt x="30177" y="23605"/>
                    <a:pt x="30356" y="23556"/>
                  </a:cubicBezTo>
                  <a:cubicBezTo>
                    <a:pt x="31179" y="23307"/>
                    <a:pt x="31741" y="22609"/>
                    <a:pt x="31860" y="21814"/>
                  </a:cubicBezTo>
                  <a:lnTo>
                    <a:pt x="31860" y="21814"/>
                  </a:lnTo>
                  <a:cubicBezTo>
                    <a:pt x="32612" y="20981"/>
                    <a:pt x="33061" y="19909"/>
                    <a:pt x="33091" y="18786"/>
                  </a:cubicBezTo>
                  <a:cubicBezTo>
                    <a:pt x="33091" y="17652"/>
                    <a:pt x="32924" y="16518"/>
                    <a:pt x="32557" y="15450"/>
                  </a:cubicBezTo>
                  <a:cubicBezTo>
                    <a:pt x="32290" y="14483"/>
                    <a:pt x="31990" y="13515"/>
                    <a:pt x="31623" y="12581"/>
                  </a:cubicBezTo>
                  <a:cubicBezTo>
                    <a:pt x="30089" y="8645"/>
                    <a:pt x="27687" y="5143"/>
                    <a:pt x="24185" y="2708"/>
                  </a:cubicBezTo>
                  <a:cubicBezTo>
                    <a:pt x="21641" y="927"/>
                    <a:pt x="18633" y="0"/>
                    <a:pt x="15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59" name="Google Shape;3759;p34"/>
            <p:cNvSpPr/>
            <p:nvPr/>
          </p:nvSpPr>
          <p:spPr>
            <a:xfrm>
              <a:off x="1196731" y="3107149"/>
              <a:ext cx="556787" cy="350727"/>
            </a:xfrm>
            <a:custGeom>
              <a:avLst/>
              <a:gdLst/>
              <a:ahLst/>
              <a:cxnLst/>
              <a:rect l="l" t="t" r="r" b="b"/>
              <a:pathLst>
                <a:path w="57743" h="36373" extrusionOk="0">
                  <a:moveTo>
                    <a:pt x="29828" y="1"/>
                  </a:moveTo>
                  <a:cubicBezTo>
                    <a:pt x="27090" y="1"/>
                    <a:pt x="24354" y="480"/>
                    <a:pt x="21750" y="1440"/>
                  </a:cubicBezTo>
                  <a:cubicBezTo>
                    <a:pt x="16046" y="3574"/>
                    <a:pt x="11276" y="7544"/>
                    <a:pt x="7740" y="12447"/>
                  </a:cubicBezTo>
                  <a:cubicBezTo>
                    <a:pt x="4104" y="17551"/>
                    <a:pt x="1869" y="23655"/>
                    <a:pt x="601" y="29760"/>
                  </a:cubicBezTo>
                  <a:cubicBezTo>
                    <a:pt x="468" y="30527"/>
                    <a:pt x="301" y="31261"/>
                    <a:pt x="201" y="32028"/>
                  </a:cubicBezTo>
                  <a:cubicBezTo>
                    <a:pt x="1" y="33129"/>
                    <a:pt x="468" y="34330"/>
                    <a:pt x="1669" y="34597"/>
                  </a:cubicBezTo>
                  <a:cubicBezTo>
                    <a:pt x="1824" y="34633"/>
                    <a:pt x="1987" y="34651"/>
                    <a:pt x="2154" y="34651"/>
                  </a:cubicBezTo>
                  <a:cubicBezTo>
                    <a:pt x="3064" y="34651"/>
                    <a:pt x="4063" y="34121"/>
                    <a:pt x="4204" y="33162"/>
                  </a:cubicBezTo>
                  <a:cubicBezTo>
                    <a:pt x="4704" y="30193"/>
                    <a:pt x="5405" y="27291"/>
                    <a:pt x="6372" y="24456"/>
                  </a:cubicBezTo>
                  <a:cubicBezTo>
                    <a:pt x="6572" y="23789"/>
                    <a:pt x="6839" y="23122"/>
                    <a:pt x="7106" y="22455"/>
                  </a:cubicBezTo>
                  <a:cubicBezTo>
                    <a:pt x="7190" y="22174"/>
                    <a:pt x="7298" y="21894"/>
                    <a:pt x="7429" y="21614"/>
                  </a:cubicBezTo>
                  <a:lnTo>
                    <a:pt x="7429" y="21614"/>
                  </a:lnTo>
                  <a:cubicBezTo>
                    <a:pt x="7427" y="21619"/>
                    <a:pt x="7426" y="21622"/>
                    <a:pt x="7426" y="21622"/>
                  </a:cubicBezTo>
                  <a:cubicBezTo>
                    <a:pt x="7428" y="21622"/>
                    <a:pt x="7449" y="21577"/>
                    <a:pt x="7506" y="21454"/>
                  </a:cubicBezTo>
                  <a:lnTo>
                    <a:pt x="7506" y="21454"/>
                  </a:lnTo>
                  <a:cubicBezTo>
                    <a:pt x="7480" y="21507"/>
                    <a:pt x="7454" y="21561"/>
                    <a:pt x="7429" y="21614"/>
                  </a:cubicBezTo>
                  <a:lnTo>
                    <a:pt x="7429" y="21614"/>
                  </a:lnTo>
                  <a:cubicBezTo>
                    <a:pt x="7447" y="21567"/>
                    <a:pt x="7552" y="21330"/>
                    <a:pt x="7573" y="21287"/>
                  </a:cubicBezTo>
                  <a:cubicBezTo>
                    <a:pt x="7673" y="21087"/>
                    <a:pt x="7773" y="20853"/>
                    <a:pt x="7873" y="20653"/>
                  </a:cubicBezTo>
                  <a:cubicBezTo>
                    <a:pt x="8474" y="19286"/>
                    <a:pt x="9174" y="17985"/>
                    <a:pt x="9941" y="16717"/>
                  </a:cubicBezTo>
                  <a:cubicBezTo>
                    <a:pt x="10308" y="16117"/>
                    <a:pt x="10709" y="15516"/>
                    <a:pt x="11109" y="14916"/>
                  </a:cubicBezTo>
                  <a:cubicBezTo>
                    <a:pt x="11309" y="14616"/>
                    <a:pt x="11543" y="14349"/>
                    <a:pt x="11743" y="14049"/>
                  </a:cubicBezTo>
                  <a:cubicBezTo>
                    <a:pt x="11766" y="14002"/>
                    <a:pt x="11956" y="13755"/>
                    <a:pt x="11960" y="13755"/>
                  </a:cubicBezTo>
                  <a:lnTo>
                    <a:pt x="11960" y="13755"/>
                  </a:lnTo>
                  <a:cubicBezTo>
                    <a:pt x="11962" y="13755"/>
                    <a:pt x="11931" y="13798"/>
                    <a:pt x="11843" y="13915"/>
                  </a:cubicBezTo>
                  <a:cubicBezTo>
                    <a:pt x="11976" y="13748"/>
                    <a:pt x="12110" y="13582"/>
                    <a:pt x="12243" y="13415"/>
                  </a:cubicBezTo>
                  <a:cubicBezTo>
                    <a:pt x="13110" y="12347"/>
                    <a:pt x="14044" y="11380"/>
                    <a:pt x="15045" y="10446"/>
                  </a:cubicBezTo>
                  <a:cubicBezTo>
                    <a:pt x="15512" y="10012"/>
                    <a:pt x="16012" y="9579"/>
                    <a:pt x="16513" y="9145"/>
                  </a:cubicBezTo>
                  <a:lnTo>
                    <a:pt x="16880" y="8845"/>
                  </a:lnTo>
                  <a:lnTo>
                    <a:pt x="16880" y="8845"/>
                  </a:lnTo>
                  <a:cubicBezTo>
                    <a:pt x="16756" y="8948"/>
                    <a:pt x="16715" y="8984"/>
                    <a:pt x="16720" y="8984"/>
                  </a:cubicBezTo>
                  <a:cubicBezTo>
                    <a:pt x="16729" y="8984"/>
                    <a:pt x="16967" y="8801"/>
                    <a:pt x="17013" y="8778"/>
                  </a:cubicBezTo>
                  <a:cubicBezTo>
                    <a:pt x="17313" y="8545"/>
                    <a:pt x="17614" y="8345"/>
                    <a:pt x="17914" y="8111"/>
                  </a:cubicBezTo>
                  <a:cubicBezTo>
                    <a:pt x="19048" y="7344"/>
                    <a:pt x="20215" y="6677"/>
                    <a:pt x="21450" y="6076"/>
                  </a:cubicBezTo>
                  <a:cubicBezTo>
                    <a:pt x="21716" y="5943"/>
                    <a:pt x="22017" y="5809"/>
                    <a:pt x="22317" y="5676"/>
                  </a:cubicBezTo>
                  <a:lnTo>
                    <a:pt x="22317" y="5676"/>
                  </a:lnTo>
                  <a:cubicBezTo>
                    <a:pt x="22359" y="5662"/>
                    <a:pt x="22396" y="5649"/>
                    <a:pt x="22417" y="5643"/>
                  </a:cubicBezTo>
                  <a:cubicBezTo>
                    <a:pt x="22584" y="5576"/>
                    <a:pt x="22717" y="5509"/>
                    <a:pt x="22884" y="5442"/>
                  </a:cubicBezTo>
                  <a:cubicBezTo>
                    <a:pt x="23518" y="5209"/>
                    <a:pt x="24185" y="5009"/>
                    <a:pt x="24852" y="4809"/>
                  </a:cubicBezTo>
                  <a:cubicBezTo>
                    <a:pt x="25553" y="4642"/>
                    <a:pt x="26120" y="4508"/>
                    <a:pt x="26753" y="4408"/>
                  </a:cubicBezTo>
                  <a:lnTo>
                    <a:pt x="27220" y="4308"/>
                  </a:lnTo>
                  <a:cubicBezTo>
                    <a:pt x="27287" y="4308"/>
                    <a:pt x="27547" y="4249"/>
                    <a:pt x="27554" y="4249"/>
                  </a:cubicBezTo>
                  <a:cubicBezTo>
                    <a:pt x="27558" y="4249"/>
                    <a:pt x="27498" y="4264"/>
                    <a:pt x="27320" y="4308"/>
                  </a:cubicBezTo>
                  <a:cubicBezTo>
                    <a:pt x="27687" y="4242"/>
                    <a:pt x="28088" y="4208"/>
                    <a:pt x="28455" y="4208"/>
                  </a:cubicBezTo>
                  <a:cubicBezTo>
                    <a:pt x="28942" y="4171"/>
                    <a:pt x="29430" y="4152"/>
                    <a:pt x="29918" y="4152"/>
                  </a:cubicBezTo>
                  <a:cubicBezTo>
                    <a:pt x="30731" y="4152"/>
                    <a:pt x="31544" y="4204"/>
                    <a:pt x="32357" y="4308"/>
                  </a:cubicBezTo>
                  <a:cubicBezTo>
                    <a:pt x="32457" y="4320"/>
                    <a:pt x="32508" y="4325"/>
                    <a:pt x="32528" y="4325"/>
                  </a:cubicBezTo>
                  <a:cubicBezTo>
                    <a:pt x="32544" y="4325"/>
                    <a:pt x="32539" y="4321"/>
                    <a:pt x="32521" y="4317"/>
                  </a:cubicBezTo>
                  <a:lnTo>
                    <a:pt x="32521" y="4317"/>
                  </a:lnTo>
                  <a:lnTo>
                    <a:pt x="32958" y="4375"/>
                  </a:lnTo>
                  <a:cubicBezTo>
                    <a:pt x="33258" y="4442"/>
                    <a:pt x="33592" y="4508"/>
                    <a:pt x="33925" y="4575"/>
                  </a:cubicBezTo>
                  <a:cubicBezTo>
                    <a:pt x="34592" y="4742"/>
                    <a:pt x="35293" y="4909"/>
                    <a:pt x="35960" y="5142"/>
                  </a:cubicBezTo>
                  <a:cubicBezTo>
                    <a:pt x="36260" y="5242"/>
                    <a:pt x="36594" y="5342"/>
                    <a:pt x="36894" y="5476"/>
                  </a:cubicBezTo>
                  <a:lnTo>
                    <a:pt x="37361" y="5643"/>
                  </a:lnTo>
                  <a:cubicBezTo>
                    <a:pt x="37477" y="5689"/>
                    <a:pt x="37516" y="5705"/>
                    <a:pt x="37514" y="5705"/>
                  </a:cubicBezTo>
                  <a:cubicBezTo>
                    <a:pt x="37509" y="5705"/>
                    <a:pt x="37309" y="5628"/>
                    <a:pt x="37291" y="5628"/>
                  </a:cubicBezTo>
                  <a:cubicBezTo>
                    <a:pt x="37283" y="5628"/>
                    <a:pt x="37322" y="5649"/>
                    <a:pt x="37461" y="5709"/>
                  </a:cubicBezTo>
                  <a:cubicBezTo>
                    <a:pt x="38095" y="6010"/>
                    <a:pt x="38729" y="6310"/>
                    <a:pt x="39362" y="6643"/>
                  </a:cubicBezTo>
                  <a:cubicBezTo>
                    <a:pt x="39963" y="7010"/>
                    <a:pt x="40497" y="7310"/>
                    <a:pt x="41030" y="7677"/>
                  </a:cubicBezTo>
                  <a:cubicBezTo>
                    <a:pt x="41253" y="7844"/>
                    <a:pt x="41475" y="8011"/>
                    <a:pt x="41697" y="8178"/>
                  </a:cubicBezTo>
                  <a:lnTo>
                    <a:pt x="41697" y="8178"/>
                  </a:lnTo>
                  <a:cubicBezTo>
                    <a:pt x="41763" y="8231"/>
                    <a:pt x="41868" y="8315"/>
                    <a:pt x="41898" y="8345"/>
                  </a:cubicBezTo>
                  <a:lnTo>
                    <a:pt x="42398" y="8745"/>
                  </a:lnTo>
                  <a:cubicBezTo>
                    <a:pt x="42898" y="9178"/>
                    <a:pt x="43399" y="9645"/>
                    <a:pt x="43832" y="10112"/>
                  </a:cubicBezTo>
                  <a:cubicBezTo>
                    <a:pt x="44066" y="10346"/>
                    <a:pt x="44299" y="10613"/>
                    <a:pt x="44499" y="10846"/>
                  </a:cubicBezTo>
                  <a:lnTo>
                    <a:pt x="44833" y="11280"/>
                  </a:lnTo>
                  <a:cubicBezTo>
                    <a:pt x="44868" y="11315"/>
                    <a:pt x="45016" y="11491"/>
                    <a:pt x="45103" y="11594"/>
                  </a:cubicBezTo>
                  <a:lnTo>
                    <a:pt x="45103" y="11594"/>
                  </a:lnTo>
                  <a:cubicBezTo>
                    <a:pt x="45955" y="12715"/>
                    <a:pt x="46710" y="13933"/>
                    <a:pt x="47368" y="15183"/>
                  </a:cubicBezTo>
                  <a:cubicBezTo>
                    <a:pt x="47735" y="15917"/>
                    <a:pt x="48102" y="16650"/>
                    <a:pt x="48436" y="17384"/>
                  </a:cubicBezTo>
                  <a:cubicBezTo>
                    <a:pt x="48459" y="17431"/>
                    <a:pt x="48564" y="17707"/>
                    <a:pt x="48568" y="17707"/>
                  </a:cubicBezTo>
                  <a:cubicBezTo>
                    <a:pt x="48569" y="17707"/>
                    <a:pt x="48552" y="17657"/>
                    <a:pt x="48502" y="17518"/>
                  </a:cubicBezTo>
                  <a:lnTo>
                    <a:pt x="48502" y="17518"/>
                  </a:lnTo>
                  <a:lnTo>
                    <a:pt x="48769" y="18185"/>
                  </a:lnTo>
                  <a:cubicBezTo>
                    <a:pt x="48903" y="18552"/>
                    <a:pt x="49069" y="18952"/>
                    <a:pt x="49203" y="19319"/>
                  </a:cubicBezTo>
                  <a:cubicBezTo>
                    <a:pt x="49770" y="20853"/>
                    <a:pt x="50237" y="22421"/>
                    <a:pt x="50704" y="24022"/>
                  </a:cubicBezTo>
                  <a:cubicBezTo>
                    <a:pt x="51738" y="27592"/>
                    <a:pt x="52639" y="31228"/>
                    <a:pt x="53439" y="34864"/>
                  </a:cubicBezTo>
                  <a:cubicBezTo>
                    <a:pt x="53689" y="35780"/>
                    <a:pt x="54516" y="36372"/>
                    <a:pt x="55441" y="36372"/>
                  </a:cubicBezTo>
                  <a:cubicBezTo>
                    <a:pt x="55627" y="36372"/>
                    <a:pt x="55817" y="36348"/>
                    <a:pt x="56008" y="36298"/>
                  </a:cubicBezTo>
                  <a:cubicBezTo>
                    <a:pt x="57075" y="35964"/>
                    <a:pt x="57742" y="34830"/>
                    <a:pt x="57442" y="33729"/>
                  </a:cubicBezTo>
                  <a:cubicBezTo>
                    <a:pt x="56708" y="30327"/>
                    <a:pt x="55841" y="26924"/>
                    <a:pt x="54907" y="23555"/>
                  </a:cubicBezTo>
                  <a:cubicBezTo>
                    <a:pt x="54106" y="20520"/>
                    <a:pt x="53039" y="17551"/>
                    <a:pt x="51738" y="14716"/>
                  </a:cubicBezTo>
                  <a:cubicBezTo>
                    <a:pt x="49203" y="9145"/>
                    <a:pt x="45033" y="4475"/>
                    <a:pt x="39396" y="2040"/>
                  </a:cubicBezTo>
                  <a:cubicBezTo>
                    <a:pt x="36350" y="680"/>
                    <a:pt x="33088" y="1"/>
                    <a:pt x="29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60" name="Google Shape;3760;p34"/>
            <p:cNvSpPr/>
            <p:nvPr/>
          </p:nvSpPr>
          <p:spPr>
            <a:xfrm>
              <a:off x="1030762" y="3348474"/>
              <a:ext cx="426189" cy="276479"/>
            </a:xfrm>
            <a:custGeom>
              <a:avLst/>
              <a:gdLst/>
              <a:ahLst/>
              <a:cxnLst/>
              <a:rect l="l" t="t" r="r" b="b"/>
              <a:pathLst>
                <a:path w="44199" h="28673" extrusionOk="0">
                  <a:moveTo>
                    <a:pt x="27402" y="1"/>
                  </a:moveTo>
                  <a:cubicBezTo>
                    <a:pt x="22692" y="1"/>
                    <a:pt x="20515" y="4633"/>
                    <a:pt x="20515" y="4633"/>
                  </a:cubicBezTo>
                  <a:cubicBezTo>
                    <a:pt x="20515" y="4633"/>
                    <a:pt x="18665" y="1496"/>
                    <a:pt x="15686" y="1496"/>
                  </a:cubicBezTo>
                  <a:cubicBezTo>
                    <a:pt x="15343" y="1496"/>
                    <a:pt x="14984" y="1537"/>
                    <a:pt x="14611" y="1631"/>
                  </a:cubicBezTo>
                  <a:cubicBezTo>
                    <a:pt x="11242" y="2465"/>
                    <a:pt x="10175" y="6067"/>
                    <a:pt x="10875" y="7268"/>
                  </a:cubicBezTo>
                  <a:cubicBezTo>
                    <a:pt x="10875" y="7268"/>
                    <a:pt x="10268" y="7147"/>
                    <a:pt x="9362" y="7147"/>
                  </a:cubicBezTo>
                  <a:cubicBezTo>
                    <a:pt x="7379" y="7147"/>
                    <a:pt x="3961" y="7728"/>
                    <a:pt x="2336" y="11438"/>
                  </a:cubicBezTo>
                  <a:cubicBezTo>
                    <a:pt x="1" y="16875"/>
                    <a:pt x="3770" y="22446"/>
                    <a:pt x="8507" y="22946"/>
                  </a:cubicBezTo>
                  <a:cubicBezTo>
                    <a:pt x="8881" y="22988"/>
                    <a:pt x="9247" y="23007"/>
                    <a:pt x="9605" y="23007"/>
                  </a:cubicBezTo>
                  <a:cubicBezTo>
                    <a:pt x="13805" y="23007"/>
                    <a:pt x="16779" y="20344"/>
                    <a:pt x="16779" y="20344"/>
                  </a:cubicBezTo>
                  <a:cubicBezTo>
                    <a:pt x="16779" y="20344"/>
                    <a:pt x="17446" y="27616"/>
                    <a:pt x="24251" y="28583"/>
                  </a:cubicBezTo>
                  <a:cubicBezTo>
                    <a:pt x="24692" y="28644"/>
                    <a:pt x="25112" y="28673"/>
                    <a:pt x="25512" y="28673"/>
                  </a:cubicBezTo>
                  <a:cubicBezTo>
                    <a:pt x="31250" y="28673"/>
                    <a:pt x="32824" y="22812"/>
                    <a:pt x="32824" y="22812"/>
                  </a:cubicBezTo>
                  <a:cubicBezTo>
                    <a:pt x="32824" y="22812"/>
                    <a:pt x="34487" y="23445"/>
                    <a:pt x="36401" y="23445"/>
                  </a:cubicBezTo>
                  <a:cubicBezTo>
                    <a:pt x="38165" y="23445"/>
                    <a:pt x="40142" y="22908"/>
                    <a:pt x="41230" y="20844"/>
                  </a:cubicBezTo>
                  <a:cubicBezTo>
                    <a:pt x="43465" y="16575"/>
                    <a:pt x="39229" y="13973"/>
                    <a:pt x="39229" y="13973"/>
                  </a:cubicBezTo>
                  <a:cubicBezTo>
                    <a:pt x="39229" y="13973"/>
                    <a:pt x="44199" y="11004"/>
                    <a:pt x="41697" y="6534"/>
                  </a:cubicBezTo>
                  <a:cubicBezTo>
                    <a:pt x="40984" y="5261"/>
                    <a:pt x="39707" y="4867"/>
                    <a:pt x="38401" y="4867"/>
                  </a:cubicBezTo>
                  <a:cubicBezTo>
                    <a:pt x="36285" y="4867"/>
                    <a:pt x="34092" y="5900"/>
                    <a:pt x="34092" y="5900"/>
                  </a:cubicBezTo>
                  <a:cubicBezTo>
                    <a:pt x="34092" y="5900"/>
                    <a:pt x="32757" y="863"/>
                    <a:pt x="28788" y="130"/>
                  </a:cubicBezTo>
                  <a:cubicBezTo>
                    <a:pt x="28304" y="41"/>
                    <a:pt x="27842" y="1"/>
                    <a:pt x="27402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61" name="Google Shape;3761;p34"/>
            <p:cNvSpPr/>
            <p:nvPr/>
          </p:nvSpPr>
          <p:spPr>
            <a:xfrm>
              <a:off x="1486223" y="3348474"/>
              <a:ext cx="426835" cy="276479"/>
            </a:xfrm>
            <a:custGeom>
              <a:avLst/>
              <a:gdLst/>
              <a:ahLst/>
              <a:cxnLst/>
              <a:rect l="l" t="t" r="r" b="b"/>
              <a:pathLst>
                <a:path w="44266" h="28673" extrusionOk="0">
                  <a:moveTo>
                    <a:pt x="16831" y="1"/>
                  </a:moveTo>
                  <a:cubicBezTo>
                    <a:pt x="16391" y="1"/>
                    <a:pt x="15929" y="41"/>
                    <a:pt x="15445" y="130"/>
                  </a:cubicBezTo>
                  <a:cubicBezTo>
                    <a:pt x="11475" y="863"/>
                    <a:pt x="10141" y="5900"/>
                    <a:pt x="10141" y="5900"/>
                  </a:cubicBezTo>
                  <a:cubicBezTo>
                    <a:pt x="10141" y="5900"/>
                    <a:pt x="7947" y="4867"/>
                    <a:pt x="5831" y="4867"/>
                  </a:cubicBezTo>
                  <a:cubicBezTo>
                    <a:pt x="4525" y="4867"/>
                    <a:pt x="3249" y="5261"/>
                    <a:pt x="2536" y="6534"/>
                  </a:cubicBezTo>
                  <a:cubicBezTo>
                    <a:pt x="0" y="11004"/>
                    <a:pt x="5004" y="13973"/>
                    <a:pt x="5004" y="13973"/>
                  </a:cubicBezTo>
                  <a:cubicBezTo>
                    <a:pt x="5004" y="13973"/>
                    <a:pt x="768" y="16575"/>
                    <a:pt x="3003" y="20844"/>
                  </a:cubicBezTo>
                  <a:cubicBezTo>
                    <a:pt x="4090" y="22908"/>
                    <a:pt x="6068" y="23445"/>
                    <a:pt x="7832" y="23445"/>
                  </a:cubicBezTo>
                  <a:cubicBezTo>
                    <a:pt x="9746" y="23445"/>
                    <a:pt x="11409" y="22812"/>
                    <a:pt x="11409" y="22812"/>
                  </a:cubicBezTo>
                  <a:cubicBezTo>
                    <a:pt x="11409" y="22812"/>
                    <a:pt x="12983" y="28673"/>
                    <a:pt x="18721" y="28673"/>
                  </a:cubicBezTo>
                  <a:cubicBezTo>
                    <a:pt x="19121" y="28673"/>
                    <a:pt x="19540" y="28644"/>
                    <a:pt x="19981" y="28583"/>
                  </a:cubicBezTo>
                  <a:cubicBezTo>
                    <a:pt x="26786" y="27616"/>
                    <a:pt x="27453" y="20344"/>
                    <a:pt x="27453" y="20344"/>
                  </a:cubicBezTo>
                  <a:cubicBezTo>
                    <a:pt x="27453" y="20344"/>
                    <a:pt x="30428" y="23007"/>
                    <a:pt x="34628" y="23007"/>
                  </a:cubicBezTo>
                  <a:cubicBezTo>
                    <a:pt x="34985" y="23007"/>
                    <a:pt x="35352" y="22988"/>
                    <a:pt x="35726" y="22946"/>
                  </a:cubicBezTo>
                  <a:cubicBezTo>
                    <a:pt x="40496" y="22446"/>
                    <a:pt x="44265" y="16875"/>
                    <a:pt x="41897" y="11438"/>
                  </a:cubicBezTo>
                  <a:cubicBezTo>
                    <a:pt x="40271" y="7728"/>
                    <a:pt x="36854" y="7147"/>
                    <a:pt x="34870" y="7147"/>
                  </a:cubicBezTo>
                  <a:cubicBezTo>
                    <a:pt x="33964" y="7147"/>
                    <a:pt x="33358" y="7268"/>
                    <a:pt x="33358" y="7268"/>
                  </a:cubicBezTo>
                  <a:cubicBezTo>
                    <a:pt x="34058" y="6067"/>
                    <a:pt x="32991" y="2465"/>
                    <a:pt x="29622" y="1631"/>
                  </a:cubicBezTo>
                  <a:cubicBezTo>
                    <a:pt x="29249" y="1537"/>
                    <a:pt x="28890" y="1496"/>
                    <a:pt x="28546" y="1496"/>
                  </a:cubicBezTo>
                  <a:cubicBezTo>
                    <a:pt x="25567" y="1496"/>
                    <a:pt x="23717" y="4633"/>
                    <a:pt x="23717" y="4633"/>
                  </a:cubicBezTo>
                  <a:cubicBezTo>
                    <a:pt x="23717" y="4633"/>
                    <a:pt x="21541" y="1"/>
                    <a:pt x="16831" y="1"/>
                  </a:cubicBezTo>
                  <a:close/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62" name="Google Shape;3762;p34"/>
            <p:cNvSpPr/>
            <p:nvPr/>
          </p:nvSpPr>
          <p:spPr>
            <a:xfrm>
              <a:off x="1295800" y="3200152"/>
              <a:ext cx="334845" cy="237389"/>
            </a:xfrm>
            <a:custGeom>
              <a:avLst/>
              <a:gdLst/>
              <a:ahLst/>
              <a:cxnLst/>
              <a:rect l="l" t="t" r="r" b="b"/>
              <a:pathLst>
                <a:path w="34726" h="24619" fill="none" extrusionOk="0">
                  <a:moveTo>
                    <a:pt x="1" y="24618"/>
                  </a:moveTo>
                  <a:cubicBezTo>
                    <a:pt x="1" y="24618"/>
                    <a:pt x="3203" y="401"/>
                    <a:pt x="17347" y="201"/>
                  </a:cubicBezTo>
                  <a:cubicBezTo>
                    <a:pt x="31523" y="0"/>
                    <a:pt x="34726" y="19214"/>
                    <a:pt x="34726" y="19214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63" name="Google Shape;3763;p34"/>
            <p:cNvSpPr/>
            <p:nvPr/>
          </p:nvSpPr>
          <p:spPr>
            <a:xfrm>
              <a:off x="1349519" y="3252906"/>
              <a:ext cx="239635" cy="237379"/>
            </a:xfrm>
            <a:custGeom>
              <a:avLst/>
              <a:gdLst/>
              <a:ahLst/>
              <a:cxnLst/>
              <a:rect l="l" t="t" r="r" b="b"/>
              <a:pathLst>
                <a:path w="24852" h="24618" fill="none" extrusionOk="0">
                  <a:moveTo>
                    <a:pt x="1" y="24618"/>
                  </a:moveTo>
                  <a:cubicBezTo>
                    <a:pt x="1" y="24618"/>
                    <a:pt x="768" y="400"/>
                    <a:pt x="11742" y="200"/>
                  </a:cubicBezTo>
                  <a:cubicBezTo>
                    <a:pt x="22717" y="0"/>
                    <a:pt x="24852" y="19180"/>
                    <a:pt x="24852" y="19180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64" name="Google Shape;3764;p34"/>
            <p:cNvSpPr/>
            <p:nvPr/>
          </p:nvSpPr>
          <p:spPr>
            <a:xfrm>
              <a:off x="1209604" y="3112664"/>
              <a:ext cx="524292" cy="331625"/>
            </a:xfrm>
            <a:custGeom>
              <a:avLst/>
              <a:gdLst/>
              <a:ahLst/>
              <a:cxnLst/>
              <a:rect l="l" t="t" r="r" b="b"/>
              <a:pathLst>
                <a:path w="54373" h="34392" fill="none" extrusionOk="0">
                  <a:moveTo>
                    <a:pt x="0" y="34392"/>
                  </a:moveTo>
                  <a:cubicBezTo>
                    <a:pt x="0" y="34392"/>
                    <a:pt x="1068" y="1702"/>
                    <a:pt x="27820" y="801"/>
                  </a:cubicBezTo>
                  <a:cubicBezTo>
                    <a:pt x="51804" y="0"/>
                    <a:pt x="54372" y="26920"/>
                    <a:pt x="54372" y="26920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65" name="Google Shape;3765;p34"/>
            <p:cNvSpPr/>
            <p:nvPr/>
          </p:nvSpPr>
          <p:spPr>
            <a:xfrm>
              <a:off x="1258174" y="3153510"/>
              <a:ext cx="427153" cy="278553"/>
            </a:xfrm>
            <a:custGeom>
              <a:avLst/>
              <a:gdLst/>
              <a:ahLst/>
              <a:cxnLst/>
              <a:rect l="l" t="t" r="r" b="b"/>
              <a:pathLst>
                <a:path w="44299" h="28888" fill="none" extrusionOk="0">
                  <a:moveTo>
                    <a:pt x="0" y="28888"/>
                  </a:moveTo>
                  <a:cubicBezTo>
                    <a:pt x="0" y="28888"/>
                    <a:pt x="901" y="1368"/>
                    <a:pt x="22650" y="668"/>
                  </a:cubicBezTo>
                  <a:cubicBezTo>
                    <a:pt x="42230" y="1"/>
                    <a:pt x="44298" y="22817"/>
                    <a:pt x="44298" y="22817"/>
                  </a:cubicBez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66" name="Google Shape;3766;p34"/>
            <p:cNvSpPr/>
            <p:nvPr/>
          </p:nvSpPr>
          <p:spPr>
            <a:xfrm>
              <a:off x="1515488" y="3501426"/>
              <a:ext cx="29082" cy="58154"/>
            </a:xfrm>
            <a:custGeom>
              <a:avLst/>
              <a:gdLst/>
              <a:ahLst/>
              <a:cxnLst/>
              <a:rect l="l" t="t" r="r" b="b"/>
              <a:pathLst>
                <a:path w="3016" h="6031" extrusionOk="0">
                  <a:moveTo>
                    <a:pt x="1090" y="1"/>
                  </a:moveTo>
                  <a:cubicBezTo>
                    <a:pt x="927" y="1"/>
                    <a:pt x="766" y="84"/>
                    <a:pt x="701" y="279"/>
                  </a:cubicBezTo>
                  <a:cubicBezTo>
                    <a:pt x="1" y="2280"/>
                    <a:pt x="535" y="4482"/>
                    <a:pt x="2102" y="5916"/>
                  </a:cubicBezTo>
                  <a:cubicBezTo>
                    <a:pt x="2190" y="5997"/>
                    <a:pt x="2288" y="6031"/>
                    <a:pt x="2382" y="6031"/>
                  </a:cubicBezTo>
                  <a:cubicBezTo>
                    <a:pt x="2718" y="6031"/>
                    <a:pt x="3015" y="5602"/>
                    <a:pt x="2703" y="5316"/>
                  </a:cubicBezTo>
                  <a:cubicBezTo>
                    <a:pt x="1369" y="4082"/>
                    <a:pt x="868" y="2180"/>
                    <a:pt x="1502" y="513"/>
                  </a:cubicBezTo>
                  <a:cubicBezTo>
                    <a:pt x="1604" y="207"/>
                    <a:pt x="1345" y="1"/>
                    <a:pt x="1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67" name="Google Shape;3767;p34"/>
            <p:cNvSpPr/>
            <p:nvPr/>
          </p:nvSpPr>
          <p:spPr>
            <a:xfrm>
              <a:off x="1538650" y="3478062"/>
              <a:ext cx="10626" cy="8051"/>
            </a:xfrm>
            <a:custGeom>
              <a:avLst/>
              <a:gdLst/>
              <a:ahLst/>
              <a:cxnLst/>
              <a:rect l="l" t="t" r="r" b="b"/>
              <a:pathLst>
                <a:path w="1102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101" y="834"/>
                    <a:pt x="1101" y="0"/>
                    <a:pt x="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68" name="Google Shape;3768;p34"/>
            <p:cNvSpPr/>
            <p:nvPr/>
          </p:nvSpPr>
          <p:spPr>
            <a:xfrm>
              <a:off x="1282339" y="3364664"/>
              <a:ext cx="56187" cy="29024"/>
            </a:xfrm>
            <a:custGeom>
              <a:avLst/>
              <a:gdLst/>
              <a:ahLst/>
              <a:cxnLst/>
              <a:rect l="l" t="t" r="r" b="b"/>
              <a:pathLst>
                <a:path w="5827" h="3010" extrusionOk="0">
                  <a:moveTo>
                    <a:pt x="1733" y="1"/>
                  </a:moveTo>
                  <a:cubicBezTo>
                    <a:pt x="1312" y="1"/>
                    <a:pt x="884" y="61"/>
                    <a:pt x="463" y="185"/>
                  </a:cubicBezTo>
                  <a:cubicBezTo>
                    <a:pt x="1" y="308"/>
                    <a:pt x="136" y="1001"/>
                    <a:pt x="580" y="1001"/>
                  </a:cubicBezTo>
                  <a:cubicBezTo>
                    <a:pt x="617" y="1001"/>
                    <a:pt x="656" y="996"/>
                    <a:pt x="696" y="986"/>
                  </a:cubicBezTo>
                  <a:cubicBezTo>
                    <a:pt x="1040" y="883"/>
                    <a:pt x="1388" y="833"/>
                    <a:pt x="1733" y="833"/>
                  </a:cubicBezTo>
                  <a:cubicBezTo>
                    <a:pt x="3062" y="833"/>
                    <a:pt x="4323" y="1568"/>
                    <a:pt x="4933" y="2787"/>
                  </a:cubicBezTo>
                  <a:cubicBezTo>
                    <a:pt x="5017" y="2945"/>
                    <a:pt x="5145" y="3010"/>
                    <a:pt x="5273" y="3010"/>
                  </a:cubicBezTo>
                  <a:cubicBezTo>
                    <a:pt x="5549" y="3010"/>
                    <a:pt x="5826" y="2706"/>
                    <a:pt x="5667" y="2387"/>
                  </a:cubicBezTo>
                  <a:cubicBezTo>
                    <a:pt x="4873" y="879"/>
                    <a:pt x="3346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69" name="Google Shape;3769;p34"/>
            <p:cNvSpPr/>
            <p:nvPr/>
          </p:nvSpPr>
          <p:spPr>
            <a:xfrm>
              <a:off x="1342769" y="3404720"/>
              <a:ext cx="9652" cy="9334"/>
            </a:xfrm>
            <a:custGeom>
              <a:avLst/>
              <a:gdLst/>
              <a:ahLst/>
              <a:cxnLst/>
              <a:rect l="l" t="t" r="r" b="b"/>
              <a:pathLst>
                <a:path w="1001" h="968" extrusionOk="0">
                  <a:moveTo>
                    <a:pt x="467" y="1"/>
                  </a:moveTo>
                  <a:cubicBezTo>
                    <a:pt x="400" y="1"/>
                    <a:pt x="334" y="34"/>
                    <a:pt x="300" y="101"/>
                  </a:cubicBezTo>
                  <a:lnTo>
                    <a:pt x="134" y="268"/>
                  </a:lnTo>
                  <a:cubicBezTo>
                    <a:pt x="100" y="301"/>
                    <a:pt x="67" y="334"/>
                    <a:pt x="33" y="401"/>
                  </a:cubicBezTo>
                  <a:cubicBezTo>
                    <a:pt x="0" y="434"/>
                    <a:pt x="0" y="501"/>
                    <a:pt x="0" y="568"/>
                  </a:cubicBezTo>
                  <a:cubicBezTo>
                    <a:pt x="0" y="601"/>
                    <a:pt x="0" y="668"/>
                    <a:pt x="33" y="701"/>
                  </a:cubicBezTo>
                  <a:cubicBezTo>
                    <a:pt x="67" y="768"/>
                    <a:pt x="100" y="801"/>
                    <a:pt x="134" y="835"/>
                  </a:cubicBezTo>
                  <a:lnTo>
                    <a:pt x="200" y="901"/>
                  </a:lnTo>
                  <a:cubicBezTo>
                    <a:pt x="267" y="935"/>
                    <a:pt x="334" y="968"/>
                    <a:pt x="434" y="968"/>
                  </a:cubicBezTo>
                  <a:lnTo>
                    <a:pt x="534" y="968"/>
                  </a:lnTo>
                  <a:cubicBezTo>
                    <a:pt x="601" y="968"/>
                    <a:pt x="667" y="901"/>
                    <a:pt x="734" y="868"/>
                  </a:cubicBezTo>
                  <a:lnTo>
                    <a:pt x="867" y="701"/>
                  </a:lnTo>
                  <a:cubicBezTo>
                    <a:pt x="967" y="634"/>
                    <a:pt x="1001" y="534"/>
                    <a:pt x="1001" y="401"/>
                  </a:cubicBezTo>
                  <a:cubicBezTo>
                    <a:pt x="1001" y="368"/>
                    <a:pt x="1001" y="301"/>
                    <a:pt x="967" y="268"/>
                  </a:cubicBezTo>
                  <a:cubicBezTo>
                    <a:pt x="934" y="201"/>
                    <a:pt x="901" y="167"/>
                    <a:pt x="867" y="134"/>
                  </a:cubicBezTo>
                  <a:lnTo>
                    <a:pt x="801" y="67"/>
                  </a:lnTo>
                  <a:cubicBezTo>
                    <a:pt x="734" y="1"/>
                    <a:pt x="667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3884" name="Google Shape;3884;p34"/>
          <p:cNvSpPr/>
          <p:nvPr/>
        </p:nvSpPr>
        <p:spPr>
          <a:xfrm rot="5400000">
            <a:off x="8332163" y="6860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5" name="Google Shape;3885;p34"/>
          <p:cNvSpPr txBox="1"/>
          <p:nvPr/>
        </p:nvSpPr>
        <p:spPr>
          <a:xfrm rot="-5400000">
            <a:off x="8330363" y="747575"/>
            <a:ext cx="645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chemeClr val="hlink"/>
                </a:solid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M</a:t>
            </a: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O</a:t>
            </a:r>
            <a:r>
              <a:rPr lang="en" sz="1500" b="1" u="sng">
                <a:solidFill>
                  <a:schemeClr val="hlink"/>
                </a:solid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N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886" name="Google Shape;3886;p34"/>
          <p:cNvSpPr/>
          <p:nvPr/>
        </p:nvSpPr>
        <p:spPr>
          <a:xfrm rot="5400000">
            <a:off x="8340925" y="1349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7" name="Google Shape;3887;p34"/>
          <p:cNvSpPr txBox="1"/>
          <p:nvPr/>
        </p:nvSpPr>
        <p:spPr>
          <a:xfrm rot="-5400000">
            <a:off x="8342875" y="1415175"/>
            <a:ext cx="637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5" action="ppaction://hlinksldjump"/>
              </a:rPr>
              <a:t>TUE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888" name="Google Shape;3888;p34"/>
          <p:cNvSpPr/>
          <p:nvPr/>
        </p:nvSpPr>
        <p:spPr>
          <a:xfrm rot="5400000">
            <a:off x="8340925" y="20212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</p:txBody>
      </p:sp>
      <p:sp>
        <p:nvSpPr>
          <p:cNvPr id="3889" name="Google Shape;3889;p34"/>
          <p:cNvSpPr txBox="1"/>
          <p:nvPr/>
        </p:nvSpPr>
        <p:spPr>
          <a:xfrm rot="-5400000">
            <a:off x="8337175" y="2080825"/>
            <a:ext cx="649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6" action="ppaction://hlinksldjump"/>
              </a:rPr>
              <a:t>WED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890" name="Google Shape;3890;p34"/>
          <p:cNvSpPr/>
          <p:nvPr/>
        </p:nvSpPr>
        <p:spPr>
          <a:xfrm rot="5400000">
            <a:off x="8340925" y="26926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34"/>
          <p:cNvSpPr txBox="1"/>
          <p:nvPr/>
        </p:nvSpPr>
        <p:spPr>
          <a:xfrm rot="-5400000">
            <a:off x="8342575" y="2757575"/>
            <a:ext cx="638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5" action="ppaction://hlinksldjump"/>
              </a:rPr>
              <a:t>TU</a:t>
            </a:r>
            <a:r>
              <a:rPr lang="en" sz="15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E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892" name="Google Shape;3892;p34"/>
          <p:cNvSpPr/>
          <p:nvPr/>
        </p:nvSpPr>
        <p:spPr>
          <a:xfrm rot="5400000">
            <a:off x="8340925" y="336517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3" name="Google Shape;3893;p34"/>
          <p:cNvSpPr txBox="1"/>
          <p:nvPr/>
        </p:nvSpPr>
        <p:spPr>
          <a:xfrm rot="-5400000">
            <a:off x="8340325" y="342787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rId7" action="ppaction://hlinksldjump"/>
              </a:rPr>
              <a:t>FRI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894" name="Google Shape;3894;p34"/>
          <p:cNvSpPr/>
          <p:nvPr/>
        </p:nvSpPr>
        <p:spPr>
          <a:xfrm rot="5400000">
            <a:off x="8340925" y="4038925"/>
            <a:ext cx="641700" cy="334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30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5" name="Google Shape;3895;p34"/>
          <p:cNvSpPr txBox="1"/>
          <p:nvPr/>
        </p:nvSpPr>
        <p:spPr>
          <a:xfrm rot="-5400000">
            <a:off x="8340325" y="4101625"/>
            <a:ext cx="6429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Sue Ellen Francisco"/>
                <a:ea typeface="Sue Ellen Francisco"/>
                <a:cs typeface="Sue Ellen Francisco"/>
                <a:sym typeface="Sue Ellen Francisco"/>
                <a:hlinkClick r:id="" action="ppaction://noaction"/>
              </a:rPr>
              <a:t>WKND</a:t>
            </a:r>
            <a:endParaRPr sz="1500" b="1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55" name="Kotak Teks 154">
            <a:extLst>
              <a:ext uri="{FF2B5EF4-FFF2-40B4-BE49-F238E27FC236}">
                <a16:creationId xmlns:a16="http://schemas.microsoft.com/office/drawing/2014/main" id="{9585FE4F-2AC4-4584-9101-4E8FA9BCC673}"/>
              </a:ext>
            </a:extLst>
          </p:cNvPr>
          <p:cNvSpPr txBox="1"/>
          <p:nvPr/>
        </p:nvSpPr>
        <p:spPr>
          <a:xfrm>
            <a:off x="5144884" y="710543"/>
            <a:ext cx="3269209" cy="3683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Individu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meningkatkan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kompetensi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teknis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mereka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mencari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peluang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memperluas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pengalaman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mereka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seperti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:</a:t>
            </a:r>
            <a:endParaRPr lang="id-ID" dirty="0">
              <a:solidFill>
                <a:schemeClr val="tx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encoba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melakukan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tugas</a:t>
            </a:r>
            <a:r>
              <a:rPr lang="id-ID" dirty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yang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terkait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posisi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lain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kelompok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kerjanyal</a:t>
            </a:r>
            <a:endParaRPr lang="id-ID" dirty="0">
              <a:solidFill>
                <a:schemeClr val="tx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engunjungi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bagian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lain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dari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organisasi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memahami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keseluruhan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operasinya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id-ID" dirty="0">
              <a:solidFill>
                <a:schemeClr val="tx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enjadi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sukarelawan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mendukung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kegiatan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sekolah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politik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atau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masyarakat</a:t>
            </a:r>
            <a:endParaRPr lang="id-ID" dirty="0">
              <a:solidFill>
                <a:schemeClr val="tx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7" name="Kotak Teks 156">
            <a:extLst>
              <a:ext uri="{FF2B5EF4-FFF2-40B4-BE49-F238E27FC236}">
                <a16:creationId xmlns:a16="http://schemas.microsoft.com/office/drawing/2014/main" id="{448811D0-DC55-41EB-826D-A7EA59A30FE5}"/>
              </a:ext>
            </a:extLst>
          </p:cNvPr>
          <p:cNvSpPr txBox="1"/>
          <p:nvPr/>
        </p:nvSpPr>
        <p:spPr>
          <a:xfrm>
            <a:off x="1120862" y="3466688"/>
            <a:ext cx="254646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d-ID" sz="2000" b="1" dirty="0">
                <a:latin typeface="Sue Ellen Francisco" panose="020B0604020202020204" charset="0"/>
                <a:ea typeface="SimSun" panose="02010600030101010101" pitchFamily="2" charset="-122"/>
                <a:cs typeface="Times New Roman" panose="02020603050405020304" pitchFamily="18" charset="0"/>
              </a:rPr>
              <a:t>MENCARI PELUANG UNTUK MEMPERLUAS PENGALAMAN</a:t>
            </a:r>
            <a:endParaRPr lang="id-ID" sz="2000" b="1" dirty="0">
              <a:effectLst/>
              <a:latin typeface="Sue Ellen Francisco" panose="020B060402020202020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eekly Mindme Plann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D200"/>
      </a:accent1>
      <a:accent2>
        <a:srgbClr val="FFE790"/>
      </a:accent2>
      <a:accent3>
        <a:srgbClr val="FDC501"/>
      </a:accent3>
      <a:accent4>
        <a:srgbClr val="FFAB40"/>
      </a:accent4>
      <a:accent5>
        <a:srgbClr val="DF8602"/>
      </a:accent5>
      <a:accent6>
        <a:srgbClr val="FFF56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1273</Words>
  <Application>Microsoft Office PowerPoint</Application>
  <PresentationFormat>Peragaan Layar (16:9)</PresentationFormat>
  <Paragraphs>204</Paragraphs>
  <Slides>21</Slides>
  <Notes>21</Notes>
  <HiddenSlides>0</HiddenSlides>
  <MMClips>0</MMClips>
  <ScaleCrop>false</ScaleCrop>
  <HeadingPairs>
    <vt:vector size="6" baseType="variant">
      <vt:variant>
        <vt:lpstr>Font Dipakai</vt:lpstr>
      </vt:variant>
      <vt:variant>
        <vt:i4>9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21</vt:i4>
      </vt:variant>
    </vt:vector>
  </HeadingPairs>
  <TitlesOfParts>
    <vt:vector size="31" baseType="lpstr">
      <vt:lpstr>Sue Ellen Francisco</vt:lpstr>
      <vt:lpstr>Chau Philomene One</vt:lpstr>
      <vt:lpstr>Arial</vt:lpstr>
      <vt:lpstr>Open Sans</vt:lpstr>
      <vt:lpstr>Montserrat SemiBold</vt:lpstr>
      <vt:lpstr>Calibri</vt:lpstr>
      <vt:lpstr>Roboto</vt:lpstr>
      <vt:lpstr>Comic Sans MS</vt:lpstr>
      <vt:lpstr>Symbol</vt:lpstr>
      <vt:lpstr>Weekly Mindme Planner by Slidesgo</vt:lpstr>
      <vt:lpstr>KETERAMPILAN UNTUK MENGEMBANGKAN DIRI SEBAGAI SEORANG PEMIMPIN</vt:lpstr>
      <vt:lpstr>01</vt:lpstr>
      <vt:lpstr>Presentasi PowerPoint</vt:lpstr>
      <vt:lpstr>90 HARI PERTAMA MENJADI SEORANG PEMIMPIN</vt:lpstr>
      <vt:lpstr>Presentasi PowerPoint</vt:lpstr>
      <vt:lpstr>Presentasi PowerPoint</vt:lpstr>
      <vt:lpstr>BELAJAR DARI PENGALAMAN</vt:lpstr>
      <vt:lpstr>MEMBANGUN KOMPETENSI TEKNIS</vt:lpstr>
      <vt:lpstr>Presentasi PowerPoint</vt:lpstr>
      <vt:lpstr>MEMBANGUN HUBUNGAN YANG EFEKTIF DENGAN ATASAN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MELAKUKAN ANALISIS GAPS</vt:lpstr>
      <vt:lpstr>Presentasi PowerPoint</vt:lpstr>
      <vt:lpstr>MENJEMBATANI KESENJANGAN : MEMBANGUN RENCANA PEMBANGUNAN</vt:lpstr>
      <vt:lpstr>MEREFLEKSIKAN PEMBELAJARAN : MEMODIFIKASI RENCANA PEMBANGUNAN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KETERAMPILAN UNTUK MENGEMBANGKAN DIRI SEBAGAI SEORANG PEMIMPIN</dc:title>
  <cp:lastModifiedBy>Muhammad Abdul Jabbar</cp:lastModifiedBy>
  <cp:revision>4</cp:revision>
  <dcterms:modified xsi:type="dcterms:W3CDTF">2021-09-03T01:11:09Z</dcterms:modified>
</cp:coreProperties>
</file>